
<file path=[Content_Types].xml><?xml version="1.0" encoding="utf-8"?>
<Types xmlns="http://schemas.openxmlformats.org/package/2006/content-types">
  <Default Extension="jpeg" ContentType="image/jpeg"/>
  <Default Extension="wdp" ContentType="image/vnd.ms-photo"/>
  <Default Extension="png" ContentType="image/png"/>
  <Default Extension="emf" ContentType="image/x-e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diagrams/colors1.xml" ContentType="application/vnd.openxmlformats-officedocument.drawingml.diagramColors+xml"/>
  <Override PartName="/ppt/diagrams/data1.xml" ContentType="application/vnd.openxmlformats-officedocument.drawingml.diagramData+xml"/>
  <Override PartName="/ppt/diagrams/drawing1.xml" ContentType="application/vnd.ms-office.drawingml.diagramDrawing+xml"/>
  <Override PartName="/ppt/diagrams/layout1.xml" ContentType="application/vnd.openxmlformats-officedocument.drawingml.diagramLayout+xml"/>
  <Override PartName="/ppt/diagrams/quickStyle1.xml" ContentType="application/vnd.openxmlformats-officedocument.drawingml.diagramStyle+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theme/themeOverride1.xml" ContentType="application/vnd.openxmlformats-officedocument.themeOverride+xml"/>
  <Override PartName="/ppt/theme/themeOverride2.xml" ContentType="application/vnd.openxmlformats-officedocument.themeOverrid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56" r:id="rId3"/>
    <p:sldMasterId id="2147483660" r:id="rId4"/>
    <p:sldMasterId id="2147483665" r:id="rId5"/>
    <p:sldMasterId id="2147483670" r:id="rId6"/>
  </p:sldMasterIdLst>
  <p:notesMasterIdLst>
    <p:notesMasterId r:id="rId9"/>
  </p:notesMasterIdLst>
  <p:sldIdLst>
    <p:sldId id="257" r:id="rId7"/>
    <p:sldId id="501" r:id="rId8"/>
    <p:sldId id="503" r:id="rId10"/>
    <p:sldId id="504" r:id="rId11"/>
    <p:sldId id="505" r:id="rId12"/>
    <p:sldId id="506" r:id="rId13"/>
    <p:sldId id="507" r:id="rId14"/>
    <p:sldId id="449" r:id="rId15"/>
    <p:sldId id="508" r:id="rId16"/>
    <p:sldId id="493" r:id="rId17"/>
    <p:sldId id="509" r:id="rId18"/>
    <p:sldId id="494" r:id="rId19"/>
    <p:sldId id="492" r:id="rId20"/>
    <p:sldId id="510" r:id="rId21"/>
    <p:sldId id="259"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4A5C5"/>
    <a:srgbClr val="5158B1"/>
    <a:srgbClr val="8085C6"/>
    <a:srgbClr val="81F006"/>
    <a:srgbClr val="F0F0F0"/>
    <a:srgbClr val="2B2987"/>
    <a:srgbClr val="1D1A70"/>
    <a:srgbClr val="47D0AB"/>
    <a:srgbClr val="434087"/>
    <a:srgbClr val="27397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359" autoAdjust="0"/>
    <p:restoredTop sz="69606" autoAdjust="0"/>
  </p:normalViewPr>
  <p:slideViewPr>
    <p:cSldViewPr snapToGrid="0">
      <p:cViewPr>
        <p:scale>
          <a:sx n="76" d="100"/>
          <a:sy n="76" d="100"/>
        </p:scale>
        <p:origin x="516" y="3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notesMaster" Target="notesMasters/notesMaster1.xml"/><Relationship Id="rId8" Type="http://schemas.openxmlformats.org/officeDocument/2006/relationships/slide" Target="slides/slide2.xml"/><Relationship Id="rId7" Type="http://schemas.openxmlformats.org/officeDocument/2006/relationships/slide" Target="slides/slide1.xml"/><Relationship Id="rId6" Type="http://schemas.openxmlformats.org/officeDocument/2006/relationships/slideMaster" Target="slideMasters/slideMaster5.xml"/><Relationship Id="rId5" Type="http://schemas.openxmlformats.org/officeDocument/2006/relationships/slideMaster" Target="slideMasters/slideMaster4.xml"/><Relationship Id="rId4" Type="http://schemas.openxmlformats.org/officeDocument/2006/relationships/slideMaster" Target="slideMasters/slideMaster3.xml"/><Relationship Id="rId3" Type="http://schemas.openxmlformats.org/officeDocument/2006/relationships/slideMaster" Target="slideMasters/slideMaster2.xml"/><Relationship Id="rId25" Type="http://schemas.openxmlformats.org/officeDocument/2006/relationships/tableStyles" Target="tableStyles.xml"/><Relationship Id="rId24" Type="http://schemas.openxmlformats.org/officeDocument/2006/relationships/viewProps" Target="viewProps.xml"/><Relationship Id="rId23" Type="http://schemas.openxmlformats.org/officeDocument/2006/relationships/presProps" Target="presProps.xml"/><Relationship Id="rId22" Type="http://schemas.openxmlformats.org/officeDocument/2006/relationships/slide" Target="slides/slide15.xml"/><Relationship Id="rId21" Type="http://schemas.openxmlformats.org/officeDocument/2006/relationships/slide" Target="slides/slide14.xml"/><Relationship Id="rId20" Type="http://schemas.openxmlformats.org/officeDocument/2006/relationships/slide" Target="slides/slide13.xml"/><Relationship Id="rId2" Type="http://schemas.openxmlformats.org/officeDocument/2006/relationships/theme" Target="theme/theme1.xml"/><Relationship Id="rId19" Type="http://schemas.openxmlformats.org/officeDocument/2006/relationships/slide" Target="slides/slide12.xml"/><Relationship Id="rId18" Type="http://schemas.openxmlformats.org/officeDocument/2006/relationships/slide" Target="slides/slide11.xml"/><Relationship Id="rId17" Type="http://schemas.openxmlformats.org/officeDocument/2006/relationships/slide" Target="slides/slide10.xml"/><Relationship Id="rId16" Type="http://schemas.openxmlformats.org/officeDocument/2006/relationships/slide" Target="slides/slide9.xml"/><Relationship Id="rId15" Type="http://schemas.openxmlformats.org/officeDocument/2006/relationships/slide" Target="slides/slide8.xml"/><Relationship Id="rId14" Type="http://schemas.openxmlformats.org/officeDocument/2006/relationships/slide" Target="slides/slide7.xml"/><Relationship Id="rId13" Type="http://schemas.openxmlformats.org/officeDocument/2006/relationships/slide" Target="slides/slide6.xml"/><Relationship Id="rId12" Type="http://schemas.openxmlformats.org/officeDocument/2006/relationships/slide" Target="slides/slide5.xml"/><Relationship Id="rId11" Type="http://schemas.openxmlformats.org/officeDocument/2006/relationships/slide" Target="slides/slide4.xml"/><Relationship Id="rId10" Type="http://schemas.openxmlformats.org/officeDocument/2006/relationships/slide" Target="slides/slide3.xml"/><Relationship Id="rId1" Type="http://schemas.openxmlformats.org/officeDocument/2006/relationships/slideMaster" Target="slideMasters/slideMaster1.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BD1E71AD-23EB-47AA-89D4-BFFC7BFD718E}" type="doc">
      <dgm:prSet loTypeId="urn:microsoft.com/office/officeart/2005/8/layout/hList6" loCatId="list" qsTypeId="urn:microsoft.com/office/officeart/2005/8/quickstyle/simple1" qsCatId="simple" csTypeId="urn:microsoft.com/office/officeart/2005/8/colors/colorful1" csCatId="colorful" phldr="1"/>
      <dgm:spPr/>
      <dgm:t>
        <a:bodyPr/>
        <a:lstStyle/>
        <a:p>
          <a:endParaRPr lang="zh-CN" altLang="en-US"/>
        </a:p>
      </dgm:t>
    </dgm:pt>
    <dgm:pt modelId="{F4C92318-C2F6-4909-AD97-4134C0A598BA}">
      <dgm:prSet phldrT="[文本]"/>
      <dgm:spPr/>
      <dgm:t>
        <a:bodyPr/>
        <a:lstStyle/>
        <a:p>
          <a:r>
            <a:rPr lang="en-US" altLang="zh-CN" dirty="0">
              <a:latin typeface="+mn-lt"/>
            </a:rPr>
            <a:t>Cisco</a:t>
          </a:r>
          <a:endParaRPr lang="zh-CN" altLang="en-US" dirty="0">
            <a:latin typeface="+mn-lt"/>
          </a:endParaRPr>
        </a:p>
      </dgm:t>
    </dgm:pt>
    <dgm:pt modelId="{6BF821A7-7862-4055-B787-4C5ED9791F5D}" cxnId="{5C817B34-E0DA-4059-98A4-E4C0591013D4}" type="parTrans">
      <dgm:prSet/>
      <dgm:spPr/>
      <dgm:t>
        <a:bodyPr/>
        <a:lstStyle/>
        <a:p>
          <a:endParaRPr lang="zh-CN" altLang="en-US">
            <a:latin typeface="+mn-lt"/>
          </a:endParaRPr>
        </a:p>
      </dgm:t>
    </dgm:pt>
    <dgm:pt modelId="{B9BFC896-F59F-4A0B-8A89-28C639ED33A1}" cxnId="{5C817B34-E0DA-4059-98A4-E4C0591013D4}" type="sibTrans">
      <dgm:prSet/>
      <dgm:spPr/>
      <dgm:t>
        <a:bodyPr/>
        <a:lstStyle/>
        <a:p>
          <a:endParaRPr lang="zh-CN" altLang="en-US">
            <a:latin typeface="+mn-lt"/>
          </a:endParaRPr>
        </a:p>
      </dgm:t>
    </dgm:pt>
    <dgm:pt modelId="{C6E770C7-4F44-4CF8-8366-CE0BE3CFF765}">
      <dgm:prSet phldrT="[文本]"/>
      <dgm:spPr/>
      <dgm:t>
        <a:bodyPr/>
        <a:lstStyle/>
        <a:p>
          <a:r>
            <a:rPr lang="en-US" dirty="0">
              <a:latin typeface="+mn-lt"/>
            </a:rPr>
            <a:t>Adaptive DRE Cache</a:t>
          </a:r>
          <a:endParaRPr lang="zh-CN" altLang="en-US" dirty="0">
            <a:latin typeface="+mn-lt"/>
          </a:endParaRPr>
        </a:p>
      </dgm:t>
    </dgm:pt>
    <dgm:pt modelId="{82350F47-9FF0-4AD9-9AC6-FEC05F3B25E9}" cxnId="{25CEA1EC-2427-4FB9-B89C-9A0E60E6D14F}" type="parTrans">
      <dgm:prSet/>
      <dgm:spPr/>
      <dgm:t>
        <a:bodyPr/>
        <a:lstStyle/>
        <a:p>
          <a:endParaRPr lang="zh-CN" altLang="en-US">
            <a:latin typeface="+mn-lt"/>
          </a:endParaRPr>
        </a:p>
      </dgm:t>
    </dgm:pt>
    <dgm:pt modelId="{5419DA07-E465-4FBB-A242-858551AB24F9}" cxnId="{25CEA1EC-2427-4FB9-B89C-9A0E60E6D14F}" type="sibTrans">
      <dgm:prSet/>
      <dgm:spPr/>
      <dgm:t>
        <a:bodyPr/>
        <a:lstStyle/>
        <a:p>
          <a:endParaRPr lang="zh-CN" altLang="en-US">
            <a:latin typeface="+mn-lt"/>
          </a:endParaRPr>
        </a:p>
      </dgm:t>
    </dgm:pt>
    <dgm:pt modelId="{22F6E42D-4F56-49E7-A0CC-EF0D64B4DAC5}">
      <dgm:prSet phldrT="[文本]"/>
      <dgm:spPr/>
      <dgm:t>
        <a:bodyPr/>
        <a:lstStyle/>
        <a:p>
          <a:r>
            <a:rPr lang="en-US" dirty="0">
              <a:latin typeface="+mn-lt"/>
            </a:rPr>
            <a:t>TCP Flow Optimizations</a:t>
          </a:r>
          <a:endParaRPr lang="zh-CN" altLang="en-US" dirty="0">
            <a:latin typeface="+mn-lt"/>
          </a:endParaRPr>
        </a:p>
      </dgm:t>
    </dgm:pt>
    <dgm:pt modelId="{6C6290DC-911F-433A-8A33-160FF059D0D4}" cxnId="{93FC7B3C-E582-4090-B6E3-A6C0336D7BD6}" type="parTrans">
      <dgm:prSet/>
      <dgm:spPr/>
      <dgm:t>
        <a:bodyPr/>
        <a:lstStyle/>
        <a:p>
          <a:endParaRPr lang="zh-CN" altLang="en-US">
            <a:latin typeface="+mn-lt"/>
          </a:endParaRPr>
        </a:p>
      </dgm:t>
    </dgm:pt>
    <dgm:pt modelId="{278DB036-F541-4491-AE74-8EABB636B150}" cxnId="{93FC7B3C-E582-4090-B6E3-A6C0336D7BD6}" type="sibTrans">
      <dgm:prSet/>
      <dgm:spPr/>
      <dgm:t>
        <a:bodyPr/>
        <a:lstStyle/>
        <a:p>
          <a:endParaRPr lang="zh-CN" altLang="en-US">
            <a:latin typeface="+mn-lt"/>
          </a:endParaRPr>
        </a:p>
      </dgm:t>
    </dgm:pt>
    <dgm:pt modelId="{116B133A-5E66-4835-A294-D1663A160E0E}">
      <dgm:prSet phldrT="[文本]"/>
      <dgm:spPr/>
      <dgm:t>
        <a:bodyPr/>
        <a:lstStyle/>
        <a:p>
          <a:r>
            <a:rPr lang="en-US" altLang="zh-CN" dirty="0">
              <a:latin typeface="+mn-lt"/>
            </a:rPr>
            <a:t>Sangfor</a:t>
          </a:r>
          <a:endParaRPr lang="zh-CN" altLang="en-US" dirty="0">
            <a:latin typeface="+mn-lt"/>
          </a:endParaRPr>
        </a:p>
      </dgm:t>
    </dgm:pt>
    <dgm:pt modelId="{A0A77B2D-3DCA-49E3-90BB-21EF28FF624F}" cxnId="{4993F3CD-4103-4FAD-9F9E-69034C209D66}" type="parTrans">
      <dgm:prSet/>
      <dgm:spPr/>
      <dgm:t>
        <a:bodyPr/>
        <a:lstStyle/>
        <a:p>
          <a:endParaRPr lang="zh-CN" altLang="en-US">
            <a:latin typeface="+mn-lt"/>
          </a:endParaRPr>
        </a:p>
      </dgm:t>
    </dgm:pt>
    <dgm:pt modelId="{BE4924C2-4159-4420-8254-465DFCD6AF04}" cxnId="{4993F3CD-4103-4FAD-9F9E-69034C209D66}" type="sibTrans">
      <dgm:prSet/>
      <dgm:spPr/>
      <dgm:t>
        <a:bodyPr/>
        <a:lstStyle/>
        <a:p>
          <a:endParaRPr lang="zh-CN" altLang="en-US">
            <a:latin typeface="+mn-lt"/>
          </a:endParaRPr>
        </a:p>
      </dgm:t>
    </dgm:pt>
    <dgm:pt modelId="{8AEE4301-C124-488F-840D-0EDAE49E4B8C}">
      <dgm:prSet phldrT="[文本]"/>
      <dgm:spPr/>
      <dgm:t>
        <a:bodyPr/>
        <a:lstStyle/>
        <a:p>
          <a:r>
            <a:rPr lang="en-US" dirty="0">
              <a:latin typeface="+mn-lt"/>
            </a:rPr>
            <a:t>Byte Level Cache</a:t>
          </a:r>
          <a:endParaRPr lang="zh-CN" altLang="en-US" dirty="0">
            <a:latin typeface="+mn-lt"/>
          </a:endParaRPr>
        </a:p>
      </dgm:t>
    </dgm:pt>
    <dgm:pt modelId="{01C1EC71-2C15-41F9-AFDB-AF8737169385}" cxnId="{7EB9163E-B156-46D4-BFB1-F2B0DDBD8F65}" type="parTrans">
      <dgm:prSet/>
      <dgm:spPr/>
      <dgm:t>
        <a:bodyPr/>
        <a:lstStyle/>
        <a:p>
          <a:endParaRPr lang="zh-CN" altLang="en-US">
            <a:latin typeface="+mn-lt"/>
          </a:endParaRPr>
        </a:p>
      </dgm:t>
    </dgm:pt>
    <dgm:pt modelId="{D5CD8B98-812D-4ED3-A271-7C5D0C2A4706}" cxnId="{7EB9163E-B156-46D4-BFB1-F2B0DDBD8F65}" type="sibTrans">
      <dgm:prSet/>
      <dgm:spPr/>
      <dgm:t>
        <a:bodyPr/>
        <a:lstStyle/>
        <a:p>
          <a:endParaRPr lang="zh-CN" altLang="en-US">
            <a:latin typeface="+mn-lt"/>
          </a:endParaRPr>
        </a:p>
      </dgm:t>
    </dgm:pt>
    <dgm:pt modelId="{674E67B3-D45F-4B6B-89A2-653CF286D5A5}">
      <dgm:prSet phldrT="[文本]"/>
      <dgm:spPr/>
      <dgm:t>
        <a:bodyPr/>
        <a:lstStyle/>
        <a:p>
          <a:r>
            <a:rPr lang="en-US" dirty="0">
              <a:latin typeface="+mn-lt"/>
            </a:rPr>
            <a:t>Sangfor HTP and Relate</a:t>
          </a:r>
          <a:endParaRPr lang="zh-CN" altLang="en-US" dirty="0">
            <a:latin typeface="+mn-lt"/>
          </a:endParaRPr>
        </a:p>
      </dgm:t>
    </dgm:pt>
    <dgm:pt modelId="{E41B33FD-962E-453B-9045-82E08082A749}" cxnId="{5A005DD8-CF4B-4E33-B2D0-2771C84589FF}" type="parTrans">
      <dgm:prSet/>
      <dgm:spPr/>
      <dgm:t>
        <a:bodyPr/>
        <a:lstStyle/>
        <a:p>
          <a:endParaRPr lang="zh-CN" altLang="en-US">
            <a:latin typeface="+mn-lt"/>
          </a:endParaRPr>
        </a:p>
      </dgm:t>
    </dgm:pt>
    <dgm:pt modelId="{A5CAD1BF-9FC8-4141-9834-3B84C0733D33}" cxnId="{5A005DD8-CF4B-4E33-B2D0-2771C84589FF}" type="sibTrans">
      <dgm:prSet/>
      <dgm:spPr/>
      <dgm:t>
        <a:bodyPr/>
        <a:lstStyle/>
        <a:p>
          <a:endParaRPr lang="zh-CN" altLang="en-US">
            <a:latin typeface="+mn-lt"/>
          </a:endParaRPr>
        </a:p>
      </dgm:t>
    </dgm:pt>
    <dgm:pt modelId="{28C0A2FD-D1BB-48BD-BEFF-7D0497AA5D73}">
      <dgm:prSet phldrT="[文本]"/>
      <dgm:spPr/>
      <dgm:t>
        <a:bodyPr/>
        <a:lstStyle/>
        <a:p>
          <a:r>
            <a:rPr lang="en-US" dirty="0">
              <a:latin typeface="+mn-lt"/>
            </a:rPr>
            <a:t>HTTPS/HTTP Base Support(Support up to  TLS1.0)</a:t>
          </a:r>
          <a:endParaRPr lang="zh-CN" altLang="en-US" dirty="0">
            <a:latin typeface="+mn-lt"/>
          </a:endParaRPr>
        </a:p>
      </dgm:t>
    </dgm:pt>
    <dgm:pt modelId="{BC3F5365-3B80-41F9-9D9B-ADF95CDB123E}" cxnId="{EA13B4C1-9C52-40CF-BF06-954FF6E1BF37}" type="parTrans">
      <dgm:prSet/>
      <dgm:spPr/>
      <dgm:t>
        <a:bodyPr/>
        <a:lstStyle/>
        <a:p>
          <a:endParaRPr lang="zh-CN" altLang="en-US">
            <a:latin typeface="+mn-lt"/>
          </a:endParaRPr>
        </a:p>
      </dgm:t>
    </dgm:pt>
    <dgm:pt modelId="{3A17D995-2061-4DC2-83DF-40E445E7F442}" cxnId="{EA13B4C1-9C52-40CF-BF06-954FF6E1BF37}" type="sibTrans">
      <dgm:prSet/>
      <dgm:spPr/>
      <dgm:t>
        <a:bodyPr/>
        <a:lstStyle/>
        <a:p>
          <a:endParaRPr lang="zh-CN" altLang="en-US">
            <a:latin typeface="+mn-lt"/>
          </a:endParaRPr>
        </a:p>
      </dgm:t>
    </dgm:pt>
    <dgm:pt modelId="{CF9A7FA6-D2F4-48C8-8625-D394FA2842FF}">
      <dgm:prSet phldrT="[文本]"/>
      <dgm:spPr/>
      <dgm:t>
        <a:bodyPr/>
        <a:lstStyle/>
        <a:p>
          <a:r>
            <a:rPr lang="en-US" altLang="zh-CN" dirty="0">
              <a:latin typeface="+mn-lt"/>
            </a:rPr>
            <a:t>LZ Compression</a:t>
          </a:r>
          <a:endParaRPr lang="zh-CN" altLang="en-US" dirty="0">
            <a:latin typeface="+mn-lt"/>
          </a:endParaRPr>
        </a:p>
      </dgm:t>
    </dgm:pt>
    <dgm:pt modelId="{80DA8EBC-5283-4F6F-AE1B-290BEA3947B6}" cxnId="{E5DDA456-BB1C-4102-B325-DC0211D7AE49}" type="parTrans">
      <dgm:prSet/>
      <dgm:spPr/>
      <dgm:t>
        <a:bodyPr/>
        <a:lstStyle/>
        <a:p>
          <a:endParaRPr lang="zh-CN" altLang="en-US">
            <a:latin typeface="+mn-lt"/>
          </a:endParaRPr>
        </a:p>
      </dgm:t>
    </dgm:pt>
    <dgm:pt modelId="{7700C83D-D59D-4919-94EE-B0D1B22755B6}" cxnId="{E5DDA456-BB1C-4102-B325-DC0211D7AE49}" type="sibTrans">
      <dgm:prSet/>
      <dgm:spPr/>
      <dgm:t>
        <a:bodyPr/>
        <a:lstStyle/>
        <a:p>
          <a:endParaRPr lang="zh-CN" altLang="en-US">
            <a:latin typeface="+mn-lt"/>
          </a:endParaRPr>
        </a:p>
      </dgm:t>
    </dgm:pt>
    <dgm:pt modelId="{6A3A6D5A-300D-4157-BD03-D892329DC964}">
      <dgm:prSet phldrT="[文本]"/>
      <dgm:spPr/>
      <dgm:t>
        <a:bodyPr/>
        <a:lstStyle/>
        <a:p>
          <a:r>
            <a:rPr lang="en-US" dirty="0">
              <a:latin typeface="+mn-lt"/>
            </a:rPr>
            <a:t>Object Cache(Support TLS1.2)</a:t>
          </a:r>
          <a:endParaRPr lang="zh-CN" altLang="en-US" dirty="0">
            <a:latin typeface="+mn-lt"/>
          </a:endParaRPr>
        </a:p>
      </dgm:t>
    </dgm:pt>
    <dgm:pt modelId="{064DBD70-7BFD-4772-A4A7-487B3DFCD58C}" cxnId="{BD0E9711-6A84-4599-AFC7-E28F8AD1A1E0}" type="parTrans">
      <dgm:prSet/>
      <dgm:spPr/>
      <dgm:t>
        <a:bodyPr/>
        <a:lstStyle/>
        <a:p>
          <a:endParaRPr lang="zh-CN" altLang="en-US">
            <a:latin typeface="+mn-lt"/>
          </a:endParaRPr>
        </a:p>
      </dgm:t>
    </dgm:pt>
    <dgm:pt modelId="{8129E9E7-0451-4DC2-915B-2D65E7C0983B}" cxnId="{BD0E9711-6A84-4599-AFC7-E28F8AD1A1E0}" type="sibTrans">
      <dgm:prSet/>
      <dgm:spPr/>
      <dgm:t>
        <a:bodyPr/>
        <a:lstStyle/>
        <a:p>
          <a:endParaRPr lang="zh-CN" altLang="en-US">
            <a:latin typeface="+mn-lt"/>
          </a:endParaRPr>
        </a:p>
      </dgm:t>
    </dgm:pt>
    <dgm:pt modelId="{AF7CD158-3226-4D06-A686-C29FD2EED325}">
      <dgm:prSet phldrT="[文本]"/>
      <dgm:spPr/>
      <dgm:t>
        <a:bodyPr/>
        <a:lstStyle/>
        <a:p>
          <a:r>
            <a:rPr lang="en-US" dirty="0">
              <a:latin typeface="+mn-lt"/>
            </a:rPr>
            <a:t>HTTPS/HTTP Base Support (Support up to TLS1.2</a:t>
          </a:r>
          <a:endParaRPr lang="zh-CN" altLang="en-US" dirty="0">
            <a:latin typeface="+mn-lt"/>
          </a:endParaRPr>
        </a:p>
      </dgm:t>
    </dgm:pt>
    <dgm:pt modelId="{B14AE00D-4AC8-45F0-924F-B05D8914CCA6}" cxnId="{3636C563-E7BA-4A0D-83C9-624989121098}" type="parTrans">
      <dgm:prSet/>
      <dgm:spPr/>
      <dgm:t>
        <a:bodyPr/>
        <a:lstStyle/>
        <a:p>
          <a:endParaRPr lang="zh-CN" altLang="en-US">
            <a:latin typeface="+mn-lt"/>
          </a:endParaRPr>
        </a:p>
      </dgm:t>
    </dgm:pt>
    <dgm:pt modelId="{36C642EA-596D-44A1-8464-D49B5FBB7F52}" cxnId="{3636C563-E7BA-4A0D-83C9-624989121098}" type="sibTrans">
      <dgm:prSet/>
      <dgm:spPr/>
      <dgm:t>
        <a:bodyPr/>
        <a:lstStyle/>
        <a:p>
          <a:endParaRPr lang="zh-CN" altLang="en-US">
            <a:latin typeface="+mn-lt"/>
          </a:endParaRPr>
        </a:p>
      </dgm:t>
    </dgm:pt>
    <dgm:pt modelId="{620E6220-2717-4C4F-BA5A-A6491F5A0A20}">
      <dgm:prSet phldrT="[文本]"/>
      <dgm:spPr/>
      <dgm:t>
        <a:bodyPr/>
        <a:lstStyle/>
        <a:p>
          <a:r>
            <a:rPr lang="en-US" dirty="0">
              <a:latin typeface="+mn-lt"/>
            </a:rPr>
            <a:t>Dynamic Compression base on file type</a:t>
          </a:r>
          <a:endParaRPr lang="zh-CN" altLang="en-US" dirty="0">
            <a:latin typeface="+mn-lt"/>
          </a:endParaRPr>
        </a:p>
      </dgm:t>
    </dgm:pt>
    <dgm:pt modelId="{E4AF78CE-E082-440B-A19C-965B44CDE836}" cxnId="{B48498EE-131E-423A-A8A6-0E3D52E21B55}" type="parTrans">
      <dgm:prSet/>
      <dgm:spPr/>
      <dgm:t>
        <a:bodyPr/>
        <a:lstStyle/>
        <a:p>
          <a:endParaRPr lang="zh-CN" altLang="en-US">
            <a:latin typeface="+mn-lt"/>
          </a:endParaRPr>
        </a:p>
      </dgm:t>
    </dgm:pt>
    <dgm:pt modelId="{5852828E-D0C6-42E8-AE76-1F554A863E87}" cxnId="{B48498EE-131E-423A-A8A6-0E3D52E21B55}" type="sibTrans">
      <dgm:prSet/>
      <dgm:spPr/>
      <dgm:t>
        <a:bodyPr/>
        <a:lstStyle/>
        <a:p>
          <a:endParaRPr lang="zh-CN" altLang="en-US">
            <a:latin typeface="+mn-lt"/>
          </a:endParaRPr>
        </a:p>
      </dgm:t>
    </dgm:pt>
    <dgm:pt modelId="{EA3F5375-7192-4D6F-89F7-AA6B0607BD0F}" type="pres">
      <dgm:prSet presAssocID="{BD1E71AD-23EB-47AA-89D4-BFFC7BFD718E}" presName="Name0" presStyleCnt="0">
        <dgm:presLayoutVars>
          <dgm:dir/>
          <dgm:resizeHandles val="exact"/>
        </dgm:presLayoutVars>
      </dgm:prSet>
      <dgm:spPr/>
    </dgm:pt>
    <dgm:pt modelId="{1C141F87-4723-4726-A44D-97B4E76AD389}" type="pres">
      <dgm:prSet presAssocID="{F4C92318-C2F6-4909-AD97-4134C0A598BA}" presName="node" presStyleLbl="node1" presStyleIdx="0" presStyleCnt="2">
        <dgm:presLayoutVars>
          <dgm:bulletEnabled val="1"/>
        </dgm:presLayoutVars>
      </dgm:prSet>
      <dgm:spPr/>
    </dgm:pt>
    <dgm:pt modelId="{43DBBABA-DF92-48DF-A32A-82E753BBA993}" type="pres">
      <dgm:prSet presAssocID="{B9BFC896-F59F-4A0B-8A89-28C639ED33A1}" presName="sibTrans" presStyleCnt="0"/>
      <dgm:spPr/>
    </dgm:pt>
    <dgm:pt modelId="{38CC886A-5B2B-4341-BC99-94EC33645A29}" type="pres">
      <dgm:prSet presAssocID="{116B133A-5E66-4835-A294-D1663A160E0E}" presName="node" presStyleLbl="node1" presStyleIdx="1" presStyleCnt="2">
        <dgm:presLayoutVars>
          <dgm:bulletEnabled val="1"/>
        </dgm:presLayoutVars>
      </dgm:prSet>
      <dgm:spPr/>
    </dgm:pt>
  </dgm:ptLst>
  <dgm:cxnLst>
    <dgm:cxn modelId="{154F995F-055B-4660-8A3C-D554688E26A5}" type="presOf" srcId="{CF9A7FA6-D2F4-48C8-8625-D394FA2842FF}" destId="{1C141F87-4723-4726-A44D-97B4E76AD389}" srcOrd="0" destOrd="4" presId="urn:microsoft.com/office/officeart/2005/8/layout/hList6"/>
    <dgm:cxn modelId="{5A3CDCC2-BEFE-4E70-B2F6-14B7702F92FD}" type="presOf" srcId="{28C0A2FD-D1BB-48BD-BEFF-7D0497AA5D73}" destId="{1C141F87-4723-4726-A44D-97B4E76AD389}" srcOrd="0" destOrd="3" presId="urn:microsoft.com/office/officeart/2005/8/layout/hList6"/>
    <dgm:cxn modelId="{223DBB5B-A582-4D8E-BDF9-CBF9802B7716}" type="presOf" srcId="{C6E770C7-4F44-4CF8-8366-CE0BE3CFF765}" destId="{1C141F87-4723-4726-A44D-97B4E76AD389}" srcOrd="0" destOrd="1" presId="urn:microsoft.com/office/officeart/2005/8/layout/hList6"/>
    <dgm:cxn modelId="{4993F3CD-4103-4FAD-9F9E-69034C209D66}" srcId="{BD1E71AD-23EB-47AA-89D4-BFFC7BFD718E}" destId="{116B133A-5E66-4835-A294-D1663A160E0E}" srcOrd="1" destOrd="0" parTransId="{A0A77B2D-3DCA-49E3-90BB-21EF28FF624F}" sibTransId="{BE4924C2-4159-4420-8254-465DFCD6AF04}"/>
    <dgm:cxn modelId="{ADE0B9E2-E560-45E3-A7F8-56E7485DA7E4}" type="presOf" srcId="{8AEE4301-C124-488F-840D-0EDAE49E4B8C}" destId="{38CC886A-5B2B-4341-BC99-94EC33645A29}" srcOrd="0" destOrd="1" presId="urn:microsoft.com/office/officeart/2005/8/layout/hList6"/>
    <dgm:cxn modelId="{74E6D634-E5F8-4149-A32A-3AC6AE6DF86E}" type="presOf" srcId="{674E67B3-D45F-4B6B-89A2-653CF286D5A5}" destId="{38CC886A-5B2B-4341-BC99-94EC33645A29}" srcOrd="0" destOrd="2" presId="urn:microsoft.com/office/officeart/2005/8/layout/hList6"/>
    <dgm:cxn modelId="{2866A4E0-ADFE-423F-81F4-71CF47B3DBA6}" type="presOf" srcId="{F4C92318-C2F6-4909-AD97-4134C0A598BA}" destId="{1C141F87-4723-4726-A44D-97B4E76AD389}" srcOrd="0" destOrd="0" presId="urn:microsoft.com/office/officeart/2005/8/layout/hList6"/>
    <dgm:cxn modelId="{25CEA1EC-2427-4FB9-B89C-9A0E60E6D14F}" srcId="{F4C92318-C2F6-4909-AD97-4134C0A598BA}" destId="{C6E770C7-4F44-4CF8-8366-CE0BE3CFF765}" srcOrd="0" destOrd="0" parTransId="{82350F47-9FF0-4AD9-9AC6-FEC05F3B25E9}" sibTransId="{5419DA07-E465-4FBB-A242-858551AB24F9}"/>
    <dgm:cxn modelId="{3636C563-E7BA-4A0D-83C9-624989121098}" srcId="{116B133A-5E66-4835-A294-D1663A160E0E}" destId="{AF7CD158-3226-4D06-A686-C29FD2EED325}" srcOrd="2" destOrd="0" parTransId="{B14AE00D-4AC8-45F0-924F-B05D8914CCA6}" sibTransId="{36C642EA-596D-44A1-8464-D49B5FBB7F52}"/>
    <dgm:cxn modelId="{EA13B4C1-9C52-40CF-BF06-954FF6E1BF37}" srcId="{F4C92318-C2F6-4909-AD97-4134C0A598BA}" destId="{28C0A2FD-D1BB-48BD-BEFF-7D0497AA5D73}" srcOrd="2" destOrd="0" parTransId="{BC3F5365-3B80-41F9-9D9B-ADF95CDB123E}" sibTransId="{3A17D995-2061-4DC2-83DF-40E445E7F442}"/>
    <dgm:cxn modelId="{5A005DD8-CF4B-4E33-B2D0-2771C84589FF}" srcId="{116B133A-5E66-4835-A294-D1663A160E0E}" destId="{674E67B3-D45F-4B6B-89A2-653CF286D5A5}" srcOrd="1" destOrd="0" parTransId="{E41B33FD-962E-453B-9045-82E08082A749}" sibTransId="{A5CAD1BF-9FC8-4141-9834-3B84C0733D33}"/>
    <dgm:cxn modelId="{5C817B34-E0DA-4059-98A4-E4C0591013D4}" srcId="{BD1E71AD-23EB-47AA-89D4-BFFC7BFD718E}" destId="{F4C92318-C2F6-4909-AD97-4134C0A598BA}" srcOrd="0" destOrd="0" parTransId="{6BF821A7-7862-4055-B787-4C5ED9791F5D}" sibTransId="{B9BFC896-F59F-4A0B-8A89-28C639ED33A1}"/>
    <dgm:cxn modelId="{93FC7B3C-E582-4090-B6E3-A6C0336D7BD6}" srcId="{F4C92318-C2F6-4909-AD97-4134C0A598BA}" destId="{22F6E42D-4F56-49E7-A0CC-EF0D64B4DAC5}" srcOrd="1" destOrd="0" parTransId="{6C6290DC-911F-433A-8A33-160FF059D0D4}" sibTransId="{278DB036-F541-4491-AE74-8EABB636B150}"/>
    <dgm:cxn modelId="{E5DDA456-BB1C-4102-B325-DC0211D7AE49}" srcId="{F4C92318-C2F6-4909-AD97-4134C0A598BA}" destId="{CF9A7FA6-D2F4-48C8-8625-D394FA2842FF}" srcOrd="3" destOrd="0" parTransId="{80DA8EBC-5283-4F6F-AE1B-290BEA3947B6}" sibTransId="{7700C83D-D59D-4919-94EE-B0D1B22755B6}"/>
    <dgm:cxn modelId="{BD0E9711-6A84-4599-AFC7-E28F8AD1A1E0}" srcId="{F4C92318-C2F6-4909-AD97-4134C0A598BA}" destId="{6A3A6D5A-300D-4157-BD03-D892329DC964}" srcOrd="4" destOrd="0" parTransId="{064DBD70-7BFD-4772-A4A7-487B3DFCD58C}" sibTransId="{8129E9E7-0451-4DC2-915B-2D65E7C0983B}"/>
    <dgm:cxn modelId="{B0E4B558-DB2D-4F2C-AA1D-2FAFB271CA0D}" type="presOf" srcId="{BD1E71AD-23EB-47AA-89D4-BFFC7BFD718E}" destId="{EA3F5375-7192-4D6F-89F7-AA6B0607BD0F}" srcOrd="0" destOrd="0" presId="urn:microsoft.com/office/officeart/2005/8/layout/hList6"/>
    <dgm:cxn modelId="{121A00F2-1A42-44CE-9086-134EFC9D294E}" type="presOf" srcId="{6A3A6D5A-300D-4157-BD03-D892329DC964}" destId="{1C141F87-4723-4726-A44D-97B4E76AD389}" srcOrd="0" destOrd="5" presId="urn:microsoft.com/office/officeart/2005/8/layout/hList6"/>
    <dgm:cxn modelId="{869DEC13-39C2-405C-B37F-56E66397A7C1}" type="presOf" srcId="{116B133A-5E66-4835-A294-D1663A160E0E}" destId="{38CC886A-5B2B-4341-BC99-94EC33645A29}" srcOrd="0" destOrd="0" presId="urn:microsoft.com/office/officeart/2005/8/layout/hList6"/>
    <dgm:cxn modelId="{E0E4FF83-FEC6-467D-AF2E-C2186D16CFC0}" type="presOf" srcId="{AF7CD158-3226-4D06-A686-C29FD2EED325}" destId="{38CC886A-5B2B-4341-BC99-94EC33645A29}" srcOrd="0" destOrd="3" presId="urn:microsoft.com/office/officeart/2005/8/layout/hList6"/>
    <dgm:cxn modelId="{B48498EE-131E-423A-A8A6-0E3D52E21B55}" srcId="{116B133A-5E66-4835-A294-D1663A160E0E}" destId="{620E6220-2717-4C4F-BA5A-A6491F5A0A20}" srcOrd="3" destOrd="0" parTransId="{E4AF78CE-E082-440B-A19C-965B44CDE836}" sibTransId="{5852828E-D0C6-42E8-AE76-1F554A863E87}"/>
    <dgm:cxn modelId="{2313E454-4441-4569-970B-44A0CBDE3B25}" type="presOf" srcId="{620E6220-2717-4C4F-BA5A-A6491F5A0A20}" destId="{38CC886A-5B2B-4341-BC99-94EC33645A29}" srcOrd="0" destOrd="4" presId="urn:microsoft.com/office/officeart/2005/8/layout/hList6"/>
    <dgm:cxn modelId="{BAF36339-7A4D-4951-855E-F109D96E9D84}" type="presOf" srcId="{22F6E42D-4F56-49E7-A0CC-EF0D64B4DAC5}" destId="{1C141F87-4723-4726-A44D-97B4E76AD389}" srcOrd="0" destOrd="2" presId="urn:microsoft.com/office/officeart/2005/8/layout/hList6"/>
    <dgm:cxn modelId="{7EB9163E-B156-46D4-BFB1-F2B0DDBD8F65}" srcId="{116B133A-5E66-4835-A294-D1663A160E0E}" destId="{8AEE4301-C124-488F-840D-0EDAE49E4B8C}" srcOrd="0" destOrd="0" parTransId="{01C1EC71-2C15-41F9-AFDB-AF8737169385}" sibTransId="{D5CD8B98-812D-4ED3-A271-7C5D0C2A4706}"/>
    <dgm:cxn modelId="{96F4889C-5A05-446C-8327-0A42819BE83E}" type="presParOf" srcId="{EA3F5375-7192-4D6F-89F7-AA6B0607BD0F}" destId="{1C141F87-4723-4726-A44D-97B4E76AD389}" srcOrd="0" destOrd="0" presId="urn:microsoft.com/office/officeart/2005/8/layout/hList6"/>
    <dgm:cxn modelId="{1F778EAA-429F-4785-AF1E-E5DE37870539}" type="presParOf" srcId="{EA3F5375-7192-4D6F-89F7-AA6B0607BD0F}" destId="{43DBBABA-DF92-48DF-A32A-82E753BBA993}" srcOrd="1" destOrd="0" presId="urn:microsoft.com/office/officeart/2005/8/layout/hList6"/>
    <dgm:cxn modelId="{1BB4B719-3674-419B-BDB1-DC9E8C331ED6}" type="presParOf" srcId="{EA3F5375-7192-4D6F-89F7-AA6B0607BD0F}" destId="{38CC886A-5B2B-4341-BC99-94EC33645A29}" srcOrd="2" destOrd="0" presId="urn:microsoft.com/office/officeart/2005/8/layout/hList6"/>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141F87-4723-4726-A44D-97B4E76AD389}">
      <dsp:nvSpPr>
        <dsp:cNvPr id="0" name=""/>
        <dsp:cNvSpPr/>
      </dsp:nvSpPr>
      <dsp:spPr>
        <a:xfrm rot="16200000">
          <a:off x="205442" y="-200727"/>
          <a:ext cx="4134259" cy="4535713"/>
        </a:xfrm>
        <a:prstGeom prst="flowChartManualOperation">
          <a:avLst/>
        </a:prstGeom>
        <a:solidFill>
          <a:schemeClr val="accent2">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1450" tIns="0" rIns="172393" bIns="0" numCol="1" spcCol="1270" anchor="t" anchorCtr="0">
          <a:noAutofit/>
        </a:bodyPr>
        <a:lstStyle/>
        <a:p>
          <a:pPr lvl="0" algn="l" defTabSz="1200150">
            <a:lnSpc>
              <a:spcPct val="90000"/>
            </a:lnSpc>
            <a:spcBef>
              <a:spcPct val="0"/>
            </a:spcBef>
            <a:spcAft>
              <a:spcPct val="35000"/>
            </a:spcAft>
          </a:pPr>
          <a:r>
            <a:rPr lang="en-US" altLang="zh-CN" sz="2700" kern="1200" dirty="0">
              <a:latin typeface="+mn-lt"/>
            </a:rPr>
            <a:t>Cisco</a:t>
          </a:r>
          <a:endParaRPr lang="zh-CN" altLang="en-US" sz="2700" kern="1200" dirty="0">
            <a:latin typeface="+mn-lt"/>
          </a:endParaRPr>
        </a:p>
        <a:p>
          <a:pPr marL="228600" lvl="1" indent="-228600" algn="l" defTabSz="933450">
            <a:lnSpc>
              <a:spcPct val="90000"/>
            </a:lnSpc>
            <a:spcBef>
              <a:spcPct val="0"/>
            </a:spcBef>
            <a:spcAft>
              <a:spcPct val="15000"/>
            </a:spcAft>
            <a:buChar char="••"/>
          </a:pPr>
          <a:r>
            <a:rPr lang="en-US" sz="2100" kern="1200" dirty="0">
              <a:latin typeface="+mn-lt"/>
            </a:rPr>
            <a:t>Adaptive DRE Cache</a:t>
          </a:r>
          <a:endParaRPr lang="zh-CN" altLang="en-US" sz="2100" kern="1200" dirty="0">
            <a:latin typeface="+mn-lt"/>
          </a:endParaRPr>
        </a:p>
        <a:p>
          <a:pPr marL="228600" lvl="1" indent="-228600" algn="l" defTabSz="933450">
            <a:lnSpc>
              <a:spcPct val="90000"/>
            </a:lnSpc>
            <a:spcBef>
              <a:spcPct val="0"/>
            </a:spcBef>
            <a:spcAft>
              <a:spcPct val="15000"/>
            </a:spcAft>
            <a:buChar char="••"/>
          </a:pPr>
          <a:r>
            <a:rPr lang="en-US" sz="2100" kern="1200" dirty="0">
              <a:latin typeface="+mn-lt"/>
            </a:rPr>
            <a:t>TCP Flow Optimizations</a:t>
          </a:r>
          <a:endParaRPr lang="zh-CN" altLang="en-US" sz="2100" kern="1200" dirty="0">
            <a:latin typeface="+mn-lt"/>
          </a:endParaRPr>
        </a:p>
        <a:p>
          <a:pPr marL="228600" lvl="1" indent="-228600" algn="l" defTabSz="933450">
            <a:lnSpc>
              <a:spcPct val="90000"/>
            </a:lnSpc>
            <a:spcBef>
              <a:spcPct val="0"/>
            </a:spcBef>
            <a:spcAft>
              <a:spcPct val="15000"/>
            </a:spcAft>
            <a:buChar char="••"/>
          </a:pPr>
          <a:r>
            <a:rPr lang="en-US" sz="2100" kern="1200" dirty="0">
              <a:latin typeface="+mn-lt"/>
            </a:rPr>
            <a:t>HTTPS/HTTP Base Support(Support up to  TLS1.0)</a:t>
          </a:r>
          <a:endParaRPr lang="zh-CN" altLang="en-US" sz="2100" kern="1200" dirty="0">
            <a:latin typeface="+mn-lt"/>
          </a:endParaRPr>
        </a:p>
        <a:p>
          <a:pPr marL="228600" lvl="1" indent="-228600" algn="l" defTabSz="933450">
            <a:lnSpc>
              <a:spcPct val="90000"/>
            </a:lnSpc>
            <a:spcBef>
              <a:spcPct val="0"/>
            </a:spcBef>
            <a:spcAft>
              <a:spcPct val="15000"/>
            </a:spcAft>
            <a:buChar char="••"/>
          </a:pPr>
          <a:r>
            <a:rPr lang="en-US" altLang="zh-CN" sz="2100" kern="1200" dirty="0">
              <a:latin typeface="+mn-lt"/>
            </a:rPr>
            <a:t>LZ Compression</a:t>
          </a:r>
          <a:endParaRPr lang="zh-CN" altLang="en-US" sz="2100" kern="1200" dirty="0">
            <a:latin typeface="+mn-lt"/>
          </a:endParaRPr>
        </a:p>
        <a:p>
          <a:pPr marL="228600" lvl="1" indent="-228600" algn="l" defTabSz="933450">
            <a:lnSpc>
              <a:spcPct val="90000"/>
            </a:lnSpc>
            <a:spcBef>
              <a:spcPct val="0"/>
            </a:spcBef>
            <a:spcAft>
              <a:spcPct val="15000"/>
            </a:spcAft>
            <a:buChar char="••"/>
          </a:pPr>
          <a:r>
            <a:rPr lang="en-US" sz="2100" kern="1200" dirty="0">
              <a:latin typeface="+mn-lt"/>
            </a:rPr>
            <a:t>Object Cache(Support TLS1.2)</a:t>
          </a:r>
          <a:endParaRPr lang="zh-CN" altLang="en-US" sz="2100" kern="1200" dirty="0">
            <a:latin typeface="+mn-lt"/>
          </a:endParaRPr>
        </a:p>
      </dsp:txBody>
      <dsp:txXfrm rot="5400000">
        <a:off x="4715" y="826852"/>
        <a:ext cx="4535713" cy="2480555"/>
      </dsp:txXfrm>
    </dsp:sp>
    <dsp:sp modelId="{38CC886A-5B2B-4341-BC99-94EC33645A29}">
      <dsp:nvSpPr>
        <dsp:cNvPr id="0" name=""/>
        <dsp:cNvSpPr/>
      </dsp:nvSpPr>
      <dsp:spPr>
        <a:xfrm rot="16200000">
          <a:off x="5081334" y="-200727"/>
          <a:ext cx="4134259" cy="4535713"/>
        </a:xfrm>
        <a:prstGeom prst="flowChartManualOperation">
          <a:avLst/>
        </a:prstGeom>
        <a:solidFill>
          <a:schemeClr val="accent3">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1450" tIns="0" rIns="172393" bIns="0" numCol="1" spcCol="1270" anchor="t" anchorCtr="0">
          <a:noAutofit/>
        </a:bodyPr>
        <a:lstStyle/>
        <a:p>
          <a:pPr lvl="0" algn="l" defTabSz="1200150">
            <a:lnSpc>
              <a:spcPct val="90000"/>
            </a:lnSpc>
            <a:spcBef>
              <a:spcPct val="0"/>
            </a:spcBef>
            <a:spcAft>
              <a:spcPct val="35000"/>
            </a:spcAft>
          </a:pPr>
          <a:r>
            <a:rPr lang="en-US" altLang="zh-CN" sz="2700" kern="1200" dirty="0">
              <a:latin typeface="+mn-lt"/>
            </a:rPr>
            <a:t>Sangfor</a:t>
          </a:r>
          <a:endParaRPr lang="zh-CN" altLang="en-US" sz="2700" kern="1200" dirty="0">
            <a:latin typeface="+mn-lt"/>
          </a:endParaRPr>
        </a:p>
        <a:p>
          <a:pPr marL="228600" lvl="1" indent="-228600" algn="l" defTabSz="933450">
            <a:lnSpc>
              <a:spcPct val="90000"/>
            </a:lnSpc>
            <a:spcBef>
              <a:spcPct val="0"/>
            </a:spcBef>
            <a:spcAft>
              <a:spcPct val="15000"/>
            </a:spcAft>
            <a:buChar char="••"/>
          </a:pPr>
          <a:r>
            <a:rPr lang="en-US" sz="2100" kern="1200" dirty="0">
              <a:latin typeface="+mn-lt"/>
            </a:rPr>
            <a:t>Byte Level Cache</a:t>
          </a:r>
          <a:endParaRPr lang="zh-CN" altLang="en-US" sz="2100" kern="1200" dirty="0">
            <a:latin typeface="+mn-lt"/>
          </a:endParaRPr>
        </a:p>
        <a:p>
          <a:pPr marL="228600" lvl="1" indent="-228600" algn="l" defTabSz="933450">
            <a:lnSpc>
              <a:spcPct val="90000"/>
            </a:lnSpc>
            <a:spcBef>
              <a:spcPct val="0"/>
            </a:spcBef>
            <a:spcAft>
              <a:spcPct val="15000"/>
            </a:spcAft>
            <a:buChar char="••"/>
          </a:pPr>
          <a:r>
            <a:rPr lang="en-US" sz="2100" kern="1200" dirty="0">
              <a:latin typeface="+mn-lt"/>
            </a:rPr>
            <a:t>Sangfor HTP and Relate</a:t>
          </a:r>
          <a:endParaRPr lang="zh-CN" altLang="en-US" sz="2100" kern="1200" dirty="0">
            <a:latin typeface="+mn-lt"/>
          </a:endParaRPr>
        </a:p>
        <a:p>
          <a:pPr marL="228600" lvl="1" indent="-228600" algn="l" defTabSz="933450">
            <a:lnSpc>
              <a:spcPct val="90000"/>
            </a:lnSpc>
            <a:spcBef>
              <a:spcPct val="0"/>
            </a:spcBef>
            <a:spcAft>
              <a:spcPct val="15000"/>
            </a:spcAft>
            <a:buChar char="••"/>
          </a:pPr>
          <a:r>
            <a:rPr lang="en-US" sz="2100" kern="1200" dirty="0">
              <a:latin typeface="+mn-lt"/>
            </a:rPr>
            <a:t>HTTPS/HTTP Base Support (Support up to TLS1.2</a:t>
          </a:r>
          <a:endParaRPr lang="zh-CN" altLang="en-US" sz="2100" kern="1200" dirty="0">
            <a:latin typeface="+mn-lt"/>
          </a:endParaRPr>
        </a:p>
        <a:p>
          <a:pPr marL="228600" lvl="1" indent="-228600" algn="l" defTabSz="933450">
            <a:lnSpc>
              <a:spcPct val="90000"/>
            </a:lnSpc>
            <a:spcBef>
              <a:spcPct val="0"/>
            </a:spcBef>
            <a:spcAft>
              <a:spcPct val="15000"/>
            </a:spcAft>
            <a:buChar char="••"/>
          </a:pPr>
          <a:r>
            <a:rPr lang="en-US" sz="2100" kern="1200" dirty="0">
              <a:latin typeface="+mn-lt"/>
            </a:rPr>
            <a:t>Dynamic Compression base on file type</a:t>
          </a:r>
          <a:endParaRPr lang="zh-CN" altLang="en-US" sz="2100" kern="1200" dirty="0">
            <a:latin typeface="+mn-lt"/>
          </a:endParaRPr>
        </a:p>
      </dsp:txBody>
      <dsp:txXfrm rot="5400000">
        <a:off x="4880607" y="826852"/>
        <a:ext cx="4535713" cy="2480555"/>
      </dsp:txXfrm>
    </dsp:sp>
  </dsp:spTree>
</dsp:drawing>
</file>

<file path=ppt/diagrams/layout1.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type="flowChartManualOperation" r:blip="" rot="-90">
              <dgm:adjLst/>
            </dgm:shape>
          </dgm:if>
          <dgm:else name="Name6">
            <dgm:shape xmlns:r="http://schemas.openxmlformats.org/officeDocument/2006/relationships" type="flowChartManualOperation" r:blip="" rot="90">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kumimoji="1"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FF34C55-0C0A-3647-8D3D-6FC2FCC204BD}" type="datetimeFigureOut">
              <a:rPr kumimoji="1" lang="zh-CN" altLang="en-US" smtClean="0"/>
            </a:fld>
            <a:endParaRPr kumimoji="1"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kumimoji="1" lang="zh-CN" altLang="en-US"/>
              <a:t>单击此处编辑母版文本样式</a:t>
            </a:r>
            <a:endParaRPr kumimoji="1" lang="zh-CN" altLang="en-US"/>
          </a:p>
          <a:p>
            <a:pPr lvl="1"/>
            <a:r>
              <a:rPr kumimoji="1" lang="zh-CN" altLang="en-US"/>
              <a:t>二级</a:t>
            </a:r>
            <a:endParaRPr kumimoji="1" lang="zh-CN" altLang="en-US"/>
          </a:p>
          <a:p>
            <a:pPr lvl="2"/>
            <a:r>
              <a:rPr kumimoji="1" lang="zh-CN" altLang="en-US"/>
              <a:t>三级</a:t>
            </a:r>
            <a:endParaRPr kumimoji="1" lang="zh-CN" altLang="en-US"/>
          </a:p>
          <a:p>
            <a:pPr lvl="3"/>
            <a:r>
              <a:rPr kumimoji="1" lang="zh-CN" altLang="en-US"/>
              <a:t>四级</a:t>
            </a:r>
            <a:endParaRPr kumimoji="1" lang="zh-CN" altLang="en-US"/>
          </a:p>
          <a:p>
            <a:pPr lvl="4"/>
            <a:r>
              <a:rPr kumimoji="1" lang="zh-CN" altLang="en-US"/>
              <a:t>五级</a:t>
            </a:r>
            <a:endParaRPr kumimoji="1"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kumimoji="1" lang="zh-CN" altLang="en-US"/>
          </a:p>
        </p:txBody>
      </p:sp>
      <p:sp>
        <p:nvSpPr>
          <p:cNvPr id="7" name="幻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879DAC9-3DA0-154B-815E-118472404F76}" type="slidenum">
              <a:rPr kumimoji="1" lang="zh-CN" altLang="en-US" smtClean="0"/>
            </a:fld>
            <a:endParaRPr kumimoji="1" lang="zh-CN" altLang="en-US"/>
          </a:p>
        </p:txBody>
      </p:sp>
    </p:spTree>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7038" y="700088"/>
            <a:ext cx="6248400" cy="3516312"/>
          </a:xfrm>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n-US" sz="1200" dirty="0">
                <a:effectLst/>
                <a:latin typeface="Calibri" panose="020F0502020204030204" pitchFamily="34" charset="0"/>
                <a:ea typeface="Calibri" panose="020F0502020204030204" pitchFamily="34" charset="0"/>
                <a:cs typeface="Times New Roman" panose="02020603050405020304" pitchFamily="18" charset="0"/>
              </a:rPr>
              <a:t>The cisco </a:t>
            </a:r>
            <a:r>
              <a:rPr lang="en-US" sz="1200" dirty="0" err="1">
                <a:effectLst/>
                <a:latin typeface="Calibri" panose="020F0502020204030204" pitchFamily="34" charset="0"/>
                <a:ea typeface="Calibri" panose="020F0502020204030204" pitchFamily="34" charset="0"/>
                <a:cs typeface="Times New Roman" panose="02020603050405020304" pitchFamily="18" charset="0"/>
              </a:rPr>
              <a:t>iwan</a:t>
            </a:r>
            <a:r>
              <a:rPr lang="en-US" sz="1200" dirty="0">
                <a:effectLst/>
                <a:latin typeface="Calibri" panose="020F0502020204030204" pitchFamily="34" charset="0"/>
                <a:ea typeface="Calibri" panose="020F0502020204030204" pitchFamily="34" charset="0"/>
                <a:cs typeface="Times New Roman" panose="02020603050405020304" pitchFamily="18" charset="0"/>
              </a:rPr>
              <a:t> solution is built on 4 pillars. </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pPr marL="457200" marR="0">
              <a:lnSpc>
                <a:spcPct val="107000"/>
              </a:lnSpc>
              <a:spcBef>
                <a:spcPts val="0"/>
              </a:spcBef>
              <a:spcAft>
                <a:spcPts val="800"/>
              </a:spcAft>
            </a:pPr>
            <a:r>
              <a:rPr lang="en-US" sz="1200" dirty="0">
                <a:effectLst/>
                <a:latin typeface="Calibri" panose="020F0502020204030204" pitchFamily="34" charset="0"/>
                <a:ea typeface="Calibri" panose="020F0502020204030204" pitchFamily="34" charset="0"/>
                <a:cs typeface="Times New Roman" panose="02020603050405020304" pitchFamily="18" charset="0"/>
              </a:rPr>
              <a:t>The first I have just mentioned is DMVPN. A secure tunnel technology that allowing for TRANSPORT INDIPENDENCE.</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457200">
              <a:lnSpc>
                <a:spcPct val="107000"/>
              </a:lnSpc>
              <a:spcBef>
                <a:spcPts val="0"/>
              </a:spcBef>
              <a:spcAft>
                <a:spcPts val="800"/>
              </a:spcAft>
            </a:pPr>
            <a:r>
              <a:rPr lang="en-US" sz="1200" dirty="0">
                <a:effectLst/>
                <a:latin typeface="Calibri" panose="020F0502020204030204" pitchFamily="34" charset="0"/>
                <a:ea typeface="Calibri" panose="020F0502020204030204" pitchFamily="34" charset="0"/>
                <a:cs typeface="Times New Roman" panose="02020603050405020304" pitchFamily="18" charset="0"/>
              </a:rPr>
              <a:t>Next is INTELIGENT PATH CONTROL through the use of performance routing. PFR</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457200">
              <a:lnSpc>
                <a:spcPct val="107000"/>
              </a:lnSpc>
              <a:spcBef>
                <a:spcPts val="0"/>
              </a:spcBef>
              <a:spcAft>
                <a:spcPts val="800"/>
              </a:spcAft>
            </a:pPr>
            <a:r>
              <a:rPr lang="en-US" sz="1200" dirty="0">
                <a:effectLst/>
                <a:latin typeface="Calibri" panose="020F0502020204030204" pitchFamily="34" charset="0"/>
                <a:ea typeface="Calibri" panose="020F0502020204030204" pitchFamily="34" charset="0"/>
                <a:cs typeface="Times New Roman" panose="02020603050405020304" pitchFamily="18" charset="0"/>
              </a:rPr>
              <a:t>Third is APPLICATION OPTIMISATION through the use of WAAS and AVC</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457200">
              <a:lnSpc>
                <a:spcPct val="107000"/>
              </a:lnSpc>
              <a:spcBef>
                <a:spcPts val="0"/>
              </a:spcBef>
              <a:spcAft>
                <a:spcPts val="800"/>
              </a:spcAft>
            </a:pPr>
            <a:r>
              <a:rPr lang="en-US" sz="1200" dirty="0">
                <a:effectLst/>
                <a:latin typeface="Calibri" panose="020F0502020204030204" pitchFamily="34" charset="0"/>
                <a:ea typeface="Calibri" panose="020F0502020204030204" pitchFamily="34" charset="0"/>
                <a:cs typeface="Times New Roman" panose="02020603050405020304" pitchFamily="18" charset="0"/>
              </a:rPr>
              <a:t>Fourth is SECURE CONECTIVITY. </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10"/>
          </p:nvPr>
        </p:nvSpPr>
        <p:spPr/>
        <p:txBody>
          <a:bodyPr/>
          <a:lstStyle/>
          <a:p>
            <a:fld id="{1A3D2453-D936-FD4B-9F22-1FABA363F068}" type="slidenum">
              <a:rPr lang="en-US" smtClean="0"/>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7038" y="701675"/>
            <a:ext cx="6248400" cy="3514725"/>
          </a:xfrm>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n-US" sz="1200" dirty="0">
                <a:effectLst/>
                <a:latin typeface="Calibri" panose="020F0502020204030204" pitchFamily="34" charset="0"/>
                <a:ea typeface="Calibri" panose="020F0502020204030204" pitchFamily="34" charset="0"/>
                <a:cs typeface="Times New Roman" panose="02020603050405020304" pitchFamily="18" charset="0"/>
              </a:rPr>
              <a:t>DMVPN allows for the establishment of dynamic full-mesh tunnels with proven robust security over any transport.</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10"/>
          </p:nvPr>
        </p:nvSpPr>
        <p:spPr/>
        <p:txBody>
          <a:bodyPr/>
          <a:lstStyle/>
          <a:p>
            <a:fld id="{602DB87D-6B77-4EDA-945D-D9A3E7BC547C}" type="slidenum">
              <a:rPr lang="en-US" smtClean="0">
                <a:solidFill>
                  <a:prstClr val="black"/>
                </a:solidFill>
              </a:rPr>
            </a:fld>
            <a:endParaRPr lang="en-US" dirty="0">
              <a:solidFill>
                <a:prstClr val="black"/>
              </a:solidFil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7038" y="701675"/>
            <a:ext cx="6248400" cy="3514725"/>
          </a:xfrm>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n-US" sz="1200" dirty="0">
                <a:effectLst/>
                <a:latin typeface="Calibri" panose="020F0502020204030204" pitchFamily="34" charset="0"/>
                <a:ea typeface="Calibri" panose="020F0502020204030204" pitchFamily="34" charset="0"/>
                <a:cs typeface="Times New Roman" panose="02020603050405020304" pitchFamily="18" charset="0"/>
              </a:rPr>
              <a:t> So what enhancements does PFR bring over classic routing. </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200" dirty="0">
                <a:effectLst/>
                <a:latin typeface="Calibri" panose="020F0502020204030204" pitchFamily="34" charset="0"/>
                <a:ea typeface="Calibri" panose="020F0502020204030204" pitchFamily="34" charset="0"/>
                <a:cs typeface="Times New Roman" panose="02020603050405020304" pitchFamily="18" charset="0"/>
              </a:rPr>
              <a:t>	As you can see here on the right PFR contains all of the classic routing components as well as Delay, Jitter, and actual throughput. It is application aware and can be policy driven.</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10"/>
          </p:nvPr>
        </p:nvSpPr>
        <p:spPr/>
        <p:txBody>
          <a:bodyPr/>
          <a:lstStyle/>
          <a:p>
            <a:fld id="{30551069-497C-4405-9CCA-B326D4D0840C}" type="slidenum">
              <a:rPr lang="en-US" smtClean="0"/>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8625" y="701675"/>
            <a:ext cx="6245225" cy="3514725"/>
          </a:xfrm>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n-US" sz="1200" dirty="0">
                <a:effectLst/>
                <a:latin typeface="Calibri" panose="020F0502020204030204" pitchFamily="34" charset="0"/>
                <a:ea typeface="Calibri" panose="020F0502020204030204" pitchFamily="34" charset="0"/>
                <a:cs typeface="Times New Roman" panose="02020603050405020304" pitchFamily="18" charset="0"/>
              </a:rPr>
              <a:t>PFR</a:t>
            </a:r>
            <a:r>
              <a:rPr lang="en-US" sz="1200" baseline="0" dirty="0">
                <a:effectLst/>
                <a:latin typeface="Calibri" panose="020F0502020204030204" pitchFamily="34" charset="0"/>
                <a:ea typeface="Calibri" panose="020F0502020204030204" pitchFamily="34" charset="0"/>
                <a:cs typeface="Times New Roman" panose="02020603050405020304" pitchFamily="18" charset="0"/>
              </a:rPr>
              <a:t> </a:t>
            </a:r>
            <a:r>
              <a:rPr lang="en-US" sz="1200" b="1" u="sng" dirty="0">
                <a:effectLst/>
                <a:latin typeface="Calibri" panose="020F0502020204030204" pitchFamily="34" charset="0"/>
                <a:ea typeface="Calibri" panose="020F0502020204030204" pitchFamily="34" charset="0"/>
                <a:cs typeface="Times New Roman" panose="02020603050405020304" pitchFamily="18" charset="0"/>
              </a:rPr>
              <a:t>monitors the WAN performance </a:t>
            </a:r>
            <a:r>
              <a:rPr lang="en-US" sz="1200" dirty="0">
                <a:effectLst/>
                <a:latin typeface="Calibri" panose="020F0502020204030204" pitchFamily="34" charset="0"/>
                <a:ea typeface="Calibri" panose="020F0502020204030204" pitchFamily="34" charset="0"/>
                <a:cs typeface="Times New Roman" panose="02020603050405020304" pitchFamily="18" charset="0"/>
              </a:rPr>
              <a:t>and routes applications based on policy.   </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200" dirty="0">
                <a:effectLst/>
                <a:latin typeface="Calibri" panose="020F0502020204030204" pitchFamily="34" charset="0"/>
                <a:ea typeface="Calibri" panose="020F0502020204030204" pitchFamily="34" charset="0"/>
                <a:cs typeface="Times New Roman" panose="02020603050405020304" pitchFamily="18" charset="0"/>
              </a:rPr>
              <a:t>As you can see here PFR directs the Voice and Video traffic over the MPLS network for </a:t>
            </a:r>
            <a:r>
              <a:rPr lang="en-US" sz="1200" b="1" u="sng" dirty="0">
                <a:effectLst/>
                <a:latin typeface="Calibri" panose="020F0502020204030204" pitchFamily="34" charset="0"/>
                <a:ea typeface="Calibri" panose="020F0502020204030204" pitchFamily="34" charset="0"/>
                <a:cs typeface="Times New Roman" panose="02020603050405020304" pitchFamily="18" charset="0"/>
              </a:rPr>
              <a:t>the best delay, loss and jitter figures </a:t>
            </a:r>
            <a:r>
              <a:rPr lang="en-US" sz="1200" dirty="0">
                <a:effectLst/>
                <a:latin typeface="Calibri" panose="020F0502020204030204" pitchFamily="34" charset="0"/>
                <a:ea typeface="Calibri" panose="020F0502020204030204" pitchFamily="34" charset="0"/>
                <a:cs typeface="Times New Roman" panose="02020603050405020304" pitchFamily="18" charset="0"/>
              </a:rPr>
              <a:t>and directs the remaining traffic across both MPLS and internet to attain optimal performance. </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baseline="0" dirty="0"/>
          </a:p>
        </p:txBody>
      </p:sp>
      <p:sp>
        <p:nvSpPr>
          <p:cNvPr id="4" name="Slide Number Placeholder 3"/>
          <p:cNvSpPr>
            <a:spLocks noGrp="1"/>
          </p:cNvSpPr>
          <p:nvPr>
            <p:ph type="sldNum" sz="quarter" idx="10"/>
          </p:nvPr>
        </p:nvSpPr>
        <p:spPr/>
        <p:txBody>
          <a:bodyPr/>
          <a:lstStyle/>
          <a:p>
            <a:fld id="{602DB87D-6B77-4EDA-945D-D9A3E7BC547C}" type="slidenum">
              <a:rPr lang="en-US" smtClean="0">
                <a:solidFill>
                  <a:prstClr val="black"/>
                </a:solidFill>
                <a:latin typeface="Calibri" panose="020F0502020204030204"/>
              </a:rPr>
            </a:fld>
            <a:endParaRPr lang="en-US">
              <a:solidFill>
                <a:prstClr val="black"/>
              </a:solidFill>
              <a:latin typeface="Calibri" panose="020F0502020204030204"/>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7038" y="701675"/>
            <a:ext cx="6248400" cy="3514725"/>
          </a:xfrm>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n-US" sz="1200" dirty="0">
                <a:effectLst/>
                <a:latin typeface="Calibri" panose="020F0502020204030204" pitchFamily="34" charset="0"/>
                <a:ea typeface="Calibri" panose="020F0502020204030204" pitchFamily="34" charset="0"/>
                <a:cs typeface="Times New Roman" panose="02020603050405020304" pitchFamily="18" charset="0"/>
              </a:rPr>
              <a:t>This is both a huge security problem and makes providing the best possible performance to those applications that are important to your business impossible. So what’s the solution?</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200" dirty="0">
                <a:effectLst/>
                <a:latin typeface="Calibri" panose="020F0502020204030204" pitchFamily="34" charset="0"/>
                <a:ea typeface="Calibri" panose="020F0502020204030204" pitchFamily="34" charset="0"/>
                <a:cs typeface="Times New Roman" panose="02020603050405020304" pitchFamily="18" charset="0"/>
              </a:rPr>
              <a:t>Cisco’s Application Visibility and Control; or (AVC) for short. </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200" dirty="0">
                <a:effectLst/>
                <a:latin typeface="Calibri" panose="020F0502020204030204" pitchFamily="34" charset="0"/>
                <a:ea typeface="Calibri" panose="020F0502020204030204" pitchFamily="34" charset="0"/>
                <a:cs typeface="Times New Roman" panose="02020603050405020304" pitchFamily="18" charset="0"/>
              </a:rPr>
              <a:t>	</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200" dirty="0">
                <a:effectLst/>
                <a:latin typeface="Calibri" panose="020F0502020204030204" pitchFamily="34" charset="0"/>
                <a:ea typeface="Calibri" panose="020F0502020204030204" pitchFamily="34" charset="0"/>
                <a:cs typeface="Times New Roman" panose="02020603050405020304" pitchFamily="18" charset="0"/>
              </a:rPr>
              <a:t>	There are no probes, and no additional hardware                                                                         AX licenses. </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200" dirty="0">
                <a:effectLst/>
                <a:latin typeface="Calibri" panose="020F0502020204030204" pitchFamily="34" charset="0"/>
                <a:ea typeface="Calibri" panose="020F0502020204030204" pitchFamily="34" charset="0"/>
                <a:cs typeface="Times New Roman" panose="02020603050405020304" pitchFamily="18" charset="0"/>
              </a:rPr>
              <a:t>	</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200" dirty="0">
                <a:effectLst/>
                <a:latin typeface="Calibri" panose="020F0502020204030204" pitchFamily="34" charset="0"/>
                <a:ea typeface="Calibri" panose="020F0502020204030204" pitchFamily="34" charset="0"/>
                <a:cs typeface="Times New Roman" panose="02020603050405020304" pitchFamily="18" charset="0"/>
              </a:rPr>
              <a:t>	with </a:t>
            </a:r>
            <a:r>
              <a:rPr lang="en-US" sz="1200" b="1" dirty="0">
                <a:effectLst/>
                <a:latin typeface="Calibri" panose="020F0502020204030204" pitchFamily="34" charset="0"/>
                <a:ea typeface="Calibri" panose="020F0502020204030204" pitchFamily="34" charset="0"/>
                <a:cs typeface="Times New Roman" panose="02020603050405020304" pitchFamily="18" charset="0"/>
              </a:rPr>
              <a:t>NBAR2</a:t>
            </a:r>
            <a:r>
              <a:rPr lang="en-US" sz="1200" dirty="0">
                <a:effectLst/>
                <a:latin typeface="Calibri" panose="020F0502020204030204" pitchFamily="34" charset="0"/>
                <a:ea typeface="Calibri" panose="020F0502020204030204" pitchFamily="34" charset="0"/>
                <a:cs typeface="Times New Roman" panose="02020603050405020304" pitchFamily="18" charset="0"/>
              </a:rPr>
              <a:t> functionality you can get a </a:t>
            </a:r>
            <a:r>
              <a:rPr lang="en-US" sz="1200" b="1" dirty="0">
                <a:effectLst/>
                <a:latin typeface="Calibri" panose="020F0502020204030204" pitchFamily="34" charset="0"/>
                <a:ea typeface="Calibri" panose="020F0502020204030204" pitchFamily="34" charset="0"/>
                <a:cs typeface="Times New Roman" panose="02020603050405020304" pitchFamily="18" charset="0"/>
              </a:rPr>
              <a:t>per-application per-site </a:t>
            </a:r>
            <a:r>
              <a:rPr lang="en-US" sz="1200" dirty="0">
                <a:effectLst/>
                <a:latin typeface="Calibri" panose="020F0502020204030204" pitchFamily="34" charset="0"/>
                <a:ea typeface="Calibri" panose="020F0502020204030204" pitchFamily="34" charset="0"/>
                <a:cs typeface="Times New Roman" panose="02020603050405020304" pitchFamily="18" charset="0"/>
              </a:rPr>
              <a:t>level of reporting.</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200" dirty="0">
                <a:effectLst/>
                <a:latin typeface="Calibri" panose="020F0502020204030204" pitchFamily="34" charset="0"/>
                <a:ea typeface="Calibri" panose="020F0502020204030204" pitchFamily="34" charset="0"/>
                <a:cs typeface="Times New Roman" panose="02020603050405020304" pitchFamily="18" charset="0"/>
              </a:rPr>
              <a:t>	</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200" dirty="0">
                <a:effectLst/>
                <a:latin typeface="Calibri" panose="020F0502020204030204" pitchFamily="34" charset="0"/>
                <a:ea typeface="Calibri" panose="020F0502020204030204" pitchFamily="34" charset="0"/>
                <a:cs typeface="Times New Roman" panose="02020603050405020304" pitchFamily="18" charset="0"/>
              </a:rPr>
              <a:t>	With AVC you can </a:t>
            </a:r>
            <a:r>
              <a:rPr lang="en-US" sz="1200" b="1" dirty="0">
                <a:effectLst/>
                <a:latin typeface="Calibri" panose="020F0502020204030204" pitchFamily="34" charset="0"/>
                <a:ea typeface="Calibri" panose="020F0502020204030204" pitchFamily="34" charset="0"/>
                <a:cs typeface="Times New Roman" panose="02020603050405020304" pitchFamily="18" charset="0"/>
              </a:rPr>
              <a:t>write intuitive application policies</a:t>
            </a:r>
            <a:r>
              <a:rPr lang="en-US" sz="1200" dirty="0">
                <a:effectLst/>
                <a:latin typeface="Calibri" panose="020F0502020204030204" pitchFamily="34" charset="0"/>
                <a:ea typeface="Calibri" panose="020F0502020204030204" pitchFamily="34" charset="0"/>
                <a:cs typeface="Times New Roman" panose="02020603050405020304" pitchFamily="18" charset="0"/>
              </a:rPr>
              <a:t>.</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baseline="0" dirty="0"/>
          </a:p>
        </p:txBody>
      </p:sp>
      <p:sp>
        <p:nvSpPr>
          <p:cNvPr id="4" name="Slide Number Placeholder 3"/>
          <p:cNvSpPr>
            <a:spLocks noGrp="1"/>
          </p:cNvSpPr>
          <p:nvPr>
            <p:ph type="sldNum" sz="quarter" idx="10"/>
          </p:nvPr>
        </p:nvSpPr>
        <p:spPr/>
        <p:txBody>
          <a:bodyPr/>
          <a:lstStyle/>
          <a:p>
            <a:fld id="{602DB87D-6B77-4EDA-945D-D9A3E7BC547C}" type="slidenum">
              <a:rPr lang="en-US" smtClean="0">
                <a:solidFill>
                  <a:prstClr val="black"/>
                </a:solidFill>
                <a:latin typeface="Calibri" panose="020F0502020204030204"/>
              </a:rPr>
            </a:fld>
            <a:endParaRPr lang="en-US">
              <a:solidFill>
                <a:prstClr val="black"/>
              </a:solidFill>
              <a:latin typeface="Calibri" panose="020F0502020204030204"/>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7038" y="701675"/>
            <a:ext cx="6248400" cy="3514725"/>
          </a:xfrm>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n-US" sz="1200" dirty="0">
                <a:effectLst/>
                <a:latin typeface="Calibri" panose="020F0502020204030204" pitchFamily="34" charset="0"/>
                <a:ea typeface="Calibri" panose="020F0502020204030204" pitchFamily="34" charset="0"/>
                <a:cs typeface="Times New Roman" panose="02020603050405020304" pitchFamily="18" charset="0"/>
              </a:rPr>
              <a:t> So what can we actually see? Everything at the bottom can be seen BY AVC. Now based upon that what we can learn here at the top. In combination with </a:t>
            </a:r>
            <a:r>
              <a:rPr lang="en-US" sz="1200" dirty="0" err="1">
                <a:effectLst/>
                <a:latin typeface="Calibri" panose="020F0502020204030204" pitchFamily="34" charset="0"/>
                <a:ea typeface="Calibri" panose="020F0502020204030204" pitchFamily="34" charset="0"/>
                <a:cs typeface="Times New Roman" panose="02020603050405020304" pitchFamily="18" charset="0"/>
              </a:rPr>
              <a:t>NetFlow</a:t>
            </a:r>
            <a:r>
              <a:rPr lang="en-US" sz="1200" dirty="0">
                <a:effectLst/>
                <a:latin typeface="Calibri" panose="020F0502020204030204" pitchFamily="34" charset="0"/>
                <a:ea typeface="Calibri" panose="020F0502020204030204" pitchFamily="34" charset="0"/>
                <a:cs typeface="Times New Roman" panose="02020603050405020304" pitchFamily="18" charset="0"/>
              </a:rPr>
              <a:t>, which I will cover a bit later this gets even better.</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10"/>
          </p:nvPr>
        </p:nvSpPr>
        <p:spPr/>
        <p:txBody>
          <a:bodyPr/>
          <a:lstStyle/>
          <a:p>
            <a:fld id="{30551069-497C-4405-9CCA-B326D4D0840C}" type="slidenum">
              <a:rPr lang="en-US" smtClean="0"/>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r>
              <a:rPr lang="en-US" altLang="zh-CN" i="1" dirty="0"/>
              <a:t>Less than 40% of enterprise Internet connections today are secured using next-generation firewalls (NGFWs). By year-end 2018, this will rise to at least 85% of the installed base, with 90% of new enterprise-edge purchases being NGFWs as more enterprises realize the benefits of application and user control. </a:t>
            </a:r>
            <a:endParaRPr lang="en-US" altLang="zh-CN" i="1" dirty="0"/>
          </a:p>
          <a:p>
            <a:pPr lvl="1"/>
            <a:r>
              <a:rPr lang="en-US" altLang="zh-CN" b="1" dirty="0"/>
              <a:t>-Gartner: Gartner Magic Quadrant for Enterprise Firewalls. 2015  </a:t>
            </a:r>
            <a:endParaRPr kumimoji="1" lang="zh-CN" altLang="en-US" dirty="0"/>
          </a:p>
          <a:p>
            <a:pPr marL="0" marR="0" indent="0" algn="l" defTabSz="913765" rtl="0" eaLnBrk="1" fontAlgn="auto" latinLnBrk="0" hangingPunct="1">
              <a:lnSpc>
                <a:spcPct val="100000"/>
              </a:lnSpc>
              <a:spcBef>
                <a:spcPts val="0"/>
              </a:spcBef>
              <a:spcAft>
                <a:spcPts val="0"/>
              </a:spcAft>
              <a:buClrTx/>
              <a:buSzTx/>
              <a:buFontTx/>
              <a:buNone/>
              <a:defRPr/>
            </a:pPr>
            <a:endParaRPr lang="en-US" altLang="zh-CN" dirty="0"/>
          </a:p>
          <a:p>
            <a:r>
              <a:rPr lang="en-US" altLang="zh-CN" i="1" dirty="0"/>
              <a:t>Organizations already equipped with best-of-breed firewalls and IPSs might view WAFs as an exponential investment for incremental benefits. However, IPS protections against Web vulnerabilities are too general; often limited to known vulnerabilities from off-the-shelf third-party libraries and frameworks. </a:t>
            </a:r>
            <a:endParaRPr lang="en-US" altLang="zh-CN" i="1" dirty="0"/>
          </a:p>
          <a:p>
            <a:pPr lvl="1"/>
            <a:r>
              <a:rPr lang="en-US" altLang="zh-CN" b="1" dirty="0"/>
              <a:t>-Gartner: Web Application Firewalls Are Worth the Investment for Enterprises, 2014  </a:t>
            </a:r>
            <a:endParaRPr lang="en-US" altLang="zh-CN" b="1" dirty="0"/>
          </a:p>
          <a:p>
            <a:r>
              <a:rPr kumimoji="1" lang="en-US" altLang="zh-CN" dirty="0"/>
              <a:t> </a:t>
            </a:r>
            <a:endParaRPr kumimoji="1" lang="zh-CN" altLang="en-US" dirty="0"/>
          </a:p>
          <a:p>
            <a:pPr marL="0" marR="0" indent="0" algn="l" defTabSz="913765" rtl="0" eaLnBrk="1" fontAlgn="auto" latinLnBrk="0" hangingPunct="1">
              <a:lnSpc>
                <a:spcPct val="100000"/>
              </a:lnSpc>
              <a:spcBef>
                <a:spcPts val="0"/>
              </a:spcBef>
              <a:spcAft>
                <a:spcPts val="0"/>
              </a:spcAft>
              <a:buClrTx/>
              <a:buSzTx/>
              <a:buFontTx/>
              <a:buNone/>
              <a:defRPr/>
            </a:pPr>
            <a:endParaRPr lang="en-US" altLang="zh-CN" dirty="0"/>
          </a:p>
          <a:p>
            <a:pPr marL="0" marR="0" indent="0" algn="l" defTabSz="913765" rtl="0" eaLnBrk="1" fontAlgn="auto" latinLnBrk="0" hangingPunct="1">
              <a:lnSpc>
                <a:spcPct val="100000"/>
              </a:lnSpc>
              <a:spcBef>
                <a:spcPts val="0"/>
              </a:spcBef>
              <a:spcAft>
                <a:spcPts val="0"/>
              </a:spcAft>
              <a:buClrTx/>
              <a:buSzTx/>
              <a:buFontTx/>
              <a:buNone/>
              <a:defRPr/>
            </a:pPr>
            <a:endParaRPr lang="zh-CN" altLang="en-US" dirty="0"/>
          </a:p>
        </p:txBody>
      </p:sp>
      <p:sp>
        <p:nvSpPr>
          <p:cNvPr id="4" name="灯片编号占位符 3"/>
          <p:cNvSpPr>
            <a:spLocks noGrp="1"/>
          </p:cNvSpPr>
          <p:nvPr>
            <p:ph type="sldNum" sz="quarter" idx="10"/>
          </p:nvPr>
        </p:nvSpPr>
        <p:spPr/>
        <p:txBody>
          <a:bodyPr/>
          <a:lstStyle/>
          <a:p>
            <a:fld id="{37F6D9D8-B952-43B1-9D7E-23801453F6C0}" type="slidenum">
              <a:rPr lang="zh-CN" altLang="en-US" smtClean="0">
                <a:solidFill>
                  <a:prstClr val="black"/>
                </a:solidFill>
                <a:latin typeface="Calibri" panose="020F0502020204030204"/>
                <a:ea typeface="宋体" panose="02010600030101010101" pitchFamily="2" charset="-122"/>
              </a:rPr>
            </a:fld>
            <a:endParaRPr lang="zh-CN" altLang="en-US">
              <a:solidFill>
                <a:prstClr val="black"/>
              </a:solidFill>
              <a:latin typeface="Calibri" panose="020F0502020204030204"/>
              <a:ea typeface="宋体" panose="02010600030101010101" pitchFamily="2" charset="-122"/>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dirty="0"/>
          </a:p>
        </p:txBody>
      </p:sp>
      <p:sp>
        <p:nvSpPr>
          <p:cNvPr id="4" name="灯片编号占位符 3"/>
          <p:cNvSpPr>
            <a:spLocks noGrp="1"/>
          </p:cNvSpPr>
          <p:nvPr>
            <p:ph type="sldNum" sz="quarter" idx="10"/>
          </p:nvPr>
        </p:nvSpPr>
        <p:spPr/>
        <p:txBody>
          <a:bodyPr/>
          <a:lstStyle/>
          <a:p>
            <a:fld id="{7879DAC9-3DA0-154B-815E-118472404F76}" type="slidenum">
              <a:rPr kumimoji="1" lang="zh-CN" altLang="en-US" smtClean="0"/>
            </a:fld>
            <a:endParaRPr kumimoji="1"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dirty="0"/>
          </a:p>
        </p:txBody>
      </p:sp>
      <p:sp>
        <p:nvSpPr>
          <p:cNvPr id="4" name="灯片编号占位符 3"/>
          <p:cNvSpPr>
            <a:spLocks noGrp="1"/>
          </p:cNvSpPr>
          <p:nvPr>
            <p:ph type="sldNum" sz="quarter" idx="10"/>
          </p:nvPr>
        </p:nvSpPr>
        <p:spPr/>
        <p:txBody>
          <a:bodyPr/>
          <a:lstStyle/>
          <a:p>
            <a:fld id="{7879DAC9-3DA0-154B-815E-118472404F76}" type="slidenum">
              <a:rPr kumimoji="1" lang="zh-CN" altLang="en-US" smtClean="0"/>
            </a:fld>
            <a:endParaRPr kumimoji="1"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dirty="0"/>
          </a:p>
        </p:txBody>
      </p:sp>
      <p:sp>
        <p:nvSpPr>
          <p:cNvPr id="4" name="灯片编号占位符 3"/>
          <p:cNvSpPr>
            <a:spLocks noGrp="1"/>
          </p:cNvSpPr>
          <p:nvPr>
            <p:ph type="sldNum" sz="quarter" idx="10"/>
          </p:nvPr>
        </p:nvSpPr>
        <p:spPr/>
        <p:txBody>
          <a:bodyPr/>
          <a:lstStyle/>
          <a:p>
            <a:fld id="{7879DAC9-3DA0-154B-815E-118472404F76}" type="slidenum">
              <a:rPr kumimoji="1" lang="zh-CN" altLang="en-US" smtClean="0"/>
            </a:fld>
            <a:endParaRPr kumimoji="1"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dirty="0"/>
          </a:p>
        </p:txBody>
      </p:sp>
      <p:sp>
        <p:nvSpPr>
          <p:cNvPr id="4" name="灯片编号占位符 3"/>
          <p:cNvSpPr>
            <a:spLocks noGrp="1"/>
          </p:cNvSpPr>
          <p:nvPr>
            <p:ph type="sldNum" sz="quarter" idx="10"/>
          </p:nvPr>
        </p:nvSpPr>
        <p:spPr/>
        <p:txBody>
          <a:bodyPr/>
          <a:lstStyle/>
          <a:p>
            <a:fld id="{7879DAC9-3DA0-154B-815E-118472404F76}" type="slidenum">
              <a:rPr kumimoji="1" lang="zh-CN" altLang="en-US" smtClean="0"/>
            </a:fld>
            <a:endParaRPr kumimoji="1"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5.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空白">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showMasterSp="0" userDrawn="1">
  <p:cSld name="1_Title and Content">
    <p:spTree>
      <p:nvGrpSpPr>
        <p:cNvPr id="1" name=""/>
        <p:cNvGrpSpPr/>
        <p:nvPr/>
      </p:nvGrpSpPr>
      <p:grpSpPr>
        <a:xfrm>
          <a:off x="0" y="0"/>
          <a:ext cx="0" cy="0"/>
          <a:chOff x="0" y="0"/>
          <a:chExt cx="0" cy="0"/>
        </a:xfrm>
      </p:grpSpPr>
      <p:cxnSp>
        <p:nvCxnSpPr>
          <p:cNvPr id="7" name="Straight Connector 20"/>
          <p:cNvCxnSpPr/>
          <p:nvPr userDrawn="1"/>
        </p:nvCxnSpPr>
        <p:spPr>
          <a:xfrm>
            <a:off x="505858" y="911493"/>
            <a:ext cx="5212080" cy="0"/>
          </a:xfrm>
          <a:prstGeom prst="line">
            <a:avLst/>
          </a:prstGeom>
          <a:ln w="31750">
            <a:solidFill>
              <a:srgbClr val="1D1A70"/>
            </a:solidFill>
          </a:ln>
        </p:spPr>
        <p:style>
          <a:lnRef idx="1">
            <a:schemeClr val="accent1"/>
          </a:lnRef>
          <a:fillRef idx="0">
            <a:schemeClr val="accent1"/>
          </a:fillRef>
          <a:effectRef idx="0">
            <a:schemeClr val="accent1"/>
          </a:effectRef>
          <a:fontRef idx="minor">
            <a:schemeClr val="tx1"/>
          </a:fontRef>
        </p:style>
      </p:cxnSp>
      <p:sp>
        <p:nvSpPr>
          <p:cNvPr id="5" name="标题 4"/>
          <p:cNvSpPr>
            <a:spLocks noGrp="1"/>
          </p:cNvSpPr>
          <p:nvPr>
            <p:ph type="title"/>
          </p:nvPr>
        </p:nvSpPr>
        <p:spPr>
          <a:xfrm>
            <a:off x="441120" y="285074"/>
            <a:ext cx="7399602" cy="505361"/>
          </a:xfrm>
          <a:prstGeom prst="rect">
            <a:avLst/>
          </a:prstGeom>
        </p:spPr>
        <p:txBody>
          <a:bodyPr vert="horz"/>
          <a:lstStyle>
            <a:lvl1pPr algn="l">
              <a:defRPr lang="zh-CN" altLang="en-US" sz="2500" b="1" kern="1200" dirty="0">
                <a:ln w="0"/>
                <a:solidFill>
                  <a:srgbClr val="1D1A70"/>
                </a:solidFill>
                <a:latin typeface="Calibri" panose="020F0502020204030204" pitchFamily="34" charset="0"/>
                <a:ea typeface="+mn-ea"/>
                <a:cs typeface="+mn-cs"/>
              </a:defRPr>
            </a:lvl1pPr>
          </a:lstStyle>
          <a:p>
            <a:r>
              <a:rPr kumimoji="1" lang="zh-CN" altLang="en-US" dirty="0"/>
              <a:t>单击此处编辑母版标题样式</a:t>
            </a:r>
            <a:endParaRPr kumimoji="1" lang="zh-CN" altLang="en-US" dirty="0"/>
          </a:p>
        </p:txBody>
      </p:sp>
      <p:sp>
        <p:nvSpPr>
          <p:cNvPr id="11" name="内容占位符 10"/>
          <p:cNvSpPr>
            <a:spLocks noGrp="1"/>
          </p:cNvSpPr>
          <p:nvPr>
            <p:ph sz="quarter" idx="10"/>
          </p:nvPr>
        </p:nvSpPr>
        <p:spPr>
          <a:xfrm>
            <a:off x="441093" y="1139825"/>
            <a:ext cx="9823450" cy="3602038"/>
          </a:xfrm>
          <a:prstGeom prst="rect">
            <a:avLst/>
          </a:prstGeom>
        </p:spPr>
        <p:txBody>
          <a:bodyPr vert="horz"/>
          <a:lstStyle>
            <a:lvl1pPr marL="0" indent="0" algn="l" defTabSz="914400" rtl="0" eaLnBrk="1" latinLnBrk="0" hangingPunct="1">
              <a:buFontTx/>
              <a:buNone/>
              <a:defRPr kumimoji="1" lang="zh-CN" altLang="en-US" sz="1800" b="1" kern="1200" dirty="0" smtClean="0">
                <a:solidFill>
                  <a:schemeClr val="tx1"/>
                </a:solidFill>
                <a:latin typeface="Calibri" panose="020F0502020204030204" pitchFamily="34" charset="0"/>
                <a:ea typeface="+mn-ea"/>
                <a:cs typeface="+mn-cs"/>
              </a:defRPr>
            </a:lvl1pPr>
            <a:lvl2pPr marL="285750" indent="-285750" algn="l" defTabSz="914400" rtl="0" eaLnBrk="1" latinLnBrk="0" hangingPunct="1">
              <a:buFont typeface="Wingdings" panose="05000000000000000000" pitchFamily="2" charset="2"/>
              <a:buChar char="ü"/>
              <a:defRPr kumimoji="1" lang="zh-CN" altLang="en-US" sz="1800" b="1" kern="1200" dirty="0" smtClean="0">
                <a:solidFill>
                  <a:schemeClr val="tx1"/>
                </a:solidFill>
                <a:latin typeface="Calibri" panose="020F0502020204030204" pitchFamily="34" charset="0"/>
                <a:ea typeface="+mn-ea"/>
                <a:cs typeface="+mn-cs"/>
              </a:defRPr>
            </a:lvl2pPr>
            <a:lvl3pPr marL="285750" indent="-285750" algn="l" defTabSz="914400" rtl="0" eaLnBrk="1" latinLnBrk="0" hangingPunct="1">
              <a:buFont typeface="Wingdings" panose="05000000000000000000" pitchFamily="2" charset="2"/>
              <a:buChar char="ü"/>
              <a:defRPr kumimoji="1" lang="zh-CN" altLang="en-US" sz="1800" b="1" kern="1200" dirty="0" smtClean="0">
                <a:solidFill>
                  <a:schemeClr val="tx1"/>
                </a:solidFill>
                <a:latin typeface="Calibri" panose="020F0502020204030204" pitchFamily="34" charset="0"/>
                <a:ea typeface="+mn-ea"/>
                <a:cs typeface="+mn-cs"/>
              </a:defRPr>
            </a:lvl3pPr>
            <a:lvl4pPr marL="285750" indent="-285750" algn="l" defTabSz="914400" rtl="0" eaLnBrk="1" latinLnBrk="0" hangingPunct="1">
              <a:buFont typeface="Wingdings" panose="05000000000000000000" pitchFamily="2" charset="2"/>
              <a:buChar char="ü"/>
              <a:defRPr kumimoji="1" lang="zh-CN" altLang="en-US" sz="1800" b="1" kern="1200" dirty="0" smtClean="0">
                <a:solidFill>
                  <a:schemeClr val="tx1"/>
                </a:solidFill>
                <a:latin typeface="Calibri" panose="020F0502020204030204" pitchFamily="34" charset="0"/>
                <a:ea typeface="+mn-ea"/>
                <a:cs typeface="+mn-cs"/>
              </a:defRPr>
            </a:lvl4pPr>
            <a:lvl5pPr>
              <a:defRPr kumimoji="1" lang="zh-CN" altLang="en-US" sz="1800" b="1" kern="1200" dirty="0">
                <a:solidFill>
                  <a:schemeClr val="tx1"/>
                </a:solidFill>
                <a:latin typeface="Calibri" panose="020F0502020204030204" pitchFamily="34" charset="0"/>
                <a:ea typeface="+mn-ea"/>
                <a:cs typeface="+mn-cs"/>
              </a:defRPr>
            </a:lvl5pPr>
          </a:lstStyle>
          <a:p>
            <a:pPr lvl="0"/>
            <a:r>
              <a:rPr kumimoji="1" lang="zh-CN" altLang="en-US" dirty="0"/>
              <a:t>单击此处编辑母版文本样式</a:t>
            </a:r>
            <a:endParaRPr kumimoji="1" lang="zh-CN" altLang="en-US" dirty="0"/>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cSld name="1_空白">
    <p:spTree>
      <p:nvGrpSpPr>
        <p:cNvPr id="1" name=""/>
        <p:cNvGrpSpPr/>
        <p:nvPr/>
      </p:nvGrpSpPr>
      <p:grpSpPr>
        <a:xfrm>
          <a:off x="0" y="0"/>
          <a:ext cx="0" cy="0"/>
          <a:chOff x="0" y="0"/>
          <a:chExt cx="0" cy="0"/>
        </a:xfrm>
      </p:grpSpPr>
      <p:sp>
        <p:nvSpPr>
          <p:cNvPr id="5" name="标题占位符 1"/>
          <p:cNvSpPr>
            <a:spLocks noGrp="1"/>
          </p:cNvSpPr>
          <p:nvPr>
            <p:ph type="title"/>
          </p:nvPr>
        </p:nvSpPr>
        <p:spPr>
          <a:xfrm>
            <a:off x="349685" y="227340"/>
            <a:ext cx="10515600" cy="737165"/>
          </a:xfrm>
          <a:prstGeom prst="rect">
            <a:avLst/>
          </a:prstGeom>
        </p:spPr>
        <p:txBody>
          <a:bodyPr vert="horz" lIns="91426" tIns="45718" rIns="91426" bIns="45718" rtlCol="0" anchor="ctr">
            <a:normAutofit/>
          </a:bodyPr>
          <a:lstStyle/>
          <a:p>
            <a:r>
              <a:rPr lang="zh-CN" altLang="en-US" dirty="0"/>
              <a:t>单击此处编辑母版标题样式</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1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atin typeface="+mn-lt"/>
              </a:defRPr>
            </a:lvl1pPr>
          </a:lstStyle>
          <a:p>
            <a:r>
              <a:rPr lang="zh-CN" altLang="en-US" dirty="0"/>
              <a:t>单击此处编辑母版标题样式</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userDrawn="1">
  <p:cSld name="1_Bullet no bar">
    <p:spTree>
      <p:nvGrpSpPr>
        <p:cNvPr id="1" name=""/>
        <p:cNvGrpSpPr/>
        <p:nvPr/>
      </p:nvGrpSpPr>
      <p:grpSpPr>
        <a:xfrm>
          <a:off x="0" y="0"/>
          <a:ext cx="0" cy="0"/>
          <a:chOff x="0" y="0"/>
          <a:chExt cx="0" cy="0"/>
        </a:xfrm>
      </p:grpSpPr>
      <p:sp>
        <p:nvSpPr>
          <p:cNvPr id="2" name="Title 1"/>
          <p:cNvSpPr>
            <a:spLocks noGrp="1"/>
          </p:cNvSpPr>
          <p:nvPr>
            <p:ph type="title"/>
          </p:nvPr>
        </p:nvSpPr>
        <p:spPr>
          <a:xfrm>
            <a:off x="306293" y="432215"/>
            <a:ext cx="11441230" cy="838200"/>
          </a:xfrm>
        </p:spPr>
        <p:txBody>
          <a:bodyPr/>
          <a:lstStyle>
            <a:lvl1pPr algn="l" defTabSz="913130" rtl="0" eaLnBrk="1" latinLnBrk="0" hangingPunct="1">
              <a:lnSpc>
                <a:spcPct val="80000"/>
              </a:lnSpc>
              <a:spcBef>
                <a:spcPct val="0"/>
              </a:spcBef>
              <a:buNone/>
              <a:defRPr lang="en-US" sz="3600" b="0" kern="1200" spc="-100" baseline="0" dirty="0">
                <a:gradFill>
                  <a:gsLst>
                    <a:gs pos="0">
                      <a:schemeClr val="tx1"/>
                    </a:gs>
                    <a:gs pos="44000">
                      <a:srgbClr val="01BBBB"/>
                    </a:gs>
                    <a:gs pos="100000">
                      <a:schemeClr val="accent4"/>
                    </a:gs>
                  </a:gsLst>
                  <a:lin ang="4800000" scaled="0"/>
                </a:gradFill>
                <a:latin typeface="+mj-lt"/>
                <a:ea typeface="+mj-ea"/>
                <a:cs typeface="+mj-cs"/>
              </a:defRPr>
            </a:lvl1pPr>
          </a:lstStyle>
          <a:p>
            <a:r>
              <a:rPr lang="en-US"/>
              <a:t>Click to edit Master title style</a:t>
            </a:r>
            <a:endParaRPr lang="en-US" dirty="0"/>
          </a:p>
        </p:txBody>
      </p:sp>
      <p:sp>
        <p:nvSpPr>
          <p:cNvPr id="4" name="Text Placeholder 3"/>
          <p:cNvSpPr>
            <a:spLocks noGrp="1"/>
          </p:cNvSpPr>
          <p:nvPr>
            <p:ph type="body" sz="quarter" idx="10"/>
          </p:nvPr>
        </p:nvSpPr>
        <p:spPr>
          <a:xfrm>
            <a:off x="310976" y="1344168"/>
            <a:ext cx="11427883" cy="4965192"/>
          </a:xfrm>
        </p:spPr>
        <p:txBody>
          <a:bodyPr>
            <a:noAutofit/>
          </a:bodyPr>
          <a:lstStyle>
            <a:lvl1pPr>
              <a:lnSpc>
                <a:spcPct val="95000"/>
              </a:lnSpc>
              <a:spcBef>
                <a:spcPts val="1480"/>
              </a:spcBef>
              <a:buClr>
                <a:srgbClr val="3F4B4D"/>
              </a:buClr>
              <a:defRPr sz="2300">
                <a:solidFill>
                  <a:srgbClr val="435153"/>
                </a:solidFill>
                <a:latin typeface="+mj-lt"/>
              </a:defRPr>
            </a:lvl1pPr>
            <a:lvl2pPr>
              <a:lnSpc>
                <a:spcPct val="95000"/>
              </a:lnSpc>
              <a:spcBef>
                <a:spcPts val="600"/>
              </a:spcBef>
              <a:defRPr>
                <a:solidFill>
                  <a:srgbClr val="435153"/>
                </a:solidFill>
                <a:latin typeface="+mj-lt"/>
              </a:defRPr>
            </a:lvl2pPr>
            <a:lvl3pPr>
              <a:defRPr>
                <a:solidFill>
                  <a:srgbClr val="435153"/>
                </a:solidFill>
                <a:latin typeface="+mj-lt"/>
              </a:defRPr>
            </a:lvl3pPr>
            <a:lvl4pPr>
              <a:defRPr>
                <a:solidFill>
                  <a:srgbClr val="435153"/>
                </a:solidFill>
                <a:latin typeface="+mj-lt"/>
              </a:defRPr>
            </a:lvl4pPr>
            <a:lvl5pPr>
              <a:defRPr>
                <a:solidFill>
                  <a:srgbClr val="435153"/>
                </a:solidFill>
                <a:latin typeface="+mj-lt"/>
              </a:defRPr>
            </a:lvl5pPr>
          </a:lstStyle>
          <a:p>
            <a:pPr lvl="0"/>
            <a:r>
              <a:rPr lang="en-US" dirty="0"/>
              <a:t>Click to edit Master text styles</a:t>
            </a:r>
            <a:endParaRPr lang="en-US" dirty="0"/>
          </a:p>
          <a:p>
            <a:pPr lvl="1"/>
            <a:r>
              <a:rPr lang="en-US" dirty="0"/>
              <a:t>Second level</a:t>
            </a:r>
            <a:endParaRPr lang="en-US" dirty="0"/>
          </a:p>
          <a:p>
            <a:pPr lvl="2"/>
            <a:r>
              <a:rPr lang="en-US" dirty="0"/>
              <a:t>Third level</a:t>
            </a:r>
            <a:endParaRPr lang="en-US" dirty="0"/>
          </a:p>
          <a:p>
            <a:pPr lvl="3"/>
            <a:r>
              <a:rPr lang="en-US" dirty="0"/>
              <a:t>Fourth level</a:t>
            </a:r>
            <a:endParaRPr lang="en-US" dirty="0"/>
          </a:p>
          <a:p>
            <a:pPr lvl="4"/>
            <a:r>
              <a:rPr lang="en-US" dirty="0"/>
              <a:t>Fifth level</a:t>
            </a:r>
            <a:endParaRPr lang="en-US" dirty="0"/>
          </a:p>
        </p:txBody>
      </p:sp>
      <p:sp>
        <p:nvSpPr>
          <p:cNvPr id="6" name="Rectangle 4"/>
          <p:cNvSpPr>
            <a:spLocks noChangeArrowheads="1"/>
          </p:cNvSpPr>
          <p:nvPr userDrawn="1"/>
        </p:nvSpPr>
        <p:spPr bwMode="ltGray">
          <a:xfrm>
            <a:off x="354244" y="6570866"/>
            <a:ext cx="4560687" cy="190643"/>
          </a:xfrm>
          <a:prstGeom prst="rect">
            <a:avLst/>
          </a:prstGeom>
          <a:noFill/>
          <a:ln w="9525">
            <a:noFill/>
            <a:miter lim="800000"/>
          </a:ln>
          <a:effectLst/>
        </p:spPr>
        <p:txBody>
          <a:bodyPr wrap="square" lIns="82056" tIns="41027" rIns="82056" bIns="41027" anchor="b" anchorCtr="0">
            <a:spAutoFit/>
          </a:bodyPr>
          <a:lstStyle/>
          <a:p>
            <a:pPr algn="l" defTabSz="813435">
              <a:lnSpc>
                <a:spcPct val="100000"/>
              </a:lnSpc>
            </a:pPr>
            <a:r>
              <a:rPr lang="en-US" sz="700" dirty="0">
                <a:solidFill>
                  <a:srgbClr val="C0C0C0"/>
                </a:solidFill>
                <a:latin typeface="+mj-lt"/>
              </a:rPr>
              <a:t>© 2013 Cisco and/or its affiliates. All rights reserved.</a:t>
            </a:r>
            <a:endParaRPr lang="en-US" sz="700" dirty="0">
              <a:solidFill>
                <a:srgbClr val="C0C0C0"/>
              </a:solidFill>
              <a:latin typeface="+mj-lt"/>
            </a:endParaRPr>
          </a:p>
        </p:txBody>
      </p:sp>
      <p:sp>
        <p:nvSpPr>
          <p:cNvPr id="7" name="Rectangle 5"/>
          <p:cNvSpPr>
            <a:spLocks noChangeArrowheads="1"/>
          </p:cNvSpPr>
          <p:nvPr userDrawn="1"/>
        </p:nvSpPr>
        <p:spPr bwMode="ltGray">
          <a:xfrm>
            <a:off x="10596615" y="6569202"/>
            <a:ext cx="837590" cy="190577"/>
          </a:xfrm>
          <a:prstGeom prst="rect">
            <a:avLst/>
          </a:prstGeom>
          <a:noFill/>
          <a:ln w="9525">
            <a:noFill/>
            <a:miter lim="800000"/>
          </a:ln>
          <a:effectLst/>
        </p:spPr>
        <p:txBody>
          <a:bodyPr wrap="none" lIns="82056" tIns="41027" rIns="82056" bIns="41027" anchor="b">
            <a:spAutoFit/>
          </a:bodyPr>
          <a:lstStyle/>
          <a:p>
            <a:pPr algn="r" defTabSz="813435">
              <a:lnSpc>
                <a:spcPct val="100000"/>
              </a:lnSpc>
            </a:pPr>
            <a:r>
              <a:rPr lang="en-US" sz="700" dirty="0">
                <a:solidFill>
                  <a:srgbClr val="C0C0C0"/>
                </a:solidFill>
                <a:latin typeface="+mj-lt"/>
              </a:rPr>
              <a:t>Cisco Confidential</a:t>
            </a:r>
            <a:endParaRPr lang="en-US" sz="700" dirty="0">
              <a:solidFill>
                <a:srgbClr val="C0C0C0"/>
              </a:solidFill>
              <a:latin typeface="+mj-lt"/>
            </a:endParaRPr>
          </a:p>
        </p:txBody>
      </p:sp>
      <p:sp>
        <p:nvSpPr>
          <p:cNvPr id="8" name="Rectangle 7"/>
          <p:cNvSpPr>
            <a:spLocks noChangeArrowheads="1"/>
          </p:cNvSpPr>
          <p:nvPr userDrawn="1"/>
        </p:nvSpPr>
        <p:spPr bwMode="ltGray">
          <a:xfrm>
            <a:off x="11566198" y="6565026"/>
            <a:ext cx="275628" cy="190643"/>
          </a:xfrm>
          <a:prstGeom prst="rect">
            <a:avLst/>
          </a:prstGeom>
          <a:noFill/>
          <a:ln w="9525" algn="ctr">
            <a:noFill/>
            <a:miter lim="800000"/>
          </a:ln>
          <a:effectLst/>
        </p:spPr>
        <p:txBody>
          <a:bodyPr wrap="none" lIns="82056" tIns="41027" rIns="82056" bIns="41027" anchor="b">
            <a:spAutoFit/>
          </a:bodyPr>
          <a:lstStyle/>
          <a:p>
            <a:pPr algn="r" defTabSz="813435">
              <a:lnSpc>
                <a:spcPct val="100000"/>
              </a:lnSpc>
            </a:pPr>
            <a:fld id="{DFCF27A5-1A5B-48D3-A060-2758FFBB1ADD}" type="slidenum">
              <a:rPr lang="en-US" sz="700">
                <a:solidFill>
                  <a:srgbClr val="C0C0C0"/>
                </a:solidFill>
                <a:latin typeface="+mj-lt"/>
              </a:rPr>
            </a:fld>
            <a:endParaRPr lang="en-US" sz="700" dirty="0">
              <a:solidFill>
                <a:srgbClr val="C0C0C0"/>
              </a:solidFill>
              <a:latin typeface="+mj-lt"/>
            </a:endParaRPr>
          </a:p>
        </p:txBody>
      </p:sp>
    </p:spTree>
  </p:cSld>
  <p:clrMapOvr>
    <a:masterClrMapping/>
  </p:clrMapOvr>
  <p:transition>
    <p:wipe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showMasterSp="0">
  <p:cSld name="1_Title Only no bar">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nSpc>
                <a:spcPct val="90000"/>
              </a:lnSpc>
              <a:defRPr/>
            </a:lvl1pPr>
          </a:lstStyle>
          <a:p>
            <a:r>
              <a:rPr lang="en-US" dirty="0"/>
              <a:t>Click to edit Master title style</a:t>
            </a:r>
            <a:endParaRPr lang="en-US" dirty="0"/>
          </a:p>
        </p:txBody>
      </p:sp>
      <p:sp>
        <p:nvSpPr>
          <p:cNvPr id="3" name="Rectangle 4"/>
          <p:cNvSpPr>
            <a:spLocks noChangeArrowheads="1"/>
          </p:cNvSpPr>
          <p:nvPr userDrawn="1"/>
        </p:nvSpPr>
        <p:spPr bwMode="ltGray">
          <a:xfrm>
            <a:off x="354244" y="6570866"/>
            <a:ext cx="4560687" cy="190643"/>
          </a:xfrm>
          <a:prstGeom prst="rect">
            <a:avLst/>
          </a:prstGeom>
          <a:noFill/>
          <a:ln w="9525">
            <a:noFill/>
            <a:miter lim="800000"/>
          </a:ln>
          <a:effectLst/>
        </p:spPr>
        <p:txBody>
          <a:bodyPr wrap="square" lIns="82056" tIns="41027" rIns="82056" bIns="41027" anchor="b" anchorCtr="0">
            <a:spAutoFit/>
          </a:bodyPr>
          <a:lstStyle/>
          <a:p>
            <a:pPr algn="l" defTabSz="813435">
              <a:lnSpc>
                <a:spcPct val="100000"/>
              </a:lnSpc>
            </a:pPr>
            <a:r>
              <a:rPr lang="en-US" sz="700" dirty="0">
                <a:solidFill>
                  <a:srgbClr val="C0C0C0"/>
                </a:solidFill>
                <a:latin typeface="+mj-lt"/>
              </a:rPr>
              <a:t>© 2013 Cisco and/or its affiliates. All rights reserved.</a:t>
            </a:r>
            <a:endParaRPr lang="en-US" sz="700" dirty="0">
              <a:solidFill>
                <a:srgbClr val="C0C0C0"/>
              </a:solidFill>
              <a:latin typeface="+mj-lt"/>
            </a:endParaRPr>
          </a:p>
        </p:txBody>
      </p:sp>
      <p:sp>
        <p:nvSpPr>
          <p:cNvPr id="4" name="Rectangle 5"/>
          <p:cNvSpPr>
            <a:spLocks noChangeArrowheads="1"/>
          </p:cNvSpPr>
          <p:nvPr userDrawn="1"/>
        </p:nvSpPr>
        <p:spPr bwMode="ltGray">
          <a:xfrm>
            <a:off x="10596615" y="6569202"/>
            <a:ext cx="837590" cy="190577"/>
          </a:xfrm>
          <a:prstGeom prst="rect">
            <a:avLst/>
          </a:prstGeom>
          <a:noFill/>
          <a:ln w="9525">
            <a:noFill/>
            <a:miter lim="800000"/>
          </a:ln>
          <a:effectLst/>
        </p:spPr>
        <p:txBody>
          <a:bodyPr wrap="none" lIns="82056" tIns="41027" rIns="82056" bIns="41027" anchor="b">
            <a:spAutoFit/>
          </a:bodyPr>
          <a:lstStyle/>
          <a:p>
            <a:pPr algn="r" defTabSz="813435">
              <a:lnSpc>
                <a:spcPct val="100000"/>
              </a:lnSpc>
            </a:pPr>
            <a:r>
              <a:rPr lang="en-US" sz="700" dirty="0">
                <a:solidFill>
                  <a:srgbClr val="C0C0C0"/>
                </a:solidFill>
                <a:latin typeface="+mj-lt"/>
              </a:rPr>
              <a:t>Cisco Confidential</a:t>
            </a:r>
            <a:endParaRPr lang="en-US" sz="700" dirty="0">
              <a:solidFill>
                <a:srgbClr val="C0C0C0"/>
              </a:solidFill>
              <a:latin typeface="+mj-lt"/>
            </a:endParaRPr>
          </a:p>
        </p:txBody>
      </p:sp>
      <p:sp>
        <p:nvSpPr>
          <p:cNvPr id="5" name="Rectangle 7"/>
          <p:cNvSpPr>
            <a:spLocks noChangeArrowheads="1"/>
          </p:cNvSpPr>
          <p:nvPr userDrawn="1"/>
        </p:nvSpPr>
        <p:spPr bwMode="ltGray">
          <a:xfrm>
            <a:off x="11566198" y="6565026"/>
            <a:ext cx="275628" cy="190643"/>
          </a:xfrm>
          <a:prstGeom prst="rect">
            <a:avLst/>
          </a:prstGeom>
          <a:noFill/>
          <a:ln w="9525" algn="ctr">
            <a:noFill/>
            <a:miter lim="800000"/>
          </a:ln>
          <a:effectLst/>
        </p:spPr>
        <p:txBody>
          <a:bodyPr wrap="none" lIns="82056" tIns="41027" rIns="82056" bIns="41027" anchor="b">
            <a:spAutoFit/>
          </a:bodyPr>
          <a:lstStyle/>
          <a:p>
            <a:pPr algn="r" defTabSz="813435">
              <a:lnSpc>
                <a:spcPct val="100000"/>
              </a:lnSpc>
            </a:pPr>
            <a:fld id="{DFCF27A5-1A5B-48D3-A060-2758FFBB1ADD}" type="slidenum">
              <a:rPr lang="en-US" sz="700">
                <a:solidFill>
                  <a:srgbClr val="C0C0C0"/>
                </a:solidFill>
                <a:latin typeface="+mj-lt"/>
              </a:rPr>
            </a:fld>
            <a:endParaRPr lang="en-US" sz="700" dirty="0">
              <a:solidFill>
                <a:srgbClr val="C0C0C0"/>
              </a:solidFill>
              <a:latin typeface="+mj-lt"/>
            </a:endParaRPr>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a:p>
        </p:txBody>
      </p:sp>
      <p:sp>
        <p:nvSpPr>
          <p:cNvPr id="5" name="Slide Number Placeholder 2"/>
          <p:cNvSpPr>
            <a:spLocks noGrp="1"/>
          </p:cNvSpPr>
          <p:nvPr>
            <p:ph type="sldNum" sz="quarter" idx="4"/>
          </p:nvPr>
        </p:nvSpPr>
        <p:spPr>
          <a:xfrm>
            <a:off x="11680787" y="6518514"/>
            <a:ext cx="511213" cy="366183"/>
          </a:xfrm>
          <a:prstGeom prst="rect">
            <a:avLst/>
          </a:prstGeom>
        </p:spPr>
        <p:txBody>
          <a:bodyPr vert="horz" lIns="121763" tIns="60881" rIns="121763" bIns="60881" rtlCol="0" anchor="ctr"/>
          <a:lstStyle>
            <a:lvl1pPr marL="0" algn="ctr" defTabSz="609600" rtl="0" eaLnBrk="1" fontAlgn="base" latinLnBrk="0" hangingPunct="1">
              <a:spcBef>
                <a:spcPct val="0"/>
              </a:spcBef>
              <a:spcAft>
                <a:spcPct val="0"/>
              </a:spcAft>
              <a:defRPr lang="en-US" sz="900" kern="1200" smtClean="0">
                <a:solidFill>
                  <a:schemeClr val="bg2"/>
                </a:solidFill>
                <a:latin typeface="+mn-lt"/>
                <a:ea typeface="+mn-ea"/>
                <a:cs typeface="+mn-cs"/>
              </a:defRPr>
            </a:lvl1pPr>
          </a:lstStyle>
          <a:p>
            <a:fld id="{3945D0FD-48F1-4D72-80C5-FFB60B92A834}" type="slidenum">
              <a:rPr>
                <a:solidFill>
                  <a:srgbClr val="595959"/>
                </a:solidFill>
              </a:rPr>
            </a:fld>
            <a:endParaRPr dirty="0">
              <a:solidFill>
                <a:srgbClr val="595959"/>
              </a:solidFill>
            </a:endParaRPr>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自定义版式">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标题占位符 1"/>
          <p:cNvSpPr>
            <a:spLocks noGrp="1"/>
          </p:cNvSpPr>
          <p:nvPr>
            <p:ph type="title"/>
          </p:nvPr>
        </p:nvSpPr>
        <p:spPr>
          <a:xfrm>
            <a:off x="349685" y="227340"/>
            <a:ext cx="10515600" cy="737165"/>
          </a:xfrm>
          <a:prstGeom prst="rect">
            <a:avLst/>
          </a:prstGeom>
        </p:spPr>
        <p:txBody>
          <a:bodyPr vert="horz" lIns="91308" tIns="45718" rIns="91308" bIns="45718" rtlCol="0" anchor="ctr">
            <a:normAutofit/>
          </a:bodyPr>
          <a:lstStyle/>
          <a:p>
            <a:r>
              <a:rPr lang="zh-CN" altLang="en-US" dirty="0"/>
              <a:t>单击此处编辑母版标题样式</a:t>
            </a:r>
            <a:endParaRPr lang="zh-CN" alt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cSld name="空白">
    <p:spTree>
      <p:nvGrpSpPr>
        <p:cNvPr id="1" name=""/>
        <p:cNvGrpSpPr/>
        <p:nvPr/>
      </p:nvGrpSpPr>
      <p:grpSpPr>
        <a:xfrm>
          <a:off x="0" y="0"/>
          <a:ext cx="0" cy="0"/>
          <a:chOff x="0" y="0"/>
          <a:chExt cx="0" cy="0"/>
        </a:xfrm>
      </p:grpSpPr>
      <p:sp>
        <p:nvSpPr>
          <p:cNvPr id="5" name="标题占位符 1"/>
          <p:cNvSpPr>
            <a:spLocks noGrp="1"/>
          </p:cNvSpPr>
          <p:nvPr>
            <p:ph type="title"/>
          </p:nvPr>
        </p:nvSpPr>
        <p:spPr>
          <a:xfrm>
            <a:off x="349685" y="227340"/>
            <a:ext cx="10515600" cy="737165"/>
          </a:xfrm>
          <a:prstGeom prst="rect">
            <a:avLst/>
          </a:prstGeom>
        </p:spPr>
        <p:txBody>
          <a:bodyPr vert="horz" lIns="91278" tIns="45718" rIns="91278" bIns="45718" rtlCol="0" anchor="ctr">
            <a:normAutofit/>
          </a:bodyPr>
          <a:lstStyle/>
          <a:p>
            <a:r>
              <a:rPr lang="zh-CN" altLang="en-US" dirty="0"/>
              <a:t>单击此处编辑母版标题样式</a:t>
            </a:r>
            <a:endParaRPr lang="zh-CN" alt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userDrawn="1">
  <p:cSld name="1_Title and Content">
    <p:spTree>
      <p:nvGrpSpPr>
        <p:cNvPr id="1" name=""/>
        <p:cNvGrpSpPr/>
        <p:nvPr/>
      </p:nvGrpSpPr>
      <p:grpSpPr>
        <a:xfrm>
          <a:off x="0" y="0"/>
          <a:ext cx="0" cy="0"/>
          <a:chOff x="0" y="0"/>
          <a:chExt cx="0" cy="0"/>
        </a:xfrm>
      </p:grpSpPr>
      <p:cxnSp>
        <p:nvCxnSpPr>
          <p:cNvPr id="7" name="Straight Connector 20"/>
          <p:cNvCxnSpPr/>
          <p:nvPr userDrawn="1"/>
        </p:nvCxnSpPr>
        <p:spPr>
          <a:xfrm>
            <a:off x="505859" y="911493"/>
            <a:ext cx="5212080" cy="0"/>
          </a:xfrm>
          <a:prstGeom prst="line">
            <a:avLst/>
          </a:prstGeom>
          <a:ln w="31750">
            <a:solidFill>
              <a:srgbClr val="1D1A70"/>
            </a:solidFill>
          </a:ln>
        </p:spPr>
        <p:style>
          <a:lnRef idx="1">
            <a:schemeClr val="accent1"/>
          </a:lnRef>
          <a:fillRef idx="0">
            <a:schemeClr val="accent1"/>
          </a:fillRef>
          <a:effectRef idx="0">
            <a:schemeClr val="accent1"/>
          </a:effectRef>
          <a:fontRef idx="minor">
            <a:schemeClr val="tx1"/>
          </a:fontRef>
        </p:style>
      </p:cxnSp>
      <p:sp>
        <p:nvSpPr>
          <p:cNvPr id="5" name="标题 4"/>
          <p:cNvSpPr>
            <a:spLocks noGrp="1"/>
          </p:cNvSpPr>
          <p:nvPr>
            <p:ph type="title"/>
          </p:nvPr>
        </p:nvSpPr>
        <p:spPr>
          <a:xfrm>
            <a:off x="441121" y="285078"/>
            <a:ext cx="7399603" cy="505361"/>
          </a:xfrm>
          <a:prstGeom prst="rect">
            <a:avLst/>
          </a:prstGeom>
        </p:spPr>
        <p:txBody>
          <a:bodyPr vert="horz"/>
          <a:lstStyle>
            <a:lvl1pPr algn="l">
              <a:defRPr lang="zh-CN" altLang="en-US" sz="2500" b="1" kern="1200" dirty="0">
                <a:ln w="0"/>
                <a:solidFill>
                  <a:srgbClr val="1D1A70"/>
                </a:solidFill>
                <a:latin typeface="Calibri" panose="020F0502020204030204" pitchFamily="34" charset="0"/>
                <a:ea typeface="+mn-ea"/>
                <a:cs typeface="+mn-cs"/>
              </a:defRPr>
            </a:lvl1pPr>
          </a:lstStyle>
          <a:p>
            <a:r>
              <a:rPr kumimoji="1" lang="zh-CN" altLang="en-US" dirty="0"/>
              <a:t>单击此处编辑母版标题样式</a:t>
            </a:r>
            <a:endParaRPr kumimoji="1" lang="zh-CN" altLang="en-US" dirty="0"/>
          </a:p>
        </p:txBody>
      </p:sp>
      <p:sp>
        <p:nvSpPr>
          <p:cNvPr id="11" name="内容占位符 10"/>
          <p:cNvSpPr>
            <a:spLocks noGrp="1"/>
          </p:cNvSpPr>
          <p:nvPr>
            <p:ph sz="quarter" idx="10"/>
          </p:nvPr>
        </p:nvSpPr>
        <p:spPr>
          <a:xfrm>
            <a:off x="441096" y="1139829"/>
            <a:ext cx="9823451" cy="3602039"/>
          </a:xfrm>
          <a:prstGeom prst="rect">
            <a:avLst/>
          </a:prstGeom>
        </p:spPr>
        <p:txBody>
          <a:bodyPr vert="horz"/>
          <a:lstStyle>
            <a:lvl1pPr marL="0" indent="0" algn="l" defTabSz="913765" rtl="0" eaLnBrk="1" latinLnBrk="0" hangingPunct="1">
              <a:buFontTx/>
              <a:buNone/>
              <a:defRPr kumimoji="1" lang="zh-CN" altLang="en-US" sz="1700" b="1" kern="1200" dirty="0" smtClean="0">
                <a:solidFill>
                  <a:schemeClr val="tx1"/>
                </a:solidFill>
                <a:latin typeface="Calibri" panose="020F0502020204030204" pitchFamily="34" charset="0"/>
                <a:ea typeface="+mn-ea"/>
                <a:cs typeface="+mn-cs"/>
              </a:defRPr>
            </a:lvl1pPr>
            <a:lvl2pPr marL="285750" indent="-285750" algn="l" defTabSz="913765" rtl="0" eaLnBrk="1" latinLnBrk="0" hangingPunct="1">
              <a:buFont typeface="Wingdings" panose="05000000000000000000" pitchFamily="2" charset="2"/>
              <a:buChar char="ü"/>
              <a:defRPr kumimoji="1" lang="zh-CN" altLang="en-US" sz="1700" b="1" kern="1200" dirty="0" smtClean="0">
                <a:solidFill>
                  <a:schemeClr val="tx1"/>
                </a:solidFill>
                <a:latin typeface="Calibri" panose="020F0502020204030204" pitchFamily="34" charset="0"/>
                <a:ea typeface="+mn-ea"/>
                <a:cs typeface="+mn-cs"/>
              </a:defRPr>
            </a:lvl2pPr>
            <a:lvl3pPr marL="285750" indent="-285750" algn="l" defTabSz="913765" rtl="0" eaLnBrk="1" latinLnBrk="0" hangingPunct="1">
              <a:buFont typeface="Wingdings" panose="05000000000000000000" pitchFamily="2" charset="2"/>
              <a:buChar char="ü"/>
              <a:defRPr kumimoji="1" lang="zh-CN" altLang="en-US" sz="1700" b="1" kern="1200" dirty="0" smtClean="0">
                <a:solidFill>
                  <a:schemeClr val="tx1"/>
                </a:solidFill>
                <a:latin typeface="Calibri" panose="020F0502020204030204" pitchFamily="34" charset="0"/>
                <a:ea typeface="+mn-ea"/>
                <a:cs typeface="+mn-cs"/>
              </a:defRPr>
            </a:lvl3pPr>
            <a:lvl4pPr marL="285750" indent="-285750" algn="l" defTabSz="913765" rtl="0" eaLnBrk="1" latinLnBrk="0" hangingPunct="1">
              <a:buFont typeface="Wingdings" panose="05000000000000000000" pitchFamily="2" charset="2"/>
              <a:buChar char="ü"/>
              <a:defRPr kumimoji="1" lang="zh-CN" altLang="en-US" sz="1700" b="1" kern="1200" dirty="0" smtClean="0">
                <a:solidFill>
                  <a:schemeClr val="tx1"/>
                </a:solidFill>
                <a:latin typeface="Calibri" panose="020F0502020204030204" pitchFamily="34" charset="0"/>
                <a:ea typeface="+mn-ea"/>
                <a:cs typeface="+mn-cs"/>
              </a:defRPr>
            </a:lvl4pPr>
            <a:lvl5pPr>
              <a:defRPr kumimoji="1" lang="zh-CN" altLang="en-US" sz="1700" b="1" kern="1200" dirty="0">
                <a:solidFill>
                  <a:schemeClr val="tx1"/>
                </a:solidFill>
                <a:latin typeface="Calibri" panose="020F0502020204030204" pitchFamily="34" charset="0"/>
                <a:ea typeface="+mn-ea"/>
                <a:cs typeface="+mn-cs"/>
              </a:defRPr>
            </a:lvl5pPr>
          </a:lstStyle>
          <a:p>
            <a:pPr lvl="0"/>
            <a:r>
              <a:rPr kumimoji="1" lang="zh-CN" altLang="en-US" dirty="0"/>
              <a:t>单击此处编辑母版文本样式</a:t>
            </a:r>
            <a:endParaRPr kumimoji="1" lang="zh-CN" alt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自定义版式">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标题占位符 1"/>
          <p:cNvSpPr>
            <a:spLocks noGrp="1"/>
          </p:cNvSpPr>
          <p:nvPr>
            <p:ph type="title"/>
          </p:nvPr>
        </p:nvSpPr>
        <p:spPr>
          <a:xfrm>
            <a:off x="349685" y="227340"/>
            <a:ext cx="10515600" cy="737165"/>
          </a:xfrm>
          <a:prstGeom prst="rect">
            <a:avLst/>
          </a:prstGeom>
        </p:spPr>
        <p:txBody>
          <a:bodyPr vert="horz" lIns="91432" tIns="45718" rIns="91432" bIns="45718" rtlCol="0" anchor="ctr">
            <a:normAutofit/>
          </a:bodyPr>
          <a:lstStyle/>
          <a:p>
            <a:r>
              <a:rPr lang="zh-CN" altLang="en-US" dirty="0"/>
              <a:t>单击此处编辑母版标题样式</a:t>
            </a:r>
            <a:endParaRPr lang="zh-CN" alt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空白">
    <p:spTree>
      <p:nvGrpSpPr>
        <p:cNvPr id="1" name=""/>
        <p:cNvGrpSpPr/>
        <p:nvPr/>
      </p:nvGrpSpPr>
      <p:grpSpPr>
        <a:xfrm>
          <a:off x="0" y="0"/>
          <a:ext cx="0" cy="0"/>
          <a:chOff x="0" y="0"/>
          <a:chExt cx="0" cy="0"/>
        </a:xfrm>
      </p:grpSpPr>
      <p:sp>
        <p:nvSpPr>
          <p:cNvPr id="5" name="标题占位符 1"/>
          <p:cNvSpPr>
            <a:spLocks noGrp="1"/>
          </p:cNvSpPr>
          <p:nvPr>
            <p:ph type="title"/>
          </p:nvPr>
        </p:nvSpPr>
        <p:spPr>
          <a:xfrm>
            <a:off x="349685" y="227340"/>
            <a:ext cx="10515600" cy="737165"/>
          </a:xfrm>
          <a:prstGeom prst="rect">
            <a:avLst/>
          </a:prstGeom>
        </p:spPr>
        <p:txBody>
          <a:bodyPr vert="horz" lIns="91432" tIns="45718" rIns="91432" bIns="45718" rtlCol="0" anchor="ctr">
            <a:normAutofit/>
          </a:bodyPr>
          <a:lstStyle/>
          <a:p>
            <a:r>
              <a:rPr lang="zh-CN" altLang="en-US" dirty="0"/>
              <a:t>单击此处编辑母版标题样式</a:t>
            </a:r>
            <a:endParaRPr lang="zh-CN" alt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cSld name="1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609600" y="6356355"/>
            <a:ext cx="2844800" cy="365125"/>
          </a:xfrm>
          <a:prstGeom prst="rect">
            <a:avLst/>
          </a:prstGeom>
        </p:spPr>
        <p:txBody>
          <a:bodyPr lIns="121906" tIns="60952" rIns="121906" bIns="60952"/>
          <a:lstStyle/>
          <a:p>
            <a:pPr defTabSz="913765"/>
            <a:fld id="{6AD55A1F-6568-4CF1-9E4E-19F926B490DB}" type="datetimeFigureOut">
              <a:rPr lang="zh-CN" altLang="en-US" sz="1900" smtClean="0">
                <a:solidFill>
                  <a:prstClr val="black"/>
                </a:solidFill>
                <a:latin typeface="Calibri" panose="020F0502020204030204"/>
                <a:ea typeface="宋体" panose="02010600030101010101" pitchFamily="2" charset="-122"/>
              </a:rPr>
            </a:fld>
            <a:endParaRPr lang="zh-CN" altLang="en-US" sz="1900">
              <a:solidFill>
                <a:prstClr val="black"/>
              </a:solidFill>
              <a:latin typeface="Calibri" panose="020F0502020204030204"/>
              <a:ea typeface="宋体" panose="02010600030101010101" pitchFamily="2" charset="-122"/>
            </a:endParaRPr>
          </a:p>
        </p:txBody>
      </p:sp>
      <p:sp>
        <p:nvSpPr>
          <p:cNvPr id="3" name="页脚占位符 2"/>
          <p:cNvSpPr>
            <a:spLocks noGrp="1"/>
          </p:cNvSpPr>
          <p:nvPr>
            <p:ph type="ftr" sz="quarter" idx="11"/>
          </p:nvPr>
        </p:nvSpPr>
        <p:spPr>
          <a:xfrm>
            <a:off x="4165600" y="6356355"/>
            <a:ext cx="3860800" cy="365125"/>
          </a:xfrm>
          <a:prstGeom prst="rect">
            <a:avLst/>
          </a:prstGeom>
        </p:spPr>
        <p:txBody>
          <a:bodyPr lIns="121906" tIns="60952" rIns="121906" bIns="60952"/>
          <a:lstStyle/>
          <a:p>
            <a:pPr defTabSz="913765"/>
            <a:endParaRPr lang="zh-CN" altLang="en-US" sz="1900">
              <a:solidFill>
                <a:prstClr val="black"/>
              </a:solidFill>
              <a:latin typeface="Calibri" panose="020F0502020204030204"/>
              <a:ea typeface="宋体" panose="02010600030101010101" pitchFamily="2" charset="-122"/>
            </a:endParaRPr>
          </a:p>
        </p:txBody>
      </p:sp>
      <p:sp>
        <p:nvSpPr>
          <p:cNvPr id="4" name="灯片编号占位符 3"/>
          <p:cNvSpPr>
            <a:spLocks noGrp="1"/>
          </p:cNvSpPr>
          <p:nvPr>
            <p:ph type="sldNum" sz="quarter" idx="12"/>
          </p:nvPr>
        </p:nvSpPr>
        <p:spPr>
          <a:xfrm>
            <a:off x="8737600" y="6356355"/>
            <a:ext cx="2844800" cy="365125"/>
          </a:xfrm>
          <a:prstGeom prst="rect">
            <a:avLst/>
          </a:prstGeom>
        </p:spPr>
        <p:txBody>
          <a:bodyPr lIns="121906" tIns="60952" rIns="121906" bIns="60952"/>
          <a:lstStyle/>
          <a:p>
            <a:pPr defTabSz="913765"/>
            <a:fld id="{FCF4A7F2-2D56-4C5B-B8E4-BE06619151B1}" type="slidenum">
              <a:rPr lang="zh-CN" altLang="en-US" sz="1900" smtClean="0">
                <a:solidFill>
                  <a:prstClr val="black"/>
                </a:solidFill>
                <a:latin typeface="Calibri" panose="020F0502020204030204"/>
                <a:ea typeface="宋体" panose="02010600030101010101" pitchFamily="2" charset="-122"/>
              </a:rPr>
            </a:fld>
            <a:endParaRPr lang="zh-CN" altLang="en-US" sz="1900">
              <a:solidFill>
                <a:prstClr val="black"/>
              </a:solidFill>
              <a:latin typeface="Calibri" panose="020F0502020204030204"/>
              <a:ea typeface="宋体" panose="02010600030101010101" pitchFamily="2" charset="-122"/>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atin typeface="+mn-lt"/>
              </a:defRPr>
            </a:lvl1pPr>
          </a:lstStyle>
          <a:p>
            <a:r>
              <a:rPr lang="zh-CN" altLang="en-US" dirty="0"/>
              <a:t>单击此处编辑母版标题样式</a:t>
            </a:r>
            <a:endParaRPr lang="zh-CN" alt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自定义版式">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标题占位符 1"/>
          <p:cNvSpPr>
            <a:spLocks noGrp="1"/>
          </p:cNvSpPr>
          <p:nvPr>
            <p:ph type="title"/>
          </p:nvPr>
        </p:nvSpPr>
        <p:spPr>
          <a:xfrm>
            <a:off x="349685" y="227340"/>
            <a:ext cx="10515600" cy="737165"/>
          </a:xfrm>
          <a:prstGeom prst="rect">
            <a:avLst/>
          </a:prstGeom>
        </p:spPr>
        <p:txBody>
          <a:bodyPr vert="horz" lIns="91432" tIns="45718" rIns="91432" bIns="45718" rtlCol="0" anchor="ctr">
            <a:normAutofit/>
          </a:bodyPr>
          <a:lstStyle/>
          <a:p>
            <a:r>
              <a:rPr lang="zh-CN" altLang="en-US" dirty="0"/>
              <a:t>单击此处编辑母版标题样式</a:t>
            </a:r>
            <a:endParaRPr lang="zh-CN" alt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空白">
    <p:spTree>
      <p:nvGrpSpPr>
        <p:cNvPr id="1" name=""/>
        <p:cNvGrpSpPr/>
        <p:nvPr/>
      </p:nvGrpSpPr>
      <p:grpSpPr>
        <a:xfrm>
          <a:off x="0" y="0"/>
          <a:ext cx="0" cy="0"/>
          <a:chOff x="0" y="0"/>
          <a:chExt cx="0" cy="0"/>
        </a:xfrm>
      </p:grpSpPr>
      <p:sp>
        <p:nvSpPr>
          <p:cNvPr id="5" name="标题占位符 1"/>
          <p:cNvSpPr>
            <a:spLocks noGrp="1"/>
          </p:cNvSpPr>
          <p:nvPr>
            <p:ph type="title"/>
          </p:nvPr>
        </p:nvSpPr>
        <p:spPr>
          <a:xfrm>
            <a:off x="349685" y="227340"/>
            <a:ext cx="10515600" cy="737165"/>
          </a:xfrm>
          <a:prstGeom prst="rect">
            <a:avLst/>
          </a:prstGeom>
        </p:spPr>
        <p:txBody>
          <a:bodyPr vert="horz" lIns="91432" tIns="45718" rIns="91432" bIns="45718" rtlCol="0" anchor="ctr">
            <a:normAutofit/>
          </a:bodyPr>
          <a:lstStyle/>
          <a:p>
            <a:r>
              <a:rPr lang="zh-CN" altLang="en-US" dirty="0"/>
              <a:t>单击此处编辑母版标题样式</a:t>
            </a:r>
            <a:endParaRPr lang="zh-CN" alt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cSld name="1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609600" y="6356355"/>
            <a:ext cx="2844800" cy="365125"/>
          </a:xfrm>
          <a:prstGeom prst="rect">
            <a:avLst/>
          </a:prstGeom>
        </p:spPr>
        <p:txBody>
          <a:bodyPr lIns="121906" tIns="60952" rIns="121906" bIns="60952"/>
          <a:lstStyle/>
          <a:p>
            <a:pPr defTabSz="913765"/>
            <a:fld id="{6AD55A1F-6568-4CF1-9E4E-19F926B490DB}" type="datetimeFigureOut">
              <a:rPr lang="zh-CN" altLang="en-US" sz="1900" smtClean="0">
                <a:solidFill>
                  <a:prstClr val="black"/>
                </a:solidFill>
                <a:latin typeface="Calibri" panose="020F0502020204030204"/>
                <a:ea typeface="宋体" panose="02010600030101010101" pitchFamily="2" charset="-122"/>
              </a:rPr>
            </a:fld>
            <a:endParaRPr lang="zh-CN" altLang="en-US" sz="1900">
              <a:solidFill>
                <a:prstClr val="black"/>
              </a:solidFill>
              <a:latin typeface="Calibri" panose="020F0502020204030204"/>
              <a:ea typeface="宋体" panose="02010600030101010101" pitchFamily="2" charset="-122"/>
            </a:endParaRPr>
          </a:p>
        </p:txBody>
      </p:sp>
      <p:sp>
        <p:nvSpPr>
          <p:cNvPr id="3" name="页脚占位符 2"/>
          <p:cNvSpPr>
            <a:spLocks noGrp="1"/>
          </p:cNvSpPr>
          <p:nvPr>
            <p:ph type="ftr" sz="quarter" idx="11"/>
          </p:nvPr>
        </p:nvSpPr>
        <p:spPr>
          <a:xfrm>
            <a:off x="4165600" y="6356355"/>
            <a:ext cx="3860800" cy="365125"/>
          </a:xfrm>
          <a:prstGeom prst="rect">
            <a:avLst/>
          </a:prstGeom>
        </p:spPr>
        <p:txBody>
          <a:bodyPr lIns="121906" tIns="60952" rIns="121906" bIns="60952"/>
          <a:lstStyle/>
          <a:p>
            <a:pPr defTabSz="913765"/>
            <a:endParaRPr lang="zh-CN" altLang="en-US" sz="1900">
              <a:solidFill>
                <a:prstClr val="black"/>
              </a:solidFill>
              <a:latin typeface="Calibri" panose="020F0502020204030204"/>
              <a:ea typeface="宋体" panose="02010600030101010101" pitchFamily="2" charset="-122"/>
            </a:endParaRPr>
          </a:p>
        </p:txBody>
      </p:sp>
      <p:sp>
        <p:nvSpPr>
          <p:cNvPr id="4" name="灯片编号占位符 3"/>
          <p:cNvSpPr>
            <a:spLocks noGrp="1"/>
          </p:cNvSpPr>
          <p:nvPr>
            <p:ph type="sldNum" sz="quarter" idx="12"/>
          </p:nvPr>
        </p:nvSpPr>
        <p:spPr>
          <a:xfrm>
            <a:off x="8737600" y="6356355"/>
            <a:ext cx="2844800" cy="365125"/>
          </a:xfrm>
          <a:prstGeom prst="rect">
            <a:avLst/>
          </a:prstGeom>
        </p:spPr>
        <p:txBody>
          <a:bodyPr lIns="121906" tIns="60952" rIns="121906" bIns="60952"/>
          <a:lstStyle/>
          <a:p>
            <a:pPr defTabSz="913765"/>
            <a:fld id="{FCF4A7F2-2D56-4C5B-B8E4-BE06619151B1}" type="slidenum">
              <a:rPr lang="zh-CN" altLang="en-US" sz="1900" smtClean="0">
                <a:solidFill>
                  <a:prstClr val="black"/>
                </a:solidFill>
                <a:latin typeface="Calibri" panose="020F0502020204030204"/>
                <a:ea typeface="宋体" panose="02010600030101010101" pitchFamily="2" charset="-122"/>
              </a:rPr>
            </a:fld>
            <a:endParaRPr lang="zh-CN" altLang="en-US" sz="1900">
              <a:solidFill>
                <a:prstClr val="black"/>
              </a:solidFill>
              <a:latin typeface="Calibri" panose="020F0502020204030204"/>
              <a:ea typeface="宋体" panose="02010600030101010101" pitchFamily="2" charset="-122"/>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1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atin typeface="+mn-lt"/>
              </a:defRPr>
            </a:lvl1pPr>
          </a:lstStyle>
          <a:p>
            <a:r>
              <a:rPr lang="zh-CN" altLang="en-US" dirty="0"/>
              <a:t>单击此处编辑母版标题样式</a:t>
            </a:r>
            <a:endParaRPr lang="zh-CN" altLang="en-US" dirty="0"/>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自定义版式">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标题占位符 1"/>
          <p:cNvSpPr>
            <a:spLocks noGrp="1"/>
          </p:cNvSpPr>
          <p:nvPr>
            <p:ph type="title"/>
          </p:nvPr>
        </p:nvSpPr>
        <p:spPr>
          <a:xfrm>
            <a:off x="349685" y="227341"/>
            <a:ext cx="10515600" cy="737165"/>
          </a:xfrm>
          <a:prstGeom prst="rect">
            <a:avLst/>
          </a:prstGeom>
        </p:spPr>
        <p:txBody>
          <a:bodyPr vert="horz" lIns="91418" tIns="45710" rIns="91418" bIns="45710" rtlCol="0" anchor="ctr">
            <a:normAutofit/>
          </a:bodyPr>
          <a:lstStyle/>
          <a:p>
            <a:r>
              <a:rPr lang="zh-CN" altLang="en-US" dirty="0"/>
              <a:t>单击此处编辑母版标题样式</a:t>
            </a:r>
            <a:endParaRPr lang="zh-CN" altLang="en-US" dirty="0"/>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cSld name="1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609600" y="6356360"/>
            <a:ext cx="2844800" cy="365125"/>
          </a:xfrm>
          <a:prstGeom prst="rect">
            <a:avLst/>
          </a:prstGeom>
        </p:spPr>
        <p:txBody>
          <a:bodyPr lIns="121889" tIns="60942" rIns="121889" bIns="60942"/>
          <a:lstStyle/>
          <a:p>
            <a:pPr defTabSz="913765"/>
            <a:fld id="{6AD55A1F-6568-4CF1-9E4E-19F926B490DB}" type="datetimeFigureOut">
              <a:rPr lang="zh-CN" altLang="en-US" sz="1900" smtClean="0">
                <a:solidFill>
                  <a:prstClr val="black"/>
                </a:solidFill>
                <a:latin typeface="Calibri" panose="020F0502020204030204"/>
                <a:ea typeface="宋体" panose="02010600030101010101" pitchFamily="2" charset="-122"/>
              </a:rPr>
            </a:fld>
            <a:endParaRPr lang="zh-CN" altLang="en-US" sz="1900">
              <a:solidFill>
                <a:prstClr val="black"/>
              </a:solidFill>
              <a:latin typeface="Calibri" panose="020F0502020204030204"/>
              <a:ea typeface="宋体" panose="02010600030101010101" pitchFamily="2" charset="-122"/>
            </a:endParaRPr>
          </a:p>
        </p:txBody>
      </p:sp>
      <p:sp>
        <p:nvSpPr>
          <p:cNvPr id="3" name="页脚占位符 2"/>
          <p:cNvSpPr>
            <a:spLocks noGrp="1"/>
          </p:cNvSpPr>
          <p:nvPr>
            <p:ph type="ftr" sz="quarter" idx="11"/>
          </p:nvPr>
        </p:nvSpPr>
        <p:spPr>
          <a:xfrm>
            <a:off x="4165600" y="6356360"/>
            <a:ext cx="3860800" cy="365125"/>
          </a:xfrm>
          <a:prstGeom prst="rect">
            <a:avLst/>
          </a:prstGeom>
        </p:spPr>
        <p:txBody>
          <a:bodyPr lIns="121889" tIns="60942" rIns="121889" bIns="60942"/>
          <a:lstStyle/>
          <a:p>
            <a:pPr defTabSz="913765"/>
            <a:endParaRPr lang="zh-CN" altLang="en-US" sz="1900">
              <a:solidFill>
                <a:prstClr val="black"/>
              </a:solidFill>
              <a:latin typeface="Calibri" panose="020F0502020204030204"/>
              <a:ea typeface="宋体" panose="02010600030101010101" pitchFamily="2" charset="-122"/>
            </a:endParaRPr>
          </a:p>
        </p:txBody>
      </p:sp>
      <p:sp>
        <p:nvSpPr>
          <p:cNvPr id="4" name="灯片编号占位符 3"/>
          <p:cNvSpPr>
            <a:spLocks noGrp="1"/>
          </p:cNvSpPr>
          <p:nvPr>
            <p:ph type="sldNum" sz="quarter" idx="12"/>
          </p:nvPr>
        </p:nvSpPr>
        <p:spPr>
          <a:xfrm>
            <a:off x="8737600" y="6356360"/>
            <a:ext cx="2844800" cy="365125"/>
          </a:xfrm>
          <a:prstGeom prst="rect">
            <a:avLst/>
          </a:prstGeom>
        </p:spPr>
        <p:txBody>
          <a:bodyPr lIns="121889" tIns="60942" rIns="121889" bIns="60942"/>
          <a:lstStyle/>
          <a:p>
            <a:pPr defTabSz="913765"/>
            <a:fld id="{FCF4A7F2-2D56-4C5B-B8E4-BE06619151B1}" type="slidenum">
              <a:rPr lang="zh-CN" altLang="en-US" sz="1900" smtClean="0">
                <a:solidFill>
                  <a:prstClr val="black"/>
                </a:solidFill>
                <a:latin typeface="Calibri" panose="020F0502020204030204"/>
                <a:ea typeface="宋体" panose="02010600030101010101" pitchFamily="2" charset="-122"/>
              </a:rPr>
            </a:fld>
            <a:endParaRPr lang="zh-CN" altLang="en-US" sz="1900">
              <a:solidFill>
                <a:prstClr val="black"/>
              </a:solidFill>
              <a:latin typeface="Calibri" panose="020F0502020204030204"/>
              <a:ea typeface="宋体" panose="02010600030101010101" pitchFamily="2" charset="-122"/>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1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atin typeface="+mn-lt"/>
              </a:defRPr>
            </a:lvl1pPr>
          </a:lstStyle>
          <a:p>
            <a:r>
              <a:rPr lang="zh-CN" altLang="en-US" dirty="0"/>
              <a:t>单击此处编辑母版标题样式</a:t>
            </a:r>
            <a:endParaRPr lang="zh-CN" altLang="en-US" dirty="0"/>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theme" Target="../theme/theme1.xml"/><Relationship Id="rId8" Type="http://schemas.openxmlformats.org/officeDocument/2006/relationships/image" Target="../media/image1.png"/><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5" Type="http://schemas.openxmlformats.org/officeDocument/2006/relationships/theme" Target="../theme/theme2.xml"/><Relationship Id="rId4" Type="http://schemas.openxmlformats.org/officeDocument/2006/relationships/image" Target="../media/image3.png"/><Relationship Id="rId3" Type="http://schemas.openxmlformats.org/officeDocument/2006/relationships/slideLayout" Target="../slideLayouts/slideLayout10.xml"/><Relationship Id="rId2" Type="http://schemas.openxmlformats.org/officeDocument/2006/relationships/slideLayout" Target="../slideLayouts/slideLayout9.xml"/><Relationship Id="rId1" Type="http://schemas.openxmlformats.org/officeDocument/2006/relationships/slideLayout" Target="../slideLayouts/slideLayout8.xml"/></Relationships>
</file>

<file path=ppt/slideMasters/_rels/slideMaster3.xml.rels><?xml version="1.0" encoding="UTF-8" standalone="yes"?>
<Relationships xmlns="http://schemas.openxmlformats.org/package/2006/relationships"><Relationship Id="rId6" Type="http://schemas.openxmlformats.org/officeDocument/2006/relationships/theme" Target="../theme/theme3.xml"/><Relationship Id="rId5" Type="http://schemas.openxmlformats.org/officeDocument/2006/relationships/image" Target="../media/image3.png"/><Relationship Id="rId4" Type="http://schemas.openxmlformats.org/officeDocument/2006/relationships/slideLayout" Target="../slideLayouts/slideLayout14.xml"/><Relationship Id="rId3" Type="http://schemas.openxmlformats.org/officeDocument/2006/relationships/slideLayout" Target="../slideLayouts/slideLayout13.xml"/><Relationship Id="rId2" Type="http://schemas.openxmlformats.org/officeDocument/2006/relationships/slideLayout" Target="../slideLayouts/slideLayout12.xml"/><Relationship Id="rId1" Type="http://schemas.openxmlformats.org/officeDocument/2006/relationships/slideLayout" Target="../slideLayouts/slideLayout11.xml"/></Relationships>
</file>

<file path=ppt/slideMasters/_rels/slideMaster4.xml.rels><?xml version="1.0" encoding="UTF-8" standalone="yes"?>
<Relationships xmlns="http://schemas.openxmlformats.org/package/2006/relationships"><Relationship Id="rId6" Type="http://schemas.openxmlformats.org/officeDocument/2006/relationships/theme" Target="../theme/theme4.xml"/><Relationship Id="rId5" Type="http://schemas.openxmlformats.org/officeDocument/2006/relationships/image" Target="../media/image3.png"/><Relationship Id="rId4" Type="http://schemas.openxmlformats.org/officeDocument/2006/relationships/slideLayout" Target="../slideLayouts/slideLayout18.xml"/><Relationship Id="rId3" Type="http://schemas.openxmlformats.org/officeDocument/2006/relationships/slideLayout" Target="../slideLayouts/slideLayout17.xml"/><Relationship Id="rId2" Type="http://schemas.openxmlformats.org/officeDocument/2006/relationships/slideLayout" Target="../slideLayouts/slideLayout16.xml"/><Relationship Id="rId1" Type="http://schemas.openxmlformats.org/officeDocument/2006/relationships/slideLayout" Target="../slideLayouts/slideLayout15.xml"/></Relationships>
</file>

<file path=ppt/slideMasters/_rels/slideMaster5.xml.rels><?xml version="1.0" encoding="UTF-8" standalone="yes"?>
<Relationships xmlns="http://schemas.openxmlformats.org/package/2006/relationships"><Relationship Id="rId5" Type="http://schemas.openxmlformats.org/officeDocument/2006/relationships/theme" Target="../theme/theme5.xml"/><Relationship Id="rId4" Type="http://schemas.openxmlformats.org/officeDocument/2006/relationships/image" Target="../media/image3.png"/><Relationship Id="rId3" Type="http://schemas.openxmlformats.org/officeDocument/2006/relationships/slideLayout" Target="../slideLayouts/slideLayout21.xml"/><Relationship Id="rId2" Type="http://schemas.openxmlformats.org/officeDocument/2006/relationships/slideLayout" Target="../slideLayouts/slideLayout20.xml"/><Relationship Id="rId1"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Lst>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panose="020B0604020202020204"/>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panose="020B0604020202020204"/>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panose="020B0604020202020204"/>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panose="020B0604020202020204"/>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panose="020B0604020202020204"/>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panose="020B0604020202020204"/>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panose="020B0604020202020204"/>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panose="020B0604020202020204"/>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panose="020B0604020202020204"/>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349685" y="227340"/>
            <a:ext cx="10515600" cy="737165"/>
          </a:xfrm>
          <a:prstGeom prst="rect">
            <a:avLst/>
          </a:prstGeom>
        </p:spPr>
        <p:txBody>
          <a:bodyPr vert="horz" lIns="91308" tIns="45718" rIns="91308" bIns="45718" rtlCol="0" anchor="ctr">
            <a:normAutofit/>
          </a:bodyPr>
          <a:lstStyle/>
          <a:p>
            <a:r>
              <a:rPr lang="zh-CN" altLang="en-US" dirty="0"/>
              <a:t>单击此处编辑母版标题样式</a:t>
            </a:r>
            <a:endParaRPr lang="zh-CN" altLang="en-US" dirty="0"/>
          </a:p>
        </p:txBody>
      </p:sp>
      <p:sp>
        <p:nvSpPr>
          <p:cNvPr id="5" name="页脚占位符 2"/>
          <p:cNvSpPr>
            <a:spLocks noGrp="1"/>
          </p:cNvSpPr>
          <p:nvPr/>
        </p:nvSpPr>
        <p:spPr>
          <a:xfrm>
            <a:off x="9231769" y="6550505"/>
            <a:ext cx="2581145" cy="301235"/>
          </a:xfrm>
          <a:prstGeom prst="rect">
            <a:avLst/>
          </a:prstGeom>
        </p:spPr>
        <p:txBody>
          <a:bodyPr vert="horz" lIns="91308" tIns="45718" rIns="91308" bIns="45718" rtlCol="0" anchor="ctr"/>
          <a:lstStyle>
            <a:defPPr>
              <a:defRPr lang="zh-CN"/>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1500" b="1" dirty="0">
                <a:solidFill>
                  <a:prstClr val="white">
                    <a:lumMod val="85000"/>
                  </a:prstClr>
                </a:solidFill>
                <a:effectLst>
                  <a:outerShdw blurRad="38100" dist="38100" dir="2700000" algn="tl">
                    <a:srgbClr val="000000">
                      <a:alpha val="43137"/>
                    </a:srgbClr>
                  </a:outerShdw>
                </a:effectLst>
                <a:latin typeface="Arial" panose="020B0604020202020204" pitchFamily="34" charset="0"/>
                <a:ea typeface="宋体" panose="02010600030101010101" pitchFamily="2" charset="-122"/>
                <a:cs typeface="Arial" panose="020B0604020202020204" pitchFamily="34" charset="0"/>
              </a:rPr>
              <a:t>= For Your Bandwidth =</a:t>
            </a:r>
            <a:endParaRPr lang="zh-CN" altLang="en-US" sz="1500" b="1" dirty="0">
              <a:solidFill>
                <a:prstClr val="white">
                  <a:lumMod val="85000"/>
                </a:prstClr>
              </a:solidFill>
              <a:effectLst>
                <a:outerShdw blurRad="38100" dist="38100" dir="2700000" algn="tl">
                  <a:srgbClr val="000000">
                    <a:alpha val="43137"/>
                  </a:srgbClr>
                </a:outerShdw>
              </a:effectLst>
              <a:latin typeface="Arial" panose="020B0604020202020204" pitchFamily="34" charset="0"/>
              <a:ea typeface="宋体" panose="02010600030101010101" pitchFamily="2" charset="-122"/>
              <a:cs typeface="Arial" panose="020B0604020202020204" pitchFamily="34" charset="0"/>
            </a:endParaRPr>
          </a:p>
        </p:txBody>
      </p:sp>
      <p:sp>
        <p:nvSpPr>
          <p:cNvPr id="6" name="灯片编号占位符 3"/>
          <p:cNvSpPr>
            <a:spLocks noGrp="1"/>
          </p:cNvSpPr>
          <p:nvPr/>
        </p:nvSpPr>
        <p:spPr>
          <a:xfrm>
            <a:off x="7860083" y="6550504"/>
            <a:ext cx="2743200" cy="269920"/>
          </a:xfrm>
          <a:prstGeom prst="rect">
            <a:avLst/>
          </a:prstGeom>
        </p:spPr>
        <p:txBody>
          <a:bodyPr vert="horz" lIns="91308" tIns="45718" rIns="91308" bIns="45718" rtlCol="0" anchor="ctr"/>
          <a:lstStyle>
            <a:defPPr>
              <a:defRPr lang="zh-CN"/>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fld id="{CC4E2C70-33E6-48D0-9C70-88FC3CBE5042}" type="slidenum">
              <a:rPr lang="en-US" altLang="zh-CN" sz="1500" b="1" smtClean="0">
                <a:solidFill>
                  <a:prstClr val="white">
                    <a:lumMod val="50000"/>
                  </a:prstClr>
                </a:solidFill>
                <a:effectLst>
                  <a:outerShdw blurRad="38100" dist="38100" dir="2700000" algn="tl">
                    <a:srgbClr val="000000">
                      <a:alpha val="43137"/>
                    </a:srgbClr>
                  </a:outerShdw>
                </a:effectLst>
                <a:latin typeface="Times New Roman" panose="02020603050405020304" pitchFamily="18" charset="0"/>
                <a:ea typeface="宋体" panose="02010600030101010101" pitchFamily="2" charset="-122"/>
                <a:cs typeface="Times New Roman" panose="02020603050405020304" pitchFamily="18" charset="0"/>
              </a:rPr>
            </a:fld>
            <a:endParaRPr lang="en-US" altLang="zh-CN" sz="1500" b="1" dirty="0">
              <a:solidFill>
                <a:prstClr val="white">
                  <a:lumMod val="50000"/>
                </a:prstClr>
              </a:solidFill>
              <a:effectLst>
                <a:outerShdw blurRad="38100" dist="38100" dir="2700000" algn="tl">
                  <a:srgbClr val="000000">
                    <a:alpha val="43137"/>
                  </a:srgbClr>
                </a:outerShdw>
              </a:effectLst>
              <a:latin typeface="Times New Roman" panose="02020603050405020304" pitchFamily="18" charset="0"/>
              <a:ea typeface="宋体" panose="02010600030101010101" pitchFamily="2" charset="-122"/>
              <a:cs typeface="Times New Roman" panose="02020603050405020304" pitchFamily="18" charset="0"/>
            </a:endParaRPr>
          </a:p>
        </p:txBody>
      </p:sp>
    </p:spTree>
  </p:cSld>
  <p:clrMap bg1="lt1" tx1="dk1" bg2="lt2" tx2="dk2" accent1="accent1" accent2="accent2" accent3="accent3" accent4="accent4" accent5="accent5" accent6="accent6" hlink="hlink" folHlink="folHlink"/>
  <p:sldLayoutIdLst>
    <p:sldLayoutId id="2147483657" r:id="rId1"/>
    <p:sldLayoutId id="2147483658" r:id="rId2"/>
    <p:sldLayoutId id="2147483659" r:id="rId3"/>
  </p:sldLayoutIdLst>
  <p:hf hdr="0"/>
  <p:txStyles>
    <p:titleStyle>
      <a:lvl1pPr algn="l" defTabSz="912495" rtl="0" eaLnBrk="1" latinLnBrk="0" hangingPunct="1">
        <a:lnSpc>
          <a:spcPct val="90000"/>
        </a:lnSpc>
        <a:spcBef>
          <a:spcPct val="0"/>
        </a:spcBef>
        <a:buNone/>
        <a:defRPr sz="2800" b="1" kern="1200">
          <a:solidFill>
            <a:schemeClr val="accent1">
              <a:lumMod val="50000"/>
            </a:schemeClr>
          </a:solidFill>
          <a:effectLst>
            <a:outerShdw blurRad="38100" dist="38100" dir="2700000" algn="tl">
              <a:srgbClr val="000000">
                <a:alpha val="43137"/>
              </a:srgbClr>
            </a:outerShdw>
          </a:effectLst>
          <a:latin typeface="+mn-lt"/>
          <a:ea typeface="黑体" panose="02010609060101010101" pitchFamily="49" charset="-122"/>
          <a:cs typeface="+mj-cs"/>
        </a:defRPr>
      </a:lvl1pPr>
    </p:titleStyle>
    <p:bodyStyle>
      <a:lvl1pPr marL="227965" indent="-227965" algn="l" defTabSz="912495" rtl="0" eaLnBrk="1" latinLnBrk="0" hangingPunct="1">
        <a:lnSpc>
          <a:spcPct val="90000"/>
        </a:lnSpc>
        <a:spcBef>
          <a:spcPts val="1000"/>
        </a:spcBef>
        <a:buFont typeface="Arial" panose="020B0604020202020204" pitchFamily="34" charset="0"/>
        <a:buChar char="•"/>
        <a:defRPr sz="2800" kern="1200">
          <a:solidFill>
            <a:schemeClr val="tx1"/>
          </a:solidFill>
          <a:latin typeface="Bell MT" panose="02020503060305020303" pitchFamily="18" charset="0"/>
          <a:ea typeface="+mn-ea"/>
          <a:cs typeface="+mn-cs"/>
        </a:defRPr>
      </a:lvl1pPr>
      <a:lvl2pPr marL="684530" indent="-227965" algn="l" defTabSz="912495" rtl="0" eaLnBrk="1" latinLnBrk="0" hangingPunct="1">
        <a:lnSpc>
          <a:spcPct val="90000"/>
        </a:lnSpc>
        <a:spcBef>
          <a:spcPts val="500"/>
        </a:spcBef>
        <a:buFont typeface="Arial" panose="020B0604020202020204" pitchFamily="34" charset="0"/>
        <a:buChar char="•"/>
        <a:defRPr sz="2400" kern="1200">
          <a:solidFill>
            <a:schemeClr val="tx1"/>
          </a:solidFill>
          <a:latin typeface="Bell MT" panose="02020503060305020303" pitchFamily="18" charset="0"/>
          <a:ea typeface="+mn-ea"/>
          <a:cs typeface="+mn-cs"/>
        </a:defRPr>
      </a:lvl2pPr>
      <a:lvl3pPr marL="1141095" indent="-227965" algn="l" defTabSz="912495" rtl="0" eaLnBrk="1" latinLnBrk="0" hangingPunct="1">
        <a:lnSpc>
          <a:spcPct val="90000"/>
        </a:lnSpc>
        <a:spcBef>
          <a:spcPts val="500"/>
        </a:spcBef>
        <a:buFont typeface="Arial" panose="020B0604020202020204" pitchFamily="34" charset="0"/>
        <a:buChar char="•"/>
        <a:defRPr sz="2100" kern="1200">
          <a:solidFill>
            <a:schemeClr val="tx1"/>
          </a:solidFill>
          <a:latin typeface="Bell MT" panose="02020503060305020303" pitchFamily="18" charset="0"/>
          <a:ea typeface="+mn-ea"/>
          <a:cs typeface="+mn-cs"/>
        </a:defRPr>
      </a:lvl3pPr>
      <a:lvl4pPr marL="1597660" indent="-227965" algn="l" defTabSz="912495" rtl="0" eaLnBrk="1" latinLnBrk="0" hangingPunct="1">
        <a:lnSpc>
          <a:spcPct val="90000"/>
        </a:lnSpc>
        <a:spcBef>
          <a:spcPts val="500"/>
        </a:spcBef>
        <a:buFont typeface="Arial" panose="020B0604020202020204" pitchFamily="34" charset="0"/>
        <a:buChar char="•"/>
        <a:defRPr sz="1900" kern="1200">
          <a:solidFill>
            <a:schemeClr val="tx1"/>
          </a:solidFill>
          <a:latin typeface="Bell MT" panose="02020503060305020303" pitchFamily="18" charset="0"/>
          <a:ea typeface="+mn-ea"/>
          <a:cs typeface="+mn-cs"/>
        </a:defRPr>
      </a:lvl4pPr>
      <a:lvl5pPr marL="2054225" indent="-227965" algn="l" defTabSz="912495" rtl="0" eaLnBrk="1" latinLnBrk="0" hangingPunct="1">
        <a:lnSpc>
          <a:spcPct val="90000"/>
        </a:lnSpc>
        <a:spcBef>
          <a:spcPts val="500"/>
        </a:spcBef>
        <a:buFont typeface="Arial" panose="020B0604020202020204" pitchFamily="34" charset="0"/>
        <a:buChar char="•"/>
        <a:defRPr sz="1900" kern="1200">
          <a:solidFill>
            <a:schemeClr val="tx1"/>
          </a:solidFill>
          <a:latin typeface="Bell MT" panose="02020503060305020303" pitchFamily="18" charset="0"/>
          <a:ea typeface="+mn-ea"/>
          <a:cs typeface="+mn-cs"/>
        </a:defRPr>
      </a:lvl5pPr>
      <a:lvl6pPr marL="2510790" indent="-227965" algn="l" defTabSz="912495"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6pPr>
      <a:lvl7pPr marL="2966720" indent="-227965" algn="l" defTabSz="912495"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7pPr>
      <a:lvl8pPr marL="3423285" indent="-227965" algn="l" defTabSz="912495"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8pPr>
      <a:lvl9pPr marL="3879850" indent="-227965" algn="l" defTabSz="912495"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9pPr>
    </p:bodyStyle>
    <p:otherStyle>
      <a:defPPr>
        <a:defRPr lang="zh-CN"/>
      </a:defPPr>
      <a:lvl1pPr marL="0" algn="l" defTabSz="912495" rtl="0" eaLnBrk="1" latinLnBrk="0" hangingPunct="1">
        <a:defRPr sz="1900" kern="1200">
          <a:solidFill>
            <a:schemeClr val="tx1"/>
          </a:solidFill>
          <a:latin typeface="+mn-lt"/>
          <a:ea typeface="+mn-ea"/>
          <a:cs typeface="+mn-cs"/>
        </a:defRPr>
      </a:lvl1pPr>
      <a:lvl2pPr marL="456565" algn="l" defTabSz="912495" rtl="0" eaLnBrk="1" latinLnBrk="0" hangingPunct="1">
        <a:defRPr sz="1900" kern="1200">
          <a:solidFill>
            <a:schemeClr val="tx1"/>
          </a:solidFill>
          <a:latin typeface="+mn-lt"/>
          <a:ea typeface="+mn-ea"/>
          <a:cs typeface="+mn-cs"/>
        </a:defRPr>
      </a:lvl2pPr>
      <a:lvl3pPr marL="913130" algn="l" defTabSz="912495" rtl="0" eaLnBrk="1" latinLnBrk="0" hangingPunct="1">
        <a:defRPr sz="1900" kern="1200">
          <a:solidFill>
            <a:schemeClr val="tx1"/>
          </a:solidFill>
          <a:latin typeface="+mn-lt"/>
          <a:ea typeface="+mn-ea"/>
          <a:cs typeface="+mn-cs"/>
        </a:defRPr>
      </a:lvl3pPr>
      <a:lvl4pPr marL="1369060" algn="l" defTabSz="912495" rtl="0" eaLnBrk="1" latinLnBrk="0" hangingPunct="1">
        <a:defRPr sz="1900" kern="1200">
          <a:solidFill>
            <a:schemeClr val="tx1"/>
          </a:solidFill>
          <a:latin typeface="+mn-lt"/>
          <a:ea typeface="+mn-ea"/>
          <a:cs typeface="+mn-cs"/>
        </a:defRPr>
      </a:lvl4pPr>
      <a:lvl5pPr marL="1825625" algn="l" defTabSz="912495" rtl="0" eaLnBrk="1" latinLnBrk="0" hangingPunct="1">
        <a:defRPr sz="1900" kern="1200">
          <a:solidFill>
            <a:schemeClr val="tx1"/>
          </a:solidFill>
          <a:latin typeface="+mn-lt"/>
          <a:ea typeface="+mn-ea"/>
          <a:cs typeface="+mn-cs"/>
        </a:defRPr>
      </a:lvl5pPr>
      <a:lvl6pPr marL="2282190" algn="l" defTabSz="912495" rtl="0" eaLnBrk="1" latinLnBrk="0" hangingPunct="1">
        <a:defRPr sz="1900" kern="1200">
          <a:solidFill>
            <a:schemeClr val="tx1"/>
          </a:solidFill>
          <a:latin typeface="+mn-lt"/>
          <a:ea typeface="+mn-ea"/>
          <a:cs typeface="+mn-cs"/>
        </a:defRPr>
      </a:lvl6pPr>
      <a:lvl7pPr marL="2738755" algn="l" defTabSz="912495" rtl="0" eaLnBrk="1" latinLnBrk="0" hangingPunct="1">
        <a:defRPr sz="1900" kern="1200">
          <a:solidFill>
            <a:schemeClr val="tx1"/>
          </a:solidFill>
          <a:latin typeface="+mn-lt"/>
          <a:ea typeface="+mn-ea"/>
          <a:cs typeface="+mn-cs"/>
        </a:defRPr>
      </a:lvl7pPr>
      <a:lvl8pPr marL="3195320" algn="l" defTabSz="912495" rtl="0" eaLnBrk="1" latinLnBrk="0" hangingPunct="1">
        <a:defRPr sz="1900" kern="1200">
          <a:solidFill>
            <a:schemeClr val="tx1"/>
          </a:solidFill>
          <a:latin typeface="+mn-lt"/>
          <a:ea typeface="+mn-ea"/>
          <a:cs typeface="+mn-cs"/>
        </a:defRPr>
      </a:lvl8pPr>
      <a:lvl9pPr marL="3651250" algn="l" defTabSz="912495" rtl="0" eaLnBrk="1" latinLnBrk="0" hangingPunct="1">
        <a:defRPr sz="19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349685" y="227340"/>
            <a:ext cx="10515600" cy="737165"/>
          </a:xfrm>
          <a:prstGeom prst="rect">
            <a:avLst/>
          </a:prstGeom>
        </p:spPr>
        <p:txBody>
          <a:bodyPr vert="horz" lIns="91432" tIns="45718" rIns="91432" bIns="45718" rtlCol="0" anchor="ctr">
            <a:normAutofit/>
          </a:bodyPr>
          <a:lstStyle/>
          <a:p>
            <a:r>
              <a:rPr lang="zh-CN" altLang="en-US" dirty="0"/>
              <a:t>单击此处编辑母版标题样式</a:t>
            </a:r>
            <a:endParaRPr lang="zh-CN" altLang="en-US" dirty="0"/>
          </a:p>
        </p:txBody>
      </p:sp>
      <p:sp>
        <p:nvSpPr>
          <p:cNvPr id="5" name="页脚占位符 2"/>
          <p:cNvSpPr>
            <a:spLocks noGrp="1"/>
          </p:cNvSpPr>
          <p:nvPr/>
        </p:nvSpPr>
        <p:spPr>
          <a:xfrm>
            <a:off x="9231686" y="6550504"/>
            <a:ext cx="2581145" cy="301235"/>
          </a:xfrm>
          <a:prstGeom prst="rect">
            <a:avLst/>
          </a:prstGeom>
        </p:spPr>
        <p:txBody>
          <a:bodyPr vert="horz" lIns="91432" tIns="45718" rIns="91432" bIns="45718" rtlCol="0" anchor="ctr"/>
          <a:lstStyle>
            <a:defPPr>
              <a:defRPr lang="zh-CN"/>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1500" b="1" dirty="0">
                <a:solidFill>
                  <a:prstClr val="white">
                    <a:lumMod val="85000"/>
                  </a:prstClr>
                </a:solidFill>
                <a:effectLst>
                  <a:outerShdw blurRad="38100" dist="38100" dir="2700000" algn="tl">
                    <a:srgbClr val="000000">
                      <a:alpha val="43137"/>
                    </a:srgbClr>
                  </a:outerShdw>
                </a:effectLst>
                <a:latin typeface="Arial" panose="020B0604020202020204" pitchFamily="34" charset="0"/>
                <a:ea typeface="宋体" panose="02010600030101010101" pitchFamily="2" charset="-122"/>
                <a:cs typeface="Arial" panose="020B0604020202020204" pitchFamily="34" charset="0"/>
              </a:rPr>
              <a:t>= For Your Bandwidth =</a:t>
            </a:r>
            <a:endParaRPr lang="zh-CN" altLang="en-US" sz="1500" b="1" dirty="0">
              <a:solidFill>
                <a:prstClr val="white">
                  <a:lumMod val="85000"/>
                </a:prstClr>
              </a:solidFill>
              <a:effectLst>
                <a:outerShdw blurRad="38100" dist="38100" dir="2700000" algn="tl">
                  <a:srgbClr val="000000">
                    <a:alpha val="43137"/>
                  </a:srgbClr>
                </a:outerShdw>
              </a:effectLst>
              <a:latin typeface="Arial" panose="020B0604020202020204" pitchFamily="34" charset="0"/>
              <a:ea typeface="宋体" panose="02010600030101010101" pitchFamily="2" charset="-122"/>
              <a:cs typeface="Arial" panose="020B0604020202020204" pitchFamily="34" charset="0"/>
            </a:endParaRPr>
          </a:p>
        </p:txBody>
      </p:sp>
      <p:sp>
        <p:nvSpPr>
          <p:cNvPr id="6" name="灯片编号占位符 3"/>
          <p:cNvSpPr>
            <a:spLocks noGrp="1"/>
          </p:cNvSpPr>
          <p:nvPr/>
        </p:nvSpPr>
        <p:spPr>
          <a:xfrm>
            <a:off x="7860083" y="6550504"/>
            <a:ext cx="2743200" cy="269920"/>
          </a:xfrm>
          <a:prstGeom prst="rect">
            <a:avLst/>
          </a:prstGeom>
        </p:spPr>
        <p:txBody>
          <a:bodyPr vert="horz" lIns="91432" tIns="45718" rIns="91432" bIns="45718" rtlCol="0" anchor="ctr"/>
          <a:lstStyle>
            <a:defPPr>
              <a:defRPr lang="zh-CN"/>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fld id="{CC4E2C70-33E6-48D0-9C70-88FC3CBE5042}" type="slidenum">
              <a:rPr lang="en-US" altLang="zh-CN" sz="1500" b="1" smtClean="0">
                <a:solidFill>
                  <a:prstClr val="white">
                    <a:lumMod val="50000"/>
                  </a:prstClr>
                </a:solidFill>
                <a:effectLst>
                  <a:outerShdw blurRad="38100" dist="38100" dir="2700000" algn="tl">
                    <a:srgbClr val="000000">
                      <a:alpha val="43137"/>
                    </a:srgbClr>
                  </a:outerShdw>
                </a:effectLst>
                <a:latin typeface="Times New Roman" panose="02020603050405020304" pitchFamily="18" charset="0"/>
                <a:ea typeface="宋体" panose="02010600030101010101" pitchFamily="2" charset="-122"/>
                <a:cs typeface="Times New Roman" panose="02020603050405020304" pitchFamily="18" charset="0"/>
              </a:rPr>
            </a:fld>
            <a:endParaRPr lang="en-US" altLang="zh-CN" sz="1500" b="1" dirty="0">
              <a:solidFill>
                <a:prstClr val="white">
                  <a:lumMod val="50000"/>
                </a:prstClr>
              </a:solidFill>
              <a:effectLst>
                <a:outerShdw blurRad="38100" dist="38100" dir="2700000" algn="tl">
                  <a:srgbClr val="000000">
                    <a:alpha val="43137"/>
                  </a:srgbClr>
                </a:outerShdw>
              </a:effectLst>
              <a:latin typeface="Times New Roman" panose="02020603050405020304" pitchFamily="18" charset="0"/>
              <a:ea typeface="宋体" panose="02010600030101010101" pitchFamily="2" charset="-122"/>
              <a:cs typeface="Times New Roman" panose="02020603050405020304" pitchFamily="18" charset="0"/>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Lst>
  <p:hf hdr="0"/>
  <p:txStyles>
    <p:titleStyle>
      <a:lvl1pPr algn="l" defTabSz="913765" rtl="0" eaLnBrk="1" latinLnBrk="0" hangingPunct="1">
        <a:lnSpc>
          <a:spcPct val="90000"/>
        </a:lnSpc>
        <a:spcBef>
          <a:spcPct val="0"/>
        </a:spcBef>
        <a:buNone/>
        <a:defRPr sz="2800" b="1" kern="1200">
          <a:solidFill>
            <a:schemeClr val="accent1">
              <a:lumMod val="50000"/>
            </a:schemeClr>
          </a:solidFill>
          <a:effectLst>
            <a:outerShdw blurRad="38100" dist="38100" dir="2700000" algn="tl">
              <a:srgbClr val="000000">
                <a:alpha val="43137"/>
              </a:srgbClr>
            </a:outerShdw>
          </a:effectLst>
          <a:latin typeface="+mn-lt"/>
          <a:ea typeface="黑体" panose="02010609060101010101" pitchFamily="49" charset="-122"/>
          <a:cs typeface="+mj-cs"/>
        </a:defRPr>
      </a:lvl1pPr>
    </p:titleStyle>
    <p:bodyStyle>
      <a:lvl1pPr marL="228600" indent="-228600" algn="l" defTabSz="913765" rtl="0" eaLnBrk="1" latinLnBrk="0" hangingPunct="1">
        <a:lnSpc>
          <a:spcPct val="90000"/>
        </a:lnSpc>
        <a:spcBef>
          <a:spcPts val="1000"/>
        </a:spcBef>
        <a:buFont typeface="Arial" panose="020B0604020202020204" pitchFamily="34" charset="0"/>
        <a:buChar char="•"/>
        <a:defRPr sz="2800" kern="1200">
          <a:solidFill>
            <a:schemeClr val="tx1"/>
          </a:solidFill>
          <a:latin typeface="Bell MT" panose="02020503060305020303" pitchFamily="18" charset="0"/>
          <a:ea typeface="+mn-ea"/>
          <a:cs typeface="+mn-cs"/>
        </a:defRPr>
      </a:lvl1pPr>
      <a:lvl2pPr marL="685800" indent="-228600" algn="l" defTabSz="913765" rtl="0" eaLnBrk="1" latinLnBrk="0" hangingPunct="1">
        <a:lnSpc>
          <a:spcPct val="90000"/>
        </a:lnSpc>
        <a:spcBef>
          <a:spcPts val="500"/>
        </a:spcBef>
        <a:buFont typeface="Arial" panose="020B0604020202020204" pitchFamily="34" charset="0"/>
        <a:buChar char="•"/>
        <a:defRPr sz="2400" kern="1200">
          <a:solidFill>
            <a:schemeClr val="tx1"/>
          </a:solidFill>
          <a:latin typeface="Bell MT" panose="02020503060305020303" pitchFamily="18" charset="0"/>
          <a:ea typeface="+mn-ea"/>
          <a:cs typeface="+mn-cs"/>
        </a:defRPr>
      </a:lvl2pPr>
      <a:lvl3pPr marL="1143000" indent="-228600" algn="l" defTabSz="913765" rtl="0" eaLnBrk="1" latinLnBrk="0" hangingPunct="1">
        <a:lnSpc>
          <a:spcPct val="90000"/>
        </a:lnSpc>
        <a:spcBef>
          <a:spcPts val="500"/>
        </a:spcBef>
        <a:buFont typeface="Arial" panose="020B0604020202020204" pitchFamily="34" charset="0"/>
        <a:buChar char="•"/>
        <a:defRPr sz="2100" kern="1200">
          <a:solidFill>
            <a:schemeClr val="tx1"/>
          </a:solidFill>
          <a:latin typeface="Bell MT" panose="02020503060305020303" pitchFamily="18" charset="0"/>
          <a:ea typeface="+mn-ea"/>
          <a:cs typeface="+mn-cs"/>
        </a:defRPr>
      </a:lvl3pPr>
      <a:lvl4pPr marL="1600200" indent="-228600" algn="l" defTabSz="913765" rtl="0" eaLnBrk="1" latinLnBrk="0" hangingPunct="1">
        <a:lnSpc>
          <a:spcPct val="90000"/>
        </a:lnSpc>
        <a:spcBef>
          <a:spcPts val="500"/>
        </a:spcBef>
        <a:buFont typeface="Arial" panose="020B0604020202020204" pitchFamily="34" charset="0"/>
        <a:buChar char="•"/>
        <a:defRPr sz="1900" kern="1200">
          <a:solidFill>
            <a:schemeClr val="tx1"/>
          </a:solidFill>
          <a:latin typeface="Bell MT" panose="02020503060305020303" pitchFamily="18" charset="0"/>
          <a:ea typeface="+mn-ea"/>
          <a:cs typeface="+mn-cs"/>
        </a:defRPr>
      </a:lvl4pPr>
      <a:lvl5pPr marL="2057400" indent="-228600" algn="l" defTabSz="913765" rtl="0" eaLnBrk="1" latinLnBrk="0" hangingPunct="1">
        <a:lnSpc>
          <a:spcPct val="90000"/>
        </a:lnSpc>
        <a:spcBef>
          <a:spcPts val="500"/>
        </a:spcBef>
        <a:buFont typeface="Arial" panose="020B0604020202020204" pitchFamily="34" charset="0"/>
        <a:buChar char="•"/>
        <a:defRPr sz="1900" kern="1200">
          <a:solidFill>
            <a:schemeClr val="tx1"/>
          </a:solidFill>
          <a:latin typeface="Bell MT" panose="02020503060305020303" pitchFamily="18" charset="0"/>
          <a:ea typeface="+mn-ea"/>
          <a:cs typeface="+mn-cs"/>
        </a:defRPr>
      </a:lvl5pPr>
      <a:lvl6pPr marL="2514600" indent="-228600" algn="l" defTabSz="913765"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6pPr>
      <a:lvl7pPr marL="2971800" indent="-228600" algn="l" defTabSz="913765"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7pPr>
      <a:lvl8pPr marL="3429000" indent="-228600" algn="l" defTabSz="913765"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8pPr>
      <a:lvl9pPr marL="3885565" indent="-228600" algn="l" defTabSz="913765"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9pPr>
    </p:bodyStyle>
    <p:otherStyle>
      <a:defPPr>
        <a:defRPr lang="zh-CN"/>
      </a:defPPr>
      <a:lvl1pPr marL="0" algn="l" defTabSz="913765" rtl="0" eaLnBrk="1" latinLnBrk="0" hangingPunct="1">
        <a:defRPr sz="1900" kern="1200">
          <a:solidFill>
            <a:schemeClr val="tx1"/>
          </a:solidFill>
          <a:latin typeface="+mn-lt"/>
          <a:ea typeface="+mn-ea"/>
          <a:cs typeface="+mn-cs"/>
        </a:defRPr>
      </a:lvl1pPr>
      <a:lvl2pPr marL="457200" algn="l" defTabSz="913765" rtl="0" eaLnBrk="1" latinLnBrk="0" hangingPunct="1">
        <a:defRPr sz="1900" kern="1200">
          <a:solidFill>
            <a:schemeClr val="tx1"/>
          </a:solidFill>
          <a:latin typeface="+mn-lt"/>
          <a:ea typeface="+mn-ea"/>
          <a:cs typeface="+mn-cs"/>
        </a:defRPr>
      </a:lvl2pPr>
      <a:lvl3pPr marL="914400" algn="l" defTabSz="913765" rtl="0" eaLnBrk="1" latinLnBrk="0" hangingPunct="1">
        <a:defRPr sz="1900" kern="1200">
          <a:solidFill>
            <a:schemeClr val="tx1"/>
          </a:solidFill>
          <a:latin typeface="+mn-lt"/>
          <a:ea typeface="+mn-ea"/>
          <a:cs typeface="+mn-cs"/>
        </a:defRPr>
      </a:lvl3pPr>
      <a:lvl4pPr marL="1371600" algn="l" defTabSz="913765" rtl="0" eaLnBrk="1" latinLnBrk="0" hangingPunct="1">
        <a:defRPr sz="1900" kern="1200">
          <a:solidFill>
            <a:schemeClr val="tx1"/>
          </a:solidFill>
          <a:latin typeface="+mn-lt"/>
          <a:ea typeface="+mn-ea"/>
          <a:cs typeface="+mn-cs"/>
        </a:defRPr>
      </a:lvl4pPr>
      <a:lvl5pPr marL="1828800" algn="l" defTabSz="913765" rtl="0" eaLnBrk="1" latinLnBrk="0" hangingPunct="1">
        <a:defRPr sz="1900" kern="1200">
          <a:solidFill>
            <a:schemeClr val="tx1"/>
          </a:solidFill>
          <a:latin typeface="+mn-lt"/>
          <a:ea typeface="+mn-ea"/>
          <a:cs typeface="+mn-cs"/>
        </a:defRPr>
      </a:lvl5pPr>
      <a:lvl6pPr marL="2286000" algn="l" defTabSz="913765" rtl="0" eaLnBrk="1" latinLnBrk="0" hangingPunct="1">
        <a:defRPr sz="1900" kern="1200">
          <a:solidFill>
            <a:schemeClr val="tx1"/>
          </a:solidFill>
          <a:latin typeface="+mn-lt"/>
          <a:ea typeface="+mn-ea"/>
          <a:cs typeface="+mn-cs"/>
        </a:defRPr>
      </a:lvl6pPr>
      <a:lvl7pPr marL="2743200" algn="l" defTabSz="913765" rtl="0" eaLnBrk="1" latinLnBrk="0" hangingPunct="1">
        <a:defRPr sz="1900" kern="1200">
          <a:solidFill>
            <a:schemeClr val="tx1"/>
          </a:solidFill>
          <a:latin typeface="+mn-lt"/>
          <a:ea typeface="+mn-ea"/>
          <a:cs typeface="+mn-cs"/>
        </a:defRPr>
      </a:lvl7pPr>
      <a:lvl8pPr marL="3200400" algn="l" defTabSz="913765" rtl="0" eaLnBrk="1" latinLnBrk="0" hangingPunct="1">
        <a:defRPr sz="1900" kern="1200">
          <a:solidFill>
            <a:schemeClr val="tx1"/>
          </a:solidFill>
          <a:latin typeface="+mn-lt"/>
          <a:ea typeface="+mn-ea"/>
          <a:cs typeface="+mn-cs"/>
        </a:defRPr>
      </a:lvl8pPr>
      <a:lvl9pPr marL="3656965" algn="l" defTabSz="913765" rtl="0" eaLnBrk="1" latinLnBrk="0" hangingPunct="1">
        <a:defRPr sz="19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349685" y="227340"/>
            <a:ext cx="10515600" cy="737165"/>
          </a:xfrm>
          <a:prstGeom prst="rect">
            <a:avLst/>
          </a:prstGeom>
        </p:spPr>
        <p:txBody>
          <a:bodyPr vert="horz" lIns="91432" tIns="45718" rIns="91432" bIns="45718" rtlCol="0" anchor="ctr">
            <a:normAutofit/>
          </a:bodyPr>
          <a:lstStyle/>
          <a:p>
            <a:r>
              <a:rPr lang="zh-CN" altLang="en-US" dirty="0"/>
              <a:t>单击此处编辑母版标题样式</a:t>
            </a:r>
            <a:endParaRPr lang="zh-CN" altLang="en-US" dirty="0"/>
          </a:p>
        </p:txBody>
      </p:sp>
      <p:sp>
        <p:nvSpPr>
          <p:cNvPr id="5" name="页脚占位符 2"/>
          <p:cNvSpPr>
            <a:spLocks noGrp="1"/>
          </p:cNvSpPr>
          <p:nvPr/>
        </p:nvSpPr>
        <p:spPr>
          <a:xfrm>
            <a:off x="9231686" y="6550504"/>
            <a:ext cx="2581145" cy="301235"/>
          </a:xfrm>
          <a:prstGeom prst="rect">
            <a:avLst/>
          </a:prstGeom>
        </p:spPr>
        <p:txBody>
          <a:bodyPr vert="horz" lIns="91432" tIns="45718" rIns="91432" bIns="45718" rtlCol="0" anchor="ctr"/>
          <a:lstStyle>
            <a:defPPr>
              <a:defRPr lang="zh-CN"/>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1500" b="1" dirty="0">
                <a:solidFill>
                  <a:prstClr val="white">
                    <a:lumMod val="85000"/>
                  </a:prstClr>
                </a:solidFill>
                <a:effectLst>
                  <a:outerShdw blurRad="38100" dist="38100" dir="2700000" algn="tl">
                    <a:srgbClr val="000000">
                      <a:alpha val="43137"/>
                    </a:srgbClr>
                  </a:outerShdw>
                </a:effectLst>
                <a:latin typeface="Arial" panose="020B0604020202020204" pitchFamily="34" charset="0"/>
                <a:ea typeface="宋体" panose="02010600030101010101" pitchFamily="2" charset="-122"/>
                <a:cs typeface="Arial" panose="020B0604020202020204" pitchFamily="34" charset="0"/>
              </a:rPr>
              <a:t>= For Your Bandwidth =</a:t>
            </a:r>
            <a:endParaRPr lang="zh-CN" altLang="en-US" sz="1500" b="1" dirty="0">
              <a:solidFill>
                <a:prstClr val="white">
                  <a:lumMod val="85000"/>
                </a:prstClr>
              </a:solidFill>
              <a:effectLst>
                <a:outerShdw blurRad="38100" dist="38100" dir="2700000" algn="tl">
                  <a:srgbClr val="000000">
                    <a:alpha val="43137"/>
                  </a:srgbClr>
                </a:outerShdw>
              </a:effectLst>
              <a:latin typeface="Arial" panose="020B0604020202020204" pitchFamily="34" charset="0"/>
              <a:ea typeface="宋体" panose="02010600030101010101" pitchFamily="2" charset="-122"/>
              <a:cs typeface="Arial" panose="020B0604020202020204" pitchFamily="34" charset="0"/>
            </a:endParaRPr>
          </a:p>
        </p:txBody>
      </p:sp>
      <p:sp>
        <p:nvSpPr>
          <p:cNvPr id="6" name="灯片编号占位符 3"/>
          <p:cNvSpPr>
            <a:spLocks noGrp="1"/>
          </p:cNvSpPr>
          <p:nvPr/>
        </p:nvSpPr>
        <p:spPr>
          <a:xfrm>
            <a:off x="7860083" y="6550504"/>
            <a:ext cx="2743200" cy="269920"/>
          </a:xfrm>
          <a:prstGeom prst="rect">
            <a:avLst/>
          </a:prstGeom>
        </p:spPr>
        <p:txBody>
          <a:bodyPr vert="horz" lIns="91432" tIns="45718" rIns="91432" bIns="45718" rtlCol="0" anchor="ctr"/>
          <a:lstStyle>
            <a:defPPr>
              <a:defRPr lang="zh-CN"/>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fld id="{CC4E2C70-33E6-48D0-9C70-88FC3CBE5042}" type="slidenum">
              <a:rPr lang="en-US" altLang="zh-CN" sz="1500" b="1" smtClean="0">
                <a:solidFill>
                  <a:prstClr val="white">
                    <a:lumMod val="50000"/>
                  </a:prstClr>
                </a:solidFill>
                <a:effectLst>
                  <a:outerShdw blurRad="38100" dist="38100" dir="2700000" algn="tl">
                    <a:srgbClr val="000000">
                      <a:alpha val="43137"/>
                    </a:srgbClr>
                  </a:outerShdw>
                </a:effectLst>
                <a:latin typeface="Times New Roman" panose="02020603050405020304" pitchFamily="18" charset="0"/>
                <a:ea typeface="宋体" panose="02010600030101010101" pitchFamily="2" charset="-122"/>
                <a:cs typeface="Times New Roman" panose="02020603050405020304" pitchFamily="18" charset="0"/>
              </a:rPr>
            </a:fld>
            <a:endParaRPr lang="en-US" altLang="zh-CN" sz="1500" b="1" dirty="0">
              <a:solidFill>
                <a:prstClr val="white">
                  <a:lumMod val="50000"/>
                </a:prstClr>
              </a:solidFill>
              <a:effectLst>
                <a:outerShdw blurRad="38100" dist="38100" dir="2700000" algn="tl">
                  <a:srgbClr val="000000">
                    <a:alpha val="43137"/>
                  </a:srgbClr>
                </a:outerShdw>
              </a:effectLst>
              <a:latin typeface="Times New Roman" panose="02020603050405020304" pitchFamily="18" charset="0"/>
              <a:ea typeface="宋体" panose="02010600030101010101" pitchFamily="2" charset="-122"/>
              <a:cs typeface="Times New Roman" panose="02020603050405020304" pitchFamily="18" charset="0"/>
            </a:endParaRPr>
          </a:p>
        </p:txBody>
      </p:sp>
    </p:spTree>
  </p:cSld>
  <p:clrMap bg1="lt1" tx1="dk1" bg2="lt2" tx2="dk2" accent1="accent1" accent2="accent2" accent3="accent3" accent4="accent4" accent5="accent5" accent6="accent6" hlink="hlink" folHlink="folHlink"/>
  <p:sldLayoutIdLst>
    <p:sldLayoutId id="2147483666" r:id="rId1"/>
    <p:sldLayoutId id="2147483667" r:id="rId2"/>
    <p:sldLayoutId id="2147483668" r:id="rId3"/>
    <p:sldLayoutId id="2147483669" r:id="rId4"/>
  </p:sldLayoutIdLst>
  <p:hf hdr="0"/>
  <p:txStyles>
    <p:titleStyle>
      <a:lvl1pPr algn="l" defTabSz="913765" rtl="0" eaLnBrk="1" latinLnBrk="0" hangingPunct="1">
        <a:lnSpc>
          <a:spcPct val="90000"/>
        </a:lnSpc>
        <a:spcBef>
          <a:spcPct val="0"/>
        </a:spcBef>
        <a:buNone/>
        <a:defRPr sz="2800" b="1" kern="1200">
          <a:solidFill>
            <a:schemeClr val="accent1">
              <a:lumMod val="50000"/>
            </a:schemeClr>
          </a:solidFill>
          <a:effectLst>
            <a:outerShdw blurRad="38100" dist="38100" dir="2700000" algn="tl">
              <a:srgbClr val="000000">
                <a:alpha val="43137"/>
              </a:srgbClr>
            </a:outerShdw>
          </a:effectLst>
          <a:latin typeface="+mn-lt"/>
          <a:ea typeface="黑体" panose="02010609060101010101" pitchFamily="49" charset="-122"/>
          <a:cs typeface="+mj-cs"/>
        </a:defRPr>
      </a:lvl1pPr>
    </p:titleStyle>
    <p:bodyStyle>
      <a:lvl1pPr marL="228600" indent="-228600" algn="l" defTabSz="913765" rtl="0" eaLnBrk="1" latinLnBrk="0" hangingPunct="1">
        <a:lnSpc>
          <a:spcPct val="90000"/>
        </a:lnSpc>
        <a:spcBef>
          <a:spcPts val="1000"/>
        </a:spcBef>
        <a:buFont typeface="Arial" panose="020B0604020202020204" pitchFamily="34" charset="0"/>
        <a:buChar char="•"/>
        <a:defRPr sz="2800" kern="1200">
          <a:solidFill>
            <a:schemeClr val="tx1"/>
          </a:solidFill>
          <a:latin typeface="Bell MT" panose="02020503060305020303" pitchFamily="18" charset="0"/>
          <a:ea typeface="+mn-ea"/>
          <a:cs typeface="+mn-cs"/>
        </a:defRPr>
      </a:lvl1pPr>
      <a:lvl2pPr marL="685800" indent="-228600" algn="l" defTabSz="913765" rtl="0" eaLnBrk="1" latinLnBrk="0" hangingPunct="1">
        <a:lnSpc>
          <a:spcPct val="90000"/>
        </a:lnSpc>
        <a:spcBef>
          <a:spcPts val="500"/>
        </a:spcBef>
        <a:buFont typeface="Arial" panose="020B0604020202020204" pitchFamily="34" charset="0"/>
        <a:buChar char="•"/>
        <a:defRPr sz="2400" kern="1200">
          <a:solidFill>
            <a:schemeClr val="tx1"/>
          </a:solidFill>
          <a:latin typeface="Bell MT" panose="02020503060305020303" pitchFamily="18" charset="0"/>
          <a:ea typeface="+mn-ea"/>
          <a:cs typeface="+mn-cs"/>
        </a:defRPr>
      </a:lvl2pPr>
      <a:lvl3pPr marL="1143000" indent="-228600" algn="l" defTabSz="913765" rtl="0" eaLnBrk="1" latinLnBrk="0" hangingPunct="1">
        <a:lnSpc>
          <a:spcPct val="90000"/>
        </a:lnSpc>
        <a:spcBef>
          <a:spcPts val="500"/>
        </a:spcBef>
        <a:buFont typeface="Arial" panose="020B0604020202020204" pitchFamily="34" charset="0"/>
        <a:buChar char="•"/>
        <a:defRPr sz="2100" kern="1200">
          <a:solidFill>
            <a:schemeClr val="tx1"/>
          </a:solidFill>
          <a:latin typeface="Bell MT" panose="02020503060305020303" pitchFamily="18" charset="0"/>
          <a:ea typeface="+mn-ea"/>
          <a:cs typeface="+mn-cs"/>
        </a:defRPr>
      </a:lvl3pPr>
      <a:lvl4pPr marL="1600200" indent="-228600" algn="l" defTabSz="913765" rtl="0" eaLnBrk="1" latinLnBrk="0" hangingPunct="1">
        <a:lnSpc>
          <a:spcPct val="90000"/>
        </a:lnSpc>
        <a:spcBef>
          <a:spcPts val="500"/>
        </a:spcBef>
        <a:buFont typeface="Arial" panose="020B0604020202020204" pitchFamily="34" charset="0"/>
        <a:buChar char="•"/>
        <a:defRPr sz="1900" kern="1200">
          <a:solidFill>
            <a:schemeClr val="tx1"/>
          </a:solidFill>
          <a:latin typeface="Bell MT" panose="02020503060305020303" pitchFamily="18" charset="0"/>
          <a:ea typeface="+mn-ea"/>
          <a:cs typeface="+mn-cs"/>
        </a:defRPr>
      </a:lvl4pPr>
      <a:lvl5pPr marL="2057400" indent="-228600" algn="l" defTabSz="913765" rtl="0" eaLnBrk="1" latinLnBrk="0" hangingPunct="1">
        <a:lnSpc>
          <a:spcPct val="90000"/>
        </a:lnSpc>
        <a:spcBef>
          <a:spcPts val="500"/>
        </a:spcBef>
        <a:buFont typeface="Arial" panose="020B0604020202020204" pitchFamily="34" charset="0"/>
        <a:buChar char="•"/>
        <a:defRPr sz="1900" kern="1200">
          <a:solidFill>
            <a:schemeClr val="tx1"/>
          </a:solidFill>
          <a:latin typeface="Bell MT" panose="02020503060305020303" pitchFamily="18" charset="0"/>
          <a:ea typeface="+mn-ea"/>
          <a:cs typeface="+mn-cs"/>
        </a:defRPr>
      </a:lvl5pPr>
      <a:lvl6pPr marL="2514600" indent="-228600" algn="l" defTabSz="913765"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6pPr>
      <a:lvl7pPr marL="2971800" indent="-228600" algn="l" defTabSz="913765"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7pPr>
      <a:lvl8pPr marL="3429000" indent="-228600" algn="l" defTabSz="913765"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8pPr>
      <a:lvl9pPr marL="3885565" indent="-228600" algn="l" defTabSz="913765"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9pPr>
    </p:bodyStyle>
    <p:otherStyle>
      <a:defPPr>
        <a:defRPr lang="zh-CN"/>
      </a:defPPr>
      <a:lvl1pPr marL="0" algn="l" defTabSz="913765" rtl="0" eaLnBrk="1" latinLnBrk="0" hangingPunct="1">
        <a:defRPr sz="1900" kern="1200">
          <a:solidFill>
            <a:schemeClr val="tx1"/>
          </a:solidFill>
          <a:latin typeface="+mn-lt"/>
          <a:ea typeface="+mn-ea"/>
          <a:cs typeface="+mn-cs"/>
        </a:defRPr>
      </a:lvl1pPr>
      <a:lvl2pPr marL="457200" algn="l" defTabSz="913765" rtl="0" eaLnBrk="1" latinLnBrk="0" hangingPunct="1">
        <a:defRPr sz="1900" kern="1200">
          <a:solidFill>
            <a:schemeClr val="tx1"/>
          </a:solidFill>
          <a:latin typeface="+mn-lt"/>
          <a:ea typeface="+mn-ea"/>
          <a:cs typeface="+mn-cs"/>
        </a:defRPr>
      </a:lvl2pPr>
      <a:lvl3pPr marL="914400" algn="l" defTabSz="913765" rtl="0" eaLnBrk="1" latinLnBrk="0" hangingPunct="1">
        <a:defRPr sz="1900" kern="1200">
          <a:solidFill>
            <a:schemeClr val="tx1"/>
          </a:solidFill>
          <a:latin typeface="+mn-lt"/>
          <a:ea typeface="+mn-ea"/>
          <a:cs typeface="+mn-cs"/>
        </a:defRPr>
      </a:lvl3pPr>
      <a:lvl4pPr marL="1371600" algn="l" defTabSz="913765" rtl="0" eaLnBrk="1" latinLnBrk="0" hangingPunct="1">
        <a:defRPr sz="1900" kern="1200">
          <a:solidFill>
            <a:schemeClr val="tx1"/>
          </a:solidFill>
          <a:latin typeface="+mn-lt"/>
          <a:ea typeface="+mn-ea"/>
          <a:cs typeface="+mn-cs"/>
        </a:defRPr>
      </a:lvl4pPr>
      <a:lvl5pPr marL="1828800" algn="l" defTabSz="913765" rtl="0" eaLnBrk="1" latinLnBrk="0" hangingPunct="1">
        <a:defRPr sz="1900" kern="1200">
          <a:solidFill>
            <a:schemeClr val="tx1"/>
          </a:solidFill>
          <a:latin typeface="+mn-lt"/>
          <a:ea typeface="+mn-ea"/>
          <a:cs typeface="+mn-cs"/>
        </a:defRPr>
      </a:lvl5pPr>
      <a:lvl6pPr marL="2286000" algn="l" defTabSz="913765" rtl="0" eaLnBrk="1" latinLnBrk="0" hangingPunct="1">
        <a:defRPr sz="1900" kern="1200">
          <a:solidFill>
            <a:schemeClr val="tx1"/>
          </a:solidFill>
          <a:latin typeface="+mn-lt"/>
          <a:ea typeface="+mn-ea"/>
          <a:cs typeface="+mn-cs"/>
        </a:defRPr>
      </a:lvl6pPr>
      <a:lvl7pPr marL="2743200" algn="l" defTabSz="913765" rtl="0" eaLnBrk="1" latinLnBrk="0" hangingPunct="1">
        <a:defRPr sz="1900" kern="1200">
          <a:solidFill>
            <a:schemeClr val="tx1"/>
          </a:solidFill>
          <a:latin typeface="+mn-lt"/>
          <a:ea typeface="+mn-ea"/>
          <a:cs typeface="+mn-cs"/>
        </a:defRPr>
      </a:lvl7pPr>
      <a:lvl8pPr marL="3200400" algn="l" defTabSz="913765" rtl="0" eaLnBrk="1" latinLnBrk="0" hangingPunct="1">
        <a:defRPr sz="1900" kern="1200">
          <a:solidFill>
            <a:schemeClr val="tx1"/>
          </a:solidFill>
          <a:latin typeface="+mn-lt"/>
          <a:ea typeface="+mn-ea"/>
          <a:cs typeface="+mn-cs"/>
        </a:defRPr>
      </a:lvl8pPr>
      <a:lvl9pPr marL="3656965" algn="l" defTabSz="913765" rtl="0" eaLnBrk="1" latinLnBrk="0" hangingPunct="1">
        <a:defRPr sz="19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349685" y="227341"/>
            <a:ext cx="10515600" cy="737165"/>
          </a:xfrm>
          <a:prstGeom prst="rect">
            <a:avLst/>
          </a:prstGeom>
        </p:spPr>
        <p:txBody>
          <a:bodyPr vert="horz" lIns="91418" tIns="45710" rIns="91418" bIns="45710" rtlCol="0" anchor="ctr">
            <a:normAutofit/>
          </a:bodyPr>
          <a:lstStyle/>
          <a:p>
            <a:r>
              <a:rPr lang="zh-CN" altLang="en-US" dirty="0"/>
              <a:t>单击此处编辑母版标题样式</a:t>
            </a:r>
            <a:endParaRPr lang="zh-CN" altLang="en-US" dirty="0"/>
          </a:p>
        </p:txBody>
      </p:sp>
      <p:sp>
        <p:nvSpPr>
          <p:cNvPr id="5" name="页脚占位符 2"/>
          <p:cNvSpPr>
            <a:spLocks noGrp="1"/>
          </p:cNvSpPr>
          <p:nvPr/>
        </p:nvSpPr>
        <p:spPr>
          <a:xfrm>
            <a:off x="9231692" y="6550509"/>
            <a:ext cx="2581145" cy="301235"/>
          </a:xfrm>
          <a:prstGeom prst="rect">
            <a:avLst/>
          </a:prstGeom>
        </p:spPr>
        <p:txBody>
          <a:bodyPr vert="horz" lIns="91418" tIns="45710" rIns="91418" bIns="45710" rtlCol="0" anchor="ctr"/>
          <a:lstStyle>
            <a:defPPr>
              <a:defRPr lang="zh-CN"/>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1500" b="1" dirty="0">
                <a:solidFill>
                  <a:prstClr val="white">
                    <a:lumMod val="85000"/>
                  </a:prstClr>
                </a:solidFill>
                <a:effectLst>
                  <a:outerShdw blurRad="38100" dist="38100" dir="2700000" algn="tl">
                    <a:srgbClr val="000000">
                      <a:alpha val="43137"/>
                    </a:srgbClr>
                  </a:outerShdw>
                </a:effectLst>
                <a:latin typeface="Arial" panose="020B0604020202020204" pitchFamily="34" charset="0"/>
                <a:ea typeface="宋体" panose="02010600030101010101" pitchFamily="2" charset="-122"/>
                <a:cs typeface="Arial" panose="020B0604020202020204" pitchFamily="34" charset="0"/>
              </a:rPr>
              <a:t>= For Your Bandwidth =</a:t>
            </a:r>
            <a:endParaRPr lang="zh-CN" altLang="en-US" sz="1500" b="1" dirty="0">
              <a:solidFill>
                <a:prstClr val="white">
                  <a:lumMod val="85000"/>
                </a:prstClr>
              </a:solidFill>
              <a:effectLst>
                <a:outerShdw blurRad="38100" dist="38100" dir="2700000" algn="tl">
                  <a:srgbClr val="000000">
                    <a:alpha val="43137"/>
                  </a:srgbClr>
                </a:outerShdw>
              </a:effectLst>
              <a:latin typeface="Arial" panose="020B0604020202020204" pitchFamily="34" charset="0"/>
              <a:ea typeface="宋体" panose="02010600030101010101" pitchFamily="2" charset="-122"/>
              <a:cs typeface="Arial" panose="020B0604020202020204" pitchFamily="34" charset="0"/>
            </a:endParaRPr>
          </a:p>
        </p:txBody>
      </p:sp>
      <p:sp>
        <p:nvSpPr>
          <p:cNvPr id="6" name="灯片编号占位符 3"/>
          <p:cNvSpPr>
            <a:spLocks noGrp="1"/>
          </p:cNvSpPr>
          <p:nvPr/>
        </p:nvSpPr>
        <p:spPr>
          <a:xfrm>
            <a:off x="7860083" y="6550505"/>
            <a:ext cx="2743200" cy="269920"/>
          </a:xfrm>
          <a:prstGeom prst="rect">
            <a:avLst/>
          </a:prstGeom>
        </p:spPr>
        <p:txBody>
          <a:bodyPr vert="horz" lIns="91418" tIns="45710" rIns="91418" bIns="45710" rtlCol="0" anchor="ctr"/>
          <a:lstStyle>
            <a:defPPr>
              <a:defRPr lang="zh-CN"/>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fld id="{CC4E2C70-33E6-48D0-9C70-88FC3CBE5042}" type="slidenum">
              <a:rPr lang="en-US" altLang="zh-CN" sz="1500" b="1" smtClean="0">
                <a:solidFill>
                  <a:prstClr val="white">
                    <a:lumMod val="50000"/>
                  </a:prstClr>
                </a:solidFill>
                <a:effectLst>
                  <a:outerShdw blurRad="38100" dist="38100" dir="2700000" algn="tl">
                    <a:srgbClr val="000000">
                      <a:alpha val="43137"/>
                    </a:srgbClr>
                  </a:outerShdw>
                </a:effectLst>
                <a:latin typeface="Times New Roman" panose="02020603050405020304" pitchFamily="18" charset="0"/>
                <a:ea typeface="宋体" panose="02010600030101010101" pitchFamily="2" charset="-122"/>
                <a:cs typeface="Times New Roman" panose="02020603050405020304" pitchFamily="18" charset="0"/>
              </a:rPr>
            </a:fld>
            <a:endParaRPr lang="en-US" altLang="zh-CN" sz="1500" b="1" dirty="0">
              <a:solidFill>
                <a:prstClr val="white">
                  <a:lumMod val="50000"/>
                </a:prstClr>
              </a:solidFill>
              <a:effectLst>
                <a:outerShdw blurRad="38100" dist="38100" dir="2700000" algn="tl">
                  <a:srgbClr val="000000">
                    <a:alpha val="43137"/>
                  </a:srgbClr>
                </a:outerShdw>
              </a:effectLst>
              <a:latin typeface="Times New Roman" panose="02020603050405020304" pitchFamily="18" charset="0"/>
              <a:ea typeface="宋体" panose="02010600030101010101" pitchFamily="2" charset="-122"/>
              <a:cs typeface="Times New Roman" panose="02020603050405020304" pitchFamily="18" charset="0"/>
            </a:endParaRPr>
          </a:p>
        </p:txBody>
      </p:sp>
    </p:spTree>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Lst>
  <p:hf hdr="0"/>
  <p:txStyles>
    <p:titleStyle>
      <a:lvl1pPr algn="l" defTabSz="913765" rtl="0" eaLnBrk="1" latinLnBrk="0" hangingPunct="1">
        <a:lnSpc>
          <a:spcPct val="90000"/>
        </a:lnSpc>
        <a:spcBef>
          <a:spcPct val="0"/>
        </a:spcBef>
        <a:buNone/>
        <a:defRPr sz="2800" b="1" kern="1200">
          <a:solidFill>
            <a:schemeClr val="accent1">
              <a:lumMod val="50000"/>
            </a:schemeClr>
          </a:solidFill>
          <a:effectLst>
            <a:outerShdw blurRad="38100" dist="38100" dir="2700000" algn="tl">
              <a:srgbClr val="000000">
                <a:alpha val="43137"/>
              </a:srgbClr>
            </a:outerShdw>
          </a:effectLst>
          <a:latin typeface="+mn-lt"/>
          <a:ea typeface="黑体" panose="02010609060101010101" pitchFamily="49" charset="-122"/>
          <a:cs typeface="+mj-cs"/>
        </a:defRPr>
      </a:lvl1pPr>
    </p:titleStyle>
    <p:bodyStyle>
      <a:lvl1pPr marL="228600" indent="-228600" algn="l" defTabSz="913765" rtl="0" eaLnBrk="1" latinLnBrk="0" hangingPunct="1">
        <a:lnSpc>
          <a:spcPct val="90000"/>
        </a:lnSpc>
        <a:spcBef>
          <a:spcPts val="1000"/>
        </a:spcBef>
        <a:buFont typeface="Arial" panose="020B0604020202020204" pitchFamily="34" charset="0"/>
        <a:buChar char="•"/>
        <a:defRPr sz="2800" kern="1200">
          <a:solidFill>
            <a:schemeClr val="tx1"/>
          </a:solidFill>
          <a:latin typeface="Bell MT" panose="02020503060305020303" pitchFamily="18" charset="0"/>
          <a:ea typeface="+mn-ea"/>
          <a:cs typeface="+mn-cs"/>
        </a:defRPr>
      </a:lvl1pPr>
      <a:lvl2pPr marL="685800" indent="-228600" algn="l" defTabSz="913765" rtl="0" eaLnBrk="1" latinLnBrk="0" hangingPunct="1">
        <a:lnSpc>
          <a:spcPct val="90000"/>
        </a:lnSpc>
        <a:spcBef>
          <a:spcPts val="500"/>
        </a:spcBef>
        <a:buFont typeface="Arial" panose="020B0604020202020204" pitchFamily="34" charset="0"/>
        <a:buChar char="•"/>
        <a:defRPr sz="2400" kern="1200">
          <a:solidFill>
            <a:schemeClr val="tx1"/>
          </a:solidFill>
          <a:latin typeface="Bell MT" panose="02020503060305020303" pitchFamily="18" charset="0"/>
          <a:ea typeface="+mn-ea"/>
          <a:cs typeface="+mn-cs"/>
        </a:defRPr>
      </a:lvl2pPr>
      <a:lvl3pPr marL="1143000" indent="-228600" algn="l" defTabSz="913765" rtl="0" eaLnBrk="1" latinLnBrk="0" hangingPunct="1">
        <a:lnSpc>
          <a:spcPct val="90000"/>
        </a:lnSpc>
        <a:spcBef>
          <a:spcPts val="500"/>
        </a:spcBef>
        <a:buFont typeface="Arial" panose="020B0604020202020204" pitchFamily="34" charset="0"/>
        <a:buChar char="•"/>
        <a:defRPr sz="2100" kern="1200">
          <a:solidFill>
            <a:schemeClr val="tx1"/>
          </a:solidFill>
          <a:latin typeface="Bell MT" panose="02020503060305020303" pitchFamily="18" charset="0"/>
          <a:ea typeface="+mn-ea"/>
          <a:cs typeface="+mn-cs"/>
        </a:defRPr>
      </a:lvl3pPr>
      <a:lvl4pPr marL="1599565" indent="-228600" algn="l" defTabSz="913765" rtl="0" eaLnBrk="1" latinLnBrk="0" hangingPunct="1">
        <a:lnSpc>
          <a:spcPct val="90000"/>
        </a:lnSpc>
        <a:spcBef>
          <a:spcPts val="500"/>
        </a:spcBef>
        <a:buFont typeface="Arial" panose="020B0604020202020204" pitchFamily="34" charset="0"/>
        <a:buChar char="•"/>
        <a:defRPr sz="1900" kern="1200">
          <a:solidFill>
            <a:schemeClr val="tx1"/>
          </a:solidFill>
          <a:latin typeface="Bell MT" panose="02020503060305020303" pitchFamily="18" charset="0"/>
          <a:ea typeface="+mn-ea"/>
          <a:cs typeface="+mn-cs"/>
        </a:defRPr>
      </a:lvl4pPr>
      <a:lvl5pPr marL="2056765" indent="-228600" algn="l" defTabSz="913765" rtl="0" eaLnBrk="1" latinLnBrk="0" hangingPunct="1">
        <a:lnSpc>
          <a:spcPct val="90000"/>
        </a:lnSpc>
        <a:spcBef>
          <a:spcPts val="500"/>
        </a:spcBef>
        <a:buFont typeface="Arial" panose="020B0604020202020204" pitchFamily="34" charset="0"/>
        <a:buChar char="•"/>
        <a:defRPr sz="1900" kern="1200">
          <a:solidFill>
            <a:schemeClr val="tx1"/>
          </a:solidFill>
          <a:latin typeface="Bell MT" panose="02020503060305020303" pitchFamily="18" charset="0"/>
          <a:ea typeface="+mn-ea"/>
          <a:cs typeface="+mn-cs"/>
        </a:defRPr>
      </a:lvl5pPr>
      <a:lvl6pPr marL="2513965" indent="-228600" algn="l" defTabSz="913765"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6pPr>
      <a:lvl7pPr marL="2971165" indent="-228600" algn="l" defTabSz="913765"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7pPr>
      <a:lvl8pPr marL="3428365" indent="-228600" algn="l" defTabSz="913765"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8pPr>
      <a:lvl9pPr marL="3884930" indent="-228600" algn="l" defTabSz="913765"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9pPr>
    </p:bodyStyle>
    <p:otherStyle>
      <a:defPPr>
        <a:defRPr lang="zh-CN"/>
      </a:defPPr>
      <a:lvl1pPr marL="0" algn="l" defTabSz="913765" rtl="0" eaLnBrk="1" latinLnBrk="0" hangingPunct="1">
        <a:defRPr sz="1900" kern="1200">
          <a:solidFill>
            <a:schemeClr val="tx1"/>
          </a:solidFill>
          <a:latin typeface="+mn-lt"/>
          <a:ea typeface="+mn-ea"/>
          <a:cs typeface="+mn-cs"/>
        </a:defRPr>
      </a:lvl1pPr>
      <a:lvl2pPr marL="457200" algn="l" defTabSz="913765" rtl="0" eaLnBrk="1" latinLnBrk="0" hangingPunct="1">
        <a:defRPr sz="1900" kern="1200">
          <a:solidFill>
            <a:schemeClr val="tx1"/>
          </a:solidFill>
          <a:latin typeface="+mn-lt"/>
          <a:ea typeface="+mn-ea"/>
          <a:cs typeface="+mn-cs"/>
        </a:defRPr>
      </a:lvl2pPr>
      <a:lvl3pPr marL="914400" algn="l" defTabSz="913765" rtl="0" eaLnBrk="1" latinLnBrk="0" hangingPunct="1">
        <a:defRPr sz="1900" kern="1200">
          <a:solidFill>
            <a:schemeClr val="tx1"/>
          </a:solidFill>
          <a:latin typeface="+mn-lt"/>
          <a:ea typeface="+mn-ea"/>
          <a:cs typeface="+mn-cs"/>
        </a:defRPr>
      </a:lvl3pPr>
      <a:lvl4pPr marL="1370965" algn="l" defTabSz="913765" rtl="0" eaLnBrk="1" latinLnBrk="0" hangingPunct="1">
        <a:defRPr sz="1900" kern="1200">
          <a:solidFill>
            <a:schemeClr val="tx1"/>
          </a:solidFill>
          <a:latin typeface="+mn-lt"/>
          <a:ea typeface="+mn-ea"/>
          <a:cs typeface="+mn-cs"/>
        </a:defRPr>
      </a:lvl4pPr>
      <a:lvl5pPr marL="1828165" algn="l" defTabSz="913765" rtl="0" eaLnBrk="1" latinLnBrk="0" hangingPunct="1">
        <a:defRPr sz="1900" kern="1200">
          <a:solidFill>
            <a:schemeClr val="tx1"/>
          </a:solidFill>
          <a:latin typeface="+mn-lt"/>
          <a:ea typeface="+mn-ea"/>
          <a:cs typeface="+mn-cs"/>
        </a:defRPr>
      </a:lvl5pPr>
      <a:lvl6pPr marL="2285365" algn="l" defTabSz="913765" rtl="0" eaLnBrk="1" latinLnBrk="0" hangingPunct="1">
        <a:defRPr sz="1900" kern="1200">
          <a:solidFill>
            <a:schemeClr val="tx1"/>
          </a:solidFill>
          <a:latin typeface="+mn-lt"/>
          <a:ea typeface="+mn-ea"/>
          <a:cs typeface="+mn-cs"/>
        </a:defRPr>
      </a:lvl6pPr>
      <a:lvl7pPr marL="2742565" algn="l" defTabSz="913765" rtl="0" eaLnBrk="1" latinLnBrk="0" hangingPunct="1">
        <a:defRPr sz="1900" kern="1200">
          <a:solidFill>
            <a:schemeClr val="tx1"/>
          </a:solidFill>
          <a:latin typeface="+mn-lt"/>
          <a:ea typeface="+mn-ea"/>
          <a:cs typeface="+mn-cs"/>
        </a:defRPr>
      </a:lvl7pPr>
      <a:lvl8pPr marL="3199765" algn="l" defTabSz="913765" rtl="0" eaLnBrk="1" latinLnBrk="0" hangingPunct="1">
        <a:defRPr sz="1900" kern="1200">
          <a:solidFill>
            <a:schemeClr val="tx1"/>
          </a:solidFill>
          <a:latin typeface="+mn-lt"/>
          <a:ea typeface="+mn-ea"/>
          <a:cs typeface="+mn-cs"/>
        </a:defRPr>
      </a:lvl8pPr>
      <a:lvl9pPr marL="3656965" algn="l" defTabSz="913765" rtl="0" eaLnBrk="1" latinLnBrk="0" hangingPunct="1">
        <a:defRPr sz="19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4.png"/></Relationships>
</file>

<file path=ppt/slides/_rels/slide2.xml.rels><?xml version="1.0" encoding="UTF-8" standalone="yes"?>
<Relationships xmlns="http://schemas.openxmlformats.org/package/2006/relationships"><Relationship Id="rId9" Type="http://schemas.openxmlformats.org/officeDocument/2006/relationships/image" Target="../media/image11.png"/><Relationship Id="rId8" Type="http://schemas.openxmlformats.org/officeDocument/2006/relationships/tags" Target="../tags/tag1.xml"/><Relationship Id="rId7" Type="http://schemas.openxmlformats.org/officeDocument/2006/relationships/image" Target="../media/image10.png"/><Relationship Id="rId6" Type="http://schemas.openxmlformats.org/officeDocument/2006/relationships/image" Target="../media/image9.png"/><Relationship Id="rId5" Type="http://schemas.openxmlformats.org/officeDocument/2006/relationships/image" Target="../media/image8.emf"/><Relationship Id="rId4" Type="http://schemas.openxmlformats.org/officeDocument/2006/relationships/image" Target="../media/image7.emf"/><Relationship Id="rId3" Type="http://schemas.openxmlformats.org/officeDocument/2006/relationships/image" Target="../media/image6.emf"/><Relationship Id="rId28" Type="http://schemas.openxmlformats.org/officeDocument/2006/relationships/notesSlide" Target="../notesSlides/notesSlide1.xml"/><Relationship Id="rId27" Type="http://schemas.openxmlformats.org/officeDocument/2006/relationships/slideLayout" Target="../slideLayouts/slideLayout2.xml"/><Relationship Id="rId26" Type="http://schemas.openxmlformats.org/officeDocument/2006/relationships/image" Target="../media/image25.png"/><Relationship Id="rId25" Type="http://schemas.openxmlformats.org/officeDocument/2006/relationships/tags" Target="../tags/tag3.xml"/><Relationship Id="rId24" Type="http://schemas.openxmlformats.org/officeDocument/2006/relationships/image" Target="../media/image24.png"/><Relationship Id="rId23" Type="http://schemas.openxmlformats.org/officeDocument/2006/relationships/tags" Target="../tags/tag2.xml"/><Relationship Id="rId22" Type="http://schemas.openxmlformats.org/officeDocument/2006/relationships/image" Target="../media/image23.png"/><Relationship Id="rId21" Type="http://schemas.openxmlformats.org/officeDocument/2006/relationships/image" Target="../media/image22.png"/><Relationship Id="rId20" Type="http://schemas.microsoft.com/office/2007/relationships/hdphoto" Target="../media/hdphoto2.wdp"/><Relationship Id="rId2" Type="http://schemas.microsoft.com/office/2007/relationships/hdphoto" Target="../media/hdphoto1.wdp"/><Relationship Id="rId19" Type="http://schemas.openxmlformats.org/officeDocument/2006/relationships/image" Target="../media/image21.png"/><Relationship Id="rId18" Type="http://schemas.openxmlformats.org/officeDocument/2006/relationships/image" Target="../media/image20.emf"/><Relationship Id="rId17" Type="http://schemas.openxmlformats.org/officeDocument/2006/relationships/image" Target="../media/image19.emf"/><Relationship Id="rId16" Type="http://schemas.openxmlformats.org/officeDocument/2006/relationships/image" Target="../media/image18.emf"/><Relationship Id="rId15" Type="http://schemas.openxmlformats.org/officeDocument/2006/relationships/image" Target="../media/image17.emf"/><Relationship Id="rId14" Type="http://schemas.openxmlformats.org/officeDocument/2006/relationships/image" Target="../media/image16.emf"/><Relationship Id="rId13" Type="http://schemas.openxmlformats.org/officeDocument/2006/relationships/image" Target="../media/image15.emf"/><Relationship Id="rId12" Type="http://schemas.openxmlformats.org/officeDocument/2006/relationships/image" Target="../media/image14.png"/><Relationship Id="rId11" Type="http://schemas.openxmlformats.org/officeDocument/2006/relationships/image" Target="../media/image13.png"/><Relationship Id="rId10" Type="http://schemas.openxmlformats.org/officeDocument/2006/relationships/image" Target="../media/image12.png"/><Relationship Id="rId1" Type="http://schemas.openxmlformats.org/officeDocument/2006/relationships/image" Target="../media/image5.png"/></Relationships>
</file>

<file path=ppt/slides/_rels/slide3.xml.rels><?xml version="1.0" encoding="UTF-8" standalone="yes"?>
<Relationships xmlns="http://schemas.openxmlformats.org/package/2006/relationships"><Relationship Id="rId9" Type="http://schemas.openxmlformats.org/officeDocument/2006/relationships/image" Target="../media/image26.png"/><Relationship Id="rId8" Type="http://schemas.openxmlformats.org/officeDocument/2006/relationships/image" Target="../media/image22.png"/><Relationship Id="rId7" Type="http://schemas.openxmlformats.org/officeDocument/2006/relationships/image" Target="../media/image9.png"/><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 Id="rId3" Type="http://schemas.openxmlformats.org/officeDocument/2006/relationships/image" Target="../media/image8.emf"/><Relationship Id="rId2" Type="http://schemas.openxmlformats.org/officeDocument/2006/relationships/image" Target="../media/image7.emf"/><Relationship Id="rId14" Type="http://schemas.openxmlformats.org/officeDocument/2006/relationships/notesSlide" Target="../notesSlides/notesSlide2.xml"/><Relationship Id="rId13" Type="http://schemas.openxmlformats.org/officeDocument/2006/relationships/slideLayout" Target="../slideLayouts/slideLayout2.xml"/><Relationship Id="rId12" Type="http://schemas.openxmlformats.org/officeDocument/2006/relationships/themeOverride" Target="../theme/themeOverride1.xml"/><Relationship Id="rId11" Type="http://schemas.openxmlformats.org/officeDocument/2006/relationships/image" Target="../media/image28.png"/><Relationship Id="rId10" Type="http://schemas.openxmlformats.org/officeDocument/2006/relationships/image" Target="../media/image27.png"/><Relationship Id="rId1" Type="http://schemas.openxmlformats.org/officeDocument/2006/relationships/image" Target="../media/image6.emf"/></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themeOverride" Target="../theme/themeOverride2.xml"/></Relationships>
</file>

<file path=ppt/slides/_rels/slide5.xml.rels><?xml version="1.0" encoding="UTF-8" standalone="yes"?>
<Relationships xmlns="http://schemas.openxmlformats.org/package/2006/relationships"><Relationship Id="rId9" Type="http://schemas.openxmlformats.org/officeDocument/2006/relationships/image" Target="../media/image17.emf"/><Relationship Id="rId8" Type="http://schemas.openxmlformats.org/officeDocument/2006/relationships/image" Target="../media/image31.png"/><Relationship Id="rId7" Type="http://schemas.openxmlformats.org/officeDocument/2006/relationships/image" Target="../media/image30.png"/><Relationship Id="rId6" Type="http://schemas.openxmlformats.org/officeDocument/2006/relationships/image" Target="../media/image20.emf"/><Relationship Id="rId5" Type="http://schemas.openxmlformats.org/officeDocument/2006/relationships/image" Target="../media/image19.emf"/><Relationship Id="rId4" Type="http://schemas.openxmlformats.org/officeDocument/2006/relationships/image" Target="../media/image8.emf"/><Relationship Id="rId3" Type="http://schemas.openxmlformats.org/officeDocument/2006/relationships/image" Target="../media/image11.png"/><Relationship Id="rId2" Type="http://schemas.openxmlformats.org/officeDocument/2006/relationships/image" Target="../media/image14.png"/><Relationship Id="rId16" Type="http://schemas.openxmlformats.org/officeDocument/2006/relationships/notesSlide" Target="../notesSlides/notesSlide4.xml"/><Relationship Id="rId15" Type="http://schemas.openxmlformats.org/officeDocument/2006/relationships/slideLayout" Target="../slideLayouts/slideLayout6.xml"/><Relationship Id="rId14" Type="http://schemas.openxmlformats.org/officeDocument/2006/relationships/image" Target="../media/image35.png"/><Relationship Id="rId13" Type="http://schemas.openxmlformats.org/officeDocument/2006/relationships/image" Target="../media/image34.png"/><Relationship Id="rId12" Type="http://schemas.openxmlformats.org/officeDocument/2006/relationships/image" Target="../media/image33.png"/><Relationship Id="rId11" Type="http://schemas.microsoft.com/office/2007/relationships/hdphoto" Target="../media/hdphoto3.wdp"/><Relationship Id="rId10" Type="http://schemas.openxmlformats.org/officeDocument/2006/relationships/image" Target="../media/image32.png"/><Relationship Id="rId1" Type="http://schemas.openxmlformats.org/officeDocument/2006/relationships/image" Target="../media/image29.png"/></Relationships>
</file>

<file path=ppt/slides/_rels/slide6.xml.rels><?xml version="1.0" encoding="UTF-8" standalone="yes"?>
<Relationships xmlns="http://schemas.openxmlformats.org/package/2006/relationships"><Relationship Id="rId9" Type="http://schemas.openxmlformats.org/officeDocument/2006/relationships/image" Target="../media/image20.emf"/><Relationship Id="rId8" Type="http://schemas.openxmlformats.org/officeDocument/2006/relationships/image" Target="../media/image19.emf"/><Relationship Id="rId7" Type="http://schemas.openxmlformats.org/officeDocument/2006/relationships/image" Target="../media/image8.emf"/><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image" Target="../media/image39.png"/><Relationship Id="rId3" Type="http://schemas.openxmlformats.org/officeDocument/2006/relationships/image" Target="../media/image38.png"/><Relationship Id="rId21" Type="http://schemas.openxmlformats.org/officeDocument/2006/relationships/notesSlide" Target="../notesSlides/notesSlide5.xml"/><Relationship Id="rId20" Type="http://schemas.openxmlformats.org/officeDocument/2006/relationships/slideLayout" Target="../slideLayouts/slideLayout2.xml"/><Relationship Id="rId2" Type="http://schemas.openxmlformats.org/officeDocument/2006/relationships/image" Target="../media/image37.png"/><Relationship Id="rId19" Type="http://schemas.openxmlformats.org/officeDocument/2006/relationships/image" Target="../media/image48.png"/><Relationship Id="rId18" Type="http://schemas.openxmlformats.org/officeDocument/2006/relationships/image" Target="../media/image47.png"/><Relationship Id="rId17" Type="http://schemas.openxmlformats.org/officeDocument/2006/relationships/image" Target="../media/image46.png"/><Relationship Id="rId16" Type="http://schemas.openxmlformats.org/officeDocument/2006/relationships/image" Target="../media/image45.png"/><Relationship Id="rId15" Type="http://schemas.openxmlformats.org/officeDocument/2006/relationships/image" Target="../media/image18.emf"/><Relationship Id="rId14" Type="http://schemas.openxmlformats.org/officeDocument/2006/relationships/image" Target="../media/image16.emf"/><Relationship Id="rId13" Type="http://schemas.openxmlformats.org/officeDocument/2006/relationships/image" Target="../media/image7.emf"/><Relationship Id="rId12" Type="http://schemas.openxmlformats.org/officeDocument/2006/relationships/image" Target="../media/image44.png"/><Relationship Id="rId11" Type="http://schemas.openxmlformats.org/officeDocument/2006/relationships/image" Target="../media/image43.png"/><Relationship Id="rId10" Type="http://schemas.openxmlformats.org/officeDocument/2006/relationships/image" Target="../media/image42.png"/><Relationship Id="rId1" Type="http://schemas.openxmlformats.org/officeDocument/2006/relationships/image" Target="../media/image36.png"/></Relationships>
</file>

<file path=ppt/slides/_rels/slide7.xml.rels><?xml version="1.0" encoding="UTF-8" standalone="yes"?>
<Relationships xmlns="http://schemas.openxmlformats.org/package/2006/relationships"><Relationship Id="rId9" Type="http://schemas.openxmlformats.org/officeDocument/2006/relationships/image" Target="../media/image56.png"/><Relationship Id="rId8" Type="http://schemas.openxmlformats.org/officeDocument/2006/relationships/image" Target="../media/image55.png"/><Relationship Id="rId7" Type="http://schemas.openxmlformats.org/officeDocument/2006/relationships/image" Target="../media/image54.png"/><Relationship Id="rId6" Type="http://schemas.openxmlformats.org/officeDocument/2006/relationships/image" Target="../media/image53.png"/><Relationship Id="rId5" Type="http://schemas.openxmlformats.org/officeDocument/2006/relationships/image" Target="../media/image52.png"/><Relationship Id="rId4" Type="http://schemas.openxmlformats.org/officeDocument/2006/relationships/image" Target="../media/image51.png"/><Relationship Id="rId32" Type="http://schemas.openxmlformats.org/officeDocument/2006/relationships/notesSlide" Target="../notesSlides/notesSlide6.xml"/><Relationship Id="rId31" Type="http://schemas.openxmlformats.org/officeDocument/2006/relationships/slideLayout" Target="../slideLayouts/slideLayout2.xml"/><Relationship Id="rId30" Type="http://schemas.openxmlformats.org/officeDocument/2006/relationships/image" Target="../media/image76.png"/><Relationship Id="rId3" Type="http://schemas.openxmlformats.org/officeDocument/2006/relationships/image" Target="../media/image50.png"/><Relationship Id="rId29" Type="http://schemas.openxmlformats.org/officeDocument/2006/relationships/image" Target="../media/image35.png"/><Relationship Id="rId28" Type="http://schemas.openxmlformats.org/officeDocument/2006/relationships/image" Target="../media/image75.jpeg"/><Relationship Id="rId27" Type="http://schemas.openxmlformats.org/officeDocument/2006/relationships/image" Target="../media/image74.png"/><Relationship Id="rId26" Type="http://schemas.openxmlformats.org/officeDocument/2006/relationships/image" Target="../media/image73.png"/><Relationship Id="rId25" Type="http://schemas.openxmlformats.org/officeDocument/2006/relationships/image" Target="../media/image72.png"/><Relationship Id="rId24" Type="http://schemas.openxmlformats.org/officeDocument/2006/relationships/image" Target="../media/image71.png"/><Relationship Id="rId23" Type="http://schemas.openxmlformats.org/officeDocument/2006/relationships/image" Target="../media/image70.png"/><Relationship Id="rId22" Type="http://schemas.openxmlformats.org/officeDocument/2006/relationships/image" Target="../media/image69.png"/><Relationship Id="rId21" Type="http://schemas.openxmlformats.org/officeDocument/2006/relationships/image" Target="../media/image68.png"/><Relationship Id="rId20" Type="http://schemas.openxmlformats.org/officeDocument/2006/relationships/image" Target="../media/image67.png"/><Relationship Id="rId2" Type="http://schemas.openxmlformats.org/officeDocument/2006/relationships/image" Target="../media/image49.jpeg"/><Relationship Id="rId19" Type="http://schemas.openxmlformats.org/officeDocument/2006/relationships/image" Target="../media/image66.png"/><Relationship Id="rId18" Type="http://schemas.openxmlformats.org/officeDocument/2006/relationships/image" Target="../media/image65.png"/><Relationship Id="rId17" Type="http://schemas.openxmlformats.org/officeDocument/2006/relationships/image" Target="../media/image64.png"/><Relationship Id="rId16" Type="http://schemas.openxmlformats.org/officeDocument/2006/relationships/image" Target="../media/image63.png"/><Relationship Id="rId15" Type="http://schemas.openxmlformats.org/officeDocument/2006/relationships/image" Target="../media/image62.png"/><Relationship Id="rId14" Type="http://schemas.openxmlformats.org/officeDocument/2006/relationships/image" Target="../media/image61.png"/><Relationship Id="rId13" Type="http://schemas.openxmlformats.org/officeDocument/2006/relationships/image" Target="../media/image60.png"/><Relationship Id="rId12" Type="http://schemas.openxmlformats.org/officeDocument/2006/relationships/image" Target="../media/image59.png"/><Relationship Id="rId11" Type="http://schemas.openxmlformats.org/officeDocument/2006/relationships/image" Target="../media/image58.png"/><Relationship Id="rId10" Type="http://schemas.openxmlformats.org/officeDocument/2006/relationships/image" Target="../media/image57.png"/><Relationship Id="rId1" Type="http://schemas.openxmlformats.org/officeDocument/2006/relationships/image" Target="../media/image29.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image" Target="../media/image77.png"/></Relationships>
</file>

<file path=ppt/slides/_rels/slide9.xml.rels><?xml version="1.0" encoding="UTF-8" standalone="yes"?>
<Relationships xmlns="http://schemas.openxmlformats.org/package/2006/relationships"><Relationship Id="rId7" Type="http://schemas.openxmlformats.org/officeDocument/2006/relationships/notesSlide" Target="../notesSlides/notesSlide8.xml"/><Relationship Id="rId6" Type="http://schemas.openxmlformats.org/officeDocument/2006/relationships/slideLayout" Target="../slideLayouts/slideLayout2.xml"/><Relationship Id="rId5" Type="http://schemas.microsoft.com/office/2007/relationships/diagramDrawing" Target="../diagrams/drawing1.xml"/><Relationship Id="rId4" Type="http://schemas.openxmlformats.org/officeDocument/2006/relationships/diagramColors" Target="../diagrams/colors1.xml"/><Relationship Id="rId3" Type="http://schemas.openxmlformats.org/officeDocument/2006/relationships/diagramQuickStyle" Target="../diagrams/quickStyle1.xml"/><Relationship Id="rId2" Type="http://schemas.openxmlformats.org/officeDocument/2006/relationships/diagramLayout" Target="../diagrams/layout1.xml"/><Relationship Id="rId1" Type="http://schemas.openxmlformats.org/officeDocument/2006/relationships/diagramData" Target="../diagrams/data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79.png"/><Relationship Id="rId1" Type="http://schemas.openxmlformats.org/officeDocument/2006/relationships/image" Target="../media/image78.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81.png"/><Relationship Id="rId1" Type="http://schemas.openxmlformats.org/officeDocument/2006/relationships/image" Target="../media/image80.png"/></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sp>
        <p:nvSpPr>
          <p:cNvPr id="7" name="TextBox 6"/>
          <p:cNvSpPr txBox="1"/>
          <p:nvPr/>
        </p:nvSpPr>
        <p:spPr>
          <a:xfrm>
            <a:off x="617725" y="5747790"/>
            <a:ext cx="2440796" cy="774058"/>
          </a:xfrm>
          <a:prstGeom prst="rect">
            <a:avLst/>
          </a:prstGeom>
          <a:noFill/>
        </p:spPr>
        <p:txBody>
          <a:bodyPr wrap="none" rtlCol="0">
            <a:spAutoFit/>
          </a:bodyPr>
          <a:lstStyle/>
          <a:p>
            <a:pPr>
              <a:lnSpc>
                <a:spcPct val="114000"/>
              </a:lnSpc>
            </a:pPr>
            <a:r>
              <a:rPr lang="en-US" sz="2000" dirty="0">
                <a:ln w="0"/>
                <a:latin typeface="Calibri" panose="020F0502020204030204" pitchFamily="34" charset="0"/>
              </a:rPr>
              <a:t>Sangfor Technologies </a:t>
            </a:r>
            <a:endParaRPr lang="en-US" sz="2000" dirty="0">
              <a:ln w="0"/>
              <a:latin typeface="Calibri" panose="020F0502020204030204" pitchFamily="34" charset="0"/>
            </a:endParaRPr>
          </a:p>
          <a:p>
            <a:pPr>
              <a:lnSpc>
                <a:spcPct val="114000"/>
              </a:lnSpc>
            </a:pPr>
            <a:r>
              <a:rPr lang="en-US" sz="2000" dirty="0">
                <a:ln w="0"/>
                <a:latin typeface="Calibri" panose="020F0502020204030204" pitchFamily="34" charset="0"/>
              </a:rPr>
              <a:t>www.sangfor.com</a:t>
            </a:r>
            <a:endParaRPr lang="en-US" sz="2000" dirty="0">
              <a:ln w="0"/>
              <a:latin typeface="Calibri" panose="020F0502020204030204" pitchFamily="34" charset="0"/>
            </a:endParaRPr>
          </a:p>
        </p:txBody>
      </p:sp>
      <p:sp>
        <p:nvSpPr>
          <p:cNvPr id="8" name="TextBox 7"/>
          <p:cNvSpPr txBox="1"/>
          <p:nvPr/>
        </p:nvSpPr>
        <p:spPr>
          <a:xfrm>
            <a:off x="605652" y="1797881"/>
            <a:ext cx="6874061" cy="553998"/>
          </a:xfrm>
          <a:prstGeom prst="rect">
            <a:avLst/>
          </a:prstGeom>
          <a:noFill/>
        </p:spPr>
        <p:txBody>
          <a:bodyPr wrap="none" rtlCol="0">
            <a:spAutoFit/>
          </a:bodyPr>
          <a:lstStyle/>
          <a:p>
            <a:r>
              <a:rPr lang="en-US" altLang="zh-CN" sz="3000" b="1" dirty="0">
                <a:ln w="0"/>
                <a:solidFill>
                  <a:schemeClr val="bg1"/>
                </a:solidFill>
                <a:latin typeface="Calibri" panose="020F0502020204030204" pitchFamily="34" charset="0"/>
              </a:rPr>
              <a:t>Sangfor WANO Compare with Cisco WAAS</a:t>
            </a:r>
            <a:endParaRPr lang="en-US" sz="3000" b="1" dirty="0">
              <a:ln w="0"/>
              <a:solidFill>
                <a:schemeClr val="bg1"/>
              </a:solidFill>
              <a:latin typeface="Calibri" panose="020F0502020204030204" pitchFamily="34"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 name="Rectangle 151"/>
          <p:cNvSpPr/>
          <p:nvPr/>
        </p:nvSpPr>
        <p:spPr>
          <a:xfrm>
            <a:off x="1589" y="1008851"/>
            <a:ext cx="12188825" cy="3436169"/>
          </a:xfrm>
          <a:prstGeom prst="rect">
            <a:avLst/>
          </a:prstGeom>
          <a:gradFill flip="none" rotWithShape="1">
            <a:gsLst>
              <a:gs pos="0">
                <a:srgbClr val="48AAC8"/>
              </a:gs>
              <a:gs pos="100000">
                <a:srgbClr val="08252E">
                  <a:alpha val="0"/>
                </a:srgbClr>
              </a:gs>
            </a:gsLst>
            <a:lin ang="5400000" scaled="0"/>
            <a:tileRect/>
          </a:gradFill>
          <a:ln w="9525" cap="flat" cmpd="sng" algn="ctr">
            <a:gradFill flip="none" rotWithShape="1">
              <a:gsLst>
                <a:gs pos="0">
                  <a:schemeClr val="accent1">
                    <a:tint val="66000"/>
                    <a:satMod val="160000"/>
                  </a:schemeClr>
                </a:gs>
                <a:gs pos="50000">
                  <a:schemeClr val="accent1">
                    <a:tint val="44500"/>
                    <a:satMod val="160000"/>
                    <a:alpha val="0"/>
                  </a:schemeClr>
                </a:gs>
                <a:gs pos="100000">
                  <a:schemeClr val="tx1">
                    <a:lumMod val="60000"/>
                    <a:lumOff val="40000"/>
                    <a:alpha val="0"/>
                  </a:schemeClr>
                </a:gs>
              </a:gsLst>
              <a:lin ang="5400000" scaled="1"/>
              <a:tileRect/>
            </a:gradFill>
            <a:prstDash val="solid"/>
          </a:ln>
          <a:effectLst/>
        </p:spPr>
        <p:txBody>
          <a:bodyPr vert="horz" wrap="square" lIns="0" tIns="0" rIns="0" bIns="0" anchor="ctr" anchorCtr="1"/>
          <a:lstStyle/>
          <a:p>
            <a:pPr algn="r" defTabSz="911225">
              <a:lnSpc>
                <a:spcPct val="95000"/>
              </a:lnSpc>
              <a:spcBef>
                <a:spcPts val="200"/>
              </a:spcBef>
            </a:pPr>
            <a:endParaRPr lang="en-US" sz="2300" kern="0" dirty="0">
              <a:solidFill>
                <a:srgbClr val="FFFFFF"/>
              </a:solidFill>
              <a:effectLst>
                <a:outerShdw blurRad="50800" dist="38100" dir="2700000" algn="tl" rotWithShape="0">
                  <a:prstClr val="black">
                    <a:alpha val="40000"/>
                  </a:prstClr>
                </a:outerShdw>
              </a:effectLst>
              <a:ea typeface="MS PGothic" panose="020B0600070205080204" pitchFamily="34" charset="-128"/>
            </a:endParaRPr>
          </a:p>
        </p:txBody>
      </p:sp>
      <p:pic>
        <p:nvPicPr>
          <p:cNvPr id="16386" name="Picture 2"/>
          <p:cNvPicPr>
            <a:picLocks noChangeAspect="1" noChangeArrowheads="1"/>
          </p:cNvPicPr>
          <p:nvPr/>
        </p:nvPicPr>
        <p:blipFill rotWithShape="1">
          <a:blip r:embed="rId1" cstate="screen">
            <a:extLst>
              <a:ext uri="{BEBA8EAE-BF5A-486C-A8C5-ECC9F3942E4B}">
                <a14:imgProps xmlns:a14="http://schemas.microsoft.com/office/drawing/2010/main">
                  <a14:imgLayer r:embed="rId2">
                    <a14:imgEffect>
                      <a14:brightnessContrast bright="-40000"/>
                    </a14:imgEffect>
                  </a14:imgLayer>
                </a14:imgProps>
              </a:ext>
            </a:extLst>
          </a:blip>
          <a:srcRect t="21766" b="22960"/>
          <a:stretch>
            <a:fillRect/>
          </a:stretch>
        </p:blipFill>
        <p:spPr bwMode="auto">
          <a:xfrm>
            <a:off x="1623" y="1071650"/>
            <a:ext cx="12190149" cy="3271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itle 3"/>
          <p:cNvSpPr>
            <a:spLocks noGrp="1"/>
          </p:cNvSpPr>
          <p:nvPr>
            <p:ph type="title"/>
          </p:nvPr>
        </p:nvSpPr>
        <p:spPr/>
        <p:txBody>
          <a:bodyPr/>
          <a:lstStyle/>
          <a:p>
            <a:r>
              <a:rPr lang="en-US" dirty="0"/>
              <a:t>Intelligent WAN Solution Components</a:t>
            </a:r>
            <a:endParaRPr lang="en-US" dirty="0"/>
          </a:p>
        </p:txBody>
      </p:sp>
      <p:sp>
        <p:nvSpPr>
          <p:cNvPr id="5" name="内容占位符 4"/>
          <p:cNvSpPr>
            <a:spLocks noGrp="1"/>
          </p:cNvSpPr>
          <p:nvPr>
            <p:ph sz="quarter" idx="10"/>
          </p:nvPr>
        </p:nvSpPr>
        <p:spPr/>
        <p:txBody>
          <a:bodyPr/>
          <a:lstStyle/>
          <a:p>
            <a:endParaRPr lang="en-US" dirty="0"/>
          </a:p>
        </p:txBody>
      </p:sp>
      <p:sp>
        <p:nvSpPr>
          <p:cNvPr id="1304" name="Rectangle 1303"/>
          <p:cNvSpPr/>
          <p:nvPr/>
        </p:nvSpPr>
        <p:spPr>
          <a:xfrm rot="16200000">
            <a:off x="3133071" y="1081021"/>
            <a:ext cx="997719" cy="1397800"/>
          </a:xfrm>
          <a:prstGeom prst="rect">
            <a:avLst/>
          </a:prstGeom>
          <a:gradFill flip="none" rotWithShape="1">
            <a:gsLst>
              <a:gs pos="0">
                <a:schemeClr val="tx1">
                  <a:alpha val="0"/>
                </a:schemeClr>
              </a:gs>
              <a:gs pos="50000">
                <a:schemeClr val="accent1">
                  <a:alpha val="45000"/>
                </a:schemeClr>
              </a:gs>
              <a:gs pos="100000">
                <a:schemeClr val="tx1"/>
              </a:gs>
            </a:gsLst>
            <a:lin ang="16200000" scaled="1"/>
            <a:tileRect/>
          </a:gradFill>
          <a:ln w="25400" cap="flat" cmpd="sng" algn="ctr">
            <a:noFill/>
            <a:prstDash val="solid"/>
          </a:ln>
          <a:effectLst>
            <a:outerShdw blurRad="76200" dist="50800" algn="ctr" rotWithShape="0">
              <a:srgbClr val="000000">
                <a:alpha val="27000"/>
              </a:srgbClr>
            </a:outerShdw>
          </a:effectLst>
        </p:spPr>
        <p:txBody>
          <a:bodyPr lIns="91324" tIns="45665" rIns="91324" bIns="45665" rtlCol="0" anchor="ctr"/>
          <a:lstStyle/>
          <a:p>
            <a:pPr algn="ctr"/>
            <a:endParaRPr lang="en-US" sz="1200" kern="0" dirty="0">
              <a:solidFill>
                <a:srgbClr val="8E909E"/>
              </a:solidFill>
              <a:latin typeface="Arial" panose="020B0604020202020204"/>
            </a:endParaRPr>
          </a:p>
        </p:txBody>
      </p:sp>
      <p:pic>
        <p:nvPicPr>
          <p:cNvPr id="1305" name="Picture 6"/>
          <p:cNvPicPr>
            <a:picLocks noChangeAspect="1" noChangeArrowheads="1"/>
          </p:cNvPicPr>
          <p:nvPr/>
        </p:nvPicPr>
        <p:blipFill>
          <a:blip r:embed="rId3" cstate="screen"/>
          <a:srcRect/>
          <a:stretch>
            <a:fillRect/>
          </a:stretch>
        </p:blipFill>
        <p:spPr bwMode="auto">
          <a:xfrm>
            <a:off x="3169830" y="1379208"/>
            <a:ext cx="462592" cy="158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306" name="Group 5"/>
          <p:cNvGrpSpPr>
            <a:grpSpLocks noChangeAspect="1"/>
          </p:cNvGrpSpPr>
          <p:nvPr/>
        </p:nvGrpSpPr>
        <p:grpSpPr bwMode="auto">
          <a:xfrm>
            <a:off x="3101917" y="2047004"/>
            <a:ext cx="598499" cy="101327"/>
            <a:chOff x="1401" y="1697"/>
            <a:chExt cx="4894" cy="947"/>
          </a:xfrm>
          <a:solidFill>
            <a:schemeClr val="bg1"/>
          </a:solidFill>
        </p:grpSpPr>
        <p:sp>
          <p:nvSpPr>
            <p:cNvPr id="1307" name="Freeform 6"/>
            <p:cNvSpPr>
              <a:spLocks noEditPoints="1"/>
            </p:cNvSpPr>
            <p:nvPr/>
          </p:nvSpPr>
          <p:spPr bwMode="auto">
            <a:xfrm>
              <a:off x="5924" y="1877"/>
              <a:ext cx="371" cy="583"/>
            </a:xfrm>
            <a:custGeom>
              <a:avLst/>
              <a:gdLst>
                <a:gd name="T0" fmla="*/ 116 w 157"/>
                <a:gd name="T1" fmla="*/ 113 h 247"/>
                <a:gd name="T2" fmla="*/ 146 w 157"/>
                <a:gd name="T3" fmla="*/ 62 h 247"/>
                <a:gd name="T4" fmla="*/ 76 w 157"/>
                <a:gd name="T5" fmla="*/ 0 h 247"/>
                <a:gd name="T6" fmla="*/ 7 w 157"/>
                <a:gd name="T7" fmla="*/ 62 h 247"/>
                <a:gd name="T8" fmla="*/ 38 w 157"/>
                <a:gd name="T9" fmla="*/ 114 h 247"/>
                <a:gd name="T10" fmla="*/ 0 w 157"/>
                <a:gd name="T11" fmla="*/ 175 h 247"/>
                <a:gd name="T12" fmla="*/ 79 w 157"/>
                <a:gd name="T13" fmla="*/ 247 h 247"/>
                <a:gd name="T14" fmla="*/ 157 w 157"/>
                <a:gd name="T15" fmla="*/ 175 h 247"/>
                <a:gd name="T16" fmla="*/ 116 w 157"/>
                <a:gd name="T17" fmla="*/ 113 h 247"/>
                <a:gd name="T18" fmla="*/ 76 w 157"/>
                <a:gd name="T19" fmla="*/ 28 h 247"/>
                <a:gd name="T20" fmla="*/ 114 w 157"/>
                <a:gd name="T21" fmla="*/ 65 h 247"/>
                <a:gd name="T22" fmla="*/ 76 w 157"/>
                <a:gd name="T23" fmla="*/ 102 h 247"/>
                <a:gd name="T24" fmla="*/ 39 w 157"/>
                <a:gd name="T25" fmla="*/ 65 h 247"/>
                <a:gd name="T26" fmla="*/ 76 w 157"/>
                <a:gd name="T27" fmla="*/ 28 h 247"/>
                <a:gd name="T28" fmla="*/ 76 w 157"/>
                <a:gd name="T29" fmla="*/ 218 h 247"/>
                <a:gd name="T30" fmla="*/ 31 w 157"/>
                <a:gd name="T31" fmla="*/ 173 h 247"/>
                <a:gd name="T32" fmla="*/ 76 w 157"/>
                <a:gd name="T33" fmla="*/ 128 h 247"/>
                <a:gd name="T34" fmla="*/ 121 w 157"/>
                <a:gd name="T35" fmla="*/ 173 h 247"/>
                <a:gd name="T36" fmla="*/ 76 w 157"/>
                <a:gd name="T37" fmla="*/ 218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57" h="247">
                  <a:moveTo>
                    <a:pt x="116" y="113"/>
                  </a:moveTo>
                  <a:cubicBezTo>
                    <a:pt x="134" y="102"/>
                    <a:pt x="146" y="83"/>
                    <a:pt x="146" y="62"/>
                  </a:cubicBezTo>
                  <a:cubicBezTo>
                    <a:pt x="146" y="28"/>
                    <a:pt x="115" y="0"/>
                    <a:pt x="76" y="0"/>
                  </a:cubicBezTo>
                  <a:cubicBezTo>
                    <a:pt x="38" y="0"/>
                    <a:pt x="7" y="28"/>
                    <a:pt x="7" y="62"/>
                  </a:cubicBezTo>
                  <a:cubicBezTo>
                    <a:pt x="7" y="84"/>
                    <a:pt x="19" y="103"/>
                    <a:pt x="38" y="114"/>
                  </a:cubicBezTo>
                  <a:cubicBezTo>
                    <a:pt x="15" y="127"/>
                    <a:pt x="0" y="149"/>
                    <a:pt x="0" y="175"/>
                  </a:cubicBezTo>
                  <a:cubicBezTo>
                    <a:pt x="0" y="215"/>
                    <a:pt x="35" y="247"/>
                    <a:pt x="79" y="247"/>
                  </a:cubicBezTo>
                  <a:cubicBezTo>
                    <a:pt x="122" y="247"/>
                    <a:pt x="157" y="215"/>
                    <a:pt x="157" y="175"/>
                  </a:cubicBezTo>
                  <a:cubicBezTo>
                    <a:pt x="157" y="148"/>
                    <a:pt x="141" y="125"/>
                    <a:pt x="116" y="113"/>
                  </a:cubicBezTo>
                  <a:moveTo>
                    <a:pt x="76" y="28"/>
                  </a:moveTo>
                  <a:cubicBezTo>
                    <a:pt x="97" y="28"/>
                    <a:pt x="114" y="45"/>
                    <a:pt x="114" y="65"/>
                  </a:cubicBezTo>
                  <a:cubicBezTo>
                    <a:pt x="114" y="86"/>
                    <a:pt x="97" y="102"/>
                    <a:pt x="76" y="102"/>
                  </a:cubicBezTo>
                  <a:cubicBezTo>
                    <a:pt x="56" y="102"/>
                    <a:pt x="39" y="86"/>
                    <a:pt x="39" y="65"/>
                  </a:cubicBezTo>
                  <a:cubicBezTo>
                    <a:pt x="39" y="45"/>
                    <a:pt x="56" y="28"/>
                    <a:pt x="76" y="28"/>
                  </a:cubicBezTo>
                  <a:moveTo>
                    <a:pt x="76" y="218"/>
                  </a:moveTo>
                  <a:cubicBezTo>
                    <a:pt x="51" y="218"/>
                    <a:pt x="31" y="198"/>
                    <a:pt x="31" y="173"/>
                  </a:cubicBezTo>
                  <a:cubicBezTo>
                    <a:pt x="31" y="148"/>
                    <a:pt x="51" y="128"/>
                    <a:pt x="76" y="128"/>
                  </a:cubicBezTo>
                  <a:cubicBezTo>
                    <a:pt x="101" y="128"/>
                    <a:pt x="121" y="148"/>
                    <a:pt x="121" y="173"/>
                  </a:cubicBezTo>
                  <a:cubicBezTo>
                    <a:pt x="121" y="198"/>
                    <a:pt x="101" y="218"/>
                    <a:pt x="76" y="218"/>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en-US" sz="1500" kern="0">
                <a:solidFill>
                  <a:sysClr val="windowText" lastClr="000000"/>
                </a:solidFill>
              </a:endParaRPr>
            </a:p>
          </p:txBody>
        </p:sp>
        <p:sp>
          <p:nvSpPr>
            <p:cNvPr id="1308" name="Freeform 7"/>
            <p:cNvSpPr/>
            <p:nvPr/>
          </p:nvSpPr>
          <p:spPr bwMode="auto">
            <a:xfrm>
              <a:off x="2601" y="1888"/>
              <a:ext cx="748" cy="563"/>
            </a:xfrm>
            <a:custGeom>
              <a:avLst/>
              <a:gdLst>
                <a:gd name="T0" fmla="*/ 317 w 317"/>
                <a:gd name="T1" fmla="*/ 0 h 238"/>
                <a:gd name="T2" fmla="*/ 252 w 317"/>
                <a:gd name="T3" fmla="*/ 238 h 238"/>
                <a:gd name="T4" fmla="*/ 208 w 317"/>
                <a:gd name="T5" fmla="*/ 238 h 238"/>
                <a:gd name="T6" fmla="*/ 164 w 317"/>
                <a:gd name="T7" fmla="*/ 72 h 238"/>
                <a:gd name="T8" fmla="*/ 160 w 317"/>
                <a:gd name="T9" fmla="*/ 48 h 238"/>
                <a:gd name="T10" fmla="*/ 160 w 317"/>
                <a:gd name="T11" fmla="*/ 48 h 238"/>
                <a:gd name="T12" fmla="*/ 156 w 317"/>
                <a:gd name="T13" fmla="*/ 71 h 238"/>
                <a:gd name="T14" fmla="*/ 111 w 317"/>
                <a:gd name="T15" fmla="*/ 238 h 238"/>
                <a:gd name="T16" fmla="*/ 66 w 317"/>
                <a:gd name="T17" fmla="*/ 238 h 238"/>
                <a:gd name="T18" fmla="*/ 0 w 317"/>
                <a:gd name="T19" fmla="*/ 0 h 238"/>
                <a:gd name="T20" fmla="*/ 43 w 317"/>
                <a:gd name="T21" fmla="*/ 0 h 238"/>
                <a:gd name="T22" fmla="*/ 86 w 317"/>
                <a:gd name="T23" fmla="*/ 174 h 238"/>
                <a:gd name="T24" fmla="*/ 89 w 317"/>
                <a:gd name="T25" fmla="*/ 197 h 238"/>
                <a:gd name="T26" fmla="*/ 90 w 317"/>
                <a:gd name="T27" fmla="*/ 197 h 238"/>
                <a:gd name="T28" fmla="*/ 94 w 317"/>
                <a:gd name="T29" fmla="*/ 174 h 238"/>
                <a:gd name="T30" fmla="*/ 142 w 317"/>
                <a:gd name="T31" fmla="*/ 0 h 238"/>
                <a:gd name="T32" fmla="*/ 182 w 317"/>
                <a:gd name="T33" fmla="*/ 0 h 238"/>
                <a:gd name="T34" fmla="*/ 227 w 317"/>
                <a:gd name="T35" fmla="*/ 176 h 238"/>
                <a:gd name="T36" fmla="*/ 230 w 317"/>
                <a:gd name="T37" fmla="*/ 197 h 238"/>
                <a:gd name="T38" fmla="*/ 231 w 317"/>
                <a:gd name="T39" fmla="*/ 197 h 238"/>
                <a:gd name="T40" fmla="*/ 235 w 317"/>
                <a:gd name="T41" fmla="*/ 175 h 238"/>
                <a:gd name="T42" fmla="*/ 276 w 317"/>
                <a:gd name="T43" fmla="*/ 0 h 238"/>
                <a:gd name="T44" fmla="*/ 317 w 317"/>
                <a:gd name="T45" fmla="*/ 0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17" h="238">
                  <a:moveTo>
                    <a:pt x="317" y="0"/>
                  </a:moveTo>
                  <a:cubicBezTo>
                    <a:pt x="252" y="238"/>
                    <a:pt x="252" y="238"/>
                    <a:pt x="252" y="238"/>
                  </a:cubicBezTo>
                  <a:cubicBezTo>
                    <a:pt x="208" y="238"/>
                    <a:pt x="208" y="238"/>
                    <a:pt x="208" y="238"/>
                  </a:cubicBezTo>
                  <a:cubicBezTo>
                    <a:pt x="164" y="72"/>
                    <a:pt x="164" y="72"/>
                    <a:pt x="164" y="72"/>
                  </a:cubicBezTo>
                  <a:cubicBezTo>
                    <a:pt x="162" y="65"/>
                    <a:pt x="161" y="57"/>
                    <a:pt x="160" y="48"/>
                  </a:cubicBezTo>
                  <a:cubicBezTo>
                    <a:pt x="160" y="48"/>
                    <a:pt x="160" y="48"/>
                    <a:pt x="160" y="48"/>
                  </a:cubicBezTo>
                  <a:cubicBezTo>
                    <a:pt x="159" y="56"/>
                    <a:pt x="158" y="64"/>
                    <a:pt x="156" y="71"/>
                  </a:cubicBezTo>
                  <a:cubicBezTo>
                    <a:pt x="111" y="238"/>
                    <a:pt x="111" y="238"/>
                    <a:pt x="111" y="238"/>
                  </a:cubicBezTo>
                  <a:cubicBezTo>
                    <a:pt x="66" y="238"/>
                    <a:pt x="66" y="238"/>
                    <a:pt x="66" y="238"/>
                  </a:cubicBezTo>
                  <a:cubicBezTo>
                    <a:pt x="0" y="0"/>
                    <a:pt x="0" y="0"/>
                    <a:pt x="0" y="0"/>
                  </a:cubicBezTo>
                  <a:cubicBezTo>
                    <a:pt x="43" y="0"/>
                    <a:pt x="43" y="0"/>
                    <a:pt x="43" y="0"/>
                  </a:cubicBezTo>
                  <a:cubicBezTo>
                    <a:pt x="86" y="174"/>
                    <a:pt x="86" y="174"/>
                    <a:pt x="86" y="174"/>
                  </a:cubicBezTo>
                  <a:cubicBezTo>
                    <a:pt x="87" y="182"/>
                    <a:pt x="88" y="189"/>
                    <a:pt x="89" y="197"/>
                  </a:cubicBezTo>
                  <a:cubicBezTo>
                    <a:pt x="90" y="197"/>
                    <a:pt x="90" y="197"/>
                    <a:pt x="90" y="197"/>
                  </a:cubicBezTo>
                  <a:cubicBezTo>
                    <a:pt x="90" y="192"/>
                    <a:pt x="92" y="184"/>
                    <a:pt x="94" y="174"/>
                  </a:cubicBezTo>
                  <a:cubicBezTo>
                    <a:pt x="142" y="0"/>
                    <a:pt x="142" y="0"/>
                    <a:pt x="142" y="0"/>
                  </a:cubicBezTo>
                  <a:cubicBezTo>
                    <a:pt x="182" y="0"/>
                    <a:pt x="182" y="0"/>
                    <a:pt x="182" y="0"/>
                  </a:cubicBezTo>
                  <a:cubicBezTo>
                    <a:pt x="227" y="176"/>
                    <a:pt x="227" y="176"/>
                    <a:pt x="227" y="176"/>
                  </a:cubicBezTo>
                  <a:cubicBezTo>
                    <a:pt x="228" y="182"/>
                    <a:pt x="229" y="189"/>
                    <a:pt x="230" y="197"/>
                  </a:cubicBezTo>
                  <a:cubicBezTo>
                    <a:pt x="231" y="197"/>
                    <a:pt x="231" y="197"/>
                    <a:pt x="231" y="197"/>
                  </a:cubicBezTo>
                  <a:cubicBezTo>
                    <a:pt x="231" y="191"/>
                    <a:pt x="232" y="184"/>
                    <a:pt x="235" y="175"/>
                  </a:cubicBezTo>
                  <a:cubicBezTo>
                    <a:pt x="276" y="0"/>
                    <a:pt x="276" y="0"/>
                    <a:pt x="276" y="0"/>
                  </a:cubicBezTo>
                  <a:lnTo>
                    <a:pt x="317"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en-US" sz="1500" kern="0">
                <a:solidFill>
                  <a:sysClr val="windowText" lastClr="000000"/>
                </a:solidFill>
              </a:endParaRPr>
            </a:p>
          </p:txBody>
        </p:sp>
        <p:sp>
          <p:nvSpPr>
            <p:cNvPr id="1309" name="Rectangle 8"/>
            <p:cNvSpPr>
              <a:spLocks noChangeArrowheads="1"/>
            </p:cNvSpPr>
            <p:nvPr/>
          </p:nvSpPr>
          <p:spPr bwMode="auto">
            <a:xfrm>
              <a:off x="3378" y="2049"/>
              <a:ext cx="89" cy="40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a:defRPr/>
              </a:pPr>
              <a:endParaRPr lang="en-US" sz="1500" kern="0">
                <a:solidFill>
                  <a:sysClr val="windowText" lastClr="000000"/>
                </a:solidFill>
              </a:endParaRPr>
            </a:p>
          </p:txBody>
        </p:sp>
        <p:sp>
          <p:nvSpPr>
            <p:cNvPr id="1310" name="Freeform 9"/>
            <p:cNvSpPr/>
            <p:nvPr/>
          </p:nvSpPr>
          <p:spPr bwMode="auto">
            <a:xfrm>
              <a:off x="3548" y="2040"/>
              <a:ext cx="347" cy="411"/>
            </a:xfrm>
            <a:custGeom>
              <a:avLst/>
              <a:gdLst>
                <a:gd name="T0" fmla="*/ 147 w 147"/>
                <a:gd name="T1" fmla="*/ 174 h 174"/>
                <a:gd name="T2" fmla="*/ 115 w 147"/>
                <a:gd name="T3" fmla="*/ 174 h 174"/>
                <a:gd name="T4" fmla="*/ 115 w 147"/>
                <a:gd name="T5" fmla="*/ 78 h 174"/>
                <a:gd name="T6" fmla="*/ 77 w 147"/>
                <a:gd name="T7" fmla="*/ 28 h 174"/>
                <a:gd name="T8" fmla="*/ 49 w 147"/>
                <a:gd name="T9" fmla="*/ 44 h 174"/>
                <a:gd name="T10" fmla="*/ 37 w 147"/>
                <a:gd name="T11" fmla="*/ 77 h 174"/>
                <a:gd name="T12" fmla="*/ 37 w 147"/>
                <a:gd name="T13" fmla="*/ 174 h 174"/>
                <a:gd name="T14" fmla="*/ 0 w 147"/>
                <a:gd name="T15" fmla="*/ 174 h 174"/>
                <a:gd name="T16" fmla="*/ 0 w 147"/>
                <a:gd name="T17" fmla="*/ 4 h 174"/>
                <a:gd name="T18" fmla="*/ 37 w 147"/>
                <a:gd name="T19" fmla="*/ 4 h 174"/>
                <a:gd name="T20" fmla="*/ 37 w 147"/>
                <a:gd name="T21" fmla="*/ 32 h 174"/>
                <a:gd name="T22" fmla="*/ 38 w 147"/>
                <a:gd name="T23" fmla="*/ 32 h 174"/>
                <a:gd name="T24" fmla="*/ 92 w 147"/>
                <a:gd name="T25" fmla="*/ 0 h 174"/>
                <a:gd name="T26" fmla="*/ 133 w 147"/>
                <a:gd name="T27" fmla="*/ 18 h 174"/>
                <a:gd name="T28" fmla="*/ 147 w 147"/>
                <a:gd name="T29" fmla="*/ 70 h 174"/>
                <a:gd name="T30" fmla="*/ 147 w 147"/>
                <a:gd name="T31" fmla="*/ 174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7" h="174">
                  <a:moveTo>
                    <a:pt x="147" y="174"/>
                  </a:moveTo>
                  <a:cubicBezTo>
                    <a:pt x="115" y="174"/>
                    <a:pt x="115" y="174"/>
                    <a:pt x="115" y="174"/>
                  </a:cubicBezTo>
                  <a:cubicBezTo>
                    <a:pt x="115" y="78"/>
                    <a:pt x="115" y="78"/>
                    <a:pt x="115" y="78"/>
                  </a:cubicBezTo>
                  <a:cubicBezTo>
                    <a:pt x="116" y="37"/>
                    <a:pt x="99" y="28"/>
                    <a:pt x="77" y="28"/>
                  </a:cubicBezTo>
                  <a:cubicBezTo>
                    <a:pt x="65" y="28"/>
                    <a:pt x="56" y="35"/>
                    <a:pt x="49" y="44"/>
                  </a:cubicBezTo>
                  <a:cubicBezTo>
                    <a:pt x="41" y="53"/>
                    <a:pt x="37" y="64"/>
                    <a:pt x="37" y="77"/>
                  </a:cubicBezTo>
                  <a:cubicBezTo>
                    <a:pt x="37" y="174"/>
                    <a:pt x="37" y="174"/>
                    <a:pt x="37" y="174"/>
                  </a:cubicBezTo>
                  <a:cubicBezTo>
                    <a:pt x="0" y="174"/>
                    <a:pt x="0" y="174"/>
                    <a:pt x="0" y="174"/>
                  </a:cubicBezTo>
                  <a:cubicBezTo>
                    <a:pt x="0" y="4"/>
                    <a:pt x="0" y="4"/>
                    <a:pt x="0" y="4"/>
                  </a:cubicBezTo>
                  <a:cubicBezTo>
                    <a:pt x="37" y="4"/>
                    <a:pt x="37" y="4"/>
                    <a:pt x="37" y="4"/>
                  </a:cubicBezTo>
                  <a:cubicBezTo>
                    <a:pt x="37" y="32"/>
                    <a:pt x="37" y="32"/>
                    <a:pt x="37" y="32"/>
                  </a:cubicBezTo>
                  <a:cubicBezTo>
                    <a:pt x="38" y="32"/>
                    <a:pt x="38" y="32"/>
                    <a:pt x="38" y="32"/>
                  </a:cubicBezTo>
                  <a:cubicBezTo>
                    <a:pt x="50" y="11"/>
                    <a:pt x="68" y="0"/>
                    <a:pt x="92" y="0"/>
                  </a:cubicBezTo>
                  <a:cubicBezTo>
                    <a:pt x="110" y="0"/>
                    <a:pt x="123" y="6"/>
                    <a:pt x="133" y="18"/>
                  </a:cubicBezTo>
                  <a:cubicBezTo>
                    <a:pt x="142" y="30"/>
                    <a:pt x="147" y="48"/>
                    <a:pt x="147" y="70"/>
                  </a:cubicBezTo>
                  <a:lnTo>
                    <a:pt x="147" y="17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en-US" sz="1500" kern="0">
                <a:solidFill>
                  <a:sysClr val="windowText" lastClr="000000"/>
                </a:solidFill>
              </a:endParaRPr>
            </a:p>
          </p:txBody>
        </p:sp>
        <p:sp>
          <p:nvSpPr>
            <p:cNvPr id="1311" name="Freeform 10"/>
            <p:cNvSpPr>
              <a:spLocks noEditPoints="1"/>
            </p:cNvSpPr>
            <p:nvPr/>
          </p:nvSpPr>
          <p:spPr bwMode="auto">
            <a:xfrm>
              <a:off x="3959" y="1855"/>
              <a:ext cx="390" cy="605"/>
            </a:xfrm>
            <a:custGeom>
              <a:avLst/>
              <a:gdLst>
                <a:gd name="T0" fmla="*/ 165 w 165"/>
                <a:gd name="T1" fmla="*/ 252 h 256"/>
                <a:gd name="T2" fmla="*/ 127 w 165"/>
                <a:gd name="T3" fmla="*/ 252 h 256"/>
                <a:gd name="T4" fmla="*/ 127 w 165"/>
                <a:gd name="T5" fmla="*/ 228 h 256"/>
                <a:gd name="T6" fmla="*/ 126 w 165"/>
                <a:gd name="T7" fmla="*/ 228 h 256"/>
                <a:gd name="T8" fmla="*/ 69 w 165"/>
                <a:gd name="T9" fmla="*/ 256 h 256"/>
                <a:gd name="T10" fmla="*/ 19 w 165"/>
                <a:gd name="T11" fmla="*/ 233 h 256"/>
                <a:gd name="T12" fmla="*/ 0 w 165"/>
                <a:gd name="T13" fmla="*/ 171 h 256"/>
                <a:gd name="T14" fmla="*/ 21 w 165"/>
                <a:gd name="T15" fmla="*/ 104 h 256"/>
                <a:gd name="T16" fmla="*/ 76 w 165"/>
                <a:gd name="T17" fmla="*/ 78 h 256"/>
                <a:gd name="T18" fmla="*/ 126 w 165"/>
                <a:gd name="T19" fmla="*/ 99 h 256"/>
                <a:gd name="T20" fmla="*/ 127 w 165"/>
                <a:gd name="T21" fmla="*/ 99 h 256"/>
                <a:gd name="T22" fmla="*/ 127 w 165"/>
                <a:gd name="T23" fmla="*/ 0 h 256"/>
                <a:gd name="T24" fmla="*/ 165 w 165"/>
                <a:gd name="T25" fmla="*/ 0 h 256"/>
                <a:gd name="T26" fmla="*/ 165 w 165"/>
                <a:gd name="T27" fmla="*/ 252 h 256"/>
                <a:gd name="T28" fmla="*/ 127 w 165"/>
                <a:gd name="T29" fmla="*/ 175 h 256"/>
                <a:gd name="T30" fmla="*/ 127 w 165"/>
                <a:gd name="T31" fmla="*/ 152 h 256"/>
                <a:gd name="T32" fmla="*/ 115 w 165"/>
                <a:gd name="T33" fmla="*/ 120 h 256"/>
                <a:gd name="T34" fmla="*/ 84 w 165"/>
                <a:gd name="T35" fmla="*/ 107 h 256"/>
                <a:gd name="T36" fmla="*/ 49 w 165"/>
                <a:gd name="T37" fmla="*/ 123 h 256"/>
                <a:gd name="T38" fmla="*/ 36 w 165"/>
                <a:gd name="T39" fmla="*/ 170 h 256"/>
                <a:gd name="T40" fmla="*/ 48 w 165"/>
                <a:gd name="T41" fmla="*/ 212 h 256"/>
                <a:gd name="T42" fmla="*/ 81 w 165"/>
                <a:gd name="T43" fmla="*/ 228 h 256"/>
                <a:gd name="T44" fmla="*/ 115 w 165"/>
                <a:gd name="T45" fmla="*/ 213 h 256"/>
                <a:gd name="T46" fmla="*/ 127 w 165"/>
                <a:gd name="T47" fmla="*/ 175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65" h="256">
                  <a:moveTo>
                    <a:pt x="165" y="252"/>
                  </a:moveTo>
                  <a:cubicBezTo>
                    <a:pt x="127" y="252"/>
                    <a:pt x="127" y="252"/>
                    <a:pt x="127" y="252"/>
                  </a:cubicBezTo>
                  <a:cubicBezTo>
                    <a:pt x="127" y="228"/>
                    <a:pt x="127" y="228"/>
                    <a:pt x="127" y="228"/>
                  </a:cubicBezTo>
                  <a:cubicBezTo>
                    <a:pt x="126" y="228"/>
                    <a:pt x="126" y="228"/>
                    <a:pt x="126" y="228"/>
                  </a:cubicBezTo>
                  <a:cubicBezTo>
                    <a:pt x="114" y="249"/>
                    <a:pt x="95" y="256"/>
                    <a:pt x="69" y="256"/>
                  </a:cubicBezTo>
                  <a:cubicBezTo>
                    <a:pt x="48" y="256"/>
                    <a:pt x="31" y="249"/>
                    <a:pt x="19" y="233"/>
                  </a:cubicBezTo>
                  <a:cubicBezTo>
                    <a:pt x="6" y="218"/>
                    <a:pt x="0" y="197"/>
                    <a:pt x="0" y="171"/>
                  </a:cubicBezTo>
                  <a:cubicBezTo>
                    <a:pt x="0" y="143"/>
                    <a:pt x="7" y="121"/>
                    <a:pt x="21" y="104"/>
                  </a:cubicBezTo>
                  <a:cubicBezTo>
                    <a:pt x="35" y="87"/>
                    <a:pt x="53" y="78"/>
                    <a:pt x="76" y="78"/>
                  </a:cubicBezTo>
                  <a:cubicBezTo>
                    <a:pt x="99" y="78"/>
                    <a:pt x="116" y="81"/>
                    <a:pt x="126" y="99"/>
                  </a:cubicBezTo>
                  <a:cubicBezTo>
                    <a:pt x="127" y="99"/>
                    <a:pt x="127" y="99"/>
                    <a:pt x="127" y="99"/>
                  </a:cubicBezTo>
                  <a:cubicBezTo>
                    <a:pt x="127" y="0"/>
                    <a:pt x="127" y="0"/>
                    <a:pt x="127" y="0"/>
                  </a:cubicBezTo>
                  <a:cubicBezTo>
                    <a:pt x="165" y="0"/>
                    <a:pt x="165" y="0"/>
                    <a:pt x="165" y="0"/>
                  </a:cubicBezTo>
                  <a:lnTo>
                    <a:pt x="165" y="252"/>
                  </a:lnTo>
                  <a:close/>
                  <a:moveTo>
                    <a:pt x="127" y="175"/>
                  </a:moveTo>
                  <a:cubicBezTo>
                    <a:pt x="127" y="152"/>
                    <a:pt x="127" y="152"/>
                    <a:pt x="127" y="152"/>
                  </a:cubicBezTo>
                  <a:cubicBezTo>
                    <a:pt x="127" y="139"/>
                    <a:pt x="123" y="128"/>
                    <a:pt x="115" y="120"/>
                  </a:cubicBezTo>
                  <a:cubicBezTo>
                    <a:pt x="107" y="111"/>
                    <a:pt x="97" y="107"/>
                    <a:pt x="84" y="107"/>
                  </a:cubicBezTo>
                  <a:cubicBezTo>
                    <a:pt x="69" y="107"/>
                    <a:pt x="57" y="112"/>
                    <a:pt x="49" y="123"/>
                  </a:cubicBezTo>
                  <a:cubicBezTo>
                    <a:pt x="40" y="135"/>
                    <a:pt x="36" y="150"/>
                    <a:pt x="36" y="170"/>
                  </a:cubicBezTo>
                  <a:cubicBezTo>
                    <a:pt x="36" y="188"/>
                    <a:pt x="40" y="202"/>
                    <a:pt x="48" y="212"/>
                  </a:cubicBezTo>
                  <a:cubicBezTo>
                    <a:pt x="56" y="223"/>
                    <a:pt x="67" y="228"/>
                    <a:pt x="81" y="228"/>
                  </a:cubicBezTo>
                  <a:cubicBezTo>
                    <a:pt x="95" y="228"/>
                    <a:pt x="106" y="223"/>
                    <a:pt x="115" y="213"/>
                  </a:cubicBezTo>
                  <a:cubicBezTo>
                    <a:pt x="123" y="203"/>
                    <a:pt x="127" y="190"/>
                    <a:pt x="127" y="175"/>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en-US" sz="1500" kern="0">
                <a:solidFill>
                  <a:sysClr val="windowText" lastClr="000000"/>
                </a:solidFill>
              </a:endParaRPr>
            </a:p>
          </p:txBody>
        </p:sp>
        <p:sp>
          <p:nvSpPr>
            <p:cNvPr id="1312" name="Freeform 11"/>
            <p:cNvSpPr>
              <a:spLocks noEditPoints="1"/>
            </p:cNvSpPr>
            <p:nvPr/>
          </p:nvSpPr>
          <p:spPr bwMode="auto">
            <a:xfrm>
              <a:off x="4401" y="2040"/>
              <a:ext cx="413" cy="420"/>
            </a:xfrm>
            <a:custGeom>
              <a:avLst/>
              <a:gdLst>
                <a:gd name="T0" fmla="*/ 86 w 175"/>
                <a:gd name="T1" fmla="*/ 178 h 178"/>
                <a:gd name="T2" fmla="*/ 23 w 175"/>
                <a:gd name="T3" fmla="*/ 154 h 178"/>
                <a:gd name="T4" fmla="*/ 0 w 175"/>
                <a:gd name="T5" fmla="*/ 91 h 178"/>
                <a:gd name="T6" fmla="*/ 24 w 175"/>
                <a:gd name="T7" fmla="*/ 24 h 178"/>
                <a:gd name="T8" fmla="*/ 90 w 175"/>
                <a:gd name="T9" fmla="*/ 0 h 178"/>
                <a:gd name="T10" fmla="*/ 152 w 175"/>
                <a:gd name="T11" fmla="*/ 24 h 178"/>
                <a:gd name="T12" fmla="*/ 175 w 175"/>
                <a:gd name="T13" fmla="*/ 89 h 178"/>
                <a:gd name="T14" fmla="*/ 151 w 175"/>
                <a:gd name="T15" fmla="*/ 154 h 178"/>
                <a:gd name="T16" fmla="*/ 86 w 175"/>
                <a:gd name="T17" fmla="*/ 178 h 178"/>
                <a:gd name="T18" fmla="*/ 88 w 175"/>
                <a:gd name="T19" fmla="*/ 31 h 178"/>
                <a:gd name="T20" fmla="*/ 52 w 175"/>
                <a:gd name="T21" fmla="*/ 47 h 178"/>
                <a:gd name="T22" fmla="*/ 39 w 175"/>
                <a:gd name="T23" fmla="*/ 90 h 178"/>
                <a:gd name="T24" fmla="*/ 53 w 175"/>
                <a:gd name="T25" fmla="*/ 132 h 178"/>
                <a:gd name="T26" fmla="*/ 88 w 175"/>
                <a:gd name="T27" fmla="*/ 148 h 178"/>
                <a:gd name="T28" fmla="*/ 123 w 175"/>
                <a:gd name="T29" fmla="*/ 132 h 178"/>
                <a:gd name="T30" fmla="*/ 135 w 175"/>
                <a:gd name="T31" fmla="*/ 89 h 178"/>
                <a:gd name="T32" fmla="*/ 123 w 175"/>
                <a:gd name="T33" fmla="*/ 46 h 178"/>
                <a:gd name="T34" fmla="*/ 88 w 175"/>
                <a:gd name="T35" fmla="*/ 31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75" h="178">
                  <a:moveTo>
                    <a:pt x="86" y="178"/>
                  </a:moveTo>
                  <a:cubicBezTo>
                    <a:pt x="60" y="178"/>
                    <a:pt x="39" y="170"/>
                    <a:pt x="23" y="154"/>
                  </a:cubicBezTo>
                  <a:cubicBezTo>
                    <a:pt x="8" y="138"/>
                    <a:pt x="0" y="117"/>
                    <a:pt x="0" y="91"/>
                  </a:cubicBezTo>
                  <a:cubicBezTo>
                    <a:pt x="0" y="63"/>
                    <a:pt x="8" y="40"/>
                    <a:pt x="24" y="24"/>
                  </a:cubicBezTo>
                  <a:cubicBezTo>
                    <a:pt x="41" y="8"/>
                    <a:pt x="63" y="0"/>
                    <a:pt x="90" y="0"/>
                  </a:cubicBezTo>
                  <a:cubicBezTo>
                    <a:pt x="117" y="0"/>
                    <a:pt x="138" y="8"/>
                    <a:pt x="152" y="24"/>
                  </a:cubicBezTo>
                  <a:cubicBezTo>
                    <a:pt x="167" y="39"/>
                    <a:pt x="175" y="61"/>
                    <a:pt x="175" y="89"/>
                  </a:cubicBezTo>
                  <a:cubicBezTo>
                    <a:pt x="175" y="116"/>
                    <a:pt x="167" y="137"/>
                    <a:pt x="151" y="154"/>
                  </a:cubicBezTo>
                  <a:cubicBezTo>
                    <a:pt x="135" y="170"/>
                    <a:pt x="113" y="178"/>
                    <a:pt x="86" y="178"/>
                  </a:cubicBezTo>
                  <a:moveTo>
                    <a:pt x="88" y="31"/>
                  </a:moveTo>
                  <a:cubicBezTo>
                    <a:pt x="73" y="31"/>
                    <a:pt x="61" y="36"/>
                    <a:pt x="52" y="47"/>
                  </a:cubicBezTo>
                  <a:cubicBezTo>
                    <a:pt x="44" y="57"/>
                    <a:pt x="39" y="72"/>
                    <a:pt x="39" y="90"/>
                  </a:cubicBezTo>
                  <a:cubicBezTo>
                    <a:pt x="39" y="108"/>
                    <a:pt x="44" y="122"/>
                    <a:pt x="53" y="132"/>
                  </a:cubicBezTo>
                  <a:cubicBezTo>
                    <a:pt x="61" y="142"/>
                    <a:pt x="73" y="148"/>
                    <a:pt x="88" y="148"/>
                  </a:cubicBezTo>
                  <a:cubicBezTo>
                    <a:pt x="103" y="148"/>
                    <a:pt x="115" y="143"/>
                    <a:pt x="123" y="132"/>
                  </a:cubicBezTo>
                  <a:cubicBezTo>
                    <a:pt x="131" y="122"/>
                    <a:pt x="135" y="108"/>
                    <a:pt x="135" y="89"/>
                  </a:cubicBezTo>
                  <a:cubicBezTo>
                    <a:pt x="135" y="71"/>
                    <a:pt x="131" y="56"/>
                    <a:pt x="123" y="46"/>
                  </a:cubicBezTo>
                  <a:cubicBezTo>
                    <a:pt x="115" y="36"/>
                    <a:pt x="103" y="31"/>
                    <a:pt x="88" y="3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en-US" sz="1500" kern="0">
                <a:solidFill>
                  <a:sysClr val="windowText" lastClr="000000"/>
                </a:solidFill>
              </a:endParaRPr>
            </a:p>
          </p:txBody>
        </p:sp>
        <p:sp>
          <p:nvSpPr>
            <p:cNvPr id="1313" name="Freeform 12"/>
            <p:cNvSpPr/>
            <p:nvPr/>
          </p:nvSpPr>
          <p:spPr bwMode="auto">
            <a:xfrm>
              <a:off x="4814" y="2049"/>
              <a:ext cx="586" cy="402"/>
            </a:xfrm>
            <a:custGeom>
              <a:avLst/>
              <a:gdLst>
                <a:gd name="T0" fmla="*/ 248 w 248"/>
                <a:gd name="T1" fmla="*/ 0 h 170"/>
                <a:gd name="T2" fmla="*/ 199 w 248"/>
                <a:gd name="T3" fmla="*/ 170 h 170"/>
                <a:gd name="T4" fmla="*/ 158 w 248"/>
                <a:gd name="T5" fmla="*/ 170 h 170"/>
                <a:gd name="T6" fmla="*/ 128 w 248"/>
                <a:gd name="T7" fmla="*/ 55 h 170"/>
                <a:gd name="T8" fmla="*/ 125 w 248"/>
                <a:gd name="T9" fmla="*/ 40 h 170"/>
                <a:gd name="T10" fmla="*/ 125 w 248"/>
                <a:gd name="T11" fmla="*/ 40 h 170"/>
                <a:gd name="T12" fmla="*/ 122 w 248"/>
                <a:gd name="T13" fmla="*/ 55 h 170"/>
                <a:gd name="T14" fmla="*/ 89 w 248"/>
                <a:gd name="T15" fmla="*/ 170 h 170"/>
                <a:gd name="T16" fmla="*/ 49 w 248"/>
                <a:gd name="T17" fmla="*/ 170 h 170"/>
                <a:gd name="T18" fmla="*/ 0 w 248"/>
                <a:gd name="T19" fmla="*/ 0 h 170"/>
                <a:gd name="T20" fmla="*/ 39 w 248"/>
                <a:gd name="T21" fmla="*/ 0 h 170"/>
                <a:gd name="T22" fmla="*/ 70 w 248"/>
                <a:gd name="T23" fmla="*/ 123 h 170"/>
                <a:gd name="T24" fmla="*/ 72 w 248"/>
                <a:gd name="T25" fmla="*/ 137 h 170"/>
                <a:gd name="T26" fmla="*/ 73 w 248"/>
                <a:gd name="T27" fmla="*/ 137 h 170"/>
                <a:gd name="T28" fmla="*/ 76 w 248"/>
                <a:gd name="T29" fmla="*/ 122 h 170"/>
                <a:gd name="T30" fmla="*/ 110 w 248"/>
                <a:gd name="T31" fmla="*/ 0 h 170"/>
                <a:gd name="T32" fmla="*/ 146 w 248"/>
                <a:gd name="T33" fmla="*/ 0 h 170"/>
                <a:gd name="T34" fmla="*/ 176 w 248"/>
                <a:gd name="T35" fmla="*/ 123 h 170"/>
                <a:gd name="T36" fmla="*/ 178 w 248"/>
                <a:gd name="T37" fmla="*/ 138 h 170"/>
                <a:gd name="T38" fmla="*/ 179 w 248"/>
                <a:gd name="T39" fmla="*/ 138 h 170"/>
                <a:gd name="T40" fmla="*/ 182 w 248"/>
                <a:gd name="T41" fmla="*/ 123 h 170"/>
                <a:gd name="T42" fmla="*/ 212 w 248"/>
                <a:gd name="T43" fmla="*/ 0 h 170"/>
                <a:gd name="T44" fmla="*/ 248 w 248"/>
                <a:gd name="T45" fmla="*/ 0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48" h="170">
                  <a:moveTo>
                    <a:pt x="248" y="0"/>
                  </a:moveTo>
                  <a:cubicBezTo>
                    <a:pt x="199" y="170"/>
                    <a:pt x="199" y="170"/>
                    <a:pt x="199" y="170"/>
                  </a:cubicBezTo>
                  <a:cubicBezTo>
                    <a:pt x="158" y="170"/>
                    <a:pt x="158" y="170"/>
                    <a:pt x="158" y="170"/>
                  </a:cubicBezTo>
                  <a:cubicBezTo>
                    <a:pt x="128" y="55"/>
                    <a:pt x="128" y="55"/>
                    <a:pt x="128" y="55"/>
                  </a:cubicBezTo>
                  <a:cubicBezTo>
                    <a:pt x="127" y="51"/>
                    <a:pt x="126" y="46"/>
                    <a:pt x="125" y="40"/>
                  </a:cubicBezTo>
                  <a:cubicBezTo>
                    <a:pt x="125" y="40"/>
                    <a:pt x="125" y="40"/>
                    <a:pt x="125" y="40"/>
                  </a:cubicBezTo>
                  <a:cubicBezTo>
                    <a:pt x="125" y="44"/>
                    <a:pt x="124" y="49"/>
                    <a:pt x="122" y="55"/>
                  </a:cubicBezTo>
                  <a:cubicBezTo>
                    <a:pt x="89" y="170"/>
                    <a:pt x="89" y="170"/>
                    <a:pt x="89" y="170"/>
                  </a:cubicBezTo>
                  <a:cubicBezTo>
                    <a:pt x="49" y="170"/>
                    <a:pt x="49" y="170"/>
                    <a:pt x="49" y="170"/>
                  </a:cubicBezTo>
                  <a:cubicBezTo>
                    <a:pt x="0" y="0"/>
                    <a:pt x="0" y="0"/>
                    <a:pt x="0" y="0"/>
                  </a:cubicBezTo>
                  <a:cubicBezTo>
                    <a:pt x="39" y="0"/>
                    <a:pt x="39" y="0"/>
                    <a:pt x="39" y="0"/>
                  </a:cubicBezTo>
                  <a:cubicBezTo>
                    <a:pt x="70" y="123"/>
                    <a:pt x="70" y="123"/>
                    <a:pt x="70" y="123"/>
                  </a:cubicBezTo>
                  <a:cubicBezTo>
                    <a:pt x="71" y="126"/>
                    <a:pt x="72" y="131"/>
                    <a:pt x="72" y="137"/>
                  </a:cubicBezTo>
                  <a:cubicBezTo>
                    <a:pt x="73" y="137"/>
                    <a:pt x="73" y="137"/>
                    <a:pt x="73" y="137"/>
                  </a:cubicBezTo>
                  <a:cubicBezTo>
                    <a:pt x="73" y="133"/>
                    <a:pt x="74" y="128"/>
                    <a:pt x="76" y="122"/>
                  </a:cubicBezTo>
                  <a:cubicBezTo>
                    <a:pt x="110" y="0"/>
                    <a:pt x="110" y="0"/>
                    <a:pt x="110" y="0"/>
                  </a:cubicBezTo>
                  <a:cubicBezTo>
                    <a:pt x="146" y="0"/>
                    <a:pt x="146" y="0"/>
                    <a:pt x="146" y="0"/>
                  </a:cubicBezTo>
                  <a:cubicBezTo>
                    <a:pt x="176" y="123"/>
                    <a:pt x="176" y="123"/>
                    <a:pt x="176" y="123"/>
                  </a:cubicBezTo>
                  <a:cubicBezTo>
                    <a:pt x="177" y="127"/>
                    <a:pt x="178" y="132"/>
                    <a:pt x="178" y="138"/>
                  </a:cubicBezTo>
                  <a:cubicBezTo>
                    <a:pt x="179" y="138"/>
                    <a:pt x="179" y="138"/>
                    <a:pt x="179" y="138"/>
                  </a:cubicBezTo>
                  <a:cubicBezTo>
                    <a:pt x="180" y="134"/>
                    <a:pt x="180" y="129"/>
                    <a:pt x="182" y="123"/>
                  </a:cubicBezTo>
                  <a:cubicBezTo>
                    <a:pt x="212" y="0"/>
                    <a:pt x="212" y="0"/>
                    <a:pt x="212" y="0"/>
                  </a:cubicBezTo>
                  <a:lnTo>
                    <a:pt x="24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en-US" sz="1500" kern="0">
                <a:solidFill>
                  <a:sysClr val="windowText" lastClr="000000"/>
                </a:solidFill>
              </a:endParaRPr>
            </a:p>
          </p:txBody>
        </p:sp>
        <p:sp>
          <p:nvSpPr>
            <p:cNvPr id="1314" name="Freeform 13"/>
            <p:cNvSpPr/>
            <p:nvPr/>
          </p:nvSpPr>
          <p:spPr bwMode="auto">
            <a:xfrm>
              <a:off x="5412" y="2040"/>
              <a:ext cx="262" cy="420"/>
            </a:xfrm>
            <a:custGeom>
              <a:avLst/>
              <a:gdLst>
                <a:gd name="T0" fmla="*/ 0 w 111"/>
                <a:gd name="T1" fmla="*/ 169 h 178"/>
                <a:gd name="T2" fmla="*/ 0 w 111"/>
                <a:gd name="T3" fmla="*/ 133 h 178"/>
                <a:gd name="T4" fmla="*/ 44 w 111"/>
                <a:gd name="T5" fmla="*/ 150 h 178"/>
                <a:gd name="T6" fmla="*/ 76 w 111"/>
                <a:gd name="T7" fmla="*/ 129 h 178"/>
                <a:gd name="T8" fmla="*/ 73 w 111"/>
                <a:gd name="T9" fmla="*/ 119 h 178"/>
                <a:gd name="T10" fmla="*/ 65 w 111"/>
                <a:gd name="T11" fmla="*/ 112 h 178"/>
                <a:gd name="T12" fmla="*/ 54 w 111"/>
                <a:gd name="T13" fmla="*/ 106 h 178"/>
                <a:gd name="T14" fmla="*/ 40 w 111"/>
                <a:gd name="T15" fmla="*/ 101 h 178"/>
                <a:gd name="T16" fmla="*/ 23 w 111"/>
                <a:gd name="T17" fmla="*/ 92 h 178"/>
                <a:gd name="T18" fmla="*/ 10 w 111"/>
                <a:gd name="T19" fmla="*/ 81 h 178"/>
                <a:gd name="T20" fmla="*/ 2 w 111"/>
                <a:gd name="T21" fmla="*/ 68 h 178"/>
                <a:gd name="T22" fmla="*/ 0 w 111"/>
                <a:gd name="T23" fmla="*/ 50 h 178"/>
                <a:gd name="T24" fmla="*/ 5 w 111"/>
                <a:gd name="T25" fmla="*/ 29 h 178"/>
                <a:gd name="T26" fmla="*/ 20 w 111"/>
                <a:gd name="T27" fmla="*/ 13 h 178"/>
                <a:gd name="T28" fmla="*/ 40 w 111"/>
                <a:gd name="T29" fmla="*/ 3 h 178"/>
                <a:gd name="T30" fmla="*/ 64 w 111"/>
                <a:gd name="T31" fmla="*/ 0 h 178"/>
                <a:gd name="T32" fmla="*/ 103 w 111"/>
                <a:gd name="T33" fmla="*/ 7 h 178"/>
                <a:gd name="T34" fmla="*/ 103 w 111"/>
                <a:gd name="T35" fmla="*/ 41 h 178"/>
                <a:gd name="T36" fmla="*/ 65 w 111"/>
                <a:gd name="T37" fmla="*/ 29 h 178"/>
                <a:gd name="T38" fmla="*/ 52 w 111"/>
                <a:gd name="T39" fmla="*/ 30 h 178"/>
                <a:gd name="T40" fmla="*/ 43 w 111"/>
                <a:gd name="T41" fmla="*/ 34 h 178"/>
                <a:gd name="T42" fmla="*/ 37 w 111"/>
                <a:gd name="T43" fmla="*/ 41 h 178"/>
                <a:gd name="T44" fmla="*/ 35 w 111"/>
                <a:gd name="T45" fmla="*/ 49 h 178"/>
                <a:gd name="T46" fmla="*/ 37 w 111"/>
                <a:gd name="T47" fmla="*/ 58 h 178"/>
                <a:gd name="T48" fmla="*/ 44 w 111"/>
                <a:gd name="T49" fmla="*/ 65 h 178"/>
                <a:gd name="T50" fmla="*/ 54 w 111"/>
                <a:gd name="T51" fmla="*/ 70 h 178"/>
                <a:gd name="T52" fmla="*/ 67 w 111"/>
                <a:gd name="T53" fmla="*/ 76 h 178"/>
                <a:gd name="T54" fmla="*/ 85 w 111"/>
                <a:gd name="T55" fmla="*/ 85 h 178"/>
                <a:gd name="T56" fmla="*/ 99 w 111"/>
                <a:gd name="T57" fmla="*/ 95 h 178"/>
                <a:gd name="T58" fmla="*/ 108 w 111"/>
                <a:gd name="T59" fmla="*/ 109 h 178"/>
                <a:gd name="T60" fmla="*/ 111 w 111"/>
                <a:gd name="T61" fmla="*/ 127 h 178"/>
                <a:gd name="T62" fmla="*/ 105 w 111"/>
                <a:gd name="T63" fmla="*/ 150 h 178"/>
                <a:gd name="T64" fmla="*/ 91 w 111"/>
                <a:gd name="T65" fmla="*/ 166 h 178"/>
                <a:gd name="T66" fmla="*/ 69 w 111"/>
                <a:gd name="T67" fmla="*/ 175 h 178"/>
                <a:gd name="T68" fmla="*/ 44 w 111"/>
                <a:gd name="T69" fmla="*/ 178 h 178"/>
                <a:gd name="T70" fmla="*/ 0 w 111"/>
                <a:gd name="T71" fmla="*/ 169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11" h="178">
                  <a:moveTo>
                    <a:pt x="0" y="169"/>
                  </a:moveTo>
                  <a:cubicBezTo>
                    <a:pt x="0" y="133"/>
                    <a:pt x="0" y="133"/>
                    <a:pt x="0" y="133"/>
                  </a:cubicBezTo>
                  <a:cubicBezTo>
                    <a:pt x="13" y="144"/>
                    <a:pt x="28" y="150"/>
                    <a:pt x="44" y="150"/>
                  </a:cubicBezTo>
                  <a:cubicBezTo>
                    <a:pt x="65" y="150"/>
                    <a:pt x="76" y="143"/>
                    <a:pt x="76" y="129"/>
                  </a:cubicBezTo>
                  <a:cubicBezTo>
                    <a:pt x="76" y="125"/>
                    <a:pt x="75" y="122"/>
                    <a:pt x="73" y="119"/>
                  </a:cubicBezTo>
                  <a:cubicBezTo>
                    <a:pt x="71" y="116"/>
                    <a:pt x="69" y="114"/>
                    <a:pt x="65" y="112"/>
                  </a:cubicBezTo>
                  <a:cubicBezTo>
                    <a:pt x="62" y="110"/>
                    <a:pt x="59" y="108"/>
                    <a:pt x="54" y="106"/>
                  </a:cubicBezTo>
                  <a:cubicBezTo>
                    <a:pt x="50" y="105"/>
                    <a:pt x="46" y="103"/>
                    <a:pt x="40" y="101"/>
                  </a:cubicBezTo>
                  <a:cubicBezTo>
                    <a:pt x="34" y="98"/>
                    <a:pt x="28" y="95"/>
                    <a:pt x="23" y="92"/>
                  </a:cubicBezTo>
                  <a:cubicBezTo>
                    <a:pt x="18" y="89"/>
                    <a:pt x="14" y="85"/>
                    <a:pt x="10" y="81"/>
                  </a:cubicBezTo>
                  <a:cubicBezTo>
                    <a:pt x="7" y="77"/>
                    <a:pt x="4" y="73"/>
                    <a:pt x="2" y="68"/>
                  </a:cubicBezTo>
                  <a:cubicBezTo>
                    <a:pt x="1" y="63"/>
                    <a:pt x="0" y="57"/>
                    <a:pt x="0" y="50"/>
                  </a:cubicBezTo>
                  <a:cubicBezTo>
                    <a:pt x="0" y="42"/>
                    <a:pt x="2" y="35"/>
                    <a:pt x="5" y="29"/>
                  </a:cubicBezTo>
                  <a:cubicBezTo>
                    <a:pt x="9" y="23"/>
                    <a:pt x="13" y="17"/>
                    <a:pt x="20" y="13"/>
                  </a:cubicBezTo>
                  <a:cubicBezTo>
                    <a:pt x="26" y="9"/>
                    <a:pt x="32" y="6"/>
                    <a:pt x="40" y="3"/>
                  </a:cubicBezTo>
                  <a:cubicBezTo>
                    <a:pt x="48" y="1"/>
                    <a:pt x="56" y="0"/>
                    <a:pt x="64" y="0"/>
                  </a:cubicBezTo>
                  <a:cubicBezTo>
                    <a:pt x="78" y="0"/>
                    <a:pt x="91" y="3"/>
                    <a:pt x="103" y="7"/>
                  </a:cubicBezTo>
                  <a:cubicBezTo>
                    <a:pt x="103" y="41"/>
                    <a:pt x="103" y="41"/>
                    <a:pt x="103" y="41"/>
                  </a:cubicBezTo>
                  <a:cubicBezTo>
                    <a:pt x="92" y="33"/>
                    <a:pt x="79" y="29"/>
                    <a:pt x="65" y="29"/>
                  </a:cubicBezTo>
                  <a:cubicBezTo>
                    <a:pt x="60" y="29"/>
                    <a:pt x="56" y="29"/>
                    <a:pt x="52" y="30"/>
                  </a:cubicBezTo>
                  <a:cubicBezTo>
                    <a:pt x="49" y="31"/>
                    <a:pt x="46" y="33"/>
                    <a:pt x="43" y="34"/>
                  </a:cubicBezTo>
                  <a:cubicBezTo>
                    <a:pt x="41" y="36"/>
                    <a:pt x="39" y="38"/>
                    <a:pt x="37" y="41"/>
                  </a:cubicBezTo>
                  <a:cubicBezTo>
                    <a:pt x="36" y="43"/>
                    <a:pt x="35" y="46"/>
                    <a:pt x="35" y="49"/>
                  </a:cubicBezTo>
                  <a:cubicBezTo>
                    <a:pt x="35" y="53"/>
                    <a:pt x="36" y="56"/>
                    <a:pt x="37" y="58"/>
                  </a:cubicBezTo>
                  <a:cubicBezTo>
                    <a:pt x="39" y="61"/>
                    <a:pt x="41" y="63"/>
                    <a:pt x="44" y="65"/>
                  </a:cubicBezTo>
                  <a:cubicBezTo>
                    <a:pt x="46" y="67"/>
                    <a:pt x="50" y="69"/>
                    <a:pt x="54" y="70"/>
                  </a:cubicBezTo>
                  <a:cubicBezTo>
                    <a:pt x="58" y="72"/>
                    <a:pt x="62" y="74"/>
                    <a:pt x="67" y="76"/>
                  </a:cubicBezTo>
                  <a:cubicBezTo>
                    <a:pt x="74" y="79"/>
                    <a:pt x="80" y="82"/>
                    <a:pt x="85" y="85"/>
                  </a:cubicBezTo>
                  <a:cubicBezTo>
                    <a:pt x="91" y="88"/>
                    <a:pt x="95" y="91"/>
                    <a:pt x="99" y="95"/>
                  </a:cubicBezTo>
                  <a:cubicBezTo>
                    <a:pt x="103" y="99"/>
                    <a:pt x="106" y="104"/>
                    <a:pt x="108" y="109"/>
                  </a:cubicBezTo>
                  <a:cubicBezTo>
                    <a:pt x="110" y="114"/>
                    <a:pt x="111" y="120"/>
                    <a:pt x="111" y="127"/>
                  </a:cubicBezTo>
                  <a:cubicBezTo>
                    <a:pt x="111" y="136"/>
                    <a:pt x="109" y="143"/>
                    <a:pt x="105" y="150"/>
                  </a:cubicBezTo>
                  <a:cubicBezTo>
                    <a:pt x="102" y="156"/>
                    <a:pt x="97" y="161"/>
                    <a:pt x="91" y="166"/>
                  </a:cubicBezTo>
                  <a:cubicBezTo>
                    <a:pt x="85" y="170"/>
                    <a:pt x="77" y="173"/>
                    <a:pt x="69" y="175"/>
                  </a:cubicBezTo>
                  <a:cubicBezTo>
                    <a:pt x="61" y="177"/>
                    <a:pt x="53" y="178"/>
                    <a:pt x="44" y="178"/>
                  </a:cubicBezTo>
                  <a:cubicBezTo>
                    <a:pt x="27" y="178"/>
                    <a:pt x="12" y="175"/>
                    <a:pt x="0" y="169"/>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en-US" sz="1500" kern="0">
                <a:solidFill>
                  <a:sysClr val="windowText" lastClr="000000"/>
                </a:solidFill>
              </a:endParaRPr>
            </a:p>
          </p:txBody>
        </p:sp>
        <p:sp>
          <p:nvSpPr>
            <p:cNvPr id="1315" name="Oval 14"/>
            <p:cNvSpPr>
              <a:spLocks noChangeArrowheads="1"/>
            </p:cNvSpPr>
            <p:nvPr/>
          </p:nvSpPr>
          <p:spPr bwMode="auto">
            <a:xfrm>
              <a:off x="3371" y="1867"/>
              <a:ext cx="111" cy="102"/>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en-US" sz="1500" kern="0">
                <a:solidFill>
                  <a:sysClr val="windowText" lastClr="000000"/>
                </a:solidFill>
              </a:endParaRPr>
            </a:p>
          </p:txBody>
        </p:sp>
        <p:sp>
          <p:nvSpPr>
            <p:cNvPr id="1316" name="Freeform 15"/>
            <p:cNvSpPr>
              <a:spLocks noEditPoints="1"/>
            </p:cNvSpPr>
            <p:nvPr/>
          </p:nvSpPr>
          <p:spPr bwMode="auto">
            <a:xfrm>
              <a:off x="5681" y="2040"/>
              <a:ext cx="94" cy="94"/>
            </a:xfrm>
            <a:custGeom>
              <a:avLst/>
              <a:gdLst>
                <a:gd name="T0" fmla="*/ 20 w 40"/>
                <a:gd name="T1" fmla="*/ 40 h 40"/>
                <a:gd name="T2" fmla="*/ 6 w 40"/>
                <a:gd name="T3" fmla="*/ 34 h 40"/>
                <a:gd name="T4" fmla="*/ 0 w 40"/>
                <a:gd name="T5" fmla="*/ 20 h 40"/>
                <a:gd name="T6" fmla="*/ 6 w 40"/>
                <a:gd name="T7" fmla="*/ 6 h 40"/>
                <a:gd name="T8" fmla="*/ 20 w 40"/>
                <a:gd name="T9" fmla="*/ 0 h 40"/>
                <a:gd name="T10" fmla="*/ 34 w 40"/>
                <a:gd name="T11" fmla="*/ 6 h 40"/>
                <a:gd name="T12" fmla="*/ 40 w 40"/>
                <a:gd name="T13" fmla="*/ 20 h 40"/>
                <a:gd name="T14" fmla="*/ 34 w 40"/>
                <a:gd name="T15" fmla="*/ 34 h 40"/>
                <a:gd name="T16" fmla="*/ 20 w 40"/>
                <a:gd name="T17" fmla="*/ 40 h 40"/>
                <a:gd name="T18" fmla="*/ 20 w 40"/>
                <a:gd name="T19" fmla="*/ 3 h 40"/>
                <a:gd name="T20" fmla="*/ 8 w 40"/>
                <a:gd name="T21" fmla="*/ 8 h 40"/>
                <a:gd name="T22" fmla="*/ 3 w 40"/>
                <a:gd name="T23" fmla="*/ 20 h 40"/>
                <a:gd name="T24" fmla="*/ 8 w 40"/>
                <a:gd name="T25" fmla="*/ 33 h 40"/>
                <a:gd name="T26" fmla="*/ 20 w 40"/>
                <a:gd name="T27" fmla="*/ 38 h 40"/>
                <a:gd name="T28" fmla="*/ 32 w 40"/>
                <a:gd name="T29" fmla="*/ 33 h 40"/>
                <a:gd name="T30" fmla="*/ 38 w 40"/>
                <a:gd name="T31" fmla="*/ 20 h 40"/>
                <a:gd name="T32" fmla="*/ 32 w 40"/>
                <a:gd name="T33" fmla="*/ 8 h 40"/>
                <a:gd name="T34" fmla="*/ 20 w 40"/>
                <a:gd name="T35" fmla="*/ 3 h 40"/>
                <a:gd name="T36" fmla="*/ 31 w 40"/>
                <a:gd name="T37" fmla="*/ 33 h 40"/>
                <a:gd name="T38" fmla="*/ 25 w 40"/>
                <a:gd name="T39" fmla="*/ 33 h 40"/>
                <a:gd name="T40" fmla="*/ 22 w 40"/>
                <a:gd name="T41" fmla="*/ 27 h 40"/>
                <a:gd name="T42" fmla="*/ 18 w 40"/>
                <a:gd name="T43" fmla="*/ 22 h 40"/>
                <a:gd name="T44" fmla="*/ 16 w 40"/>
                <a:gd name="T45" fmla="*/ 22 h 40"/>
                <a:gd name="T46" fmla="*/ 16 w 40"/>
                <a:gd name="T47" fmla="*/ 33 h 40"/>
                <a:gd name="T48" fmla="*/ 12 w 40"/>
                <a:gd name="T49" fmla="*/ 33 h 40"/>
                <a:gd name="T50" fmla="*/ 12 w 40"/>
                <a:gd name="T51" fmla="*/ 7 h 40"/>
                <a:gd name="T52" fmla="*/ 19 w 40"/>
                <a:gd name="T53" fmla="*/ 7 h 40"/>
                <a:gd name="T54" fmla="*/ 27 w 40"/>
                <a:gd name="T55" fmla="*/ 9 h 40"/>
                <a:gd name="T56" fmla="*/ 29 w 40"/>
                <a:gd name="T57" fmla="*/ 14 h 40"/>
                <a:gd name="T58" fmla="*/ 28 w 40"/>
                <a:gd name="T59" fmla="*/ 19 h 40"/>
                <a:gd name="T60" fmla="*/ 23 w 40"/>
                <a:gd name="T61" fmla="*/ 21 h 40"/>
                <a:gd name="T62" fmla="*/ 23 w 40"/>
                <a:gd name="T63" fmla="*/ 21 h 40"/>
                <a:gd name="T64" fmla="*/ 27 w 40"/>
                <a:gd name="T65" fmla="*/ 26 h 40"/>
                <a:gd name="T66" fmla="*/ 31 w 40"/>
                <a:gd name="T67" fmla="*/ 33 h 40"/>
                <a:gd name="T68" fmla="*/ 16 w 40"/>
                <a:gd name="T69" fmla="*/ 11 h 40"/>
                <a:gd name="T70" fmla="*/ 16 w 40"/>
                <a:gd name="T71" fmla="*/ 19 h 40"/>
                <a:gd name="T72" fmla="*/ 20 w 40"/>
                <a:gd name="T73" fmla="*/ 19 h 40"/>
                <a:gd name="T74" fmla="*/ 24 w 40"/>
                <a:gd name="T75" fmla="*/ 15 h 40"/>
                <a:gd name="T76" fmla="*/ 23 w 40"/>
                <a:gd name="T77" fmla="*/ 12 h 40"/>
                <a:gd name="T78" fmla="*/ 19 w 40"/>
                <a:gd name="T79" fmla="*/ 11 h 40"/>
                <a:gd name="T80" fmla="*/ 16 w 40"/>
                <a:gd name="T81" fmla="*/ 11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0" h="40">
                  <a:moveTo>
                    <a:pt x="20" y="40"/>
                  </a:moveTo>
                  <a:cubicBezTo>
                    <a:pt x="14" y="40"/>
                    <a:pt x="10" y="38"/>
                    <a:pt x="6" y="34"/>
                  </a:cubicBezTo>
                  <a:cubicBezTo>
                    <a:pt x="2" y="31"/>
                    <a:pt x="0" y="26"/>
                    <a:pt x="0" y="20"/>
                  </a:cubicBezTo>
                  <a:cubicBezTo>
                    <a:pt x="0" y="15"/>
                    <a:pt x="2" y="10"/>
                    <a:pt x="6" y="6"/>
                  </a:cubicBezTo>
                  <a:cubicBezTo>
                    <a:pt x="10" y="2"/>
                    <a:pt x="14" y="0"/>
                    <a:pt x="20" y="0"/>
                  </a:cubicBezTo>
                  <a:cubicBezTo>
                    <a:pt x="26" y="0"/>
                    <a:pt x="31" y="2"/>
                    <a:pt x="34" y="6"/>
                  </a:cubicBezTo>
                  <a:cubicBezTo>
                    <a:pt x="38" y="10"/>
                    <a:pt x="40" y="15"/>
                    <a:pt x="40" y="20"/>
                  </a:cubicBezTo>
                  <a:cubicBezTo>
                    <a:pt x="40" y="26"/>
                    <a:pt x="38" y="31"/>
                    <a:pt x="34" y="34"/>
                  </a:cubicBezTo>
                  <a:cubicBezTo>
                    <a:pt x="31" y="38"/>
                    <a:pt x="26" y="40"/>
                    <a:pt x="20" y="40"/>
                  </a:cubicBezTo>
                  <a:moveTo>
                    <a:pt x="20" y="3"/>
                  </a:moveTo>
                  <a:cubicBezTo>
                    <a:pt x="15" y="3"/>
                    <a:pt x="11" y="5"/>
                    <a:pt x="8" y="8"/>
                  </a:cubicBezTo>
                  <a:cubicBezTo>
                    <a:pt x="4" y="11"/>
                    <a:pt x="3" y="15"/>
                    <a:pt x="3" y="20"/>
                  </a:cubicBezTo>
                  <a:cubicBezTo>
                    <a:pt x="3" y="25"/>
                    <a:pt x="4" y="29"/>
                    <a:pt x="8" y="33"/>
                  </a:cubicBezTo>
                  <a:cubicBezTo>
                    <a:pt x="11" y="36"/>
                    <a:pt x="15" y="38"/>
                    <a:pt x="20" y="38"/>
                  </a:cubicBezTo>
                  <a:cubicBezTo>
                    <a:pt x="25" y="38"/>
                    <a:pt x="29" y="36"/>
                    <a:pt x="32" y="33"/>
                  </a:cubicBezTo>
                  <a:cubicBezTo>
                    <a:pt x="36" y="29"/>
                    <a:pt x="38" y="25"/>
                    <a:pt x="38" y="20"/>
                  </a:cubicBezTo>
                  <a:cubicBezTo>
                    <a:pt x="38" y="15"/>
                    <a:pt x="36" y="11"/>
                    <a:pt x="32" y="8"/>
                  </a:cubicBezTo>
                  <a:cubicBezTo>
                    <a:pt x="29" y="5"/>
                    <a:pt x="25" y="3"/>
                    <a:pt x="20" y="3"/>
                  </a:cubicBezTo>
                  <a:moveTo>
                    <a:pt x="31" y="33"/>
                  </a:moveTo>
                  <a:cubicBezTo>
                    <a:pt x="25" y="33"/>
                    <a:pt x="25" y="33"/>
                    <a:pt x="25" y="33"/>
                  </a:cubicBezTo>
                  <a:cubicBezTo>
                    <a:pt x="22" y="27"/>
                    <a:pt x="22" y="27"/>
                    <a:pt x="22" y="27"/>
                  </a:cubicBezTo>
                  <a:cubicBezTo>
                    <a:pt x="21" y="24"/>
                    <a:pt x="20" y="22"/>
                    <a:pt x="18" y="22"/>
                  </a:cubicBezTo>
                  <a:cubicBezTo>
                    <a:pt x="16" y="22"/>
                    <a:pt x="16" y="22"/>
                    <a:pt x="16" y="22"/>
                  </a:cubicBezTo>
                  <a:cubicBezTo>
                    <a:pt x="16" y="33"/>
                    <a:pt x="16" y="33"/>
                    <a:pt x="16" y="33"/>
                  </a:cubicBezTo>
                  <a:cubicBezTo>
                    <a:pt x="12" y="33"/>
                    <a:pt x="12" y="33"/>
                    <a:pt x="12" y="33"/>
                  </a:cubicBezTo>
                  <a:cubicBezTo>
                    <a:pt x="12" y="7"/>
                    <a:pt x="12" y="7"/>
                    <a:pt x="12" y="7"/>
                  </a:cubicBezTo>
                  <a:cubicBezTo>
                    <a:pt x="19" y="7"/>
                    <a:pt x="19" y="7"/>
                    <a:pt x="19" y="7"/>
                  </a:cubicBezTo>
                  <a:cubicBezTo>
                    <a:pt x="22" y="7"/>
                    <a:pt x="25" y="8"/>
                    <a:pt x="27" y="9"/>
                  </a:cubicBezTo>
                  <a:cubicBezTo>
                    <a:pt x="28" y="10"/>
                    <a:pt x="29" y="12"/>
                    <a:pt x="29" y="14"/>
                  </a:cubicBezTo>
                  <a:cubicBezTo>
                    <a:pt x="29" y="16"/>
                    <a:pt x="29" y="18"/>
                    <a:pt x="28" y="19"/>
                  </a:cubicBezTo>
                  <a:cubicBezTo>
                    <a:pt x="27" y="20"/>
                    <a:pt x="25" y="21"/>
                    <a:pt x="23" y="21"/>
                  </a:cubicBezTo>
                  <a:cubicBezTo>
                    <a:pt x="23" y="21"/>
                    <a:pt x="23" y="21"/>
                    <a:pt x="23" y="21"/>
                  </a:cubicBezTo>
                  <a:cubicBezTo>
                    <a:pt x="24" y="22"/>
                    <a:pt x="26" y="23"/>
                    <a:pt x="27" y="26"/>
                  </a:cubicBezTo>
                  <a:lnTo>
                    <a:pt x="31" y="33"/>
                  </a:lnTo>
                  <a:close/>
                  <a:moveTo>
                    <a:pt x="16" y="11"/>
                  </a:moveTo>
                  <a:cubicBezTo>
                    <a:pt x="16" y="19"/>
                    <a:pt x="16" y="19"/>
                    <a:pt x="16" y="19"/>
                  </a:cubicBezTo>
                  <a:cubicBezTo>
                    <a:pt x="20" y="19"/>
                    <a:pt x="20" y="19"/>
                    <a:pt x="20" y="19"/>
                  </a:cubicBezTo>
                  <a:cubicBezTo>
                    <a:pt x="23" y="19"/>
                    <a:pt x="24" y="18"/>
                    <a:pt x="24" y="15"/>
                  </a:cubicBezTo>
                  <a:cubicBezTo>
                    <a:pt x="24" y="14"/>
                    <a:pt x="24" y="13"/>
                    <a:pt x="23" y="12"/>
                  </a:cubicBezTo>
                  <a:cubicBezTo>
                    <a:pt x="22" y="12"/>
                    <a:pt x="21" y="11"/>
                    <a:pt x="19" y="11"/>
                  </a:cubicBezTo>
                  <a:lnTo>
                    <a:pt x="16"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en-US" sz="1500" kern="0">
                <a:solidFill>
                  <a:sysClr val="windowText" lastClr="000000"/>
                </a:solidFill>
              </a:endParaRPr>
            </a:p>
          </p:txBody>
        </p:sp>
        <p:sp>
          <p:nvSpPr>
            <p:cNvPr id="1317" name="Freeform 16"/>
            <p:cNvSpPr/>
            <p:nvPr/>
          </p:nvSpPr>
          <p:spPr bwMode="auto">
            <a:xfrm>
              <a:off x="2369" y="2585"/>
              <a:ext cx="38" cy="57"/>
            </a:xfrm>
            <a:custGeom>
              <a:avLst/>
              <a:gdLst>
                <a:gd name="T0" fmla="*/ 38 w 38"/>
                <a:gd name="T1" fmla="*/ 7 h 57"/>
                <a:gd name="T2" fmla="*/ 21 w 38"/>
                <a:gd name="T3" fmla="*/ 7 h 57"/>
                <a:gd name="T4" fmla="*/ 21 w 38"/>
                <a:gd name="T5" fmla="*/ 57 h 57"/>
                <a:gd name="T6" fmla="*/ 14 w 38"/>
                <a:gd name="T7" fmla="*/ 57 h 57"/>
                <a:gd name="T8" fmla="*/ 14 w 38"/>
                <a:gd name="T9" fmla="*/ 7 h 57"/>
                <a:gd name="T10" fmla="*/ 0 w 38"/>
                <a:gd name="T11" fmla="*/ 7 h 57"/>
                <a:gd name="T12" fmla="*/ 0 w 38"/>
                <a:gd name="T13" fmla="*/ 0 h 57"/>
                <a:gd name="T14" fmla="*/ 38 w 38"/>
                <a:gd name="T15" fmla="*/ 0 h 57"/>
                <a:gd name="T16" fmla="*/ 38 w 38"/>
                <a:gd name="T17" fmla="*/ 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8" h="57">
                  <a:moveTo>
                    <a:pt x="38" y="7"/>
                  </a:moveTo>
                  <a:lnTo>
                    <a:pt x="21" y="7"/>
                  </a:lnTo>
                  <a:lnTo>
                    <a:pt x="21" y="57"/>
                  </a:lnTo>
                  <a:lnTo>
                    <a:pt x="14" y="57"/>
                  </a:lnTo>
                  <a:lnTo>
                    <a:pt x="14" y="7"/>
                  </a:lnTo>
                  <a:lnTo>
                    <a:pt x="0" y="7"/>
                  </a:lnTo>
                  <a:lnTo>
                    <a:pt x="0" y="0"/>
                  </a:lnTo>
                  <a:lnTo>
                    <a:pt x="38" y="0"/>
                  </a:lnTo>
                  <a:lnTo>
                    <a:pt x="38" y="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en-US" sz="1500" kern="0">
                <a:solidFill>
                  <a:sysClr val="windowText" lastClr="000000"/>
                </a:solidFill>
              </a:endParaRPr>
            </a:p>
          </p:txBody>
        </p:sp>
        <p:sp>
          <p:nvSpPr>
            <p:cNvPr id="1318" name="Freeform 17"/>
            <p:cNvSpPr/>
            <p:nvPr/>
          </p:nvSpPr>
          <p:spPr bwMode="auto">
            <a:xfrm>
              <a:off x="2412" y="2585"/>
              <a:ext cx="56" cy="57"/>
            </a:xfrm>
            <a:custGeom>
              <a:avLst/>
              <a:gdLst>
                <a:gd name="T0" fmla="*/ 24 w 24"/>
                <a:gd name="T1" fmla="*/ 24 h 24"/>
                <a:gd name="T2" fmla="*/ 21 w 24"/>
                <a:gd name="T3" fmla="*/ 24 h 24"/>
                <a:gd name="T4" fmla="*/ 21 w 24"/>
                <a:gd name="T5" fmla="*/ 8 h 24"/>
                <a:gd name="T6" fmla="*/ 21 w 24"/>
                <a:gd name="T7" fmla="*/ 3 h 24"/>
                <a:gd name="T8" fmla="*/ 21 w 24"/>
                <a:gd name="T9" fmla="*/ 3 h 24"/>
                <a:gd name="T10" fmla="*/ 20 w 24"/>
                <a:gd name="T11" fmla="*/ 6 h 24"/>
                <a:gd name="T12" fmla="*/ 12 w 24"/>
                <a:gd name="T13" fmla="*/ 24 h 24"/>
                <a:gd name="T14" fmla="*/ 11 w 24"/>
                <a:gd name="T15" fmla="*/ 24 h 24"/>
                <a:gd name="T16" fmla="*/ 3 w 24"/>
                <a:gd name="T17" fmla="*/ 6 h 24"/>
                <a:gd name="T18" fmla="*/ 2 w 24"/>
                <a:gd name="T19" fmla="*/ 3 h 24"/>
                <a:gd name="T20" fmla="*/ 2 w 24"/>
                <a:gd name="T21" fmla="*/ 3 h 24"/>
                <a:gd name="T22" fmla="*/ 2 w 24"/>
                <a:gd name="T23" fmla="*/ 8 h 24"/>
                <a:gd name="T24" fmla="*/ 2 w 24"/>
                <a:gd name="T25" fmla="*/ 24 h 24"/>
                <a:gd name="T26" fmla="*/ 0 w 24"/>
                <a:gd name="T27" fmla="*/ 24 h 24"/>
                <a:gd name="T28" fmla="*/ 0 w 24"/>
                <a:gd name="T29" fmla="*/ 0 h 24"/>
                <a:gd name="T30" fmla="*/ 3 w 24"/>
                <a:gd name="T31" fmla="*/ 0 h 24"/>
                <a:gd name="T32" fmla="*/ 10 w 24"/>
                <a:gd name="T33" fmla="*/ 17 h 24"/>
                <a:gd name="T34" fmla="*/ 12 w 24"/>
                <a:gd name="T35" fmla="*/ 19 h 24"/>
                <a:gd name="T36" fmla="*/ 12 w 24"/>
                <a:gd name="T37" fmla="*/ 19 h 24"/>
                <a:gd name="T38" fmla="*/ 13 w 24"/>
                <a:gd name="T39" fmla="*/ 16 h 24"/>
                <a:gd name="T40" fmla="*/ 20 w 24"/>
                <a:gd name="T41" fmla="*/ 0 h 24"/>
                <a:gd name="T42" fmla="*/ 24 w 24"/>
                <a:gd name="T43" fmla="*/ 0 h 24"/>
                <a:gd name="T44" fmla="*/ 24 w 24"/>
                <a:gd name="T45"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4" h="24">
                  <a:moveTo>
                    <a:pt x="24" y="24"/>
                  </a:moveTo>
                  <a:cubicBezTo>
                    <a:pt x="21" y="24"/>
                    <a:pt x="21" y="24"/>
                    <a:pt x="21" y="24"/>
                  </a:cubicBezTo>
                  <a:cubicBezTo>
                    <a:pt x="21" y="8"/>
                    <a:pt x="21" y="8"/>
                    <a:pt x="21" y="8"/>
                  </a:cubicBezTo>
                  <a:cubicBezTo>
                    <a:pt x="21" y="7"/>
                    <a:pt x="21" y="5"/>
                    <a:pt x="21" y="3"/>
                  </a:cubicBezTo>
                  <a:cubicBezTo>
                    <a:pt x="21" y="3"/>
                    <a:pt x="21" y="3"/>
                    <a:pt x="21" y="3"/>
                  </a:cubicBezTo>
                  <a:cubicBezTo>
                    <a:pt x="21" y="4"/>
                    <a:pt x="20" y="5"/>
                    <a:pt x="20" y="6"/>
                  </a:cubicBezTo>
                  <a:cubicBezTo>
                    <a:pt x="12" y="24"/>
                    <a:pt x="12" y="24"/>
                    <a:pt x="12" y="24"/>
                  </a:cubicBezTo>
                  <a:cubicBezTo>
                    <a:pt x="11" y="24"/>
                    <a:pt x="11" y="24"/>
                    <a:pt x="11" y="24"/>
                  </a:cubicBezTo>
                  <a:cubicBezTo>
                    <a:pt x="3" y="6"/>
                    <a:pt x="3" y="6"/>
                    <a:pt x="3" y="6"/>
                  </a:cubicBezTo>
                  <a:cubicBezTo>
                    <a:pt x="3" y="5"/>
                    <a:pt x="3" y="4"/>
                    <a:pt x="2" y="3"/>
                  </a:cubicBezTo>
                  <a:cubicBezTo>
                    <a:pt x="2" y="3"/>
                    <a:pt x="2" y="3"/>
                    <a:pt x="2" y="3"/>
                  </a:cubicBezTo>
                  <a:cubicBezTo>
                    <a:pt x="2" y="4"/>
                    <a:pt x="2" y="6"/>
                    <a:pt x="2" y="8"/>
                  </a:cubicBezTo>
                  <a:cubicBezTo>
                    <a:pt x="2" y="24"/>
                    <a:pt x="2" y="24"/>
                    <a:pt x="2" y="24"/>
                  </a:cubicBezTo>
                  <a:cubicBezTo>
                    <a:pt x="0" y="24"/>
                    <a:pt x="0" y="24"/>
                    <a:pt x="0" y="24"/>
                  </a:cubicBezTo>
                  <a:cubicBezTo>
                    <a:pt x="0" y="0"/>
                    <a:pt x="0" y="0"/>
                    <a:pt x="0" y="0"/>
                  </a:cubicBezTo>
                  <a:cubicBezTo>
                    <a:pt x="3" y="0"/>
                    <a:pt x="3" y="0"/>
                    <a:pt x="3" y="0"/>
                  </a:cubicBezTo>
                  <a:cubicBezTo>
                    <a:pt x="10" y="17"/>
                    <a:pt x="10" y="17"/>
                    <a:pt x="10" y="17"/>
                  </a:cubicBezTo>
                  <a:cubicBezTo>
                    <a:pt x="11" y="18"/>
                    <a:pt x="11" y="19"/>
                    <a:pt x="12" y="19"/>
                  </a:cubicBezTo>
                  <a:cubicBezTo>
                    <a:pt x="12" y="19"/>
                    <a:pt x="12" y="19"/>
                    <a:pt x="12" y="19"/>
                  </a:cubicBezTo>
                  <a:cubicBezTo>
                    <a:pt x="12" y="18"/>
                    <a:pt x="13" y="17"/>
                    <a:pt x="13" y="16"/>
                  </a:cubicBezTo>
                  <a:cubicBezTo>
                    <a:pt x="20" y="0"/>
                    <a:pt x="20" y="0"/>
                    <a:pt x="20" y="0"/>
                  </a:cubicBezTo>
                  <a:cubicBezTo>
                    <a:pt x="24" y="0"/>
                    <a:pt x="24" y="0"/>
                    <a:pt x="24" y="0"/>
                  </a:cubicBezTo>
                  <a:lnTo>
                    <a:pt x="24" y="2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en-US" sz="1500" kern="0">
                <a:solidFill>
                  <a:sysClr val="windowText" lastClr="000000"/>
                </a:solidFill>
              </a:endParaRPr>
            </a:p>
          </p:txBody>
        </p:sp>
        <p:sp>
          <p:nvSpPr>
            <p:cNvPr id="1319" name="Freeform 18"/>
            <p:cNvSpPr/>
            <p:nvPr/>
          </p:nvSpPr>
          <p:spPr bwMode="auto">
            <a:xfrm>
              <a:off x="1814" y="1697"/>
              <a:ext cx="520" cy="454"/>
            </a:xfrm>
            <a:custGeom>
              <a:avLst/>
              <a:gdLst>
                <a:gd name="T0" fmla="*/ 520 w 520"/>
                <a:gd name="T1" fmla="*/ 454 h 454"/>
                <a:gd name="T2" fmla="*/ 520 w 520"/>
                <a:gd name="T3" fmla="*/ 0 h 454"/>
                <a:gd name="T4" fmla="*/ 0 w 520"/>
                <a:gd name="T5" fmla="*/ 76 h 454"/>
                <a:gd name="T6" fmla="*/ 0 w 520"/>
                <a:gd name="T7" fmla="*/ 454 h 454"/>
                <a:gd name="T8" fmla="*/ 520 w 520"/>
                <a:gd name="T9" fmla="*/ 454 h 454"/>
              </a:gdLst>
              <a:ahLst/>
              <a:cxnLst>
                <a:cxn ang="0">
                  <a:pos x="T0" y="T1"/>
                </a:cxn>
                <a:cxn ang="0">
                  <a:pos x="T2" y="T3"/>
                </a:cxn>
                <a:cxn ang="0">
                  <a:pos x="T4" y="T5"/>
                </a:cxn>
                <a:cxn ang="0">
                  <a:pos x="T6" y="T7"/>
                </a:cxn>
                <a:cxn ang="0">
                  <a:pos x="T8" y="T9"/>
                </a:cxn>
              </a:cxnLst>
              <a:rect l="0" t="0" r="r" b="b"/>
              <a:pathLst>
                <a:path w="520" h="454">
                  <a:moveTo>
                    <a:pt x="520" y="454"/>
                  </a:moveTo>
                  <a:lnTo>
                    <a:pt x="520" y="0"/>
                  </a:lnTo>
                  <a:lnTo>
                    <a:pt x="0" y="76"/>
                  </a:lnTo>
                  <a:lnTo>
                    <a:pt x="0" y="454"/>
                  </a:lnTo>
                  <a:lnTo>
                    <a:pt x="520" y="45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en-US" sz="1500" kern="0">
                <a:solidFill>
                  <a:sysClr val="windowText" lastClr="000000"/>
                </a:solidFill>
              </a:endParaRPr>
            </a:p>
          </p:txBody>
        </p:sp>
        <p:sp>
          <p:nvSpPr>
            <p:cNvPr id="1320" name="Freeform 19"/>
            <p:cNvSpPr/>
            <p:nvPr/>
          </p:nvSpPr>
          <p:spPr bwMode="auto">
            <a:xfrm>
              <a:off x="1401" y="1777"/>
              <a:ext cx="375" cy="374"/>
            </a:xfrm>
            <a:custGeom>
              <a:avLst/>
              <a:gdLst>
                <a:gd name="T0" fmla="*/ 375 w 375"/>
                <a:gd name="T1" fmla="*/ 0 h 374"/>
                <a:gd name="T2" fmla="*/ 0 w 375"/>
                <a:gd name="T3" fmla="*/ 57 h 374"/>
                <a:gd name="T4" fmla="*/ 0 w 375"/>
                <a:gd name="T5" fmla="*/ 374 h 374"/>
                <a:gd name="T6" fmla="*/ 375 w 375"/>
                <a:gd name="T7" fmla="*/ 374 h 374"/>
                <a:gd name="T8" fmla="*/ 375 w 375"/>
                <a:gd name="T9" fmla="*/ 0 h 374"/>
              </a:gdLst>
              <a:ahLst/>
              <a:cxnLst>
                <a:cxn ang="0">
                  <a:pos x="T0" y="T1"/>
                </a:cxn>
                <a:cxn ang="0">
                  <a:pos x="T2" y="T3"/>
                </a:cxn>
                <a:cxn ang="0">
                  <a:pos x="T4" y="T5"/>
                </a:cxn>
                <a:cxn ang="0">
                  <a:pos x="T6" y="T7"/>
                </a:cxn>
                <a:cxn ang="0">
                  <a:pos x="T8" y="T9"/>
                </a:cxn>
              </a:cxnLst>
              <a:rect l="0" t="0" r="r" b="b"/>
              <a:pathLst>
                <a:path w="375" h="374">
                  <a:moveTo>
                    <a:pt x="375" y="0"/>
                  </a:moveTo>
                  <a:lnTo>
                    <a:pt x="0" y="57"/>
                  </a:lnTo>
                  <a:lnTo>
                    <a:pt x="0" y="374"/>
                  </a:lnTo>
                  <a:lnTo>
                    <a:pt x="375" y="374"/>
                  </a:lnTo>
                  <a:lnTo>
                    <a:pt x="37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en-US" sz="1500" kern="0">
                <a:solidFill>
                  <a:sysClr val="windowText" lastClr="000000"/>
                </a:solidFill>
              </a:endParaRPr>
            </a:p>
          </p:txBody>
        </p:sp>
        <p:sp>
          <p:nvSpPr>
            <p:cNvPr id="1321" name="Freeform 20"/>
            <p:cNvSpPr/>
            <p:nvPr/>
          </p:nvSpPr>
          <p:spPr bwMode="auto">
            <a:xfrm>
              <a:off x="1401" y="2186"/>
              <a:ext cx="375" cy="376"/>
            </a:xfrm>
            <a:custGeom>
              <a:avLst/>
              <a:gdLst>
                <a:gd name="T0" fmla="*/ 0 w 375"/>
                <a:gd name="T1" fmla="*/ 0 h 376"/>
                <a:gd name="T2" fmla="*/ 0 w 375"/>
                <a:gd name="T3" fmla="*/ 321 h 376"/>
                <a:gd name="T4" fmla="*/ 375 w 375"/>
                <a:gd name="T5" fmla="*/ 376 h 376"/>
                <a:gd name="T6" fmla="*/ 375 w 375"/>
                <a:gd name="T7" fmla="*/ 0 h 376"/>
                <a:gd name="T8" fmla="*/ 0 w 375"/>
                <a:gd name="T9" fmla="*/ 0 h 376"/>
              </a:gdLst>
              <a:ahLst/>
              <a:cxnLst>
                <a:cxn ang="0">
                  <a:pos x="T0" y="T1"/>
                </a:cxn>
                <a:cxn ang="0">
                  <a:pos x="T2" y="T3"/>
                </a:cxn>
                <a:cxn ang="0">
                  <a:pos x="T4" y="T5"/>
                </a:cxn>
                <a:cxn ang="0">
                  <a:pos x="T6" y="T7"/>
                </a:cxn>
                <a:cxn ang="0">
                  <a:pos x="T8" y="T9"/>
                </a:cxn>
              </a:cxnLst>
              <a:rect l="0" t="0" r="r" b="b"/>
              <a:pathLst>
                <a:path w="375" h="376">
                  <a:moveTo>
                    <a:pt x="0" y="0"/>
                  </a:moveTo>
                  <a:lnTo>
                    <a:pt x="0" y="321"/>
                  </a:lnTo>
                  <a:lnTo>
                    <a:pt x="375" y="376"/>
                  </a:lnTo>
                  <a:lnTo>
                    <a:pt x="375"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en-US" sz="1500" kern="0">
                <a:solidFill>
                  <a:sysClr val="windowText" lastClr="000000"/>
                </a:solidFill>
              </a:endParaRPr>
            </a:p>
          </p:txBody>
        </p:sp>
        <p:sp>
          <p:nvSpPr>
            <p:cNvPr id="1322" name="Freeform 21"/>
            <p:cNvSpPr/>
            <p:nvPr/>
          </p:nvSpPr>
          <p:spPr bwMode="auto">
            <a:xfrm>
              <a:off x="1814" y="2186"/>
              <a:ext cx="520" cy="458"/>
            </a:xfrm>
            <a:custGeom>
              <a:avLst/>
              <a:gdLst>
                <a:gd name="T0" fmla="*/ 0 w 520"/>
                <a:gd name="T1" fmla="*/ 383 h 458"/>
                <a:gd name="T2" fmla="*/ 520 w 520"/>
                <a:gd name="T3" fmla="*/ 458 h 458"/>
                <a:gd name="T4" fmla="*/ 520 w 520"/>
                <a:gd name="T5" fmla="*/ 0 h 458"/>
                <a:gd name="T6" fmla="*/ 0 w 520"/>
                <a:gd name="T7" fmla="*/ 0 h 458"/>
                <a:gd name="T8" fmla="*/ 0 w 520"/>
                <a:gd name="T9" fmla="*/ 383 h 458"/>
              </a:gdLst>
              <a:ahLst/>
              <a:cxnLst>
                <a:cxn ang="0">
                  <a:pos x="T0" y="T1"/>
                </a:cxn>
                <a:cxn ang="0">
                  <a:pos x="T2" y="T3"/>
                </a:cxn>
                <a:cxn ang="0">
                  <a:pos x="T4" y="T5"/>
                </a:cxn>
                <a:cxn ang="0">
                  <a:pos x="T6" y="T7"/>
                </a:cxn>
                <a:cxn ang="0">
                  <a:pos x="T8" y="T9"/>
                </a:cxn>
              </a:cxnLst>
              <a:rect l="0" t="0" r="r" b="b"/>
              <a:pathLst>
                <a:path w="520" h="458">
                  <a:moveTo>
                    <a:pt x="0" y="383"/>
                  </a:moveTo>
                  <a:lnTo>
                    <a:pt x="520" y="458"/>
                  </a:lnTo>
                  <a:lnTo>
                    <a:pt x="520" y="0"/>
                  </a:lnTo>
                  <a:lnTo>
                    <a:pt x="0" y="0"/>
                  </a:lnTo>
                  <a:lnTo>
                    <a:pt x="0" y="38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en-US" sz="1500" kern="0">
                <a:solidFill>
                  <a:sysClr val="windowText" lastClr="000000"/>
                </a:solidFill>
              </a:endParaRPr>
            </a:p>
          </p:txBody>
        </p:sp>
      </p:grpSp>
      <p:pic>
        <p:nvPicPr>
          <p:cNvPr id="1323" name="Picture 20"/>
          <p:cNvPicPr>
            <a:picLocks noChangeAspect="1" noChangeArrowheads="1"/>
          </p:cNvPicPr>
          <p:nvPr/>
        </p:nvPicPr>
        <p:blipFill>
          <a:blip r:embed="rId4" cstate="screen"/>
          <a:srcRect/>
          <a:stretch>
            <a:fillRect/>
          </a:stretch>
        </p:blipFill>
        <p:spPr bwMode="auto">
          <a:xfrm>
            <a:off x="3154698" y="1617822"/>
            <a:ext cx="492856" cy="1559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24" name="Picture 4"/>
          <p:cNvPicPr>
            <a:picLocks noChangeAspect="1" noChangeArrowheads="1"/>
          </p:cNvPicPr>
          <p:nvPr/>
        </p:nvPicPr>
        <p:blipFill>
          <a:blip r:embed="rId5" cstate="screen"/>
          <a:srcRect/>
          <a:stretch>
            <a:fillRect/>
          </a:stretch>
        </p:blipFill>
        <p:spPr bwMode="auto">
          <a:xfrm>
            <a:off x="3101917" y="1886334"/>
            <a:ext cx="598499" cy="643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327" name="Group 1326"/>
          <p:cNvGrpSpPr/>
          <p:nvPr/>
        </p:nvGrpSpPr>
        <p:grpSpPr>
          <a:xfrm>
            <a:off x="6076519" y="1365734"/>
            <a:ext cx="1315349" cy="755029"/>
            <a:chOff x="10187585" y="4457611"/>
            <a:chExt cx="1485546" cy="974617"/>
          </a:xfrm>
        </p:grpSpPr>
        <p:pic>
          <p:nvPicPr>
            <p:cNvPr id="1330" name="Picture 2" descr="\\MV-FS\Projects\Cisco\03_Assets\Icons\Kubrick Icons\Device Icons\Device_cloud_white_3041_default_256.png"/>
            <p:cNvPicPr>
              <a:picLocks noChangeAspect="1" noChangeArrowheads="1"/>
            </p:cNvPicPr>
            <p:nvPr/>
          </p:nvPicPr>
          <p:blipFill rotWithShape="1">
            <a:blip r:embed="rId6" cstate="screen"/>
            <a:srcRect t="17197" b="17197"/>
            <a:stretch>
              <a:fillRect/>
            </a:stretch>
          </p:blipFill>
          <p:spPr bwMode="auto">
            <a:xfrm>
              <a:off x="10187585" y="4457611"/>
              <a:ext cx="1485546" cy="974617"/>
            </a:xfrm>
            <a:prstGeom prst="rect">
              <a:avLst/>
            </a:prstGeom>
            <a:noFill/>
            <a:ln>
              <a:noFill/>
            </a:ln>
            <a:extLst>
              <a:ext uri="{909E8E84-426E-40DD-AFC4-6F175D3DCCD1}">
                <a14:hiddenFill xmlns:a14="http://schemas.microsoft.com/office/drawing/2010/main">
                  <a:solidFill>
                    <a:srgbClr val="FFFFFF"/>
                  </a:solidFill>
                </a14:hiddenFill>
              </a:ext>
            </a:extLst>
          </p:spPr>
        </p:pic>
        <p:sp>
          <p:nvSpPr>
            <p:cNvPr id="1329" name="Rectangle 1328"/>
            <p:cNvSpPr/>
            <p:nvPr/>
          </p:nvSpPr>
          <p:spPr>
            <a:xfrm>
              <a:off x="10586100" y="4781188"/>
              <a:ext cx="670217" cy="506543"/>
            </a:xfrm>
            <a:prstGeom prst="rect">
              <a:avLst/>
            </a:prstGeom>
          </p:spPr>
          <p:txBody>
            <a:bodyPr wrap="none">
              <a:spAutoFit/>
            </a:bodyPr>
            <a:lstStyle/>
            <a:p>
              <a:pPr algn="ctr">
                <a:lnSpc>
                  <a:spcPct val="150000"/>
                </a:lnSpc>
                <a:defRPr/>
              </a:pPr>
              <a:r>
                <a:rPr lang="en-US" sz="1300" dirty="0">
                  <a:solidFill>
                    <a:schemeClr val="accent3">
                      <a:lumMod val="10000"/>
                    </a:schemeClr>
                  </a:solidFill>
                  <a:latin typeface="+mj-lt"/>
                </a:rPr>
                <a:t>MPLS</a:t>
              </a:r>
              <a:endParaRPr lang="en-US" sz="1300" dirty="0">
                <a:solidFill>
                  <a:schemeClr val="accent3">
                    <a:lumMod val="10000"/>
                  </a:schemeClr>
                </a:solidFill>
                <a:latin typeface="+mj-lt"/>
              </a:endParaRPr>
            </a:p>
          </p:txBody>
        </p:sp>
      </p:grpSp>
      <p:sp>
        <p:nvSpPr>
          <p:cNvPr id="1335" name="Rectangle 1334"/>
          <p:cNvSpPr/>
          <p:nvPr/>
        </p:nvSpPr>
        <p:spPr>
          <a:xfrm>
            <a:off x="917345" y="2879084"/>
            <a:ext cx="1121948" cy="384672"/>
          </a:xfrm>
          <a:prstGeom prst="rect">
            <a:avLst/>
          </a:prstGeom>
        </p:spPr>
        <p:txBody>
          <a:bodyPr wrap="square" lIns="76069" tIns="38051" rIns="76069" bIns="38051" anchor="ctr">
            <a:spAutoFit/>
          </a:bodyPr>
          <a:lstStyle/>
          <a:p>
            <a:pPr algn="ctr">
              <a:lnSpc>
                <a:spcPct val="150000"/>
              </a:lnSpc>
              <a:defRPr/>
            </a:pPr>
            <a:r>
              <a:rPr lang="en-US" sz="1300" dirty="0">
                <a:solidFill>
                  <a:schemeClr val="accent3">
                    <a:lumMod val="10000"/>
                  </a:schemeClr>
                </a:solidFill>
                <a:latin typeface="+mj-lt"/>
              </a:rPr>
              <a:t>Branch</a:t>
            </a:r>
            <a:endParaRPr lang="en-US" sz="1300" dirty="0">
              <a:solidFill>
                <a:schemeClr val="accent3">
                  <a:lumMod val="10000"/>
                </a:schemeClr>
              </a:solidFill>
              <a:latin typeface="+mj-lt"/>
            </a:endParaRPr>
          </a:p>
        </p:txBody>
      </p:sp>
      <p:grpSp>
        <p:nvGrpSpPr>
          <p:cNvPr id="1360" name="Group 1359"/>
          <p:cNvGrpSpPr/>
          <p:nvPr/>
        </p:nvGrpSpPr>
        <p:grpSpPr>
          <a:xfrm>
            <a:off x="7201178" y="2081777"/>
            <a:ext cx="1315349" cy="755029"/>
            <a:chOff x="10187585" y="4457611"/>
            <a:chExt cx="1485546" cy="974617"/>
          </a:xfrm>
        </p:grpSpPr>
        <p:pic>
          <p:nvPicPr>
            <p:cNvPr id="1363" name="Picture 2" descr="\\MV-FS\Projects\Cisco\03_Assets\Icons\Kubrick Icons\Device Icons\Device_cloud_white_3041_default_256.png"/>
            <p:cNvPicPr>
              <a:picLocks noChangeAspect="1" noChangeArrowheads="1"/>
            </p:cNvPicPr>
            <p:nvPr/>
          </p:nvPicPr>
          <p:blipFill rotWithShape="1">
            <a:blip r:embed="rId6" cstate="screen"/>
            <a:srcRect t="17197" b="17197"/>
            <a:stretch>
              <a:fillRect/>
            </a:stretch>
          </p:blipFill>
          <p:spPr bwMode="auto">
            <a:xfrm>
              <a:off x="10187585" y="4457611"/>
              <a:ext cx="1485546" cy="974617"/>
            </a:xfrm>
            <a:prstGeom prst="rect">
              <a:avLst/>
            </a:prstGeom>
            <a:noFill/>
            <a:extLst>
              <a:ext uri="{909E8E84-426E-40DD-AFC4-6F175D3DCCD1}">
                <a14:hiddenFill xmlns:a14="http://schemas.microsoft.com/office/drawing/2010/main">
                  <a:solidFill>
                    <a:srgbClr val="FFFFFF"/>
                  </a:solidFill>
                </a14:hiddenFill>
              </a:ext>
            </a:extLst>
          </p:spPr>
        </p:pic>
        <p:sp>
          <p:nvSpPr>
            <p:cNvPr id="1362" name="Rectangle 1361"/>
            <p:cNvSpPr/>
            <p:nvPr/>
          </p:nvSpPr>
          <p:spPr>
            <a:xfrm>
              <a:off x="10401143" y="4834700"/>
              <a:ext cx="1040124" cy="506543"/>
            </a:xfrm>
            <a:prstGeom prst="rect">
              <a:avLst/>
            </a:prstGeom>
          </p:spPr>
          <p:txBody>
            <a:bodyPr wrap="none">
              <a:spAutoFit/>
            </a:bodyPr>
            <a:lstStyle/>
            <a:p>
              <a:pPr algn="ctr">
                <a:lnSpc>
                  <a:spcPct val="150000"/>
                </a:lnSpc>
                <a:defRPr/>
              </a:pPr>
              <a:r>
                <a:rPr lang="en-US" sz="1300" dirty="0">
                  <a:solidFill>
                    <a:schemeClr val="accent3">
                      <a:lumMod val="10000"/>
                    </a:schemeClr>
                  </a:solidFill>
                  <a:latin typeface="+mj-lt"/>
                </a:rPr>
                <a:t>3G/4G-LTE</a:t>
              </a:r>
              <a:endParaRPr lang="en-US" sz="1300" dirty="0">
                <a:solidFill>
                  <a:schemeClr val="accent3">
                    <a:lumMod val="10000"/>
                  </a:schemeClr>
                </a:solidFill>
                <a:latin typeface="+mj-lt"/>
              </a:endParaRPr>
            </a:p>
          </p:txBody>
        </p:sp>
      </p:grpSp>
      <p:pic>
        <p:nvPicPr>
          <p:cNvPr id="1332" name="Picture 8" descr="\\MV-FS\Projects\Cisco\03_Assets\Icons\Kubrick Icons\Device Icons\Device_detector_3094_2.png"/>
          <p:cNvPicPr>
            <a:picLocks noChangeAspect="1" noChangeArrowheads="1"/>
          </p:cNvPicPr>
          <p:nvPr/>
        </p:nvPicPr>
        <p:blipFill rotWithShape="1">
          <a:blip r:embed="rId7" cstate="screen"/>
          <a:srcRect/>
          <a:stretch>
            <a:fillRect/>
          </a:stretch>
        </p:blipFill>
        <p:spPr bwMode="auto">
          <a:xfrm>
            <a:off x="3936708" y="1658953"/>
            <a:ext cx="617586" cy="403999"/>
          </a:xfrm>
          <a:prstGeom prst="rect">
            <a:avLst/>
          </a:prstGeom>
          <a:noFill/>
          <a:extLst>
            <a:ext uri="{909E8E84-426E-40DD-AFC4-6F175D3DCCD1}">
              <a14:hiddenFill xmlns:a14="http://schemas.microsoft.com/office/drawing/2010/main">
                <a:solidFill>
                  <a:srgbClr val="FFFFFF"/>
                </a:solidFill>
              </a14:hiddenFill>
            </a:ext>
          </a:extLst>
        </p:spPr>
      </p:pic>
      <p:sp>
        <p:nvSpPr>
          <p:cNvPr id="1333" name="Rectangle 141"/>
          <p:cNvSpPr>
            <a:spLocks noChangeArrowheads="1"/>
          </p:cNvSpPr>
          <p:nvPr>
            <p:custDataLst>
              <p:tags r:id="rId8"/>
            </p:custDataLst>
          </p:nvPr>
        </p:nvSpPr>
        <p:spPr bwMode="auto">
          <a:xfrm>
            <a:off x="3879630" y="1271736"/>
            <a:ext cx="720579" cy="384672"/>
          </a:xfrm>
          <a:prstGeom prst="rect">
            <a:avLst/>
          </a:prstGeom>
          <a:noFill/>
          <a:ln w="9525">
            <a:noFill/>
            <a:miter lim="800000"/>
          </a:ln>
        </p:spPr>
        <p:txBody>
          <a:bodyPr wrap="square" lIns="76069" tIns="38051" rIns="76069" bIns="38051">
            <a:spAutoFit/>
          </a:bodyPr>
          <a:lstStyle/>
          <a:p>
            <a:pPr algn="ctr">
              <a:lnSpc>
                <a:spcPct val="150000"/>
              </a:lnSpc>
              <a:defRPr/>
            </a:pPr>
            <a:r>
              <a:rPr lang="en-US" sz="1300" dirty="0" err="1">
                <a:solidFill>
                  <a:schemeClr val="accent3">
                    <a:lumMod val="10000"/>
                  </a:schemeClr>
                </a:solidFill>
                <a:latin typeface="+mj-lt"/>
              </a:rPr>
              <a:t>AVC</a:t>
            </a:r>
            <a:endParaRPr lang="en-US" sz="1300" dirty="0">
              <a:solidFill>
                <a:schemeClr val="accent3">
                  <a:lumMod val="10000"/>
                </a:schemeClr>
              </a:solidFill>
              <a:latin typeface="+mj-lt"/>
            </a:endParaRPr>
          </a:p>
        </p:txBody>
      </p:sp>
      <p:grpSp>
        <p:nvGrpSpPr>
          <p:cNvPr id="2" name="Group 1"/>
          <p:cNvGrpSpPr/>
          <p:nvPr/>
        </p:nvGrpSpPr>
        <p:grpSpPr>
          <a:xfrm>
            <a:off x="6076482" y="2797850"/>
            <a:ext cx="1315351" cy="744655"/>
            <a:chOff x="7720043" y="3547952"/>
            <a:chExt cx="1578832" cy="893586"/>
          </a:xfrm>
        </p:grpSpPr>
        <p:pic>
          <p:nvPicPr>
            <p:cNvPr id="1369" name="Picture 2" descr="\\MV-FS\Projects\Cisco\03_Assets\Icons\Kubrick Icons\Device Icons\Device_cloud_white_3041_default_256.png"/>
            <p:cNvPicPr>
              <a:picLocks noChangeAspect="1" noChangeArrowheads="1"/>
            </p:cNvPicPr>
            <p:nvPr/>
          </p:nvPicPr>
          <p:blipFill rotWithShape="1">
            <a:blip r:embed="rId6" cstate="screen"/>
            <a:srcRect t="17647" b="17647"/>
            <a:stretch>
              <a:fillRect/>
            </a:stretch>
          </p:blipFill>
          <p:spPr bwMode="auto">
            <a:xfrm>
              <a:off x="7720043" y="3547952"/>
              <a:ext cx="1578832" cy="893586"/>
            </a:xfrm>
            <a:prstGeom prst="rect">
              <a:avLst/>
            </a:prstGeom>
            <a:noFill/>
            <a:extLst>
              <a:ext uri="{909E8E84-426E-40DD-AFC4-6F175D3DCCD1}">
                <a14:hiddenFill xmlns:a14="http://schemas.microsoft.com/office/drawing/2010/main">
                  <a:solidFill>
                    <a:srgbClr val="FFFFFF"/>
                  </a:solidFill>
                </a14:hiddenFill>
              </a:ext>
            </a:extLst>
          </p:spPr>
        </p:pic>
        <p:sp>
          <p:nvSpPr>
            <p:cNvPr id="1368" name="Rectangle 1367"/>
            <p:cNvSpPr/>
            <p:nvPr/>
          </p:nvSpPr>
          <p:spPr>
            <a:xfrm>
              <a:off x="8081249" y="3866986"/>
              <a:ext cx="902761" cy="470886"/>
            </a:xfrm>
            <a:prstGeom prst="rect">
              <a:avLst/>
            </a:prstGeom>
          </p:spPr>
          <p:txBody>
            <a:bodyPr wrap="none" lIns="91428" tIns="45715" rIns="91428" bIns="45715">
              <a:spAutoFit/>
            </a:bodyPr>
            <a:lstStyle/>
            <a:p>
              <a:pPr algn="ctr">
                <a:lnSpc>
                  <a:spcPct val="150000"/>
                </a:lnSpc>
                <a:defRPr/>
              </a:pPr>
              <a:r>
                <a:rPr lang="en-US" sz="1300" dirty="0">
                  <a:solidFill>
                    <a:schemeClr val="accent3">
                      <a:lumMod val="10000"/>
                    </a:schemeClr>
                  </a:solidFill>
                  <a:latin typeface="+mj-lt"/>
                </a:rPr>
                <a:t>Internet</a:t>
              </a:r>
              <a:endParaRPr lang="en-US" sz="1300" dirty="0">
                <a:solidFill>
                  <a:schemeClr val="accent3">
                    <a:lumMod val="10000"/>
                  </a:schemeClr>
                </a:solidFill>
                <a:latin typeface="+mj-lt"/>
              </a:endParaRPr>
            </a:p>
          </p:txBody>
        </p:sp>
      </p:grpSp>
      <p:pic>
        <p:nvPicPr>
          <p:cNvPr id="78" name="Picture 5" descr="C:\Users\andrewg\Desktop\branch.png"/>
          <p:cNvPicPr>
            <a:picLocks noChangeAspect="1" noChangeArrowheads="1"/>
          </p:cNvPicPr>
          <p:nvPr/>
        </p:nvPicPr>
        <p:blipFill rotWithShape="1">
          <a:blip r:embed="rId9" cstate="screen"/>
          <a:srcRect b="5021"/>
          <a:stretch>
            <a:fillRect/>
          </a:stretch>
        </p:blipFill>
        <p:spPr bwMode="auto">
          <a:xfrm>
            <a:off x="1163568" y="1745647"/>
            <a:ext cx="705330" cy="1068655"/>
          </a:xfrm>
          <a:prstGeom prst="rect">
            <a:avLst/>
          </a:prstGeom>
          <a:noFill/>
          <a:effectLst>
            <a:reflection blurRad="6350" stA="12000" endPos="20000" dir="5400000" sy="-100000" algn="bl" rotWithShape="0"/>
          </a:effectLst>
          <a:extLst>
            <a:ext uri="{909E8E84-426E-40DD-AFC4-6F175D3DCCD1}">
              <a14:hiddenFill xmlns:a14="http://schemas.microsoft.com/office/drawing/2010/main">
                <a:solidFill>
                  <a:srgbClr val="FFFFFF"/>
                </a:solidFill>
              </a14:hiddenFill>
            </a:ext>
          </a:extLst>
        </p:spPr>
      </p:pic>
      <p:grpSp>
        <p:nvGrpSpPr>
          <p:cNvPr id="1352" name="Group 502"/>
          <p:cNvGrpSpPr/>
          <p:nvPr/>
        </p:nvGrpSpPr>
        <p:grpSpPr>
          <a:xfrm>
            <a:off x="933554" y="2523985"/>
            <a:ext cx="441912" cy="346904"/>
            <a:chOff x="-389400" y="2532185"/>
            <a:chExt cx="1722296" cy="1352019"/>
          </a:xfrm>
        </p:grpSpPr>
        <p:pic>
          <p:nvPicPr>
            <p:cNvPr id="1353" name="Picture 1352"/>
            <p:cNvPicPr>
              <a:picLocks noChangeAspect="1"/>
            </p:cNvPicPr>
            <p:nvPr/>
          </p:nvPicPr>
          <p:blipFill>
            <a:blip r:embed="rId10" cstate="screen"/>
            <a:stretch>
              <a:fillRect/>
            </a:stretch>
          </p:blipFill>
          <p:spPr>
            <a:xfrm>
              <a:off x="-389400" y="2532185"/>
              <a:ext cx="1722296" cy="1352019"/>
            </a:xfrm>
            <a:prstGeom prst="rect">
              <a:avLst/>
            </a:prstGeom>
            <a:noFill/>
            <a:ln>
              <a:noFill/>
            </a:ln>
            <a:effectLst>
              <a:outerShdw blurRad="63500" sx="102000" sy="102000" algn="ctr" rotWithShape="0">
                <a:prstClr val="black">
                  <a:alpha val="40000"/>
                </a:prstClr>
              </a:outerShdw>
            </a:effectLst>
          </p:spPr>
        </p:pic>
        <p:sp>
          <p:nvSpPr>
            <p:cNvPr id="1354" name="Freeform 1353"/>
            <p:cNvSpPr/>
            <p:nvPr/>
          </p:nvSpPr>
          <p:spPr>
            <a:xfrm>
              <a:off x="-56509" y="2583658"/>
              <a:ext cx="962026" cy="723898"/>
            </a:xfrm>
            <a:custGeom>
              <a:avLst/>
              <a:gdLst>
                <a:gd name="connsiteX0" fmla="*/ 26194 w 952500"/>
                <a:gd name="connsiteY0" fmla="*/ 0 h 719137"/>
                <a:gd name="connsiteX1" fmla="*/ 928688 w 952500"/>
                <a:gd name="connsiteY1" fmla="*/ 9525 h 719137"/>
                <a:gd name="connsiteX2" fmla="*/ 952500 w 952500"/>
                <a:gd name="connsiteY2" fmla="*/ 719137 h 719137"/>
                <a:gd name="connsiteX3" fmla="*/ 0 w 952500"/>
                <a:gd name="connsiteY3" fmla="*/ 714375 h 719137"/>
                <a:gd name="connsiteX4" fmla="*/ 26194 w 952500"/>
                <a:gd name="connsiteY4" fmla="*/ 0 h 719137"/>
                <a:gd name="connsiteX0-1" fmla="*/ 23813 w 950119"/>
                <a:gd name="connsiteY0-2" fmla="*/ 0 h 719137"/>
                <a:gd name="connsiteX1-3" fmla="*/ 926307 w 950119"/>
                <a:gd name="connsiteY1-4" fmla="*/ 9525 h 719137"/>
                <a:gd name="connsiteX2-5" fmla="*/ 950119 w 950119"/>
                <a:gd name="connsiteY2-6" fmla="*/ 719137 h 719137"/>
                <a:gd name="connsiteX3-7" fmla="*/ 0 w 950119"/>
                <a:gd name="connsiteY3-8" fmla="*/ 716757 h 719137"/>
                <a:gd name="connsiteX4-9" fmla="*/ 23813 w 950119"/>
                <a:gd name="connsiteY4-10" fmla="*/ 0 h 719137"/>
                <a:gd name="connsiteX0-11" fmla="*/ 21431 w 950119"/>
                <a:gd name="connsiteY0-12" fmla="*/ 0 h 723900"/>
                <a:gd name="connsiteX1-13" fmla="*/ 926307 w 950119"/>
                <a:gd name="connsiteY1-14" fmla="*/ 14288 h 723900"/>
                <a:gd name="connsiteX2-15" fmla="*/ 950119 w 950119"/>
                <a:gd name="connsiteY2-16" fmla="*/ 723900 h 723900"/>
                <a:gd name="connsiteX3-17" fmla="*/ 0 w 950119"/>
                <a:gd name="connsiteY3-18" fmla="*/ 721520 h 723900"/>
                <a:gd name="connsiteX4-19" fmla="*/ 21431 w 950119"/>
                <a:gd name="connsiteY4-20" fmla="*/ 0 h 723900"/>
                <a:gd name="connsiteX0-21" fmla="*/ 28574 w 957262"/>
                <a:gd name="connsiteY0-22" fmla="*/ 0 h 723900"/>
                <a:gd name="connsiteX1-23" fmla="*/ 933450 w 957262"/>
                <a:gd name="connsiteY1-24" fmla="*/ 14288 h 723900"/>
                <a:gd name="connsiteX2-25" fmla="*/ 957262 w 957262"/>
                <a:gd name="connsiteY2-26" fmla="*/ 723900 h 723900"/>
                <a:gd name="connsiteX3-27" fmla="*/ 0 w 957262"/>
                <a:gd name="connsiteY3-28" fmla="*/ 721520 h 723900"/>
                <a:gd name="connsiteX4-29" fmla="*/ 28574 w 957262"/>
                <a:gd name="connsiteY4-30" fmla="*/ 0 h 723900"/>
                <a:gd name="connsiteX0-31" fmla="*/ 28574 w 962024"/>
                <a:gd name="connsiteY0-32" fmla="*/ 0 h 723900"/>
                <a:gd name="connsiteX1-33" fmla="*/ 933450 w 962024"/>
                <a:gd name="connsiteY1-34" fmla="*/ 14288 h 723900"/>
                <a:gd name="connsiteX2-35" fmla="*/ 962024 w 962024"/>
                <a:gd name="connsiteY2-36" fmla="*/ 723900 h 723900"/>
                <a:gd name="connsiteX3-37" fmla="*/ 0 w 962024"/>
                <a:gd name="connsiteY3-38" fmla="*/ 721520 h 723900"/>
                <a:gd name="connsiteX4-39" fmla="*/ 28574 w 962024"/>
                <a:gd name="connsiteY4-40" fmla="*/ 0 h 72390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962024" h="723900">
                  <a:moveTo>
                    <a:pt x="28574" y="0"/>
                  </a:moveTo>
                  <a:lnTo>
                    <a:pt x="933450" y="14288"/>
                  </a:lnTo>
                  <a:lnTo>
                    <a:pt x="962024" y="723900"/>
                  </a:lnTo>
                  <a:lnTo>
                    <a:pt x="0" y="721520"/>
                  </a:lnTo>
                  <a:lnTo>
                    <a:pt x="28574" y="0"/>
                  </a:lnTo>
                  <a:close/>
                </a:path>
              </a:pathLst>
            </a:custGeom>
            <a:solidFill>
              <a:srgbClr val="05346C">
                <a:lumMod val="90000"/>
                <a:lumOff val="10000"/>
              </a:srgbClr>
            </a:solidFill>
            <a:ln w="25400" cap="flat" cmpd="sng" algn="ctr">
              <a:noFill/>
              <a:prstDash val="solid"/>
            </a:ln>
            <a:effectLst>
              <a:innerShdw blurRad="63500" dir="16200000">
                <a:prstClr val="black">
                  <a:alpha val="50000"/>
                </a:prstClr>
              </a:innerShdw>
            </a:effectLst>
          </p:spPr>
          <p:txBody>
            <a:bodyPr rtlCol="0" anchor="ctr"/>
            <a:lstStyle/>
            <a:p>
              <a:pPr algn="ctr">
                <a:defRPr/>
              </a:pPr>
              <a:endParaRPr lang="en-US" kern="0" dirty="0">
                <a:solidFill>
                  <a:srgbClr val="FFFFFF"/>
                </a:solidFill>
                <a:latin typeface="Arial" panose="020B0604020202020204"/>
              </a:endParaRPr>
            </a:p>
          </p:txBody>
        </p:sp>
      </p:grpSp>
      <p:pic>
        <p:nvPicPr>
          <p:cNvPr id="1350" name="Picture 1349"/>
          <p:cNvPicPr>
            <a:picLocks noChangeAspect="1"/>
          </p:cNvPicPr>
          <p:nvPr/>
        </p:nvPicPr>
        <p:blipFill>
          <a:blip r:embed="rId11" cstate="screen"/>
          <a:stretch>
            <a:fillRect/>
          </a:stretch>
        </p:blipFill>
        <p:spPr>
          <a:xfrm>
            <a:off x="1576128" y="2502542"/>
            <a:ext cx="479380" cy="389863"/>
          </a:xfrm>
          <a:prstGeom prst="rect">
            <a:avLst/>
          </a:prstGeom>
        </p:spPr>
      </p:pic>
      <p:sp>
        <p:nvSpPr>
          <p:cNvPr id="79" name="Rectangle 78"/>
          <p:cNvSpPr/>
          <p:nvPr/>
        </p:nvSpPr>
        <p:spPr>
          <a:xfrm rot="16200000">
            <a:off x="10707687" y="2339491"/>
            <a:ext cx="875163" cy="2092937"/>
          </a:xfrm>
          <a:prstGeom prst="rect">
            <a:avLst/>
          </a:prstGeom>
          <a:gradFill flip="none" rotWithShape="1">
            <a:gsLst>
              <a:gs pos="0">
                <a:schemeClr val="tx1">
                  <a:alpha val="0"/>
                </a:schemeClr>
              </a:gs>
              <a:gs pos="30000">
                <a:schemeClr val="accent1">
                  <a:alpha val="45000"/>
                </a:schemeClr>
              </a:gs>
              <a:gs pos="100000">
                <a:schemeClr val="tx1"/>
              </a:gs>
            </a:gsLst>
            <a:lin ang="16200000" scaled="1"/>
            <a:tileRect/>
          </a:gradFill>
          <a:ln w="25400" cap="flat" cmpd="sng" algn="ctr">
            <a:noFill/>
            <a:prstDash val="solid"/>
          </a:ln>
          <a:effectLst>
            <a:outerShdw blurRad="76200" dist="50800" algn="ctr" rotWithShape="0">
              <a:srgbClr val="000000">
                <a:alpha val="27000"/>
              </a:srgbClr>
            </a:outerShdw>
          </a:effectLst>
        </p:spPr>
        <p:txBody>
          <a:bodyPr lIns="91324" tIns="45665" rIns="91324" bIns="45665" rtlCol="0" anchor="ctr"/>
          <a:lstStyle/>
          <a:p>
            <a:pPr algn="ctr"/>
            <a:endParaRPr lang="en-US" sz="1200" kern="0" dirty="0">
              <a:solidFill>
                <a:srgbClr val="8E909E"/>
              </a:solidFill>
              <a:latin typeface="Arial" panose="020B0604020202020204"/>
            </a:endParaRPr>
          </a:p>
        </p:txBody>
      </p:sp>
      <p:sp>
        <p:nvSpPr>
          <p:cNvPr id="80" name="Rectangle 79"/>
          <p:cNvSpPr/>
          <p:nvPr/>
        </p:nvSpPr>
        <p:spPr>
          <a:xfrm rot="16200000">
            <a:off x="11111174" y="1449071"/>
            <a:ext cx="626617" cy="1534580"/>
          </a:xfrm>
          <a:prstGeom prst="rect">
            <a:avLst/>
          </a:prstGeom>
          <a:gradFill flip="none" rotWithShape="1">
            <a:gsLst>
              <a:gs pos="0">
                <a:schemeClr val="tx1">
                  <a:alpha val="0"/>
                </a:schemeClr>
              </a:gs>
              <a:gs pos="50000">
                <a:schemeClr val="accent1">
                  <a:alpha val="45000"/>
                </a:schemeClr>
              </a:gs>
              <a:gs pos="100000">
                <a:schemeClr val="tx1"/>
              </a:gs>
            </a:gsLst>
            <a:lin ang="16200000" scaled="1"/>
            <a:tileRect/>
          </a:gradFill>
          <a:ln w="25400" cap="flat" cmpd="sng" algn="ctr">
            <a:noFill/>
            <a:prstDash val="solid"/>
          </a:ln>
          <a:effectLst>
            <a:outerShdw blurRad="76200" dist="50800" algn="ctr" rotWithShape="0">
              <a:srgbClr val="000000">
                <a:alpha val="27000"/>
              </a:srgbClr>
            </a:outerShdw>
          </a:effectLst>
        </p:spPr>
        <p:txBody>
          <a:bodyPr lIns="91324" tIns="45665" rIns="91324" bIns="45665" rtlCol="0" anchor="ctr"/>
          <a:lstStyle/>
          <a:p>
            <a:pPr algn="ctr"/>
            <a:endParaRPr lang="en-US" sz="1200" kern="0" dirty="0">
              <a:solidFill>
                <a:srgbClr val="8E909E"/>
              </a:solidFill>
              <a:latin typeface="Arial" panose="020B0604020202020204"/>
            </a:endParaRPr>
          </a:p>
        </p:txBody>
      </p:sp>
      <p:sp>
        <p:nvSpPr>
          <p:cNvPr id="81" name="Rectangle 80"/>
          <p:cNvSpPr/>
          <p:nvPr/>
        </p:nvSpPr>
        <p:spPr>
          <a:xfrm rot="16200000">
            <a:off x="10779969" y="313645"/>
            <a:ext cx="565419" cy="2258118"/>
          </a:xfrm>
          <a:prstGeom prst="rect">
            <a:avLst/>
          </a:prstGeom>
          <a:gradFill flip="none" rotWithShape="1">
            <a:gsLst>
              <a:gs pos="0">
                <a:schemeClr val="tx1">
                  <a:alpha val="0"/>
                </a:schemeClr>
              </a:gs>
              <a:gs pos="50000">
                <a:schemeClr val="accent1">
                  <a:alpha val="45000"/>
                </a:schemeClr>
              </a:gs>
              <a:gs pos="100000">
                <a:schemeClr val="tx1"/>
              </a:gs>
            </a:gsLst>
            <a:lin ang="16200000" scaled="1"/>
            <a:tileRect/>
          </a:gradFill>
          <a:ln w="25400" cap="flat" cmpd="sng" algn="ctr">
            <a:noFill/>
            <a:prstDash val="solid"/>
          </a:ln>
          <a:effectLst>
            <a:outerShdw blurRad="76200" dist="50800" algn="ctr" rotWithShape="0">
              <a:srgbClr val="000000">
                <a:alpha val="27000"/>
              </a:srgbClr>
            </a:outerShdw>
          </a:effectLst>
        </p:spPr>
        <p:txBody>
          <a:bodyPr lIns="91324" tIns="45665" rIns="91324" bIns="45665" rtlCol="0" anchor="ctr"/>
          <a:lstStyle/>
          <a:p>
            <a:pPr algn="ctr"/>
            <a:endParaRPr lang="en-US" sz="1200" kern="0" dirty="0">
              <a:solidFill>
                <a:srgbClr val="8E909E"/>
              </a:solidFill>
              <a:latin typeface="Arial" panose="020B0604020202020204"/>
            </a:endParaRPr>
          </a:p>
        </p:txBody>
      </p:sp>
      <p:pic>
        <p:nvPicPr>
          <p:cNvPr id="82" name="Picture 81" descr="C:\Documents and Settings\rteligic\Desktop\Desktop_26Apr\desktop271211\cisco-prime\icons\Picture1.png"/>
          <p:cNvPicPr>
            <a:picLocks noChangeAspect="1" noChangeArrowheads="1"/>
          </p:cNvPicPr>
          <p:nvPr/>
        </p:nvPicPr>
        <p:blipFill rotWithShape="1">
          <a:blip r:embed="rId12" cstate="screen"/>
          <a:srcRect t="19463" b="18638"/>
          <a:stretch>
            <a:fillRect/>
          </a:stretch>
        </p:blipFill>
        <p:spPr bwMode="auto">
          <a:xfrm>
            <a:off x="8661482" y="1036839"/>
            <a:ext cx="1725670" cy="1068455"/>
          </a:xfrm>
          <a:prstGeom prst="rect">
            <a:avLst/>
          </a:prstGeom>
          <a:noFill/>
          <a:ln>
            <a:noFill/>
          </a:ln>
        </p:spPr>
      </p:pic>
      <p:sp>
        <p:nvSpPr>
          <p:cNvPr id="83" name="TextBox 82"/>
          <p:cNvSpPr txBox="1"/>
          <p:nvPr/>
        </p:nvSpPr>
        <p:spPr>
          <a:xfrm>
            <a:off x="9141975" y="1429651"/>
            <a:ext cx="720074" cy="446265"/>
          </a:xfrm>
          <a:prstGeom prst="rect">
            <a:avLst/>
          </a:prstGeom>
          <a:noFill/>
        </p:spPr>
        <p:txBody>
          <a:bodyPr wrap="none" lIns="76077" tIns="38055" rIns="76077" bIns="38055" rtlCol="0">
            <a:spAutoFit/>
          </a:bodyPr>
          <a:lstStyle>
            <a:defPPr>
              <a:defRPr lang="en-US"/>
            </a:defPPr>
            <a:lvl1pPr marL="0" algn="l" defTabSz="913765" rtl="0" eaLnBrk="1" latinLnBrk="0" hangingPunct="1">
              <a:defRPr sz="1900" kern="1200">
                <a:solidFill>
                  <a:schemeClr val="tx1"/>
                </a:solidFill>
                <a:latin typeface="+mn-lt"/>
                <a:ea typeface="+mn-ea"/>
                <a:cs typeface="+mn-cs"/>
              </a:defRPr>
            </a:lvl1pPr>
            <a:lvl2pPr marL="457200" algn="l" defTabSz="913765" rtl="0" eaLnBrk="1" latinLnBrk="0" hangingPunct="1">
              <a:defRPr sz="1900" kern="1200">
                <a:solidFill>
                  <a:schemeClr val="tx1"/>
                </a:solidFill>
                <a:latin typeface="+mn-lt"/>
                <a:ea typeface="+mn-ea"/>
                <a:cs typeface="+mn-cs"/>
              </a:defRPr>
            </a:lvl2pPr>
            <a:lvl3pPr marL="914400" algn="l" defTabSz="913765" rtl="0" eaLnBrk="1" latinLnBrk="0" hangingPunct="1">
              <a:defRPr sz="1900" kern="1200">
                <a:solidFill>
                  <a:schemeClr val="tx1"/>
                </a:solidFill>
                <a:latin typeface="+mn-lt"/>
                <a:ea typeface="+mn-ea"/>
                <a:cs typeface="+mn-cs"/>
              </a:defRPr>
            </a:lvl3pPr>
            <a:lvl4pPr marL="1371600" algn="l" defTabSz="913765" rtl="0" eaLnBrk="1" latinLnBrk="0" hangingPunct="1">
              <a:defRPr sz="1900" kern="1200">
                <a:solidFill>
                  <a:schemeClr val="tx1"/>
                </a:solidFill>
                <a:latin typeface="+mn-lt"/>
                <a:ea typeface="+mn-ea"/>
                <a:cs typeface="+mn-cs"/>
              </a:defRPr>
            </a:lvl4pPr>
            <a:lvl5pPr marL="1828800" algn="l" defTabSz="913765" rtl="0" eaLnBrk="1" latinLnBrk="0" hangingPunct="1">
              <a:defRPr sz="1900" kern="1200">
                <a:solidFill>
                  <a:schemeClr val="tx1"/>
                </a:solidFill>
                <a:latin typeface="+mn-lt"/>
                <a:ea typeface="+mn-ea"/>
                <a:cs typeface="+mn-cs"/>
              </a:defRPr>
            </a:lvl5pPr>
            <a:lvl6pPr marL="2286000" algn="l" defTabSz="913765" rtl="0" eaLnBrk="1" latinLnBrk="0" hangingPunct="1">
              <a:defRPr sz="1900" kern="1200">
                <a:solidFill>
                  <a:schemeClr val="tx1"/>
                </a:solidFill>
                <a:latin typeface="+mn-lt"/>
                <a:ea typeface="+mn-ea"/>
                <a:cs typeface="+mn-cs"/>
              </a:defRPr>
            </a:lvl6pPr>
            <a:lvl7pPr marL="2742565" algn="l" defTabSz="913765" rtl="0" eaLnBrk="1" latinLnBrk="0" hangingPunct="1">
              <a:defRPr sz="1900" kern="1200">
                <a:solidFill>
                  <a:schemeClr val="tx1"/>
                </a:solidFill>
                <a:latin typeface="+mn-lt"/>
                <a:ea typeface="+mn-ea"/>
                <a:cs typeface="+mn-cs"/>
              </a:defRPr>
            </a:lvl7pPr>
            <a:lvl8pPr marL="3199765" algn="l" defTabSz="913765" rtl="0" eaLnBrk="1" latinLnBrk="0" hangingPunct="1">
              <a:defRPr sz="1900" kern="1200">
                <a:solidFill>
                  <a:schemeClr val="tx1"/>
                </a:solidFill>
                <a:latin typeface="+mn-lt"/>
                <a:ea typeface="+mn-ea"/>
                <a:cs typeface="+mn-cs"/>
              </a:defRPr>
            </a:lvl8pPr>
            <a:lvl9pPr marL="3656965" algn="l" defTabSz="913765" rtl="0" eaLnBrk="1" latinLnBrk="0" hangingPunct="1">
              <a:defRPr sz="1900" kern="1200">
                <a:solidFill>
                  <a:schemeClr val="tx1"/>
                </a:solidFill>
                <a:latin typeface="+mn-lt"/>
                <a:ea typeface="+mn-ea"/>
                <a:cs typeface="+mn-cs"/>
              </a:defRPr>
            </a:lvl9pPr>
          </a:lstStyle>
          <a:p>
            <a:pPr algn="ctr" defTabSz="812800" eaLnBrk="0" hangingPunct="0">
              <a:lnSpc>
                <a:spcPct val="90000"/>
              </a:lnSpc>
            </a:pPr>
            <a:r>
              <a:rPr lang="en-US" sz="1300" b="1" dirty="0">
                <a:solidFill>
                  <a:schemeClr val="accent1"/>
                </a:solidFill>
                <a:latin typeface="Arial" panose="020B0604020202020204"/>
              </a:rPr>
              <a:t>Private</a:t>
            </a:r>
            <a:br>
              <a:rPr lang="en-US" sz="1300" b="1" dirty="0">
                <a:solidFill>
                  <a:schemeClr val="accent1"/>
                </a:solidFill>
                <a:latin typeface="Arial" panose="020B0604020202020204"/>
              </a:rPr>
            </a:br>
            <a:r>
              <a:rPr lang="en-US" sz="1300" b="1" dirty="0">
                <a:solidFill>
                  <a:schemeClr val="accent1"/>
                </a:solidFill>
                <a:latin typeface="Arial" panose="020B0604020202020204"/>
              </a:rPr>
              <a:t>Cloud</a:t>
            </a:r>
            <a:endParaRPr lang="en-US" sz="1300" b="1" dirty="0">
              <a:solidFill>
                <a:schemeClr val="accent1"/>
              </a:solidFill>
              <a:latin typeface="Arial" panose="020B0604020202020204"/>
            </a:endParaRPr>
          </a:p>
        </p:txBody>
      </p:sp>
      <p:pic>
        <p:nvPicPr>
          <p:cNvPr id="86" name="Picture 85" descr="C:\Documents and Settings\rteligic\Desktop\Desktop_26Apr\desktop271211\cisco-prime\icons\Picture1.png"/>
          <p:cNvPicPr>
            <a:picLocks noChangeAspect="1" noChangeArrowheads="1"/>
          </p:cNvPicPr>
          <p:nvPr/>
        </p:nvPicPr>
        <p:blipFill>
          <a:blip r:embed="rId12" cstate="screen"/>
          <a:srcRect/>
          <a:stretch>
            <a:fillRect/>
          </a:stretch>
        </p:blipFill>
        <p:spPr bwMode="auto">
          <a:xfrm>
            <a:off x="9415794" y="1429619"/>
            <a:ext cx="1535739" cy="1530252"/>
          </a:xfrm>
          <a:prstGeom prst="rect">
            <a:avLst/>
          </a:prstGeom>
          <a:noFill/>
        </p:spPr>
      </p:pic>
      <p:pic>
        <p:nvPicPr>
          <p:cNvPr id="87" name="Picture 5"/>
          <p:cNvPicPr>
            <a:picLocks noChangeAspect="1" noChangeArrowheads="1"/>
          </p:cNvPicPr>
          <p:nvPr/>
        </p:nvPicPr>
        <p:blipFill>
          <a:blip r:embed="rId13" cstate="screen">
            <a:lum bright="100000"/>
          </a:blip>
          <a:srcRect/>
          <a:stretch>
            <a:fillRect/>
          </a:stretch>
        </p:blipFill>
        <p:spPr bwMode="auto">
          <a:xfrm>
            <a:off x="11042508" y="2229838"/>
            <a:ext cx="630981" cy="1405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8" name="Picture 20"/>
          <p:cNvPicPr>
            <a:picLocks noChangeAspect="1" noChangeArrowheads="1"/>
          </p:cNvPicPr>
          <p:nvPr/>
        </p:nvPicPr>
        <p:blipFill>
          <a:blip r:embed="rId4" cstate="screen"/>
          <a:srcRect/>
          <a:stretch>
            <a:fillRect/>
          </a:stretch>
        </p:blipFill>
        <p:spPr bwMode="auto">
          <a:xfrm>
            <a:off x="10912483" y="3429002"/>
            <a:ext cx="492856" cy="1559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0" name="Picture 19"/>
          <p:cNvPicPr>
            <a:picLocks noChangeAspect="1" noChangeArrowheads="1"/>
          </p:cNvPicPr>
          <p:nvPr/>
        </p:nvPicPr>
        <p:blipFill>
          <a:blip r:embed="rId14" cstate="screen"/>
          <a:srcRect/>
          <a:stretch>
            <a:fillRect/>
          </a:stretch>
        </p:blipFill>
        <p:spPr bwMode="auto">
          <a:xfrm>
            <a:off x="10490684" y="3002873"/>
            <a:ext cx="786648" cy="183301"/>
          </a:xfrm>
          <a:prstGeom prst="rect">
            <a:avLst/>
          </a:prstGeom>
          <a:noFill/>
          <a:ln w="9525" algn="ctr">
            <a:noFill/>
            <a:miter lim="800000"/>
            <a:headEnd/>
            <a:tailEnd/>
          </a:ln>
        </p:spPr>
      </p:pic>
      <p:sp>
        <p:nvSpPr>
          <p:cNvPr id="93" name="TextBox 92"/>
          <p:cNvSpPr txBox="1"/>
          <p:nvPr/>
        </p:nvSpPr>
        <p:spPr>
          <a:xfrm>
            <a:off x="9823625" y="2002634"/>
            <a:ext cx="720074" cy="630931"/>
          </a:xfrm>
          <a:prstGeom prst="rect">
            <a:avLst/>
          </a:prstGeom>
          <a:noFill/>
        </p:spPr>
        <p:txBody>
          <a:bodyPr wrap="none" lIns="76077" tIns="38055" rIns="76077" bIns="38055" rtlCol="0">
            <a:spAutoFit/>
          </a:bodyPr>
          <a:lstStyle>
            <a:defPPr>
              <a:defRPr lang="en-US"/>
            </a:defPPr>
            <a:lvl1pPr marL="0" algn="l" defTabSz="913765" rtl="0" eaLnBrk="1" latinLnBrk="0" hangingPunct="1">
              <a:defRPr sz="1900" kern="1200">
                <a:solidFill>
                  <a:schemeClr val="tx1"/>
                </a:solidFill>
                <a:latin typeface="+mn-lt"/>
                <a:ea typeface="+mn-ea"/>
                <a:cs typeface="+mn-cs"/>
              </a:defRPr>
            </a:lvl1pPr>
            <a:lvl2pPr marL="457200" algn="l" defTabSz="913765" rtl="0" eaLnBrk="1" latinLnBrk="0" hangingPunct="1">
              <a:defRPr sz="1900" kern="1200">
                <a:solidFill>
                  <a:schemeClr val="tx1"/>
                </a:solidFill>
                <a:latin typeface="+mn-lt"/>
                <a:ea typeface="+mn-ea"/>
                <a:cs typeface="+mn-cs"/>
              </a:defRPr>
            </a:lvl2pPr>
            <a:lvl3pPr marL="914400" algn="l" defTabSz="913765" rtl="0" eaLnBrk="1" latinLnBrk="0" hangingPunct="1">
              <a:defRPr sz="1900" kern="1200">
                <a:solidFill>
                  <a:schemeClr val="tx1"/>
                </a:solidFill>
                <a:latin typeface="+mn-lt"/>
                <a:ea typeface="+mn-ea"/>
                <a:cs typeface="+mn-cs"/>
              </a:defRPr>
            </a:lvl3pPr>
            <a:lvl4pPr marL="1371600" algn="l" defTabSz="913765" rtl="0" eaLnBrk="1" latinLnBrk="0" hangingPunct="1">
              <a:defRPr sz="1900" kern="1200">
                <a:solidFill>
                  <a:schemeClr val="tx1"/>
                </a:solidFill>
                <a:latin typeface="+mn-lt"/>
                <a:ea typeface="+mn-ea"/>
                <a:cs typeface="+mn-cs"/>
              </a:defRPr>
            </a:lvl4pPr>
            <a:lvl5pPr marL="1828800" algn="l" defTabSz="913765" rtl="0" eaLnBrk="1" latinLnBrk="0" hangingPunct="1">
              <a:defRPr sz="1900" kern="1200">
                <a:solidFill>
                  <a:schemeClr val="tx1"/>
                </a:solidFill>
                <a:latin typeface="+mn-lt"/>
                <a:ea typeface="+mn-ea"/>
                <a:cs typeface="+mn-cs"/>
              </a:defRPr>
            </a:lvl5pPr>
            <a:lvl6pPr marL="2286000" algn="l" defTabSz="913765" rtl="0" eaLnBrk="1" latinLnBrk="0" hangingPunct="1">
              <a:defRPr sz="1900" kern="1200">
                <a:solidFill>
                  <a:schemeClr val="tx1"/>
                </a:solidFill>
                <a:latin typeface="+mn-lt"/>
                <a:ea typeface="+mn-ea"/>
                <a:cs typeface="+mn-cs"/>
              </a:defRPr>
            </a:lvl6pPr>
            <a:lvl7pPr marL="2742565" algn="l" defTabSz="913765" rtl="0" eaLnBrk="1" latinLnBrk="0" hangingPunct="1">
              <a:defRPr sz="1900" kern="1200">
                <a:solidFill>
                  <a:schemeClr val="tx1"/>
                </a:solidFill>
                <a:latin typeface="+mn-lt"/>
                <a:ea typeface="+mn-ea"/>
                <a:cs typeface="+mn-cs"/>
              </a:defRPr>
            </a:lvl7pPr>
            <a:lvl8pPr marL="3199765" algn="l" defTabSz="913765" rtl="0" eaLnBrk="1" latinLnBrk="0" hangingPunct="1">
              <a:defRPr sz="1900" kern="1200">
                <a:solidFill>
                  <a:schemeClr val="tx1"/>
                </a:solidFill>
                <a:latin typeface="+mn-lt"/>
                <a:ea typeface="+mn-ea"/>
                <a:cs typeface="+mn-cs"/>
              </a:defRPr>
            </a:lvl8pPr>
            <a:lvl9pPr marL="3656965" algn="l" defTabSz="913765" rtl="0" eaLnBrk="1" latinLnBrk="0" hangingPunct="1">
              <a:defRPr sz="1900" kern="1200">
                <a:solidFill>
                  <a:schemeClr val="tx1"/>
                </a:solidFill>
                <a:latin typeface="+mn-lt"/>
                <a:ea typeface="+mn-ea"/>
                <a:cs typeface="+mn-cs"/>
              </a:defRPr>
            </a:lvl9pPr>
          </a:lstStyle>
          <a:p>
            <a:pPr algn="ctr" defTabSz="812800" eaLnBrk="0" hangingPunct="0">
              <a:lnSpc>
                <a:spcPct val="90000"/>
              </a:lnSpc>
            </a:pPr>
            <a:r>
              <a:rPr lang="en-US" sz="1300" b="1" dirty="0">
                <a:solidFill>
                  <a:schemeClr val="accent1"/>
                </a:solidFill>
                <a:latin typeface="Arial" panose="020B0604020202020204"/>
              </a:rPr>
              <a:t>Virtual</a:t>
            </a:r>
            <a:br>
              <a:rPr lang="en-US" sz="1300" b="1" dirty="0">
                <a:solidFill>
                  <a:schemeClr val="accent1"/>
                </a:solidFill>
                <a:latin typeface="Arial" panose="020B0604020202020204"/>
              </a:rPr>
            </a:br>
            <a:r>
              <a:rPr lang="en-US" sz="1300" b="1" dirty="0">
                <a:solidFill>
                  <a:schemeClr val="accent1"/>
                </a:solidFill>
                <a:latin typeface="Arial" panose="020B0604020202020204"/>
              </a:rPr>
              <a:t>Private</a:t>
            </a:r>
            <a:br>
              <a:rPr lang="en-US" sz="1300" b="1" dirty="0">
                <a:solidFill>
                  <a:schemeClr val="accent1"/>
                </a:solidFill>
                <a:latin typeface="Arial" panose="020B0604020202020204"/>
              </a:rPr>
            </a:br>
            <a:r>
              <a:rPr lang="en-US" sz="1300" b="1" dirty="0">
                <a:solidFill>
                  <a:schemeClr val="accent1"/>
                </a:solidFill>
                <a:latin typeface="Arial" panose="020B0604020202020204"/>
              </a:rPr>
              <a:t>Cloud</a:t>
            </a:r>
            <a:endParaRPr lang="en-US" sz="1300" b="1" dirty="0">
              <a:solidFill>
                <a:schemeClr val="accent1"/>
              </a:solidFill>
              <a:latin typeface="Arial" panose="020B0604020202020204"/>
            </a:endParaRPr>
          </a:p>
        </p:txBody>
      </p:sp>
      <p:pic>
        <p:nvPicPr>
          <p:cNvPr id="94" name="Picture 16"/>
          <p:cNvPicPr>
            <a:picLocks noChangeAspect="1" noChangeArrowheads="1"/>
          </p:cNvPicPr>
          <p:nvPr/>
        </p:nvPicPr>
        <p:blipFill>
          <a:blip r:embed="rId15" cstate="screen"/>
          <a:srcRect/>
          <a:stretch>
            <a:fillRect/>
          </a:stretch>
        </p:blipFill>
        <p:spPr bwMode="auto">
          <a:xfrm>
            <a:off x="10903165" y="2042820"/>
            <a:ext cx="683299" cy="138165"/>
          </a:xfrm>
          <a:prstGeom prst="rect">
            <a:avLst/>
          </a:prstGeom>
          <a:noFill/>
          <a:ln w="9525" algn="ctr">
            <a:noFill/>
            <a:miter lim="800000"/>
            <a:headEnd/>
            <a:tailEnd/>
          </a:ln>
        </p:spPr>
      </p:pic>
      <p:pic>
        <p:nvPicPr>
          <p:cNvPr id="95" name="Picture 51"/>
          <p:cNvPicPr>
            <a:picLocks noChangeAspect="1" noChangeArrowheads="1"/>
          </p:cNvPicPr>
          <p:nvPr/>
        </p:nvPicPr>
        <p:blipFill>
          <a:blip r:embed="rId16" cstate="screen"/>
          <a:srcRect/>
          <a:stretch>
            <a:fillRect/>
          </a:stretch>
        </p:blipFill>
        <p:spPr bwMode="auto">
          <a:xfrm>
            <a:off x="10926093" y="3659804"/>
            <a:ext cx="452849" cy="152913"/>
          </a:xfrm>
          <a:prstGeom prst="rect">
            <a:avLst/>
          </a:prstGeom>
          <a:noFill/>
          <a:ln w="9525" algn="ctr">
            <a:noFill/>
            <a:miter lim="800000"/>
            <a:headEnd/>
            <a:tailEnd/>
          </a:ln>
        </p:spPr>
      </p:pic>
      <p:pic>
        <p:nvPicPr>
          <p:cNvPr id="96" name="Picture 95" descr="C:\Documents and Settings\rteligic\Desktop\Desktop_26Apr\desktop271211\cisco-prime\icons\Picture1.png"/>
          <p:cNvPicPr>
            <a:picLocks noChangeAspect="1" noChangeArrowheads="1"/>
          </p:cNvPicPr>
          <p:nvPr/>
        </p:nvPicPr>
        <p:blipFill>
          <a:blip r:embed="rId12" cstate="screen"/>
          <a:srcRect/>
          <a:stretch>
            <a:fillRect/>
          </a:stretch>
        </p:blipFill>
        <p:spPr bwMode="auto">
          <a:xfrm>
            <a:off x="9075740" y="2567326"/>
            <a:ext cx="1615469" cy="1609695"/>
          </a:xfrm>
          <a:prstGeom prst="rect">
            <a:avLst/>
          </a:prstGeom>
          <a:noFill/>
        </p:spPr>
      </p:pic>
      <p:sp>
        <p:nvSpPr>
          <p:cNvPr id="97" name="TextBox 96"/>
          <p:cNvSpPr txBox="1"/>
          <p:nvPr/>
        </p:nvSpPr>
        <p:spPr>
          <a:xfrm>
            <a:off x="9503102" y="3240307"/>
            <a:ext cx="664518" cy="446265"/>
          </a:xfrm>
          <a:prstGeom prst="rect">
            <a:avLst/>
          </a:prstGeom>
          <a:noFill/>
        </p:spPr>
        <p:txBody>
          <a:bodyPr wrap="none" lIns="76077" tIns="38055" rIns="76077" bIns="38055" rtlCol="0">
            <a:spAutoFit/>
          </a:bodyPr>
          <a:lstStyle>
            <a:defPPr>
              <a:defRPr lang="en-US"/>
            </a:defPPr>
            <a:lvl1pPr marL="0" algn="l" defTabSz="913765" rtl="0" eaLnBrk="1" latinLnBrk="0" hangingPunct="1">
              <a:defRPr sz="1900" kern="1200">
                <a:solidFill>
                  <a:schemeClr val="tx1"/>
                </a:solidFill>
                <a:latin typeface="+mn-lt"/>
                <a:ea typeface="+mn-ea"/>
                <a:cs typeface="+mn-cs"/>
              </a:defRPr>
            </a:lvl1pPr>
            <a:lvl2pPr marL="457200" algn="l" defTabSz="913765" rtl="0" eaLnBrk="1" latinLnBrk="0" hangingPunct="1">
              <a:defRPr sz="1900" kern="1200">
                <a:solidFill>
                  <a:schemeClr val="tx1"/>
                </a:solidFill>
                <a:latin typeface="+mn-lt"/>
                <a:ea typeface="+mn-ea"/>
                <a:cs typeface="+mn-cs"/>
              </a:defRPr>
            </a:lvl2pPr>
            <a:lvl3pPr marL="914400" algn="l" defTabSz="913765" rtl="0" eaLnBrk="1" latinLnBrk="0" hangingPunct="1">
              <a:defRPr sz="1900" kern="1200">
                <a:solidFill>
                  <a:schemeClr val="tx1"/>
                </a:solidFill>
                <a:latin typeface="+mn-lt"/>
                <a:ea typeface="+mn-ea"/>
                <a:cs typeface="+mn-cs"/>
              </a:defRPr>
            </a:lvl3pPr>
            <a:lvl4pPr marL="1371600" algn="l" defTabSz="913765" rtl="0" eaLnBrk="1" latinLnBrk="0" hangingPunct="1">
              <a:defRPr sz="1900" kern="1200">
                <a:solidFill>
                  <a:schemeClr val="tx1"/>
                </a:solidFill>
                <a:latin typeface="+mn-lt"/>
                <a:ea typeface="+mn-ea"/>
                <a:cs typeface="+mn-cs"/>
              </a:defRPr>
            </a:lvl4pPr>
            <a:lvl5pPr marL="1828800" algn="l" defTabSz="913765" rtl="0" eaLnBrk="1" latinLnBrk="0" hangingPunct="1">
              <a:defRPr sz="1900" kern="1200">
                <a:solidFill>
                  <a:schemeClr val="tx1"/>
                </a:solidFill>
                <a:latin typeface="+mn-lt"/>
                <a:ea typeface="+mn-ea"/>
                <a:cs typeface="+mn-cs"/>
              </a:defRPr>
            </a:lvl5pPr>
            <a:lvl6pPr marL="2286000" algn="l" defTabSz="913765" rtl="0" eaLnBrk="1" latinLnBrk="0" hangingPunct="1">
              <a:defRPr sz="1900" kern="1200">
                <a:solidFill>
                  <a:schemeClr val="tx1"/>
                </a:solidFill>
                <a:latin typeface="+mn-lt"/>
                <a:ea typeface="+mn-ea"/>
                <a:cs typeface="+mn-cs"/>
              </a:defRPr>
            </a:lvl6pPr>
            <a:lvl7pPr marL="2742565" algn="l" defTabSz="913765" rtl="0" eaLnBrk="1" latinLnBrk="0" hangingPunct="1">
              <a:defRPr sz="1900" kern="1200">
                <a:solidFill>
                  <a:schemeClr val="tx1"/>
                </a:solidFill>
                <a:latin typeface="+mn-lt"/>
                <a:ea typeface="+mn-ea"/>
                <a:cs typeface="+mn-cs"/>
              </a:defRPr>
            </a:lvl7pPr>
            <a:lvl8pPr marL="3199765" algn="l" defTabSz="913765" rtl="0" eaLnBrk="1" latinLnBrk="0" hangingPunct="1">
              <a:defRPr sz="1900" kern="1200">
                <a:solidFill>
                  <a:schemeClr val="tx1"/>
                </a:solidFill>
                <a:latin typeface="+mn-lt"/>
                <a:ea typeface="+mn-ea"/>
                <a:cs typeface="+mn-cs"/>
              </a:defRPr>
            </a:lvl8pPr>
            <a:lvl9pPr marL="3656965" algn="l" defTabSz="913765" rtl="0" eaLnBrk="1" latinLnBrk="0" hangingPunct="1">
              <a:defRPr sz="1900" kern="1200">
                <a:solidFill>
                  <a:schemeClr val="tx1"/>
                </a:solidFill>
                <a:latin typeface="+mn-lt"/>
                <a:ea typeface="+mn-ea"/>
                <a:cs typeface="+mn-cs"/>
              </a:defRPr>
            </a:lvl9pPr>
          </a:lstStyle>
          <a:p>
            <a:pPr algn="ctr" defTabSz="812800" eaLnBrk="0" hangingPunct="0">
              <a:lnSpc>
                <a:spcPct val="90000"/>
              </a:lnSpc>
            </a:pPr>
            <a:r>
              <a:rPr lang="en-US" sz="1300" b="1" dirty="0">
                <a:solidFill>
                  <a:schemeClr val="accent1"/>
                </a:solidFill>
                <a:latin typeface="Arial" panose="020B0604020202020204"/>
              </a:rPr>
              <a:t>Public</a:t>
            </a:r>
            <a:br>
              <a:rPr lang="en-US" sz="1300" b="1" dirty="0">
                <a:solidFill>
                  <a:schemeClr val="accent1"/>
                </a:solidFill>
                <a:latin typeface="Arial" panose="020B0604020202020204"/>
              </a:rPr>
            </a:br>
            <a:r>
              <a:rPr lang="en-US" sz="1300" b="1" dirty="0">
                <a:solidFill>
                  <a:schemeClr val="accent1"/>
                </a:solidFill>
                <a:latin typeface="Arial" panose="020B0604020202020204"/>
              </a:rPr>
              <a:t>Cloud</a:t>
            </a:r>
            <a:endParaRPr lang="en-US" sz="1300" b="1" dirty="0">
              <a:solidFill>
                <a:schemeClr val="accent1"/>
              </a:solidFill>
              <a:latin typeface="Arial" panose="020B0604020202020204"/>
            </a:endParaRPr>
          </a:p>
        </p:txBody>
      </p:sp>
      <p:grpSp>
        <p:nvGrpSpPr>
          <p:cNvPr id="98" name="Group 5"/>
          <p:cNvGrpSpPr>
            <a:grpSpLocks noChangeAspect="1"/>
          </p:cNvGrpSpPr>
          <p:nvPr/>
        </p:nvGrpSpPr>
        <p:grpSpPr bwMode="auto">
          <a:xfrm>
            <a:off x="10657545" y="3241614"/>
            <a:ext cx="598499" cy="101327"/>
            <a:chOff x="1401" y="1697"/>
            <a:chExt cx="4894" cy="947"/>
          </a:xfrm>
          <a:solidFill>
            <a:schemeClr val="bg1"/>
          </a:solidFill>
        </p:grpSpPr>
        <p:sp>
          <p:nvSpPr>
            <p:cNvPr id="99" name="Freeform 6"/>
            <p:cNvSpPr>
              <a:spLocks noEditPoints="1"/>
            </p:cNvSpPr>
            <p:nvPr/>
          </p:nvSpPr>
          <p:spPr bwMode="auto">
            <a:xfrm>
              <a:off x="5924" y="1877"/>
              <a:ext cx="371" cy="583"/>
            </a:xfrm>
            <a:custGeom>
              <a:avLst/>
              <a:gdLst>
                <a:gd name="T0" fmla="*/ 116 w 157"/>
                <a:gd name="T1" fmla="*/ 113 h 247"/>
                <a:gd name="T2" fmla="*/ 146 w 157"/>
                <a:gd name="T3" fmla="*/ 62 h 247"/>
                <a:gd name="T4" fmla="*/ 76 w 157"/>
                <a:gd name="T5" fmla="*/ 0 h 247"/>
                <a:gd name="T6" fmla="*/ 7 w 157"/>
                <a:gd name="T7" fmla="*/ 62 h 247"/>
                <a:gd name="T8" fmla="*/ 38 w 157"/>
                <a:gd name="T9" fmla="*/ 114 h 247"/>
                <a:gd name="T10" fmla="*/ 0 w 157"/>
                <a:gd name="T11" fmla="*/ 175 h 247"/>
                <a:gd name="T12" fmla="*/ 79 w 157"/>
                <a:gd name="T13" fmla="*/ 247 h 247"/>
                <a:gd name="T14" fmla="*/ 157 w 157"/>
                <a:gd name="T15" fmla="*/ 175 h 247"/>
                <a:gd name="T16" fmla="*/ 116 w 157"/>
                <a:gd name="T17" fmla="*/ 113 h 247"/>
                <a:gd name="T18" fmla="*/ 76 w 157"/>
                <a:gd name="T19" fmla="*/ 28 h 247"/>
                <a:gd name="T20" fmla="*/ 114 w 157"/>
                <a:gd name="T21" fmla="*/ 65 h 247"/>
                <a:gd name="T22" fmla="*/ 76 w 157"/>
                <a:gd name="T23" fmla="*/ 102 h 247"/>
                <a:gd name="T24" fmla="*/ 39 w 157"/>
                <a:gd name="T25" fmla="*/ 65 h 247"/>
                <a:gd name="T26" fmla="*/ 76 w 157"/>
                <a:gd name="T27" fmla="*/ 28 h 247"/>
                <a:gd name="T28" fmla="*/ 76 w 157"/>
                <a:gd name="T29" fmla="*/ 218 h 247"/>
                <a:gd name="T30" fmla="*/ 31 w 157"/>
                <a:gd name="T31" fmla="*/ 173 h 247"/>
                <a:gd name="T32" fmla="*/ 76 w 157"/>
                <a:gd name="T33" fmla="*/ 128 h 247"/>
                <a:gd name="T34" fmla="*/ 121 w 157"/>
                <a:gd name="T35" fmla="*/ 173 h 247"/>
                <a:gd name="T36" fmla="*/ 76 w 157"/>
                <a:gd name="T37" fmla="*/ 218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57" h="247">
                  <a:moveTo>
                    <a:pt x="116" y="113"/>
                  </a:moveTo>
                  <a:cubicBezTo>
                    <a:pt x="134" y="102"/>
                    <a:pt x="146" y="83"/>
                    <a:pt x="146" y="62"/>
                  </a:cubicBezTo>
                  <a:cubicBezTo>
                    <a:pt x="146" y="28"/>
                    <a:pt x="115" y="0"/>
                    <a:pt x="76" y="0"/>
                  </a:cubicBezTo>
                  <a:cubicBezTo>
                    <a:pt x="38" y="0"/>
                    <a:pt x="7" y="28"/>
                    <a:pt x="7" y="62"/>
                  </a:cubicBezTo>
                  <a:cubicBezTo>
                    <a:pt x="7" y="84"/>
                    <a:pt x="19" y="103"/>
                    <a:pt x="38" y="114"/>
                  </a:cubicBezTo>
                  <a:cubicBezTo>
                    <a:pt x="15" y="127"/>
                    <a:pt x="0" y="149"/>
                    <a:pt x="0" y="175"/>
                  </a:cubicBezTo>
                  <a:cubicBezTo>
                    <a:pt x="0" y="215"/>
                    <a:pt x="35" y="247"/>
                    <a:pt x="79" y="247"/>
                  </a:cubicBezTo>
                  <a:cubicBezTo>
                    <a:pt x="122" y="247"/>
                    <a:pt x="157" y="215"/>
                    <a:pt x="157" y="175"/>
                  </a:cubicBezTo>
                  <a:cubicBezTo>
                    <a:pt x="157" y="148"/>
                    <a:pt x="141" y="125"/>
                    <a:pt x="116" y="113"/>
                  </a:cubicBezTo>
                  <a:moveTo>
                    <a:pt x="76" y="28"/>
                  </a:moveTo>
                  <a:cubicBezTo>
                    <a:pt x="97" y="28"/>
                    <a:pt x="114" y="45"/>
                    <a:pt x="114" y="65"/>
                  </a:cubicBezTo>
                  <a:cubicBezTo>
                    <a:pt x="114" y="86"/>
                    <a:pt x="97" y="102"/>
                    <a:pt x="76" y="102"/>
                  </a:cubicBezTo>
                  <a:cubicBezTo>
                    <a:pt x="56" y="102"/>
                    <a:pt x="39" y="86"/>
                    <a:pt x="39" y="65"/>
                  </a:cubicBezTo>
                  <a:cubicBezTo>
                    <a:pt x="39" y="45"/>
                    <a:pt x="56" y="28"/>
                    <a:pt x="76" y="28"/>
                  </a:cubicBezTo>
                  <a:moveTo>
                    <a:pt x="76" y="218"/>
                  </a:moveTo>
                  <a:cubicBezTo>
                    <a:pt x="51" y="218"/>
                    <a:pt x="31" y="198"/>
                    <a:pt x="31" y="173"/>
                  </a:cubicBezTo>
                  <a:cubicBezTo>
                    <a:pt x="31" y="148"/>
                    <a:pt x="51" y="128"/>
                    <a:pt x="76" y="128"/>
                  </a:cubicBezTo>
                  <a:cubicBezTo>
                    <a:pt x="101" y="128"/>
                    <a:pt x="121" y="148"/>
                    <a:pt x="121" y="173"/>
                  </a:cubicBezTo>
                  <a:cubicBezTo>
                    <a:pt x="121" y="198"/>
                    <a:pt x="101" y="218"/>
                    <a:pt x="76" y="218"/>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en-US" sz="1500" kern="0">
                <a:solidFill>
                  <a:sysClr val="windowText" lastClr="000000"/>
                </a:solidFill>
              </a:endParaRPr>
            </a:p>
          </p:txBody>
        </p:sp>
        <p:sp>
          <p:nvSpPr>
            <p:cNvPr id="100" name="Freeform 7"/>
            <p:cNvSpPr/>
            <p:nvPr/>
          </p:nvSpPr>
          <p:spPr bwMode="auto">
            <a:xfrm>
              <a:off x="2601" y="1888"/>
              <a:ext cx="748" cy="563"/>
            </a:xfrm>
            <a:custGeom>
              <a:avLst/>
              <a:gdLst>
                <a:gd name="T0" fmla="*/ 317 w 317"/>
                <a:gd name="T1" fmla="*/ 0 h 238"/>
                <a:gd name="T2" fmla="*/ 252 w 317"/>
                <a:gd name="T3" fmla="*/ 238 h 238"/>
                <a:gd name="T4" fmla="*/ 208 w 317"/>
                <a:gd name="T5" fmla="*/ 238 h 238"/>
                <a:gd name="T6" fmla="*/ 164 w 317"/>
                <a:gd name="T7" fmla="*/ 72 h 238"/>
                <a:gd name="T8" fmla="*/ 160 w 317"/>
                <a:gd name="T9" fmla="*/ 48 h 238"/>
                <a:gd name="T10" fmla="*/ 160 w 317"/>
                <a:gd name="T11" fmla="*/ 48 h 238"/>
                <a:gd name="T12" fmla="*/ 156 w 317"/>
                <a:gd name="T13" fmla="*/ 71 h 238"/>
                <a:gd name="T14" fmla="*/ 111 w 317"/>
                <a:gd name="T15" fmla="*/ 238 h 238"/>
                <a:gd name="T16" fmla="*/ 66 w 317"/>
                <a:gd name="T17" fmla="*/ 238 h 238"/>
                <a:gd name="T18" fmla="*/ 0 w 317"/>
                <a:gd name="T19" fmla="*/ 0 h 238"/>
                <a:gd name="T20" fmla="*/ 43 w 317"/>
                <a:gd name="T21" fmla="*/ 0 h 238"/>
                <a:gd name="T22" fmla="*/ 86 w 317"/>
                <a:gd name="T23" fmla="*/ 174 h 238"/>
                <a:gd name="T24" fmla="*/ 89 w 317"/>
                <a:gd name="T25" fmla="*/ 197 h 238"/>
                <a:gd name="T26" fmla="*/ 90 w 317"/>
                <a:gd name="T27" fmla="*/ 197 h 238"/>
                <a:gd name="T28" fmla="*/ 94 w 317"/>
                <a:gd name="T29" fmla="*/ 174 h 238"/>
                <a:gd name="T30" fmla="*/ 142 w 317"/>
                <a:gd name="T31" fmla="*/ 0 h 238"/>
                <a:gd name="T32" fmla="*/ 182 w 317"/>
                <a:gd name="T33" fmla="*/ 0 h 238"/>
                <a:gd name="T34" fmla="*/ 227 w 317"/>
                <a:gd name="T35" fmla="*/ 176 h 238"/>
                <a:gd name="T36" fmla="*/ 230 w 317"/>
                <a:gd name="T37" fmla="*/ 197 h 238"/>
                <a:gd name="T38" fmla="*/ 231 w 317"/>
                <a:gd name="T39" fmla="*/ 197 h 238"/>
                <a:gd name="T40" fmla="*/ 235 w 317"/>
                <a:gd name="T41" fmla="*/ 175 h 238"/>
                <a:gd name="T42" fmla="*/ 276 w 317"/>
                <a:gd name="T43" fmla="*/ 0 h 238"/>
                <a:gd name="T44" fmla="*/ 317 w 317"/>
                <a:gd name="T45" fmla="*/ 0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17" h="238">
                  <a:moveTo>
                    <a:pt x="317" y="0"/>
                  </a:moveTo>
                  <a:cubicBezTo>
                    <a:pt x="252" y="238"/>
                    <a:pt x="252" y="238"/>
                    <a:pt x="252" y="238"/>
                  </a:cubicBezTo>
                  <a:cubicBezTo>
                    <a:pt x="208" y="238"/>
                    <a:pt x="208" y="238"/>
                    <a:pt x="208" y="238"/>
                  </a:cubicBezTo>
                  <a:cubicBezTo>
                    <a:pt x="164" y="72"/>
                    <a:pt x="164" y="72"/>
                    <a:pt x="164" y="72"/>
                  </a:cubicBezTo>
                  <a:cubicBezTo>
                    <a:pt x="162" y="65"/>
                    <a:pt x="161" y="57"/>
                    <a:pt x="160" y="48"/>
                  </a:cubicBezTo>
                  <a:cubicBezTo>
                    <a:pt x="160" y="48"/>
                    <a:pt x="160" y="48"/>
                    <a:pt x="160" y="48"/>
                  </a:cubicBezTo>
                  <a:cubicBezTo>
                    <a:pt x="159" y="56"/>
                    <a:pt x="158" y="64"/>
                    <a:pt x="156" y="71"/>
                  </a:cubicBezTo>
                  <a:cubicBezTo>
                    <a:pt x="111" y="238"/>
                    <a:pt x="111" y="238"/>
                    <a:pt x="111" y="238"/>
                  </a:cubicBezTo>
                  <a:cubicBezTo>
                    <a:pt x="66" y="238"/>
                    <a:pt x="66" y="238"/>
                    <a:pt x="66" y="238"/>
                  </a:cubicBezTo>
                  <a:cubicBezTo>
                    <a:pt x="0" y="0"/>
                    <a:pt x="0" y="0"/>
                    <a:pt x="0" y="0"/>
                  </a:cubicBezTo>
                  <a:cubicBezTo>
                    <a:pt x="43" y="0"/>
                    <a:pt x="43" y="0"/>
                    <a:pt x="43" y="0"/>
                  </a:cubicBezTo>
                  <a:cubicBezTo>
                    <a:pt x="86" y="174"/>
                    <a:pt x="86" y="174"/>
                    <a:pt x="86" y="174"/>
                  </a:cubicBezTo>
                  <a:cubicBezTo>
                    <a:pt x="87" y="182"/>
                    <a:pt x="88" y="189"/>
                    <a:pt x="89" y="197"/>
                  </a:cubicBezTo>
                  <a:cubicBezTo>
                    <a:pt x="90" y="197"/>
                    <a:pt x="90" y="197"/>
                    <a:pt x="90" y="197"/>
                  </a:cubicBezTo>
                  <a:cubicBezTo>
                    <a:pt x="90" y="192"/>
                    <a:pt x="92" y="184"/>
                    <a:pt x="94" y="174"/>
                  </a:cubicBezTo>
                  <a:cubicBezTo>
                    <a:pt x="142" y="0"/>
                    <a:pt x="142" y="0"/>
                    <a:pt x="142" y="0"/>
                  </a:cubicBezTo>
                  <a:cubicBezTo>
                    <a:pt x="182" y="0"/>
                    <a:pt x="182" y="0"/>
                    <a:pt x="182" y="0"/>
                  </a:cubicBezTo>
                  <a:cubicBezTo>
                    <a:pt x="227" y="176"/>
                    <a:pt x="227" y="176"/>
                    <a:pt x="227" y="176"/>
                  </a:cubicBezTo>
                  <a:cubicBezTo>
                    <a:pt x="228" y="182"/>
                    <a:pt x="229" y="189"/>
                    <a:pt x="230" y="197"/>
                  </a:cubicBezTo>
                  <a:cubicBezTo>
                    <a:pt x="231" y="197"/>
                    <a:pt x="231" y="197"/>
                    <a:pt x="231" y="197"/>
                  </a:cubicBezTo>
                  <a:cubicBezTo>
                    <a:pt x="231" y="191"/>
                    <a:pt x="232" y="184"/>
                    <a:pt x="235" y="175"/>
                  </a:cubicBezTo>
                  <a:cubicBezTo>
                    <a:pt x="276" y="0"/>
                    <a:pt x="276" y="0"/>
                    <a:pt x="276" y="0"/>
                  </a:cubicBezTo>
                  <a:lnTo>
                    <a:pt x="317"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en-US" sz="1500" kern="0">
                <a:solidFill>
                  <a:sysClr val="windowText" lastClr="000000"/>
                </a:solidFill>
              </a:endParaRPr>
            </a:p>
          </p:txBody>
        </p:sp>
        <p:sp>
          <p:nvSpPr>
            <p:cNvPr id="101" name="Rectangle 8"/>
            <p:cNvSpPr>
              <a:spLocks noChangeArrowheads="1"/>
            </p:cNvSpPr>
            <p:nvPr/>
          </p:nvSpPr>
          <p:spPr bwMode="auto">
            <a:xfrm>
              <a:off x="3378" y="2049"/>
              <a:ext cx="89" cy="40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a:defRPr/>
              </a:pPr>
              <a:endParaRPr lang="en-US" sz="1500" kern="0">
                <a:solidFill>
                  <a:sysClr val="windowText" lastClr="000000"/>
                </a:solidFill>
              </a:endParaRPr>
            </a:p>
          </p:txBody>
        </p:sp>
        <p:sp>
          <p:nvSpPr>
            <p:cNvPr id="102" name="Freeform 9"/>
            <p:cNvSpPr/>
            <p:nvPr/>
          </p:nvSpPr>
          <p:spPr bwMode="auto">
            <a:xfrm>
              <a:off x="3548" y="2040"/>
              <a:ext cx="347" cy="411"/>
            </a:xfrm>
            <a:custGeom>
              <a:avLst/>
              <a:gdLst>
                <a:gd name="T0" fmla="*/ 147 w 147"/>
                <a:gd name="T1" fmla="*/ 174 h 174"/>
                <a:gd name="T2" fmla="*/ 115 w 147"/>
                <a:gd name="T3" fmla="*/ 174 h 174"/>
                <a:gd name="T4" fmla="*/ 115 w 147"/>
                <a:gd name="T5" fmla="*/ 78 h 174"/>
                <a:gd name="T6" fmla="*/ 77 w 147"/>
                <a:gd name="T7" fmla="*/ 28 h 174"/>
                <a:gd name="T8" fmla="*/ 49 w 147"/>
                <a:gd name="T9" fmla="*/ 44 h 174"/>
                <a:gd name="T10" fmla="*/ 37 w 147"/>
                <a:gd name="T11" fmla="*/ 77 h 174"/>
                <a:gd name="T12" fmla="*/ 37 w 147"/>
                <a:gd name="T13" fmla="*/ 174 h 174"/>
                <a:gd name="T14" fmla="*/ 0 w 147"/>
                <a:gd name="T15" fmla="*/ 174 h 174"/>
                <a:gd name="T16" fmla="*/ 0 w 147"/>
                <a:gd name="T17" fmla="*/ 4 h 174"/>
                <a:gd name="T18" fmla="*/ 37 w 147"/>
                <a:gd name="T19" fmla="*/ 4 h 174"/>
                <a:gd name="T20" fmla="*/ 37 w 147"/>
                <a:gd name="T21" fmla="*/ 32 h 174"/>
                <a:gd name="T22" fmla="*/ 38 w 147"/>
                <a:gd name="T23" fmla="*/ 32 h 174"/>
                <a:gd name="T24" fmla="*/ 92 w 147"/>
                <a:gd name="T25" fmla="*/ 0 h 174"/>
                <a:gd name="T26" fmla="*/ 133 w 147"/>
                <a:gd name="T27" fmla="*/ 18 h 174"/>
                <a:gd name="T28" fmla="*/ 147 w 147"/>
                <a:gd name="T29" fmla="*/ 70 h 174"/>
                <a:gd name="T30" fmla="*/ 147 w 147"/>
                <a:gd name="T31" fmla="*/ 174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7" h="174">
                  <a:moveTo>
                    <a:pt x="147" y="174"/>
                  </a:moveTo>
                  <a:cubicBezTo>
                    <a:pt x="115" y="174"/>
                    <a:pt x="115" y="174"/>
                    <a:pt x="115" y="174"/>
                  </a:cubicBezTo>
                  <a:cubicBezTo>
                    <a:pt x="115" y="78"/>
                    <a:pt x="115" y="78"/>
                    <a:pt x="115" y="78"/>
                  </a:cubicBezTo>
                  <a:cubicBezTo>
                    <a:pt x="116" y="37"/>
                    <a:pt x="99" y="28"/>
                    <a:pt x="77" y="28"/>
                  </a:cubicBezTo>
                  <a:cubicBezTo>
                    <a:pt x="65" y="28"/>
                    <a:pt x="56" y="35"/>
                    <a:pt x="49" y="44"/>
                  </a:cubicBezTo>
                  <a:cubicBezTo>
                    <a:pt x="41" y="53"/>
                    <a:pt x="37" y="64"/>
                    <a:pt x="37" y="77"/>
                  </a:cubicBezTo>
                  <a:cubicBezTo>
                    <a:pt x="37" y="174"/>
                    <a:pt x="37" y="174"/>
                    <a:pt x="37" y="174"/>
                  </a:cubicBezTo>
                  <a:cubicBezTo>
                    <a:pt x="0" y="174"/>
                    <a:pt x="0" y="174"/>
                    <a:pt x="0" y="174"/>
                  </a:cubicBezTo>
                  <a:cubicBezTo>
                    <a:pt x="0" y="4"/>
                    <a:pt x="0" y="4"/>
                    <a:pt x="0" y="4"/>
                  </a:cubicBezTo>
                  <a:cubicBezTo>
                    <a:pt x="37" y="4"/>
                    <a:pt x="37" y="4"/>
                    <a:pt x="37" y="4"/>
                  </a:cubicBezTo>
                  <a:cubicBezTo>
                    <a:pt x="37" y="32"/>
                    <a:pt x="37" y="32"/>
                    <a:pt x="37" y="32"/>
                  </a:cubicBezTo>
                  <a:cubicBezTo>
                    <a:pt x="38" y="32"/>
                    <a:pt x="38" y="32"/>
                    <a:pt x="38" y="32"/>
                  </a:cubicBezTo>
                  <a:cubicBezTo>
                    <a:pt x="50" y="11"/>
                    <a:pt x="68" y="0"/>
                    <a:pt x="92" y="0"/>
                  </a:cubicBezTo>
                  <a:cubicBezTo>
                    <a:pt x="110" y="0"/>
                    <a:pt x="123" y="6"/>
                    <a:pt x="133" y="18"/>
                  </a:cubicBezTo>
                  <a:cubicBezTo>
                    <a:pt x="142" y="30"/>
                    <a:pt x="147" y="48"/>
                    <a:pt x="147" y="70"/>
                  </a:cubicBezTo>
                  <a:lnTo>
                    <a:pt x="147" y="17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en-US" sz="1500" kern="0">
                <a:solidFill>
                  <a:sysClr val="windowText" lastClr="000000"/>
                </a:solidFill>
              </a:endParaRPr>
            </a:p>
          </p:txBody>
        </p:sp>
        <p:sp>
          <p:nvSpPr>
            <p:cNvPr id="103" name="Freeform 10"/>
            <p:cNvSpPr>
              <a:spLocks noEditPoints="1"/>
            </p:cNvSpPr>
            <p:nvPr/>
          </p:nvSpPr>
          <p:spPr bwMode="auto">
            <a:xfrm>
              <a:off x="3959" y="1855"/>
              <a:ext cx="390" cy="605"/>
            </a:xfrm>
            <a:custGeom>
              <a:avLst/>
              <a:gdLst>
                <a:gd name="T0" fmla="*/ 165 w 165"/>
                <a:gd name="T1" fmla="*/ 252 h 256"/>
                <a:gd name="T2" fmla="*/ 127 w 165"/>
                <a:gd name="T3" fmla="*/ 252 h 256"/>
                <a:gd name="T4" fmla="*/ 127 w 165"/>
                <a:gd name="T5" fmla="*/ 228 h 256"/>
                <a:gd name="T6" fmla="*/ 126 w 165"/>
                <a:gd name="T7" fmla="*/ 228 h 256"/>
                <a:gd name="T8" fmla="*/ 69 w 165"/>
                <a:gd name="T9" fmla="*/ 256 h 256"/>
                <a:gd name="T10" fmla="*/ 19 w 165"/>
                <a:gd name="T11" fmla="*/ 233 h 256"/>
                <a:gd name="T12" fmla="*/ 0 w 165"/>
                <a:gd name="T13" fmla="*/ 171 h 256"/>
                <a:gd name="T14" fmla="*/ 21 w 165"/>
                <a:gd name="T15" fmla="*/ 104 h 256"/>
                <a:gd name="T16" fmla="*/ 76 w 165"/>
                <a:gd name="T17" fmla="*/ 78 h 256"/>
                <a:gd name="T18" fmla="*/ 126 w 165"/>
                <a:gd name="T19" fmla="*/ 99 h 256"/>
                <a:gd name="T20" fmla="*/ 127 w 165"/>
                <a:gd name="T21" fmla="*/ 99 h 256"/>
                <a:gd name="T22" fmla="*/ 127 w 165"/>
                <a:gd name="T23" fmla="*/ 0 h 256"/>
                <a:gd name="T24" fmla="*/ 165 w 165"/>
                <a:gd name="T25" fmla="*/ 0 h 256"/>
                <a:gd name="T26" fmla="*/ 165 w 165"/>
                <a:gd name="T27" fmla="*/ 252 h 256"/>
                <a:gd name="T28" fmla="*/ 127 w 165"/>
                <a:gd name="T29" fmla="*/ 175 h 256"/>
                <a:gd name="T30" fmla="*/ 127 w 165"/>
                <a:gd name="T31" fmla="*/ 152 h 256"/>
                <a:gd name="T32" fmla="*/ 115 w 165"/>
                <a:gd name="T33" fmla="*/ 120 h 256"/>
                <a:gd name="T34" fmla="*/ 84 w 165"/>
                <a:gd name="T35" fmla="*/ 107 h 256"/>
                <a:gd name="T36" fmla="*/ 49 w 165"/>
                <a:gd name="T37" fmla="*/ 123 h 256"/>
                <a:gd name="T38" fmla="*/ 36 w 165"/>
                <a:gd name="T39" fmla="*/ 170 h 256"/>
                <a:gd name="T40" fmla="*/ 48 w 165"/>
                <a:gd name="T41" fmla="*/ 212 h 256"/>
                <a:gd name="T42" fmla="*/ 81 w 165"/>
                <a:gd name="T43" fmla="*/ 228 h 256"/>
                <a:gd name="T44" fmla="*/ 115 w 165"/>
                <a:gd name="T45" fmla="*/ 213 h 256"/>
                <a:gd name="T46" fmla="*/ 127 w 165"/>
                <a:gd name="T47" fmla="*/ 175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65" h="256">
                  <a:moveTo>
                    <a:pt x="165" y="252"/>
                  </a:moveTo>
                  <a:cubicBezTo>
                    <a:pt x="127" y="252"/>
                    <a:pt x="127" y="252"/>
                    <a:pt x="127" y="252"/>
                  </a:cubicBezTo>
                  <a:cubicBezTo>
                    <a:pt x="127" y="228"/>
                    <a:pt x="127" y="228"/>
                    <a:pt x="127" y="228"/>
                  </a:cubicBezTo>
                  <a:cubicBezTo>
                    <a:pt x="126" y="228"/>
                    <a:pt x="126" y="228"/>
                    <a:pt x="126" y="228"/>
                  </a:cubicBezTo>
                  <a:cubicBezTo>
                    <a:pt x="114" y="249"/>
                    <a:pt x="95" y="256"/>
                    <a:pt x="69" y="256"/>
                  </a:cubicBezTo>
                  <a:cubicBezTo>
                    <a:pt x="48" y="256"/>
                    <a:pt x="31" y="249"/>
                    <a:pt x="19" y="233"/>
                  </a:cubicBezTo>
                  <a:cubicBezTo>
                    <a:pt x="6" y="218"/>
                    <a:pt x="0" y="197"/>
                    <a:pt x="0" y="171"/>
                  </a:cubicBezTo>
                  <a:cubicBezTo>
                    <a:pt x="0" y="143"/>
                    <a:pt x="7" y="121"/>
                    <a:pt x="21" y="104"/>
                  </a:cubicBezTo>
                  <a:cubicBezTo>
                    <a:pt x="35" y="87"/>
                    <a:pt x="53" y="78"/>
                    <a:pt x="76" y="78"/>
                  </a:cubicBezTo>
                  <a:cubicBezTo>
                    <a:pt x="99" y="78"/>
                    <a:pt x="116" y="81"/>
                    <a:pt x="126" y="99"/>
                  </a:cubicBezTo>
                  <a:cubicBezTo>
                    <a:pt x="127" y="99"/>
                    <a:pt x="127" y="99"/>
                    <a:pt x="127" y="99"/>
                  </a:cubicBezTo>
                  <a:cubicBezTo>
                    <a:pt x="127" y="0"/>
                    <a:pt x="127" y="0"/>
                    <a:pt x="127" y="0"/>
                  </a:cubicBezTo>
                  <a:cubicBezTo>
                    <a:pt x="165" y="0"/>
                    <a:pt x="165" y="0"/>
                    <a:pt x="165" y="0"/>
                  </a:cubicBezTo>
                  <a:lnTo>
                    <a:pt x="165" y="252"/>
                  </a:lnTo>
                  <a:close/>
                  <a:moveTo>
                    <a:pt x="127" y="175"/>
                  </a:moveTo>
                  <a:cubicBezTo>
                    <a:pt x="127" y="152"/>
                    <a:pt x="127" y="152"/>
                    <a:pt x="127" y="152"/>
                  </a:cubicBezTo>
                  <a:cubicBezTo>
                    <a:pt x="127" y="139"/>
                    <a:pt x="123" y="128"/>
                    <a:pt x="115" y="120"/>
                  </a:cubicBezTo>
                  <a:cubicBezTo>
                    <a:pt x="107" y="111"/>
                    <a:pt x="97" y="107"/>
                    <a:pt x="84" y="107"/>
                  </a:cubicBezTo>
                  <a:cubicBezTo>
                    <a:pt x="69" y="107"/>
                    <a:pt x="57" y="112"/>
                    <a:pt x="49" y="123"/>
                  </a:cubicBezTo>
                  <a:cubicBezTo>
                    <a:pt x="40" y="135"/>
                    <a:pt x="36" y="150"/>
                    <a:pt x="36" y="170"/>
                  </a:cubicBezTo>
                  <a:cubicBezTo>
                    <a:pt x="36" y="188"/>
                    <a:pt x="40" y="202"/>
                    <a:pt x="48" y="212"/>
                  </a:cubicBezTo>
                  <a:cubicBezTo>
                    <a:pt x="56" y="223"/>
                    <a:pt x="67" y="228"/>
                    <a:pt x="81" y="228"/>
                  </a:cubicBezTo>
                  <a:cubicBezTo>
                    <a:pt x="95" y="228"/>
                    <a:pt x="106" y="223"/>
                    <a:pt x="115" y="213"/>
                  </a:cubicBezTo>
                  <a:cubicBezTo>
                    <a:pt x="123" y="203"/>
                    <a:pt x="127" y="190"/>
                    <a:pt x="127" y="175"/>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en-US" sz="1500" kern="0">
                <a:solidFill>
                  <a:sysClr val="windowText" lastClr="000000"/>
                </a:solidFill>
              </a:endParaRPr>
            </a:p>
          </p:txBody>
        </p:sp>
        <p:sp>
          <p:nvSpPr>
            <p:cNvPr id="104" name="Freeform 11"/>
            <p:cNvSpPr>
              <a:spLocks noEditPoints="1"/>
            </p:cNvSpPr>
            <p:nvPr/>
          </p:nvSpPr>
          <p:spPr bwMode="auto">
            <a:xfrm>
              <a:off x="4401" y="2040"/>
              <a:ext cx="413" cy="420"/>
            </a:xfrm>
            <a:custGeom>
              <a:avLst/>
              <a:gdLst>
                <a:gd name="T0" fmla="*/ 86 w 175"/>
                <a:gd name="T1" fmla="*/ 178 h 178"/>
                <a:gd name="T2" fmla="*/ 23 w 175"/>
                <a:gd name="T3" fmla="*/ 154 h 178"/>
                <a:gd name="T4" fmla="*/ 0 w 175"/>
                <a:gd name="T5" fmla="*/ 91 h 178"/>
                <a:gd name="T6" fmla="*/ 24 w 175"/>
                <a:gd name="T7" fmla="*/ 24 h 178"/>
                <a:gd name="T8" fmla="*/ 90 w 175"/>
                <a:gd name="T9" fmla="*/ 0 h 178"/>
                <a:gd name="T10" fmla="*/ 152 w 175"/>
                <a:gd name="T11" fmla="*/ 24 h 178"/>
                <a:gd name="T12" fmla="*/ 175 w 175"/>
                <a:gd name="T13" fmla="*/ 89 h 178"/>
                <a:gd name="T14" fmla="*/ 151 w 175"/>
                <a:gd name="T15" fmla="*/ 154 h 178"/>
                <a:gd name="T16" fmla="*/ 86 w 175"/>
                <a:gd name="T17" fmla="*/ 178 h 178"/>
                <a:gd name="T18" fmla="*/ 88 w 175"/>
                <a:gd name="T19" fmla="*/ 31 h 178"/>
                <a:gd name="T20" fmla="*/ 52 w 175"/>
                <a:gd name="T21" fmla="*/ 47 h 178"/>
                <a:gd name="T22" fmla="*/ 39 w 175"/>
                <a:gd name="T23" fmla="*/ 90 h 178"/>
                <a:gd name="T24" fmla="*/ 53 w 175"/>
                <a:gd name="T25" fmla="*/ 132 h 178"/>
                <a:gd name="T26" fmla="*/ 88 w 175"/>
                <a:gd name="T27" fmla="*/ 148 h 178"/>
                <a:gd name="T28" fmla="*/ 123 w 175"/>
                <a:gd name="T29" fmla="*/ 132 h 178"/>
                <a:gd name="T30" fmla="*/ 135 w 175"/>
                <a:gd name="T31" fmla="*/ 89 h 178"/>
                <a:gd name="T32" fmla="*/ 123 w 175"/>
                <a:gd name="T33" fmla="*/ 46 h 178"/>
                <a:gd name="T34" fmla="*/ 88 w 175"/>
                <a:gd name="T35" fmla="*/ 31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75" h="178">
                  <a:moveTo>
                    <a:pt x="86" y="178"/>
                  </a:moveTo>
                  <a:cubicBezTo>
                    <a:pt x="60" y="178"/>
                    <a:pt x="39" y="170"/>
                    <a:pt x="23" y="154"/>
                  </a:cubicBezTo>
                  <a:cubicBezTo>
                    <a:pt x="8" y="138"/>
                    <a:pt x="0" y="117"/>
                    <a:pt x="0" y="91"/>
                  </a:cubicBezTo>
                  <a:cubicBezTo>
                    <a:pt x="0" y="63"/>
                    <a:pt x="8" y="40"/>
                    <a:pt x="24" y="24"/>
                  </a:cubicBezTo>
                  <a:cubicBezTo>
                    <a:pt x="41" y="8"/>
                    <a:pt x="63" y="0"/>
                    <a:pt x="90" y="0"/>
                  </a:cubicBezTo>
                  <a:cubicBezTo>
                    <a:pt x="117" y="0"/>
                    <a:pt x="138" y="8"/>
                    <a:pt x="152" y="24"/>
                  </a:cubicBezTo>
                  <a:cubicBezTo>
                    <a:pt x="167" y="39"/>
                    <a:pt x="175" y="61"/>
                    <a:pt x="175" y="89"/>
                  </a:cubicBezTo>
                  <a:cubicBezTo>
                    <a:pt x="175" y="116"/>
                    <a:pt x="167" y="137"/>
                    <a:pt x="151" y="154"/>
                  </a:cubicBezTo>
                  <a:cubicBezTo>
                    <a:pt x="135" y="170"/>
                    <a:pt x="113" y="178"/>
                    <a:pt x="86" y="178"/>
                  </a:cubicBezTo>
                  <a:moveTo>
                    <a:pt x="88" y="31"/>
                  </a:moveTo>
                  <a:cubicBezTo>
                    <a:pt x="73" y="31"/>
                    <a:pt x="61" y="36"/>
                    <a:pt x="52" y="47"/>
                  </a:cubicBezTo>
                  <a:cubicBezTo>
                    <a:pt x="44" y="57"/>
                    <a:pt x="39" y="72"/>
                    <a:pt x="39" y="90"/>
                  </a:cubicBezTo>
                  <a:cubicBezTo>
                    <a:pt x="39" y="108"/>
                    <a:pt x="44" y="122"/>
                    <a:pt x="53" y="132"/>
                  </a:cubicBezTo>
                  <a:cubicBezTo>
                    <a:pt x="61" y="142"/>
                    <a:pt x="73" y="148"/>
                    <a:pt x="88" y="148"/>
                  </a:cubicBezTo>
                  <a:cubicBezTo>
                    <a:pt x="103" y="148"/>
                    <a:pt x="115" y="143"/>
                    <a:pt x="123" y="132"/>
                  </a:cubicBezTo>
                  <a:cubicBezTo>
                    <a:pt x="131" y="122"/>
                    <a:pt x="135" y="108"/>
                    <a:pt x="135" y="89"/>
                  </a:cubicBezTo>
                  <a:cubicBezTo>
                    <a:pt x="135" y="71"/>
                    <a:pt x="131" y="56"/>
                    <a:pt x="123" y="46"/>
                  </a:cubicBezTo>
                  <a:cubicBezTo>
                    <a:pt x="115" y="36"/>
                    <a:pt x="103" y="31"/>
                    <a:pt x="88" y="3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en-US" sz="1500" kern="0">
                <a:solidFill>
                  <a:sysClr val="windowText" lastClr="000000"/>
                </a:solidFill>
              </a:endParaRPr>
            </a:p>
          </p:txBody>
        </p:sp>
        <p:sp>
          <p:nvSpPr>
            <p:cNvPr id="105" name="Freeform 12"/>
            <p:cNvSpPr/>
            <p:nvPr/>
          </p:nvSpPr>
          <p:spPr bwMode="auto">
            <a:xfrm>
              <a:off x="4814" y="2049"/>
              <a:ext cx="586" cy="402"/>
            </a:xfrm>
            <a:custGeom>
              <a:avLst/>
              <a:gdLst>
                <a:gd name="T0" fmla="*/ 248 w 248"/>
                <a:gd name="T1" fmla="*/ 0 h 170"/>
                <a:gd name="T2" fmla="*/ 199 w 248"/>
                <a:gd name="T3" fmla="*/ 170 h 170"/>
                <a:gd name="T4" fmla="*/ 158 w 248"/>
                <a:gd name="T5" fmla="*/ 170 h 170"/>
                <a:gd name="T6" fmla="*/ 128 w 248"/>
                <a:gd name="T7" fmla="*/ 55 h 170"/>
                <a:gd name="T8" fmla="*/ 125 w 248"/>
                <a:gd name="T9" fmla="*/ 40 h 170"/>
                <a:gd name="T10" fmla="*/ 125 w 248"/>
                <a:gd name="T11" fmla="*/ 40 h 170"/>
                <a:gd name="T12" fmla="*/ 122 w 248"/>
                <a:gd name="T13" fmla="*/ 55 h 170"/>
                <a:gd name="T14" fmla="*/ 89 w 248"/>
                <a:gd name="T15" fmla="*/ 170 h 170"/>
                <a:gd name="T16" fmla="*/ 49 w 248"/>
                <a:gd name="T17" fmla="*/ 170 h 170"/>
                <a:gd name="T18" fmla="*/ 0 w 248"/>
                <a:gd name="T19" fmla="*/ 0 h 170"/>
                <a:gd name="T20" fmla="*/ 39 w 248"/>
                <a:gd name="T21" fmla="*/ 0 h 170"/>
                <a:gd name="T22" fmla="*/ 70 w 248"/>
                <a:gd name="T23" fmla="*/ 123 h 170"/>
                <a:gd name="T24" fmla="*/ 72 w 248"/>
                <a:gd name="T25" fmla="*/ 137 h 170"/>
                <a:gd name="T26" fmla="*/ 73 w 248"/>
                <a:gd name="T27" fmla="*/ 137 h 170"/>
                <a:gd name="T28" fmla="*/ 76 w 248"/>
                <a:gd name="T29" fmla="*/ 122 h 170"/>
                <a:gd name="T30" fmla="*/ 110 w 248"/>
                <a:gd name="T31" fmla="*/ 0 h 170"/>
                <a:gd name="T32" fmla="*/ 146 w 248"/>
                <a:gd name="T33" fmla="*/ 0 h 170"/>
                <a:gd name="T34" fmla="*/ 176 w 248"/>
                <a:gd name="T35" fmla="*/ 123 h 170"/>
                <a:gd name="T36" fmla="*/ 178 w 248"/>
                <a:gd name="T37" fmla="*/ 138 h 170"/>
                <a:gd name="T38" fmla="*/ 179 w 248"/>
                <a:gd name="T39" fmla="*/ 138 h 170"/>
                <a:gd name="T40" fmla="*/ 182 w 248"/>
                <a:gd name="T41" fmla="*/ 123 h 170"/>
                <a:gd name="T42" fmla="*/ 212 w 248"/>
                <a:gd name="T43" fmla="*/ 0 h 170"/>
                <a:gd name="T44" fmla="*/ 248 w 248"/>
                <a:gd name="T45" fmla="*/ 0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48" h="170">
                  <a:moveTo>
                    <a:pt x="248" y="0"/>
                  </a:moveTo>
                  <a:cubicBezTo>
                    <a:pt x="199" y="170"/>
                    <a:pt x="199" y="170"/>
                    <a:pt x="199" y="170"/>
                  </a:cubicBezTo>
                  <a:cubicBezTo>
                    <a:pt x="158" y="170"/>
                    <a:pt x="158" y="170"/>
                    <a:pt x="158" y="170"/>
                  </a:cubicBezTo>
                  <a:cubicBezTo>
                    <a:pt x="128" y="55"/>
                    <a:pt x="128" y="55"/>
                    <a:pt x="128" y="55"/>
                  </a:cubicBezTo>
                  <a:cubicBezTo>
                    <a:pt x="127" y="51"/>
                    <a:pt x="126" y="46"/>
                    <a:pt x="125" y="40"/>
                  </a:cubicBezTo>
                  <a:cubicBezTo>
                    <a:pt x="125" y="40"/>
                    <a:pt x="125" y="40"/>
                    <a:pt x="125" y="40"/>
                  </a:cubicBezTo>
                  <a:cubicBezTo>
                    <a:pt x="125" y="44"/>
                    <a:pt x="124" y="49"/>
                    <a:pt x="122" y="55"/>
                  </a:cubicBezTo>
                  <a:cubicBezTo>
                    <a:pt x="89" y="170"/>
                    <a:pt x="89" y="170"/>
                    <a:pt x="89" y="170"/>
                  </a:cubicBezTo>
                  <a:cubicBezTo>
                    <a:pt x="49" y="170"/>
                    <a:pt x="49" y="170"/>
                    <a:pt x="49" y="170"/>
                  </a:cubicBezTo>
                  <a:cubicBezTo>
                    <a:pt x="0" y="0"/>
                    <a:pt x="0" y="0"/>
                    <a:pt x="0" y="0"/>
                  </a:cubicBezTo>
                  <a:cubicBezTo>
                    <a:pt x="39" y="0"/>
                    <a:pt x="39" y="0"/>
                    <a:pt x="39" y="0"/>
                  </a:cubicBezTo>
                  <a:cubicBezTo>
                    <a:pt x="70" y="123"/>
                    <a:pt x="70" y="123"/>
                    <a:pt x="70" y="123"/>
                  </a:cubicBezTo>
                  <a:cubicBezTo>
                    <a:pt x="71" y="126"/>
                    <a:pt x="72" y="131"/>
                    <a:pt x="72" y="137"/>
                  </a:cubicBezTo>
                  <a:cubicBezTo>
                    <a:pt x="73" y="137"/>
                    <a:pt x="73" y="137"/>
                    <a:pt x="73" y="137"/>
                  </a:cubicBezTo>
                  <a:cubicBezTo>
                    <a:pt x="73" y="133"/>
                    <a:pt x="74" y="128"/>
                    <a:pt x="76" y="122"/>
                  </a:cubicBezTo>
                  <a:cubicBezTo>
                    <a:pt x="110" y="0"/>
                    <a:pt x="110" y="0"/>
                    <a:pt x="110" y="0"/>
                  </a:cubicBezTo>
                  <a:cubicBezTo>
                    <a:pt x="146" y="0"/>
                    <a:pt x="146" y="0"/>
                    <a:pt x="146" y="0"/>
                  </a:cubicBezTo>
                  <a:cubicBezTo>
                    <a:pt x="176" y="123"/>
                    <a:pt x="176" y="123"/>
                    <a:pt x="176" y="123"/>
                  </a:cubicBezTo>
                  <a:cubicBezTo>
                    <a:pt x="177" y="127"/>
                    <a:pt x="178" y="132"/>
                    <a:pt x="178" y="138"/>
                  </a:cubicBezTo>
                  <a:cubicBezTo>
                    <a:pt x="179" y="138"/>
                    <a:pt x="179" y="138"/>
                    <a:pt x="179" y="138"/>
                  </a:cubicBezTo>
                  <a:cubicBezTo>
                    <a:pt x="180" y="134"/>
                    <a:pt x="180" y="129"/>
                    <a:pt x="182" y="123"/>
                  </a:cubicBezTo>
                  <a:cubicBezTo>
                    <a:pt x="212" y="0"/>
                    <a:pt x="212" y="0"/>
                    <a:pt x="212" y="0"/>
                  </a:cubicBezTo>
                  <a:lnTo>
                    <a:pt x="24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en-US" sz="1500" kern="0">
                <a:solidFill>
                  <a:sysClr val="windowText" lastClr="000000"/>
                </a:solidFill>
              </a:endParaRPr>
            </a:p>
          </p:txBody>
        </p:sp>
        <p:sp>
          <p:nvSpPr>
            <p:cNvPr id="106" name="Freeform 13"/>
            <p:cNvSpPr/>
            <p:nvPr/>
          </p:nvSpPr>
          <p:spPr bwMode="auto">
            <a:xfrm>
              <a:off x="5412" y="2040"/>
              <a:ext cx="262" cy="420"/>
            </a:xfrm>
            <a:custGeom>
              <a:avLst/>
              <a:gdLst>
                <a:gd name="T0" fmla="*/ 0 w 111"/>
                <a:gd name="T1" fmla="*/ 169 h 178"/>
                <a:gd name="T2" fmla="*/ 0 w 111"/>
                <a:gd name="T3" fmla="*/ 133 h 178"/>
                <a:gd name="T4" fmla="*/ 44 w 111"/>
                <a:gd name="T5" fmla="*/ 150 h 178"/>
                <a:gd name="T6" fmla="*/ 76 w 111"/>
                <a:gd name="T7" fmla="*/ 129 h 178"/>
                <a:gd name="T8" fmla="*/ 73 w 111"/>
                <a:gd name="T9" fmla="*/ 119 h 178"/>
                <a:gd name="T10" fmla="*/ 65 w 111"/>
                <a:gd name="T11" fmla="*/ 112 h 178"/>
                <a:gd name="T12" fmla="*/ 54 w 111"/>
                <a:gd name="T13" fmla="*/ 106 h 178"/>
                <a:gd name="T14" fmla="*/ 40 w 111"/>
                <a:gd name="T15" fmla="*/ 101 h 178"/>
                <a:gd name="T16" fmla="*/ 23 w 111"/>
                <a:gd name="T17" fmla="*/ 92 h 178"/>
                <a:gd name="T18" fmla="*/ 10 w 111"/>
                <a:gd name="T19" fmla="*/ 81 h 178"/>
                <a:gd name="T20" fmla="*/ 2 w 111"/>
                <a:gd name="T21" fmla="*/ 68 h 178"/>
                <a:gd name="T22" fmla="*/ 0 w 111"/>
                <a:gd name="T23" fmla="*/ 50 h 178"/>
                <a:gd name="T24" fmla="*/ 5 w 111"/>
                <a:gd name="T25" fmla="*/ 29 h 178"/>
                <a:gd name="T26" fmla="*/ 20 w 111"/>
                <a:gd name="T27" fmla="*/ 13 h 178"/>
                <a:gd name="T28" fmla="*/ 40 w 111"/>
                <a:gd name="T29" fmla="*/ 3 h 178"/>
                <a:gd name="T30" fmla="*/ 64 w 111"/>
                <a:gd name="T31" fmla="*/ 0 h 178"/>
                <a:gd name="T32" fmla="*/ 103 w 111"/>
                <a:gd name="T33" fmla="*/ 7 h 178"/>
                <a:gd name="T34" fmla="*/ 103 w 111"/>
                <a:gd name="T35" fmla="*/ 41 h 178"/>
                <a:gd name="T36" fmla="*/ 65 w 111"/>
                <a:gd name="T37" fmla="*/ 29 h 178"/>
                <a:gd name="T38" fmla="*/ 52 w 111"/>
                <a:gd name="T39" fmla="*/ 30 h 178"/>
                <a:gd name="T40" fmla="*/ 43 w 111"/>
                <a:gd name="T41" fmla="*/ 34 h 178"/>
                <a:gd name="T42" fmla="*/ 37 w 111"/>
                <a:gd name="T43" fmla="*/ 41 h 178"/>
                <a:gd name="T44" fmla="*/ 35 w 111"/>
                <a:gd name="T45" fmla="*/ 49 h 178"/>
                <a:gd name="T46" fmla="*/ 37 w 111"/>
                <a:gd name="T47" fmla="*/ 58 h 178"/>
                <a:gd name="T48" fmla="*/ 44 w 111"/>
                <a:gd name="T49" fmla="*/ 65 h 178"/>
                <a:gd name="T50" fmla="*/ 54 w 111"/>
                <a:gd name="T51" fmla="*/ 70 h 178"/>
                <a:gd name="T52" fmla="*/ 67 w 111"/>
                <a:gd name="T53" fmla="*/ 76 h 178"/>
                <a:gd name="T54" fmla="*/ 85 w 111"/>
                <a:gd name="T55" fmla="*/ 85 h 178"/>
                <a:gd name="T56" fmla="*/ 99 w 111"/>
                <a:gd name="T57" fmla="*/ 95 h 178"/>
                <a:gd name="T58" fmla="*/ 108 w 111"/>
                <a:gd name="T59" fmla="*/ 109 h 178"/>
                <a:gd name="T60" fmla="*/ 111 w 111"/>
                <a:gd name="T61" fmla="*/ 127 h 178"/>
                <a:gd name="T62" fmla="*/ 105 w 111"/>
                <a:gd name="T63" fmla="*/ 150 h 178"/>
                <a:gd name="T64" fmla="*/ 91 w 111"/>
                <a:gd name="T65" fmla="*/ 166 h 178"/>
                <a:gd name="T66" fmla="*/ 69 w 111"/>
                <a:gd name="T67" fmla="*/ 175 h 178"/>
                <a:gd name="T68" fmla="*/ 44 w 111"/>
                <a:gd name="T69" fmla="*/ 178 h 178"/>
                <a:gd name="T70" fmla="*/ 0 w 111"/>
                <a:gd name="T71" fmla="*/ 169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11" h="178">
                  <a:moveTo>
                    <a:pt x="0" y="169"/>
                  </a:moveTo>
                  <a:cubicBezTo>
                    <a:pt x="0" y="133"/>
                    <a:pt x="0" y="133"/>
                    <a:pt x="0" y="133"/>
                  </a:cubicBezTo>
                  <a:cubicBezTo>
                    <a:pt x="13" y="144"/>
                    <a:pt x="28" y="150"/>
                    <a:pt x="44" y="150"/>
                  </a:cubicBezTo>
                  <a:cubicBezTo>
                    <a:pt x="65" y="150"/>
                    <a:pt x="76" y="143"/>
                    <a:pt x="76" y="129"/>
                  </a:cubicBezTo>
                  <a:cubicBezTo>
                    <a:pt x="76" y="125"/>
                    <a:pt x="75" y="122"/>
                    <a:pt x="73" y="119"/>
                  </a:cubicBezTo>
                  <a:cubicBezTo>
                    <a:pt x="71" y="116"/>
                    <a:pt x="69" y="114"/>
                    <a:pt x="65" y="112"/>
                  </a:cubicBezTo>
                  <a:cubicBezTo>
                    <a:pt x="62" y="110"/>
                    <a:pt x="59" y="108"/>
                    <a:pt x="54" y="106"/>
                  </a:cubicBezTo>
                  <a:cubicBezTo>
                    <a:pt x="50" y="105"/>
                    <a:pt x="46" y="103"/>
                    <a:pt x="40" y="101"/>
                  </a:cubicBezTo>
                  <a:cubicBezTo>
                    <a:pt x="34" y="98"/>
                    <a:pt x="28" y="95"/>
                    <a:pt x="23" y="92"/>
                  </a:cubicBezTo>
                  <a:cubicBezTo>
                    <a:pt x="18" y="89"/>
                    <a:pt x="14" y="85"/>
                    <a:pt x="10" y="81"/>
                  </a:cubicBezTo>
                  <a:cubicBezTo>
                    <a:pt x="7" y="77"/>
                    <a:pt x="4" y="73"/>
                    <a:pt x="2" y="68"/>
                  </a:cubicBezTo>
                  <a:cubicBezTo>
                    <a:pt x="1" y="63"/>
                    <a:pt x="0" y="57"/>
                    <a:pt x="0" y="50"/>
                  </a:cubicBezTo>
                  <a:cubicBezTo>
                    <a:pt x="0" y="42"/>
                    <a:pt x="2" y="35"/>
                    <a:pt x="5" y="29"/>
                  </a:cubicBezTo>
                  <a:cubicBezTo>
                    <a:pt x="9" y="23"/>
                    <a:pt x="13" y="17"/>
                    <a:pt x="20" y="13"/>
                  </a:cubicBezTo>
                  <a:cubicBezTo>
                    <a:pt x="26" y="9"/>
                    <a:pt x="32" y="6"/>
                    <a:pt x="40" y="3"/>
                  </a:cubicBezTo>
                  <a:cubicBezTo>
                    <a:pt x="48" y="1"/>
                    <a:pt x="56" y="0"/>
                    <a:pt x="64" y="0"/>
                  </a:cubicBezTo>
                  <a:cubicBezTo>
                    <a:pt x="78" y="0"/>
                    <a:pt x="91" y="3"/>
                    <a:pt x="103" y="7"/>
                  </a:cubicBezTo>
                  <a:cubicBezTo>
                    <a:pt x="103" y="41"/>
                    <a:pt x="103" y="41"/>
                    <a:pt x="103" y="41"/>
                  </a:cubicBezTo>
                  <a:cubicBezTo>
                    <a:pt x="92" y="33"/>
                    <a:pt x="79" y="29"/>
                    <a:pt x="65" y="29"/>
                  </a:cubicBezTo>
                  <a:cubicBezTo>
                    <a:pt x="60" y="29"/>
                    <a:pt x="56" y="29"/>
                    <a:pt x="52" y="30"/>
                  </a:cubicBezTo>
                  <a:cubicBezTo>
                    <a:pt x="49" y="31"/>
                    <a:pt x="46" y="33"/>
                    <a:pt x="43" y="34"/>
                  </a:cubicBezTo>
                  <a:cubicBezTo>
                    <a:pt x="41" y="36"/>
                    <a:pt x="39" y="38"/>
                    <a:pt x="37" y="41"/>
                  </a:cubicBezTo>
                  <a:cubicBezTo>
                    <a:pt x="36" y="43"/>
                    <a:pt x="35" y="46"/>
                    <a:pt x="35" y="49"/>
                  </a:cubicBezTo>
                  <a:cubicBezTo>
                    <a:pt x="35" y="53"/>
                    <a:pt x="36" y="56"/>
                    <a:pt x="37" y="58"/>
                  </a:cubicBezTo>
                  <a:cubicBezTo>
                    <a:pt x="39" y="61"/>
                    <a:pt x="41" y="63"/>
                    <a:pt x="44" y="65"/>
                  </a:cubicBezTo>
                  <a:cubicBezTo>
                    <a:pt x="46" y="67"/>
                    <a:pt x="50" y="69"/>
                    <a:pt x="54" y="70"/>
                  </a:cubicBezTo>
                  <a:cubicBezTo>
                    <a:pt x="58" y="72"/>
                    <a:pt x="62" y="74"/>
                    <a:pt x="67" y="76"/>
                  </a:cubicBezTo>
                  <a:cubicBezTo>
                    <a:pt x="74" y="79"/>
                    <a:pt x="80" y="82"/>
                    <a:pt x="85" y="85"/>
                  </a:cubicBezTo>
                  <a:cubicBezTo>
                    <a:pt x="91" y="88"/>
                    <a:pt x="95" y="91"/>
                    <a:pt x="99" y="95"/>
                  </a:cubicBezTo>
                  <a:cubicBezTo>
                    <a:pt x="103" y="99"/>
                    <a:pt x="106" y="104"/>
                    <a:pt x="108" y="109"/>
                  </a:cubicBezTo>
                  <a:cubicBezTo>
                    <a:pt x="110" y="114"/>
                    <a:pt x="111" y="120"/>
                    <a:pt x="111" y="127"/>
                  </a:cubicBezTo>
                  <a:cubicBezTo>
                    <a:pt x="111" y="136"/>
                    <a:pt x="109" y="143"/>
                    <a:pt x="105" y="150"/>
                  </a:cubicBezTo>
                  <a:cubicBezTo>
                    <a:pt x="102" y="156"/>
                    <a:pt x="97" y="161"/>
                    <a:pt x="91" y="166"/>
                  </a:cubicBezTo>
                  <a:cubicBezTo>
                    <a:pt x="85" y="170"/>
                    <a:pt x="77" y="173"/>
                    <a:pt x="69" y="175"/>
                  </a:cubicBezTo>
                  <a:cubicBezTo>
                    <a:pt x="61" y="177"/>
                    <a:pt x="53" y="178"/>
                    <a:pt x="44" y="178"/>
                  </a:cubicBezTo>
                  <a:cubicBezTo>
                    <a:pt x="27" y="178"/>
                    <a:pt x="12" y="175"/>
                    <a:pt x="0" y="169"/>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en-US" sz="1500" kern="0">
                <a:solidFill>
                  <a:sysClr val="windowText" lastClr="000000"/>
                </a:solidFill>
              </a:endParaRPr>
            </a:p>
          </p:txBody>
        </p:sp>
        <p:sp>
          <p:nvSpPr>
            <p:cNvPr id="107" name="Oval 14"/>
            <p:cNvSpPr>
              <a:spLocks noChangeArrowheads="1"/>
            </p:cNvSpPr>
            <p:nvPr/>
          </p:nvSpPr>
          <p:spPr bwMode="auto">
            <a:xfrm>
              <a:off x="3371" y="1867"/>
              <a:ext cx="111" cy="102"/>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en-US" sz="1500" kern="0">
                <a:solidFill>
                  <a:sysClr val="windowText" lastClr="000000"/>
                </a:solidFill>
              </a:endParaRPr>
            </a:p>
          </p:txBody>
        </p:sp>
        <p:sp>
          <p:nvSpPr>
            <p:cNvPr id="108" name="Freeform 15"/>
            <p:cNvSpPr>
              <a:spLocks noEditPoints="1"/>
            </p:cNvSpPr>
            <p:nvPr/>
          </p:nvSpPr>
          <p:spPr bwMode="auto">
            <a:xfrm>
              <a:off x="5681" y="2040"/>
              <a:ext cx="94" cy="94"/>
            </a:xfrm>
            <a:custGeom>
              <a:avLst/>
              <a:gdLst>
                <a:gd name="T0" fmla="*/ 20 w 40"/>
                <a:gd name="T1" fmla="*/ 40 h 40"/>
                <a:gd name="T2" fmla="*/ 6 w 40"/>
                <a:gd name="T3" fmla="*/ 34 h 40"/>
                <a:gd name="T4" fmla="*/ 0 w 40"/>
                <a:gd name="T5" fmla="*/ 20 h 40"/>
                <a:gd name="T6" fmla="*/ 6 w 40"/>
                <a:gd name="T7" fmla="*/ 6 h 40"/>
                <a:gd name="T8" fmla="*/ 20 w 40"/>
                <a:gd name="T9" fmla="*/ 0 h 40"/>
                <a:gd name="T10" fmla="*/ 34 w 40"/>
                <a:gd name="T11" fmla="*/ 6 h 40"/>
                <a:gd name="T12" fmla="*/ 40 w 40"/>
                <a:gd name="T13" fmla="*/ 20 h 40"/>
                <a:gd name="T14" fmla="*/ 34 w 40"/>
                <a:gd name="T15" fmla="*/ 34 h 40"/>
                <a:gd name="T16" fmla="*/ 20 w 40"/>
                <a:gd name="T17" fmla="*/ 40 h 40"/>
                <a:gd name="T18" fmla="*/ 20 w 40"/>
                <a:gd name="T19" fmla="*/ 3 h 40"/>
                <a:gd name="T20" fmla="*/ 8 w 40"/>
                <a:gd name="T21" fmla="*/ 8 h 40"/>
                <a:gd name="T22" fmla="*/ 3 w 40"/>
                <a:gd name="T23" fmla="*/ 20 h 40"/>
                <a:gd name="T24" fmla="*/ 8 w 40"/>
                <a:gd name="T25" fmla="*/ 33 h 40"/>
                <a:gd name="T26" fmla="*/ 20 w 40"/>
                <a:gd name="T27" fmla="*/ 38 h 40"/>
                <a:gd name="T28" fmla="*/ 32 w 40"/>
                <a:gd name="T29" fmla="*/ 33 h 40"/>
                <a:gd name="T30" fmla="*/ 38 w 40"/>
                <a:gd name="T31" fmla="*/ 20 h 40"/>
                <a:gd name="T32" fmla="*/ 32 w 40"/>
                <a:gd name="T33" fmla="*/ 8 h 40"/>
                <a:gd name="T34" fmla="*/ 20 w 40"/>
                <a:gd name="T35" fmla="*/ 3 h 40"/>
                <a:gd name="T36" fmla="*/ 31 w 40"/>
                <a:gd name="T37" fmla="*/ 33 h 40"/>
                <a:gd name="T38" fmla="*/ 25 w 40"/>
                <a:gd name="T39" fmla="*/ 33 h 40"/>
                <a:gd name="T40" fmla="*/ 22 w 40"/>
                <a:gd name="T41" fmla="*/ 27 h 40"/>
                <a:gd name="T42" fmla="*/ 18 w 40"/>
                <a:gd name="T43" fmla="*/ 22 h 40"/>
                <a:gd name="T44" fmla="*/ 16 w 40"/>
                <a:gd name="T45" fmla="*/ 22 h 40"/>
                <a:gd name="T46" fmla="*/ 16 w 40"/>
                <a:gd name="T47" fmla="*/ 33 h 40"/>
                <a:gd name="T48" fmla="*/ 12 w 40"/>
                <a:gd name="T49" fmla="*/ 33 h 40"/>
                <a:gd name="T50" fmla="*/ 12 w 40"/>
                <a:gd name="T51" fmla="*/ 7 h 40"/>
                <a:gd name="T52" fmla="*/ 19 w 40"/>
                <a:gd name="T53" fmla="*/ 7 h 40"/>
                <a:gd name="T54" fmla="*/ 27 w 40"/>
                <a:gd name="T55" fmla="*/ 9 h 40"/>
                <a:gd name="T56" fmla="*/ 29 w 40"/>
                <a:gd name="T57" fmla="*/ 14 h 40"/>
                <a:gd name="T58" fmla="*/ 28 w 40"/>
                <a:gd name="T59" fmla="*/ 19 h 40"/>
                <a:gd name="T60" fmla="*/ 23 w 40"/>
                <a:gd name="T61" fmla="*/ 21 h 40"/>
                <a:gd name="T62" fmla="*/ 23 w 40"/>
                <a:gd name="T63" fmla="*/ 21 h 40"/>
                <a:gd name="T64" fmla="*/ 27 w 40"/>
                <a:gd name="T65" fmla="*/ 26 h 40"/>
                <a:gd name="T66" fmla="*/ 31 w 40"/>
                <a:gd name="T67" fmla="*/ 33 h 40"/>
                <a:gd name="T68" fmla="*/ 16 w 40"/>
                <a:gd name="T69" fmla="*/ 11 h 40"/>
                <a:gd name="T70" fmla="*/ 16 w 40"/>
                <a:gd name="T71" fmla="*/ 19 h 40"/>
                <a:gd name="T72" fmla="*/ 20 w 40"/>
                <a:gd name="T73" fmla="*/ 19 h 40"/>
                <a:gd name="T74" fmla="*/ 24 w 40"/>
                <a:gd name="T75" fmla="*/ 15 h 40"/>
                <a:gd name="T76" fmla="*/ 23 w 40"/>
                <a:gd name="T77" fmla="*/ 12 h 40"/>
                <a:gd name="T78" fmla="*/ 19 w 40"/>
                <a:gd name="T79" fmla="*/ 11 h 40"/>
                <a:gd name="T80" fmla="*/ 16 w 40"/>
                <a:gd name="T81" fmla="*/ 11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0" h="40">
                  <a:moveTo>
                    <a:pt x="20" y="40"/>
                  </a:moveTo>
                  <a:cubicBezTo>
                    <a:pt x="14" y="40"/>
                    <a:pt x="10" y="38"/>
                    <a:pt x="6" y="34"/>
                  </a:cubicBezTo>
                  <a:cubicBezTo>
                    <a:pt x="2" y="31"/>
                    <a:pt x="0" y="26"/>
                    <a:pt x="0" y="20"/>
                  </a:cubicBezTo>
                  <a:cubicBezTo>
                    <a:pt x="0" y="15"/>
                    <a:pt x="2" y="10"/>
                    <a:pt x="6" y="6"/>
                  </a:cubicBezTo>
                  <a:cubicBezTo>
                    <a:pt x="10" y="2"/>
                    <a:pt x="14" y="0"/>
                    <a:pt x="20" y="0"/>
                  </a:cubicBezTo>
                  <a:cubicBezTo>
                    <a:pt x="26" y="0"/>
                    <a:pt x="31" y="2"/>
                    <a:pt x="34" y="6"/>
                  </a:cubicBezTo>
                  <a:cubicBezTo>
                    <a:pt x="38" y="10"/>
                    <a:pt x="40" y="15"/>
                    <a:pt x="40" y="20"/>
                  </a:cubicBezTo>
                  <a:cubicBezTo>
                    <a:pt x="40" y="26"/>
                    <a:pt x="38" y="31"/>
                    <a:pt x="34" y="34"/>
                  </a:cubicBezTo>
                  <a:cubicBezTo>
                    <a:pt x="31" y="38"/>
                    <a:pt x="26" y="40"/>
                    <a:pt x="20" y="40"/>
                  </a:cubicBezTo>
                  <a:moveTo>
                    <a:pt x="20" y="3"/>
                  </a:moveTo>
                  <a:cubicBezTo>
                    <a:pt x="15" y="3"/>
                    <a:pt x="11" y="5"/>
                    <a:pt x="8" y="8"/>
                  </a:cubicBezTo>
                  <a:cubicBezTo>
                    <a:pt x="4" y="11"/>
                    <a:pt x="3" y="15"/>
                    <a:pt x="3" y="20"/>
                  </a:cubicBezTo>
                  <a:cubicBezTo>
                    <a:pt x="3" y="25"/>
                    <a:pt x="4" y="29"/>
                    <a:pt x="8" y="33"/>
                  </a:cubicBezTo>
                  <a:cubicBezTo>
                    <a:pt x="11" y="36"/>
                    <a:pt x="15" y="38"/>
                    <a:pt x="20" y="38"/>
                  </a:cubicBezTo>
                  <a:cubicBezTo>
                    <a:pt x="25" y="38"/>
                    <a:pt x="29" y="36"/>
                    <a:pt x="32" y="33"/>
                  </a:cubicBezTo>
                  <a:cubicBezTo>
                    <a:pt x="36" y="29"/>
                    <a:pt x="38" y="25"/>
                    <a:pt x="38" y="20"/>
                  </a:cubicBezTo>
                  <a:cubicBezTo>
                    <a:pt x="38" y="15"/>
                    <a:pt x="36" y="11"/>
                    <a:pt x="32" y="8"/>
                  </a:cubicBezTo>
                  <a:cubicBezTo>
                    <a:pt x="29" y="5"/>
                    <a:pt x="25" y="3"/>
                    <a:pt x="20" y="3"/>
                  </a:cubicBezTo>
                  <a:moveTo>
                    <a:pt x="31" y="33"/>
                  </a:moveTo>
                  <a:cubicBezTo>
                    <a:pt x="25" y="33"/>
                    <a:pt x="25" y="33"/>
                    <a:pt x="25" y="33"/>
                  </a:cubicBezTo>
                  <a:cubicBezTo>
                    <a:pt x="22" y="27"/>
                    <a:pt x="22" y="27"/>
                    <a:pt x="22" y="27"/>
                  </a:cubicBezTo>
                  <a:cubicBezTo>
                    <a:pt x="21" y="24"/>
                    <a:pt x="20" y="22"/>
                    <a:pt x="18" y="22"/>
                  </a:cubicBezTo>
                  <a:cubicBezTo>
                    <a:pt x="16" y="22"/>
                    <a:pt x="16" y="22"/>
                    <a:pt x="16" y="22"/>
                  </a:cubicBezTo>
                  <a:cubicBezTo>
                    <a:pt x="16" y="33"/>
                    <a:pt x="16" y="33"/>
                    <a:pt x="16" y="33"/>
                  </a:cubicBezTo>
                  <a:cubicBezTo>
                    <a:pt x="12" y="33"/>
                    <a:pt x="12" y="33"/>
                    <a:pt x="12" y="33"/>
                  </a:cubicBezTo>
                  <a:cubicBezTo>
                    <a:pt x="12" y="7"/>
                    <a:pt x="12" y="7"/>
                    <a:pt x="12" y="7"/>
                  </a:cubicBezTo>
                  <a:cubicBezTo>
                    <a:pt x="19" y="7"/>
                    <a:pt x="19" y="7"/>
                    <a:pt x="19" y="7"/>
                  </a:cubicBezTo>
                  <a:cubicBezTo>
                    <a:pt x="22" y="7"/>
                    <a:pt x="25" y="8"/>
                    <a:pt x="27" y="9"/>
                  </a:cubicBezTo>
                  <a:cubicBezTo>
                    <a:pt x="28" y="10"/>
                    <a:pt x="29" y="12"/>
                    <a:pt x="29" y="14"/>
                  </a:cubicBezTo>
                  <a:cubicBezTo>
                    <a:pt x="29" y="16"/>
                    <a:pt x="29" y="18"/>
                    <a:pt x="28" y="19"/>
                  </a:cubicBezTo>
                  <a:cubicBezTo>
                    <a:pt x="27" y="20"/>
                    <a:pt x="25" y="21"/>
                    <a:pt x="23" y="21"/>
                  </a:cubicBezTo>
                  <a:cubicBezTo>
                    <a:pt x="23" y="21"/>
                    <a:pt x="23" y="21"/>
                    <a:pt x="23" y="21"/>
                  </a:cubicBezTo>
                  <a:cubicBezTo>
                    <a:pt x="24" y="22"/>
                    <a:pt x="26" y="23"/>
                    <a:pt x="27" y="26"/>
                  </a:cubicBezTo>
                  <a:lnTo>
                    <a:pt x="31" y="33"/>
                  </a:lnTo>
                  <a:close/>
                  <a:moveTo>
                    <a:pt x="16" y="11"/>
                  </a:moveTo>
                  <a:cubicBezTo>
                    <a:pt x="16" y="19"/>
                    <a:pt x="16" y="19"/>
                    <a:pt x="16" y="19"/>
                  </a:cubicBezTo>
                  <a:cubicBezTo>
                    <a:pt x="20" y="19"/>
                    <a:pt x="20" y="19"/>
                    <a:pt x="20" y="19"/>
                  </a:cubicBezTo>
                  <a:cubicBezTo>
                    <a:pt x="23" y="19"/>
                    <a:pt x="24" y="18"/>
                    <a:pt x="24" y="15"/>
                  </a:cubicBezTo>
                  <a:cubicBezTo>
                    <a:pt x="24" y="14"/>
                    <a:pt x="24" y="13"/>
                    <a:pt x="23" y="12"/>
                  </a:cubicBezTo>
                  <a:cubicBezTo>
                    <a:pt x="22" y="12"/>
                    <a:pt x="21" y="11"/>
                    <a:pt x="19" y="11"/>
                  </a:cubicBezTo>
                  <a:lnTo>
                    <a:pt x="16"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en-US" sz="1500" kern="0">
                <a:solidFill>
                  <a:sysClr val="windowText" lastClr="000000"/>
                </a:solidFill>
              </a:endParaRPr>
            </a:p>
          </p:txBody>
        </p:sp>
        <p:sp>
          <p:nvSpPr>
            <p:cNvPr id="109" name="Freeform 16"/>
            <p:cNvSpPr/>
            <p:nvPr/>
          </p:nvSpPr>
          <p:spPr bwMode="auto">
            <a:xfrm>
              <a:off x="2369" y="2585"/>
              <a:ext cx="38" cy="57"/>
            </a:xfrm>
            <a:custGeom>
              <a:avLst/>
              <a:gdLst>
                <a:gd name="T0" fmla="*/ 38 w 38"/>
                <a:gd name="T1" fmla="*/ 7 h 57"/>
                <a:gd name="T2" fmla="*/ 21 w 38"/>
                <a:gd name="T3" fmla="*/ 7 h 57"/>
                <a:gd name="T4" fmla="*/ 21 w 38"/>
                <a:gd name="T5" fmla="*/ 57 h 57"/>
                <a:gd name="T6" fmla="*/ 14 w 38"/>
                <a:gd name="T7" fmla="*/ 57 h 57"/>
                <a:gd name="T8" fmla="*/ 14 w 38"/>
                <a:gd name="T9" fmla="*/ 7 h 57"/>
                <a:gd name="T10" fmla="*/ 0 w 38"/>
                <a:gd name="T11" fmla="*/ 7 h 57"/>
                <a:gd name="T12" fmla="*/ 0 w 38"/>
                <a:gd name="T13" fmla="*/ 0 h 57"/>
                <a:gd name="T14" fmla="*/ 38 w 38"/>
                <a:gd name="T15" fmla="*/ 0 h 57"/>
                <a:gd name="T16" fmla="*/ 38 w 38"/>
                <a:gd name="T17" fmla="*/ 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8" h="57">
                  <a:moveTo>
                    <a:pt x="38" y="7"/>
                  </a:moveTo>
                  <a:lnTo>
                    <a:pt x="21" y="7"/>
                  </a:lnTo>
                  <a:lnTo>
                    <a:pt x="21" y="57"/>
                  </a:lnTo>
                  <a:lnTo>
                    <a:pt x="14" y="57"/>
                  </a:lnTo>
                  <a:lnTo>
                    <a:pt x="14" y="7"/>
                  </a:lnTo>
                  <a:lnTo>
                    <a:pt x="0" y="7"/>
                  </a:lnTo>
                  <a:lnTo>
                    <a:pt x="0" y="0"/>
                  </a:lnTo>
                  <a:lnTo>
                    <a:pt x="38" y="0"/>
                  </a:lnTo>
                  <a:lnTo>
                    <a:pt x="38" y="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en-US" sz="1500" kern="0">
                <a:solidFill>
                  <a:sysClr val="windowText" lastClr="000000"/>
                </a:solidFill>
              </a:endParaRPr>
            </a:p>
          </p:txBody>
        </p:sp>
        <p:sp>
          <p:nvSpPr>
            <p:cNvPr id="110" name="Freeform 17"/>
            <p:cNvSpPr/>
            <p:nvPr/>
          </p:nvSpPr>
          <p:spPr bwMode="auto">
            <a:xfrm>
              <a:off x="2412" y="2585"/>
              <a:ext cx="56" cy="57"/>
            </a:xfrm>
            <a:custGeom>
              <a:avLst/>
              <a:gdLst>
                <a:gd name="T0" fmla="*/ 24 w 24"/>
                <a:gd name="T1" fmla="*/ 24 h 24"/>
                <a:gd name="T2" fmla="*/ 21 w 24"/>
                <a:gd name="T3" fmla="*/ 24 h 24"/>
                <a:gd name="T4" fmla="*/ 21 w 24"/>
                <a:gd name="T5" fmla="*/ 8 h 24"/>
                <a:gd name="T6" fmla="*/ 21 w 24"/>
                <a:gd name="T7" fmla="*/ 3 h 24"/>
                <a:gd name="T8" fmla="*/ 21 w 24"/>
                <a:gd name="T9" fmla="*/ 3 h 24"/>
                <a:gd name="T10" fmla="*/ 20 w 24"/>
                <a:gd name="T11" fmla="*/ 6 h 24"/>
                <a:gd name="T12" fmla="*/ 12 w 24"/>
                <a:gd name="T13" fmla="*/ 24 h 24"/>
                <a:gd name="T14" fmla="*/ 11 w 24"/>
                <a:gd name="T15" fmla="*/ 24 h 24"/>
                <a:gd name="T16" fmla="*/ 3 w 24"/>
                <a:gd name="T17" fmla="*/ 6 h 24"/>
                <a:gd name="T18" fmla="*/ 2 w 24"/>
                <a:gd name="T19" fmla="*/ 3 h 24"/>
                <a:gd name="T20" fmla="*/ 2 w 24"/>
                <a:gd name="T21" fmla="*/ 3 h 24"/>
                <a:gd name="T22" fmla="*/ 2 w 24"/>
                <a:gd name="T23" fmla="*/ 8 h 24"/>
                <a:gd name="T24" fmla="*/ 2 w 24"/>
                <a:gd name="T25" fmla="*/ 24 h 24"/>
                <a:gd name="T26" fmla="*/ 0 w 24"/>
                <a:gd name="T27" fmla="*/ 24 h 24"/>
                <a:gd name="T28" fmla="*/ 0 w 24"/>
                <a:gd name="T29" fmla="*/ 0 h 24"/>
                <a:gd name="T30" fmla="*/ 3 w 24"/>
                <a:gd name="T31" fmla="*/ 0 h 24"/>
                <a:gd name="T32" fmla="*/ 10 w 24"/>
                <a:gd name="T33" fmla="*/ 17 h 24"/>
                <a:gd name="T34" fmla="*/ 12 w 24"/>
                <a:gd name="T35" fmla="*/ 19 h 24"/>
                <a:gd name="T36" fmla="*/ 12 w 24"/>
                <a:gd name="T37" fmla="*/ 19 h 24"/>
                <a:gd name="T38" fmla="*/ 13 w 24"/>
                <a:gd name="T39" fmla="*/ 16 h 24"/>
                <a:gd name="T40" fmla="*/ 20 w 24"/>
                <a:gd name="T41" fmla="*/ 0 h 24"/>
                <a:gd name="T42" fmla="*/ 24 w 24"/>
                <a:gd name="T43" fmla="*/ 0 h 24"/>
                <a:gd name="T44" fmla="*/ 24 w 24"/>
                <a:gd name="T45"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4" h="24">
                  <a:moveTo>
                    <a:pt x="24" y="24"/>
                  </a:moveTo>
                  <a:cubicBezTo>
                    <a:pt x="21" y="24"/>
                    <a:pt x="21" y="24"/>
                    <a:pt x="21" y="24"/>
                  </a:cubicBezTo>
                  <a:cubicBezTo>
                    <a:pt x="21" y="8"/>
                    <a:pt x="21" y="8"/>
                    <a:pt x="21" y="8"/>
                  </a:cubicBezTo>
                  <a:cubicBezTo>
                    <a:pt x="21" y="7"/>
                    <a:pt x="21" y="5"/>
                    <a:pt x="21" y="3"/>
                  </a:cubicBezTo>
                  <a:cubicBezTo>
                    <a:pt x="21" y="3"/>
                    <a:pt x="21" y="3"/>
                    <a:pt x="21" y="3"/>
                  </a:cubicBezTo>
                  <a:cubicBezTo>
                    <a:pt x="21" y="4"/>
                    <a:pt x="20" y="5"/>
                    <a:pt x="20" y="6"/>
                  </a:cubicBezTo>
                  <a:cubicBezTo>
                    <a:pt x="12" y="24"/>
                    <a:pt x="12" y="24"/>
                    <a:pt x="12" y="24"/>
                  </a:cubicBezTo>
                  <a:cubicBezTo>
                    <a:pt x="11" y="24"/>
                    <a:pt x="11" y="24"/>
                    <a:pt x="11" y="24"/>
                  </a:cubicBezTo>
                  <a:cubicBezTo>
                    <a:pt x="3" y="6"/>
                    <a:pt x="3" y="6"/>
                    <a:pt x="3" y="6"/>
                  </a:cubicBezTo>
                  <a:cubicBezTo>
                    <a:pt x="3" y="5"/>
                    <a:pt x="3" y="4"/>
                    <a:pt x="2" y="3"/>
                  </a:cubicBezTo>
                  <a:cubicBezTo>
                    <a:pt x="2" y="3"/>
                    <a:pt x="2" y="3"/>
                    <a:pt x="2" y="3"/>
                  </a:cubicBezTo>
                  <a:cubicBezTo>
                    <a:pt x="2" y="4"/>
                    <a:pt x="2" y="6"/>
                    <a:pt x="2" y="8"/>
                  </a:cubicBezTo>
                  <a:cubicBezTo>
                    <a:pt x="2" y="24"/>
                    <a:pt x="2" y="24"/>
                    <a:pt x="2" y="24"/>
                  </a:cubicBezTo>
                  <a:cubicBezTo>
                    <a:pt x="0" y="24"/>
                    <a:pt x="0" y="24"/>
                    <a:pt x="0" y="24"/>
                  </a:cubicBezTo>
                  <a:cubicBezTo>
                    <a:pt x="0" y="0"/>
                    <a:pt x="0" y="0"/>
                    <a:pt x="0" y="0"/>
                  </a:cubicBezTo>
                  <a:cubicBezTo>
                    <a:pt x="3" y="0"/>
                    <a:pt x="3" y="0"/>
                    <a:pt x="3" y="0"/>
                  </a:cubicBezTo>
                  <a:cubicBezTo>
                    <a:pt x="10" y="17"/>
                    <a:pt x="10" y="17"/>
                    <a:pt x="10" y="17"/>
                  </a:cubicBezTo>
                  <a:cubicBezTo>
                    <a:pt x="11" y="18"/>
                    <a:pt x="11" y="19"/>
                    <a:pt x="12" y="19"/>
                  </a:cubicBezTo>
                  <a:cubicBezTo>
                    <a:pt x="12" y="19"/>
                    <a:pt x="12" y="19"/>
                    <a:pt x="12" y="19"/>
                  </a:cubicBezTo>
                  <a:cubicBezTo>
                    <a:pt x="12" y="18"/>
                    <a:pt x="13" y="17"/>
                    <a:pt x="13" y="16"/>
                  </a:cubicBezTo>
                  <a:cubicBezTo>
                    <a:pt x="20" y="0"/>
                    <a:pt x="20" y="0"/>
                    <a:pt x="20" y="0"/>
                  </a:cubicBezTo>
                  <a:cubicBezTo>
                    <a:pt x="24" y="0"/>
                    <a:pt x="24" y="0"/>
                    <a:pt x="24" y="0"/>
                  </a:cubicBezTo>
                  <a:lnTo>
                    <a:pt x="24" y="2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en-US" sz="1500" kern="0">
                <a:solidFill>
                  <a:sysClr val="windowText" lastClr="000000"/>
                </a:solidFill>
              </a:endParaRPr>
            </a:p>
          </p:txBody>
        </p:sp>
        <p:sp>
          <p:nvSpPr>
            <p:cNvPr id="111" name="Freeform 18"/>
            <p:cNvSpPr/>
            <p:nvPr/>
          </p:nvSpPr>
          <p:spPr bwMode="auto">
            <a:xfrm>
              <a:off x="1814" y="1697"/>
              <a:ext cx="520" cy="454"/>
            </a:xfrm>
            <a:custGeom>
              <a:avLst/>
              <a:gdLst>
                <a:gd name="T0" fmla="*/ 520 w 520"/>
                <a:gd name="T1" fmla="*/ 454 h 454"/>
                <a:gd name="T2" fmla="*/ 520 w 520"/>
                <a:gd name="T3" fmla="*/ 0 h 454"/>
                <a:gd name="T4" fmla="*/ 0 w 520"/>
                <a:gd name="T5" fmla="*/ 76 h 454"/>
                <a:gd name="T6" fmla="*/ 0 w 520"/>
                <a:gd name="T7" fmla="*/ 454 h 454"/>
                <a:gd name="T8" fmla="*/ 520 w 520"/>
                <a:gd name="T9" fmla="*/ 454 h 454"/>
              </a:gdLst>
              <a:ahLst/>
              <a:cxnLst>
                <a:cxn ang="0">
                  <a:pos x="T0" y="T1"/>
                </a:cxn>
                <a:cxn ang="0">
                  <a:pos x="T2" y="T3"/>
                </a:cxn>
                <a:cxn ang="0">
                  <a:pos x="T4" y="T5"/>
                </a:cxn>
                <a:cxn ang="0">
                  <a:pos x="T6" y="T7"/>
                </a:cxn>
                <a:cxn ang="0">
                  <a:pos x="T8" y="T9"/>
                </a:cxn>
              </a:cxnLst>
              <a:rect l="0" t="0" r="r" b="b"/>
              <a:pathLst>
                <a:path w="520" h="454">
                  <a:moveTo>
                    <a:pt x="520" y="454"/>
                  </a:moveTo>
                  <a:lnTo>
                    <a:pt x="520" y="0"/>
                  </a:lnTo>
                  <a:lnTo>
                    <a:pt x="0" y="76"/>
                  </a:lnTo>
                  <a:lnTo>
                    <a:pt x="0" y="454"/>
                  </a:lnTo>
                  <a:lnTo>
                    <a:pt x="520" y="45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en-US" sz="1500" kern="0">
                <a:solidFill>
                  <a:sysClr val="windowText" lastClr="000000"/>
                </a:solidFill>
              </a:endParaRPr>
            </a:p>
          </p:txBody>
        </p:sp>
        <p:sp>
          <p:nvSpPr>
            <p:cNvPr id="112" name="Freeform 19"/>
            <p:cNvSpPr/>
            <p:nvPr/>
          </p:nvSpPr>
          <p:spPr bwMode="auto">
            <a:xfrm>
              <a:off x="1401" y="1777"/>
              <a:ext cx="375" cy="374"/>
            </a:xfrm>
            <a:custGeom>
              <a:avLst/>
              <a:gdLst>
                <a:gd name="T0" fmla="*/ 375 w 375"/>
                <a:gd name="T1" fmla="*/ 0 h 374"/>
                <a:gd name="T2" fmla="*/ 0 w 375"/>
                <a:gd name="T3" fmla="*/ 57 h 374"/>
                <a:gd name="T4" fmla="*/ 0 w 375"/>
                <a:gd name="T5" fmla="*/ 374 h 374"/>
                <a:gd name="T6" fmla="*/ 375 w 375"/>
                <a:gd name="T7" fmla="*/ 374 h 374"/>
                <a:gd name="T8" fmla="*/ 375 w 375"/>
                <a:gd name="T9" fmla="*/ 0 h 374"/>
              </a:gdLst>
              <a:ahLst/>
              <a:cxnLst>
                <a:cxn ang="0">
                  <a:pos x="T0" y="T1"/>
                </a:cxn>
                <a:cxn ang="0">
                  <a:pos x="T2" y="T3"/>
                </a:cxn>
                <a:cxn ang="0">
                  <a:pos x="T4" y="T5"/>
                </a:cxn>
                <a:cxn ang="0">
                  <a:pos x="T6" y="T7"/>
                </a:cxn>
                <a:cxn ang="0">
                  <a:pos x="T8" y="T9"/>
                </a:cxn>
              </a:cxnLst>
              <a:rect l="0" t="0" r="r" b="b"/>
              <a:pathLst>
                <a:path w="375" h="374">
                  <a:moveTo>
                    <a:pt x="375" y="0"/>
                  </a:moveTo>
                  <a:lnTo>
                    <a:pt x="0" y="57"/>
                  </a:lnTo>
                  <a:lnTo>
                    <a:pt x="0" y="374"/>
                  </a:lnTo>
                  <a:lnTo>
                    <a:pt x="375" y="374"/>
                  </a:lnTo>
                  <a:lnTo>
                    <a:pt x="37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en-US" sz="1500" kern="0">
                <a:solidFill>
                  <a:sysClr val="windowText" lastClr="000000"/>
                </a:solidFill>
              </a:endParaRPr>
            </a:p>
          </p:txBody>
        </p:sp>
        <p:sp>
          <p:nvSpPr>
            <p:cNvPr id="113" name="Freeform 20"/>
            <p:cNvSpPr/>
            <p:nvPr/>
          </p:nvSpPr>
          <p:spPr bwMode="auto">
            <a:xfrm>
              <a:off x="1401" y="2186"/>
              <a:ext cx="375" cy="376"/>
            </a:xfrm>
            <a:custGeom>
              <a:avLst/>
              <a:gdLst>
                <a:gd name="T0" fmla="*/ 0 w 375"/>
                <a:gd name="T1" fmla="*/ 0 h 376"/>
                <a:gd name="T2" fmla="*/ 0 w 375"/>
                <a:gd name="T3" fmla="*/ 321 h 376"/>
                <a:gd name="T4" fmla="*/ 375 w 375"/>
                <a:gd name="T5" fmla="*/ 376 h 376"/>
                <a:gd name="T6" fmla="*/ 375 w 375"/>
                <a:gd name="T7" fmla="*/ 0 h 376"/>
                <a:gd name="T8" fmla="*/ 0 w 375"/>
                <a:gd name="T9" fmla="*/ 0 h 376"/>
              </a:gdLst>
              <a:ahLst/>
              <a:cxnLst>
                <a:cxn ang="0">
                  <a:pos x="T0" y="T1"/>
                </a:cxn>
                <a:cxn ang="0">
                  <a:pos x="T2" y="T3"/>
                </a:cxn>
                <a:cxn ang="0">
                  <a:pos x="T4" y="T5"/>
                </a:cxn>
                <a:cxn ang="0">
                  <a:pos x="T6" y="T7"/>
                </a:cxn>
                <a:cxn ang="0">
                  <a:pos x="T8" y="T9"/>
                </a:cxn>
              </a:cxnLst>
              <a:rect l="0" t="0" r="r" b="b"/>
              <a:pathLst>
                <a:path w="375" h="376">
                  <a:moveTo>
                    <a:pt x="0" y="0"/>
                  </a:moveTo>
                  <a:lnTo>
                    <a:pt x="0" y="321"/>
                  </a:lnTo>
                  <a:lnTo>
                    <a:pt x="375" y="376"/>
                  </a:lnTo>
                  <a:lnTo>
                    <a:pt x="375"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en-US" sz="1500" kern="0">
                <a:solidFill>
                  <a:sysClr val="windowText" lastClr="000000"/>
                </a:solidFill>
              </a:endParaRPr>
            </a:p>
          </p:txBody>
        </p:sp>
        <p:sp>
          <p:nvSpPr>
            <p:cNvPr id="114" name="Freeform 21"/>
            <p:cNvSpPr/>
            <p:nvPr/>
          </p:nvSpPr>
          <p:spPr bwMode="auto">
            <a:xfrm>
              <a:off x="1814" y="2186"/>
              <a:ext cx="520" cy="458"/>
            </a:xfrm>
            <a:custGeom>
              <a:avLst/>
              <a:gdLst>
                <a:gd name="T0" fmla="*/ 0 w 520"/>
                <a:gd name="T1" fmla="*/ 383 h 458"/>
                <a:gd name="T2" fmla="*/ 520 w 520"/>
                <a:gd name="T3" fmla="*/ 458 h 458"/>
                <a:gd name="T4" fmla="*/ 520 w 520"/>
                <a:gd name="T5" fmla="*/ 0 h 458"/>
                <a:gd name="T6" fmla="*/ 0 w 520"/>
                <a:gd name="T7" fmla="*/ 0 h 458"/>
                <a:gd name="T8" fmla="*/ 0 w 520"/>
                <a:gd name="T9" fmla="*/ 383 h 458"/>
              </a:gdLst>
              <a:ahLst/>
              <a:cxnLst>
                <a:cxn ang="0">
                  <a:pos x="T0" y="T1"/>
                </a:cxn>
                <a:cxn ang="0">
                  <a:pos x="T2" y="T3"/>
                </a:cxn>
                <a:cxn ang="0">
                  <a:pos x="T4" y="T5"/>
                </a:cxn>
                <a:cxn ang="0">
                  <a:pos x="T6" y="T7"/>
                </a:cxn>
                <a:cxn ang="0">
                  <a:pos x="T8" y="T9"/>
                </a:cxn>
              </a:cxnLst>
              <a:rect l="0" t="0" r="r" b="b"/>
              <a:pathLst>
                <a:path w="520" h="458">
                  <a:moveTo>
                    <a:pt x="0" y="383"/>
                  </a:moveTo>
                  <a:lnTo>
                    <a:pt x="520" y="458"/>
                  </a:lnTo>
                  <a:lnTo>
                    <a:pt x="520" y="0"/>
                  </a:lnTo>
                  <a:lnTo>
                    <a:pt x="0" y="0"/>
                  </a:lnTo>
                  <a:lnTo>
                    <a:pt x="0" y="38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en-US" sz="1500" kern="0">
                <a:solidFill>
                  <a:sysClr val="windowText" lastClr="000000"/>
                </a:solidFill>
              </a:endParaRPr>
            </a:p>
          </p:txBody>
        </p:sp>
      </p:grpSp>
      <p:pic>
        <p:nvPicPr>
          <p:cNvPr id="125" name="Picture 4"/>
          <p:cNvPicPr>
            <a:picLocks noChangeAspect="1" noChangeArrowheads="1"/>
          </p:cNvPicPr>
          <p:nvPr/>
        </p:nvPicPr>
        <p:blipFill>
          <a:blip r:embed="rId5" cstate="screen"/>
          <a:srcRect/>
          <a:stretch>
            <a:fillRect/>
          </a:stretch>
        </p:blipFill>
        <p:spPr bwMode="auto">
          <a:xfrm>
            <a:off x="10310112" y="1287610"/>
            <a:ext cx="617162" cy="66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7" name="Picture 58"/>
          <p:cNvPicPr>
            <a:picLocks noChangeAspect="1" noChangeArrowheads="1"/>
          </p:cNvPicPr>
          <p:nvPr/>
        </p:nvPicPr>
        <p:blipFill>
          <a:blip r:embed="rId17" cstate="screen"/>
          <a:srcRect/>
          <a:stretch>
            <a:fillRect/>
          </a:stretch>
        </p:blipFill>
        <p:spPr bwMode="auto">
          <a:xfrm>
            <a:off x="11065208" y="1242663"/>
            <a:ext cx="269595" cy="133584"/>
          </a:xfrm>
          <a:prstGeom prst="rect">
            <a:avLst/>
          </a:prstGeom>
          <a:noFill/>
          <a:ln w="9525" algn="ctr">
            <a:noFill/>
            <a:miter lim="800000"/>
            <a:headEnd/>
            <a:tailEnd/>
          </a:ln>
        </p:spPr>
      </p:pic>
      <p:pic>
        <p:nvPicPr>
          <p:cNvPr id="132" name="Picture 114"/>
          <p:cNvPicPr>
            <a:picLocks noChangeAspect="1" noChangeArrowheads="1"/>
          </p:cNvPicPr>
          <p:nvPr/>
        </p:nvPicPr>
        <p:blipFill>
          <a:blip r:embed="rId18" cstate="screen"/>
          <a:srcRect/>
          <a:stretch>
            <a:fillRect/>
          </a:stretch>
        </p:blipFill>
        <p:spPr bwMode="auto">
          <a:xfrm>
            <a:off x="10490150" y="1470037"/>
            <a:ext cx="369024" cy="144013"/>
          </a:xfrm>
          <a:prstGeom prst="rect">
            <a:avLst/>
          </a:prstGeom>
          <a:noFill/>
          <a:ln w="9525" algn="ctr">
            <a:noFill/>
            <a:miter lim="800000"/>
            <a:headEnd/>
            <a:tailEnd/>
          </a:ln>
        </p:spPr>
      </p:pic>
      <p:pic>
        <p:nvPicPr>
          <p:cNvPr id="133" name="Picture 132"/>
          <p:cNvPicPr>
            <a:picLocks noChangeAspect="1"/>
          </p:cNvPicPr>
          <p:nvPr/>
        </p:nvPicPr>
        <p:blipFill>
          <a:blip r:embed="rId19" cstate="screen">
            <a:extLst>
              <a:ext uri="{BEBA8EAE-BF5A-486C-A8C5-ECC9F3942E4B}">
                <a14:imgProps xmlns:a14="http://schemas.microsoft.com/office/drawing/2010/main">
                  <a14:imgLayer r:embed="rId20">
                    <a14:imgEffect>
                      <a14:brightnessContrast bright="100000"/>
                    </a14:imgEffect>
                  </a14:imgLayer>
                </a14:imgProps>
              </a:ext>
            </a:extLst>
          </a:blip>
          <a:stretch>
            <a:fillRect/>
          </a:stretch>
        </p:blipFill>
        <p:spPr>
          <a:xfrm>
            <a:off x="11071765" y="1436571"/>
            <a:ext cx="192361" cy="210948"/>
          </a:xfrm>
          <a:prstGeom prst="rect">
            <a:avLst/>
          </a:prstGeom>
        </p:spPr>
      </p:pic>
      <p:cxnSp>
        <p:nvCxnSpPr>
          <p:cNvPr id="153" name="Straight Connector 152"/>
          <p:cNvCxnSpPr/>
          <p:nvPr/>
        </p:nvCxnSpPr>
        <p:spPr>
          <a:xfrm>
            <a:off x="1632268" y="2459285"/>
            <a:ext cx="2381012" cy="0"/>
          </a:xfrm>
          <a:prstGeom prst="line">
            <a:avLst/>
          </a:prstGeom>
          <a:ln>
            <a:gradFill>
              <a:gsLst>
                <a:gs pos="21962">
                  <a:schemeClr val="tx1"/>
                </a:gs>
                <a:gs pos="79000">
                  <a:schemeClr val="tx1"/>
                </a:gs>
                <a:gs pos="0">
                  <a:schemeClr val="bg2">
                    <a:alpha val="0"/>
                  </a:schemeClr>
                </a:gs>
                <a:gs pos="100000">
                  <a:schemeClr val="bg1">
                    <a:alpha val="0"/>
                  </a:schemeClr>
                </a:gs>
              </a:gsLst>
              <a:lin ang="10800000" scaled="0"/>
            </a:gradFill>
          </a:ln>
        </p:spPr>
        <p:style>
          <a:lnRef idx="1">
            <a:schemeClr val="accent1"/>
          </a:lnRef>
          <a:fillRef idx="0">
            <a:schemeClr val="accent1"/>
          </a:fillRef>
          <a:effectRef idx="0">
            <a:schemeClr val="accent1"/>
          </a:effectRef>
          <a:fontRef idx="minor">
            <a:schemeClr val="tx1"/>
          </a:fontRef>
        </p:style>
      </p:cxnSp>
      <p:cxnSp>
        <p:nvCxnSpPr>
          <p:cNvPr id="154" name="Straight Connector 153"/>
          <p:cNvCxnSpPr>
            <a:endCxn id="1332" idx="2"/>
          </p:cNvCxnSpPr>
          <p:nvPr/>
        </p:nvCxnSpPr>
        <p:spPr>
          <a:xfrm flipH="1" flipV="1">
            <a:off x="4245536" y="2062938"/>
            <a:ext cx="1" cy="255171"/>
          </a:xfrm>
          <a:prstGeom prst="line">
            <a:avLst/>
          </a:prstGeom>
          <a:ln>
            <a:gradFill flip="none" rotWithShape="1">
              <a:gsLst>
                <a:gs pos="21962">
                  <a:schemeClr val="tx1"/>
                </a:gs>
                <a:gs pos="79000">
                  <a:schemeClr val="tx1"/>
                </a:gs>
                <a:gs pos="0">
                  <a:schemeClr val="bg2">
                    <a:alpha val="0"/>
                  </a:schemeClr>
                </a:gs>
                <a:gs pos="100000">
                  <a:schemeClr val="bg1">
                    <a:alpha val="0"/>
                  </a:schemeClr>
                </a:gs>
              </a:gsLst>
              <a:lin ang="5400000" scaled="1"/>
              <a:tileRect/>
            </a:gradFill>
          </a:ln>
        </p:spPr>
        <p:style>
          <a:lnRef idx="1">
            <a:schemeClr val="accent1"/>
          </a:lnRef>
          <a:fillRef idx="0">
            <a:schemeClr val="accent1"/>
          </a:fillRef>
          <a:effectRef idx="0">
            <a:schemeClr val="accent1"/>
          </a:effectRef>
          <a:fontRef idx="minor">
            <a:schemeClr val="tx1"/>
          </a:fontRef>
        </p:style>
      </p:cxnSp>
      <p:cxnSp>
        <p:nvCxnSpPr>
          <p:cNvPr id="156" name="Straight Connector 155"/>
          <p:cNvCxnSpPr/>
          <p:nvPr/>
        </p:nvCxnSpPr>
        <p:spPr>
          <a:xfrm flipH="1" flipV="1">
            <a:off x="4371184" y="2630066"/>
            <a:ext cx="311943" cy="322547"/>
          </a:xfrm>
          <a:prstGeom prst="line">
            <a:avLst/>
          </a:prstGeom>
          <a:ln>
            <a:gradFill flip="none" rotWithShape="1">
              <a:gsLst>
                <a:gs pos="21962">
                  <a:schemeClr val="tx1"/>
                </a:gs>
                <a:gs pos="79000">
                  <a:schemeClr val="tx1"/>
                </a:gs>
                <a:gs pos="0">
                  <a:schemeClr val="bg2">
                    <a:alpha val="0"/>
                  </a:schemeClr>
                </a:gs>
                <a:gs pos="100000">
                  <a:schemeClr val="bg1">
                    <a:alpha val="0"/>
                  </a:schemeClr>
                </a:gs>
              </a:gsLst>
              <a:lin ang="5400000" scaled="1"/>
              <a:tileRect/>
            </a:gradFill>
          </a:ln>
        </p:spPr>
        <p:style>
          <a:lnRef idx="1">
            <a:schemeClr val="accent1"/>
          </a:lnRef>
          <a:fillRef idx="0">
            <a:schemeClr val="accent1"/>
          </a:fillRef>
          <a:effectRef idx="0">
            <a:schemeClr val="accent1"/>
          </a:effectRef>
          <a:fontRef idx="minor">
            <a:schemeClr val="tx1"/>
          </a:fontRef>
        </p:style>
      </p:cxnSp>
      <p:cxnSp>
        <p:nvCxnSpPr>
          <p:cNvPr id="158" name="Straight Connector 157"/>
          <p:cNvCxnSpPr/>
          <p:nvPr/>
        </p:nvCxnSpPr>
        <p:spPr>
          <a:xfrm flipV="1">
            <a:off x="3791083" y="2630066"/>
            <a:ext cx="311943" cy="322547"/>
          </a:xfrm>
          <a:prstGeom prst="line">
            <a:avLst/>
          </a:prstGeom>
          <a:ln>
            <a:gradFill flip="none" rotWithShape="1">
              <a:gsLst>
                <a:gs pos="21962">
                  <a:schemeClr val="tx1"/>
                </a:gs>
                <a:gs pos="79000">
                  <a:schemeClr val="tx1"/>
                </a:gs>
                <a:gs pos="0">
                  <a:schemeClr val="bg2">
                    <a:alpha val="0"/>
                  </a:schemeClr>
                </a:gs>
                <a:gs pos="100000">
                  <a:schemeClr val="bg1">
                    <a:alpha val="0"/>
                  </a:schemeClr>
                </a:gs>
              </a:gsLst>
              <a:lin ang="5400000" scaled="1"/>
              <a:tileRect/>
            </a:gradFill>
          </a:ln>
        </p:spPr>
        <p:style>
          <a:lnRef idx="1">
            <a:schemeClr val="accent1"/>
          </a:lnRef>
          <a:fillRef idx="0">
            <a:schemeClr val="accent1"/>
          </a:fillRef>
          <a:effectRef idx="0">
            <a:schemeClr val="accent1"/>
          </a:effectRef>
          <a:fontRef idx="minor">
            <a:schemeClr val="tx1"/>
          </a:fontRef>
        </p:style>
      </p:cxnSp>
      <p:pic>
        <p:nvPicPr>
          <p:cNvPr id="1359" name="icon firewall and VPN" descr="\\MV-FS\Projects\Cisco\03_Assets\Icons\Kubrick Icons\Device Icons\Device_router_with_firewall_3081_default_256.png"/>
          <p:cNvPicPr>
            <a:picLocks noChangeAspect="1" noChangeArrowheads="1"/>
          </p:cNvPicPr>
          <p:nvPr/>
        </p:nvPicPr>
        <p:blipFill rotWithShape="1">
          <a:blip r:embed="rId21" cstate="screen"/>
          <a:srcRect b="18097"/>
          <a:stretch>
            <a:fillRect/>
          </a:stretch>
        </p:blipFill>
        <p:spPr bwMode="auto">
          <a:xfrm>
            <a:off x="3836717" y="2053326"/>
            <a:ext cx="817568" cy="669611"/>
          </a:xfrm>
          <a:prstGeom prst="rect">
            <a:avLst/>
          </a:prstGeom>
          <a:noFill/>
          <a:extLst>
            <a:ext uri="{909E8E84-426E-40DD-AFC4-6F175D3DCCD1}">
              <a14:hiddenFill xmlns:a14="http://schemas.microsoft.com/office/drawing/2010/main">
                <a:solidFill>
                  <a:srgbClr val="FFFFFF"/>
                </a:solidFill>
              </a14:hiddenFill>
            </a:ext>
          </a:extLst>
        </p:spPr>
      </p:pic>
      <p:grpSp>
        <p:nvGrpSpPr>
          <p:cNvPr id="7" name="Group 6"/>
          <p:cNvGrpSpPr/>
          <p:nvPr/>
        </p:nvGrpSpPr>
        <p:grpSpPr>
          <a:xfrm>
            <a:off x="3194134" y="2940320"/>
            <a:ext cx="752955" cy="811347"/>
            <a:chOff x="4200340" y="3938810"/>
            <a:chExt cx="903781" cy="973612"/>
          </a:xfrm>
        </p:grpSpPr>
        <p:pic>
          <p:nvPicPr>
            <p:cNvPr id="1341" name="Picture 10" descr="\\MV-FS\Projects\Cisco\03_Assets\Icons\Kubrick Icons\Device Icons\non approved icons\WAAS.png"/>
            <p:cNvPicPr>
              <a:picLocks noChangeAspect="1" noChangeArrowheads="1"/>
            </p:cNvPicPr>
            <p:nvPr/>
          </p:nvPicPr>
          <p:blipFill>
            <a:blip r:embed="rId22" cstate="screen"/>
            <a:srcRect/>
            <a:stretch>
              <a:fillRect/>
            </a:stretch>
          </p:blipFill>
          <p:spPr bwMode="auto">
            <a:xfrm>
              <a:off x="4260286" y="3938810"/>
              <a:ext cx="741294" cy="479885"/>
            </a:xfrm>
            <a:prstGeom prst="rect">
              <a:avLst/>
            </a:prstGeom>
            <a:noFill/>
            <a:extLst>
              <a:ext uri="{909E8E84-426E-40DD-AFC4-6F175D3DCCD1}">
                <a14:hiddenFill xmlns:a14="http://schemas.microsoft.com/office/drawing/2010/main">
                  <a:solidFill>
                    <a:srgbClr val="FFFFFF"/>
                  </a:solidFill>
                </a14:hiddenFill>
              </a:ext>
            </a:extLst>
          </p:spPr>
        </p:pic>
        <p:sp>
          <p:nvSpPr>
            <p:cNvPr id="1337" name="Rectangle 141"/>
            <p:cNvSpPr>
              <a:spLocks noChangeArrowheads="1"/>
            </p:cNvSpPr>
            <p:nvPr>
              <p:custDataLst>
                <p:tags r:id="rId23"/>
              </p:custDataLst>
            </p:nvPr>
          </p:nvSpPr>
          <p:spPr bwMode="auto">
            <a:xfrm>
              <a:off x="4200340" y="4441538"/>
              <a:ext cx="903781" cy="470884"/>
            </a:xfrm>
            <a:prstGeom prst="rect">
              <a:avLst/>
            </a:prstGeom>
            <a:noFill/>
            <a:ln w="9525">
              <a:noFill/>
              <a:miter lim="800000"/>
            </a:ln>
          </p:spPr>
          <p:txBody>
            <a:bodyPr wrap="square" lIns="91428" tIns="45715" rIns="91428" bIns="45715">
              <a:spAutoFit/>
            </a:bodyPr>
            <a:lstStyle/>
            <a:p>
              <a:pPr algn="ctr">
                <a:lnSpc>
                  <a:spcPct val="150000"/>
                </a:lnSpc>
                <a:defRPr/>
              </a:pPr>
              <a:r>
                <a:rPr lang="en-US" sz="1300" dirty="0">
                  <a:solidFill>
                    <a:schemeClr val="accent3">
                      <a:lumMod val="10000"/>
                    </a:schemeClr>
                  </a:solidFill>
                  <a:latin typeface="+mj-lt"/>
                </a:rPr>
                <a:t>WAAS</a:t>
              </a:r>
              <a:endParaRPr lang="en-US" sz="1300" dirty="0">
                <a:solidFill>
                  <a:schemeClr val="accent3">
                    <a:lumMod val="10000"/>
                  </a:schemeClr>
                </a:solidFill>
                <a:latin typeface="+mj-lt"/>
              </a:endParaRPr>
            </a:p>
          </p:txBody>
        </p:sp>
      </p:grpSp>
      <p:grpSp>
        <p:nvGrpSpPr>
          <p:cNvPr id="6" name="Group 5"/>
          <p:cNvGrpSpPr/>
          <p:nvPr/>
        </p:nvGrpSpPr>
        <p:grpSpPr>
          <a:xfrm>
            <a:off x="4415571" y="2936418"/>
            <a:ext cx="1083383" cy="815213"/>
            <a:chOff x="5666446" y="3934169"/>
            <a:chExt cx="1300398" cy="978256"/>
          </a:xfrm>
        </p:grpSpPr>
        <p:pic>
          <p:nvPicPr>
            <p:cNvPr id="1342" name="Picture 11" descr="\\MV-FS\Projects\Cisco\03_Assets\Icons\Kubrick Icons\Device Icons\non approved icons\WANpathcontrol.png"/>
            <p:cNvPicPr>
              <a:picLocks noChangeAspect="1" noChangeArrowheads="1"/>
            </p:cNvPicPr>
            <p:nvPr/>
          </p:nvPicPr>
          <p:blipFill>
            <a:blip r:embed="rId24" cstate="screen"/>
            <a:srcRect/>
            <a:stretch>
              <a:fillRect/>
            </a:stretch>
          </p:blipFill>
          <p:spPr bwMode="auto">
            <a:xfrm>
              <a:off x="5942407" y="3934169"/>
              <a:ext cx="748475" cy="484532"/>
            </a:xfrm>
            <a:prstGeom prst="rect">
              <a:avLst/>
            </a:prstGeom>
            <a:noFill/>
            <a:extLst>
              <a:ext uri="{909E8E84-426E-40DD-AFC4-6F175D3DCCD1}">
                <a14:hiddenFill xmlns:a14="http://schemas.microsoft.com/office/drawing/2010/main">
                  <a:solidFill>
                    <a:srgbClr val="FFFFFF"/>
                  </a:solidFill>
                </a14:hiddenFill>
              </a:ext>
            </a:extLst>
          </p:spPr>
        </p:pic>
        <p:sp>
          <p:nvSpPr>
            <p:cNvPr id="1340" name="Rectangle 141"/>
            <p:cNvSpPr>
              <a:spLocks noChangeArrowheads="1"/>
            </p:cNvSpPr>
            <p:nvPr>
              <p:custDataLst>
                <p:tags r:id="rId25"/>
              </p:custDataLst>
            </p:nvPr>
          </p:nvSpPr>
          <p:spPr bwMode="auto">
            <a:xfrm>
              <a:off x="5666446" y="4441539"/>
              <a:ext cx="1300398" cy="470886"/>
            </a:xfrm>
            <a:prstGeom prst="rect">
              <a:avLst/>
            </a:prstGeom>
            <a:noFill/>
            <a:ln w="9525">
              <a:noFill/>
              <a:miter lim="800000"/>
            </a:ln>
          </p:spPr>
          <p:txBody>
            <a:bodyPr wrap="square" lIns="91428" tIns="45715" rIns="91428" bIns="45715">
              <a:spAutoFit/>
            </a:bodyPr>
            <a:lstStyle/>
            <a:p>
              <a:pPr algn="ctr">
                <a:lnSpc>
                  <a:spcPct val="150000"/>
                </a:lnSpc>
                <a:defRPr/>
              </a:pPr>
              <a:r>
                <a:rPr lang="en-US" sz="1300" dirty="0" err="1">
                  <a:solidFill>
                    <a:schemeClr val="accent3">
                      <a:lumMod val="10000"/>
                    </a:schemeClr>
                  </a:solidFill>
                  <a:latin typeface="+mj-lt"/>
                </a:rPr>
                <a:t>PfR</a:t>
              </a:r>
              <a:endParaRPr lang="en-US" sz="1300" dirty="0">
                <a:solidFill>
                  <a:schemeClr val="accent3">
                    <a:lumMod val="10000"/>
                  </a:schemeClr>
                </a:solidFill>
                <a:latin typeface="+mj-lt"/>
              </a:endParaRPr>
            </a:p>
          </p:txBody>
        </p:sp>
      </p:grpSp>
      <p:cxnSp>
        <p:nvCxnSpPr>
          <p:cNvPr id="160" name="Straight Connector 159"/>
          <p:cNvCxnSpPr/>
          <p:nvPr/>
        </p:nvCxnSpPr>
        <p:spPr>
          <a:xfrm flipV="1">
            <a:off x="6697594" y="2067404"/>
            <a:ext cx="0" cy="816832"/>
          </a:xfrm>
          <a:prstGeom prst="line">
            <a:avLst/>
          </a:prstGeom>
          <a:ln>
            <a:gradFill flip="none" rotWithShape="1">
              <a:gsLst>
                <a:gs pos="21962">
                  <a:schemeClr val="tx1"/>
                </a:gs>
                <a:gs pos="79000">
                  <a:schemeClr val="tx1"/>
                </a:gs>
                <a:gs pos="0">
                  <a:schemeClr val="bg2">
                    <a:alpha val="0"/>
                  </a:schemeClr>
                </a:gs>
                <a:gs pos="100000">
                  <a:schemeClr val="bg1">
                    <a:alpha val="0"/>
                  </a:schemeClr>
                </a:gs>
              </a:gsLst>
              <a:lin ang="5400000" scaled="1"/>
              <a:tileRect/>
            </a:gradFill>
          </a:ln>
        </p:spPr>
        <p:style>
          <a:lnRef idx="1">
            <a:schemeClr val="accent1"/>
          </a:lnRef>
          <a:fillRef idx="0">
            <a:schemeClr val="accent1"/>
          </a:fillRef>
          <a:effectRef idx="0">
            <a:schemeClr val="accent1"/>
          </a:effectRef>
          <a:fontRef idx="minor">
            <a:schemeClr val="tx1"/>
          </a:fontRef>
        </p:style>
      </p:cxnSp>
      <p:cxnSp>
        <p:nvCxnSpPr>
          <p:cNvPr id="162" name="Straight Connector 161"/>
          <p:cNvCxnSpPr/>
          <p:nvPr/>
        </p:nvCxnSpPr>
        <p:spPr>
          <a:xfrm>
            <a:off x="7072599" y="3115684"/>
            <a:ext cx="2381012" cy="0"/>
          </a:xfrm>
          <a:prstGeom prst="line">
            <a:avLst/>
          </a:prstGeom>
          <a:ln>
            <a:gradFill>
              <a:gsLst>
                <a:gs pos="21962">
                  <a:schemeClr val="tx1"/>
                </a:gs>
                <a:gs pos="79000">
                  <a:schemeClr val="tx1"/>
                </a:gs>
                <a:gs pos="0">
                  <a:schemeClr val="bg2">
                    <a:alpha val="0"/>
                  </a:schemeClr>
                </a:gs>
                <a:gs pos="100000">
                  <a:schemeClr val="bg1">
                    <a:alpha val="0"/>
                  </a:schemeClr>
                </a:gs>
              </a:gsLst>
              <a:lin ang="10800000" scaled="0"/>
            </a:gradFill>
          </a:ln>
        </p:spPr>
        <p:style>
          <a:lnRef idx="1">
            <a:schemeClr val="accent1"/>
          </a:lnRef>
          <a:fillRef idx="0">
            <a:schemeClr val="accent1"/>
          </a:fillRef>
          <a:effectRef idx="0">
            <a:schemeClr val="accent1"/>
          </a:effectRef>
          <a:fontRef idx="minor">
            <a:schemeClr val="tx1"/>
          </a:fontRef>
        </p:style>
      </p:cxnSp>
      <p:cxnSp>
        <p:nvCxnSpPr>
          <p:cNvPr id="165" name="Straight Connector 164"/>
          <p:cNvCxnSpPr/>
          <p:nvPr/>
        </p:nvCxnSpPr>
        <p:spPr>
          <a:xfrm>
            <a:off x="7337365" y="1814575"/>
            <a:ext cx="1324116" cy="0"/>
          </a:xfrm>
          <a:prstGeom prst="line">
            <a:avLst/>
          </a:prstGeom>
          <a:ln>
            <a:gradFill>
              <a:gsLst>
                <a:gs pos="21962">
                  <a:schemeClr val="tx1"/>
                </a:gs>
                <a:gs pos="79000">
                  <a:schemeClr val="tx1"/>
                </a:gs>
                <a:gs pos="0">
                  <a:schemeClr val="bg2">
                    <a:alpha val="0"/>
                  </a:schemeClr>
                </a:gs>
                <a:gs pos="100000">
                  <a:schemeClr val="bg1">
                    <a:alpha val="0"/>
                  </a:schemeClr>
                </a:gs>
              </a:gsLst>
              <a:lin ang="10800000" scaled="0"/>
            </a:gradFill>
          </a:ln>
        </p:spPr>
        <p:style>
          <a:lnRef idx="1">
            <a:schemeClr val="accent1"/>
          </a:lnRef>
          <a:fillRef idx="0">
            <a:schemeClr val="accent1"/>
          </a:fillRef>
          <a:effectRef idx="0">
            <a:schemeClr val="accent1"/>
          </a:effectRef>
          <a:fontRef idx="minor">
            <a:schemeClr val="tx1"/>
          </a:fontRef>
        </p:style>
      </p:cxnSp>
      <p:cxnSp>
        <p:nvCxnSpPr>
          <p:cNvPr id="166" name="Straight Connector 165"/>
          <p:cNvCxnSpPr/>
          <p:nvPr/>
        </p:nvCxnSpPr>
        <p:spPr>
          <a:xfrm>
            <a:off x="4554294" y="2459285"/>
            <a:ext cx="2837538" cy="0"/>
          </a:xfrm>
          <a:prstGeom prst="line">
            <a:avLst/>
          </a:prstGeom>
          <a:ln>
            <a:gradFill>
              <a:gsLst>
                <a:gs pos="21962">
                  <a:schemeClr val="tx1"/>
                </a:gs>
                <a:gs pos="79000">
                  <a:schemeClr val="tx1"/>
                </a:gs>
                <a:gs pos="0">
                  <a:schemeClr val="bg2">
                    <a:alpha val="0"/>
                  </a:schemeClr>
                </a:gs>
                <a:gs pos="100000">
                  <a:schemeClr val="bg1">
                    <a:alpha val="0"/>
                  </a:schemeClr>
                </a:gs>
              </a:gsLst>
              <a:lin ang="10800000" scaled="0"/>
            </a:gradFill>
          </a:ln>
        </p:spPr>
        <p:style>
          <a:lnRef idx="1">
            <a:schemeClr val="accent1"/>
          </a:lnRef>
          <a:fillRef idx="0">
            <a:schemeClr val="accent1"/>
          </a:fillRef>
          <a:effectRef idx="0">
            <a:schemeClr val="accent1"/>
          </a:effectRef>
          <a:fontRef idx="minor">
            <a:schemeClr val="tx1"/>
          </a:fontRef>
        </p:style>
      </p:cxnSp>
      <p:grpSp>
        <p:nvGrpSpPr>
          <p:cNvPr id="1351" name="Group 1350"/>
          <p:cNvGrpSpPr/>
          <p:nvPr/>
        </p:nvGrpSpPr>
        <p:grpSpPr>
          <a:xfrm>
            <a:off x="6142421" y="4484773"/>
            <a:ext cx="2776886" cy="2601829"/>
            <a:chOff x="6140828" y="4351196"/>
            <a:chExt cx="2776886" cy="2601829"/>
          </a:xfrm>
        </p:grpSpPr>
        <p:grpSp>
          <p:nvGrpSpPr>
            <p:cNvPr id="207" name="Group 206"/>
            <p:cNvGrpSpPr/>
            <p:nvPr/>
          </p:nvGrpSpPr>
          <p:grpSpPr>
            <a:xfrm>
              <a:off x="6140828" y="4351196"/>
              <a:ext cx="2776886" cy="2601829"/>
              <a:chOff x="374481" y="5198319"/>
              <a:chExt cx="3623117" cy="2601829"/>
            </a:xfrm>
          </p:grpSpPr>
          <p:sp>
            <p:nvSpPr>
              <p:cNvPr id="210" name="Rectangle 209"/>
              <p:cNvSpPr/>
              <p:nvPr/>
            </p:nvSpPr>
            <p:spPr>
              <a:xfrm flipV="1">
                <a:off x="374481" y="5198319"/>
                <a:ext cx="3623117" cy="2601829"/>
              </a:xfrm>
              <a:prstGeom prst="rect">
                <a:avLst/>
              </a:prstGeom>
              <a:gradFill>
                <a:gsLst>
                  <a:gs pos="34000">
                    <a:srgbClr val="08252E">
                      <a:lumMod val="0"/>
                      <a:lumOff val="100000"/>
                      <a:alpha val="0"/>
                    </a:srgbClr>
                  </a:gs>
                  <a:gs pos="100000">
                    <a:srgbClr val="BBDFF0">
                      <a:lumMod val="95000"/>
                    </a:srgbClr>
                  </a:gs>
                </a:gsLst>
                <a:lin ang="5400000" scaled="0"/>
              </a:gradFill>
              <a:ln>
                <a:gradFill>
                  <a:gsLst>
                    <a:gs pos="0">
                      <a:schemeClr val="accent1">
                        <a:tint val="66000"/>
                        <a:satMod val="160000"/>
                        <a:alpha val="0"/>
                      </a:schemeClr>
                    </a:gs>
                    <a:gs pos="100000">
                      <a:schemeClr val="bg1">
                        <a:lumMod val="66000"/>
                        <a:alpha val="35000"/>
                      </a:schemeClr>
                    </a:gs>
                  </a:gsLst>
                  <a:lin ang="5400000" scaled="0"/>
                </a:gradFill>
              </a:ln>
              <a:effectLst/>
            </p:spPr>
            <p:txBody>
              <a:bodyPr wrap="square" lIns="22827" tIns="22827" rIns="22827" bIns="22827" rtlCol="0" anchor="t" anchorCtr="1">
                <a:noAutofit/>
              </a:bodyPr>
              <a:lstStyle/>
              <a:p>
                <a:pPr algn="ctr" defTabSz="455295">
                  <a:lnSpc>
                    <a:spcPct val="90000"/>
                  </a:lnSpc>
                  <a:spcBef>
                    <a:spcPct val="50000"/>
                  </a:spcBef>
                </a:pPr>
                <a:endParaRPr lang="en-US" sz="1500" kern="0" dirty="0">
                  <a:solidFill>
                    <a:srgbClr val="B7D333"/>
                  </a:solidFill>
                </a:endParaRPr>
              </a:p>
            </p:txBody>
          </p:sp>
          <p:sp>
            <p:nvSpPr>
              <p:cNvPr id="211" name="TextBox 210"/>
              <p:cNvSpPr txBox="1"/>
              <p:nvPr/>
            </p:nvSpPr>
            <p:spPr>
              <a:xfrm>
                <a:off x="512632" y="5306943"/>
                <a:ext cx="3380486" cy="523202"/>
              </a:xfrm>
              <a:prstGeom prst="rect">
                <a:avLst/>
              </a:prstGeom>
              <a:solidFill>
                <a:schemeClr val="accent1"/>
              </a:solidFill>
            </p:spPr>
            <p:style>
              <a:lnRef idx="0">
                <a:schemeClr val="accent2"/>
              </a:lnRef>
              <a:fillRef idx="3">
                <a:schemeClr val="accent2"/>
              </a:fillRef>
              <a:effectRef idx="3">
                <a:schemeClr val="accent2"/>
              </a:effectRef>
              <a:fontRef idx="minor">
                <a:schemeClr val="lt1"/>
              </a:fontRef>
            </p:style>
            <p:txBody>
              <a:bodyPr vert="horz" wrap="square" lIns="18288" tIns="18288" rIns="18288" bIns="18288" anchor="ctr" anchorCtr="1"/>
              <a:lstStyle>
                <a:defPPr>
                  <a:defRPr lang="en-US"/>
                </a:defPPr>
                <a:lvl1pPr algn="ctr" defTabSz="912495">
                  <a:lnSpc>
                    <a:spcPct val="95000"/>
                  </a:lnSpc>
                  <a:spcBef>
                    <a:spcPts val="200"/>
                  </a:spcBef>
                  <a:defRPr sz="2600" b="1" kern="0">
                    <a:solidFill>
                      <a:srgbClr val="FFFFFF"/>
                    </a:solidFill>
                    <a:effectLst>
                      <a:outerShdw blurRad="50800" dist="38100" dir="2700000" algn="tl" rotWithShape="0">
                        <a:prstClr val="black">
                          <a:alpha val="40000"/>
                        </a:prstClr>
                      </a:outerShdw>
                    </a:effectLst>
                    <a:ea typeface="MS PGothic" panose="020B0600070205080204" pitchFamily="34" charset="-128"/>
                  </a:defRPr>
                </a:lvl1pPr>
              </a:lstStyle>
              <a:p>
                <a:pPr>
                  <a:lnSpc>
                    <a:spcPct val="100000"/>
                  </a:lnSpc>
                </a:pPr>
                <a:endParaRPr lang="en-US" sz="1500" dirty="0"/>
              </a:p>
            </p:txBody>
          </p:sp>
        </p:grpSp>
        <p:sp>
          <p:nvSpPr>
            <p:cNvPr id="208" name="Rectangle 207"/>
            <p:cNvSpPr/>
            <p:nvPr/>
          </p:nvSpPr>
          <p:spPr>
            <a:xfrm>
              <a:off x="7184988" y="4467514"/>
              <a:ext cx="1289095" cy="507813"/>
            </a:xfrm>
            <a:prstGeom prst="rect">
              <a:avLst/>
            </a:prstGeom>
          </p:spPr>
          <p:txBody>
            <a:bodyPr wrap="none" lIns="91420" tIns="45711" rIns="91420" bIns="45711" anchor="ctr">
              <a:spAutoFit/>
            </a:bodyPr>
            <a:lstStyle/>
            <a:p>
              <a:pPr defTabSz="911860">
                <a:lnSpc>
                  <a:spcPct val="90000"/>
                </a:lnSpc>
                <a:spcBef>
                  <a:spcPts val="200"/>
                </a:spcBef>
                <a:defRPr/>
              </a:pPr>
              <a:r>
                <a:rPr lang="en-US" sz="1500" b="1" kern="0" dirty="0">
                  <a:solidFill>
                    <a:srgbClr val="FFFFFF"/>
                  </a:solidFill>
                  <a:effectLst>
                    <a:outerShdw blurRad="50800" dist="38100" dir="2700000" algn="tl" rotWithShape="0">
                      <a:prstClr val="black">
                        <a:alpha val="40000"/>
                      </a:prstClr>
                    </a:outerShdw>
                  </a:effectLst>
                  <a:ea typeface="MS PGothic" panose="020B0600070205080204" pitchFamily="34" charset="-128"/>
                </a:rPr>
                <a:t>Application </a:t>
              </a:r>
              <a:br>
                <a:rPr lang="en-US" sz="1500" b="1" kern="0" dirty="0">
                  <a:solidFill>
                    <a:srgbClr val="FFFFFF"/>
                  </a:solidFill>
                  <a:effectLst>
                    <a:outerShdw blurRad="50800" dist="38100" dir="2700000" algn="tl" rotWithShape="0">
                      <a:prstClr val="black">
                        <a:alpha val="40000"/>
                      </a:prstClr>
                    </a:outerShdw>
                  </a:effectLst>
                  <a:ea typeface="MS PGothic" panose="020B0600070205080204" pitchFamily="34" charset="-128"/>
                </a:rPr>
              </a:br>
              <a:r>
                <a:rPr lang="en-US" sz="1500" b="1" kern="0" dirty="0">
                  <a:solidFill>
                    <a:srgbClr val="FFFFFF"/>
                  </a:solidFill>
                  <a:effectLst>
                    <a:outerShdw blurRad="50800" dist="38100" dir="2700000" algn="tl" rotWithShape="0">
                      <a:prstClr val="black">
                        <a:alpha val="40000"/>
                      </a:prstClr>
                    </a:outerShdw>
                  </a:effectLst>
                  <a:ea typeface="MS PGothic" panose="020B0600070205080204" pitchFamily="34" charset="-128"/>
                </a:rPr>
                <a:t>Optimization</a:t>
              </a:r>
              <a:endParaRPr lang="en-US" sz="1500" b="1" kern="0" dirty="0">
                <a:solidFill>
                  <a:srgbClr val="FFFFFF"/>
                </a:solidFill>
                <a:effectLst>
                  <a:outerShdw blurRad="50800" dist="38100" dir="2700000" algn="tl" rotWithShape="0">
                    <a:prstClr val="black">
                      <a:alpha val="40000"/>
                    </a:prstClr>
                  </a:outerShdw>
                </a:effectLst>
                <a:ea typeface="MS PGothic" panose="020B0600070205080204" pitchFamily="34" charset="-128"/>
              </a:endParaRPr>
            </a:p>
          </p:txBody>
        </p:sp>
        <p:pic>
          <p:nvPicPr>
            <p:cNvPr id="126" name="Picture 10" descr="\\MV-FS\Projects\Cisco\03_Assets\Icons\Kubrick Icons\Device Icons\non approved icons\WAAS.png"/>
            <p:cNvPicPr>
              <a:picLocks noChangeAspect="1" noChangeArrowheads="1"/>
            </p:cNvPicPr>
            <p:nvPr/>
          </p:nvPicPr>
          <p:blipFill>
            <a:blip r:embed="rId22" cstate="screen"/>
            <a:srcRect/>
            <a:stretch>
              <a:fillRect/>
            </a:stretch>
          </p:blipFill>
          <p:spPr bwMode="auto">
            <a:xfrm>
              <a:off x="6559226" y="4555253"/>
              <a:ext cx="524318" cy="339512"/>
            </a:xfrm>
            <a:prstGeom prst="rect">
              <a:avLst/>
            </a:prstGeom>
            <a:noFill/>
            <a:extLst>
              <a:ext uri="{909E8E84-426E-40DD-AFC4-6F175D3DCCD1}">
                <a14:hiddenFill xmlns:a14="http://schemas.microsoft.com/office/drawing/2010/main">
                  <a:solidFill>
                    <a:srgbClr val="FFFFFF"/>
                  </a:solidFill>
                </a14:hiddenFill>
              </a:ext>
            </a:extLst>
          </p:spPr>
        </p:pic>
        <p:sp>
          <p:nvSpPr>
            <p:cNvPr id="128" name="TextBox 127"/>
            <p:cNvSpPr txBox="1"/>
            <p:nvPr/>
          </p:nvSpPr>
          <p:spPr>
            <a:xfrm>
              <a:off x="6277040" y="5022431"/>
              <a:ext cx="2590757" cy="1201863"/>
            </a:xfrm>
            <a:prstGeom prst="rect">
              <a:avLst/>
            </a:prstGeom>
          </p:spPr>
          <p:txBody>
            <a:bodyPr vert="horz" lIns="91440" tIns="45720" rIns="91440" bIns="45720" rtlCol="0">
              <a:noAutofit/>
            </a:bodyPr>
            <a:lstStyle>
              <a:defPPr>
                <a:defRPr lang="en-US"/>
              </a:defPPr>
              <a:lvl1pPr marL="171450" indent="-171450">
                <a:lnSpc>
                  <a:spcPct val="100000"/>
                </a:lnSpc>
                <a:spcBef>
                  <a:spcPts val="400"/>
                </a:spcBef>
                <a:buClr>
                  <a:srgbClr val="3F4B4D"/>
                </a:buClr>
                <a:buSzPct val="90000"/>
                <a:buFont typeface="Arial" panose="020B0604020202020204" pitchFamily="34" charset="0"/>
                <a:buChar char="•"/>
                <a:defRPr sz="1300">
                  <a:solidFill>
                    <a:srgbClr val="435153"/>
                  </a:solidFill>
                  <a:latin typeface="+mj-lt"/>
                </a:defRPr>
              </a:lvl1pPr>
            </a:lstStyle>
            <a:p>
              <a:r>
                <a:rPr lang="en-US" sz="1500" dirty="0"/>
                <a:t>Application visibility with performance monitoring</a:t>
              </a:r>
              <a:endParaRPr lang="en-US" sz="1500" dirty="0"/>
            </a:p>
            <a:p>
              <a:r>
                <a:rPr lang="en-US" sz="1500" dirty="0"/>
                <a:t>Application acceleration</a:t>
              </a:r>
              <a:br>
                <a:rPr lang="en-US" sz="1500" dirty="0"/>
              </a:br>
              <a:r>
                <a:rPr lang="en-US" sz="1500" dirty="0"/>
                <a:t>and bandwidth optimization</a:t>
              </a:r>
              <a:endParaRPr lang="en-US" sz="1500" dirty="0"/>
            </a:p>
          </p:txBody>
        </p:sp>
      </p:grpSp>
      <p:grpSp>
        <p:nvGrpSpPr>
          <p:cNvPr id="1355" name="Group 1354"/>
          <p:cNvGrpSpPr/>
          <p:nvPr/>
        </p:nvGrpSpPr>
        <p:grpSpPr>
          <a:xfrm>
            <a:off x="9001987" y="4484773"/>
            <a:ext cx="2908848" cy="2601829"/>
            <a:chOff x="9000395" y="4351196"/>
            <a:chExt cx="2908847" cy="2601829"/>
          </a:xfrm>
        </p:grpSpPr>
        <p:grpSp>
          <p:nvGrpSpPr>
            <p:cNvPr id="213" name="Group 212"/>
            <p:cNvGrpSpPr/>
            <p:nvPr/>
          </p:nvGrpSpPr>
          <p:grpSpPr>
            <a:xfrm>
              <a:off x="9000395" y="4351196"/>
              <a:ext cx="2776886" cy="2601829"/>
              <a:chOff x="374481" y="5198319"/>
              <a:chExt cx="3623117" cy="2601829"/>
            </a:xfrm>
          </p:grpSpPr>
          <p:sp>
            <p:nvSpPr>
              <p:cNvPr id="216" name="Rectangle 215"/>
              <p:cNvSpPr/>
              <p:nvPr/>
            </p:nvSpPr>
            <p:spPr>
              <a:xfrm flipV="1">
                <a:off x="374481" y="5198319"/>
                <a:ext cx="3623117" cy="2601829"/>
              </a:xfrm>
              <a:prstGeom prst="rect">
                <a:avLst/>
              </a:prstGeom>
              <a:gradFill>
                <a:gsLst>
                  <a:gs pos="34000">
                    <a:srgbClr val="08252E">
                      <a:lumMod val="0"/>
                      <a:lumOff val="100000"/>
                      <a:alpha val="0"/>
                    </a:srgbClr>
                  </a:gs>
                  <a:gs pos="100000">
                    <a:srgbClr val="BBDFF0">
                      <a:lumMod val="95000"/>
                    </a:srgbClr>
                  </a:gs>
                </a:gsLst>
                <a:lin ang="5400000" scaled="0"/>
              </a:gradFill>
              <a:ln>
                <a:gradFill>
                  <a:gsLst>
                    <a:gs pos="0">
                      <a:schemeClr val="accent1">
                        <a:tint val="66000"/>
                        <a:satMod val="160000"/>
                        <a:alpha val="0"/>
                      </a:schemeClr>
                    </a:gs>
                    <a:gs pos="100000">
                      <a:schemeClr val="bg1">
                        <a:lumMod val="66000"/>
                        <a:alpha val="35000"/>
                      </a:schemeClr>
                    </a:gs>
                  </a:gsLst>
                  <a:lin ang="5400000" scaled="0"/>
                </a:gradFill>
              </a:ln>
              <a:effectLst/>
            </p:spPr>
            <p:txBody>
              <a:bodyPr wrap="square" lIns="22827" tIns="22827" rIns="22827" bIns="22827" rtlCol="0" anchor="t" anchorCtr="1">
                <a:noAutofit/>
              </a:bodyPr>
              <a:lstStyle/>
              <a:p>
                <a:pPr algn="ctr" defTabSz="455295">
                  <a:lnSpc>
                    <a:spcPct val="90000"/>
                  </a:lnSpc>
                  <a:spcBef>
                    <a:spcPct val="50000"/>
                  </a:spcBef>
                </a:pPr>
                <a:endParaRPr lang="en-US" sz="1500" kern="0" dirty="0">
                  <a:solidFill>
                    <a:srgbClr val="B7D333"/>
                  </a:solidFill>
                </a:endParaRPr>
              </a:p>
            </p:txBody>
          </p:sp>
          <p:sp>
            <p:nvSpPr>
              <p:cNvPr id="217" name="TextBox 216"/>
              <p:cNvSpPr txBox="1"/>
              <p:nvPr/>
            </p:nvSpPr>
            <p:spPr>
              <a:xfrm>
                <a:off x="512632" y="5306943"/>
                <a:ext cx="3380486" cy="523202"/>
              </a:xfrm>
              <a:prstGeom prst="rect">
                <a:avLst/>
              </a:prstGeom>
              <a:solidFill>
                <a:schemeClr val="accent1"/>
              </a:solidFill>
            </p:spPr>
            <p:style>
              <a:lnRef idx="0">
                <a:schemeClr val="accent2"/>
              </a:lnRef>
              <a:fillRef idx="3">
                <a:schemeClr val="accent2"/>
              </a:fillRef>
              <a:effectRef idx="3">
                <a:schemeClr val="accent2"/>
              </a:effectRef>
              <a:fontRef idx="minor">
                <a:schemeClr val="lt1"/>
              </a:fontRef>
            </p:style>
            <p:txBody>
              <a:bodyPr vert="horz" wrap="square" lIns="18288" tIns="18288" rIns="18288" bIns="18288" anchor="ctr" anchorCtr="1"/>
              <a:lstStyle>
                <a:defPPr>
                  <a:defRPr lang="en-US"/>
                </a:defPPr>
                <a:lvl1pPr algn="ctr" defTabSz="912495">
                  <a:lnSpc>
                    <a:spcPct val="95000"/>
                  </a:lnSpc>
                  <a:spcBef>
                    <a:spcPts val="200"/>
                  </a:spcBef>
                  <a:defRPr sz="2600" b="1" kern="0">
                    <a:solidFill>
                      <a:srgbClr val="FFFFFF"/>
                    </a:solidFill>
                    <a:effectLst>
                      <a:outerShdw blurRad="50800" dist="38100" dir="2700000" algn="tl" rotWithShape="0">
                        <a:prstClr val="black">
                          <a:alpha val="40000"/>
                        </a:prstClr>
                      </a:outerShdw>
                    </a:effectLst>
                    <a:ea typeface="MS PGothic" panose="020B0600070205080204" pitchFamily="34" charset="-128"/>
                  </a:defRPr>
                </a:lvl1pPr>
              </a:lstStyle>
              <a:p>
                <a:pPr>
                  <a:lnSpc>
                    <a:spcPct val="100000"/>
                  </a:lnSpc>
                </a:pPr>
                <a:endParaRPr lang="en-US" sz="1500" dirty="0"/>
              </a:p>
            </p:txBody>
          </p:sp>
        </p:grpSp>
        <p:sp>
          <p:nvSpPr>
            <p:cNvPr id="214" name="Rectangle 213"/>
            <p:cNvSpPr/>
            <p:nvPr/>
          </p:nvSpPr>
          <p:spPr>
            <a:xfrm>
              <a:off x="10044556" y="4467514"/>
              <a:ext cx="1239401" cy="507813"/>
            </a:xfrm>
            <a:prstGeom prst="rect">
              <a:avLst/>
            </a:prstGeom>
          </p:spPr>
          <p:txBody>
            <a:bodyPr wrap="none" lIns="91420" tIns="45711" rIns="91420" bIns="45711" anchor="ctr">
              <a:spAutoFit/>
            </a:bodyPr>
            <a:lstStyle/>
            <a:p>
              <a:pPr defTabSz="911860">
                <a:lnSpc>
                  <a:spcPct val="90000"/>
                </a:lnSpc>
                <a:spcBef>
                  <a:spcPts val="200"/>
                </a:spcBef>
                <a:defRPr/>
              </a:pPr>
              <a:r>
                <a:rPr lang="en-US" sz="1500" b="1" kern="0" dirty="0">
                  <a:solidFill>
                    <a:srgbClr val="FFFFFF"/>
                  </a:solidFill>
                  <a:effectLst>
                    <a:outerShdw blurRad="50800" dist="38100" dir="2700000" algn="tl" rotWithShape="0">
                      <a:prstClr val="black">
                        <a:alpha val="40000"/>
                      </a:prstClr>
                    </a:outerShdw>
                  </a:effectLst>
                  <a:ea typeface="MS PGothic" panose="020B0600070205080204" pitchFamily="34" charset="-128"/>
                </a:rPr>
                <a:t>Secure </a:t>
              </a:r>
              <a:br>
                <a:rPr lang="en-US" sz="1500" b="1" kern="0" dirty="0">
                  <a:solidFill>
                    <a:srgbClr val="FFFFFF"/>
                  </a:solidFill>
                  <a:effectLst>
                    <a:outerShdw blurRad="50800" dist="38100" dir="2700000" algn="tl" rotWithShape="0">
                      <a:prstClr val="black">
                        <a:alpha val="40000"/>
                      </a:prstClr>
                    </a:outerShdw>
                  </a:effectLst>
                  <a:ea typeface="MS PGothic" panose="020B0600070205080204" pitchFamily="34" charset="-128"/>
                </a:rPr>
              </a:br>
              <a:r>
                <a:rPr lang="en-US" sz="1500" b="1" kern="0" dirty="0">
                  <a:solidFill>
                    <a:srgbClr val="FFFFFF"/>
                  </a:solidFill>
                  <a:effectLst>
                    <a:outerShdw blurRad="50800" dist="38100" dir="2700000" algn="tl" rotWithShape="0">
                      <a:prstClr val="black">
                        <a:alpha val="40000"/>
                      </a:prstClr>
                    </a:outerShdw>
                  </a:effectLst>
                  <a:ea typeface="MS PGothic" panose="020B0600070205080204" pitchFamily="34" charset="-128"/>
                </a:rPr>
                <a:t>Connectivity</a:t>
              </a:r>
              <a:endParaRPr lang="en-US" sz="1500" b="1" kern="0" dirty="0">
                <a:solidFill>
                  <a:srgbClr val="FFFFFF"/>
                </a:solidFill>
                <a:effectLst>
                  <a:outerShdw blurRad="50800" dist="38100" dir="2700000" algn="tl" rotWithShape="0">
                    <a:prstClr val="black">
                      <a:alpha val="40000"/>
                    </a:prstClr>
                  </a:outerShdw>
                </a:effectLst>
                <a:ea typeface="MS PGothic" panose="020B0600070205080204" pitchFamily="34" charset="-128"/>
              </a:endParaRPr>
            </a:p>
          </p:txBody>
        </p:sp>
        <p:pic>
          <p:nvPicPr>
            <p:cNvPr id="124" name="icon firewall and VPN" descr="\\MV-FS\Projects\Cisco\03_Assets\Icons\Kubrick Icons\Device Icons\Device_router_with_firewall_3081_default_256.png"/>
            <p:cNvPicPr>
              <a:picLocks noChangeAspect="1" noChangeArrowheads="1"/>
            </p:cNvPicPr>
            <p:nvPr/>
          </p:nvPicPr>
          <p:blipFill rotWithShape="1">
            <a:blip r:embed="rId21" cstate="screen"/>
            <a:srcRect b="18097"/>
            <a:stretch>
              <a:fillRect/>
            </a:stretch>
          </p:blipFill>
          <p:spPr bwMode="auto">
            <a:xfrm>
              <a:off x="9232785" y="4363974"/>
              <a:ext cx="694100" cy="568486"/>
            </a:xfrm>
            <a:prstGeom prst="rect">
              <a:avLst/>
            </a:prstGeom>
            <a:noFill/>
            <a:extLst>
              <a:ext uri="{909E8E84-426E-40DD-AFC4-6F175D3DCCD1}">
                <a14:hiddenFill xmlns:a14="http://schemas.microsoft.com/office/drawing/2010/main">
                  <a:solidFill>
                    <a:srgbClr val="FFFFFF"/>
                  </a:solidFill>
                </a14:hiddenFill>
              </a:ext>
            </a:extLst>
          </p:spPr>
        </p:pic>
        <p:sp>
          <p:nvSpPr>
            <p:cNvPr id="129" name="TextBox 128"/>
            <p:cNvSpPr txBox="1"/>
            <p:nvPr/>
          </p:nvSpPr>
          <p:spPr>
            <a:xfrm>
              <a:off x="9040043" y="5022431"/>
              <a:ext cx="2869199" cy="1454569"/>
            </a:xfrm>
            <a:prstGeom prst="rect">
              <a:avLst/>
            </a:prstGeom>
          </p:spPr>
          <p:txBody>
            <a:bodyPr vert="horz" lIns="91440" tIns="45720" rIns="91440" bIns="45720" rtlCol="0">
              <a:noAutofit/>
            </a:bodyPr>
            <a:lstStyle>
              <a:defPPr>
                <a:defRPr lang="en-US"/>
              </a:defPPr>
              <a:lvl1pPr marL="171450" indent="-171450">
                <a:lnSpc>
                  <a:spcPct val="100000"/>
                </a:lnSpc>
                <a:spcBef>
                  <a:spcPts val="400"/>
                </a:spcBef>
                <a:buClr>
                  <a:srgbClr val="3F4B4D"/>
                </a:buClr>
                <a:buSzPct val="90000"/>
                <a:buFont typeface="Arial" panose="020B0604020202020204" pitchFamily="34" charset="0"/>
                <a:buChar char="•"/>
                <a:defRPr sz="1300">
                  <a:solidFill>
                    <a:srgbClr val="435153"/>
                  </a:solidFill>
                  <a:latin typeface="+mj-lt"/>
                </a:defRPr>
              </a:lvl1pPr>
            </a:lstStyle>
            <a:p>
              <a:r>
                <a:rPr lang="en-US" sz="1500" dirty="0"/>
                <a:t>Certified strong encryption</a:t>
              </a:r>
              <a:endParaRPr lang="en-US" sz="1500" dirty="0"/>
            </a:p>
            <a:p>
              <a:r>
                <a:rPr lang="en-US" sz="1500" dirty="0"/>
                <a:t>Comprehensive threat defense</a:t>
              </a:r>
              <a:endParaRPr lang="en-US" sz="1500" dirty="0"/>
            </a:p>
            <a:p>
              <a:r>
                <a:rPr lang="en-US" sz="1500" dirty="0"/>
                <a:t>Cloud Managed Security for secure direct Internet access</a:t>
              </a:r>
              <a:endParaRPr lang="en-US" sz="1500" dirty="0"/>
            </a:p>
          </p:txBody>
        </p:sp>
      </p:grpSp>
      <p:grpSp>
        <p:nvGrpSpPr>
          <p:cNvPr id="1349" name="Group 1348"/>
          <p:cNvGrpSpPr/>
          <p:nvPr/>
        </p:nvGrpSpPr>
        <p:grpSpPr>
          <a:xfrm>
            <a:off x="3271035" y="4484773"/>
            <a:ext cx="2776887" cy="2601829"/>
            <a:chOff x="3269443" y="4351196"/>
            <a:chExt cx="2776887" cy="2601829"/>
          </a:xfrm>
        </p:grpSpPr>
        <p:grpSp>
          <p:nvGrpSpPr>
            <p:cNvPr id="201" name="Group 200"/>
            <p:cNvGrpSpPr/>
            <p:nvPr/>
          </p:nvGrpSpPr>
          <p:grpSpPr>
            <a:xfrm>
              <a:off x="3269443" y="4351196"/>
              <a:ext cx="2776887" cy="2601829"/>
              <a:chOff x="374481" y="5198319"/>
              <a:chExt cx="3623117" cy="2601829"/>
            </a:xfrm>
          </p:grpSpPr>
          <p:sp>
            <p:nvSpPr>
              <p:cNvPr id="204" name="Rectangle 203"/>
              <p:cNvSpPr/>
              <p:nvPr/>
            </p:nvSpPr>
            <p:spPr>
              <a:xfrm flipV="1">
                <a:off x="374481" y="5198319"/>
                <a:ext cx="3623117" cy="2601829"/>
              </a:xfrm>
              <a:prstGeom prst="rect">
                <a:avLst/>
              </a:prstGeom>
              <a:gradFill>
                <a:gsLst>
                  <a:gs pos="34000">
                    <a:srgbClr val="08252E">
                      <a:lumMod val="0"/>
                      <a:lumOff val="100000"/>
                      <a:alpha val="0"/>
                    </a:srgbClr>
                  </a:gs>
                  <a:gs pos="100000">
                    <a:srgbClr val="BBDFF0">
                      <a:lumMod val="95000"/>
                    </a:srgbClr>
                  </a:gs>
                </a:gsLst>
                <a:lin ang="5400000" scaled="0"/>
              </a:gradFill>
              <a:ln>
                <a:gradFill>
                  <a:gsLst>
                    <a:gs pos="0">
                      <a:schemeClr val="accent1">
                        <a:tint val="66000"/>
                        <a:satMod val="160000"/>
                        <a:alpha val="0"/>
                      </a:schemeClr>
                    </a:gs>
                    <a:gs pos="100000">
                      <a:schemeClr val="bg1">
                        <a:lumMod val="66000"/>
                        <a:alpha val="35000"/>
                      </a:schemeClr>
                    </a:gs>
                  </a:gsLst>
                  <a:lin ang="5400000" scaled="0"/>
                </a:gradFill>
              </a:ln>
              <a:effectLst/>
            </p:spPr>
            <p:txBody>
              <a:bodyPr wrap="square" lIns="22827" tIns="22827" rIns="22827" bIns="22827" rtlCol="0" anchor="t" anchorCtr="1">
                <a:noAutofit/>
              </a:bodyPr>
              <a:lstStyle/>
              <a:p>
                <a:pPr algn="ctr" defTabSz="455295">
                  <a:lnSpc>
                    <a:spcPct val="90000"/>
                  </a:lnSpc>
                  <a:spcBef>
                    <a:spcPct val="50000"/>
                  </a:spcBef>
                </a:pPr>
                <a:endParaRPr lang="en-US" sz="1500" kern="0" dirty="0">
                  <a:solidFill>
                    <a:srgbClr val="B7D333"/>
                  </a:solidFill>
                </a:endParaRPr>
              </a:p>
            </p:txBody>
          </p:sp>
          <p:sp>
            <p:nvSpPr>
              <p:cNvPr id="205" name="TextBox 204"/>
              <p:cNvSpPr txBox="1"/>
              <p:nvPr/>
            </p:nvSpPr>
            <p:spPr>
              <a:xfrm>
                <a:off x="512632" y="5306943"/>
                <a:ext cx="3380486" cy="523202"/>
              </a:xfrm>
              <a:prstGeom prst="rect">
                <a:avLst/>
              </a:prstGeom>
              <a:solidFill>
                <a:schemeClr val="accent1"/>
              </a:solidFill>
            </p:spPr>
            <p:style>
              <a:lnRef idx="0">
                <a:schemeClr val="accent2"/>
              </a:lnRef>
              <a:fillRef idx="3">
                <a:schemeClr val="accent2"/>
              </a:fillRef>
              <a:effectRef idx="3">
                <a:schemeClr val="accent2"/>
              </a:effectRef>
              <a:fontRef idx="minor">
                <a:schemeClr val="lt1"/>
              </a:fontRef>
            </p:style>
            <p:txBody>
              <a:bodyPr vert="horz" wrap="square" lIns="18288" tIns="18288" rIns="18288" bIns="18288" anchor="ctr" anchorCtr="1"/>
              <a:lstStyle>
                <a:defPPr>
                  <a:defRPr lang="en-US"/>
                </a:defPPr>
                <a:lvl1pPr algn="ctr" defTabSz="912495">
                  <a:lnSpc>
                    <a:spcPct val="95000"/>
                  </a:lnSpc>
                  <a:spcBef>
                    <a:spcPts val="200"/>
                  </a:spcBef>
                  <a:defRPr sz="2600" b="1" kern="0">
                    <a:solidFill>
                      <a:srgbClr val="FFFFFF"/>
                    </a:solidFill>
                    <a:effectLst>
                      <a:outerShdw blurRad="50800" dist="38100" dir="2700000" algn="tl" rotWithShape="0">
                        <a:prstClr val="black">
                          <a:alpha val="40000"/>
                        </a:prstClr>
                      </a:outerShdw>
                    </a:effectLst>
                    <a:ea typeface="MS PGothic" panose="020B0600070205080204" pitchFamily="34" charset="-128"/>
                  </a:defRPr>
                </a:lvl1pPr>
              </a:lstStyle>
              <a:p>
                <a:pPr>
                  <a:lnSpc>
                    <a:spcPct val="100000"/>
                  </a:lnSpc>
                </a:pPr>
                <a:endParaRPr lang="en-US" sz="1500" dirty="0"/>
              </a:p>
            </p:txBody>
          </p:sp>
        </p:grpSp>
        <p:sp>
          <p:nvSpPr>
            <p:cNvPr id="202" name="Rectangle 201"/>
            <p:cNvSpPr/>
            <p:nvPr/>
          </p:nvSpPr>
          <p:spPr>
            <a:xfrm>
              <a:off x="4313606" y="4467514"/>
              <a:ext cx="1241005" cy="507813"/>
            </a:xfrm>
            <a:prstGeom prst="rect">
              <a:avLst/>
            </a:prstGeom>
          </p:spPr>
          <p:txBody>
            <a:bodyPr wrap="none" lIns="91420" tIns="45711" rIns="91420" bIns="45711" anchor="ctr">
              <a:spAutoFit/>
            </a:bodyPr>
            <a:lstStyle/>
            <a:p>
              <a:pPr defTabSz="911860">
                <a:lnSpc>
                  <a:spcPct val="90000"/>
                </a:lnSpc>
                <a:spcBef>
                  <a:spcPts val="200"/>
                </a:spcBef>
                <a:defRPr/>
              </a:pPr>
              <a:r>
                <a:rPr lang="en-US" sz="1500" b="1" kern="0" dirty="0">
                  <a:solidFill>
                    <a:srgbClr val="FFFFFF"/>
                  </a:solidFill>
                  <a:effectLst>
                    <a:outerShdw blurRad="50800" dist="38100" dir="2700000" algn="tl" rotWithShape="0">
                      <a:prstClr val="black">
                        <a:alpha val="40000"/>
                      </a:prstClr>
                    </a:outerShdw>
                  </a:effectLst>
                  <a:ea typeface="MS PGothic" panose="020B0600070205080204" pitchFamily="34" charset="-128"/>
                </a:rPr>
                <a:t>Intelligent </a:t>
              </a:r>
              <a:br>
                <a:rPr lang="en-US" sz="1500" b="1" kern="0" dirty="0">
                  <a:solidFill>
                    <a:srgbClr val="FFFFFF"/>
                  </a:solidFill>
                  <a:effectLst>
                    <a:outerShdw blurRad="50800" dist="38100" dir="2700000" algn="tl" rotWithShape="0">
                      <a:prstClr val="black">
                        <a:alpha val="40000"/>
                      </a:prstClr>
                    </a:outerShdw>
                  </a:effectLst>
                  <a:ea typeface="MS PGothic" panose="020B0600070205080204" pitchFamily="34" charset="-128"/>
                </a:rPr>
              </a:br>
              <a:r>
                <a:rPr lang="en-US" sz="1500" b="1" kern="0" dirty="0">
                  <a:solidFill>
                    <a:srgbClr val="FFFFFF"/>
                  </a:solidFill>
                  <a:effectLst>
                    <a:outerShdw blurRad="50800" dist="38100" dir="2700000" algn="tl" rotWithShape="0">
                      <a:prstClr val="black">
                        <a:alpha val="40000"/>
                      </a:prstClr>
                    </a:outerShdw>
                  </a:effectLst>
                  <a:ea typeface="MS PGothic" panose="020B0600070205080204" pitchFamily="34" charset="-128"/>
                </a:rPr>
                <a:t>Path Control</a:t>
              </a:r>
              <a:endParaRPr lang="en-US" sz="1500" b="1" kern="0" dirty="0">
                <a:solidFill>
                  <a:srgbClr val="FFFFFF"/>
                </a:solidFill>
                <a:effectLst>
                  <a:outerShdw blurRad="50800" dist="38100" dir="2700000" algn="tl" rotWithShape="0">
                    <a:prstClr val="black">
                      <a:alpha val="40000"/>
                    </a:prstClr>
                  </a:outerShdw>
                </a:effectLst>
                <a:ea typeface="MS PGothic" panose="020B0600070205080204" pitchFamily="34" charset="-128"/>
              </a:endParaRPr>
            </a:p>
          </p:txBody>
        </p:sp>
        <p:pic>
          <p:nvPicPr>
            <p:cNvPr id="119" name="Picture 11" descr="\\MV-FS\Projects\Cisco\03_Assets\Icons\Kubrick Icons\Device Icons\non approved icons\WANpathcontrol.png"/>
            <p:cNvPicPr>
              <a:picLocks noChangeAspect="1" noChangeArrowheads="1"/>
            </p:cNvPicPr>
            <p:nvPr/>
          </p:nvPicPr>
          <p:blipFill>
            <a:blip r:embed="rId24" cstate="screen"/>
            <a:srcRect/>
            <a:stretch>
              <a:fillRect/>
            </a:stretch>
          </p:blipFill>
          <p:spPr bwMode="auto">
            <a:xfrm>
              <a:off x="3640379" y="4555253"/>
              <a:ext cx="521318" cy="337566"/>
            </a:xfrm>
            <a:prstGeom prst="rect">
              <a:avLst/>
            </a:prstGeom>
            <a:noFill/>
            <a:extLst>
              <a:ext uri="{909E8E84-426E-40DD-AFC4-6F175D3DCCD1}">
                <a14:hiddenFill xmlns:a14="http://schemas.microsoft.com/office/drawing/2010/main">
                  <a:solidFill>
                    <a:srgbClr val="FFFFFF"/>
                  </a:solidFill>
                </a14:hiddenFill>
              </a:ext>
            </a:extLst>
          </p:spPr>
        </p:pic>
        <p:sp>
          <p:nvSpPr>
            <p:cNvPr id="131" name="TextBox 130"/>
            <p:cNvSpPr txBox="1"/>
            <p:nvPr/>
          </p:nvSpPr>
          <p:spPr>
            <a:xfrm>
              <a:off x="3294645" y="5022431"/>
              <a:ext cx="2716103" cy="1278808"/>
            </a:xfrm>
            <a:prstGeom prst="rect">
              <a:avLst/>
            </a:prstGeom>
          </p:spPr>
          <p:txBody>
            <a:bodyPr vert="horz" lIns="91440" tIns="45720" rIns="91440" bIns="45720" rtlCol="0">
              <a:noAutofit/>
            </a:bodyPr>
            <a:lstStyle>
              <a:defPPr>
                <a:defRPr lang="en-US"/>
              </a:defPPr>
              <a:lvl1pPr marL="171450" indent="-171450">
                <a:lnSpc>
                  <a:spcPct val="100000"/>
                </a:lnSpc>
                <a:spcBef>
                  <a:spcPts val="400"/>
                </a:spcBef>
                <a:buClr>
                  <a:srgbClr val="3F4B4D"/>
                </a:buClr>
                <a:buSzPct val="90000"/>
                <a:buFont typeface="Arial" panose="020B0604020202020204" pitchFamily="34" charset="0"/>
                <a:buChar char="•"/>
                <a:defRPr sz="1300">
                  <a:solidFill>
                    <a:srgbClr val="435153"/>
                  </a:solidFill>
                  <a:latin typeface="+mj-lt"/>
                </a:defRPr>
              </a:lvl1pPr>
            </a:lstStyle>
            <a:p>
              <a:r>
                <a:rPr lang="en-US" sz="1500" dirty="0"/>
                <a:t>Dynamic Application best path based on policy</a:t>
              </a:r>
              <a:endParaRPr lang="en-US" sz="1500" dirty="0"/>
            </a:p>
            <a:p>
              <a:r>
                <a:rPr lang="en-US" sz="1500" dirty="0"/>
                <a:t>Load balancing for full utilization of bandwidth </a:t>
              </a:r>
              <a:endParaRPr lang="en-US" sz="1500" dirty="0"/>
            </a:p>
            <a:p>
              <a:r>
                <a:rPr lang="en-US" sz="1500" dirty="0"/>
                <a:t>Improved availability</a:t>
              </a:r>
              <a:endParaRPr lang="en-US" sz="1500" dirty="0"/>
            </a:p>
          </p:txBody>
        </p:sp>
      </p:grpSp>
      <p:grpSp>
        <p:nvGrpSpPr>
          <p:cNvPr id="1348" name="Group 1347"/>
          <p:cNvGrpSpPr/>
          <p:nvPr/>
        </p:nvGrpSpPr>
        <p:grpSpPr>
          <a:xfrm>
            <a:off x="381026" y="4484773"/>
            <a:ext cx="2836600" cy="2601829"/>
            <a:chOff x="379436" y="4351196"/>
            <a:chExt cx="2836600" cy="2601829"/>
          </a:xfrm>
        </p:grpSpPr>
        <p:grpSp>
          <p:nvGrpSpPr>
            <p:cNvPr id="173" name="Group 172"/>
            <p:cNvGrpSpPr/>
            <p:nvPr/>
          </p:nvGrpSpPr>
          <p:grpSpPr>
            <a:xfrm>
              <a:off x="379436" y="4351196"/>
              <a:ext cx="2776886" cy="2601829"/>
              <a:chOff x="374481" y="5198319"/>
              <a:chExt cx="3623117" cy="2601829"/>
            </a:xfrm>
          </p:grpSpPr>
          <p:sp>
            <p:nvSpPr>
              <p:cNvPr id="176" name="Rectangle 175"/>
              <p:cNvSpPr/>
              <p:nvPr/>
            </p:nvSpPr>
            <p:spPr>
              <a:xfrm flipV="1">
                <a:off x="374481" y="5198319"/>
                <a:ext cx="3623117" cy="2601829"/>
              </a:xfrm>
              <a:prstGeom prst="rect">
                <a:avLst/>
              </a:prstGeom>
              <a:gradFill>
                <a:gsLst>
                  <a:gs pos="34000">
                    <a:srgbClr val="08252E">
                      <a:lumMod val="0"/>
                      <a:lumOff val="100000"/>
                      <a:alpha val="0"/>
                    </a:srgbClr>
                  </a:gs>
                  <a:gs pos="100000">
                    <a:srgbClr val="BBDFF0">
                      <a:lumMod val="95000"/>
                    </a:srgbClr>
                  </a:gs>
                </a:gsLst>
                <a:lin ang="5400000" scaled="0"/>
              </a:gradFill>
              <a:ln>
                <a:gradFill>
                  <a:gsLst>
                    <a:gs pos="0">
                      <a:schemeClr val="accent1">
                        <a:tint val="66000"/>
                        <a:satMod val="160000"/>
                        <a:alpha val="0"/>
                      </a:schemeClr>
                    </a:gs>
                    <a:gs pos="100000">
                      <a:schemeClr val="bg1">
                        <a:lumMod val="66000"/>
                        <a:alpha val="35000"/>
                      </a:schemeClr>
                    </a:gs>
                  </a:gsLst>
                  <a:lin ang="5400000" scaled="0"/>
                </a:gradFill>
              </a:ln>
              <a:effectLst/>
            </p:spPr>
            <p:txBody>
              <a:bodyPr wrap="square" lIns="22827" tIns="22827" rIns="22827" bIns="22827" rtlCol="0" anchor="t" anchorCtr="1">
                <a:noAutofit/>
              </a:bodyPr>
              <a:lstStyle/>
              <a:p>
                <a:pPr algn="ctr" defTabSz="455295">
                  <a:lnSpc>
                    <a:spcPct val="90000"/>
                  </a:lnSpc>
                  <a:spcBef>
                    <a:spcPct val="50000"/>
                  </a:spcBef>
                </a:pPr>
                <a:endParaRPr lang="en-US" sz="1500" kern="0" dirty="0">
                  <a:solidFill>
                    <a:srgbClr val="B7D333"/>
                  </a:solidFill>
                </a:endParaRPr>
              </a:p>
            </p:txBody>
          </p:sp>
          <p:sp>
            <p:nvSpPr>
              <p:cNvPr id="177" name="TextBox 176"/>
              <p:cNvSpPr txBox="1"/>
              <p:nvPr/>
            </p:nvSpPr>
            <p:spPr>
              <a:xfrm>
                <a:off x="512632" y="5306943"/>
                <a:ext cx="3380486" cy="523202"/>
              </a:xfrm>
              <a:prstGeom prst="rect">
                <a:avLst/>
              </a:prstGeom>
              <a:solidFill>
                <a:schemeClr val="accent1"/>
              </a:solidFill>
            </p:spPr>
            <p:style>
              <a:lnRef idx="0">
                <a:schemeClr val="accent2"/>
              </a:lnRef>
              <a:fillRef idx="3">
                <a:schemeClr val="accent2"/>
              </a:fillRef>
              <a:effectRef idx="3">
                <a:schemeClr val="accent2"/>
              </a:effectRef>
              <a:fontRef idx="minor">
                <a:schemeClr val="lt1"/>
              </a:fontRef>
            </p:style>
            <p:txBody>
              <a:bodyPr vert="horz" wrap="square" lIns="18288" tIns="18288" rIns="18288" bIns="18288" anchor="ctr" anchorCtr="1"/>
              <a:lstStyle>
                <a:defPPr>
                  <a:defRPr lang="en-US"/>
                </a:defPPr>
                <a:lvl1pPr algn="ctr" defTabSz="912495">
                  <a:lnSpc>
                    <a:spcPct val="95000"/>
                  </a:lnSpc>
                  <a:spcBef>
                    <a:spcPts val="200"/>
                  </a:spcBef>
                  <a:defRPr sz="2600" b="1" kern="0">
                    <a:solidFill>
                      <a:srgbClr val="FFFFFF"/>
                    </a:solidFill>
                    <a:effectLst>
                      <a:outerShdw blurRad="50800" dist="38100" dir="2700000" algn="tl" rotWithShape="0">
                        <a:prstClr val="black">
                          <a:alpha val="40000"/>
                        </a:prstClr>
                      </a:outerShdw>
                    </a:effectLst>
                    <a:ea typeface="MS PGothic" panose="020B0600070205080204" pitchFamily="34" charset="-128"/>
                  </a:defRPr>
                </a:lvl1pPr>
              </a:lstStyle>
              <a:p>
                <a:pPr>
                  <a:lnSpc>
                    <a:spcPct val="100000"/>
                  </a:lnSpc>
                </a:pPr>
                <a:endParaRPr lang="en-US" sz="1500" dirty="0"/>
              </a:p>
            </p:txBody>
          </p:sp>
        </p:grpSp>
        <p:sp>
          <p:nvSpPr>
            <p:cNvPr id="174" name="Rectangle 173"/>
            <p:cNvSpPr/>
            <p:nvPr/>
          </p:nvSpPr>
          <p:spPr>
            <a:xfrm>
              <a:off x="1423597" y="4467514"/>
              <a:ext cx="1252225" cy="507813"/>
            </a:xfrm>
            <a:prstGeom prst="rect">
              <a:avLst/>
            </a:prstGeom>
          </p:spPr>
          <p:txBody>
            <a:bodyPr wrap="none" lIns="91420" tIns="45711" rIns="91420" bIns="45711" anchor="ctr">
              <a:spAutoFit/>
            </a:bodyPr>
            <a:lstStyle/>
            <a:p>
              <a:pPr defTabSz="911860">
                <a:lnSpc>
                  <a:spcPct val="90000"/>
                </a:lnSpc>
                <a:spcBef>
                  <a:spcPts val="200"/>
                </a:spcBef>
                <a:defRPr/>
              </a:pPr>
              <a:r>
                <a:rPr lang="en-US" sz="1500" b="1" kern="0" dirty="0">
                  <a:solidFill>
                    <a:srgbClr val="FFFFFF"/>
                  </a:solidFill>
                  <a:effectLst>
                    <a:outerShdw blurRad="50800" dist="38100" dir="2700000" algn="tl" rotWithShape="0">
                      <a:prstClr val="black">
                        <a:alpha val="40000"/>
                      </a:prstClr>
                    </a:outerShdw>
                  </a:effectLst>
                  <a:ea typeface="MS PGothic" panose="020B0600070205080204" pitchFamily="34" charset="-128"/>
                </a:rPr>
                <a:t>Transport</a:t>
              </a:r>
              <a:br>
                <a:rPr lang="en-US" sz="1500" b="1" kern="0" dirty="0">
                  <a:solidFill>
                    <a:srgbClr val="FFFFFF"/>
                  </a:solidFill>
                  <a:effectLst>
                    <a:outerShdw blurRad="50800" dist="38100" dir="2700000" algn="tl" rotWithShape="0">
                      <a:prstClr val="black">
                        <a:alpha val="40000"/>
                      </a:prstClr>
                    </a:outerShdw>
                  </a:effectLst>
                  <a:ea typeface="MS PGothic" panose="020B0600070205080204" pitchFamily="34" charset="-128"/>
                </a:rPr>
              </a:br>
              <a:r>
                <a:rPr lang="en-US" sz="1500" b="1" kern="0" dirty="0">
                  <a:solidFill>
                    <a:srgbClr val="FFFFFF"/>
                  </a:solidFill>
                  <a:effectLst>
                    <a:outerShdw blurRad="50800" dist="38100" dir="2700000" algn="tl" rotWithShape="0">
                      <a:prstClr val="black">
                        <a:alpha val="40000"/>
                      </a:prstClr>
                    </a:outerShdw>
                  </a:effectLst>
                  <a:ea typeface="MS PGothic" panose="020B0600070205080204" pitchFamily="34" charset="-128"/>
                </a:rPr>
                <a:t>Independent</a:t>
              </a:r>
              <a:endParaRPr lang="en-US" sz="1500" b="1" kern="0" dirty="0">
                <a:solidFill>
                  <a:srgbClr val="FFFFFF"/>
                </a:solidFill>
                <a:effectLst>
                  <a:outerShdw blurRad="50800" dist="38100" dir="2700000" algn="tl" rotWithShape="0">
                    <a:prstClr val="black">
                      <a:alpha val="40000"/>
                    </a:prstClr>
                  </a:outerShdw>
                </a:effectLst>
                <a:ea typeface="MS PGothic" panose="020B0600070205080204" pitchFamily="34" charset="-128"/>
              </a:endParaRPr>
            </a:p>
          </p:txBody>
        </p:sp>
        <p:sp>
          <p:nvSpPr>
            <p:cNvPr id="175" name="Freeform 11"/>
            <p:cNvSpPr>
              <a:spLocks noChangeAspect="1" noEditPoints="1"/>
            </p:cNvSpPr>
            <p:nvPr/>
          </p:nvSpPr>
          <p:spPr bwMode="auto">
            <a:xfrm>
              <a:off x="801664" y="4525180"/>
              <a:ext cx="386716" cy="392481"/>
            </a:xfrm>
            <a:custGeom>
              <a:avLst/>
              <a:gdLst/>
              <a:ahLst/>
              <a:cxnLst>
                <a:cxn ang="0">
                  <a:pos x="495" y="3"/>
                </a:cxn>
                <a:cxn ang="0">
                  <a:pos x="327" y="146"/>
                </a:cxn>
                <a:cxn ang="0">
                  <a:pos x="425" y="182"/>
                </a:cxn>
                <a:cxn ang="0">
                  <a:pos x="746" y="183"/>
                </a:cxn>
                <a:cxn ang="0">
                  <a:pos x="558" y="0"/>
                </a:cxn>
                <a:cxn ang="0">
                  <a:pos x="1036" y="320"/>
                </a:cxn>
                <a:cxn ang="0">
                  <a:pos x="1011" y="232"/>
                </a:cxn>
                <a:cxn ang="0">
                  <a:pos x="985" y="371"/>
                </a:cxn>
                <a:cxn ang="0">
                  <a:pos x="564" y="805"/>
                </a:cxn>
                <a:cxn ang="0">
                  <a:pos x="857" y="835"/>
                </a:cxn>
                <a:cxn ang="0">
                  <a:pos x="1093" y="401"/>
                </a:cxn>
                <a:cxn ang="0">
                  <a:pos x="985" y="371"/>
                </a:cxn>
                <a:cxn ang="0">
                  <a:pos x="958" y="364"/>
                </a:cxn>
                <a:cxn ang="0">
                  <a:pos x="796" y="259"/>
                </a:cxn>
                <a:cxn ang="0">
                  <a:pos x="553" y="783"/>
                </a:cxn>
                <a:cxn ang="0">
                  <a:pos x="515" y="768"/>
                </a:cxn>
                <a:cxn ang="0">
                  <a:pos x="731" y="281"/>
                </a:cxn>
                <a:cxn ang="0">
                  <a:pos x="425" y="206"/>
                </a:cxn>
                <a:cxn ang="0">
                  <a:pos x="327" y="249"/>
                </a:cxn>
                <a:cxn ang="0">
                  <a:pos x="148" y="602"/>
                </a:cxn>
                <a:cxn ang="0">
                  <a:pos x="225" y="701"/>
                </a:cxn>
                <a:cxn ang="0">
                  <a:pos x="945" y="288"/>
                </a:cxn>
                <a:cxn ang="0">
                  <a:pos x="986" y="200"/>
                </a:cxn>
                <a:cxn ang="0">
                  <a:pos x="769" y="186"/>
                </a:cxn>
                <a:cxn ang="0">
                  <a:pos x="883" y="890"/>
                </a:cxn>
                <a:cxn ang="0">
                  <a:pos x="1037" y="841"/>
                </a:cxn>
                <a:cxn ang="0">
                  <a:pos x="865" y="873"/>
                </a:cxn>
                <a:cxn ang="0">
                  <a:pos x="561" y="840"/>
                </a:cxn>
                <a:cxn ang="0">
                  <a:pos x="369" y="1005"/>
                </a:cxn>
                <a:cxn ang="0">
                  <a:pos x="807" y="931"/>
                </a:cxn>
                <a:cxn ang="0">
                  <a:pos x="948" y="813"/>
                </a:cxn>
                <a:cxn ang="0">
                  <a:pos x="1115" y="557"/>
                </a:cxn>
                <a:cxn ang="0">
                  <a:pos x="463" y="819"/>
                </a:cxn>
                <a:cxn ang="0">
                  <a:pos x="127" y="698"/>
                </a:cxn>
                <a:cxn ang="0">
                  <a:pos x="142" y="929"/>
                </a:cxn>
                <a:cxn ang="0">
                  <a:pos x="74" y="647"/>
                </a:cxn>
                <a:cxn ang="0">
                  <a:pos x="0" y="557"/>
                </a:cxn>
                <a:cxn ang="0">
                  <a:pos x="74" y="647"/>
                </a:cxn>
                <a:cxn ang="0">
                  <a:pos x="182" y="430"/>
                </a:cxn>
                <a:cxn ang="0">
                  <a:pos x="93" y="250"/>
                </a:cxn>
                <a:cxn ang="0">
                  <a:pos x="125" y="596"/>
                </a:cxn>
                <a:cxn ang="0">
                  <a:pos x="462" y="856"/>
                </a:cxn>
                <a:cxn ang="0">
                  <a:pos x="353" y="987"/>
                </a:cxn>
              </a:cxnLst>
              <a:rect l="0" t="0" r="r" b="b"/>
              <a:pathLst>
                <a:path w="1115" h="1114">
                  <a:moveTo>
                    <a:pt x="327" y="146"/>
                  </a:moveTo>
                  <a:cubicBezTo>
                    <a:pt x="335" y="146"/>
                    <a:pt x="342" y="148"/>
                    <a:pt x="348" y="151"/>
                  </a:cubicBezTo>
                  <a:cubicBezTo>
                    <a:pt x="394" y="94"/>
                    <a:pt x="443" y="44"/>
                    <a:pt x="495" y="3"/>
                  </a:cubicBezTo>
                  <a:cubicBezTo>
                    <a:pt x="340" y="21"/>
                    <a:pt x="204" y="101"/>
                    <a:pt x="114" y="219"/>
                  </a:cubicBezTo>
                  <a:cubicBezTo>
                    <a:pt x="166" y="206"/>
                    <a:pt x="221" y="197"/>
                    <a:pt x="277" y="190"/>
                  </a:cubicBezTo>
                  <a:cubicBezTo>
                    <a:pt x="280" y="165"/>
                    <a:pt x="301" y="146"/>
                    <a:pt x="327" y="146"/>
                  </a:cubicBezTo>
                  <a:close/>
                  <a:moveTo>
                    <a:pt x="367" y="165"/>
                  </a:moveTo>
                  <a:cubicBezTo>
                    <a:pt x="371" y="170"/>
                    <a:pt x="374" y="176"/>
                    <a:pt x="376" y="183"/>
                  </a:cubicBezTo>
                  <a:cubicBezTo>
                    <a:pt x="392" y="182"/>
                    <a:pt x="409" y="182"/>
                    <a:pt x="425" y="182"/>
                  </a:cubicBezTo>
                  <a:cubicBezTo>
                    <a:pt x="445" y="182"/>
                    <a:pt x="464" y="182"/>
                    <a:pt x="484" y="183"/>
                  </a:cubicBezTo>
                  <a:cubicBezTo>
                    <a:pt x="560" y="186"/>
                    <a:pt x="635" y="196"/>
                    <a:pt x="705" y="211"/>
                  </a:cubicBezTo>
                  <a:cubicBezTo>
                    <a:pt x="713" y="196"/>
                    <a:pt x="728" y="185"/>
                    <a:pt x="746" y="183"/>
                  </a:cubicBezTo>
                  <a:cubicBezTo>
                    <a:pt x="750" y="145"/>
                    <a:pt x="752" y="108"/>
                    <a:pt x="752" y="72"/>
                  </a:cubicBezTo>
                  <a:cubicBezTo>
                    <a:pt x="752" y="59"/>
                    <a:pt x="751" y="47"/>
                    <a:pt x="751" y="34"/>
                  </a:cubicBezTo>
                  <a:cubicBezTo>
                    <a:pt x="691" y="12"/>
                    <a:pt x="626" y="0"/>
                    <a:pt x="558" y="0"/>
                  </a:cubicBezTo>
                  <a:cubicBezTo>
                    <a:pt x="551" y="0"/>
                    <a:pt x="545" y="0"/>
                    <a:pt x="539" y="0"/>
                  </a:cubicBezTo>
                  <a:cubicBezTo>
                    <a:pt x="478" y="44"/>
                    <a:pt x="420" y="99"/>
                    <a:pt x="367" y="165"/>
                  </a:cubicBezTo>
                  <a:close/>
                  <a:moveTo>
                    <a:pt x="1036" y="320"/>
                  </a:moveTo>
                  <a:cubicBezTo>
                    <a:pt x="1036" y="325"/>
                    <a:pt x="1035" y="329"/>
                    <a:pt x="1034" y="333"/>
                  </a:cubicBezTo>
                  <a:cubicBezTo>
                    <a:pt x="1050" y="341"/>
                    <a:pt x="1064" y="350"/>
                    <a:pt x="1079" y="359"/>
                  </a:cubicBezTo>
                  <a:cubicBezTo>
                    <a:pt x="1062" y="314"/>
                    <a:pt x="1038" y="271"/>
                    <a:pt x="1011" y="232"/>
                  </a:cubicBezTo>
                  <a:cubicBezTo>
                    <a:pt x="1010" y="246"/>
                    <a:pt x="1009" y="260"/>
                    <a:pt x="1007" y="274"/>
                  </a:cubicBezTo>
                  <a:cubicBezTo>
                    <a:pt x="1024" y="282"/>
                    <a:pt x="1036" y="300"/>
                    <a:pt x="1036" y="320"/>
                  </a:cubicBezTo>
                  <a:close/>
                  <a:moveTo>
                    <a:pt x="985" y="371"/>
                  </a:moveTo>
                  <a:cubicBezTo>
                    <a:pt x="983" y="371"/>
                    <a:pt x="982" y="371"/>
                    <a:pt x="981" y="371"/>
                  </a:cubicBezTo>
                  <a:cubicBezTo>
                    <a:pt x="955" y="437"/>
                    <a:pt x="914" y="504"/>
                    <a:pt x="860" y="567"/>
                  </a:cubicBezTo>
                  <a:cubicBezTo>
                    <a:pt x="784" y="655"/>
                    <a:pt x="683" y="737"/>
                    <a:pt x="564" y="805"/>
                  </a:cubicBezTo>
                  <a:cubicBezTo>
                    <a:pt x="565" y="808"/>
                    <a:pt x="566" y="812"/>
                    <a:pt x="566" y="817"/>
                  </a:cubicBezTo>
                  <a:cubicBezTo>
                    <a:pt x="641" y="829"/>
                    <a:pt x="720" y="836"/>
                    <a:pt x="802" y="836"/>
                  </a:cubicBezTo>
                  <a:cubicBezTo>
                    <a:pt x="821" y="836"/>
                    <a:pt x="839" y="836"/>
                    <a:pt x="857" y="835"/>
                  </a:cubicBezTo>
                  <a:cubicBezTo>
                    <a:pt x="862" y="811"/>
                    <a:pt x="883" y="793"/>
                    <a:pt x="908" y="793"/>
                  </a:cubicBezTo>
                  <a:cubicBezTo>
                    <a:pt x="915" y="793"/>
                    <a:pt x="923" y="795"/>
                    <a:pt x="930" y="798"/>
                  </a:cubicBezTo>
                  <a:cubicBezTo>
                    <a:pt x="1025" y="673"/>
                    <a:pt x="1081" y="533"/>
                    <a:pt x="1093" y="401"/>
                  </a:cubicBezTo>
                  <a:cubicBezTo>
                    <a:pt x="1092" y="399"/>
                    <a:pt x="1092" y="398"/>
                    <a:pt x="1091" y="396"/>
                  </a:cubicBezTo>
                  <a:cubicBezTo>
                    <a:pt x="1070" y="381"/>
                    <a:pt x="1047" y="367"/>
                    <a:pt x="1023" y="354"/>
                  </a:cubicBezTo>
                  <a:cubicBezTo>
                    <a:pt x="1014" y="365"/>
                    <a:pt x="1000" y="371"/>
                    <a:pt x="985" y="371"/>
                  </a:cubicBezTo>
                  <a:close/>
                  <a:moveTo>
                    <a:pt x="553" y="783"/>
                  </a:moveTo>
                  <a:cubicBezTo>
                    <a:pt x="670" y="717"/>
                    <a:pt x="768" y="637"/>
                    <a:pt x="841" y="552"/>
                  </a:cubicBezTo>
                  <a:cubicBezTo>
                    <a:pt x="894" y="490"/>
                    <a:pt x="933" y="426"/>
                    <a:pt x="958" y="364"/>
                  </a:cubicBezTo>
                  <a:cubicBezTo>
                    <a:pt x="943" y="355"/>
                    <a:pt x="934" y="339"/>
                    <a:pt x="934" y="320"/>
                  </a:cubicBezTo>
                  <a:cubicBezTo>
                    <a:pt x="934" y="317"/>
                    <a:pt x="934" y="313"/>
                    <a:pt x="935" y="310"/>
                  </a:cubicBezTo>
                  <a:cubicBezTo>
                    <a:pt x="891" y="290"/>
                    <a:pt x="844" y="273"/>
                    <a:pt x="796" y="259"/>
                  </a:cubicBezTo>
                  <a:cubicBezTo>
                    <a:pt x="788" y="274"/>
                    <a:pt x="772" y="284"/>
                    <a:pt x="754" y="285"/>
                  </a:cubicBezTo>
                  <a:cubicBezTo>
                    <a:pt x="737" y="377"/>
                    <a:pt x="708" y="473"/>
                    <a:pt x="667" y="569"/>
                  </a:cubicBezTo>
                  <a:cubicBezTo>
                    <a:pt x="634" y="646"/>
                    <a:pt x="596" y="718"/>
                    <a:pt x="553" y="783"/>
                  </a:cubicBezTo>
                  <a:close/>
                  <a:moveTo>
                    <a:pt x="225" y="701"/>
                  </a:moveTo>
                  <a:cubicBezTo>
                    <a:pt x="295" y="740"/>
                    <a:pt x="377" y="773"/>
                    <a:pt x="469" y="796"/>
                  </a:cubicBezTo>
                  <a:cubicBezTo>
                    <a:pt x="477" y="779"/>
                    <a:pt x="495" y="768"/>
                    <a:pt x="515" y="768"/>
                  </a:cubicBezTo>
                  <a:cubicBezTo>
                    <a:pt x="521" y="768"/>
                    <a:pt x="527" y="769"/>
                    <a:pt x="532" y="771"/>
                  </a:cubicBezTo>
                  <a:cubicBezTo>
                    <a:pt x="574" y="707"/>
                    <a:pt x="612" y="636"/>
                    <a:pt x="645" y="559"/>
                  </a:cubicBezTo>
                  <a:cubicBezTo>
                    <a:pt x="685" y="465"/>
                    <a:pt x="713" y="371"/>
                    <a:pt x="731" y="281"/>
                  </a:cubicBezTo>
                  <a:cubicBezTo>
                    <a:pt x="713" y="273"/>
                    <a:pt x="700" y="255"/>
                    <a:pt x="700" y="234"/>
                  </a:cubicBezTo>
                  <a:cubicBezTo>
                    <a:pt x="631" y="220"/>
                    <a:pt x="558" y="210"/>
                    <a:pt x="483" y="207"/>
                  </a:cubicBezTo>
                  <a:cubicBezTo>
                    <a:pt x="464" y="206"/>
                    <a:pt x="444" y="206"/>
                    <a:pt x="425" y="206"/>
                  </a:cubicBezTo>
                  <a:cubicBezTo>
                    <a:pt x="425" y="206"/>
                    <a:pt x="425" y="206"/>
                    <a:pt x="425" y="206"/>
                  </a:cubicBezTo>
                  <a:cubicBezTo>
                    <a:pt x="409" y="206"/>
                    <a:pt x="393" y="206"/>
                    <a:pt x="378" y="207"/>
                  </a:cubicBezTo>
                  <a:cubicBezTo>
                    <a:pt x="373" y="231"/>
                    <a:pt x="352" y="249"/>
                    <a:pt x="327" y="249"/>
                  </a:cubicBezTo>
                  <a:cubicBezTo>
                    <a:pt x="321" y="249"/>
                    <a:pt x="314" y="247"/>
                    <a:pt x="309" y="245"/>
                  </a:cubicBezTo>
                  <a:cubicBezTo>
                    <a:pt x="270" y="304"/>
                    <a:pt x="234" y="369"/>
                    <a:pt x="204" y="439"/>
                  </a:cubicBezTo>
                  <a:cubicBezTo>
                    <a:pt x="181" y="493"/>
                    <a:pt x="163" y="548"/>
                    <a:pt x="148" y="602"/>
                  </a:cubicBezTo>
                  <a:cubicBezTo>
                    <a:pt x="165" y="610"/>
                    <a:pt x="176" y="627"/>
                    <a:pt x="176" y="647"/>
                  </a:cubicBezTo>
                  <a:cubicBezTo>
                    <a:pt x="176" y="654"/>
                    <a:pt x="174" y="661"/>
                    <a:pt x="172" y="667"/>
                  </a:cubicBezTo>
                  <a:cubicBezTo>
                    <a:pt x="189" y="679"/>
                    <a:pt x="206" y="690"/>
                    <a:pt x="225" y="701"/>
                  </a:cubicBezTo>
                  <a:close/>
                  <a:moveTo>
                    <a:pt x="802" y="234"/>
                  </a:moveTo>
                  <a:cubicBezTo>
                    <a:pt x="802" y="235"/>
                    <a:pt x="802" y="235"/>
                    <a:pt x="802" y="236"/>
                  </a:cubicBezTo>
                  <a:cubicBezTo>
                    <a:pt x="852" y="250"/>
                    <a:pt x="900" y="268"/>
                    <a:pt x="945" y="288"/>
                  </a:cubicBezTo>
                  <a:cubicBezTo>
                    <a:pt x="954" y="277"/>
                    <a:pt x="968" y="270"/>
                    <a:pt x="983" y="269"/>
                  </a:cubicBezTo>
                  <a:cubicBezTo>
                    <a:pt x="986" y="253"/>
                    <a:pt x="987" y="237"/>
                    <a:pt x="987" y="221"/>
                  </a:cubicBezTo>
                  <a:cubicBezTo>
                    <a:pt x="987" y="214"/>
                    <a:pt x="986" y="207"/>
                    <a:pt x="986" y="200"/>
                  </a:cubicBezTo>
                  <a:cubicBezTo>
                    <a:pt x="930" y="133"/>
                    <a:pt x="857" y="79"/>
                    <a:pt x="775" y="44"/>
                  </a:cubicBezTo>
                  <a:cubicBezTo>
                    <a:pt x="776" y="53"/>
                    <a:pt x="776" y="63"/>
                    <a:pt x="776" y="72"/>
                  </a:cubicBezTo>
                  <a:cubicBezTo>
                    <a:pt x="776" y="109"/>
                    <a:pt x="774" y="147"/>
                    <a:pt x="769" y="186"/>
                  </a:cubicBezTo>
                  <a:cubicBezTo>
                    <a:pt x="789" y="194"/>
                    <a:pt x="802" y="212"/>
                    <a:pt x="802" y="234"/>
                  </a:cubicBezTo>
                  <a:close/>
                  <a:moveTo>
                    <a:pt x="908" y="896"/>
                  </a:moveTo>
                  <a:cubicBezTo>
                    <a:pt x="899" y="896"/>
                    <a:pt x="890" y="894"/>
                    <a:pt x="883" y="890"/>
                  </a:cubicBezTo>
                  <a:cubicBezTo>
                    <a:pt x="864" y="910"/>
                    <a:pt x="844" y="929"/>
                    <a:pt x="822" y="948"/>
                  </a:cubicBezTo>
                  <a:cubicBezTo>
                    <a:pt x="741" y="1021"/>
                    <a:pt x="652" y="1076"/>
                    <a:pt x="560" y="1114"/>
                  </a:cubicBezTo>
                  <a:cubicBezTo>
                    <a:pt x="763" y="1113"/>
                    <a:pt x="940" y="1004"/>
                    <a:pt x="1037" y="841"/>
                  </a:cubicBezTo>
                  <a:cubicBezTo>
                    <a:pt x="1011" y="846"/>
                    <a:pt x="985" y="849"/>
                    <a:pt x="958" y="852"/>
                  </a:cubicBezTo>
                  <a:cubicBezTo>
                    <a:pt x="955" y="877"/>
                    <a:pt x="933" y="896"/>
                    <a:pt x="908" y="896"/>
                  </a:cubicBezTo>
                  <a:close/>
                  <a:moveTo>
                    <a:pt x="865" y="873"/>
                  </a:moveTo>
                  <a:cubicBezTo>
                    <a:pt x="862" y="869"/>
                    <a:pt x="860" y="864"/>
                    <a:pt x="859" y="859"/>
                  </a:cubicBezTo>
                  <a:cubicBezTo>
                    <a:pt x="840" y="860"/>
                    <a:pt x="821" y="860"/>
                    <a:pt x="802" y="860"/>
                  </a:cubicBezTo>
                  <a:cubicBezTo>
                    <a:pt x="718" y="860"/>
                    <a:pt x="638" y="853"/>
                    <a:pt x="561" y="840"/>
                  </a:cubicBezTo>
                  <a:cubicBezTo>
                    <a:pt x="553" y="858"/>
                    <a:pt x="535" y="870"/>
                    <a:pt x="515" y="870"/>
                  </a:cubicBezTo>
                  <a:cubicBezTo>
                    <a:pt x="508" y="870"/>
                    <a:pt x="501" y="869"/>
                    <a:pt x="495" y="866"/>
                  </a:cubicBezTo>
                  <a:cubicBezTo>
                    <a:pt x="455" y="918"/>
                    <a:pt x="413" y="965"/>
                    <a:pt x="369" y="1005"/>
                  </a:cubicBezTo>
                  <a:cubicBezTo>
                    <a:pt x="349" y="1023"/>
                    <a:pt x="329" y="1040"/>
                    <a:pt x="309" y="1056"/>
                  </a:cubicBezTo>
                  <a:cubicBezTo>
                    <a:pt x="367" y="1085"/>
                    <a:pt x="432" y="1104"/>
                    <a:pt x="500" y="1111"/>
                  </a:cubicBezTo>
                  <a:cubicBezTo>
                    <a:pt x="607" y="1075"/>
                    <a:pt x="712" y="1015"/>
                    <a:pt x="807" y="931"/>
                  </a:cubicBezTo>
                  <a:cubicBezTo>
                    <a:pt x="827" y="912"/>
                    <a:pt x="847" y="893"/>
                    <a:pt x="865" y="873"/>
                  </a:cubicBezTo>
                  <a:close/>
                  <a:moveTo>
                    <a:pt x="1108" y="467"/>
                  </a:moveTo>
                  <a:cubicBezTo>
                    <a:pt x="1085" y="585"/>
                    <a:pt x="1031" y="705"/>
                    <a:pt x="948" y="813"/>
                  </a:cubicBezTo>
                  <a:cubicBezTo>
                    <a:pt x="952" y="818"/>
                    <a:pt x="954" y="823"/>
                    <a:pt x="956" y="828"/>
                  </a:cubicBezTo>
                  <a:cubicBezTo>
                    <a:pt x="989" y="824"/>
                    <a:pt x="1021" y="820"/>
                    <a:pt x="1052" y="814"/>
                  </a:cubicBezTo>
                  <a:cubicBezTo>
                    <a:pt x="1092" y="737"/>
                    <a:pt x="1115" y="650"/>
                    <a:pt x="1115" y="557"/>
                  </a:cubicBezTo>
                  <a:cubicBezTo>
                    <a:pt x="1115" y="526"/>
                    <a:pt x="1112" y="496"/>
                    <a:pt x="1108" y="467"/>
                  </a:cubicBezTo>
                  <a:close/>
                  <a:moveTo>
                    <a:pt x="464" y="829"/>
                  </a:moveTo>
                  <a:cubicBezTo>
                    <a:pt x="464" y="826"/>
                    <a:pt x="464" y="823"/>
                    <a:pt x="463" y="819"/>
                  </a:cubicBezTo>
                  <a:cubicBezTo>
                    <a:pt x="370" y="796"/>
                    <a:pt x="285" y="762"/>
                    <a:pt x="213" y="722"/>
                  </a:cubicBezTo>
                  <a:cubicBezTo>
                    <a:pt x="194" y="711"/>
                    <a:pt x="175" y="699"/>
                    <a:pt x="157" y="687"/>
                  </a:cubicBezTo>
                  <a:cubicBezTo>
                    <a:pt x="149" y="693"/>
                    <a:pt x="138" y="698"/>
                    <a:pt x="127" y="698"/>
                  </a:cubicBezTo>
                  <a:cubicBezTo>
                    <a:pt x="117" y="757"/>
                    <a:pt x="111" y="815"/>
                    <a:pt x="111" y="871"/>
                  </a:cubicBezTo>
                  <a:cubicBezTo>
                    <a:pt x="111" y="878"/>
                    <a:pt x="111" y="884"/>
                    <a:pt x="112" y="891"/>
                  </a:cubicBezTo>
                  <a:cubicBezTo>
                    <a:pt x="121" y="904"/>
                    <a:pt x="132" y="917"/>
                    <a:pt x="142" y="929"/>
                  </a:cubicBezTo>
                  <a:cubicBezTo>
                    <a:pt x="242" y="913"/>
                    <a:pt x="348" y="882"/>
                    <a:pt x="452" y="834"/>
                  </a:cubicBezTo>
                  <a:cubicBezTo>
                    <a:pt x="456" y="832"/>
                    <a:pt x="460" y="831"/>
                    <a:pt x="464" y="829"/>
                  </a:cubicBezTo>
                  <a:close/>
                  <a:moveTo>
                    <a:pt x="74" y="647"/>
                  </a:moveTo>
                  <a:cubicBezTo>
                    <a:pt x="74" y="638"/>
                    <a:pt x="76" y="630"/>
                    <a:pt x="80" y="623"/>
                  </a:cubicBezTo>
                  <a:cubicBezTo>
                    <a:pt x="47" y="591"/>
                    <a:pt x="21" y="556"/>
                    <a:pt x="1" y="520"/>
                  </a:cubicBezTo>
                  <a:cubicBezTo>
                    <a:pt x="1" y="532"/>
                    <a:pt x="0" y="544"/>
                    <a:pt x="0" y="557"/>
                  </a:cubicBezTo>
                  <a:cubicBezTo>
                    <a:pt x="0" y="667"/>
                    <a:pt x="32" y="770"/>
                    <a:pt x="88" y="857"/>
                  </a:cubicBezTo>
                  <a:cubicBezTo>
                    <a:pt x="88" y="804"/>
                    <a:pt x="94" y="749"/>
                    <a:pt x="103" y="694"/>
                  </a:cubicBezTo>
                  <a:cubicBezTo>
                    <a:pt x="86" y="685"/>
                    <a:pt x="74" y="668"/>
                    <a:pt x="74" y="647"/>
                  </a:cubicBezTo>
                  <a:close/>
                  <a:moveTo>
                    <a:pt x="125" y="596"/>
                  </a:moveTo>
                  <a:cubicBezTo>
                    <a:pt x="125" y="596"/>
                    <a:pt x="125" y="596"/>
                    <a:pt x="125" y="596"/>
                  </a:cubicBezTo>
                  <a:cubicBezTo>
                    <a:pt x="140" y="541"/>
                    <a:pt x="159" y="485"/>
                    <a:pt x="182" y="430"/>
                  </a:cubicBezTo>
                  <a:cubicBezTo>
                    <a:pt x="213" y="358"/>
                    <a:pt x="249" y="292"/>
                    <a:pt x="289" y="232"/>
                  </a:cubicBezTo>
                  <a:cubicBezTo>
                    <a:pt x="285" y="227"/>
                    <a:pt x="281" y="221"/>
                    <a:pt x="279" y="214"/>
                  </a:cubicBezTo>
                  <a:cubicBezTo>
                    <a:pt x="214" y="221"/>
                    <a:pt x="152" y="233"/>
                    <a:pt x="93" y="250"/>
                  </a:cubicBezTo>
                  <a:cubicBezTo>
                    <a:pt x="49" y="315"/>
                    <a:pt x="19" y="391"/>
                    <a:pt x="7" y="472"/>
                  </a:cubicBezTo>
                  <a:cubicBezTo>
                    <a:pt x="24" y="519"/>
                    <a:pt x="54" y="564"/>
                    <a:pt x="96" y="605"/>
                  </a:cubicBezTo>
                  <a:cubicBezTo>
                    <a:pt x="104" y="599"/>
                    <a:pt x="114" y="596"/>
                    <a:pt x="125" y="596"/>
                  </a:cubicBezTo>
                  <a:close/>
                  <a:moveTo>
                    <a:pt x="476" y="852"/>
                  </a:moveTo>
                  <a:cubicBezTo>
                    <a:pt x="475" y="852"/>
                    <a:pt x="475" y="851"/>
                    <a:pt x="474" y="851"/>
                  </a:cubicBezTo>
                  <a:cubicBezTo>
                    <a:pt x="470" y="852"/>
                    <a:pt x="466" y="854"/>
                    <a:pt x="462" y="856"/>
                  </a:cubicBezTo>
                  <a:cubicBezTo>
                    <a:pt x="361" y="902"/>
                    <a:pt x="260" y="933"/>
                    <a:pt x="162" y="950"/>
                  </a:cubicBezTo>
                  <a:cubicBezTo>
                    <a:pt x="198" y="986"/>
                    <a:pt x="240" y="1018"/>
                    <a:pt x="285" y="1043"/>
                  </a:cubicBezTo>
                  <a:cubicBezTo>
                    <a:pt x="308" y="1027"/>
                    <a:pt x="331" y="1008"/>
                    <a:pt x="353" y="987"/>
                  </a:cubicBezTo>
                  <a:cubicBezTo>
                    <a:pt x="395" y="948"/>
                    <a:pt x="437" y="903"/>
                    <a:pt x="476" y="852"/>
                  </a:cubicBezTo>
                  <a:close/>
                </a:path>
              </a:pathLst>
            </a:custGeom>
            <a:solidFill>
              <a:schemeClr val="bg1"/>
            </a:solidFill>
            <a:ln w="25400" cap="flat" cmpd="sng" algn="ctr">
              <a:noFill/>
              <a:prstDash val="solid"/>
            </a:ln>
            <a:effectLst/>
          </p:spPr>
          <p:txBody>
            <a:bodyPr lIns="109722" tIns="54862" rIns="109722" bIns="54862" anchor="ctr"/>
            <a:lstStyle/>
            <a:p>
              <a:pPr algn="ctr" defTabSz="1014095">
                <a:defRPr/>
              </a:pPr>
              <a:endParaRPr lang="en-US" kern="0" dirty="0">
                <a:solidFill>
                  <a:srgbClr val="000000"/>
                </a:solidFill>
              </a:endParaRPr>
            </a:p>
          </p:txBody>
        </p:sp>
        <p:sp>
          <p:nvSpPr>
            <p:cNvPr id="130" name="TextBox 129"/>
            <p:cNvSpPr txBox="1"/>
            <p:nvPr/>
          </p:nvSpPr>
          <p:spPr>
            <a:xfrm>
              <a:off x="382744" y="5022432"/>
              <a:ext cx="2833292" cy="1003230"/>
            </a:xfrm>
            <a:prstGeom prst="rect">
              <a:avLst/>
            </a:prstGeom>
          </p:spPr>
          <p:txBody>
            <a:bodyPr vert="horz" lIns="91440" tIns="45720" rIns="91440" bIns="45720" rtlCol="0">
              <a:noAutofit/>
            </a:bodyPr>
            <a:lstStyle>
              <a:defPPr>
                <a:defRPr lang="en-US"/>
              </a:defPPr>
              <a:lvl1pPr marL="228600" indent="-228600">
                <a:lnSpc>
                  <a:spcPct val="95000"/>
                </a:lnSpc>
                <a:spcBef>
                  <a:spcPts val="200"/>
                </a:spcBef>
                <a:buClr>
                  <a:schemeClr val="tx2"/>
                </a:buClr>
                <a:buSzPct val="90000"/>
                <a:buFont typeface="Arial" panose="020B0604020202020204" pitchFamily="34" charset="0"/>
                <a:buChar char="•"/>
                <a:defRPr sz="1600">
                  <a:solidFill>
                    <a:srgbClr val="435153"/>
                  </a:solidFill>
                  <a:latin typeface="+mj-lt"/>
                </a:defRPr>
              </a:lvl1pPr>
            </a:lstStyle>
            <a:p>
              <a:pPr marL="171450" indent="-171450">
                <a:lnSpc>
                  <a:spcPct val="100000"/>
                </a:lnSpc>
                <a:spcBef>
                  <a:spcPts val="400"/>
                </a:spcBef>
                <a:buClr>
                  <a:srgbClr val="3F4B4D"/>
                </a:buClr>
              </a:pPr>
              <a:r>
                <a:rPr lang="en-US" sz="1500" dirty="0"/>
                <a:t>Consistent operational model</a:t>
              </a:r>
              <a:endParaRPr lang="en-US" sz="1500" dirty="0"/>
            </a:p>
            <a:p>
              <a:pPr marL="171450" indent="-171450">
                <a:lnSpc>
                  <a:spcPct val="100000"/>
                </a:lnSpc>
                <a:spcBef>
                  <a:spcPts val="400"/>
                </a:spcBef>
                <a:buClr>
                  <a:srgbClr val="3F4B4D"/>
                </a:buClr>
              </a:pPr>
              <a:r>
                <a:rPr lang="en-US" sz="1500" dirty="0"/>
                <a:t>Simple provider migrations</a:t>
              </a:r>
              <a:endParaRPr lang="en-US" sz="1500" dirty="0"/>
            </a:p>
            <a:p>
              <a:pPr marL="171450" indent="-171450">
                <a:lnSpc>
                  <a:spcPct val="100000"/>
                </a:lnSpc>
                <a:spcBef>
                  <a:spcPts val="400"/>
                </a:spcBef>
                <a:buClr>
                  <a:srgbClr val="3F4B4D"/>
                </a:buClr>
              </a:pPr>
              <a:r>
                <a:rPr lang="en-US" sz="1500" dirty="0"/>
                <a:t>Scalable and modular design</a:t>
              </a:r>
              <a:endParaRPr lang="en-US" sz="1500" dirty="0"/>
            </a:p>
            <a:p>
              <a:pPr marL="171450" indent="-171450">
                <a:lnSpc>
                  <a:spcPct val="100000"/>
                </a:lnSpc>
                <a:spcBef>
                  <a:spcPts val="400"/>
                </a:spcBef>
                <a:buClr>
                  <a:srgbClr val="3F4B4D"/>
                </a:buClr>
              </a:pPr>
              <a:r>
                <a:rPr lang="en-US" sz="1500" dirty="0"/>
                <a:t>IPsec routing overlay design</a:t>
              </a:r>
              <a:endParaRPr lang="en-US" sz="1500" dirty="0"/>
            </a:p>
          </p:txBody>
        </p:sp>
      </p:grpSp>
      <p:sp>
        <p:nvSpPr>
          <p:cNvPr id="226" name="Freeform 11"/>
          <p:cNvSpPr>
            <a:spLocks noChangeAspect="1" noEditPoints="1"/>
          </p:cNvSpPr>
          <p:nvPr/>
        </p:nvSpPr>
        <p:spPr bwMode="auto">
          <a:xfrm>
            <a:off x="6753491" y="1479015"/>
            <a:ext cx="221181" cy="224479"/>
          </a:xfrm>
          <a:custGeom>
            <a:avLst/>
            <a:gdLst/>
            <a:ahLst/>
            <a:cxnLst>
              <a:cxn ang="0">
                <a:pos x="495" y="3"/>
              </a:cxn>
              <a:cxn ang="0">
                <a:pos x="327" y="146"/>
              </a:cxn>
              <a:cxn ang="0">
                <a:pos x="425" y="182"/>
              </a:cxn>
              <a:cxn ang="0">
                <a:pos x="746" y="183"/>
              </a:cxn>
              <a:cxn ang="0">
                <a:pos x="558" y="0"/>
              </a:cxn>
              <a:cxn ang="0">
                <a:pos x="1036" y="320"/>
              </a:cxn>
              <a:cxn ang="0">
                <a:pos x="1011" y="232"/>
              </a:cxn>
              <a:cxn ang="0">
                <a:pos x="985" y="371"/>
              </a:cxn>
              <a:cxn ang="0">
                <a:pos x="564" y="805"/>
              </a:cxn>
              <a:cxn ang="0">
                <a:pos x="857" y="835"/>
              </a:cxn>
              <a:cxn ang="0">
                <a:pos x="1093" y="401"/>
              </a:cxn>
              <a:cxn ang="0">
                <a:pos x="985" y="371"/>
              </a:cxn>
              <a:cxn ang="0">
                <a:pos x="958" y="364"/>
              </a:cxn>
              <a:cxn ang="0">
                <a:pos x="796" y="259"/>
              </a:cxn>
              <a:cxn ang="0">
                <a:pos x="553" y="783"/>
              </a:cxn>
              <a:cxn ang="0">
                <a:pos x="515" y="768"/>
              </a:cxn>
              <a:cxn ang="0">
                <a:pos x="731" y="281"/>
              </a:cxn>
              <a:cxn ang="0">
                <a:pos x="425" y="206"/>
              </a:cxn>
              <a:cxn ang="0">
                <a:pos x="327" y="249"/>
              </a:cxn>
              <a:cxn ang="0">
                <a:pos x="148" y="602"/>
              </a:cxn>
              <a:cxn ang="0">
                <a:pos x="225" y="701"/>
              </a:cxn>
              <a:cxn ang="0">
                <a:pos x="945" y="288"/>
              </a:cxn>
              <a:cxn ang="0">
                <a:pos x="986" y="200"/>
              </a:cxn>
              <a:cxn ang="0">
                <a:pos x="769" y="186"/>
              </a:cxn>
              <a:cxn ang="0">
                <a:pos x="883" y="890"/>
              </a:cxn>
              <a:cxn ang="0">
                <a:pos x="1037" y="841"/>
              </a:cxn>
              <a:cxn ang="0">
                <a:pos x="865" y="873"/>
              </a:cxn>
              <a:cxn ang="0">
                <a:pos x="561" y="840"/>
              </a:cxn>
              <a:cxn ang="0">
                <a:pos x="369" y="1005"/>
              </a:cxn>
              <a:cxn ang="0">
                <a:pos x="807" y="931"/>
              </a:cxn>
              <a:cxn ang="0">
                <a:pos x="948" y="813"/>
              </a:cxn>
              <a:cxn ang="0">
                <a:pos x="1115" y="557"/>
              </a:cxn>
              <a:cxn ang="0">
                <a:pos x="463" y="819"/>
              </a:cxn>
              <a:cxn ang="0">
                <a:pos x="127" y="698"/>
              </a:cxn>
              <a:cxn ang="0">
                <a:pos x="142" y="929"/>
              </a:cxn>
              <a:cxn ang="0">
                <a:pos x="74" y="647"/>
              </a:cxn>
              <a:cxn ang="0">
                <a:pos x="0" y="557"/>
              </a:cxn>
              <a:cxn ang="0">
                <a:pos x="74" y="647"/>
              </a:cxn>
              <a:cxn ang="0">
                <a:pos x="182" y="430"/>
              </a:cxn>
              <a:cxn ang="0">
                <a:pos x="93" y="250"/>
              </a:cxn>
              <a:cxn ang="0">
                <a:pos x="125" y="596"/>
              </a:cxn>
              <a:cxn ang="0">
                <a:pos x="462" y="856"/>
              </a:cxn>
              <a:cxn ang="0">
                <a:pos x="353" y="987"/>
              </a:cxn>
            </a:cxnLst>
            <a:rect l="0" t="0" r="r" b="b"/>
            <a:pathLst>
              <a:path w="1115" h="1114">
                <a:moveTo>
                  <a:pt x="327" y="146"/>
                </a:moveTo>
                <a:cubicBezTo>
                  <a:pt x="335" y="146"/>
                  <a:pt x="342" y="148"/>
                  <a:pt x="348" y="151"/>
                </a:cubicBezTo>
                <a:cubicBezTo>
                  <a:pt x="394" y="94"/>
                  <a:pt x="443" y="44"/>
                  <a:pt x="495" y="3"/>
                </a:cubicBezTo>
                <a:cubicBezTo>
                  <a:pt x="340" y="21"/>
                  <a:pt x="204" y="101"/>
                  <a:pt x="114" y="219"/>
                </a:cubicBezTo>
                <a:cubicBezTo>
                  <a:pt x="166" y="206"/>
                  <a:pt x="221" y="197"/>
                  <a:pt x="277" y="190"/>
                </a:cubicBezTo>
                <a:cubicBezTo>
                  <a:pt x="280" y="165"/>
                  <a:pt x="301" y="146"/>
                  <a:pt x="327" y="146"/>
                </a:cubicBezTo>
                <a:close/>
                <a:moveTo>
                  <a:pt x="367" y="165"/>
                </a:moveTo>
                <a:cubicBezTo>
                  <a:pt x="371" y="170"/>
                  <a:pt x="374" y="176"/>
                  <a:pt x="376" y="183"/>
                </a:cubicBezTo>
                <a:cubicBezTo>
                  <a:pt x="392" y="182"/>
                  <a:pt x="409" y="182"/>
                  <a:pt x="425" y="182"/>
                </a:cubicBezTo>
                <a:cubicBezTo>
                  <a:pt x="445" y="182"/>
                  <a:pt x="464" y="182"/>
                  <a:pt x="484" y="183"/>
                </a:cubicBezTo>
                <a:cubicBezTo>
                  <a:pt x="560" y="186"/>
                  <a:pt x="635" y="196"/>
                  <a:pt x="705" y="211"/>
                </a:cubicBezTo>
                <a:cubicBezTo>
                  <a:pt x="713" y="196"/>
                  <a:pt x="728" y="185"/>
                  <a:pt x="746" y="183"/>
                </a:cubicBezTo>
                <a:cubicBezTo>
                  <a:pt x="750" y="145"/>
                  <a:pt x="752" y="108"/>
                  <a:pt x="752" y="72"/>
                </a:cubicBezTo>
                <a:cubicBezTo>
                  <a:pt x="752" y="59"/>
                  <a:pt x="751" y="47"/>
                  <a:pt x="751" y="34"/>
                </a:cubicBezTo>
                <a:cubicBezTo>
                  <a:pt x="691" y="12"/>
                  <a:pt x="626" y="0"/>
                  <a:pt x="558" y="0"/>
                </a:cubicBezTo>
                <a:cubicBezTo>
                  <a:pt x="551" y="0"/>
                  <a:pt x="545" y="0"/>
                  <a:pt x="539" y="0"/>
                </a:cubicBezTo>
                <a:cubicBezTo>
                  <a:pt x="478" y="44"/>
                  <a:pt x="420" y="99"/>
                  <a:pt x="367" y="165"/>
                </a:cubicBezTo>
                <a:close/>
                <a:moveTo>
                  <a:pt x="1036" y="320"/>
                </a:moveTo>
                <a:cubicBezTo>
                  <a:pt x="1036" y="325"/>
                  <a:pt x="1035" y="329"/>
                  <a:pt x="1034" y="333"/>
                </a:cubicBezTo>
                <a:cubicBezTo>
                  <a:pt x="1050" y="341"/>
                  <a:pt x="1064" y="350"/>
                  <a:pt x="1079" y="359"/>
                </a:cubicBezTo>
                <a:cubicBezTo>
                  <a:pt x="1062" y="314"/>
                  <a:pt x="1038" y="271"/>
                  <a:pt x="1011" y="232"/>
                </a:cubicBezTo>
                <a:cubicBezTo>
                  <a:pt x="1010" y="246"/>
                  <a:pt x="1009" y="260"/>
                  <a:pt x="1007" y="274"/>
                </a:cubicBezTo>
                <a:cubicBezTo>
                  <a:pt x="1024" y="282"/>
                  <a:pt x="1036" y="300"/>
                  <a:pt x="1036" y="320"/>
                </a:cubicBezTo>
                <a:close/>
                <a:moveTo>
                  <a:pt x="985" y="371"/>
                </a:moveTo>
                <a:cubicBezTo>
                  <a:pt x="983" y="371"/>
                  <a:pt x="982" y="371"/>
                  <a:pt x="981" y="371"/>
                </a:cubicBezTo>
                <a:cubicBezTo>
                  <a:pt x="955" y="437"/>
                  <a:pt x="914" y="504"/>
                  <a:pt x="860" y="567"/>
                </a:cubicBezTo>
                <a:cubicBezTo>
                  <a:pt x="784" y="655"/>
                  <a:pt x="683" y="737"/>
                  <a:pt x="564" y="805"/>
                </a:cubicBezTo>
                <a:cubicBezTo>
                  <a:pt x="565" y="808"/>
                  <a:pt x="566" y="812"/>
                  <a:pt x="566" y="817"/>
                </a:cubicBezTo>
                <a:cubicBezTo>
                  <a:pt x="641" y="829"/>
                  <a:pt x="720" y="836"/>
                  <a:pt x="802" y="836"/>
                </a:cubicBezTo>
                <a:cubicBezTo>
                  <a:pt x="821" y="836"/>
                  <a:pt x="839" y="836"/>
                  <a:pt x="857" y="835"/>
                </a:cubicBezTo>
                <a:cubicBezTo>
                  <a:pt x="862" y="811"/>
                  <a:pt x="883" y="793"/>
                  <a:pt x="908" y="793"/>
                </a:cubicBezTo>
                <a:cubicBezTo>
                  <a:pt x="915" y="793"/>
                  <a:pt x="923" y="795"/>
                  <a:pt x="930" y="798"/>
                </a:cubicBezTo>
                <a:cubicBezTo>
                  <a:pt x="1025" y="673"/>
                  <a:pt x="1081" y="533"/>
                  <a:pt x="1093" y="401"/>
                </a:cubicBezTo>
                <a:cubicBezTo>
                  <a:pt x="1092" y="399"/>
                  <a:pt x="1092" y="398"/>
                  <a:pt x="1091" y="396"/>
                </a:cubicBezTo>
                <a:cubicBezTo>
                  <a:pt x="1070" y="381"/>
                  <a:pt x="1047" y="367"/>
                  <a:pt x="1023" y="354"/>
                </a:cubicBezTo>
                <a:cubicBezTo>
                  <a:pt x="1014" y="365"/>
                  <a:pt x="1000" y="371"/>
                  <a:pt x="985" y="371"/>
                </a:cubicBezTo>
                <a:close/>
                <a:moveTo>
                  <a:pt x="553" y="783"/>
                </a:moveTo>
                <a:cubicBezTo>
                  <a:pt x="670" y="717"/>
                  <a:pt x="768" y="637"/>
                  <a:pt x="841" y="552"/>
                </a:cubicBezTo>
                <a:cubicBezTo>
                  <a:pt x="894" y="490"/>
                  <a:pt x="933" y="426"/>
                  <a:pt x="958" y="364"/>
                </a:cubicBezTo>
                <a:cubicBezTo>
                  <a:pt x="943" y="355"/>
                  <a:pt x="934" y="339"/>
                  <a:pt x="934" y="320"/>
                </a:cubicBezTo>
                <a:cubicBezTo>
                  <a:pt x="934" y="317"/>
                  <a:pt x="934" y="313"/>
                  <a:pt x="935" y="310"/>
                </a:cubicBezTo>
                <a:cubicBezTo>
                  <a:pt x="891" y="290"/>
                  <a:pt x="844" y="273"/>
                  <a:pt x="796" y="259"/>
                </a:cubicBezTo>
                <a:cubicBezTo>
                  <a:pt x="788" y="274"/>
                  <a:pt x="772" y="284"/>
                  <a:pt x="754" y="285"/>
                </a:cubicBezTo>
                <a:cubicBezTo>
                  <a:pt x="737" y="377"/>
                  <a:pt x="708" y="473"/>
                  <a:pt x="667" y="569"/>
                </a:cubicBezTo>
                <a:cubicBezTo>
                  <a:pt x="634" y="646"/>
                  <a:pt x="596" y="718"/>
                  <a:pt x="553" y="783"/>
                </a:cubicBezTo>
                <a:close/>
                <a:moveTo>
                  <a:pt x="225" y="701"/>
                </a:moveTo>
                <a:cubicBezTo>
                  <a:pt x="295" y="740"/>
                  <a:pt x="377" y="773"/>
                  <a:pt x="469" y="796"/>
                </a:cubicBezTo>
                <a:cubicBezTo>
                  <a:pt x="477" y="779"/>
                  <a:pt x="495" y="768"/>
                  <a:pt x="515" y="768"/>
                </a:cubicBezTo>
                <a:cubicBezTo>
                  <a:pt x="521" y="768"/>
                  <a:pt x="527" y="769"/>
                  <a:pt x="532" y="771"/>
                </a:cubicBezTo>
                <a:cubicBezTo>
                  <a:pt x="574" y="707"/>
                  <a:pt x="612" y="636"/>
                  <a:pt x="645" y="559"/>
                </a:cubicBezTo>
                <a:cubicBezTo>
                  <a:pt x="685" y="465"/>
                  <a:pt x="713" y="371"/>
                  <a:pt x="731" y="281"/>
                </a:cubicBezTo>
                <a:cubicBezTo>
                  <a:pt x="713" y="273"/>
                  <a:pt x="700" y="255"/>
                  <a:pt x="700" y="234"/>
                </a:cubicBezTo>
                <a:cubicBezTo>
                  <a:pt x="631" y="220"/>
                  <a:pt x="558" y="210"/>
                  <a:pt x="483" y="207"/>
                </a:cubicBezTo>
                <a:cubicBezTo>
                  <a:pt x="464" y="206"/>
                  <a:pt x="444" y="206"/>
                  <a:pt x="425" y="206"/>
                </a:cubicBezTo>
                <a:cubicBezTo>
                  <a:pt x="425" y="206"/>
                  <a:pt x="425" y="206"/>
                  <a:pt x="425" y="206"/>
                </a:cubicBezTo>
                <a:cubicBezTo>
                  <a:pt x="409" y="206"/>
                  <a:pt x="393" y="206"/>
                  <a:pt x="378" y="207"/>
                </a:cubicBezTo>
                <a:cubicBezTo>
                  <a:pt x="373" y="231"/>
                  <a:pt x="352" y="249"/>
                  <a:pt x="327" y="249"/>
                </a:cubicBezTo>
                <a:cubicBezTo>
                  <a:pt x="321" y="249"/>
                  <a:pt x="314" y="247"/>
                  <a:pt x="309" y="245"/>
                </a:cubicBezTo>
                <a:cubicBezTo>
                  <a:pt x="270" y="304"/>
                  <a:pt x="234" y="369"/>
                  <a:pt x="204" y="439"/>
                </a:cubicBezTo>
                <a:cubicBezTo>
                  <a:pt x="181" y="493"/>
                  <a:pt x="163" y="548"/>
                  <a:pt x="148" y="602"/>
                </a:cubicBezTo>
                <a:cubicBezTo>
                  <a:pt x="165" y="610"/>
                  <a:pt x="176" y="627"/>
                  <a:pt x="176" y="647"/>
                </a:cubicBezTo>
                <a:cubicBezTo>
                  <a:pt x="176" y="654"/>
                  <a:pt x="174" y="661"/>
                  <a:pt x="172" y="667"/>
                </a:cubicBezTo>
                <a:cubicBezTo>
                  <a:pt x="189" y="679"/>
                  <a:pt x="206" y="690"/>
                  <a:pt x="225" y="701"/>
                </a:cubicBezTo>
                <a:close/>
                <a:moveTo>
                  <a:pt x="802" y="234"/>
                </a:moveTo>
                <a:cubicBezTo>
                  <a:pt x="802" y="235"/>
                  <a:pt x="802" y="235"/>
                  <a:pt x="802" y="236"/>
                </a:cubicBezTo>
                <a:cubicBezTo>
                  <a:pt x="852" y="250"/>
                  <a:pt x="900" y="268"/>
                  <a:pt x="945" y="288"/>
                </a:cubicBezTo>
                <a:cubicBezTo>
                  <a:pt x="954" y="277"/>
                  <a:pt x="968" y="270"/>
                  <a:pt x="983" y="269"/>
                </a:cubicBezTo>
                <a:cubicBezTo>
                  <a:pt x="986" y="253"/>
                  <a:pt x="987" y="237"/>
                  <a:pt x="987" y="221"/>
                </a:cubicBezTo>
                <a:cubicBezTo>
                  <a:pt x="987" y="214"/>
                  <a:pt x="986" y="207"/>
                  <a:pt x="986" y="200"/>
                </a:cubicBezTo>
                <a:cubicBezTo>
                  <a:pt x="930" y="133"/>
                  <a:pt x="857" y="79"/>
                  <a:pt x="775" y="44"/>
                </a:cubicBezTo>
                <a:cubicBezTo>
                  <a:pt x="776" y="53"/>
                  <a:pt x="776" y="63"/>
                  <a:pt x="776" y="72"/>
                </a:cubicBezTo>
                <a:cubicBezTo>
                  <a:pt x="776" y="109"/>
                  <a:pt x="774" y="147"/>
                  <a:pt x="769" y="186"/>
                </a:cubicBezTo>
                <a:cubicBezTo>
                  <a:pt x="789" y="194"/>
                  <a:pt x="802" y="212"/>
                  <a:pt x="802" y="234"/>
                </a:cubicBezTo>
                <a:close/>
                <a:moveTo>
                  <a:pt x="908" y="896"/>
                </a:moveTo>
                <a:cubicBezTo>
                  <a:pt x="899" y="896"/>
                  <a:pt x="890" y="894"/>
                  <a:pt x="883" y="890"/>
                </a:cubicBezTo>
                <a:cubicBezTo>
                  <a:pt x="864" y="910"/>
                  <a:pt x="844" y="929"/>
                  <a:pt x="822" y="948"/>
                </a:cubicBezTo>
                <a:cubicBezTo>
                  <a:pt x="741" y="1021"/>
                  <a:pt x="652" y="1076"/>
                  <a:pt x="560" y="1114"/>
                </a:cubicBezTo>
                <a:cubicBezTo>
                  <a:pt x="763" y="1113"/>
                  <a:pt x="940" y="1004"/>
                  <a:pt x="1037" y="841"/>
                </a:cubicBezTo>
                <a:cubicBezTo>
                  <a:pt x="1011" y="846"/>
                  <a:pt x="985" y="849"/>
                  <a:pt x="958" y="852"/>
                </a:cubicBezTo>
                <a:cubicBezTo>
                  <a:pt x="955" y="877"/>
                  <a:pt x="933" y="896"/>
                  <a:pt x="908" y="896"/>
                </a:cubicBezTo>
                <a:close/>
                <a:moveTo>
                  <a:pt x="865" y="873"/>
                </a:moveTo>
                <a:cubicBezTo>
                  <a:pt x="862" y="869"/>
                  <a:pt x="860" y="864"/>
                  <a:pt x="859" y="859"/>
                </a:cubicBezTo>
                <a:cubicBezTo>
                  <a:pt x="840" y="860"/>
                  <a:pt x="821" y="860"/>
                  <a:pt x="802" y="860"/>
                </a:cubicBezTo>
                <a:cubicBezTo>
                  <a:pt x="718" y="860"/>
                  <a:pt x="638" y="853"/>
                  <a:pt x="561" y="840"/>
                </a:cubicBezTo>
                <a:cubicBezTo>
                  <a:pt x="553" y="858"/>
                  <a:pt x="535" y="870"/>
                  <a:pt x="515" y="870"/>
                </a:cubicBezTo>
                <a:cubicBezTo>
                  <a:pt x="508" y="870"/>
                  <a:pt x="501" y="869"/>
                  <a:pt x="495" y="866"/>
                </a:cubicBezTo>
                <a:cubicBezTo>
                  <a:pt x="455" y="918"/>
                  <a:pt x="413" y="965"/>
                  <a:pt x="369" y="1005"/>
                </a:cubicBezTo>
                <a:cubicBezTo>
                  <a:pt x="349" y="1023"/>
                  <a:pt x="329" y="1040"/>
                  <a:pt x="309" y="1056"/>
                </a:cubicBezTo>
                <a:cubicBezTo>
                  <a:pt x="367" y="1085"/>
                  <a:pt x="432" y="1104"/>
                  <a:pt x="500" y="1111"/>
                </a:cubicBezTo>
                <a:cubicBezTo>
                  <a:pt x="607" y="1075"/>
                  <a:pt x="712" y="1015"/>
                  <a:pt x="807" y="931"/>
                </a:cubicBezTo>
                <a:cubicBezTo>
                  <a:pt x="827" y="912"/>
                  <a:pt x="847" y="893"/>
                  <a:pt x="865" y="873"/>
                </a:cubicBezTo>
                <a:close/>
                <a:moveTo>
                  <a:pt x="1108" y="467"/>
                </a:moveTo>
                <a:cubicBezTo>
                  <a:pt x="1085" y="585"/>
                  <a:pt x="1031" y="705"/>
                  <a:pt x="948" y="813"/>
                </a:cubicBezTo>
                <a:cubicBezTo>
                  <a:pt x="952" y="818"/>
                  <a:pt x="954" y="823"/>
                  <a:pt x="956" y="828"/>
                </a:cubicBezTo>
                <a:cubicBezTo>
                  <a:pt x="989" y="824"/>
                  <a:pt x="1021" y="820"/>
                  <a:pt x="1052" y="814"/>
                </a:cubicBezTo>
                <a:cubicBezTo>
                  <a:pt x="1092" y="737"/>
                  <a:pt x="1115" y="650"/>
                  <a:pt x="1115" y="557"/>
                </a:cubicBezTo>
                <a:cubicBezTo>
                  <a:pt x="1115" y="526"/>
                  <a:pt x="1112" y="496"/>
                  <a:pt x="1108" y="467"/>
                </a:cubicBezTo>
                <a:close/>
                <a:moveTo>
                  <a:pt x="464" y="829"/>
                </a:moveTo>
                <a:cubicBezTo>
                  <a:pt x="464" y="826"/>
                  <a:pt x="464" y="823"/>
                  <a:pt x="463" y="819"/>
                </a:cubicBezTo>
                <a:cubicBezTo>
                  <a:pt x="370" y="796"/>
                  <a:pt x="285" y="762"/>
                  <a:pt x="213" y="722"/>
                </a:cubicBezTo>
                <a:cubicBezTo>
                  <a:pt x="194" y="711"/>
                  <a:pt x="175" y="699"/>
                  <a:pt x="157" y="687"/>
                </a:cubicBezTo>
                <a:cubicBezTo>
                  <a:pt x="149" y="693"/>
                  <a:pt x="138" y="698"/>
                  <a:pt x="127" y="698"/>
                </a:cubicBezTo>
                <a:cubicBezTo>
                  <a:pt x="117" y="757"/>
                  <a:pt x="111" y="815"/>
                  <a:pt x="111" y="871"/>
                </a:cubicBezTo>
                <a:cubicBezTo>
                  <a:pt x="111" y="878"/>
                  <a:pt x="111" y="884"/>
                  <a:pt x="112" y="891"/>
                </a:cubicBezTo>
                <a:cubicBezTo>
                  <a:pt x="121" y="904"/>
                  <a:pt x="132" y="917"/>
                  <a:pt x="142" y="929"/>
                </a:cubicBezTo>
                <a:cubicBezTo>
                  <a:pt x="242" y="913"/>
                  <a:pt x="348" y="882"/>
                  <a:pt x="452" y="834"/>
                </a:cubicBezTo>
                <a:cubicBezTo>
                  <a:pt x="456" y="832"/>
                  <a:pt x="460" y="831"/>
                  <a:pt x="464" y="829"/>
                </a:cubicBezTo>
                <a:close/>
                <a:moveTo>
                  <a:pt x="74" y="647"/>
                </a:moveTo>
                <a:cubicBezTo>
                  <a:pt x="74" y="638"/>
                  <a:pt x="76" y="630"/>
                  <a:pt x="80" y="623"/>
                </a:cubicBezTo>
                <a:cubicBezTo>
                  <a:pt x="47" y="591"/>
                  <a:pt x="21" y="556"/>
                  <a:pt x="1" y="520"/>
                </a:cubicBezTo>
                <a:cubicBezTo>
                  <a:pt x="1" y="532"/>
                  <a:pt x="0" y="544"/>
                  <a:pt x="0" y="557"/>
                </a:cubicBezTo>
                <a:cubicBezTo>
                  <a:pt x="0" y="667"/>
                  <a:pt x="32" y="770"/>
                  <a:pt x="88" y="857"/>
                </a:cubicBezTo>
                <a:cubicBezTo>
                  <a:pt x="88" y="804"/>
                  <a:pt x="94" y="749"/>
                  <a:pt x="103" y="694"/>
                </a:cubicBezTo>
                <a:cubicBezTo>
                  <a:pt x="86" y="685"/>
                  <a:pt x="74" y="668"/>
                  <a:pt x="74" y="647"/>
                </a:cubicBezTo>
                <a:close/>
                <a:moveTo>
                  <a:pt x="125" y="596"/>
                </a:moveTo>
                <a:cubicBezTo>
                  <a:pt x="125" y="596"/>
                  <a:pt x="125" y="596"/>
                  <a:pt x="125" y="596"/>
                </a:cubicBezTo>
                <a:cubicBezTo>
                  <a:pt x="140" y="541"/>
                  <a:pt x="159" y="485"/>
                  <a:pt x="182" y="430"/>
                </a:cubicBezTo>
                <a:cubicBezTo>
                  <a:pt x="213" y="358"/>
                  <a:pt x="249" y="292"/>
                  <a:pt x="289" y="232"/>
                </a:cubicBezTo>
                <a:cubicBezTo>
                  <a:pt x="285" y="227"/>
                  <a:pt x="281" y="221"/>
                  <a:pt x="279" y="214"/>
                </a:cubicBezTo>
                <a:cubicBezTo>
                  <a:pt x="214" y="221"/>
                  <a:pt x="152" y="233"/>
                  <a:pt x="93" y="250"/>
                </a:cubicBezTo>
                <a:cubicBezTo>
                  <a:pt x="49" y="315"/>
                  <a:pt x="19" y="391"/>
                  <a:pt x="7" y="472"/>
                </a:cubicBezTo>
                <a:cubicBezTo>
                  <a:pt x="24" y="519"/>
                  <a:pt x="54" y="564"/>
                  <a:pt x="96" y="605"/>
                </a:cubicBezTo>
                <a:cubicBezTo>
                  <a:pt x="104" y="599"/>
                  <a:pt x="114" y="596"/>
                  <a:pt x="125" y="596"/>
                </a:cubicBezTo>
                <a:close/>
                <a:moveTo>
                  <a:pt x="476" y="852"/>
                </a:moveTo>
                <a:cubicBezTo>
                  <a:pt x="475" y="852"/>
                  <a:pt x="475" y="851"/>
                  <a:pt x="474" y="851"/>
                </a:cubicBezTo>
                <a:cubicBezTo>
                  <a:pt x="470" y="852"/>
                  <a:pt x="466" y="854"/>
                  <a:pt x="462" y="856"/>
                </a:cubicBezTo>
                <a:cubicBezTo>
                  <a:pt x="361" y="902"/>
                  <a:pt x="260" y="933"/>
                  <a:pt x="162" y="950"/>
                </a:cubicBezTo>
                <a:cubicBezTo>
                  <a:pt x="198" y="986"/>
                  <a:pt x="240" y="1018"/>
                  <a:pt x="285" y="1043"/>
                </a:cubicBezTo>
                <a:cubicBezTo>
                  <a:pt x="308" y="1027"/>
                  <a:pt x="331" y="1008"/>
                  <a:pt x="353" y="987"/>
                </a:cubicBezTo>
                <a:cubicBezTo>
                  <a:pt x="395" y="948"/>
                  <a:pt x="437" y="903"/>
                  <a:pt x="476" y="852"/>
                </a:cubicBezTo>
                <a:close/>
              </a:path>
            </a:pathLst>
          </a:custGeom>
          <a:solidFill>
            <a:schemeClr val="accent2"/>
          </a:solidFill>
          <a:ln w="25400" cap="flat" cmpd="sng" algn="ctr">
            <a:noFill/>
            <a:prstDash val="solid"/>
          </a:ln>
          <a:effectLst/>
        </p:spPr>
        <p:txBody>
          <a:bodyPr lIns="109613" tIns="54793" rIns="109613" bIns="54793" anchor="ctr"/>
          <a:lstStyle/>
          <a:p>
            <a:pPr algn="ctr" defTabSz="1014095">
              <a:defRPr/>
            </a:pPr>
            <a:endParaRPr lang="en-US" kern="0" dirty="0">
              <a:solidFill>
                <a:srgbClr val="000000"/>
              </a:solidFill>
            </a:endParaRPr>
          </a:p>
        </p:txBody>
      </p:sp>
      <p:sp>
        <p:nvSpPr>
          <p:cNvPr id="227" name="Freeform 11"/>
          <p:cNvSpPr>
            <a:spLocks noChangeAspect="1" noEditPoints="1"/>
          </p:cNvSpPr>
          <p:nvPr/>
        </p:nvSpPr>
        <p:spPr bwMode="auto">
          <a:xfrm>
            <a:off x="7858852" y="2216394"/>
            <a:ext cx="221181" cy="224479"/>
          </a:xfrm>
          <a:custGeom>
            <a:avLst/>
            <a:gdLst/>
            <a:ahLst/>
            <a:cxnLst>
              <a:cxn ang="0">
                <a:pos x="495" y="3"/>
              </a:cxn>
              <a:cxn ang="0">
                <a:pos x="327" y="146"/>
              </a:cxn>
              <a:cxn ang="0">
                <a:pos x="425" y="182"/>
              </a:cxn>
              <a:cxn ang="0">
                <a:pos x="746" y="183"/>
              </a:cxn>
              <a:cxn ang="0">
                <a:pos x="558" y="0"/>
              </a:cxn>
              <a:cxn ang="0">
                <a:pos x="1036" y="320"/>
              </a:cxn>
              <a:cxn ang="0">
                <a:pos x="1011" y="232"/>
              </a:cxn>
              <a:cxn ang="0">
                <a:pos x="985" y="371"/>
              </a:cxn>
              <a:cxn ang="0">
                <a:pos x="564" y="805"/>
              </a:cxn>
              <a:cxn ang="0">
                <a:pos x="857" y="835"/>
              </a:cxn>
              <a:cxn ang="0">
                <a:pos x="1093" y="401"/>
              </a:cxn>
              <a:cxn ang="0">
                <a:pos x="985" y="371"/>
              </a:cxn>
              <a:cxn ang="0">
                <a:pos x="958" y="364"/>
              </a:cxn>
              <a:cxn ang="0">
                <a:pos x="796" y="259"/>
              </a:cxn>
              <a:cxn ang="0">
                <a:pos x="553" y="783"/>
              </a:cxn>
              <a:cxn ang="0">
                <a:pos x="515" y="768"/>
              </a:cxn>
              <a:cxn ang="0">
                <a:pos x="731" y="281"/>
              </a:cxn>
              <a:cxn ang="0">
                <a:pos x="425" y="206"/>
              </a:cxn>
              <a:cxn ang="0">
                <a:pos x="327" y="249"/>
              </a:cxn>
              <a:cxn ang="0">
                <a:pos x="148" y="602"/>
              </a:cxn>
              <a:cxn ang="0">
                <a:pos x="225" y="701"/>
              </a:cxn>
              <a:cxn ang="0">
                <a:pos x="945" y="288"/>
              </a:cxn>
              <a:cxn ang="0">
                <a:pos x="986" y="200"/>
              </a:cxn>
              <a:cxn ang="0">
                <a:pos x="769" y="186"/>
              </a:cxn>
              <a:cxn ang="0">
                <a:pos x="883" y="890"/>
              </a:cxn>
              <a:cxn ang="0">
                <a:pos x="1037" y="841"/>
              </a:cxn>
              <a:cxn ang="0">
                <a:pos x="865" y="873"/>
              </a:cxn>
              <a:cxn ang="0">
                <a:pos x="561" y="840"/>
              </a:cxn>
              <a:cxn ang="0">
                <a:pos x="369" y="1005"/>
              </a:cxn>
              <a:cxn ang="0">
                <a:pos x="807" y="931"/>
              </a:cxn>
              <a:cxn ang="0">
                <a:pos x="948" y="813"/>
              </a:cxn>
              <a:cxn ang="0">
                <a:pos x="1115" y="557"/>
              </a:cxn>
              <a:cxn ang="0">
                <a:pos x="463" y="819"/>
              </a:cxn>
              <a:cxn ang="0">
                <a:pos x="127" y="698"/>
              </a:cxn>
              <a:cxn ang="0">
                <a:pos x="142" y="929"/>
              </a:cxn>
              <a:cxn ang="0">
                <a:pos x="74" y="647"/>
              </a:cxn>
              <a:cxn ang="0">
                <a:pos x="0" y="557"/>
              </a:cxn>
              <a:cxn ang="0">
                <a:pos x="74" y="647"/>
              </a:cxn>
              <a:cxn ang="0">
                <a:pos x="182" y="430"/>
              </a:cxn>
              <a:cxn ang="0">
                <a:pos x="93" y="250"/>
              </a:cxn>
              <a:cxn ang="0">
                <a:pos x="125" y="596"/>
              </a:cxn>
              <a:cxn ang="0">
                <a:pos x="462" y="856"/>
              </a:cxn>
              <a:cxn ang="0">
                <a:pos x="353" y="987"/>
              </a:cxn>
            </a:cxnLst>
            <a:rect l="0" t="0" r="r" b="b"/>
            <a:pathLst>
              <a:path w="1115" h="1114">
                <a:moveTo>
                  <a:pt x="327" y="146"/>
                </a:moveTo>
                <a:cubicBezTo>
                  <a:pt x="335" y="146"/>
                  <a:pt x="342" y="148"/>
                  <a:pt x="348" y="151"/>
                </a:cubicBezTo>
                <a:cubicBezTo>
                  <a:pt x="394" y="94"/>
                  <a:pt x="443" y="44"/>
                  <a:pt x="495" y="3"/>
                </a:cubicBezTo>
                <a:cubicBezTo>
                  <a:pt x="340" y="21"/>
                  <a:pt x="204" y="101"/>
                  <a:pt x="114" y="219"/>
                </a:cubicBezTo>
                <a:cubicBezTo>
                  <a:pt x="166" y="206"/>
                  <a:pt x="221" y="197"/>
                  <a:pt x="277" y="190"/>
                </a:cubicBezTo>
                <a:cubicBezTo>
                  <a:pt x="280" y="165"/>
                  <a:pt x="301" y="146"/>
                  <a:pt x="327" y="146"/>
                </a:cubicBezTo>
                <a:close/>
                <a:moveTo>
                  <a:pt x="367" y="165"/>
                </a:moveTo>
                <a:cubicBezTo>
                  <a:pt x="371" y="170"/>
                  <a:pt x="374" y="176"/>
                  <a:pt x="376" y="183"/>
                </a:cubicBezTo>
                <a:cubicBezTo>
                  <a:pt x="392" y="182"/>
                  <a:pt x="409" y="182"/>
                  <a:pt x="425" y="182"/>
                </a:cubicBezTo>
                <a:cubicBezTo>
                  <a:pt x="445" y="182"/>
                  <a:pt x="464" y="182"/>
                  <a:pt x="484" y="183"/>
                </a:cubicBezTo>
                <a:cubicBezTo>
                  <a:pt x="560" y="186"/>
                  <a:pt x="635" y="196"/>
                  <a:pt x="705" y="211"/>
                </a:cubicBezTo>
                <a:cubicBezTo>
                  <a:pt x="713" y="196"/>
                  <a:pt x="728" y="185"/>
                  <a:pt x="746" y="183"/>
                </a:cubicBezTo>
                <a:cubicBezTo>
                  <a:pt x="750" y="145"/>
                  <a:pt x="752" y="108"/>
                  <a:pt x="752" y="72"/>
                </a:cubicBezTo>
                <a:cubicBezTo>
                  <a:pt x="752" y="59"/>
                  <a:pt x="751" y="47"/>
                  <a:pt x="751" y="34"/>
                </a:cubicBezTo>
                <a:cubicBezTo>
                  <a:pt x="691" y="12"/>
                  <a:pt x="626" y="0"/>
                  <a:pt x="558" y="0"/>
                </a:cubicBezTo>
                <a:cubicBezTo>
                  <a:pt x="551" y="0"/>
                  <a:pt x="545" y="0"/>
                  <a:pt x="539" y="0"/>
                </a:cubicBezTo>
                <a:cubicBezTo>
                  <a:pt x="478" y="44"/>
                  <a:pt x="420" y="99"/>
                  <a:pt x="367" y="165"/>
                </a:cubicBezTo>
                <a:close/>
                <a:moveTo>
                  <a:pt x="1036" y="320"/>
                </a:moveTo>
                <a:cubicBezTo>
                  <a:pt x="1036" y="325"/>
                  <a:pt x="1035" y="329"/>
                  <a:pt x="1034" y="333"/>
                </a:cubicBezTo>
                <a:cubicBezTo>
                  <a:pt x="1050" y="341"/>
                  <a:pt x="1064" y="350"/>
                  <a:pt x="1079" y="359"/>
                </a:cubicBezTo>
                <a:cubicBezTo>
                  <a:pt x="1062" y="314"/>
                  <a:pt x="1038" y="271"/>
                  <a:pt x="1011" y="232"/>
                </a:cubicBezTo>
                <a:cubicBezTo>
                  <a:pt x="1010" y="246"/>
                  <a:pt x="1009" y="260"/>
                  <a:pt x="1007" y="274"/>
                </a:cubicBezTo>
                <a:cubicBezTo>
                  <a:pt x="1024" y="282"/>
                  <a:pt x="1036" y="300"/>
                  <a:pt x="1036" y="320"/>
                </a:cubicBezTo>
                <a:close/>
                <a:moveTo>
                  <a:pt x="985" y="371"/>
                </a:moveTo>
                <a:cubicBezTo>
                  <a:pt x="983" y="371"/>
                  <a:pt x="982" y="371"/>
                  <a:pt x="981" y="371"/>
                </a:cubicBezTo>
                <a:cubicBezTo>
                  <a:pt x="955" y="437"/>
                  <a:pt x="914" y="504"/>
                  <a:pt x="860" y="567"/>
                </a:cubicBezTo>
                <a:cubicBezTo>
                  <a:pt x="784" y="655"/>
                  <a:pt x="683" y="737"/>
                  <a:pt x="564" y="805"/>
                </a:cubicBezTo>
                <a:cubicBezTo>
                  <a:pt x="565" y="808"/>
                  <a:pt x="566" y="812"/>
                  <a:pt x="566" y="817"/>
                </a:cubicBezTo>
                <a:cubicBezTo>
                  <a:pt x="641" y="829"/>
                  <a:pt x="720" y="836"/>
                  <a:pt x="802" y="836"/>
                </a:cubicBezTo>
                <a:cubicBezTo>
                  <a:pt x="821" y="836"/>
                  <a:pt x="839" y="836"/>
                  <a:pt x="857" y="835"/>
                </a:cubicBezTo>
                <a:cubicBezTo>
                  <a:pt x="862" y="811"/>
                  <a:pt x="883" y="793"/>
                  <a:pt x="908" y="793"/>
                </a:cubicBezTo>
                <a:cubicBezTo>
                  <a:pt x="915" y="793"/>
                  <a:pt x="923" y="795"/>
                  <a:pt x="930" y="798"/>
                </a:cubicBezTo>
                <a:cubicBezTo>
                  <a:pt x="1025" y="673"/>
                  <a:pt x="1081" y="533"/>
                  <a:pt x="1093" y="401"/>
                </a:cubicBezTo>
                <a:cubicBezTo>
                  <a:pt x="1092" y="399"/>
                  <a:pt x="1092" y="398"/>
                  <a:pt x="1091" y="396"/>
                </a:cubicBezTo>
                <a:cubicBezTo>
                  <a:pt x="1070" y="381"/>
                  <a:pt x="1047" y="367"/>
                  <a:pt x="1023" y="354"/>
                </a:cubicBezTo>
                <a:cubicBezTo>
                  <a:pt x="1014" y="365"/>
                  <a:pt x="1000" y="371"/>
                  <a:pt x="985" y="371"/>
                </a:cubicBezTo>
                <a:close/>
                <a:moveTo>
                  <a:pt x="553" y="783"/>
                </a:moveTo>
                <a:cubicBezTo>
                  <a:pt x="670" y="717"/>
                  <a:pt x="768" y="637"/>
                  <a:pt x="841" y="552"/>
                </a:cubicBezTo>
                <a:cubicBezTo>
                  <a:pt x="894" y="490"/>
                  <a:pt x="933" y="426"/>
                  <a:pt x="958" y="364"/>
                </a:cubicBezTo>
                <a:cubicBezTo>
                  <a:pt x="943" y="355"/>
                  <a:pt x="934" y="339"/>
                  <a:pt x="934" y="320"/>
                </a:cubicBezTo>
                <a:cubicBezTo>
                  <a:pt x="934" y="317"/>
                  <a:pt x="934" y="313"/>
                  <a:pt x="935" y="310"/>
                </a:cubicBezTo>
                <a:cubicBezTo>
                  <a:pt x="891" y="290"/>
                  <a:pt x="844" y="273"/>
                  <a:pt x="796" y="259"/>
                </a:cubicBezTo>
                <a:cubicBezTo>
                  <a:pt x="788" y="274"/>
                  <a:pt x="772" y="284"/>
                  <a:pt x="754" y="285"/>
                </a:cubicBezTo>
                <a:cubicBezTo>
                  <a:pt x="737" y="377"/>
                  <a:pt x="708" y="473"/>
                  <a:pt x="667" y="569"/>
                </a:cubicBezTo>
                <a:cubicBezTo>
                  <a:pt x="634" y="646"/>
                  <a:pt x="596" y="718"/>
                  <a:pt x="553" y="783"/>
                </a:cubicBezTo>
                <a:close/>
                <a:moveTo>
                  <a:pt x="225" y="701"/>
                </a:moveTo>
                <a:cubicBezTo>
                  <a:pt x="295" y="740"/>
                  <a:pt x="377" y="773"/>
                  <a:pt x="469" y="796"/>
                </a:cubicBezTo>
                <a:cubicBezTo>
                  <a:pt x="477" y="779"/>
                  <a:pt x="495" y="768"/>
                  <a:pt x="515" y="768"/>
                </a:cubicBezTo>
                <a:cubicBezTo>
                  <a:pt x="521" y="768"/>
                  <a:pt x="527" y="769"/>
                  <a:pt x="532" y="771"/>
                </a:cubicBezTo>
                <a:cubicBezTo>
                  <a:pt x="574" y="707"/>
                  <a:pt x="612" y="636"/>
                  <a:pt x="645" y="559"/>
                </a:cubicBezTo>
                <a:cubicBezTo>
                  <a:pt x="685" y="465"/>
                  <a:pt x="713" y="371"/>
                  <a:pt x="731" y="281"/>
                </a:cubicBezTo>
                <a:cubicBezTo>
                  <a:pt x="713" y="273"/>
                  <a:pt x="700" y="255"/>
                  <a:pt x="700" y="234"/>
                </a:cubicBezTo>
                <a:cubicBezTo>
                  <a:pt x="631" y="220"/>
                  <a:pt x="558" y="210"/>
                  <a:pt x="483" y="207"/>
                </a:cubicBezTo>
                <a:cubicBezTo>
                  <a:pt x="464" y="206"/>
                  <a:pt x="444" y="206"/>
                  <a:pt x="425" y="206"/>
                </a:cubicBezTo>
                <a:cubicBezTo>
                  <a:pt x="425" y="206"/>
                  <a:pt x="425" y="206"/>
                  <a:pt x="425" y="206"/>
                </a:cubicBezTo>
                <a:cubicBezTo>
                  <a:pt x="409" y="206"/>
                  <a:pt x="393" y="206"/>
                  <a:pt x="378" y="207"/>
                </a:cubicBezTo>
                <a:cubicBezTo>
                  <a:pt x="373" y="231"/>
                  <a:pt x="352" y="249"/>
                  <a:pt x="327" y="249"/>
                </a:cubicBezTo>
                <a:cubicBezTo>
                  <a:pt x="321" y="249"/>
                  <a:pt x="314" y="247"/>
                  <a:pt x="309" y="245"/>
                </a:cubicBezTo>
                <a:cubicBezTo>
                  <a:pt x="270" y="304"/>
                  <a:pt x="234" y="369"/>
                  <a:pt x="204" y="439"/>
                </a:cubicBezTo>
                <a:cubicBezTo>
                  <a:pt x="181" y="493"/>
                  <a:pt x="163" y="548"/>
                  <a:pt x="148" y="602"/>
                </a:cubicBezTo>
                <a:cubicBezTo>
                  <a:pt x="165" y="610"/>
                  <a:pt x="176" y="627"/>
                  <a:pt x="176" y="647"/>
                </a:cubicBezTo>
                <a:cubicBezTo>
                  <a:pt x="176" y="654"/>
                  <a:pt x="174" y="661"/>
                  <a:pt x="172" y="667"/>
                </a:cubicBezTo>
                <a:cubicBezTo>
                  <a:pt x="189" y="679"/>
                  <a:pt x="206" y="690"/>
                  <a:pt x="225" y="701"/>
                </a:cubicBezTo>
                <a:close/>
                <a:moveTo>
                  <a:pt x="802" y="234"/>
                </a:moveTo>
                <a:cubicBezTo>
                  <a:pt x="802" y="235"/>
                  <a:pt x="802" y="235"/>
                  <a:pt x="802" y="236"/>
                </a:cubicBezTo>
                <a:cubicBezTo>
                  <a:pt x="852" y="250"/>
                  <a:pt x="900" y="268"/>
                  <a:pt x="945" y="288"/>
                </a:cubicBezTo>
                <a:cubicBezTo>
                  <a:pt x="954" y="277"/>
                  <a:pt x="968" y="270"/>
                  <a:pt x="983" y="269"/>
                </a:cubicBezTo>
                <a:cubicBezTo>
                  <a:pt x="986" y="253"/>
                  <a:pt x="987" y="237"/>
                  <a:pt x="987" y="221"/>
                </a:cubicBezTo>
                <a:cubicBezTo>
                  <a:pt x="987" y="214"/>
                  <a:pt x="986" y="207"/>
                  <a:pt x="986" y="200"/>
                </a:cubicBezTo>
                <a:cubicBezTo>
                  <a:pt x="930" y="133"/>
                  <a:pt x="857" y="79"/>
                  <a:pt x="775" y="44"/>
                </a:cubicBezTo>
                <a:cubicBezTo>
                  <a:pt x="776" y="53"/>
                  <a:pt x="776" y="63"/>
                  <a:pt x="776" y="72"/>
                </a:cubicBezTo>
                <a:cubicBezTo>
                  <a:pt x="776" y="109"/>
                  <a:pt x="774" y="147"/>
                  <a:pt x="769" y="186"/>
                </a:cubicBezTo>
                <a:cubicBezTo>
                  <a:pt x="789" y="194"/>
                  <a:pt x="802" y="212"/>
                  <a:pt x="802" y="234"/>
                </a:cubicBezTo>
                <a:close/>
                <a:moveTo>
                  <a:pt x="908" y="896"/>
                </a:moveTo>
                <a:cubicBezTo>
                  <a:pt x="899" y="896"/>
                  <a:pt x="890" y="894"/>
                  <a:pt x="883" y="890"/>
                </a:cubicBezTo>
                <a:cubicBezTo>
                  <a:pt x="864" y="910"/>
                  <a:pt x="844" y="929"/>
                  <a:pt x="822" y="948"/>
                </a:cubicBezTo>
                <a:cubicBezTo>
                  <a:pt x="741" y="1021"/>
                  <a:pt x="652" y="1076"/>
                  <a:pt x="560" y="1114"/>
                </a:cubicBezTo>
                <a:cubicBezTo>
                  <a:pt x="763" y="1113"/>
                  <a:pt x="940" y="1004"/>
                  <a:pt x="1037" y="841"/>
                </a:cubicBezTo>
                <a:cubicBezTo>
                  <a:pt x="1011" y="846"/>
                  <a:pt x="985" y="849"/>
                  <a:pt x="958" y="852"/>
                </a:cubicBezTo>
                <a:cubicBezTo>
                  <a:pt x="955" y="877"/>
                  <a:pt x="933" y="896"/>
                  <a:pt x="908" y="896"/>
                </a:cubicBezTo>
                <a:close/>
                <a:moveTo>
                  <a:pt x="865" y="873"/>
                </a:moveTo>
                <a:cubicBezTo>
                  <a:pt x="862" y="869"/>
                  <a:pt x="860" y="864"/>
                  <a:pt x="859" y="859"/>
                </a:cubicBezTo>
                <a:cubicBezTo>
                  <a:pt x="840" y="860"/>
                  <a:pt x="821" y="860"/>
                  <a:pt x="802" y="860"/>
                </a:cubicBezTo>
                <a:cubicBezTo>
                  <a:pt x="718" y="860"/>
                  <a:pt x="638" y="853"/>
                  <a:pt x="561" y="840"/>
                </a:cubicBezTo>
                <a:cubicBezTo>
                  <a:pt x="553" y="858"/>
                  <a:pt x="535" y="870"/>
                  <a:pt x="515" y="870"/>
                </a:cubicBezTo>
                <a:cubicBezTo>
                  <a:pt x="508" y="870"/>
                  <a:pt x="501" y="869"/>
                  <a:pt x="495" y="866"/>
                </a:cubicBezTo>
                <a:cubicBezTo>
                  <a:pt x="455" y="918"/>
                  <a:pt x="413" y="965"/>
                  <a:pt x="369" y="1005"/>
                </a:cubicBezTo>
                <a:cubicBezTo>
                  <a:pt x="349" y="1023"/>
                  <a:pt x="329" y="1040"/>
                  <a:pt x="309" y="1056"/>
                </a:cubicBezTo>
                <a:cubicBezTo>
                  <a:pt x="367" y="1085"/>
                  <a:pt x="432" y="1104"/>
                  <a:pt x="500" y="1111"/>
                </a:cubicBezTo>
                <a:cubicBezTo>
                  <a:pt x="607" y="1075"/>
                  <a:pt x="712" y="1015"/>
                  <a:pt x="807" y="931"/>
                </a:cubicBezTo>
                <a:cubicBezTo>
                  <a:pt x="827" y="912"/>
                  <a:pt x="847" y="893"/>
                  <a:pt x="865" y="873"/>
                </a:cubicBezTo>
                <a:close/>
                <a:moveTo>
                  <a:pt x="1108" y="467"/>
                </a:moveTo>
                <a:cubicBezTo>
                  <a:pt x="1085" y="585"/>
                  <a:pt x="1031" y="705"/>
                  <a:pt x="948" y="813"/>
                </a:cubicBezTo>
                <a:cubicBezTo>
                  <a:pt x="952" y="818"/>
                  <a:pt x="954" y="823"/>
                  <a:pt x="956" y="828"/>
                </a:cubicBezTo>
                <a:cubicBezTo>
                  <a:pt x="989" y="824"/>
                  <a:pt x="1021" y="820"/>
                  <a:pt x="1052" y="814"/>
                </a:cubicBezTo>
                <a:cubicBezTo>
                  <a:pt x="1092" y="737"/>
                  <a:pt x="1115" y="650"/>
                  <a:pt x="1115" y="557"/>
                </a:cubicBezTo>
                <a:cubicBezTo>
                  <a:pt x="1115" y="526"/>
                  <a:pt x="1112" y="496"/>
                  <a:pt x="1108" y="467"/>
                </a:cubicBezTo>
                <a:close/>
                <a:moveTo>
                  <a:pt x="464" y="829"/>
                </a:moveTo>
                <a:cubicBezTo>
                  <a:pt x="464" y="826"/>
                  <a:pt x="464" y="823"/>
                  <a:pt x="463" y="819"/>
                </a:cubicBezTo>
                <a:cubicBezTo>
                  <a:pt x="370" y="796"/>
                  <a:pt x="285" y="762"/>
                  <a:pt x="213" y="722"/>
                </a:cubicBezTo>
                <a:cubicBezTo>
                  <a:pt x="194" y="711"/>
                  <a:pt x="175" y="699"/>
                  <a:pt x="157" y="687"/>
                </a:cubicBezTo>
                <a:cubicBezTo>
                  <a:pt x="149" y="693"/>
                  <a:pt x="138" y="698"/>
                  <a:pt x="127" y="698"/>
                </a:cubicBezTo>
                <a:cubicBezTo>
                  <a:pt x="117" y="757"/>
                  <a:pt x="111" y="815"/>
                  <a:pt x="111" y="871"/>
                </a:cubicBezTo>
                <a:cubicBezTo>
                  <a:pt x="111" y="878"/>
                  <a:pt x="111" y="884"/>
                  <a:pt x="112" y="891"/>
                </a:cubicBezTo>
                <a:cubicBezTo>
                  <a:pt x="121" y="904"/>
                  <a:pt x="132" y="917"/>
                  <a:pt x="142" y="929"/>
                </a:cubicBezTo>
                <a:cubicBezTo>
                  <a:pt x="242" y="913"/>
                  <a:pt x="348" y="882"/>
                  <a:pt x="452" y="834"/>
                </a:cubicBezTo>
                <a:cubicBezTo>
                  <a:pt x="456" y="832"/>
                  <a:pt x="460" y="831"/>
                  <a:pt x="464" y="829"/>
                </a:cubicBezTo>
                <a:close/>
                <a:moveTo>
                  <a:pt x="74" y="647"/>
                </a:moveTo>
                <a:cubicBezTo>
                  <a:pt x="74" y="638"/>
                  <a:pt x="76" y="630"/>
                  <a:pt x="80" y="623"/>
                </a:cubicBezTo>
                <a:cubicBezTo>
                  <a:pt x="47" y="591"/>
                  <a:pt x="21" y="556"/>
                  <a:pt x="1" y="520"/>
                </a:cubicBezTo>
                <a:cubicBezTo>
                  <a:pt x="1" y="532"/>
                  <a:pt x="0" y="544"/>
                  <a:pt x="0" y="557"/>
                </a:cubicBezTo>
                <a:cubicBezTo>
                  <a:pt x="0" y="667"/>
                  <a:pt x="32" y="770"/>
                  <a:pt x="88" y="857"/>
                </a:cubicBezTo>
                <a:cubicBezTo>
                  <a:pt x="88" y="804"/>
                  <a:pt x="94" y="749"/>
                  <a:pt x="103" y="694"/>
                </a:cubicBezTo>
                <a:cubicBezTo>
                  <a:pt x="86" y="685"/>
                  <a:pt x="74" y="668"/>
                  <a:pt x="74" y="647"/>
                </a:cubicBezTo>
                <a:close/>
                <a:moveTo>
                  <a:pt x="125" y="596"/>
                </a:moveTo>
                <a:cubicBezTo>
                  <a:pt x="125" y="596"/>
                  <a:pt x="125" y="596"/>
                  <a:pt x="125" y="596"/>
                </a:cubicBezTo>
                <a:cubicBezTo>
                  <a:pt x="140" y="541"/>
                  <a:pt x="159" y="485"/>
                  <a:pt x="182" y="430"/>
                </a:cubicBezTo>
                <a:cubicBezTo>
                  <a:pt x="213" y="358"/>
                  <a:pt x="249" y="292"/>
                  <a:pt x="289" y="232"/>
                </a:cubicBezTo>
                <a:cubicBezTo>
                  <a:pt x="285" y="227"/>
                  <a:pt x="281" y="221"/>
                  <a:pt x="279" y="214"/>
                </a:cubicBezTo>
                <a:cubicBezTo>
                  <a:pt x="214" y="221"/>
                  <a:pt x="152" y="233"/>
                  <a:pt x="93" y="250"/>
                </a:cubicBezTo>
                <a:cubicBezTo>
                  <a:pt x="49" y="315"/>
                  <a:pt x="19" y="391"/>
                  <a:pt x="7" y="472"/>
                </a:cubicBezTo>
                <a:cubicBezTo>
                  <a:pt x="24" y="519"/>
                  <a:pt x="54" y="564"/>
                  <a:pt x="96" y="605"/>
                </a:cubicBezTo>
                <a:cubicBezTo>
                  <a:pt x="104" y="599"/>
                  <a:pt x="114" y="596"/>
                  <a:pt x="125" y="596"/>
                </a:cubicBezTo>
                <a:close/>
                <a:moveTo>
                  <a:pt x="476" y="852"/>
                </a:moveTo>
                <a:cubicBezTo>
                  <a:pt x="475" y="852"/>
                  <a:pt x="475" y="851"/>
                  <a:pt x="474" y="851"/>
                </a:cubicBezTo>
                <a:cubicBezTo>
                  <a:pt x="470" y="852"/>
                  <a:pt x="466" y="854"/>
                  <a:pt x="462" y="856"/>
                </a:cubicBezTo>
                <a:cubicBezTo>
                  <a:pt x="361" y="902"/>
                  <a:pt x="260" y="933"/>
                  <a:pt x="162" y="950"/>
                </a:cubicBezTo>
                <a:cubicBezTo>
                  <a:pt x="198" y="986"/>
                  <a:pt x="240" y="1018"/>
                  <a:pt x="285" y="1043"/>
                </a:cubicBezTo>
                <a:cubicBezTo>
                  <a:pt x="308" y="1027"/>
                  <a:pt x="331" y="1008"/>
                  <a:pt x="353" y="987"/>
                </a:cubicBezTo>
                <a:cubicBezTo>
                  <a:pt x="395" y="948"/>
                  <a:pt x="437" y="903"/>
                  <a:pt x="476" y="852"/>
                </a:cubicBezTo>
                <a:close/>
              </a:path>
            </a:pathLst>
          </a:custGeom>
          <a:solidFill>
            <a:schemeClr val="accent6"/>
          </a:solidFill>
          <a:ln w="25400" cap="flat" cmpd="sng" algn="ctr">
            <a:noFill/>
            <a:prstDash val="solid"/>
          </a:ln>
          <a:effectLst/>
        </p:spPr>
        <p:txBody>
          <a:bodyPr lIns="109613" tIns="54793" rIns="109613" bIns="54793" anchor="ctr"/>
          <a:lstStyle/>
          <a:p>
            <a:pPr algn="ctr" defTabSz="1014095">
              <a:defRPr/>
            </a:pPr>
            <a:endParaRPr lang="en-US" kern="0" dirty="0">
              <a:solidFill>
                <a:srgbClr val="000000"/>
              </a:solidFill>
            </a:endParaRPr>
          </a:p>
        </p:txBody>
      </p:sp>
      <p:sp>
        <p:nvSpPr>
          <p:cNvPr id="228" name="Freeform 11"/>
          <p:cNvSpPr>
            <a:spLocks noChangeAspect="1" noEditPoints="1"/>
          </p:cNvSpPr>
          <p:nvPr/>
        </p:nvSpPr>
        <p:spPr bwMode="auto">
          <a:xfrm>
            <a:off x="6753491" y="2901047"/>
            <a:ext cx="221181" cy="224479"/>
          </a:xfrm>
          <a:custGeom>
            <a:avLst/>
            <a:gdLst/>
            <a:ahLst/>
            <a:cxnLst>
              <a:cxn ang="0">
                <a:pos x="495" y="3"/>
              </a:cxn>
              <a:cxn ang="0">
                <a:pos x="327" y="146"/>
              </a:cxn>
              <a:cxn ang="0">
                <a:pos x="425" y="182"/>
              </a:cxn>
              <a:cxn ang="0">
                <a:pos x="746" y="183"/>
              </a:cxn>
              <a:cxn ang="0">
                <a:pos x="558" y="0"/>
              </a:cxn>
              <a:cxn ang="0">
                <a:pos x="1036" y="320"/>
              </a:cxn>
              <a:cxn ang="0">
                <a:pos x="1011" y="232"/>
              </a:cxn>
              <a:cxn ang="0">
                <a:pos x="985" y="371"/>
              </a:cxn>
              <a:cxn ang="0">
                <a:pos x="564" y="805"/>
              </a:cxn>
              <a:cxn ang="0">
                <a:pos x="857" y="835"/>
              </a:cxn>
              <a:cxn ang="0">
                <a:pos x="1093" y="401"/>
              </a:cxn>
              <a:cxn ang="0">
                <a:pos x="985" y="371"/>
              </a:cxn>
              <a:cxn ang="0">
                <a:pos x="958" y="364"/>
              </a:cxn>
              <a:cxn ang="0">
                <a:pos x="796" y="259"/>
              </a:cxn>
              <a:cxn ang="0">
                <a:pos x="553" y="783"/>
              </a:cxn>
              <a:cxn ang="0">
                <a:pos x="515" y="768"/>
              </a:cxn>
              <a:cxn ang="0">
                <a:pos x="731" y="281"/>
              </a:cxn>
              <a:cxn ang="0">
                <a:pos x="425" y="206"/>
              </a:cxn>
              <a:cxn ang="0">
                <a:pos x="327" y="249"/>
              </a:cxn>
              <a:cxn ang="0">
                <a:pos x="148" y="602"/>
              </a:cxn>
              <a:cxn ang="0">
                <a:pos x="225" y="701"/>
              </a:cxn>
              <a:cxn ang="0">
                <a:pos x="945" y="288"/>
              </a:cxn>
              <a:cxn ang="0">
                <a:pos x="986" y="200"/>
              </a:cxn>
              <a:cxn ang="0">
                <a:pos x="769" y="186"/>
              </a:cxn>
              <a:cxn ang="0">
                <a:pos x="883" y="890"/>
              </a:cxn>
              <a:cxn ang="0">
                <a:pos x="1037" y="841"/>
              </a:cxn>
              <a:cxn ang="0">
                <a:pos x="865" y="873"/>
              </a:cxn>
              <a:cxn ang="0">
                <a:pos x="561" y="840"/>
              </a:cxn>
              <a:cxn ang="0">
                <a:pos x="369" y="1005"/>
              </a:cxn>
              <a:cxn ang="0">
                <a:pos x="807" y="931"/>
              </a:cxn>
              <a:cxn ang="0">
                <a:pos x="948" y="813"/>
              </a:cxn>
              <a:cxn ang="0">
                <a:pos x="1115" y="557"/>
              </a:cxn>
              <a:cxn ang="0">
                <a:pos x="463" y="819"/>
              </a:cxn>
              <a:cxn ang="0">
                <a:pos x="127" y="698"/>
              </a:cxn>
              <a:cxn ang="0">
                <a:pos x="142" y="929"/>
              </a:cxn>
              <a:cxn ang="0">
                <a:pos x="74" y="647"/>
              </a:cxn>
              <a:cxn ang="0">
                <a:pos x="0" y="557"/>
              </a:cxn>
              <a:cxn ang="0">
                <a:pos x="74" y="647"/>
              </a:cxn>
              <a:cxn ang="0">
                <a:pos x="182" y="430"/>
              </a:cxn>
              <a:cxn ang="0">
                <a:pos x="93" y="250"/>
              </a:cxn>
              <a:cxn ang="0">
                <a:pos x="125" y="596"/>
              </a:cxn>
              <a:cxn ang="0">
                <a:pos x="462" y="856"/>
              </a:cxn>
              <a:cxn ang="0">
                <a:pos x="353" y="987"/>
              </a:cxn>
            </a:cxnLst>
            <a:rect l="0" t="0" r="r" b="b"/>
            <a:pathLst>
              <a:path w="1115" h="1114">
                <a:moveTo>
                  <a:pt x="327" y="146"/>
                </a:moveTo>
                <a:cubicBezTo>
                  <a:pt x="335" y="146"/>
                  <a:pt x="342" y="148"/>
                  <a:pt x="348" y="151"/>
                </a:cubicBezTo>
                <a:cubicBezTo>
                  <a:pt x="394" y="94"/>
                  <a:pt x="443" y="44"/>
                  <a:pt x="495" y="3"/>
                </a:cubicBezTo>
                <a:cubicBezTo>
                  <a:pt x="340" y="21"/>
                  <a:pt x="204" y="101"/>
                  <a:pt x="114" y="219"/>
                </a:cubicBezTo>
                <a:cubicBezTo>
                  <a:pt x="166" y="206"/>
                  <a:pt x="221" y="197"/>
                  <a:pt x="277" y="190"/>
                </a:cubicBezTo>
                <a:cubicBezTo>
                  <a:pt x="280" y="165"/>
                  <a:pt x="301" y="146"/>
                  <a:pt x="327" y="146"/>
                </a:cubicBezTo>
                <a:close/>
                <a:moveTo>
                  <a:pt x="367" y="165"/>
                </a:moveTo>
                <a:cubicBezTo>
                  <a:pt x="371" y="170"/>
                  <a:pt x="374" y="176"/>
                  <a:pt x="376" y="183"/>
                </a:cubicBezTo>
                <a:cubicBezTo>
                  <a:pt x="392" y="182"/>
                  <a:pt x="409" y="182"/>
                  <a:pt x="425" y="182"/>
                </a:cubicBezTo>
                <a:cubicBezTo>
                  <a:pt x="445" y="182"/>
                  <a:pt x="464" y="182"/>
                  <a:pt x="484" y="183"/>
                </a:cubicBezTo>
                <a:cubicBezTo>
                  <a:pt x="560" y="186"/>
                  <a:pt x="635" y="196"/>
                  <a:pt x="705" y="211"/>
                </a:cubicBezTo>
                <a:cubicBezTo>
                  <a:pt x="713" y="196"/>
                  <a:pt x="728" y="185"/>
                  <a:pt x="746" y="183"/>
                </a:cubicBezTo>
                <a:cubicBezTo>
                  <a:pt x="750" y="145"/>
                  <a:pt x="752" y="108"/>
                  <a:pt x="752" y="72"/>
                </a:cubicBezTo>
                <a:cubicBezTo>
                  <a:pt x="752" y="59"/>
                  <a:pt x="751" y="47"/>
                  <a:pt x="751" y="34"/>
                </a:cubicBezTo>
                <a:cubicBezTo>
                  <a:pt x="691" y="12"/>
                  <a:pt x="626" y="0"/>
                  <a:pt x="558" y="0"/>
                </a:cubicBezTo>
                <a:cubicBezTo>
                  <a:pt x="551" y="0"/>
                  <a:pt x="545" y="0"/>
                  <a:pt x="539" y="0"/>
                </a:cubicBezTo>
                <a:cubicBezTo>
                  <a:pt x="478" y="44"/>
                  <a:pt x="420" y="99"/>
                  <a:pt x="367" y="165"/>
                </a:cubicBezTo>
                <a:close/>
                <a:moveTo>
                  <a:pt x="1036" y="320"/>
                </a:moveTo>
                <a:cubicBezTo>
                  <a:pt x="1036" y="325"/>
                  <a:pt x="1035" y="329"/>
                  <a:pt x="1034" y="333"/>
                </a:cubicBezTo>
                <a:cubicBezTo>
                  <a:pt x="1050" y="341"/>
                  <a:pt x="1064" y="350"/>
                  <a:pt x="1079" y="359"/>
                </a:cubicBezTo>
                <a:cubicBezTo>
                  <a:pt x="1062" y="314"/>
                  <a:pt x="1038" y="271"/>
                  <a:pt x="1011" y="232"/>
                </a:cubicBezTo>
                <a:cubicBezTo>
                  <a:pt x="1010" y="246"/>
                  <a:pt x="1009" y="260"/>
                  <a:pt x="1007" y="274"/>
                </a:cubicBezTo>
                <a:cubicBezTo>
                  <a:pt x="1024" y="282"/>
                  <a:pt x="1036" y="300"/>
                  <a:pt x="1036" y="320"/>
                </a:cubicBezTo>
                <a:close/>
                <a:moveTo>
                  <a:pt x="985" y="371"/>
                </a:moveTo>
                <a:cubicBezTo>
                  <a:pt x="983" y="371"/>
                  <a:pt x="982" y="371"/>
                  <a:pt x="981" y="371"/>
                </a:cubicBezTo>
                <a:cubicBezTo>
                  <a:pt x="955" y="437"/>
                  <a:pt x="914" y="504"/>
                  <a:pt x="860" y="567"/>
                </a:cubicBezTo>
                <a:cubicBezTo>
                  <a:pt x="784" y="655"/>
                  <a:pt x="683" y="737"/>
                  <a:pt x="564" y="805"/>
                </a:cubicBezTo>
                <a:cubicBezTo>
                  <a:pt x="565" y="808"/>
                  <a:pt x="566" y="812"/>
                  <a:pt x="566" y="817"/>
                </a:cubicBezTo>
                <a:cubicBezTo>
                  <a:pt x="641" y="829"/>
                  <a:pt x="720" y="836"/>
                  <a:pt x="802" y="836"/>
                </a:cubicBezTo>
                <a:cubicBezTo>
                  <a:pt x="821" y="836"/>
                  <a:pt x="839" y="836"/>
                  <a:pt x="857" y="835"/>
                </a:cubicBezTo>
                <a:cubicBezTo>
                  <a:pt x="862" y="811"/>
                  <a:pt x="883" y="793"/>
                  <a:pt x="908" y="793"/>
                </a:cubicBezTo>
                <a:cubicBezTo>
                  <a:pt x="915" y="793"/>
                  <a:pt x="923" y="795"/>
                  <a:pt x="930" y="798"/>
                </a:cubicBezTo>
                <a:cubicBezTo>
                  <a:pt x="1025" y="673"/>
                  <a:pt x="1081" y="533"/>
                  <a:pt x="1093" y="401"/>
                </a:cubicBezTo>
                <a:cubicBezTo>
                  <a:pt x="1092" y="399"/>
                  <a:pt x="1092" y="398"/>
                  <a:pt x="1091" y="396"/>
                </a:cubicBezTo>
                <a:cubicBezTo>
                  <a:pt x="1070" y="381"/>
                  <a:pt x="1047" y="367"/>
                  <a:pt x="1023" y="354"/>
                </a:cubicBezTo>
                <a:cubicBezTo>
                  <a:pt x="1014" y="365"/>
                  <a:pt x="1000" y="371"/>
                  <a:pt x="985" y="371"/>
                </a:cubicBezTo>
                <a:close/>
                <a:moveTo>
                  <a:pt x="553" y="783"/>
                </a:moveTo>
                <a:cubicBezTo>
                  <a:pt x="670" y="717"/>
                  <a:pt x="768" y="637"/>
                  <a:pt x="841" y="552"/>
                </a:cubicBezTo>
                <a:cubicBezTo>
                  <a:pt x="894" y="490"/>
                  <a:pt x="933" y="426"/>
                  <a:pt x="958" y="364"/>
                </a:cubicBezTo>
                <a:cubicBezTo>
                  <a:pt x="943" y="355"/>
                  <a:pt x="934" y="339"/>
                  <a:pt x="934" y="320"/>
                </a:cubicBezTo>
                <a:cubicBezTo>
                  <a:pt x="934" y="317"/>
                  <a:pt x="934" y="313"/>
                  <a:pt x="935" y="310"/>
                </a:cubicBezTo>
                <a:cubicBezTo>
                  <a:pt x="891" y="290"/>
                  <a:pt x="844" y="273"/>
                  <a:pt x="796" y="259"/>
                </a:cubicBezTo>
                <a:cubicBezTo>
                  <a:pt x="788" y="274"/>
                  <a:pt x="772" y="284"/>
                  <a:pt x="754" y="285"/>
                </a:cubicBezTo>
                <a:cubicBezTo>
                  <a:pt x="737" y="377"/>
                  <a:pt x="708" y="473"/>
                  <a:pt x="667" y="569"/>
                </a:cubicBezTo>
                <a:cubicBezTo>
                  <a:pt x="634" y="646"/>
                  <a:pt x="596" y="718"/>
                  <a:pt x="553" y="783"/>
                </a:cubicBezTo>
                <a:close/>
                <a:moveTo>
                  <a:pt x="225" y="701"/>
                </a:moveTo>
                <a:cubicBezTo>
                  <a:pt x="295" y="740"/>
                  <a:pt x="377" y="773"/>
                  <a:pt x="469" y="796"/>
                </a:cubicBezTo>
                <a:cubicBezTo>
                  <a:pt x="477" y="779"/>
                  <a:pt x="495" y="768"/>
                  <a:pt x="515" y="768"/>
                </a:cubicBezTo>
                <a:cubicBezTo>
                  <a:pt x="521" y="768"/>
                  <a:pt x="527" y="769"/>
                  <a:pt x="532" y="771"/>
                </a:cubicBezTo>
                <a:cubicBezTo>
                  <a:pt x="574" y="707"/>
                  <a:pt x="612" y="636"/>
                  <a:pt x="645" y="559"/>
                </a:cubicBezTo>
                <a:cubicBezTo>
                  <a:pt x="685" y="465"/>
                  <a:pt x="713" y="371"/>
                  <a:pt x="731" y="281"/>
                </a:cubicBezTo>
                <a:cubicBezTo>
                  <a:pt x="713" y="273"/>
                  <a:pt x="700" y="255"/>
                  <a:pt x="700" y="234"/>
                </a:cubicBezTo>
                <a:cubicBezTo>
                  <a:pt x="631" y="220"/>
                  <a:pt x="558" y="210"/>
                  <a:pt x="483" y="207"/>
                </a:cubicBezTo>
                <a:cubicBezTo>
                  <a:pt x="464" y="206"/>
                  <a:pt x="444" y="206"/>
                  <a:pt x="425" y="206"/>
                </a:cubicBezTo>
                <a:cubicBezTo>
                  <a:pt x="425" y="206"/>
                  <a:pt x="425" y="206"/>
                  <a:pt x="425" y="206"/>
                </a:cubicBezTo>
                <a:cubicBezTo>
                  <a:pt x="409" y="206"/>
                  <a:pt x="393" y="206"/>
                  <a:pt x="378" y="207"/>
                </a:cubicBezTo>
                <a:cubicBezTo>
                  <a:pt x="373" y="231"/>
                  <a:pt x="352" y="249"/>
                  <a:pt x="327" y="249"/>
                </a:cubicBezTo>
                <a:cubicBezTo>
                  <a:pt x="321" y="249"/>
                  <a:pt x="314" y="247"/>
                  <a:pt x="309" y="245"/>
                </a:cubicBezTo>
                <a:cubicBezTo>
                  <a:pt x="270" y="304"/>
                  <a:pt x="234" y="369"/>
                  <a:pt x="204" y="439"/>
                </a:cubicBezTo>
                <a:cubicBezTo>
                  <a:pt x="181" y="493"/>
                  <a:pt x="163" y="548"/>
                  <a:pt x="148" y="602"/>
                </a:cubicBezTo>
                <a:cubicBezTo>
                  <a:pt x="165" y="610"/>
                  <a:pt x="176" y="627"/>
                  <a:pt x="176" y="647"/>
                </a:cubicBezTo>
                <a:cubicBezTo>
                  <a:pt x="176" y="654"/>
                  <a:pt x="174" y="661"/>
                  <a:pt x="172" y="667"/>
                </a:cubicBezTo>
                <a:cubicBezTo>
                  <a:pt x="189" y="679"/>
                  <a:pt x="206" y="690"/>
                  <a:pt x="225" y="701"/>
                </a:cubicBezTo>
                <a:close/>
                <a:moveTo>
                  <a:pt x="802" y="234"/>
                </a:moveTo>
                <a:cubicBezTo>
                  <a:pt x="802" y="235"/>
                  <a:pt x="802" y="235"/>
                  <a:pt x="802" y="236"/>
                </a:cubicBezTo>
                <a:cubicBezTo>
                  <a:pt x="852" y="250"/>
                  <a:pt x="900" y="268"/>
                  <a:pt x="945" y="288"/>
                </a:cubicBezTo>
                <a:cubicBezTo>
                  <a:pt x="954" y="277"/>
                  <a:pt x="968" y="270"/>
                  <a:pt x="983" y="269"/>
                </a:cubicBezTo>
                <a:cubicBezTo>
                  <a:pt x="986" y="253"/>
                  <a:pt x="987" y="237"/>
                  <a:pt x="987" y="221"/>
                </a:cubicBezTo>
                <a:cubicBezTo>
                  <a:pt x="987" y="214"/>
                  <a:pt x="986" y="207"/>
                  <a:pt x="986" y="200"/>
                </a:cubicBezTo>
                <a:cubicBezTo>
                  <a:pt x="930" y="133"/>
                  <a:pt x="857" y="79"/>
                  <a:pt x="775" y="44"/>
                </a:cubicBezTo>
                <a:cubicBezTo>
                  <a:pt x="776" y="53"/>
                  <a:pt x="776" y="63"/>
                  <a:pt x="776" y="72"/>
                </a:cubicBezTo>
                <a:cubicBezTo>
                  <a:pt x="776" y="109"/>
                  <a:pt x="774" y="147"/>
                  <a:pt x="769" y="186"/>
                </a:cubicBezTo>
                <a:cubicBezTo>
                  <a:pt x="789" y="194"/>
                  <a:pt x="802" y="212"/>
                  <a:pt x="802" y="234"/>
                </a:cubicBezTo>
                <a:close/>
                <a:moveTo>
                  <a:pt x="908" y="896"/>
                </a:moveTo>
                <a:cubicBezTo>
                  <a:pt x="899" y="896"/>
                  <a:pt x="890" y="894"/>
                  <a:pt x="883" y="890"/>
                </a:cubicBezTo>
                <a:cubicBezTo>
                  <a:pt x="864" y="910"/>
                  <a:pt x="844" y="929"/>
                  <a:pt x="822" y="948"/>
                </a:cubicBezTo>
                <a:cubicBezTo>
                  <a:pt x="741" y="1021"/>
                  <a:pt x="652" y="1076"/>
                  <a:pt x="560" y="1114"/>
                </a:cubicBezTo>
                <a:cubicBezTo>
                  <a:pt x="763" y="1113"/>
                  <a:pt x="940" y="1004"/>
                  <a:pt x="1037" y="841"/>
                </a:cubicBezTo>
                <a:cubicBezTo>
                  <a:pt x="1011" y="846"/>
                  <a:pt x="985" y="849"/>
                  <a:pt x="958" y="852"/>
                </a:cubicBezTo>
                <a:cubicBezTo>
                  <a:pt x="955" y="877"/>
                  <a:pt x="933" y="896"/>
                  <a:pt x="908" y="896"/>
                </a:cubicBezTo>
                <a:close/>
                <a:moveTo>
                  <a:pt x="865" y="873"/>
                </a:moveTo>
                <a:cubicBezTo>
                  <a:pt x="862" y="869"/>
                  <a:pt x="860" y="864"/>
                  <a:pt x="859" y="859"/>
                </a:cubicBezTo>
                <a:cubicBezTo>
                  <a:pt x="840" y="860"/>
                  <a:pt x="821" y="860"/>
                  <a:pt x="802" y="860"/>
                </a:cubicBezTo>
                <a:cubicBezTo>
                  <a:pt x="718" y="860"/>
                  <a:pt x="638" y="853"/>
                  <a:pt x="561" y="840"/>
                </a:cubicBezTo>
                <a:cubicBezTo>
                  <a:pt x="553" y="858"/>
                  <a:pt x="535" y="870"/>
                  <a:pt x="515" y="870"/>
                </a:cubicBezTo>
                <a:cubicBezTo>
                  <a:pt x="508" y="870"/>
                  <a:pt x="501" y="869"/>
                  <a:pt x="495" y="866"/>
                </a:cubicBezTo>
                <a:cubicBezTo>
                  <a:pt x="455" y="918"/>
                  <a:pt x="413" y="965"/>
                  <a:pt x="369" y="1005"/>
                </a:cubicBezTo>
                <a:cubicBezTo>
                  <a:pt x="349" y="1023"/>
                  <a:pt x="329" y="1040"/>
                  <a:pt x="309" y="1056"/>
                </a:cubicBezTo>
                <a:cubicBezTo>
                  <a:pt x="367" y="1085"/>
                  <a:pt x="432" y="1104"/>
                  <a:pt x="500" y="1111"/>
                </a:cubicBezTo>
                <a:cubicBezTo>
                  <a:pt x="607" y="1075"/>
                  <a:pt x="712" y="1015"/>
                  <a:pt x="807" y="931"/>
                </a:cubicBezTo>
                <a:cubicBezTo>
                  <a:pt x="827" y="912"/>
                  <a:pt x="847" y="893"/>
                  <a:pt x="865" y="873"/>
                </a:cubicBezTo>
                <a:close/>
                <a:moveTo>
                  <a:pt x="1108" y="467"/>
                </a:moveTo>
                <a:cubicBezTo>
                  <a:pt x="1085" y="585"/>
                  <a:pt x="1031" y="705"/>
                  <a:pt x="948" y="813"/>
                </a:cubicBezTo>
                <a:cubicBezTo>
                  <a:pt x="952" y="818"/>
                  <a:pt x="954" y="823"/>
                  <a:pt x="956" y="828"/>
                </a:cubicBezTo>
                <a:cubicBezTo>
                  <a:pt x="989" y="824"/>
                  <a:pt x="1021" y="820"/>
                  <a:pt x="1052" y="814"/>
                </a:cubicBezTo>
                <a:cubicBezTo>
                  <a:pt x="1092" y="737"/>
                  <a:pt x="1115" y="650"/>
                  <a:pt x="1115" y="557"/>
                </a:cubicBezTo>
                <a:cubicBezTo>
                  <a:pt x="1115" y="526"/>
                  <a:pt x="1112" y="496"/>
                  <a:pt x="1108" y="467"/>
                </a:cubicBezTo>
                <a:close/>
                <a:moveTo>
                  <a:pt x="464" y="829"/>
                </a:moveTo>
                <a:cubicBezTo>
                  <a:pt x="464" y="826"/>
                  <a:pt x="464" y="823"/>
                  <a:pt x="463" y="819"/>
                </a:cubicBezTo>
                <a:cubicBezTo>
                  <a:pt x="370" y="796"/>
                  <a:pt x="285" y="762"/>
                  <a:pt x="213" y="722"/>
                </a:cubicBezTo>
                <a:cubicBezTo>
                  <a:pt x="194" y="711"/>
                  <a:pt x="175" y="699"/>
                  <a:pt x="157" y="687"/>
                </a:cubicBezTo>
                <a:cubicBezTo>
                  <a:pt x="149" y="693"/>
                  <a:pt x="138" y="698"/>
                  <a:pt x="127" y="698"/>
                </a:cubicBezTo>
                <a:cubicBezTo>
                  <a:pt x="117" y="757"/>
                  <a:pt x="111" y="815"/>
                  <a:pt x="111" y="871"/>
                </a:cubicBezTo>
                <a:cubicBezTo>
                  <a:pt x="111" y="878"/>
                  <a:pt x="111" y="884"/>
                  <a:pt x="112" y="891"/>
                </a:cubicBezTo>
                <a:cubicBezTo>
                  <a:pt x="121" y="904"/>
                  <a:pt x="132" y="917"/>
                  <a:pt x="142" y="929"/>
                </a:cubicBezTo>
                <a:cubicBezTo>
                  <a:pt x="242" y="913"/>
                  <a:pt x="348" y="882"/>
                  <a:pt x="452" y="834"/>
                </a:cubicBezTo>
                <a:cubicBezTo>
                  <a:pt x="456" y="832"/>
                  <a:pt x="460" y="831"/>
                  <a:pt x="464" y="829"/>
                </a:cubicBezTo>
                <a:close/>
                <a:moveTo>
                  <a:pt x="74" y="647"/>
                </a:moveTo>
                <a:cubicBezTo>
                  <a:pt x="74" y="638"/>
                  <a:pt x="76" y="630"/>
                  <a:pt x="80" y="623"/>
                </a:cubicBezTo>
                <a:cubicBezTo>
                  <a:pt x="47" y="591"/>
                  <a:pt x="21" y="556"/>
                  <a:pt x="1" y="520"/>
                </a:cubicBezTo>
                <a:cubicBezTo>
                  <a:pt x="1" y="532"/>
                  <a:pt x="0" y="544"/>
                  <a:pt x="0" y="557"/>
                </a:cubicBezTo>
                <a:cubicBezTo>
                  <a:pt x="0" y="667"/>
                  <a:pt x="32" y="770"/>
                  <a:pt x="88" y="857"/>
                </a:cubicBezTo>
                <a:cubicBezTo>
                  <a:pt x="88" y="804"/>
                  <a:pt x="94" y="749"/>
                  <a:pt x="103" y="694"/>
                </a:cubicBezTo>
                <a:cubicBezTo>
                  <a:pt x="86" y="685"/>
                  <a:pt x="74" y="668"/>
                  <a:pt x="74" y="647"/>
                </a:cubicBezTo>
                <a:close/>
                <a:moveTo>
                  <a:pt x="125" y="596"/>
                </a:moveTo>
                <a:cubicBezTo>
                  <a:pt x="125" y="596"/>
                  <a:pt x="125" y="596"/>
                  <a:pt x="125" y="596"/>
                </a:cubicBezTo>
                <a:cubicBezTo>
                  <a:pt x="140" y="541"/>
                  <a:pt x="159" y="485"/>
                  <a:pt x="182" y="430"/>
                </a:cubicBezTo>
                <a:cubicBezTo>
                  <a:pt x="213" y="358"/>
                  <a:pt x="249" y="292"/>
                  <a:pt x="289" y="232"/>
                </a:cubicBezTo>
                <a:cubicBezTo>
                  <a:pt x="285" y="227"/>
                  <a:pt x="281" y="221"/>
                  <a:pt x="279" y="214"/>
                </a:cubicBezTo>
                <a:cubicBezTo>
                  <a:pt x="214" y="221"/>
                  <a:pt x="152" y="233"/>
                  <a:pt x="93" y="250"/>
                </a:cubicBezTo>
                <a:cubicBezTo>
                  <a:pt x="49" y="315"/>
                  <a:pt x="19" y="391"/>
                  <a:pt x="7" y="472"/>
                </a:cubicBezTo>
                <a:cubicBezTo>
                  <a:pt x="24" y="519"/>
                  <a:pt x="54" y="564"/>
                  <a:pt x="96" y="605"/>
                </a:cubicBezTo>
                <a:cubicBezTo>
                  <a:pt x="104" y="599"/>
                  <a:pt x="114" y="596"/>
                  <a:pt x="125" y="596"/>
                </a:cubicBezTo>
                <a:close/>
                <a:moveTo>
                  <a:pt x="476" y="852"/>
                </a:moveTo>
                <a:cubicBezTo>
                  <a:pt x="475" y="852"/>
                  <a:pt x="475" y="851"/>
                  <a:pt x="474" y="851"/>
                </a:cubicBezTo>
                <a:cubicBezTo>
                  <a:pt x="470" y="852"/>
                  <a:pt x="466" y="854"/>
                  <a:pt x="462" y="856"/>
                </a:cubicBezTo>
                <a:cubicBezTo>
                  <a:pt x="361" y="902"/>
                  <a:pt x="260" y="933"/>
                  <a:pt x="162" y="950"/>
                </a:cubicBezTo>
                <a:cubicBezTo>
                  <a:pt x="198" y="986"/>
                  <a:pt x="240" y="1018"/>
                  <a:pt x="285" y="1043"/>
                </a:cubicBezTo>
                <a:cubicBezTo>
                  <a:pt x="308" y="1027"/>
                  <a:pt x="331" y="1008"/>
                  <a:pt x="353" y="987"/>
                </a:cubicBezTo>
                <a:cubicBezTo>
                  <a:pt x="395" y="948"/>
                  <a:pt x="437" y="903"/>
                  <a:pt x="476" y="852"/>
                </a:cubicBezTo>
                <a:close/>
              </a:path>
            </a:pathLst>
          </a:custGeom>
          <a:solidFill>
            <a:schemeClr val="accent1"/>
          </a:solidFill>
          <a:ln w="25400" cap="flat" cmpd="sng" algn="ctr">
            <a:noFill/>
            <a:prstDash val="solid"/>
          </a:ln>
          <a:effectLst/>
        </p:spPr>
        <p:txBody>
          <a:bodyPr lIns="109613" tIns="54793" rIns="109613" bIns="54793" anchor="ctr"/>
          <a:lstStyle/>
          <a:p>
            <a:pPr algn="ctr" defTabSz="1014095">
              <a:defRPr/>
            </a:pPr>
            <a:endParaRPr lang="en-US" kern="0" dirty="0">
              <a:solidFill>
                <a:srgbClr val="000000"/>
              </a:solidFill>
            </a:endParaRPr>
          </a:p>
        </p:txBody>
      </p:sp>
      <p:grpSp>
        <p:nvGrpSpPr>
          <p:cNvPr id="3" name="Group 2"/>
          <p:cNvGrpSpPr/>
          <p:nvPr/>
        </p:nvGrpSpPr>
        <p:grpSpPr>
          <a:xfrm>
            <a:off x="399650" y="3867399"/>
            <a:ext cx="11379224" cy="711937"/>
            <a:chOff x="390015" y="5644218"/>
            <a:chExt cx="8813223" cy="706888"/>
          </a:xfrm>
        </p:grpSpPr>
        <p:sp>
          <p:nvSpPr>
            <p:cNvPr id="134" name="TextBox 133"/>
            <p:cNvSpPr txBox="1"/>
            <p:nvPr/>
          </p:nvSpPr>
          <p:spPr>
            <a:xfrm>
              <a:off x="390015" y="5682723"/>
              <a:ext cx="8813223" cy="582372"/>
            </a:xfrm>
            <a:prstGeom prst="rect">
              <a:avLst/>
            </a:prstGeom>
            <a:solidFill>
              <a:schemeClr val="accent1"/>
            </a:solidFill>
          </p:spPr>
          <p:style>
            <a:lnRef idx="0">
              <a:schemeClr val="accent2"/>
            </a:lnRef>
            <a:fillRef idx="3">
              <a:schemeClr val="accent2"/>
            </a:fillRef>
            <a:effectRef idx="3">
              <a:schemeClr val="accent2"/>
            </a:effectRef>
            <a:fontRef idx="minor">
              <a:schemeClr val="lt1"/>
            </a:fontRef>
          </p:style>
          <p:txBody>
            <a:bodyPr vert="horz" wrap="square" lIns="18288" tIns="18288" rIns="18288" bIns="18288" anchor="ctr" anchorCtr="1"/>
            <a:lstStyle>
              <a:defPPr>
                <a:defRPr lang="en-US"/>
              </a:defPPr>
              <a:lvl1pPr algn="ctr" defTabSz="912495">
                <a:lnSpc>
                  <a:spcPct val="100000"/>
                </a:lnSpc>
                <a:spcBef>
                  <a:spcPts val="200"/>
                </a:spcBef>
                <a:defRPr sz="1500" b="1" kern="0">
                  <a:solidFill>
                    <a:srgbClr val="FFFFFF"/>
                  </a:solidFill>
                  <a:effectLst>
                    <a:outerShdw blurRad="50800" dist="38100" dir="2700000" algn="tl" rotWithShape="0">
                      <a:prstClr val="black">
                        <a:alpha val="40000"/>
                      </a:prstClr>
                    </a:outerShdw>
                  </a:effectLst>
                  <a:ea typeface="MS PGothic" panose="020B0600070205080204" pitchFamily="34" charset="-128"/>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sz="1900" dirty="0"/>
                <a:t>Control &amp; Management Automation</a:t>
              </a:r>
              <a:endParaRPr lang="en-US" sz="1900" dirty="0"/>
            </a:p>
          </p:txBody>
        </p:sp>
        <p:sp>
          <p:nvSpPr>
            <p:cNvPr id="135" name="Freeform 20"/>
            <p:cNvSpPr>
              <a:spLocks noEditPoints="1"/>
            </p:cNvSpPr>
            <p:nvPr/>
          </p:nvSpPr>
          <p:spPr bwMode="auto">
            <a:xfrm>
              <a:off x="7315699" y="5785074"/>
              <a:ext cx="441440" cy="393736"/>
            </a:xfrm>
            <a:custGeom>
              <a:avLst/>
              <a:gdLst/>
              <a:ahLst/>
              <a:cxnLst>
                <a:cxn ang="0">
                  <a:pos x="117" y="0"/>
                </a:cxn>
                <a:cxn ang="0">
                  <a:pos x="117" y="74"/>
                </a:cxn>
                <a:cxn ang="0">
                  <a:pos x="272" y="381"/>
                </a:cxn>
                <a:cxn ang="0">
                  <a:pos x="207" y="406"/>
                </a:cxn>
                <a:cxn ang="0">
                  <a:pos x="362" y="381"/>
                </a:cxn>
                <a:cxn ang="0">
                  <a:pos x="324" y="238"/>
                </a:cxn>
                <a:cxn ang="0">
                  <a:pos x="362" y="218"/>
                </a:cxn>
                <a:cxn ang="0">
                  <a:pos x="166" y="194"/>
                </a:cxn>
                <a:cxn ang="0">
                  <a:pos x="147" y="218"/>
                </a:cxn>
                <a:cxn ang="0">
                  <a:pos x="272" y="218"/>
                </a:cxn>
                <a:cxn ang="0">
                  <a:pos x="272" y="381"/>
                </a:cxn>
                <a:cxn ang="0">
                  <a:pos x="0" y="297"/>
                </a:cxn>
                <a:cxn ang="0">
                  <a:pos x="47" y="309"/>
                </a:cxn>
                <a:cxn ang="0">
                  <a:pos x="53" y="342"/>
                </a:cxn>
                <a:cxn ang="0">
                  <a:pos x="8" y="377"/>
                </a:cxn>
                <a:cxn ang="0">
                  <a:pos x="12" y="387"/>
                </a:cxn>
                <a:cxn ang="0">
                  <a:pos x="7" y="398"/>
                </a:cxn>
                <a:cxn ang="0">
                  <a:pos x="24" y="398"/>
                </a:cxn>
                <a:cxn ang="0">
                  <a:pos x="18" y="387"/>
                </a:cxn>
                <a:cxn ang="0">
                  <a:pos x="53" y="386"/>
                </a:cxn>
                <a:cxn ang="0">
                  <a:pos x="54" y="400"/>
                </a:cxn>
                <a:cxn ang="0">
                  <a:pos x="57" y="408"/>
                </a:cxn>
                <a:cxn ang="0">
                  <a:pos x="65" y="400"/>
                </a:cxn>
                <a:cxn ang="0">
                  <a:pos x="68" y="386"/>
                </a:cxn>
                <a:cxn ang="0">
                  <a:pos x="69" y="383"/>
                </a:cxn>
                <a:cxn ang="0">
                  <a:pos x="103" y="390"/>
                </a:cxn>
                <a:cxn ang="0">
                  <a:pos x="106" y="407"/>
                </a:cxn>
                <a:cxn ang="0">
                  <a:pos x="109" y="390"/>
                </a:cxn>
                <a:cxn ang="0">
                  <a:pos x="114" y="388"/>
                </a:cxn>
                <a:cxn ang="0">
                  <a:pos x="69" y="365"/>
                </a:cxn>
                <a:cxn ang="0">
                  <a:pos x="75" y="342"/>
                </a:cxn>
                <a:cxn ang="0">
                  <a:pos x="117" y="309"/>
                </a:cxn>
                <a:cxn ang="0">
                  <a:pos x="129" y="294"/>
                </a:cxn>
                <a:cxn ang="0">
                  <a:pos x="153" y="285"/>
                </a:cxn>
                <a:cxn ang="0">
                  <a:pos x="154" y="401"/>
                </a:cxn>
                <a:cxn ang="0">
                  <a:pos x="205" y="265"/>
                </a:cxn>
                <a:cxn ang="0">
                  <a:pos x="205" y="264"/>
                </a:cxn>
                <a:cxn ang="0">
                  <a:pos x="205" y="264"/>
                </a:cxn>
                <a:cxn ang="0">
                  <a:pos x="181" y="235"/>
                </a:cxn>
                <a:cxn ang="0">
                  <a:pos x="119" y="194"/>
                </a:cxn>
                <a:cxn ang="0">
                  <a:pos x="206" y="194"/>
                </a:cxn>
                <a:cxn ang="0">
                  <a:pos x="311" y="188"/>
                </a:cxn>
                <a:cxn ang="0">
                  <a:pos x="315" y="176"/>
                </a:cxn>
                <a:cxn ang="0">
                  <a:pos x="367" y="68"/>
                </a:cxn>
                <a:cxn ang="0">
                  <a:pos x="312" y="171"/>
                </a:cxn>
                <a:cxn ang="0">
                  <a:pos x="307" y="174"/>
                </a:cxn>
                <a:cxn ang="0">
                  <a:pos x="206" y="154"/>
                </a:cxn>
                <a:cxn ang="0">
                  <a:pos x="132" y="132"/>
                </a:cxn>
                <a:cxn ang="0">
                  <a:pos x="92" y="86"/>
                </a:cxn>
                <a:cxn ang="0">
                  <a:pos x="38" y="168"/>
                </a:cxn>
                <a:cxn ang="0">
                  <a:pos x="35" y="168"/>
                </a:cxn>
                <a:cxn ang="0">
                  <a:pos x="23" y="133"/>
                </a:cxn>
                <a:cxn ang="0">
                  <a:pos x="2" y="145"/>
                </a:cxn>
                <a:cxn ang="0">
                  <a:pos x="2" y="230"/>
                </a:cxn>
                <a:cxn ang="0">
                  <a:pos x="12" y="282"/>
                </a:cxn>
                <a:cxn ang="0">
                  <a:pos x="0" y="294"/>
                </a:cxn>
                <a:cxn ang="0">
                  <a:pos x="35" y="282"/>
                </a:cxn>
                <a:cxn ang="0">
                  <a:pos x="24" y="272"/>
                </a:cxn>
              </a:cxnLst>
              <a:rect l="0" t="0" r="r" b="b"/>
              <a:pathLst>
                <a:path w="367" h="408">
                  <a:moveTo>
                    <a:pt x="154" y="37"/>
                  </a:moveTo>
                  <a:cubicBezTo>
                    <a:pt x="154" y="16"/>
                    <a:pt x="137" y="0"/>
                    <a:pt x="117" y="0"/>
                  </a:cubicBezTo>
                  <a:cubicBezTo>
                    <a:pt x="97" y="0"/>
                    <a:pt x="80" y="16"/>
                    <a:pt x="80" y="37"/>
                  </a:cubicBezTo>
                  <a:cubicBezTo>
                    <a:pt x="80" y="57"/>
                    <a:pt x="97" y="74"/>
                    <a:pt x="117" y="74"/>
                  </a:cubicBezTo>
                  <a:cubicBezTo>
                    <a:pt x="137" y="74"/>
                    <a:pt x="154" y="57"/>
                    <a:pt x="154" y="37"/>
                  </a:cubicBezTo>
                  <a:close/>
                  <a:moveTo>
                    <a:pt x="272" y="381"/>
                  </a:moveTo>
                  <a:cubicBezTo>
                    <a:pt x="207" y="381"/>
                    <a:pt x="207" y="381"/>
                    <a:pt x="207" y="381"/>
                  </a:cubicBezTo>
                  <a:cubicBezTo>
                    <a:pt x="207" y="406"/>
                    <a:pt x="207" y="406"/>
                    <a:pt x="207" y="406"/>
                  </a:cubicBezTo>
                  <a:cubicBezTo>
                    <a:pt x="362" y="406"/>
                    <a:pt x="362" y="406"/>
                    <a:pt x="362" y="406"/>
                  </a:cubicBezTo>
                  <a:cubicBezTo>
                    <a:pt x="362" y="381"/>
                    <a:pt x="362" y="381"/>
                    <a:pt x="362" y="381"/>
                  </a:cubicBezTo>
                  <a:cubicBezTo>
                    <a:pt x="324" y="381"/>
                    <a:pt x="324" y="381"/>
                    <a:pt x="324" y="381"/>
                  </a:cubicBezTo>
                  <a:cubicBezTo>
                    <a:pt x="324" y="238"/>
                    <a:pt x="324" y="238"/>
                    <a:pt x="324" y="238"/>
                  </a:cubicBezTo>
                  <a:cubicBezTo>
                    <a:pt x="324" y="218"/>
                    <a:pt x="324" y="218"/>
                    <a:pt x="324" y="218"/>
                  </a:cubicBezTo>
                  <a:cubicBezTo>
                    <a:pt x="362" y="218"/>
                    <a:pt x="362" y="218"/>
                    <a:pt x="362" y="218"/>
                  </a:cubicBezTo>
                  <a:cubicBezTo>
                    <a:pt x="362" y="194"/>
                    <a:pt x="362" y="194"/>
                    <a:pt x="362" y="194"/>
                  </a:cubicBezTo>
                  <a:cubicBezTo>
                    <a:pt x="166" y="194"/>
                    <a:pt x="166" y="194"/>
                    <a:pt x="166" y="194"/>
                  </a:cubicBezTo>
                  <a:cubicBezTo>
                    <a:pt x="147" y="194"/>
                    <a:pt x="147" y="194"/>
                    <a:pt x="147" y="194"/>
                  </a:cubicBezTo>
                  <a:cubicBezTo>
                    <a:pt x="147" y="218"/>
                    <a:pt x="147" y="218"/>
                    <a:pt x="147" y="218"/>
                  </a:cubicBezTo>
                  <a:cubicBezTo>
                    <a:pt x="221" y="218"/>
                    <a:pt x="221" y="218"/>
                    <a:pt x="221" y="218"/>
                  </a:cubicBezTo>
                  <a:cubicBezTo>
                    <a:pt x="272" y="218"/>
                    <a:pt x="272" y="218"/>
                    <a:pt x="272" y="218"/>
                  </a:cubicBezTo>
                  <a:cubicBezTo>
                    <a:pt x="272" y="233"/>
                    <a:pt x="272" y="233"/>
                    <a:pt x="272" y="233"/>
                  </a:cubicBezTo>
                  <a:lnTo>
                    <a:pt x="272" y="381"/>
                  </a:lnTo>
                  <a:close/>
                  <a:moveTo>
                    <a:pt x="0" y="294"/>
                  </a:moveTo>
                  <a:cubicBezTo>
                    <a:pt x="0" y="297"/>
                    <a:pt x="0" y="297"/>
                    <a:pt x="0" y="297"/>
                  </a:cubicBezTo>
                  <a:cubicBezTo>
                    <a:pt x="0" y="303"/>
                    <a:pt x="6" y="309"/>
                    <a:pt x="12" y="309"/>
                  </a:cubicBezTo>
                  <a:cubicBezTo>
                    <a:pt x="47" y="309"/>
                    <a:pt x="47" y="309"/>
                    <a:pt x="47" y="309"/>
                  </a:cubicBezTo>
                  <a:cubicBezTo>
                    <a:pt x="47" y="342"/>
                    <a:pt x="47" y="342"/>
                    <a:pt x="47" y="342"/>
                  </a:cubicBezTo>
                  <a:cubicBezTo>
                    <a:pt x="53" y="342"/>
                    <a:pt x="53" y="342"/>
                    <a:pt x="53" y="342"/>
                  </a:cubicBezTo>
                  <a:cubicBezTo>
                    <a:pt x="53" y="365"/>
                    <a:pt x="53" y="365"/>
                    <a:pt x="53" y="365"/>
                  </a:cubicBezTo>
                  <a:cubicBezTo>
                    <a:pt x="8" y="377"/>
                    <a:pt x="8" y="377"/>
                    <a:pt x="8" y="377"/>
                  </a:cubicBezTo>
                  <a:cubicBezTo>
                    <a:pt x="8" y="388"/>
                    <a:pt x="8" y="388"/>
                    <a:pt x="8" y="388"/>
                  </a:cubicBezTo>
                  <a:cubicBezTo>
                    <a:pt x="12" y="387"/>
                    <a:pt x="12" y="387"/>
                    <a:pt x="12" y="387"/>
                  </a:cubicBezTo>
                  <a:cubicBezTo>
                    <a:pt x="12" y="390"/>
                    <a:pt x="12" y="390"/>
                    <a:pt x="12" y="390"/>
                  </a:cubicBezTo>
                  <a:cubicBezTo>
                    <a:pt x="9" y="391"/>
                    <a:pt x="7" y="394"/>
                    <a:pt x="7" y="398"/>
                  </a:cubicBezTo>
                  <a:cubicBezTo>
                    <a:pt x="7" y="403"/>
                    <a:pt x="11" y="407"/>
                    <a:pt x="15" y="407"/>
                  </a:cubicBezTo>
                  <a:cubicBezTo>
                    <a:pt x="20" y="407"/>
                    <a:pt x="24" y="403"/>
                    <a:pt x="24" y="398"/>
                  </a:cubicBezTo>
                  <a:cubicBezTo>
                    <a:pt x="24" y="394"/>
                    <a:pt x="22" y="391"/>
                    <a:pt x="18" y="390"/>
                  </a:cubicBezTo>
                  <a:cubicBezTo>
                    <a:pt x="18" y="387"/>
                    <a:pt x="18" y="387"/>
                    <a:pt x="18" y="387"/>
                  </a:cubicBezTo>
                  <a:cubicBezTo>
                    <a:pt x="53" y="383"/>
                    <a:pt x="53" y="383"/>
                    <a:pt x="53" y="383"/>
                  </a:cubicBezTo>
                  <a:cubicBezTo>
                    <a:pt x="53" y="386"/>
                    <a:pt x="53" y="386"/>
                    <a:pt x="53" y="386"/>
                  </a:cubicBezTo>
                  <a:cubicBezTo>
                    <a:pt x="54" y="386"/>
                    <a:pt x="54" y="386"/>
                    <a:pt x="54" y="386"/>
                  </a:cubicBezTo>
                  <a:cubicBezTo>
                    <a:pt x="54" y="400"/>
                    <a:pt x="54" y="400"/>
                    <a:pt x="54" y="400"/>
                  </a:cubicBezTo>
                  <a:cubicBezTo>
                    <a:pt x="57" y="400"/>
                    <a:pt x="57" y="400"/>
                    <a:pt x="57" y="400"/>
                  </a:cubicBezTo>
                  <a:cubicBezTo>
                    <a:pt x="57" y="408"/>
                    <a:pt x="57" y="408"/>
                    <a:pt x="57" y="408"/>
                  </a:cubicBezTo>
                  <a:cubicBezTo>
                    <a:pt x="65" y="408"/>
                    <a:pt x="65" y="408"/>
                    <a:pt x="65" y="408"/>
                  </a:cubicBezTo>
                  <a:cubicBezTo>
                    <a:pt x="65" y="400"/>
                    <a:pt x="65" y="400"/>
                    <a:pt x="65" y="400"/>
                  </a:cubicBezTo>
                  <a:cubicBezTo>
                    <a:pt x="68" y="400"/>
                    <a:pt x="68" y="400"/>
                    <a:pt x="68" y="400"/>
                  </a:cubicBezTo>
                  <a:cubicBezTo>
                    <a:pt x="68" y="386"/>
                    <a:pt x="68" y="386"/>
                    <a:pt x="68" y="386"/>
                  </a:cubicBezTo>
                  <a:cubicBezTo>
                    <a:pt x="69" y="386"/>
                    <a:pt x="69" y="386"/>
                    <a:pt x="69" y="386"/>
                  </a:cubicBezTo>
                  <a:cubicBezTo>
                    <a:pt x="69" y="383"/>
                    <a:pt x="69" y="383"/>
                    <a:pt x="69" y="383"/>
                  </a:cubicBezTo>
                  <a:cubicBezTo>
                    <a:pt x="103" y="387"/>
                    <a:pt x="103" y="387"/>
                    <a:pt x="103" y="387"/>
                  </a:cubicBezTo>
                  <a:cubicBezTo>
                    <a:pt x="103" y="390"/>
                    <a:pt x="103" y="390"/>
                    <a:pt x="103" y="390"/>
                  </a:cubicBezTo>
                  <a:cubicBezTo>
                    <a:pt x="100" y="391"/>
                    <a:pt x="97" y="394"/>
                    <a:pt x="97" y="398"/>
                  </a:cubicBezTo>
                  <a:cubicBezTo>
                    <a:pt x="97" y="403"/>
                    <a:pt x="101" y="407"/>
                    <a:pt x="106" y="407"/>
                  </a:cubicBezTo>
                  <a:cubicBezTo>
                    <a:pt x="111" y="407"/>
                    <a:pt x="115" y="403"/>
                    <a:pt x="115" y="398"/>
                  </a:cubicBezTo>
                  <a:cubicBezTo>
                    <a:pt x="115" y="394"/>
                    <a:pt x="112" y="391"/>
                    <a:pt x="109" y="390"/>
                  </a:cubicBezTo>
                  <a:cubicBezTo>
                    <a:pt x="109" y="387"/>
                    <a:pt x="109" y="387"/>
                    <a:pt x="109" y="387"/>
                  </a:cubicBezTo>
                  <a:cubicBezTo>
                    <a:pt x="114" y="388"/>
                    <a:pt x="114" y="388"/>
                    <a:pt x="114" y="388"/>
                  </a:cubicBezTo>
                  <a:cubicBezTo>
                    <a:pt x="114" y="377"/>
                    <a:pt x="114" y="377"/>
                    <a:pt x="114" y="377"/>
                  </a:cubicBezTo>
                  <a:cubicBezTo>
                    <a:pt x="69" y="365"/>
                    <a:pt x="69" y="365"/>
                    <a:pt x="69" y="365"/>
                  </a:cubicBezTo>
                  <a:cubicBezTo>
                    <a:pt x="69" y="342"/>
                    <a:pt x="69" y="342"/>
                    <a:pt x="69" y="342"/>
                  </a:cubicBezTo>
                  <a:cubicBezTo>
                    <a:pt x="75" y="342"/>
                    <a:pt x="75" y="342"/>
                    <a:pt x="75" y="342"/>
                  </a:cubicBezTo>
                  <a:cubicBezTo>
                    <a:pt x="75" y="309"/>
                    <a:pt x="75" y="309"/>
                    <a:pt x="75" y="309"/>
                  </a:cubicBezTo>
                  <a:cubicBezTo>
                    <a:pt x="117" y="309"/>
                    <a:pt x="117" y="309"/>
                    <a:pt x="117" y="309"/>
                  </a:cubicBezTo>
                  <a:cubicBezTo>
                    <a:pt x="124" y="309"/>
                    <a:pt x="129" y="303"/>
                    <a:pt x="129" y="297"/>
                  </a:cubicBezTo>
                  <a:cubicBezTo>
                    <a:pt x="129" y="294"/>
                    <a:pt x="129" y="294"/>
                    <a:pt x="129" y="294"/>
                  </a:cubicBezTo>
                  <a:cubicBezTo>
                    <a:pt x="129" y="290"/>
                    <a:pt x="127" y="287"/>
                    <a:pt x="124" y="285"/>
                  </a:cubicBezTo>
                  <a:cubicBezTo>
                    <a:pt x="153" y="285"/>
                    <a:pt x="153" y="285"/>
                    <a:pt x="153" y="285"/>
                  </a:cubicBezTo>
                  <a:cubicBezTo>
                    <a:pt x="135" y="374"/>
                    <a:pt x="135" y="374"/>
                    <a:pt x="135" y="374"/>
                  </a:cubicBezTo>
                  <a:cubicBezTo>
                    <a:pt x="133" y="386"/>
                    <a:pt x="141" y="398"/>
                    <a:pt x="154" y="401"/>
                  </a:cubicBezTo>
                  <a:cubicBezTo>
                    <a:pt x="167" y="403"/>
                    <a:pt x="179" y="395"/>
                    <a:pt x="181" y="384"/>
                  </a:cubicBezTo>
                  <a:cubicBezTo>
                    <a:pt x="205" y="265"/>
                    <a:pt x="205" y="265"/>
                    <a:pt x="205" y="265"/>
                  </a:cubicBezTo>
                  <a:cubicBezTo>
                    <a:pt x="205" y="265"/>
                    <a:pt x="205" y="265"/>
                    <a:pt x="205" y="264"/>
                  </a:cubicBezTo>
                  <a:cubicBezTo>
                    <a:pt x="205" y="264"/>
                    <a:pt x="205" y="264"/>
                    <a:pt x="205" y="264"/>
                  </a:cubicBezTo>
                  <a:cubicBezTo>
                    <a:pt x="205" y="264"/>
                    <a:pt x="205" y="264"/>
                    <a:pt x="205" y="264"/>
                  </a:cubicBezTo>
                  <a:cubicBezTo>
                    <a:pt x="205" y="264"/>
                    <a:pt x="205" y="264"/>
                    <a:pt x="205" y="264"/>
                  </a:cubicBezTo>
                  <a:cubicBezTo>
                    <a:pt x="205" y="262"/>
                    <a:pt x="205" y="260"/>
                    <a:pt x="205" y="258"/>
                  </a:cubicBezTo>
                  <a:cubicBezTo>
                    <a:pt x="204" y="245"/>
                    <a:pt x="194" y="235"/>
                    <a:pt x="181" y="235"/>
                  </a:cubicBezTo>
                  <a:cubicBezTo>
                    <a:pt x="110" y="235"/>
                    <a:pt x="110" y="235"/>
                    <a:pt x="110" y="235"/>
                  </a:cubicBezTo>
                  <a:cubicBezTo>
                    <a:pt x="119" y="194"/>
                    <a:pt x="119" y="194"/>
                    <a:pt x="119" y="194"/>
                  </a:cubicBezTo>
                  <a:cubicBezTo>
                    <a:pt x="166" y="194"/>
                    <a:pt x="166" y="194"/>
                    <a:pt x="166" y="194"/>
                  </a:cubicBezTo>
                  <a:cubicBezTo>
                    <a:pt x="206" y="194"/>
                    <a:pt x="206" y="194"/>
                    <a:pt x="206" y="194"/>
                  </a:cubicBezTo>
                  <a:cubicBezTo>
                    <a:pt x="213" y="194"/>
                    <a:pt x="217" y="190"/>
                    <a:pt x="219" y="188"/>
                  </a:cubicBezTo>
                  <a:cubicBezTo>
                    <a:pt x="311" y="188"/>
                    <a:pt x="311" y="188"/>
                    <a:pt x="311" y="188"/>
                  </a:cubicBezTo>
                  <a:cubicBezTo>
                    <a:pt x="311" y="178"/>
                    <a:pt x="311" y="178"/>
                    <a:pt x="311" y="178"/>
                  </a:cubicBezTo>
                  <a:cubicBezTo>
                    <a:pt x="313" y="178"/>
                    <a:pt x="314" y="177"/>
                    <a:pt x="315" y="176"/>
                  </a:cubicBezTo>
                  <a:cubicBezTo>
                    <a:pt x="325" y="180"/>
                    <a:pt x="325" y="180"/>
                    <a:pt x="325" y="180"/>
                  </a:cubicBezTo>
                  <a:cubicBezTo>
                    <a:pt x="367" y="68"/>
                    <a:pt x="367" y="68"/>
                    <a:pt x="367" y="68"/>
                  </a:cubicBezTo>
                  <a:cubicBezTo>
                    <a:pt x="353" y="63"/>
                    <a:pt x="353" y="63"/>
                    <a:pt x="353" y="63"/>
                  </a:cubicBezTo>
                  <a:cubicBezTo>
                    <a:pt x="312" y="171"/>
                    <a:pt x="312" y="171"/>
                    <a:pt x="312" y="171"/>
                  </a:cubicBezTo>
                  <a:cubicBezTo>
                    <a:pt x="312" y="171"/>
                    <a:pt x="311" y="170"/>
                    <a:pt x="311" y="170"/>
                  </a:cubicBezTo>
                  <a:cubicBezTo>
                    <a:pt x="309" y="170"/>
                    <a:pt x="307" y="172"/>
                    <a:pt x="307" y="174"/>
                  </a:cubicBezTo>
                  <a:cubicBezTo>
                    <a:pt x="307" y="174"/>
                    <a:pt x="225" y="174"/>
                    <a:pt x="225" y="174"/>
                  </a:cubicBezTo>
                  <a:cubicBezTo>
                    <a:pt x="225" y="163"/>
                    <a:pt x="217" y="154"/>
                    <a:pt x="206" y="154"/>
                  </a:cubicBezTo>
                  <a:cubicBezTo>
                    <a:pt x="127" y="154"/>
                    <a:pt x="127" y="154"/>
                    <a:pt x="127" y="154"/>
                  </a:cubicBezTo>
                  <a:cubicBezTo>
                    <a:pt x="132" y="132"/>
                    <a:pt x="132" y="132"/>
                    <a:pt x="132" y="132"/>
                  </a:cubicBezTo>
                  <a:cubicBezTo>
                    <a:pt x="136" y="112"/>
                    <a:pt x="124" y="93"/>
                    <a:pt x="104" y="89"/>
                  </a:cubicBezTo>
                  <a:cubicBezTo>
                    <a:pt x="92" y="86"/>
                    <a:pt x="92" y="86"/>
                    <a:pt x="92" y="86"/>
                  </a:cubicBezTo>
                  <a:cubicBezTo>
                    <a:pt x="73" y="82"/>
                    <a:pt x="53" y="95"/>
                    <a:pt x="49" y="114"/>
                  </a:cubicBezTo>
                  <a:cubicBezTo>
                    <a:pt x="38" y="168"/>
                    <a:pt x="38" y="168"/>
                    <a:pt x="38" y="168"/>
                  </a:cubicBezTo>
                  <a:cubicBezTo>
                    <a:pt x="35" y="183"/>
                    <a:pt x="35" y="183"/>
                    <a:pt x="35" y="183"/>
                  </a:cubicBezTo>
                  <a:cubicBezTo>
                    <a:pt x="35" y="168"/>
                    <a:pt x="35" y="168"/>
                    <a:pt x="35" y="168"/>
                  </a:cubicBezTo>
                  <a:cubicBezTo>
                    <a:pt x="35" y="145"/>
                    <a:pt x="35" y="145"/>
                    <a:pt x="35" y="145"/>
                  </a:cubicBezTo>
                  <a:cubicBezTo>
                    <a:pt x="35" y="138"/>
                    <a:pt x="29" y="133"/>
                    <a:pt x="23" y="133"/>
                  </a:cubicBezTo>
                  <a:cubicBezTo>
                    <a:pt x="14" y="133"/>
                    <a:pt x="14" y="133"/>
                    <a:pt x="14" y="133"/>
                  </a:cubicBezTo>
                  <a:cubicBezTo>
                    <a:pt x="7" y="133"/>
                    <a:pt x="2" y="138"/>
                    <a:pt x="2" y="145"/>
                  </a:cubicBezTo>
                  <a:cubicBezTo>
                    <a:pt x="2" y="170"/>
                    <a:pt x="2" y="170"/>
                    <a:pt x="2" y="170"/>
                  </a:cubicBezTo>
                  <a:cubicBezTo>
                    <a:pt x="2" y="230"/>
                    <a:pt x="2" y="230"/>
                    <a:pt x="2" y="230"/>
                  </a:cubicBezTo>
                  <a:cubicBezTo>
                    <a:pt x="2" y="237"/>
                    <a:pt x="6" y="242"/>
                    <a:pt x="12" y="242"/>
                  </a:cubicBezTo>
                  <a:cubicBezTo>
                    <a:pt x="12" y="282"/>
                    <a:pt x="12" y="282"/>
                    <a:pt x="12" y="282"/>
                  </a:cubicBezTo>
                  <a:cubicBezTo>
                    <a:pt x="12" y="282"/>
                    <a:pt x="12" y="282"/>
                    <a:pt x="12" y="282"/>
                  </a:cubicBezTo>
                  <a:cubicBezTo>
                    <a:pt x="6" y="282"/>
                    <a:pt x="0" y="288"/>
                    <a:pt x="0" y="294"/>
                  </a:cubicBezTo>
                  <a:close/>
                  <a:moveTo>
                    <a:pt x="24" y="272"/>
                  </a:moveTo>
                  <a:cubicBezTo>
                    <a:pt x="27" y="276"/>
                    <a:pt x="30" y="280"/>
                    <a:pt x="35" y="282"/>
                  </a:cubicBezTo>
                  <a:cubicBezTo>
                    <a:pt x="24" y="282"/>
                    <a:pt x="24" y="282"/>
                    <a:pt x="24" y="282"/>
                  </a:cubicBezTo>
                  <a:lnTo>
                    <a:pt x="24" y="272"/>
                  </a:lnTo>
                  <a:close/>
                </a:path>
              </a:pathLst>
            </a:custGeom>
            <a:solidFill>
              <a:schemeClr val="tx1"/>
            </a:solidFill>
            <a:ln w="9525">
              <a:noFill/>
              <a:round/>
            </a:ln>
          </p:spPr>
          <p:txBody>
            <a:bodyPr vert="horz" wrap="square" lIns="121875" tIns="60936" rIns="121875" bIns="60936" numCol="1" anchor="t" anchorCtr="0" compatLnSpc="1"/>
            <a:lstStyle/>
            <a:p>
              <a:endParaRPr lang="en-US"/>
            </a:p>
          </p:txBody>
        </p:sp>
        <p:pic>
          <p:nvPicPr>
            <p:cNvPr id="136" name="Picture 2"/>
            <p:cNvPicPr>
              <a:picLocks noChangeAspect="1" noChangeArrowheads="1"/>
            </p:cNvPicPr>
            <p:nvPr/>
          </p:nvPicPr>
          <p:blipFill>
            <a:blip r:embed="rId26" cstate="print">
              <a:extLst>
                <a:ext uri="{28A0092B-C50C-407E-A947-70E740481C1C}">
                  <a14:useLocalDpi xmlns:a14="http://schemas.microsoft.com/office/drawing/2010/main" val="0"/>
                </a:ext>
              </a:extLst>
            </a:blip>
            <a:srcRect/>
            <a:stretch>
              <a:fillRect/>
            </a:stretch>
          </p:blipFill>
          <p:spPr bwMode="auto">
            <a:xfrm>
              <a:off x="1011874" y="5644218"/>
              <a:ext cx="704410" cy="70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348"/>
                                        </p:tgtEl>
                                        <p:attrNameLst>
                                          <p:attrName>style.visibility</p:attrName>
                                        </p:attrNameLst>
                                      </p:cBhvr>
                                      <p:to>
                                        <p:strVal val="visible"/>
                                      </p:to>
                                    </p:set>
                                    <p:animEffect transition="in" filter="fade">
                                      <p:cBhvr>
                                        <p:cTn id="7" dur="1000"/>
                                        <p:tgtEl>
                                          <p:spTgt spid="1348"/>
                                        </p:tgtEl>
                                      </p:cBhvr>
                                    </p:animEffect>
                                    <p:anim calcmode="lin" valueType="num">
                                      <p:cBhvr>
                                        <p:cTn id="8" dur="1000" fill="hold"/>
                                        <p:tgtEl>
                                          <p:spTgt spid="1348"/>
                                        </p:tgtEl>
                                        <p:attrNameLst>
                                          <p:attrName>ppt_x</p:attrName>
                                        </p:attrNameLst>
                                      </p:cBhvr>
                                      <p:tavLst>
                                        <p:tav tm="0">
                                          <p:val>
                                            <p:strVal val="#ppt_x"/>
                                          </p:val>
                                        </p:tav>
                                        <p:tav tm="100000">
                                          <p:val>
                                            <p:strVal val="#ppt_x"/>
                                          </p:val>
                                        </p:tav>
                                      </p:tavLst>
                                    </p:anim>
                                    <p:anim calcmode="lin" valueType="num">
                                      <p:cBhvr>
                                        <p:cTn id="9" dur="1000" fill="hold"/>
                                        <p:tgtEl>
                                          <p:spTgt spid="134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1349"/>
                                        </p:tgtEl>
                                        <p:attrNameLst>
                                          <p:attrName>style.visibility</p:attrName>
                                        </p:attrNameLst>
                                      </p:cBhvr>
                                      <p:to>
                                        <p:strVal val="visible"/>
                                      </p:to>
                                    </p:set>
                                    <p:animEffect transition="in" filter="fade">
                                      <p:cBhvr>
                                        <p:cTn id="13" dur="1000"/>
                                        <p:tgtEl>
                                          <p:spTgt spid="1349"/>
                                        </p:tgtEl>
                                      </p:cBhvr>
                                    </p:animEffect>
                                    <p:anim calcmode="lin" valueType="num">
                                      <p:cBhvr>
                                        <p:cTn id="14" dur="1000" fill="hold"/>
                                        <p:tgtEl>
                                          <p:spTgt spid="1349"/>
                                        </p:tgtEl>
                                        <p:attrNameLst>
                                          <p:attrName>ppt_x</p:attrName>
                                        </p:attrNameLst>
                                      </p:cBhvr>
                                      <p:tavLst>
                                        <p:tav tm="0">
                                          <p:val>
                                            <p:strVal val="#ppt_x"/>
                                          </p:val>
                                        </p:tav>
                                        <p:tav tm="100000">
                                          <p:val>
                                            <p:strVal val="#ppt_x"/>
                                          </p:val>
                                        </p:tav>
                                      </p:tavLst>
                                    </p:anim>
                                    <p:anim calcmode="lin" valueType="num">
                                      <p:cBhvr>
                                        <p:cTn id="15" dur="1000" fill="hold"/>
                                        <p:tgtEl>
                                          <p:spTgt spid="1349"/>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1351"/>
                                        </p:tgtEl>
                                        <p:attrNameLst>
                                          <p:attrName>style.visibility</p:attrName>
                                        </p:attrNameLst>
                                      </p:cBhvr>
                                      <p:to>
                                        <p:strVal val="visible"/>
                                      </p:to>
                                    </p:set>
                                    <p:animEffect transition="in" filter="fade">
                                      <p:cBhvr>
                                        <p:cTn id="19" dur="1000"/>
                                        <p:tgtEl>
                                          <p:spTgt spid="1351"/>
                                        </p:tgtEl>
                                      </p:cBhvr>
                                    </p:animEffect>
                                    <p:anim calcmode="lin" valueType="num">
                                      <p:cBhvr>
                                        <p:cTn id="20" dur="1000" fill="hold"/>
                                        <p:tgtEl>
                                          <p:spTgt spid="1351"/>
                                        </p:tgtEl>
                                        <p:attrNameLst>
                                          <p:attrName>ppt_x</p:attrName>
                                        </p:attrNameLst>
                                      </p:cBhvr>
                                      <p:tavLst>
                                        <p:tav tm="0">
                                          <p:val>
                                            <p:strVal val="#ppt_x"/>
                                          </p:val>
                                        </p:tav>
                                        <p:tav tm="100000">
                                          <p:val>
                                            <p:strVal val="#ppt_x"/>
                                          </p:val>
                                        </p:tav>
                                      </p:tavLst>
                                    </p:anim>
                                    <p:anim calcmode="lin" valueType="num">
                                      <p:cBhvr>
                                        <p:cTn id="21" dur="1000" fill="hold"/>
                                        <p:tgtEl>
                                          <p:spTgt spid="1351"/>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1355"/>
                                        </p:tgtEl>
                                        <p:attrNameLst>
                                          <p:attrName>style.visibility</p:attrName>
                                        </p:attrNameLst>
                                      </p:cBhvr>
                                      <p:to>
                                        <p:strVal val="visible"/>
                                      </p:to>
                                    </p:set>
                                    <p:animEffect transition="in" filter="fade">
                                      <p:cBhvr>
                                        <p:cTn id="25" dur="1000"/>
                                        <p:tgtEl>
                                          <p:spTgt spid="1355"/>
                                        </p:tgtEl>
                                      </p:cBhvr>
                                    </p:animEffect>
                                    <p:anim calcmode="lin" valueType="num">
                                      <p:cBhvr>
                                        <p:cTn id="26" dur="1000" fill="hold"/>
                                        <p:tgtEl>
                                          <p:spTgt spid="1355"/>
                                        </p:tgtEl>
                                        <p:attrNameLst>
                                          <p:attrName>ppt_x</p:attrName>
                                        </p:attrNameLst>
                                      </p:cBhvr>
                                      <p:tavLst>
                                        <p:tav tm="0">
                                          <p:val>
                                            <p:strVal val="#ppt_x"/>
                                          </p:val>
                                        </p:tav>
                                        <p:tav tm="100000">
                                          <p:val>
                                            <p:strVal val="#ppt_x"/>
                                          </p:val>
                                        </p:tav>
                                      </p:tavLst>
                                    </p:anim>
                                    <p:anim calcmode="lin" valueType="num">
                                      <p:cBhvr>
                                        <p:cTn id="27" dur="1000" fill="hold"/>
                                        <p:tgtEl>
                                          <p:spTgt spid="135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 name="Rectangle 141"/>
          <p:cNvSpPr/>
          <p:nvPr/>
        </p:nvSpPr>
        <p:spPr>
          <a:xfrm>
            <a:off x="1589" y="4197069"/>
            <a:ext cx="12188825" cy="2248549"/>
          </a:xfrm>
          <a:prstGeom prst="rect">
            <a:avLst/>
          </a:prstGeom>
          <a:gradFill flip="none" rotWithShape="1">
            <a:gsLst>
              <a:gs pos="0">
                <a:schemeClr val="accent3">
                  <a:lumMod val="84000"/>
                  <a:lumOff val="16000"/>
                </a:schemeClr>
              </a:gs>
              <a:gs pos="100000">
                <a:srgbClr val="08252E">
                  <a:alpha val="0"/>
                </a:srgbClr>
              </a:gs>
            </a:gsLst>
            <a:lin ang="5400000" scaled="0"/>
            <a:tileRect/>
          </a:gradFill>
          <a:ln w="9525" cap="flat" cmpd="sng" algn="ctr">
            <a:gradFill flip="none" rotWithShape="1">
              <a:gsLst>
                <a:gs pos="0">
                  <a:schemeClr val="accent1">
                    <a:tint val="66000"/>
                    <a:satMod val="160000"/>
                  </a:schemeClr>
                </a:gs>
                <a:gs pos="50000">
                  <a:schemeClr val="accent1">
                    <a:tint val="44500"/>
                    <a:satMod val="160000"/>
                    <a:alpha val="0"/>
                  </a:schemeClr>
                </a:gs>
                <a:gs pos="100000">
                  <a:schemeClr val="tx1">
                    <a:lumMod val="60000"/>
                    <a:lumOff val="40000"/>
                    <a:alpha val="0"/>
                  </a:schemeClr>
                </a:gs>
              </a:gsLst>
              <a:lin ang="5400000" scaled="1"/>
              <a:tileRect/>
            </a:gradFill>
            <a:prstDash val="solid"/>
          </a:ln>
          <a:effectLst/>
        </p:spPr>
        <p:txBody>
          <a:bodyPr vert="horz" wrap="square" lIns="0" tIns="0" rIns="0" bIns="0" anchor="ctr" anchorCtr="1"/>
          <a:lstStyle/>
          <a:p>
            <a:pPr algn="r" defTabSz="911225">
              <a:lnSpc>
                <a:spcPct val="95000"/>
              </a:lnSpc>
              <a:spcBef>
                <a:spcPts val="200"/>
              </a:spcBef>
            </a:pPr>
            <a:endParaRPr lang="en-US" sz="2300" kern="0" dirty="0">
              <a:solidFill>
                <a:srgbClr val="FFFFFF"/>
              </a:solidFill>
              <a:effectLst>
                <a:outerShdw blurRad="50800" dist="38100" dir="2700000" algn="tl" rotWithShape="0">
                  <a:prstClr val="black">
                    <a:alpha val="40000"/>
                  </a:prstClr>
                </a:outerShdw>
              </a:effectLst>
              <a:ea typeface="MS PGothic" panose="020B0600070205080204" pitchFamily="34" charset="-128"/>
            </a:endParaRPr>
          </a:p>
        </p:txBody>
      </p:sp>
      <p:sp>
        <p:nvSpPr>
          <p:cNvPr id="135" name="Rectangle 134"/>
          <p:cNvSpPr/>
          <p:nvPr/>
        </p:nvSpPr>
        <p:spPr>
          <a:xfrm flipV="1">
            <a:off x="477545" y="1735721"/>
            <a:ext cx="3623118" cy="2601829"/>
          </a:xfrm>
          <a:prstGeom prst="rect">
            <a:avLst/>
          </a:prstGeom>
          <a:gradFill>
            <a:gsLst>
              <a:gs pos="34000">
                <a:srgbClr val="08252E">
                  <a:lumMod val="0"/>
                  <a:lumOff val="100000"/>
                  <a:alpha val="0"/>
                </a:srgbClr>
              </a:gs>
              <a:gs pos="100000">
                <a:srgbClr val="BBDFF0">
                  <a:lumMod val="95000"/>
                </a:srgbClr>
              </a:gs>
            </a:gsLst>
            <a:lin ang="5400000" scaled="0"/>
          </a:gradFill>
          <a:ln>
            <a:gradFill>
              <a:gsLst>
                <a:gs pos="0">
                  <a:schemeClr val="accent1">
                    <a:tint val="66000"/>
                    <a:satMod val="160000"/>
                    <a:alpha val="0"/>
                  </a:schemeClr>
                </a:gs>
                <a:gs pos="100000">
                  <a:schemeClr val="bg1">
                    <a:lumMod val="66000"/>
                    <a:alpha val="35000"/>
                  </a:schemeClr>
                </a:gs>
              </a:gsLst>
              <a:lin ang="5400000" scaled="0"/>
            </a:gradFill>
          </a:ln>
          <a:effectLst/>
        </p:spPr>
        <p:txBody>
          <a:bodyPr wrap="square" lIns="22827" tIns="22827" rIns="22827" bIns="22827" rtlCol="0" anchor="t" anchorCtr="1">
            <a:noAutofit/>
          </a:bodyPr>
          <a:lstStyle/>
          <a:p>
            <a:pPr algn="ctr" defTabSz="455295">
              <a:lnSpc>
                <a:spcPct val="90000"/>
              </a:lnSpc>
              <a:spcBef>
                <a:spcPct val="50000"/>
              </a:spcBef>
            </a:pPr>
            <a:endParaRPr lang="en-US" sz="1500" kern="0" dirty="0">
              <a:solidFill>
                <a:srgbClr val="B7D333"/>
              </a:solidFill>
            </a:endParaRPr>
          </a:p>
        </p:txBody>
      </p:sp>
      <p:sp>
        <p:nvSpPr>
          <p:cNvPr id="136" name="TextBox 135"/>
          <p:cNvSpPr txBox="1"/>
          <p:nvPr/>
        </p:nvSpPr>
        <p:spPr>
          <a:xfrm>
            <a:off x="615698" y="1869743"/>
            <a:ext cx="3380486" cy="624296"/>
          </a:xfrm>
          <a:prstGeom prst="rect">
            <a:avLst/>
          </a:prstGeom>
          <a:gradFill flip="none" rotWithShape="1">
            <a:gsLst>
              <a:gs pos="100000">
                <a:schemeClr val="tx1">
                  <a:lumMod val="75000"/>
                </a:schemeClr>
              </a:gs>
              <a:gs pos="50000">
                <a:schemeClr val="accent3">
                  <a:lumMod val="50000"/>
                </a:schemeClr>
              </a:gs>
            </a:gsLst>
            <a:lin ang="5400000" scaled="0"/>
            <a:tileRect/>
          </a:gradFill>
          <a:ln w="9525" cap="flat" cmpd="sng" algn="ctr">
            <a:noFill/>
            <a:prstDash val="solid"/>
          </a:ln>
          <a:effectLst/>
        </p:spPr>
        <p:txBody>
          <a:bodyPr vert="horz" wrap="square" lIns="18285" tIns="18285" rIns="18285" bIns="18285" anchor="ctr" anchorCtr="1"/>
          <a:lstStyle>
            <a:defPPr>
              <a:defRPr lang="en-US"/>
            </a:defPPr>
            <a:lvl1pPr algn="ctr" defTabSz="912495">
              <a:lnSpc>
                <a:spcPct val="95000"/>
              </a:lnSpc>
              <a:spcBef>
                <a:spcPts val="200"/>
              </a:spcBef>
              <a:defRPr sz="2600" b="1" kern="0">
                <a:solidFill>
                  <a:srgbClr val="FFFFFF"/>
                </a:solidFill>
                <a:effectLst>
                  <a:outerShdw blurRad="50800" dist="38100" dir="2700000" algn="tl" rotWithShape="0">
                    <a:prstClr val="black">
                      <a:alpha val="40000"/>
                    </a:prstClr>
                  </a:outerShdw>
                </a:effectLst>
                <a:ea typeface="MS PGothic" panose="020B0600070205080204" pitchFamily="34" charset="-128"/>
              </a:defRPr>
            </a:lvl1pPr>
          </a:lstStyle>
          <a:p>
            <a:pPr>
              <a:lnSpc>
                <a:spcPct val="100000"/>
              </a:lnSpc>
            </a:pPr>
            <a:r>
              <a:rPr lang="en-US" sz="1600" dirty="0"/>
              <a:t>Simplifies WAN Design</a:t>
            </a:r>
            <a:endParaRPr lang="en-US" sz="1600" dirty="0"/>
          </a:p>
        </p:txBody>
      </p:sp>
      <p:sp>
        <p:nvSpPr>
          <p:cNvPr id="137" name="Rectangle 136"/>
          <p:cNvSpPr/>
          <p:nvPr/>
        </p:nvSpPr>
        <p:spPr>
          <a:xfrm flipV="1">
            <a:off x="4305923" y="1735723"/>
            <a:ext cx="3623130" cy="2601828"/>
          </a:xfrm>
          <a:prstGeom prst="rect">
            <a:avLst/>
          </a:prstGeom>
          <a:gradFill>
            <a:gsLst>
              <a:gs pos="34000">
                <a:srgbClr val="08252E">
                  <a:lumMod val="0"/>
                  <a:lumOff val="100000"/>
                  <a:alpha val="0"/>
                </a:srgbClr>
              </a:gs>
              <a:gs pos="100000">
                <a:srgbClr val="BBDFF0">
                  <a:lumMod val="95000"/>
                </a:srgbClr>
              </a:gs>
            </a:gsLst>
            <a:lin ang="5400000" scaled="0"/>
          </a:gradFill>
          <a:ln>
            <a:gradFill>
              <a:gsLst>
                <a:gs pos="0">
                  <a:schemeClr val="accent1">
                    <a:tint val="66000"/>
                    <a:satMod val="160000"/>
                    <a:alpha val="0"/>
                  </a:schemeClr>
                </a:gs>
                <a:gs pos="100000">
                  <a:schemeClr val="bg1">
                    <a:lumMod val="66000"/>
                    <a:alpha val="35000"/>
                  </a:schemeClr>
                </a:gs>
              </a:gsLst>
              <a:lin ang="5400000" scaled="0"/>
            </a:gradFill>
          </a:ln>
          <a:effectLst/>
        </p:spPr>
        <p:txBody>
          <a:bodyPr wrap="square" lIns="22827" tIns="22827" rIns="22827" bIns="22827" rtlCol="0" anchor="t" anchorCtr="1">
            <a:noAutofit/>
          </a:bodyPr>
          <a:lstStyle/>
          <a:p>
            <a:pPr algn="ctr" defTabSz="455295">
              <a:lnSpc>
                <a:spcPct val="90000"/>
              </a:lnSpc>
              <a:spcBef>
                <a:spcPct val="50000"/>
              </a:spcBef>
            </a:pPr>
            <a:endParaRPr lang="en-US" sz="1500" kern="0" dirty="0">
              <a:solidFill>
                <a:srgbClr val="B7D333"/>
              </a:solidFill>
            </a:endParaRPr>
          </a:p>
        </p:txBody>
      </p:sp>
      <p:sp>
        <p:nvSpPr>
          <p:cNvPr id="138" name="TextBox 137"/>
          <p:cNvSpPr txBox="1"/>
          <p:nvPr/>
        </p:nvSpPr>
        <p:spPr>
          <a:xfrm>
            <a:off x="4449279" y="1869735"/>
            <a:ext cx="3380497" cy="624296"/>
          </a:xfrm>
          <a:prstGeom prst="rect">
            <a:avLst/>
          </a:prstGeom>
          <a:gradFill flip="none" rotWithShape="1">
            <a:gsLst>
              <a:gs pos="100000">
                <a:schemeClr val="tx1">
                  <a:lumMod val="75000"/>
                </a:schemeClr>
              </a:gs>
              <a:gs pos="50000">
                <a:schemeClr val="accent3">
                  <a:lumMod val="50000"/>
                </a:schemeClr>
              </a:gs>
            </a:gsLst>
            <a:lin ang="5400000" scaled="0"/>
            <a:tileRect/>
          </a:gradFill>
          <a:ln w="9525" cap="flat" cmpd="sng" algn="ctr">
            <a:noFill/>
            <a:prstDash val="solid"/>
          </a:ln>
          <a:effectLst/>
        </p:spPr>
        <p:txBody>
          <a:bodyPr vert="horz" wrap="square" lIns="18285" tIns="18285" rIns="18285" bIns="18285" anchor="ctr" anchorCtr="1"/>
          <a:lstStyle>
            <a:defPPr>
              <a:defRPr lang="en-US"/>
            </a:defPPr>
            <a:lvl1pPr algn="ctr" defTabSz="912495">
              <a:lnSpc>
                <a:spcPct val="95000"/>
              </a:lnSpc>
              <a:spcBef>
                <a:spcPts val="200"/>
              </a:spcBef>
              <a:defRPr sz="2600" b="1" kern="0">
                <a:solidFill>
                  <a:srgbClr val="FFFFFF"/>
                </a:solidFill>
                <a:effectLst>
                  <a:outerShdw blurRad="50800" dist="38100" dir="2700000" algn="tl" rotWithShape="0">
                    <a:prstClr val="black">
                      <a:alpha val="40000"/>
                    </a:prstClr>
                  </a:outerShdw>
                </a:effectLst>
                <a:ea typeface="MS PGothic" panose="020B0600070205080204" pitchFamily="34" charset="-128"/>
              </a:defRPr>
            </a:lvl1pPr>
          </a:lstStyle>
          <a:p>
            <a:pPr>
              <a:lnSpc>
                <a:spcPct val="100000"/>
              </a:lnSpc>
            </a:pPr>
            <a:r>
              <a:rPr lang="en-US" sz="1600" dirty="0"/>
              <a:t>Dynamic Full-Meshed Connectivity</a:t>
            </a:r>
            <a:endParaRPr lang="en-US" sz="1600" dirty="0"/>
          </a:p>
        </p:txBody>
      </p:sp>
      <p:sp>
        <p:nvSpPr>
          <p:cNvPr id="139" name="Rectangle 138"/>
          <p:cNvSpPr/>
          <p:nvPr/>
        </p:nvSpPr>
        <p:spPr>
          <a:xfrm flipV="1">
            <a:off x="8110200" y="1736243"/>
            <a:ext cx="3623130" cy="2601828"/>
          </a:xfrm>
          <a:prstGeom prst="rect">
            <a:avLst/>
          </a:prstGeom>
          <a:gradFill>
            <a:gsLst>
              <a:gs pos="34000">
                <a:srgbClr val="08252E">
                  <a:lumMod val="0"/>
                  <a:lumOff val="100000"/>
                  <a:alpha val="0"/>
                </a:srgbClr>
              </a:gs>
              <a:gs pos="100000">
                <a:srgbClr val="BBDFF0">
                  <a:lumMod val="95000"/>
                </a:srgbClr>
              </a:gs>
            </a:gsLst>
            <a:lin ang="5400000" scaled="0"/>
          </a:gradFill>
          <a:ln>
            <a:gradFill>
              <a:gsLst>
                <a:gs pos="0">
                  <a:schemeClr val="accent1">
                    <a:tint val="66000"/>
                    <a:satMod val="160000"/>
                    <a:alpha val="0"/>
                  </a:schemeClr>
                </a:gs>
                <a:gs pos="100000">
                  <a:schemeClr val="bg1">
                    <a:lumMod val="66000"/>
                    <a:alpha val="35000"/>
                  </a:schemeClr>
                </a:gs>
              </a:gsLst>
              <a:lin ang="5400000" scaled="0"/>
            </a:gradFill>
          </a:ln>
          <a:effectLst/>
        </p:spPr>
        <p:txBody>
          <a:bodyPr wrap="square" lIns="22827" tIns="22827" rIns="22827" bIns="22827" rtlCol="0" anchor="t" anchorCtr="1">
            <a:noAutofit/>
          </a:bodyPr>
          <a:lstStyle/>
          <a:p>
            <a:pPr algn="ctr" defTabSz="455295">
              <a:lnSpc>
                <a:spcPct val="90000"/>
              </a:lnSpc>
              <a:spcBef>
                <a:spcPct val="50000"/>
              </a:spcBef>
            </a:pPr>
            <a:endParaRPr lang="en-US" sz="1500" kern="0" dirty="0">
              <a:solidFill>
                <a:srgbClr val="B7D333"/>
              </a:solidFill>
            </a:endParaRPr>
          </a:p>
        </p:txBody>
      </p:sp>
      <p:sp>
        <p:nvSpPr>
          <p:cNvPr id="140" name="TextBox 139"/>
          <p:cNvSpPr txBox="1"/>
          <p:nvPr/>
        </p:nvSpPr>
        <p:spPr>
          <a:xfrm>
            <a:off x="8231539" y="1870257"/>
            <a:ext cx="3380497" cy="624296"/>
          </a:xfrm>
          <a:prstGeom prst="rect">
            <a:avLst/>
          </a:prstGeom>
          <a:gradFill flip="none" rotWithShape="1">
            <a:gsLst>
              <a:gs pos="100000">
                <a:schemeClr val="tx1">
                  <a:lumMod val="75000"/>
                </a:schemeClr>
              </a:gs>
              <a:gs pos="50000">
                <a:schemeClr val="accent3">
                  <a:lumMod val="50000"/>
                </a:schemeClr>
              </a:gs>
            </a:gsLst>
            <a:lin ang="5400000" scaled="0"/>
            <a:tileRect/>
          </a:gradFill>
          <a:ln w="9525" cap="flat" cmpd="sng" algn="ctr">
            <a:noFill/>
            <a:prstDash val="solid"/>
          </a:ln>
          <a:effectLst/>
        </p:spPr>
        <p:txBody>
          <a:bodyPr vert="horz" wrap="square" lIns="18285" tIns="18285" rIns="18285" bIns="18285" anchor="ctr" anchorCtr="1"/>
          <a:lstStyle>
            <a:defPPr>
              <a:defRPr lang="en-US"/>
            </a:defPPr>
            <a:lvl1pPr algn="ctr" defTabSz="912495">
              <a:lnSpc>
                <a:spcPct val="95000"/>
              </a:lnSpc>
              <a:spcBef>
                <a:spcPts val="200"/>
              </a:spcBef>
              <a:defRPr sz="2600" b="1" kern="0">
                <a:solidFill>
                  <a:srgbClr val="FFFFFF"/>
                </a:solidFill>
                <a:effectLst>
                  <a:outerShdw blurRad="50800" dist="38100" dir="2700000" algn="tl" rotWithShape="0">
                    <a:prstClr val="black">
                      <a:alpha val="40000"/>
                    </a:prstClr>
                  </a:outerShdw>
                </a:effectLst>
                <a:ea typeface="MS PGothic" panose="020B0600070205080204" pitchFamily="34" charset="-128"/>
              </a:defRPr>
            </a:lvl1pPr>
          </a:lstStyle>
          <a:p>
            <a:pPr>
              <a:lnSpc>
                <a:spcPct val="100000"/>
              </a:lnSpc>
            </a:pPr>
            <a:r>
              <a:rPr lang="en-US" sz="1600" dirty="0"/>
              <a:t>Proven Robust Security</a:t>
            </a:r>
            <a:endParaRPr lang="en-US" sz="1600" dirty="0"/>
          </a:p>
        </p:txBody>
      </p:sp>
      <p:sp>
        <p:nvSpPr>
          <p:cNvPr id="163" name="Oval 162"/>
          <p:cNvSpPr/>
          <p:nvPr/>
        </p:nvSpPr>
        <p:spPr>
          <a:xfrm rot="10800000">
            <a:off x="4948516" y="4562070"/>
            <a:ext cx="3421662" cy="1747499"/>
          </a:xfrm>
          <a:prstGeom prst="ellipse">
            <a:avLst/>
          </a:prstGeom>
          <a:gradFill>
            <a:gsLst>
              <a:gs pos="97000">
                <a:schemeClr val="tx1">
                  <a:lumMod val="60000"/>
                  <a:lumOff val="40000"/>
                  <a:alpha val="0"/>
                </a:schemeClr>
              </a:gs>
              <a:gs pos="0">
                <a:schemeClr val="tx1">
                  <a:lumMod val="60000"/>
                  <a:lumOff val="40000"/>
                  <a:alpha val="58000"/>
                </a:schemeClr>
              </a:gs>
            </a:gsLst>
            <a:path path="shape">
              <a:fillToRect l="50000" t="50000" r="50000" b="50000"/>
            </a:path>
          </a:gra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301" tIns="45651" rIns="91301" bIns="45651" rtlCol="0" anchor="ctr"/>
          <a:lstStyle/>
          <a:p>
            <a:pPr algn="ctr"/>
            <a:endParaRPr lang="en-US" dirty="0"/>
          </a:p>
        </p:txBody>
      </p:sp>
      <p:sp>
        <p:nvSpPr>
          <p:cNvPr id="3" name="Title 2"/>
          <p:cNvSpPr>
            <a:spLocks noGrp="1"/>
          </p:cNvSpPr>
          <p:nvPr>
            <p:ph type="title"/>
          </p:nvPr>
        </p:nvSpPr>
        <p:spPr/>
        <p:txBody>
          <a:bodyPr/>
          <a:lstStyle/>
          <a:p>
            <a:r>
              <a:rPr lang="en-US" dirty="0"/>
              <a:t>Flexible Secure WAN Design Over Any Transport</a:t>
            </a:r>
            <a:endParaRPr lang="en-US" sz="2400" dirty="0">
              <a:solidFill>
                <a:schemeClr val="bg1">
                  <a:lumMod val="65000"/>
                </a:schemeClr>
              </a:solidFill>
            </a:endParaRPr>
          </a:p>
        </p:txBody>
      </p:sp>
      <p:sp>
        <p:nvSpPr>
          <p:cNvPr id="37" name="Rectangle 36"/>
          <p:cNvSpPr/>
          <p:nvPr/>
        </p:nvSpPr>
        <p:spPr>
          <a:xfrm>
            <a:off x="8695257" y="1331229"/>
            <a:ext cx="2782778" cy="374461"/>
          </a:xfrm>
          <a:prstGeom prst="rect">
            <a:avLst/>
          </a:prstGeom>
          <a:noFill/>
          <a:ln>
            <a:noFill/>
          </a:ln>
          <a:effectLst/>
        </p:spPr>
        <p:style>
          <a:lnRef idx="3">
            <a:schemeClr val="lt1"/>
          </a:lnRef>
          <a:fillRef idx="1">
            <a:schemeClr val="dk1"/>
          </a:fillRef>
          <a:effectRef idx="1">
            <a:schemeClr val="dk1"/>
          </a:effectRef>
          <a:fontRef idx="minor">
            <a:schemeClr val="lt1"/>
          </a:fontRef>
        </p:style>
        <p:txBody>
          <a:bodyPr wrap="square" lIns="91320" tIns="45661" rIns="91320" bIns="45661" anchor="b">
            <a:spAutoFit/>
          </a:bodyPr>
          <a:lstStyle/>
          <a:p>
            <a:pPr algn="ctr">
              <a:lnSpc>
                <a:spcPct val="90000"/>
              </a:lnSpc>
              <a:spcAft>
                <a:spcPts val="600"/>
              </a:spcAft>
              <a:buClr>
                <a:srgbClr val="3F5CFF">
                  <a:lumMod val="60000"/>
                  <a:lumOff val="40000"/>
                </a:srgbClr>
              </a:buClr>
              <a:buSzPct val="90000"/>
              <a:defRPr/>
            </a:pPr>
            <a:r>
              <a:rPr lang="en-US" sz="2000" dirty="0">
                <a:solidFill>
                  <a:schemeClr val="tx2"/>
                </a:solidFill>
              </a:rPr>
              <a:t>Secure</a:t>
            </a:r>
            <a:endParaRPr lang="en-US" sz="2000" dirty="0">
              <a:solidFill>
                <a:schemeClr val="tx2"/>
              </a:solidFill>
            </a:endParaRPr>
          </a:p>
        </p:txBody>
      </p:sp>
      <p:sp>
        <p:nvSpPr>
          <p:cNvPr id="38" name="Rectangle 37"/>
          <p:cNvSpPr/>
          <p:nvPr/>
        </p:nvSpPr>
        <p:spPr>
          <a:xfrm>
            <a:off x="4169863" y="1331229"/>
            <a:ext cx="3900491" cy="374461"/>
          </a:xfrm>
          <a:prstGeom prst="rect">
            <a:avLst/>
          </a:prstGeom>
          <a:noFill/>
          <a:ln>
            <a:noFill/>
          </a:ln>
          <a:effectLst/>
        </p:spPr>
        <p:style>
          <a:lnRef idx="3">
            <a:schemeClr val="lt1"/>
          </a:lnRef>
          <a:fillRef idx="1">
            <a:schemeClr val="dk1"/>
          </a:fillRef>
          <a:effectRef idx="1">
            <a:schemeClr val="dk1"/>
          </a:effectRef>
          <a:fontRef idx="minor">
            <a:schemeClr val="lt1"/>
          </a:fontRef>
        </p:style>
        <p:txBody>
          <a:bodyPr wrap="square" lIns="91320" tIns="45661" rIns="91320" bIns="45661" anchor="b">
            <a:spAutoFit/>
          </a:bodyPr>
          <a:lstStyle/>
          <a:p>
            <a:pPr algn="ctr">
              <a:lnSpc>
                <a:spcPct val="90000"/>
              </a:lnSpc>
              <a:spcAft>
                <a:spcPts val="600"/>
              </a:spcAft>
              <a:buClr>
                <a:srgbClr val="3F5CFF">
                  <a:lumMod val="60000"/>
                  <a:lumOff val="40000"/>
                </a:srgbClr>
              </a:buClr>
              <a:buSzPct val="90000"/>
              <a:defRPr/>
            </a:pPr>
            <a:r>
              <a:rPr lang="en-US" sz="2000" dirty="0">
                <a:solidFill>
                  <a:schemeClr val="tx2"/>
                </a:solidFill>
              </a:rPr>
              <a:t>Flexible</a:t>
            </a:r>
            <a:endParaRPr lang="en-US" sz="2000" dirty="0">
              <a:solidFill>
                <a:schemeClr val="tx2"/>
              </a:solidFill>
            </a:endParaRPr>
          </a:p>
        </p:txBody>
      </p:sp>
      <p:sp>
        <p:nvSpPr>
          <p:cNvPr id="39" name="Rectangle 38"/>
          <p:cNvSpPr/>
          <p:nvPr/>
        </p:nvSpPr>
        <p:spPr>
          <a:xfrm>
            <a:off x="633490" y="2544562"/>
            <a:ext cx="3344899" cy="1550923"/>
          </a:xfrm>
          <a:prstGeom prst="rect">
            <a:avLst/>
          </a:prstGeom>
        </p:spPr>
        <p:txBody>
          <a:bodyPr vert="horz" lIns="91372" tIns="45687" rIns="91372" bIns="45687" rtlCol="0">
            <a:noAutofit/>
          </a:bodyPr>
          <a:lstStyle/>
          <a:p>
            <a:pPr marL="168275" indent="-168275">
              <a:lnSpc>
                <a:spcPct val="90000"/>
              </a:lnSpc>
              <a:spcBef>
                <a:spcPts val="400"/>
              </a:spcBef>
              <a:buClr>
                <a:srgbClr val="3F4B4D"/>
              </a:buClr>
              <a:buSzPct val="90000"/>
              <a:buFont typeface="Arial" panose="020B0604020202020204" pitchFamily="34" charset="0"/>
              <a:buChar char="•"/>
            </a:pPr>
            <a:r>
              <a:rPr lang="en-US" sz="1600" dirty="0">
                <a:solidFill>
                  <a:srgbClr val="435153"/>
                </a:solidFill>
                <a:latin typeface="+mj-lt"/>
              </a:rPr>
              <a:t>Easy multi-homing over any carrier service offering</a:t>
            </a:r>
            <a:endParaRPr lang="en-US" sz="1600" dirty="0">
              <a:solidFill>
                <a:srgbClr val="435153"/>
              </a:solidFill>
              <a:latin typeface="+mj-lt"/>
            </a:endParaRPr>
          </a:p>
          <a:p>
            <a:pPr marL="168275" indent="-168275">
              <a:lnSpc>
                <a:spcPct val="90000"/>
              </a:lnSpc>
              <a:spcBef>
                <a:spcPts val="400"/>
              </a:spcBef>
              <a:buClr>
                <a:srgbClr val="3F4B4D"/>
              </a:buClr>
              <a:buSzPct val="90000"/>
              <a:buFont typeface="Arial" panose="020B0604020202020204" pitchFamily="34" charset="0"/>
              <a:buChar char="•"/>
            </a:pPr>
            <a:r>
              <a:rPr lang="en-US" sz="1600" dirty="0">
                <a:solidFill>
                  <a:srgbClr val="435153"/>
                </a:solidFill>
                <a:latin typeface="+mj-lt"/>
              </a:rPr>
              <a:t>Single routing control plane with minimal peering to the provider</a:t>
            </a:r>
            <a:endParaRPr lang="en-US" sz="1600" dirty="0">
              <a:solidFill>
                <a:srgbClr val="435153"/>
              </a:solidFill>
              <a:latin typeface="+mj-lt"/>
            </a:endParaRPr>
          </a:p>
        </p:txBody>
      </p:sp>
      <p:sp>
        <p:nvSpPr>
          <p:cNvPr id="40" name="Rectangle 39"/>
          <p:cNvSpPr/>
          <p:nvPr/>
        </p:nvSpPr>
        <p:spPr>
          <a:xfrm>
            <a:off x="4577881" y="2560985"/>
            <a:ext cx="3158793" cy="1171261"/>
          </a:xfrm>
          <a:prstGeom prst="rect">
            <a:avLst/>
          </a:prstGeom>
        </p:spPr>
        <p:txBody>
          <a:bodyPr vert="horz" lIns="91372" tIns="45687" rIns="91372" bIns="45687" rtlCol="0">
            <a:noAutofit/>
          </a:bodyPr>
          <a:lstStyle/>
          <a:p>
            <a:pPr marL="168275" indent="-168275">
              <a:lnSpc>
                <a:spcPct val="90000"/>
              </a:lnSpc>
              <a:spcBef>
                <a:spcPts val="400"/>
              </a:spcBef>
              <a:buClr>
                <a:srgbClr val="3F4B4D"/>
              </a:buClr>
              <a:buSzPct val="90000"/>
              <a:buFont typeface="Arial" panose="020B0604020202020204" pitchFamily="34" charset="0"/>
              <a:buChar char="•"/>
            </a:pPr>
            <a:r>
              <a:rPr lang="en-US" sz="1600" dirty="0">
                <a:solidFill>
                  <a:srgbClr val="435153"/>
                </a:solidFill>
                <a:latin typeface="+mj-lt"/>
              </a:rPr>
              <a:t>Consistent design over all transports</a:t>
            </a:r>
            <a:endParaRPr lang="en-US" sz="1600" dirty="0">
              <a:solidFill>
                <a:srgbClr val="435153"/>
              </a:solidFill>
              <a:latin typeface="+mj-lt"/>
            </a:endParaRPr>
          </a:p>
          <a:p>
            <a:pPr marL="168275" indent="-168275">
              <a:lnSpc>
                <a:spcPct val="90000"/>
              </a:lnSpc>
              <a:spcBef>
                <a:spcPts val="400"/>
              </a:spcBef>
              <a:buClr>
                <a:srgbClr val="3F4B4D"/>
              </a:buClr>
              <a:buSzPct val="90000"/>
              <a:buFont typeface="Arial" panose="020B0604020202020204" pitchFamily="34" charset="0"/>
              <a:buChar char="•"/>
            </a:pPr>
            <a:r>
              <a:rPr lang="en-US" sz="1600" dirty="0">
                <a:solidFill>
                  <a:srgbClr val="435153"/>
                </a:solidFill>
                <a:latin typeface="+mj-lt"/>
              </a:rPr>
              <a:t>Automatic site-to-site IPsec tunnels</a:t>
            </a:r>
            <a:endParaRPr lang="en-US" sz="1600" dirty="0">
              <a:solidFill>
                <a:srgbClr val="435153"/>
              </a:solidFill>
              <a:latin typeface="+mj-lt"/>
            </a:endParaRPr>
          </a:p>
          <a:p>
            <a:pPr marL="168275" indent="-168275">
              <a:lnSpc>
                <a:spcPct val="90000"/>
              </a:lnSpc>
              <a:spcBef>
                <a:spcPts val="400"/>
              </a:spcBef>
              <a:buClr>
                <a:srgbClr val="3F4B4D"/>
              </a:buClr>
              <a:buSzPct val="90000"/>
              <a:buFont typeface="Arial" panose="020B0604020202020204" pitchFamily="34" charset="0"/>
              <a:buChar char="•"/>
            </a:pPr>
            <a:r>
              <a:rPr lang="en-US" sz="1600" dirty="0">
                <a:solidFill>
                  <a:srgbClr val="435153"/>
                </a:solidFill>
                <a:latin typeface="+mj-lt"/>
              </a:rPr>
              <a:t>Zero-touch hub configuration for new spokes</a:t>
            </a:r>
            <a:endParaRPr lang="en-US" sz="1600" dirty="0">
              <a:solidFill>
                <a:srgbClr val="435153"/>
              </a:solidFill>
              <a:latin typeface="+mj-lt"/>
            </a:endParaRPr>
          </a:p>
        </p:txBody>
      </p:sp>
      <p:sp>
        <p:nvSpPr>
          <p:cNvPr id="41" name="Rectangle 40"/>
          <p:cNvSpPr/>
          <p:nvPr/>
        </p:nvSpPr>
        <p:spPr>
          <a:xfrm>
            <a:off x="8246680" y="2551979"/>
            <a:ext cx="3365334" cy="1316600"/>
          </a:xfrm>
          <a:prstGeom prst="rect">
            <a:avLst/>
          </a:prstGeom>
        </p:spPr>
        <p:txBody>
          <a:bodyPr vert="horz" lIns="91372" tIns="45687" rIns="91372" bIns="45687" rtlCol="0">
            <a:noAutofit/>
          </a:bodyPr>
          <a:lstStyle/>
          <a:p>
            <a:pPr marL="168275" indent="-168275">
              <a:lnSpc>
                <a:spcPct val="90000"/>
              </a:lnSpc>
              <a:spcBef>
                <a:spcPts val="400"/>
              </a:spcBef>
              <a:buClr>
                <a:srgbClr val="3F4B4D"/>
              </a:buClr>
              <a:buSzPct val="90000"/>
              <a:buFont typeface="Arial" panose="020B0604020202020204" pitchFamily="34" charset="0"/>
              <a:buChar char="•"/>
            </a:pPr>
            <a:r>
              <a:rPr lang="en-US" sz="1600" dirty="0">
                <a:solidFill>
                  <a:srgbClr val="435153"/>
                </a:solidFill>
                <a:latin typeface="+mj-lt"/>
              </a:rPr>
              <a:t>Certified crypto and firewall for compliance</a:t>
            </a:r>
            <a:endParaRPr lang="en-US" sz="1600" dirty="0">
              <a:solidFill>
                <a:srgbClr val="435153"/>
              </a:solidFill>
              <a:latin typeface="+mj-lt"/>
            </a:endParaRPr>
          </a:p>
          <a:p>
            <a:pPr marL="168275" indent="-168275">
              <a:lnSpc>
                <a:spcPct val="90000"/>
              </a:lnSpc>
              <a:spcBef>
                <a:spcPts val="400"/>
              </a:spcBef>
              <a:buClr>
                <a:srgbClr val="3F4B4D"/>
              </a:buClr>
              <a:buSzPct val="90000"/>
              <a:buFont typeface="Arial" panose="020B0604020202020204" pitchFamily="34" charset="0"/>
              <a:buChar char="•"/>
            </a:pPr>
            <a:r>
              <a:rPr lang="en-US" sz="1600" dirty="0">
                <a:solidFill>
                  <a:srgbClr val="435153"/>
                </a:solidFill>
                <a:latin typeface="+mj-lt"/>
              </a:rPr>
              <a:t>Scalable design with high- performance cryptography in hardware</a:t>
            </a:r>
            <a:endParaRPr lang="en-US" sz="1600" dirty="0">
              <a:solidFill>
                <a:srgbClr val="435153"/>
              </a:solidFill>
              <a:latin typeface="+mj-lt"/>
            </a:endParaRPr>
          </a:p>
        </p:txBody>
      </p:sp>
      <p:grpSp>
        <p:nvGrpSpPr>
          <p:cNvPr id="5" name="Group 4"/>
          <p:cNvGrpSpPr/>
          <p:nvPr/>
        </p:nvGrpSpPr>
        <p:grpSpPr>
          <a:xfrm>
            <a:off x="2875129" y="4874023"/>
            <a:ext cx="1397800" cy="997719"/>
            <a:chOff x="-1805753" y="4995065"/>
            <a:chExt cx="1677797" cy="1197263"/>
          </a:xfrm>
        </p:grpSpPr>
        <p:sp>
          <p:nvSpPr>
            <p:cNvPr id="74" name="Rectangle 73"/>
            <p:cNvSpPr/>
            <p:nvPr/>
          </p:nvSpPr>
          <p:spPr>
            <a:xfrm rot="16200000">
              <a:off x="-1565486" y="4754798"/>
              <a:ext cx="1197263" cy="1677797"/>
            </a:xfrm>
            <a:prstGeom prst="rect">
              <a:avLst/>
            </a:prstGeom>
            <a:gradFill flip="none" rotWithShape="1">
              <a:gsLst>
                <a:gs pos="0">
                  <a:schemeClr val="tx1">
                    <a:alpha val="0"/>
                  </a:schemeClr>
                </a:gs>
                <a:gs pos="50000">
                  <a:schemeClr val="accent1">
                    <a:alpha val="45000"/>
                  </a:schemeClr>
                </a:gs>
                <a:gs pos="100000">
                  <a:schemeClr val="tx1"/>
                </a:gs>
              </a:gsLst>
              <a:lin ang="16200000" scaled="1"/>
              <a:tileRect/>
            </a:gradFill>
            <a:ln w="25400" cap="flat" cmpd="sng" algn="ctr">
              <a:noFill/>
              <a:prstDash val="solid"/>
            </a:ln>
            <a:effectLst>
              <a:outerShdw blurRad="76200" dist="50800" algn="ctr" rotWithShape="0">
                <a:srgbClr val="000000">
                  <a:alpha val="27000"/>
                </a:srgbClr>
              </a:outerShdw>
            </a:effectLst>
          </p:spPr>
          <p:txBody>
            <a:bodyPr lIns="91428" tIns="45715" rIns="91428" bIns="45715" rtlCol="0" anchor="ctr"/>
            <a:lstStyle/>
            <a:p>
              <a:pPr algn="ctr"/>
              <a:endParaRPr lang="en-US" sz="1200" kern="0" dirty="0">
                <a:solidFill>
                  <a:srgbClr val="8E909E"/>
                </a:solidFill>
                <a:latin typeface="Arial" panose="020B0604020202020204"/>
              </a:endParaRPr>
            </a:p>
          </p:txBody>
        </p:sp>
        <p:pic>
          <p:nvPicPr>
            <p:cNvPr id="75" name="Picture 6"/>
            <p:cNvPicPr>
              <a:picLocks noChangeAspect="1" noChangeArrowheads="1"/>
            </p:cNvPicPr>
            <p:nvPr/>
          </p:nvPicPr>
          <p:blipFill>
            <a:blip r:embed="rId1" cstate="screen"/>
            <a:srcRect/>
            <a:stretch>
              <a:fillRect/>
            </a:stretch>
          </p:blipFill>
          <p:spPr bwMode="auto">
            <a:xfrm>
              <a:off x="-1521474" y="5078076"/>
              <a:ext cx="555255" cy="190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6" name="Group 5"/>
            <p:cNvGrpSpPr>
              <a:grpSpLocks noChangeAspect="1"/>
            </p:cNvGrpSpPr>
            <p:nvPr/>
          </p:nvGrpSpPr>
          <p:grpSpPr bwMode="auto">
            <a:xfrm>
              <a:off x="-1603035" y="5937307"/>
              <a:ext cx="718386" cy="121592"/>
              <a:chOff x="1401" y="1697"/>
              <a:chExt cx="4894" cy="947"/>
            </a:xfrm>
            <a:solidFill>
              <a:schemeClr val="bg1"/>
            </a:solidFill>
          </p:grpSpPr>
          <p:sp>
            <p:nvSpPr>
              <p:cNvPr id="78" name="Freeform 6"/>
              <p:cNvSpPr>
                <a:spLocks noEditPoints="1"/>
              </p:cNvSpPr>
              <p:nvPr/>
            </p:nvSpPr>
            <p:spPr bwMode="auto">
              <a:xfrm>
                <a:off x="5924" y="1877"/>
                <a:ext cx="371" cy="583"/>
              </a:xfrm>
              <a:custGeom>
                <a:avLst/>
                <a:gdLst>
                  <a:gd name="T0" fmla="*/ 116 w 157"/>
                  <a:gd name="T1" fmla="*/ 113 h 247"/>
                  <a:gd name="T2" fmla="*/ 146 w 157"/>
                  <a:gd name="T3" fmla="*/ 62 h 247"/>
                  <a:gd name="T4" fmla="*/ 76 w 157"/>
                  <a:gd name="T5" fmla="*/ 0 h 247"/>
                  <a:gd name="T6" fmla="*/ 7 w 157"/>
                  <a:gd name="T7" fmla="*/ 62 h 247"/>
                  <a:gd name="T8" fmla="*/ 38 w 157"/>
                  <a:gd name="T9" fmla="*/ 114 h 247"/>
                  <a:gd name="T10" fmla="*/ 0 w 157"/>
                  <a:gd name="T11" fmla="*/ 175 h 247"/>
                  <a:gd name="T12" fmla="*/ 79 w 157"/>
                  <a:gd name="T13" fmla="*/ 247 h 247"/>
                  <a:gd name="T14" fmla="*/ 157 w 157"/>
                  <a:gd name="T15" fmla="*/ 175 h 247"/>
                  <a:gd name="T16" fmla="*/ 116 w 157"/>
                  <a:gd name="T17" fmla="*/ 113 h 247"/>
                  <a:gd name="T18" fmla="*/ 76 w 157"/>
                  <a:gd name="T19" fmla="*/ 28 h 247"/>
                  <a:gd name="T20" fmla="*/ 114 w 157"/>
                  <a:gd name="T21" fmla="*/ 65 h 247"/>
                  <a:gd name="T22" fmla="*/ 76 w 157"/>
                  <a:gd name="T23" fmla="*/ 102 h 247"/>
                  <a:gd name="T24" fmla="*/ 39 w 157"/>
                  <a:gd name="T25" fmla="*/ 65 h 247"/>
                  <a:gd name="T26" fmla="*/ 76 w 157"/>
                  <a:gd name="T27" fmla="*/ 28 h 247"/>
                  <a:gd name="T28" fmla="*/ 76 w 157"/>
                  <a:gd name="T29" fmla="*/ 218 h 247"/>
                  <a:gd name="T30" fmla="*/ 31 w 157"/>
                  <a:gd name="T31" fmla="*/ 173 h 247"/>
                  <a:gd name="T32" fmla="*/ 76 w 157"/>
                  <a:gd name="T33" fmla="*/ 128 h 247"/>
                  <a:gd name="T34" fmla="*/ 121 w 157"/>
                  <a:gd name="T35" fmla="*/ 173 h 247"/>
                  <a:gd name="T36" fmla="*/ 76 w 157"/>
                  <a:gd name="T37" fmla="*/ 218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57" h="247">
                    <a:moveTo>
                      <a:pt x="116" y="113"/>
                    </a:moveTo>
                    <a:cubicBezTo>
                      <a:pt x="134" y="102"/>
                      <a:pt x="146" y="83"/>
                      <a:pt x="146" y="62"/>
                    </a:cubicBezTo>
                    <a:cubicBezTo>
                      <a:pt x="146" y="28"/>
                      <a:pt x="115" y="0"/>
                      <a:pt x="76" y="0"/>
                    </a:cubicBezTo>
                    <a:cubicBezTo>
                      <a:pt x="38" y="0"/>
                      <a:pt x="7" y="28"/>
                      <a:pt x="7" y="62"/>
                    </a:cubicBezTo>
                    <a:cubicBezTo>
                      <a:pt x="7" y="84"/>
                      <a:pt x="19" y="103"/>
                      <a:pt x="38" y="114"/>
                    </a:cubicBezTo>
                    <a:cubicBezTo>
                      <a:pt x="15" y="127"/>
                      <a:pt x="0" y="149"/>
                      <a:pt x="0" y="175"/>
                    </a:cubicBezTo>
                    <a:cubicBezTo>
                      <a:pt x="0" y="215"/>
                      <a:pt x="35" y="247"/>
                      <a:pt x="79" y="247"/>
                    </a:cubicBezTo>
                    <a:cubicBezTo>
                      <a:pt x="122" y="247"/>
                      <a:pt x="157" y="215"/>
                      <a:pt x="157" y="175"/>
                    </a:cubicBezTo>
                    <a:cubicBezTo>
                      <a:pt x="157" y="148"/>
                      <a:pt x="141" y="125"/>
                      <a:pt x="116" y="113"/>
                    </a:cubicBezTo>
                    <a:moveTo>
                      <a:pt x="76" y="28"/>
                    </a:moveTo>
                    <a:cubicBezTo>
                      <a:pt x="97" y="28"/>
                      <a:pt x="114" y="45"/>
                      <a:pt x="114" y="65"/>
                    </a:cubicBezTo>
                    <a:cubicBezTo>
                      <a:pt x="114" y="86"/>
                      <a:pt x="97" y="102"/>
                      <a:pt x="76" y="102"/>
                    </a:cubicBezTo>
                    <a:cubicBezTo>
                      <a:pt x="56" y="102"/>
                      <a:pt x="39" y="86"/>
                      <a:pt x="39" y="65"/>
                    </a:cubicBezTo>
                    <a:cubicBezTo>
                      <a:pt x="39" y="45"/>
                      <a:pt x="56" y="28"/>
                      <a:pt x="76" y="28"/>
                    </a:cubicBezTo>
                    <a:moveTo>
                      <a:pt x="76" y="218"/>
                    </a:moveTo>
                    <a:cubicBezTo>
                      <a:pt x="51" y="218"/>
                      <a:pt x="31" y="198"/>
                      <a:pt x="31" y="173"/>
                    </a:cubicBezTo>
                    <a:cubicBezTo>
                      <a:pt x="31" y="148"/>
                      <a:pt x="51" y="128"/>
                      <a:pt x="76" y="128"/>
                    </a:cubicBezTo>
                    <a:cubicBezTo>
                      <a:pt x="101" y="128"/>
                      <a:pt x="121" y="148"/>
                      <a:pt x="121" y="173"/>
                    </a:cubicBezTo>
                    <a:cubicBezTo>
                      <a:pt x="121" y="198"/>
                      <a:pt x="101" y="218"/>
                      <a:pt x="76" y="218"/>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en-US" sz="1500" kern="0">
                  <a:solidFill>
                    <a:sysClr val="windowText" lastClr="000000"/>
                  </a:solidFill>
                </a:endParaRPr>
              </a:p>
            </p:txBody>
          </p:sp>
          <p:sp>
            <p:nvSpPr>
              <p:cNvPr id="82" name="Freeform 7"/>
              <p:cNvSpPr/>
              <p:nvPr/>
            </p:nvSpPr>
            <p:spPr bwMode="auto">
              <a:xfrm>
                <a:off x="2601" y="1888"/>
                <a:ext cx="748" cy="563"/>
              </a:xfrm>
              <a:custGeom>
                <a:avLst/>
                <a:gdLst>
                  <a:gd name="T0" fmla="*/ 317 w 317"/>
                  <a:gd name="T1" fmla="*/ 0 h 238"/>
                  <a:gd name="T2" fmla="*/ 252 w 317"/>
                  <a:gd name="T3" fmla="*/ 238 h 238"/>
                  <a:gd name="T4" fmla="*/ 208 w 317"/>
                  <a:gd name="T5" fmla="*/ 238 h 238"/>
                  <a:gd name="T6" fmla="*/ 164 w 317"/>
                  <a:gd name="T7" fmla="*/ 72 h 238"/>
                  <a:gd name="T8" fmla="*/ 160 w 317"/>
                  <a:gd name="T9" fmla="*/ 48 h 238"/>
                  <a:gd name="T10" fmla="*/ 160 w 317"/>
                  <a:gd name="T11" fmla="*/ 48 h 238"/>
                  <a:gd name="T12" fmla="*/ 156 w 317"/>
                  <a:gd name="T13" fmla="*/ 71 h 238"/>
                  <a:gd name="T14" fmla="*/ 111 w 317"/>
                  <a:gd name="T15" fmla="*/ 238 h 238"/>
                  <a:gd name="T16" fmla="*/ 66 w 317"/>
                  <a:gd name="T17" fmla="*/ 238 h 238"/>
                  <a:gd name="T18" fmla="*/ 0 w 317"/>
                  <a:gd name="T19" fmla="*/ 0 h 238"/>
                  <a:gd name="T20" fmla="*/ 43 w 317"/>
                  <a:gd name="T21" fmla="*/ 0 h 238"/>
                  <a:gd name="T22" fmla="*/ 86 w 317"/>
                  <a:gd name="T23" fmla="*/ 174 h 238"/>
                  <a:gd name="T24" fmla="*/ 89 w 317"/>
                  <a:gd name="T25" fmla="*/ 197 h 238"/>
                  <a:gd name="T26" fmla="*/ 90 w 317"/>
                  <a:gd name="T27" fmla="*/ 197 h 238"/>
                  <a:gd name="T28" fmla="*/ 94 w 317"/>
                  <a:gd name="T29" fmla="*/ 174 h 238"/>
                  <a:gd name="T30" fmla="*/ 142 w 317"/>
                  <a:gd name="T31" fmla="*/ 0 h 238"/>
                  <a:gd name="T32" fmla="*/ 182 w 317"/>
                  <a:gd name="T33" fmla="*/ 0 h 238"/>
                  <a:gd name="T34" fmla="*/ 227 w 317"/>
                  <a:gd name="T35" fmla="*/ 176 h 238"/>
                  <a:gd name="T36" fmla="*/ 230 w 317"/>
                  <a:gd name="T37" fmla="*/ 197 h 238"/>
                  <a:gd name="T38" fmla="*/ 231 w 317"/>
                  <a:gd name="T39" fmla="*/ 197 h 238"/>
                  <a:gd name="T40" fmla="*/ 235 w 317"/>
                  <a:gd name="T41" fmla="*/ 175 h 238"/>
                  <a:gd name="T42" fmla="*/ 276 w 317"/>
                  <a:gd name="T43" fmla="*/ 0 h 238"/>
                  <a:gd name="T44" fmla="*/ 317 w 317"/>
                  <a:gd name="T45" fmla="*/ 0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17" h="238">
                    <a:moveTo>
                      <a:pt x="317" y="0"/>
                    </a:moveTo>
                    <a:cubicBezTo>
                      <a:pt x="252" y="238"/>
                      <a:pt x="252" y="238"/>
                      <a:pt x="252" y="238"/>
                    </a:cubicBezTo>
                    <a:cubicBezTo>
                      <a:pt x="208" y="238"/>
                      <a:pt x="208" y="238"/>
                      <a:pt x="208" y="238"/>
                    </a:cubicBezTo>
                    <a:cubicBezTo>
                      <a:pt x="164" y="72"/>
                      <a:pt x="164" y="72"/>
                      <a:pt x="164" y="72"/>
                    </a:cubicBezTo>
                    <a:cubicBezTo>
                      <a:pt x="162" y="65"/>
                      <a:pt x="161" y="57"/>
                      <a:pt x="160" y="48"/>
                    </a:cubicBezTo>
                    <a:cubicBezTo>
                      <a:pt x="160" y="48"/>
                      <a:pt x="160" y="48"/>
                      <a:pt x="160" y="48"/>
                    </a:cubicBezTo>
                    <a:cubicBezTo>
                      <a:pt x="159" y="56"/>
                      <a:pt x="158" y="64"/>
                      <a:pt x="156" y="71"/>
                    </a:cubicBezTo>
                    <a:cubicBezTo>
                      <a:pt x="111" y="238"/>
                      <a:pt x="111" y="238"/>
                      <a:pt x="111" y="238"/>
                    </a:cubicBezTo>
                    <a:cubicBezTo>
                      <a:pt x="66" y="238"/>
                      <a:pt x="66" y="238"/>
                      <a:pt x="66" y="238"/>
                    </a:cubicBezTo>
                    <a:cubicBezTo>
                      <a:pt x="0" y="0"/>
                      <a:pt x="0" y="0"/>
                      <a:pt x="0" y="0"/>
                    </a:cubicBezTo>
                    <a:cubicBezTo>
                      <a:pt x="43" y="0"/>
                      <a:pt x="43" y="0"/>
                      <a:pt x="43" y="0"/>
                    </a:cubicBezTo>
                    <a:cubicBezTo>
                      <a:pt x="86" y="174"/>
                      <a:pt x="86" y="174"/>
                      <a:pt x="86" y="174"/>
                    </a:cubicBezTo>
                    <a:cubicBezTo>
                      <a:pt x="87" y="182"/>
                      <a:pt x="88" y="189"/>
                      <a:pt x="89" y="197"/>
                    </a:cubicBezTo>
                    <a:cubicBezTo>
                      <a:pt x="90" y="197"/>
                      <a:pt x="90" y="197"/>
                      <a:pt x="90" y="197"/>
                    </a:cubicBezTo>
                    <a:cubicBezTo>
                      <a:pt x="90" y="192"/>
                      <a:pt x="92" y="184"/>
                      <a:pt x="94" y="174"/>
                    </a:cubicBezTo>
                    <a:cubicBezTo>
                      <a:pt x="142" y="0"/>
                      <a:pt x="142" y="0"/>
                      <a:pt x="142" y="0"/>
                    </a:cubicBezTo>
                    <a:cubicBezTo>
                      <a:pt x="182" y="0"/>
                      <a:pt x="182" y="0"/>
                      <a:pt x="182" y="0"/>
                    </a:cubicBezTo>
                    <a:cubicBezTo>
                      <a:pt x="227" y="176"/>
                      <a:pt x="227" y="176"/>
                      <a:pt x="227" y="176"/>
                    </a:cubicBezTo>
                    <a:cubicBezTo>
                      <a:pt x="228" y="182"/>
                      <a:pt x="229" y="189"/>
                      <a:pt x="230" y="197"/>
                    </a:cubicBezTo>
                    <a:cubicBezTo>
                      <a:pt x="231" y="197"/>
                      <a:pt x="231" y="197"/>
                      <a:pt x="231" y="197"/>
                    </a:cubicBezTo>
                    <a:cubicBezTo>
                      <a:pt x="231" y="191"/>
                      <a:pt x="232" y="184"/>
                      <a:pt x="235" y="175"/>
                    </a:cubicBezTo>
                    <a:cubicBezTo>
                      <a:pt x="276" y="0"/>
                      <a:pt x="276" y="0"/>
                      <a:pt x="276" y="0"/>
                    </a:cubicBezTo>
                    <a:lnTo>
                      <a:pt x="317"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en-US" sz="1500" kern="0">
                  <a:solidFill>
                    <a:sysClr val="windowText" lastClr="000000"/>
                  </a:solidFill>
                </a:endParaRPr>
              </a:p>
            </p:txBody>
          </p:sp>
          <p:sp>
            <p:nvSpPr>
              <p:cNvPr id="83" name="Rectangle 8"/>
              <p:cNvSpPr>
                <a:spLocks noChangeArrowheads="1"/>
              </p:cNvSpPr>
              <p:nvPr/>
            </p:nvSpPr>
            <p:spPr bwMode="auto">
              <a:xfrm>
                <a:off x="3378" y="2049"/>
                <a:ext cx="89" cy="40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a:defRPr/>
                </a:pPr>
                <a:endParaRPr lang="en-US" sz="1500" kern="0">
                  <a:solidFill>
                    <a:sysClr val="windowText" lastClr="000000"/>
                  </a:solidFill>
                </a:endParaRPr>
              </a:p>
            </p:txBody>
          </p:sp>
          <p:sp>
            <p:nvSpPr>
              <p:cNvPr id="86" name="Freeform 9"/>
              <p:cNvSpPr/>
              <p:nvPr/>
            </p:nvSpPr>
            <p:spPr bwMode="auto">
              <a:xfrm>
                <a:off x="3548" y="2040"/>
                <a:ext cx="347" cy="411"/>
              </a:xfrm>
              <a:custGeom>
                <a:avLst/>
                <a:gdLst>
                  <a:gd name="T0" fmla="*/ 147 w 147"/>
                  <a:gd name="T1" fmla="*/ 174 h 174"/>
                  <a:gd name="T2" fmla="*/ 115 w 147"/>
                  <a:gd name="T3" fmla="*/ 174 h 174"/>
                  <a:gd name="T4" fmla="*/ 115 w 147"/>
                  <a:gd name="T5" fmla="*/ 78 h 174"/>
                  <a:gd name="T6" fmla="*/ 77 w 147"/>
                  <a:gd name="T7" fmla="*/ 28 h 174"/>
                  <a:gd name="T8" fmla="*/ 49 w 147"/>
                  <a:gd name="T9" fmla="*/ 44 h 174"/>
                  <a:gd name="T10" fmla="*/ 37 w 147"/>
                  <a:gd name="T11" fmla="*/ 77 h 174"/>
                  <a:gd name="T12" fmla="*/ 37 w 147"/>
                  <a:gd name="T13" fmla="*/ 174 h 174"/>
                  <a:gd name="T14" fmla="*/ 0 w 147"/>
                  <a:gd name="T15" fmla="*/ 174 h 174"/>
                  <a:gd name="T16" fmla="*/ 0 w 147"/>
                  <a:gd name="T17" fmla="*/ 4 h 174"/>
                  <a:gd name="T18" fmla="*/ 37 w 147"/>
                  <a:gd name="T19" fmla="*/ 4 h 174"/>
                  <a:gd name="T20" fmla="*/ 37 w 147"/>
                  <a:gd name="T21" fmla="*/ 32 h 174"/>
                  <a:gd name="T22" fmla="*/ 38 w 147"/>
                  <a:gd name="T23" fmla="*/ 32 h 174"/>
                  <a:gd name="T24" fmla="*/ 92 w 147"/>
                  <a:gd name="T25" fmla="*/ 0 h 174"/>
                  <a:gd name="T26" fmla="*/ 133 w 147"/>
                  <a:gd name="T27" fmla="*/ 18 h 174"/>
                  <a:gd name="T28" fmla="*/ 147 w 147"/>
                  <a:gd name="T29" fmla="*/ 70 h 174"/>
                  <a:gd name="T30" fmla="*/ 147 w 147"/>
                  <a:gd name="T31" fmla="*/ 174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7" h="174">
                    <a:moveTo>
                      <a:pt x="147" y="174"/>
                    </a:moveTo>
                    <a:cubicBezTo>
                      <a:pt x="115" y="174"/>
                      <a:pt x="115" y="174"/>
                      <a:pt x="115" y="174"/>
                    </a:cubicBezTo>
                    <a:cubicBezTo>
                      <a:pt x="115" y="78"/>
                      <a:pt x="115" y="78"/>
                      <a:pt x="115" y="78"/>
                    </a:cubicBezTo>
                    <a:cubicBezTo>
                      <a:pt x="116" y="37"/>
                      <a:pt x="99" y="28"/>
                      <a:pt x="77" y="28"/>
                    </a:cubicBezTo>
                    <a:cubicBezTo>
                      <a:pt x="65" y="28"/>
                      <a:pt x="56" y="35"/>
                      <a:pt x="49" y="44"/>
                    </a:cubicBezTo>
                    <a:cubicBezTo>
                      <a:pt x="41" y="53"/>
                      <a:pt x="37" y="64"/>
                      <a:pt x="37" y="77"/>
                    </a:cubicBezTo>
                    <a:cubicBezTo>
                      <a:pt x="37" y="174"/>
                      <a:pt x="37" y="174"/>
                      <a:pt x="37" y="174"/>
                    </a:cubicBezTo>
                    <a:cubicBezTo>
                      <a:pt x="0" y="174"/>
                      <a:pt x="0" y="174"/>
                      <a:pt x="0" y="174"/>
                    </a:cubicBezTo>
                    <a:cubicBezTo>
                      <a:pt x="0" y="4"/>
                      <a:pt x="0" y="4"/>
                      <a:pt x="0" y="4"/>
                    </a:cubicBezTo>
                    <a:cubicBezTo>
                      <a:pt x="37" y="4"/>
                      <a:pt x="37" y="4"/>
                      <a:pt x="37" y="4"/>
                    </a:cubicBezTo>
                    <a:cubicBezTo>
                      <a:pt x="37" y="32"/>
                      <a:pt x="37" y="32"/>
                      <a:pt x="37" y="32"/>
                    </a:cubicBezTo>
                    <a:cubicBezTo>
                      <a:pt x="38" y="32"/>
                      <a:pt x="38" y="32"/>
                      <a:pt x="38" y="32"/>
                    </a:cubicBezTo>
                    <a:cubicBezTo>
                      <a:pt x="50" y="11"/>
                      <a:pt x="68" y="0"/>
                      <a:pt x="92" y="0"/>
                    </a:cubicBezTo>
                    <a:cubicBezTo>
                      <a:pt x="110" y="0"/>
                      <a:pt x="123" y="6"/>
                      <a:pt x="133" y="18"/>
                    </a:cubicBezTo>
                    <a:cubicBezTo>
                      <a:pt x="142" y="30"/>
                      <a:pt x="147" y="48"/>
                      <a:pt x="147" y="70"/>
                    </a:cubicBezTo>
                    <a:lnTo>
                      <a:pt x="147" y="17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en-US" sz="1500" kern="0">
                  <a:solidFill>
                    <a:sysClr val="windowText" lastClr="000000"/>
                  </a:solidFill>
                </a:endParaRPr>
              </a:p>
            </p:txBody>
          </p:sp>
          <p:sp>
            <p:nvSpPr>
              <p:cNvPr id="87" name="Freeform 10"/>
              <p:cNvSpPr>
                <a:spLocks noEditPoints="1"/>
              </p:cNvSpPr>
              <p:nvPr/>
            </p:nvSpPr>
            <p:spPr bwMode="auto">
              <a:xfrm>
                <a:off x="3959" y="1855"/>
                <a:ext cx="390" cy="605"/>
              </a:xfrm>
              <a:custGeom>
                <a:avLst/>
                <a:gdLst>
                  <a:gd name="T0" fmla="*/ 165 w 165"/>
                  <a:gd name="T1" fmla="*/ 252 h 256"/>
                  <a:gd name="T2" fmla="*/ 127 w 165"/>
                  <a:gd name="T3" fmla="*/ 252 h 256"/>
                  <a:gd name="T4" fmla="*/ 127 w 165"/>
                  <a:gd name="T5" fmla="*/ 228 h 256"/>
                  <a:gd name="T6" fmla="*/ 126 w 165"/>
                  <a:gd name="T7" fmla="*/ 228 h 256"/>
                  <a:gd name="T8" fmla="*/ 69 w 165"/>
                  <a:gd name="T9" fmla="*/ 256 h 256"/>
                  <a:gd name="T10" fmla="*/ 19 w 165"/>
                  <a:gd name="T11" fmla="*/ 233 h 256"/>
                  <a:gd name="T12" fmla="*/ 0 w 165"/>
                  <a:gd name="T13" fmla="*/ 171 h 256"/>
                  <a:gd name="T14" fmla="*/ 21 w 165"/>
                  <a:gd name="T15" fmla="*/ 104 h 256"/>
                  <a:gd name="T16" fmla="*/ 76 w 165"/>
                  <a:gd name="T17" fmla="*/ 78 h 256"/>
                  <a:gd name="T18" fmla="*/ 126 w 165"/>
                  <a:gd name="T19" fmla="*/ 99 h 256"/>
                  <a:gd name="T20" fmla="*/ 127 w 165"/>
                  <a:gd name="T21" fmla="*/ 99 h 256"/>
                  <a:gd name="T22" fmla="*/ 127 w 165"/>
                  <a:gd name="T23" fmla="*/ 0 h 256"/>
                  <a:gd name="T24" fmla="*/ 165 w 165"/>
                  <a:gd name="T25" fmla="*/ 0 h 256"/>
                  <a:gd name="T26" fmla="*/ 165 w 165"/>
                  <a:gd name="T27" fmla="*/ 252 h 256"/>
                  <a:gd name="T28" fmla="*/ 127 w 165"/>
                  <a:gd name="T29" fmla="*/ 175 h 256"/>
                  <a:gd name="T30" fmla="*/ 127 w 165"/>
                  <a:gd name="T31" fmla="*/ 152 h 256"/>
                  <a:gd name="T32" fmla="*/ 115 w 165"/>
                  <a:gd name="T33" fmla="*/ 120 h 256"/>
                  <a:gd name="T34" fmla="*/ 84 w 165"/>
                  <a:gd name="T35" fmla="*/ 107 h 256"/>
                  <a:gd name="T36" fmla="*/ 49 w 165"/>
                  <a:gd name="T37" fmla="*/ 123 h 256"/>
                  <a:gd name="T38" fmla="*/ 36 w 165"/>
                  <a:gd name="T39" fmla="*/ 170 h 256"/>
                  <a:gd name="T40" fmla="*/ 48 w 165"/>
                  <a:gd name="T41" fmla="*/ 212 h 256"/>
                  <a:gd name="T42" fmla="*/ 81 w 165"/>
                  <a:gd name="T43" fmla="*/ 228 h 256"/>
                  <a:gd name="T44" fmla="*/ 115 w 165"/>
                  <a:gd name="T45" fmla="*/ 213 h 256"/>
                  <a:gd name="T46" fmla="*/ 127 w 165"/>
                  <a:gd name="T47" fmla="*/ 175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65" h="256">
                    <a:moveTo>
                      <a:pt x="165" y="252"/>
                    </a:moveTo>
                    <a:cubicBezTo>
                      <a:pt x="127" y="252"/>
                      <a:pt x="127" y="252"/>
                      <a:pt x="127" y="252"/>
                    </a:cubicBezTo>
                    <a:cubicBezTo>
                      <a:pt x="127" y="228"/>
                      <a:pt x="127" y="228"/>
                      <a:pt x="127" y="228"/>
                    </a:cubicBezTo>
                    <a:cubicBezTo>
                      <a:pt x="126" y="228"/>
                      <a:pt x="126" y="228"/>
                      <a:pt x="126" y="228"/>
                    </a:cubicBezTo>
                    <a:cubicBezTo>
                      <a:pt x="114" y="249"/>
                      <a:pt x="95" y="256"/>
                      <a:pt x="69" y="256"/>
                    </a:cubicBezTo>
                    <a:cubicBezTo>
                      <a:pt x="48" y="256"/>
                      <a:pt x="31" y="249"/>
                      <a:pt x="19" y="233"/>
                    </a:cubicBezTo>
                    <a:cubicBezTo>
                      <a:pt x="6" y="218"/>
                      <a:pt x="0" y="197"/>
                      <a:pt x="0" y="171"/>
                    </a:cubicBezTo>
                    <a:cubicBezTo>
                      <a:pt x="0" y="143"/>
                      <a:pt x="7" y="121"/>
                      <a:pt x="21" y="104"/>
                    </a:cubicBezTo>
                    <a:cubicBezTo>
                      <a:pt x="35" y="87"/>
                      <a:pt x="53" y="78"/>
                      <a:pt x="76" y="78"/>
                    </a:cubicBezTo>
                    <a:cubicBezTo>
                      <a:pt x="99" y="78"/>
                      <a:pt x="116" y="81"/>
                      <a:pt x="126" y="99"/>
                    </a:cubicBezTo>
                    <a:cubicBezTo>
                      <a:pt x="127" y="99"/>
                      <a:pt x="127" y="99"/>
                      <a:pt x="127" y="99"/>
                    </a:cubicBezTo>
                    <a:cubicBezTo>
                      <a:pt x="127" y="0"/>
                      <a:pt x="127" y="0"/>
                      <a:pt x="127" y="0"/>
                    </a:cubicBezTo>
                    <a:cubicBezTo>
                      <a:pt x="165" y="0"/>
                      <a:pt x="165" y="0"/>
                      <a:pt x="165" y="0"/>
                    </a:cubicBezTo>
                    <a:lnTo>
                      <a:pt x="165" y="252"/>
                    </a:lnTo>
                    <a:close/>
                    <a:moveTo>
                      <a:pt x="127" y="175"/>
                    </a:moveTo>
                    <a:cubicBezTo>
                      <a:pt x="127" y="152"/>
                      <a:pt x="127" y="152"/>
                      <a:pt x="127" y="152"/>
                    </a:cubicBezTo>
                    <a:cubicBezTo>
                      <a:pt x="127" y="139"/>
                      <a:pt x="123" y="128"/>
                      <a:pt x="115" y="120"/>
                    </a:cubicBezTo>
                    <a:cubicBezTo>
                      <a:pt x="107" y="111"/>
                      <a:pt x="97" y="107"/>
                      <a:pt x="84" y="107"/>
                    </a:cubicBezTo>
                    <a:cubicBezTo>
                      <a:pt x="69" y="107"/>
                      <a:pt x="57" y="112"/>
                      <a:pt x="49" y="123"/>
                    </a:cubicBezTo>
                    <a:cubicBezTo>
                      <a:pt x="40" y="135"/>
                      <a:pt x="36" y="150"/>
                      <a:pt x="36" y="170"/>
                    </a:cubicBezTo>
                    <a:cubicBezTo>
                      <a:pt x="36" y="188"/>
                      <a:pt x="40" y="202"/>
                      <a:pt x="48" y="212"/>
                    </a:cubicBezTo>
                    <a:cubicBezTo>
                      <a:pt x="56" y="223"/>
                      <a:pt x="67" y="228"/>
                      <a:pt x="81" y="228"/>
                    </a:cubicBezTo>
                    <a:cubicBezTo>
                      <a:pt x="95" y="228"/>
                      <a:pt x="106" y="223"/>
                      <a:pt x="115" y="213"/>
                    </a:cubicBezTo>
                    <a:cubicBezTo>
                      <a:pt x="123" y="203"/>
                      <a:pt x="127" y="190"/>
                      <a:pt x="127" y="175"/>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en-US" sz="1500" kern="0">
                  <a:solidFill>
                    <a:sysClr val="windowText" lastClr="000000"/>
                  </a:solidFill>
                </a:endParaRPr>
              </a:p>
            </p:txBody>
          </p:sp>
          <p:sp>
            <p:nvSpPr>
              <p:cNvPr id="88" name="Freeform 11"/>
              <p:cNvSpPr>
                <a:spLocks noEditPoints="1"/>
              </p:cNvSpPr>
              <p:nvPr/>
            </p:nvSpPr>
            <p:spPr bwMode="auto">
              <a:xfrm>
                <a:off x="4401" y="2040"/>
                <a:ext cx="413" cy="420"/>
              </a:xfrm>
              <a:custGeom>
                <a:avLst/>
                <a:gdLst>
                  <a:gd name="T0" fmla="*/ 86 w 175"/>
                  <a:gd name="T1" fmla="*/ 178 h 178"/>
                  <a:gd name="T2" fmla="*/ 23 w 175"/>
                  <a:gd name="T3" fmla="*/ 154 h 178"/>
                  <a:gd name="T4" fmla="*/ 0 w 175"/>
                  <a:gd name="T5" fmla="*/ 91 h 178"/>
                  <a:gd name="T6" fmla="*/ 24 w 175"/>
                  <a:gd name="T7" fmla="*/ 24 h 178"/>
                  <a:gd name="T8" fmla="*/ 90 w 175"/>
                  <a:gd name="T9" fmla="*/ 0 h 178"/>
                  <a:gd name="T10" fmla="*/ 152 w 175"/>
                  <a:gd name="T11" fmla="*/ 24 h 178"/>
                  <a:gd name="T12" fmla="*/ 175 w 175"/>
                  <a:gd name="T13" fmla="*/ 89 h 178"/>
                  <a:gd name="T14" fmla="*/ 151 w 175"/>
                  <a:gd name="T15" fmla="*/ 154 h 178"/>
                  <a:gd name="T16" fmla="*/ 86 w 175"/>
                  <a:gd name="T17" fmla="*/ 178 h 178"/>
                  <a:gd name="T18" fmla="*/ 88 w 175"/>
                  <a:gd name="T19" fmla="*/ 31 h 178"/>
                  <a:gd name="T20" fmla="*/ 52 w 175"/>
                  <a:gd name="T21" fmla="*/ 47 h 178"/>
                  <a:gd name="T22" fmla="*/ 39 w 175"/>
                  <a:gd name="T23" fmla="*/ 90 h 178"/>
                  <a:gd name="T24" fmla="*/ 53 w 175"/>
                  <a:gd name="T25" fmla="*/ 132 h 178"/>
                  <a:gd name="T26" fmla="*/ 88 w 175"/>
                  <a:gd name="T27" fmla="*/ 148 h 178"/>
                  <a:gd name="T28" fmla="*/ 123 w 175"/>
                  <a:gd name="T29" fmla="*/ 132 h 178"/>
                  <a:gd name="T30" fmla="*/ 135 w 175"/>
                  <a:gd name="T31" fmla="*/ 89 h 178"/>
                  <a:gd name="T32" fmla="*/ 123 w 175"/>
                  <a:gd name="T33" fmla="*/ 46 h 178"/>
                  <a:gd name="T34" fmla="*/ 88 w 175"/>
                  <a:gd name="T35" fmla="*/ 31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75" h="178">
                    <a:moveTo>
                      <a:pt x="86" y="178"/>
                    </a:moveTo>
                    <a:cubicBezTo>
                      <a:pt x="60" y="178"/>
                      <a:pt x="39" y="170"/>
                      <a:pt x="23" y="154"/>
                    </a:cubicBezTo>
                    <a:cubicBezTo>
                      <a:pt x="8" y="138"/>
                      <a:pt x="0" y="117"/>
                      <a:pt x="0" y="91"/>
                    </a:cubicBezTo>
                    <a:cubicBezTo>
                      <a:pt x="0" y="63"/>
                      <a:pt x="8" y="40"/>
                      <a:pt x="24" y="24"/>
                    </a:cubicBezTo>
                    <a:cubicBezTo>
                      <a:pt x="41" y="8"/>
                      <a:pt x="63" y="0"/>
                      <a:pt x="90" y="0"/>
                    </a:cubicBezTo>
                    <a:cubicBezTo>
                      <a:pt x="117" y="0"/>
                      <a:pt x="138" y="8"/>
                      <a:pt x="152" y="24"/>
                    </a:cubicBezTo>
                    <a:cubicBezTo>
                      <a:pt x="167" y="39"/>
                      <a:pt x="175" y="61"/>
                      <a:pt x="175" y="89"/>
                    </a:cubicBezTo>
                    <a:cubicBezTo>
                      <a:pt x="175" y="116"/>
                      <a:pt x="167" y="137"/>
                      <a:pt x="151" y="154"/>
                    </a:cubicBezTo>
                    <a:cubicBezTo>
                      <a:pt x="135" y="170"/>
                      <a:pt x="113" y="178"/>
                      <a:pt x="86" y="178"/>
                    </a:cubicBezTo>
                    <a:moveTo>
                      <a:pt x="88" y="31"/>
                    </a:moveTo>
                    <a:cubicBezTo>
                      <a:pt x="73" y="31"/>
                      <a:pt x="61" y="36"/>
                      <a:pt x="52" y="47"/>
                    </a:cubicBezTo>
                    <a:cubicBezTo>
                      <a:pt x="44" y="57"/>
                      <a:pt x="39" y="72"/>
                      <a:pt x="39" y="90"/>
                    </a:cubicBezTo>
                    <a:cubicBezTo>
                      <a:pt x="39" y="108"/>
                      <a:pt x="44" y="122"/>
                      <a:pt x="53" y="132"/>
                    </a:cubicBezTo>
                    <a:cubicBezTo>
                      <a:pt x="61" y="142"/>
                      <a:pt x="73" y="148"/>
                      <a:pt x="88" y="148"/>
                    </a:cubicBezTo>
                    <a:cubicBezTo>
                      <a:pt x="103" y="148"/>
                      <a:pt x="115" y="143"/>
                      <a:pt x="123" y="132"/>
                    </a:cubicBezTo>
                    <a:cubicBezTo>
                      <a:pt x="131" y="122"/>
                      <a:pt x="135" y="108"/>
                      <a:pt x="135" y="89"/>
                    </a:cubicBezTo>
                    <a:cubicBezTo>
                      <a:pt x="135" y="71"/>
                      <a:pt x="131" y="56"/>
                      <a:pt x="123" y="46"/>
                    </a:cubicBezTo>
                    <a:cubicBezTo>
                      <a:pt x="115" y="36"/>
                      <a:pt x="103" y="31"/>
                      <a:pt x="88" y="3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en-US" sz="1500" kern="0">
                  <a:solidFill>
                    <a:sysClr val="windowText" lastClr="000000"/>
                  </a:solidFill>
                </a:endParaRPr>
              </a:p>
            </p:txBody>
          </p:sp>
          <p:sp>
            <p:nvSpPr>
              <p:cNvPr id="89" name="Freeform 12"/>
              <p:cNvSpPr/>
              <p:nvPr/>
            </p:nvSpPr>
            <p:spPr bwMode="auto">
              <a:xfrm>
                <a:off x="4814" y="2049"/>
                <a:ext cx="586" cy="402"/>
              </a:xfrm>
              <a:custGeom>
                <a:avLst/>
                <a:gdLst>
                  <a:gd name="T0" fmla="*/ 248 w 248"/>
                  <a:gd name="T1" fmla="*/ 0 h 170"/>
                  <a:gd name="T2" fmla="*/ 199 w 248"/>
                  <a:gd name="T3" fmla="*/ 170 h 170"/>
                  <a:gd name="T4" fmla="*/ 158 w 248"/>
                  <a:gd name="T5" fmla="*/ 170 h 170"/>
                  <a:gd name="T6" fmla="*/ 128 w 248"/>
                  <a:gd name="T7" fmla="*/ 55 h 170"/>
                  <a:gd name="T8" fmla="*/ 125 w 248"/>
                  <a:gd name="T9" fmla="*/ 40 h 170"/>
                  <a:gd name="T10" fmla="*/ 125 w 248"/>
                  <a:gd name="T11" fmla="*/ 40 h 170"/>
                  <a:gd name="T12" fmla="*/ 122 w 248"/>
                  <a:gd name="T13" fmla="*/ 55 h 170"/>
                  <a:gd name="T14" fmla="*/ 89 w 248"/>
                  <a:gd name="T15" fmla="*/ 170 h 170"/>
                  <a:gd name="T16" fmla="*/ 49 w 248"/>
                  <a:gd name="T17" fmla="*/ 170 h 170"/>
                  <a:gd name="T18" fmla="*/ 0 w 248"/>
                  <a:gd name="T19" fmla="*/ 0 h 170"/>
                  <a:gd name="T20" fmla="*/ 39 w 248"/>
                  <a:gd name="T21" fmla="*/ 0 h 170"/>
                  <a:gd name="T22" fmla="*/ 70 w 248"/>
                  <a:gd name="T23" fmla="*/ 123 h 170"/>
                  <a:gd name="T24" fmla="*/ 72 w 248"/>
                  <a:gd name="T25" fmla="*/ 137 h 170"/>
                  <a:gd name="T26" fmla="*/ 73 w 248"/>
                  <a:gd name="T27" fmla="*/ 137 h 170"/>
                  <a:gd name="T28" fmla="*/ 76 w 248"/>
                  <a:gd name="T29" fmla="*/ 122 h 170"/>
                  <a:gd name="T30" fmla="*/ 110 w 248"/>
                  <a:gd name="T31" fmla="*/ 0 h 170"/>
                  <a:gd name="T32" fmla="*/ 146 w 248"/>
                  <a:gd name="T33" fmla="*/ 0 h 170"/>
                  <a:gd name="T34" fmla="*/ 176 w 248"/>
                  <a:gd name="T35" fmla="*/ 123 h 170"/>
                  <a:gd name="T36" fmla="*/ 178 w 248"/>
                  <a:gd name="T37" fmla="*/ 138 h 170"/>
                  <a:gd name="T38" fmla="*/ 179 w 248"/>
                  <a:gd name="T39" fmla="*/ 138 h 170"/>
                  <a:gd name="T40" fmla="*/ 182 w 248"/>
                  <a:gd name="T41" fmla="*/ 123 h 170"/>
                  <a:gd name="T42" fmla="*/ 212 w 248"/>
                  <a:gd name="T43" fmla="*/ 0 h 170"/>
                  <a:gd name="T44" fmla="*/ 248 w 248"/>
                  <a:gd name="T45" fmla="*/ 0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48" h="170">
                    <a:moveTo>
                      <a:pt x="248" y="0"/>
                    </a:moveTo>
                    <a:cubicBezTo>
                      <a:pt x="199" y="170"/>
                      <a:pt x="199" y="170"/>
                      <a:pt x="199" y="170"/>
                    </a:cubicBezTo>
                    <a:cubicBezTo>
                      <a:pt x="158" y="170"/>
                      <a:pt x="158" y="170"/>
                      <a:pt x="158" y="170"/>
                    </a:cubicBezTo>
                    <a:cubicBezTo>
                      <a:pt x="128" y="55"/>
                      <a:pt x="128" y="55"/>
                      <a:pt x="128" y="55"/>
                    </a:cubicBezTo>
                    <a:cubicBezTo>
                      <a:pt x="127" y="51"/>
                      <a:pt x="126" y="46"/>
                      <a:pt x="125" y="40"/>
                    </a:cubicBezTo>
                    <a:cubicBezTo>
                      <a:pt x="125" y="40"/>
                      <a:pt x="125" y="40"/>
                      <a:pt x="125" y="40"/>
                    </a:cubicBezTo>
                    <a:cubicBezTo>
                      <a:pt x="125" y="44"/>
                      <a:pt x="124" y="49"/>
                      <a:pt x="122" y="55"/>
                    </a:cubicBezTo>
                    <a:cubicBezTo>
                      <a:pt x="89" y="170"/>
                      <a:pt x="89" y="170"/>
                      <a:pt x="89" y="170"/>
                    </a:cubicBezTo>
                    <a:cubicBezTo>
                      <a:pt x="49" y="170"/>
                      <a:pt x="49" y="170"/>
                      <a:pt x="49" y="170"/>
                    </a:cubicBezTo>
                    <a:cubicBezTo>
                      <a:pt x="0" y="0"/>
                      <a:pt x="0" y="0"/>
                      <a:pt x="0" y="0"/>
                    </a:cubicBezTo>
                    <a:cubicBezTo>
                      <a:pt x="39" y="0"/>
                      <a:pt x="39" y="0"/>
                      <a:pt x="39" y="0"/>
                    </a:cubicBezTo>
                    <a:cubicBezTo>
                      <a:pt x="70" y="123"/>
                      <a:pt x="70" y="123"/>
                      <a:pt x="70" y="123"/>
                    </a:cubicBezTo>
                    <a:cubicBezTo>
                      <a:pt x="71" y="126"/>
                      <a:pt x="72" y="131"/>
                      <a:pt x="72" y="137"/>
                    </a:cubicBezTo>
                    <a:cubicBezTo>
                      <a:pt x="73" y="137"/>
                      <a:pt x="73" y="137"/>
                      <a:pt x="73" y="137"/>
                    </a:cubicBezTo>
                    <a:cubicBezTo>
                      <a:pt x="73" y="133"/>
                      <a:pt x="74" y="128"/>
                      <a:pt x="76" y="122"/>
                    </a:cubicBezTo>
                    <a:cubicBezTo>
                      <a:pt x="110" y="0"/>
                      <a:pt x="110" y="0"/>
                      <a:pt x="110" y="0"/>
                    </a:cubicBezTo>
                    <a:cubicBezTo>
                      <a:pt x="146" y="0"/>
                      <a:pt x="146" y="0"/>
                      <a:pt x="146" y="0"/>
                    </a:cubicBezTo>
                    <a:cubicBezTo>
                      <a:pt x="176" y="123"/>
                      <a:pt x="176" y="123"/>
                      <a:pt x="176" y="123"/>
                    </a:cubicBezTo>
                    <a:cubicBezTo>
                      <a:pt x="177" y="127"/>
                      <a:pt x="178" y="132"/>
                      <a:pt x="178" y="138"/>
                    </a:cubicBezTo>
                    <a:cubicBezTo>
                      <a:pt x="179" y="138"/>
                      <a:pt x="179" y="138"/>
                      <a:pt x="179" y="138"/>
                    </a:cubicBezTo>
                    <a:cubicBezTo>
                      <a:pt x="180" y="134"/>
                      <a:pt x="180" y="129"/>
                      <a:pt x="182" y="123"/>
                    </a:cubicBezTo>
                    <a:cubicBezTo>
                      <a:pt x="212" y="0"/>
                      <a:pt x="212" y="0"/>
                      <a:pt x="212" y="0"/>
                    </a:cubicBezTo>
                    <a:lnTo>
                      <a:pt x="24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en-US" sz="1500" kern="0">
                  <a:solidFill>
                    <a:sysClr val="windowText" lastClr="000000"/>
                  </a:solidFill>
                </a:endParaRPr>
              </a:p>
            </p:txBody>
          </p:sp>
          <p:sp>
            <p:nvSpPr>
              <p:cNvPr id="91" name="Freeform 13"/>
              <p:cNvSpPr/>
              <p:nvPr/>
            </p:nvSpPr>
            <p:spPr bwMode="auto">
              <a:xfrm>
                <a:off x="5412" y="2040"/>
                <a:ext cx="262" cy="420"/>
              </a:xfrm>
              <a:custGeom>
                <a:avLst/>
                <a:gdLst>
                  <a:gd name="T0" fmla="*/ 0 w 111"/>
                  <a:gd name="T1" fmla="*/ 169 h 178"/>
                  <a:gd name="T2" fmla="*/ 0 w 111"/>
                  <a:gd name="T3" fmla="*/ 133 h 178"/>
                  <a:gd name="T4" fmla="*/ 44 w 111"/>
                  <a:gd name="T5" fmla="*/ 150 h 178"/>
                  <a:gd name="T6" fmla="*/ 76 w 111"/>
                  <a:gd name="T7" fmla="*/ 129 h 178"/>
                  <a:gd name="T8" fmla="*/ 73 w 111"/>
                  <a:gd name="T9" fmla="*/ 119 h 178"/>
                  <a:gd name="T10" fmla="*/ 65 w 111"/>
                  <a:gd name="T11" fmla="*/ 112 h 178"/>
                  <a:gd name="T12" fmla="*/ 54 w 111"/>
                  <a:gd name="T13" fmla="*/ 106 h 178"/>
                  <a:gd name="T14" fmla="*/ 40 w 111"/>
                  <a:gd name="T15" fmla="*/ 101 h 178"/>
                  <a:gd name="T16" fmla="*/ 23 w 111"/>
                  <a:gd name="T17" fmla="*/ 92 h 178"/>
                  <a:gd name="T18" fmla="*/ 10 w 111"/>
                  <a:gd name="T19" fmla="*/ 81 h 178"/>
                  <a:gd name="T20" fmla="*/ 2 w 111"/>
                  <a:gd name="T21" fmla="*/ 68 h 178"/>
                  <a:gd name="T22" fmla="*/ 0 w 111"/>
                  <a:gd name="T23" fmla="*/ 50 h 178"/>
                  <a:gd name="T24" fmla="*/ 5 w 111"/>
                  <a:gd name="T25" fmla="*/ 29 h 178"/>
                  <a:gd name="T26" fmla="*/ 20 w 111"/>
                  <a:gd name="T27" fmla="*/ 13 h 178"/>
                  <a:gd name="T28" fmla="*/ 40 w 111"/>
                  <a:gd name="T29" fmla="*/ 3 h 178"/>
                  <a:gd name="T30" fmla="*/ 64 w 111"/>
                  <a:gd name="T31" fmla="*/ 0 h 178"/>
                  <a:gd name="T32" fmla="*/ 103 w 111"/>
                  <a:gd name="T33" fmla="*/ 7 h 178"/>
                  <a:gd name="T34" fmla="*/ 103 w 111"/>
                  <a:gd name="T35" fmla="*/ 41 h 178"/>
                  <a:gd name="T36" fmla="*/ 65 w 111"/>
                  <a:gd name="T37" fmla="*/ 29 h 178"/>
                  <a:gd name="T38" fmla="*/ 52 w 111"/>
                  <a:gd name="T39" fmla="*/ 30 h 178"/>
                  <a:gd name="T40" fmla="*/ 43 w 111"/>
                  <a:gd name="T41" fmla="*/ 34 h 178"/>
                  <a:gd name="T42" fmla="*/ 37 w 111"/>
                  <a:gd name="T43" fmla="*/ 41 h 178"/>
                  <a:gd name="T44" fmla="*/ 35 w 111"/>
                  <a:gd name="T45" fmla="*/ 49 h 178"/>
                  <a:gd name="T46" fmla="*/ 37 w 111"/>
                  <a:gd name="T47" fmla="*/ 58 h 178"/>
                  <a:gd name="T48" fmla="*/ 44 w 111"/>
                  <a:gd name="T49" fmla="*/ 65 h 178"/>
                  <a:gd name="T50" fmla="*/ 54 w 111"/>
                  <a:gd name="T51" fmla="*/ 70 h 178"/>
                  <a:gd name="T52" fmla="*/ 67 w 111"/>
                  <a:gd name="T53" fmla="*/ 76 h 178"/>
                  <a:gd name="T54" fmla="*/ 85 w 111"/>
                  <a:gd name="T55" fmla="*/ 85 h 178"/>
                  <a:gd name="T56" fmla="*/ 99 w 111"/>
                  <a:gd name="T57" fmla="*/ 95 h 178"/>
                  <a:gd name="T58" fmla="*/ 108 w 111"/>
                  <a:gd name="T59" fmla="*/ 109 h 178"/>
                  <a:gd name="T60" fmla="*/ 111 w 111"/>
                  <a:gd name="T61" fmla="*/ 127 h 178"/>
                  <a:gd name="T62" fmla="*/ 105 w 111"/>
                  <a:gd name="T63" fmla="*/ 150 h 178"/>
                  <a:gd name="T64" fmla="*/ 91 w 111"/>
                  <a:gd name="T65" fmla="*/ 166 h 178"/>
                  <a:gd name="T66" fmla="*/ 69 w 111"/>
                  <a:gd name="T67" fmla="*/ 175 h 178"/>
                  <a:gd name="T68" fmla="*/ 44 w 111"/>
                  <a:gd name="T69" fmla="*/ 178 h 178"/>
                  <a:gd name="T70" fmla="*/ 0 w 111"/>
                  <a:gd name="T71" fmla="*/ 169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11" h="178">
                    <a:moveTo>
                      <a:pt x="0" y="169"/>
                    </a:moveTo>
                    <a:cubicBezTo>
                      <a:pt x="0" y="133"/>
                      <a:pt x="0" y="133"/>
                      <a:pt x="0" y="133"/>
                    </a:cubicBezTo>
                    <a:cubicBezTo>
                      <a:pt x="13" y="144"/>
                      <a:pt x="28" y="150"/>
                      <a:pt x="44" y="150"/>
                    </a:cubicBezTo>
                    <a:cubicBezTo>
                      <a:pt x="65" y="150"/>
                      <a:pt x="76" y="143"/>
                      <a:pt x="76" y="129"/>
                    </a:cubicBezTo>
                    <a:cubicBezTo>
                      <a:pt x="76" y="125"/>
                      <a:pt x="75" y="122"/>
                      <a:pt x="73" y="119"/>
                    </a:cubicBezTo>
                    <a:cubicBezTo>
                      <a:pt x="71" y="116"/>
                      <a:pt x="69" y="114"/>
                      <a:pt x="65" y="112"/>
                    </a:cubicBezTo>
                    <a:cubicBezTo>
                      <a:pt x="62" y="110"/>
                      <a:pt x="59" y="108"/>
                      <a:pt x="54" y="106"/>
                    </a:cubicBezTo>
                    <a:cubicBezTo>
                      <a:pt x="50" y="105"/>
                      <a:pt x="46" y="103"/>
                      <a:pt x="40" y="101"/>
                    </a:cubicBezTo>
                    <a:cubicBezTo>
                      <a:pt x="34" y="98"/>
                      <a:pt x="28" y="95"/>
                      <a:pt x="23" y="92"/>
                    </a:cubicBezTo>
                    <a:cubicBezTo>
                      <a:pt x="18" y="89"/>
                      <a:pt x="14" y="85"/>
                      <a:pt x="10" y="81"/>
                    </a:cubicBezTo>
                    <a:cubicBezTo>
                      <a:pt x="7" y="77"/>
                      <a:pt x="4" y="73"/>
                      <a:pt x="2" y="68"/>
                    </a:cubicBezTo>
                    <a:cubicBezTo>
                      <a:pt x="1" y="63"/>
                      <a:pt x="0" y="57"/>
                      <a:pt x="0" y="50"/>
                    </a:cubicBezTo>
                    <a:cubicBezTo>
                      <a:pt x="0" y="42"/>
                      <a:pt x="2" y="35"/>
                      <a:pt x="5" y="29"/>
                    </a:cubicBezTo>
                    <a:cubicBezTo>
                      <a:pt x="9" y="23"/>
                      <a:pt x="13" y="17"/>
                      <a:pt x="20" y="13"/>
                    </a:cubicBezTo>
                    <a:cubicBezTo>
                      <a:pt x="26" y="9"/>
                      <a:pt x="32" y="6"/>
                      <a:pt x="40" y="3"/>
                    </a:cubicBezTo>
                    <a:cubicBezTo>
                      <a:pt x="48" y="1"/>
                      <a:pt x="56" y="0"/>
                      <a:pt x="64" y="0"/>
                    </a:cubicBezTo>
                    <a:cubicBezTo>
                      <a:pt x="78" y="0"/>
                      <a:pt x="91" y="3"/>
                      <a:pt x="103" y="7"/>
                    </a:cubicBezTo>
                    <a:cubicBezTo>
                      <a:pt x="103" y="41"/>
                      <a:pt x="103" y="41"/>
                      <a:pt x="103" y="41"/>
                    </a:cubicBezTo>
                    <a:cubicBezTo>
                      <a:pt x="92" y="33"/>
                      <a:pt x="79" y="29"/>
                      <a:pt x="65" y="29"/>
                    </a:cubicBezTo>
                    <a:cubicBezTo>
                      <a:pt x="60" y="29"/>
                      <a:pt x="56" y="29"/>
                      <a:pt x="52" y="30"/>
                    </a:cubicBezTo>
                    <a:cubicBezTo>
                      <a:pt x="49" y="31"/>
                      <a:pt x="46" y="33"/>
                      <a:pt x="43" y="34"/>
                    </a:cubicBezTo>
                    <a:cubicBezTo>
                      <a:pt x="41" y="36"/>
                      <a:pt x="39" y="38"/>
                      <a:pt x="37" y="41"/>
                    </a:cubicBezTo>
                    <a:cubicBezTo>
                      <a:pt x="36" y="43"/>
                      <a:pt x="35" y="46"/>
                      <a:pt x="35" y="49"/>
                    </a:cubicBezTo>
                    <a:cubicBezTo>
                      <a:pt x="35" y="53"/>
                      <a:pt x="36" y="56"/>
                      <a:pt x="37" y="58"/>
                    </a:cubicBezTo>
                    <a:cubicBezTo>
                      <a:pt x="39" y="61"/>
                      <a:pt x="41" y="63"/>
                      <a:pt x="44" y="65"/>
                    </a:cubicBezTo>
                    <a:cubicBezTo>
                      <a:pt x="46" y="67"/>
                      <a:pt x="50" y="69"/>
                      <a:pt x="54" y="70"/>
                    </a:cubicBezTo>
                    <a:cubicBezTo>
                      <a:pt x="58" y="72"/>
                      <a:pt x="62" y="74"/>
                      <a:pt x="67" y="76"/>
                    </a:cubicBezTo>
                    <a:cubicBezTo>
                      <a:pt x="74" y="79"/>
                      <a:pt x="80" y="82"/>
                      <a:pt x="85" y="85"/>
                    </a:cubicBezTo>
                    <a:cubicBezTo>
                      <a:pt x="91" y="88"/>
                      <a:pt x="95" y="91"/>
                      <a:pt x="99" y="95"/>
                    </a:cubicBezTo>
                    <a:cubicBezTo>
                      <a:pt x="103" y="99"/>
                      <a:pt x="106" y="104"/>
                      <a:pt x="108" y="109"/>
                    </a:cubicBezTo>
                    <a:cubicBezTo>
                      <a:pt x="110" y="114"/>
                      <a:pt x="111" y="120"/>
                      <a:pt x="111" y="127"/>
                    </a:cubicBezTo>
                    <a:cubicBezTo>
                      <a:pt x="111" y="136"/>
                      <a:pt x="109" y="143"/>
                      <a:pt x="105" y="150"/>
                    </a:cubicBezTo>
                    <a:cubicBezTo>
                      <a:pt x="102" y="156"/>
                      <a:pt x="97" y="161"/>
                      <a:pt x="91" y="166"/>
                    </a:cubicBezTo>
                    <a:cubicBezTo>
                      <a:pt x="85" y="170"/>
                      <a:pt x="77" y="173"/>
                      <a:pt x="69" y="175"/>
                    </a:cubicBezTo>
                    <a:cubicBezTo>
                      <a:pt x="61" y="177"/>
                      <a:pt x="53" y="178"/>
                      <a:pt x="44" y="178"/>
                    </a:cubicBezTo>
                    <a:cubicBezTo>
                      <a:pt x="27" y="178"/>
                      <a:pt x="12" y="175"/>
                      <a:pt x="0" y="169"/>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en-US" sz="1500" kern="0">
                  <a:solidFill>
                    <a:sysClr val="windowText" lastClr="000000"/>
                  </a:solidFill>
                </a:endParaRPr>
              </a:p>
            </p:txBody>
          </p:sp>
          <p:sp>
            <p:nvSpPr>
              <p:cNvPr id="92" name="Oval 14"/>
              <p:cNvSpPr>
                <a:spLocks noChangeArrowheads="1"/>
              </p:cNvSpPr>
              <p:nvPr/>
            </p:nvSpPr>
            <p:spPr bwMode="auto">
              <a:xfrm>
                <a:off x="3371" y="1867"/>
                <a:ext cx="111" cy="102"/>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en-US" sz="1500" kern="0">
                  <a:solidFill>
                    <a:sysClr val="windowText" lastClr="000000"/>
                  </a:solidFill>
                </a:endParaRPr>
              </a:p>
            </p:txBody>
          </p:sp>
          <p:sp>
            <p:nvSpPr>
              <p:cNvPr id="93" name="Freeform 15"/>
              <p:cNvSpPr>
                <a:spLocks noEditPoints="1"/>
              </p:cNvSpPr>
              <p:nvPr/>
            </p:nvSpPr>
            <p:spPr bwMode="auto">
              <a:xfrm>
                <a:off x="5681" y="2040"/>
                <a:ext cx="94" cy="94"/>
              </a:xfrm>
              <a:custGeom>
                <a:avLst/>
                <a:gdLst>
                  <a:gd name="T0" fmla="*/ 20 w 40"/>
                  <a:gd name="T1" fmla="*/ 40 h 40"/>
                  <a:gd name="T2" fmla="*/ 6 w 40"/>
                  <a:gd name="T3" fmla="*/ 34 h 40"/>
                  <a:gd name="T4" fmla="*/ 0 w 40"/>
                  <a:gd name="T5" fmla="*/ 20 h 40"/>
                  <a:gd name="T6" fmla="*/ 6 w 40"/>
                  <a:gd name="T7" fmla="*/ 6 h 40"/>
                  <a:gd name="T8" fmla="*/ 20 w 40"/>
                  <a:gd name="T9" fmla="*/ 0 h 40"/>
                  <a:gd name="T10" fmla="*/ 34 w 40"/>
                  <a:gd name="T11" fmla="*/ 6 h 40"/>
                  <a:gd name="T12" fmla="*/ 40 w 40"/>
                  <a:gd name="T13" fmla="*/ 20 h 40"/>
                  <a:gd name="T14" fmla="*/ 34 w 40"/>
                  <a:gd name="T15" fmla="*/ 34 h 40"/>
                  <a:gd name="T16" fmla="*/ 20 w 40"/>
                  <a:gd name="T17" fmla="*/ 40 h 40"/>
                  <a:gd name="T18" fmla="*/ 20 w 40"/>
                  <a:gd name="T19" fmla="*/ 3 h 40"/>
                  <a:gd name="T20" fmla="*/ 8 w 40"/>
                  <a:gd name="T21" fmla="*/ 8 h 40"/>
                  <a:gd name="T22" fmla="*/ 3 w 40"/>
                  <a:gd name="T23" fmla="*/ 20 h 40"/>
                  <a:gd name="T24" fmla="*/ 8 w 40"/>
                  <a:gd name="T25" fmla="*/ 33 h 40"/>
                  <a:gd name="T26" fmla="*/ 20 w 40"/>
                  <a:gd name="T27" fmla="*/ 38 h 40"/>
                  <a:gd name="T28" fmla="*/ 32 w 40"/>
                  <a:gd name="T29" fmla="*/ 33 h 40"/>
                  <a:gd name="T30" fmla="*/ 38 w 40"/>
                  <a:gd name="T31" fmla="*/ 20 h 40"/>
                  <a:gd name="T32" fmla="*/ 32 w 40"/>
                  <a:gd name="T33" fmla="*/ 8 h 40"/>
                  <a:gd name="T34" fmla="*/ 20 w 40"/>
                  <a:gd name="T35" fmla="*/ 3 h 40"/>
                  <a:gd name="T36" fmla="*/ 31 w 40"/>
                  <a:gd name="T37" fmla="*/ 33 h 40"/>
                  <a:gd name="T38" fmla="*/ 25 w 40"/>
                  <a:gd name="T39" fmla="*/ 33 h 40"/>
                  <a:gd name="T40" fmla="*/ 22 w 40"/>
                  <a:gd name="T41" fmla="*/ 27 h 40"/>
                  <a:gd name="T42" fmla="*/ 18 w 40"/>
                  <a:gd name="T43" fmla="*/ 22 h 40"/>
                  <a:gd name="T44" fmla="*/ 16 w 40"/>
                  <a:gd name="T45" fmla="*/ 22 h 40"/>
                  <a:gd name="T46" fmla="*/ 16 w 40"/>
                  <a:gd name="T47" fmla="*/ 33 h 40"/>
                  <a:gd name="T48" fmla="*/ 12 w 40"/>
                  <a:gd name="T49" fmla="*/ 33 h 40"/>
                  <a:gd name="T50" fmla="*/ 12 w 40"/>
                  <a:gd name="T51" fmla="*/ 7 h 40"/>
                  <a:gd name="T52" fmla="*/ 19 w 40"/>
                  <a:gd name="T53" fmla="*/ 7 h 40"/>
                  <a:gd name="T54" fmla="*/ 27 w 40"/>
                  <a:gd name="T55" fmla="*/ 9 h 40"/>
                  <a:gd name="T56" fmla="*/ 29 w 40"/>
                  <a:gd name="T57" fmla="*/ 14 h 40"/>
                  <a:gd name="T58" fmla="*/ 28 w 40"/>
                  <a:gd name="T59" fmla="*/ 19 h 40"/>
                  <a:gd name="T60" fmla="*/ 23 w 40"/>
                  <a:gd name="T61" fmla="*/ 21 h 40"/>
                  <a:gd name="T62" fmla="*/ 23 w 40"/>
                  <a:gd name="T63" fmla="*/ 21 h 40"/>
                  <a:gd name="T64" fmla="*/ 27 w 40"/>
                  <a:gd name="T65" fmla="*/ 26 h 40"/>
                  <a:gd name="T66" fmla="*/ 31 w 40"/>
                  <a:gd name="T67" fmla="*/ 33 h 40"/>
                  <a:gd name="T68" fmla="*/ 16 w 40"/>
                  <a:gd name="T69" fmla="*/ 11 h 40"/>
                  <a:gd name="T70" fmla="*/ 16 w 40"/>
                  <a:gd name="T71" fmla="*/ 19 h 40"/>
                  <a:gd name="T72" fmla="*/ 20 w 40"/>
                  <a:gd name="T73" fmla="*/ 19 h 40"/>
                  <a:gd name="T74" fmla="*/ 24 w 40"/>
                  <a:gd name="T75" fmla="*/ 15 h 40"/>
                  <a:gd name="T76" fmla="*/ 23 w 40"/>
                  <a:gd name="T77" fmla="*/ 12 h 40"/>
                  <a:gd name="T78" fmla="*/ 19 w 40"/>
                  <a:gd name="T79" fmla="*/ 11 h 40"/>
                  <a:gd name="T80" fmla="*/ 16 w 40"/>
                  <a:gd name="T81" fmla="*/ 11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0" h="40">
                    <a:moveTo>
                      <a:pt x="20" y="40"/>
                    </a:moveTo>
                    <a:cubicBezTo>
                      <a:pt x="14" y="40"/>
                      <a:pt x="10" y="38"/>
                      <a:pt x="6" y="34"/>
                    </a:cubicBezTo>
                    <a:cubicBezTo>
                      <a:pt x="2" y="31"/>
                      <a:pt x="0" y="26"/>
                      <a:pt x="0" y="20"/>
                    </a:cubicBezTo>
                    <a:cubicBezTo>
                      <a:pt x="0" y="15"/>
                      <a:pt x="2" y="10"/>
                      <a:pt x="6" y="6"/>
                    </a:cubicBezTo>
                    <a:cubicBezTo>
                      <a:pt x="10" y="2"/>
                      <a:pt x="14" y="0"/>
                      <a:pt x="20" y="0"/>
                    </a:cubicBezTo>
                    <a:cubicBezTo>
                      <a:pt x="26" y="0"/>
                      <a:pt x="31" y="2"/>
                      <a:pt x="34" y="6"/>
                    </a:cubicBezTo>
                    <a:cubicBezTo>
                      <a:pt x="38" y="10"/>
                      <a:pt x="40" y="15"/>
                      <a:pt x="40" y="20"/>
                    </a:cubicBezTo>
                    <a:cubicBezTo>
                      <a:pt x="40" y="26"/>
                      <a:pt x="38" y="31"/>
                      <a:pt x="34" y="34"/>
                    </a:cubicBezTo>
                    <a:cubicBezTo>
                      <a:pt x="31" y="38"/>
                      <a:pt x="26" y="40"/>
                      <a:pt x="20" y="40"/>
                    </a:cubicBezTo>
                    <a:moveTo>
                      <a:pt x="20" y="3"/>
                    </a:moveTo>
                    <a:cubicBezTo>
                      <a:pt x="15" y="3"/>
                      <a:pt x="11" y="5"/>
                      <a:pt x="8" y="8"/>
                    </a:cubicBezTo>
                    <a:cubicBezTo>
                      <a:pt x="4" y="11"/>
                      <a:pt x="3" y="15"/>
                      <a:pt x="3" y="20"/>
                    </a:cubicBezTo>
                    <a:cubicBezTo>
                      <a:pt x="3" y="25"/>
                      <a:pt x="4" y="29"/>
                      <a:pt x="8" y="33"/>
                    </a:cubicBezTo>
                    <a:cubicBezTo>
                      <a:pt x="11" y="36"/>
                      <a:pt x="15" y="38"/>
                      <a:pt x="20" y="38"/>
                    </a:cubicBezTo>
                    <a:cubicBezTo>
                      <a:pt x="25" y="38"/>
                      <a:pt x="29" y="36"/>
                      <a:pt x="32" y="33"/>
                    </a:cubicBezTo>
                    <a:cubicBezTo>
                      <a:pt x="36" y="29"/>
                      <a:pt x="38" y="25"/>
                      <a:pt x="38" y="20"/>
                    </a:cubicBezTo>
                    <a:cubicBezTo>
                      <a:pt x="38" y="15"/>
                      <a:pt x="36" y="11"/>
                      <a:pt x="32" y="8"/>
                    </a:cubicBezTo>
                    <a:cubicBezTo>
                      <a:pt x="29" y="5"/>
                      <a:pt x="25" y="3"/>
                      <a:pt x="20" y="3"/>
                    </a:cubicBezTo>
                    <a:moveTo>
                      <a:pt x="31" y="33"/>
                    </a:moveTo>
                    <a:cubicBezTo>
                      <a:pt x="25" y="33"/>
                      <a:pt x="25" y="33"/>
                      <a:pt x="25" y="33"/>
                    </a:cubicBezTo>
                    <a:cubicBezTo>
                      <a:pt x="22" y="27"/>
                      <a:pt x="22" y="27"/>
                      <a:pt x="22" y="27"/>
                    </a:cubicBezTo>
                    <a:cubicBezTo>
                      <a:pt x="21" y="24"/>
                      <a:pt x="20" y="22"/>
                      <a:pt x="18" y="22"/>
                    </a:cubicBezTo>
                    <a:cubicBezTo>
                      <a:pt x="16" y="22"/>
                      <a:pt x="16" y="22"/>
                      <a:pt x="16" y="22"/>
                    </a:cubicBezTo>
                    <a:cubicBezTo>
                      <a:pt x="16" y="33"/>
                      <a:pt x="16" y="33"/>
                      <a:pt x="16" y="33"/>
                    </a:cubicBezTo>
                    <a:cubicBezTo>
                      <a:pt x="12" y="33"/>
                      <a:pt x="12" y="33"/>
                      <a:pt x="12" y="33"/>
                    </a:cubicBezTo>
                    <a:cubicBezTo>
                      <a:pt x="12" y="7"/>
                      <a:pt x="12" y="7"/>
                      <a:pt x="12" y="7"/>
                    </a:cubicBezTo>
                    <a:cubicBezTo>
                      <a:pt x="19" y="7"/>
                      <a:pt x="19" y="7"/>
                      <a:pt x="19" y="7"/>
                    </a:cubicBezTo>
                    <a:cubicBezTo>
                      <a:pt x="22" y="7"/>
                      <a:pt x="25" y="8"/>
                      <a:pt x="27" y="9"/>
                    </a:cubicBezTo>
                    <a:cubicBezTo>
                      <a:pt x="28" y="10"/>
                      <a:pt x="29" y="12"/>
                      <a:pt x="29" y="14"/>
                    </a:cubicBezTo>
                    <a:cubicBezTo>
                      <a:pt x="29" y="16"/>
                      <a:pt x="29" y="18"/>
                      <a:pt x="28" y="19"/>
                    </a:cubicBezTo>
                    <a:cubicBezTo>
                      <a:pt x="27" y="20"/>
                      <a:pt x="25" y="21"/>
                      <a:pt x="23" y="21"/>
                    </a:cubicBezTo>
                    <a:cubicBezTo>
                      <a:pt x="23" y="21"/>
                      <a:pt x="23" y="21"/>
                      <a:pt x="23" y="21"/>
                    </a:cubicBezTo>
                    <a:cubicBezTo>
                      <a:pt x="24" y="22"/>
                      <a:pt x="26" y="23"/>
                      <a:pt x="27" y="26"/>
                    </a:cubicBezTo>
                    <a:lnTo>
                      <a:pt x="31" y="33"/>
                    </a:lnTo>
                    <a:close/>
                    <a:moveTo>
                      <a:pt x="16" y="11"/>
                    </a:moveTo>
                    <a:cubicBezTo>
                      <a:pt x="16" y="19"/>
                      <a:pt x="16" y="19"/>
                      <a:pt x="16" y="19"/>
                    </a:cubicBezTo>
                    <a:cubicBezTo>
                      <a:pt x="20" y="19"/>
                      <a:pt x="20" y="19"/>
                      <a:pt x="20" y="19"/>
                    </a:cubicBezTo>
                    <a:cubicBezTo>
                      <a:pt x="23" y="19"/>
                      <a:pt x="24" y="18"/>
                      <a:pt x="24" y="15"/>
                    </a:cubicBezTo>
                    <a:cubicBezTo>
                      <a:pt x="24" y="14"/>
                      <a:pt x="24" y="13"/>
                      <a:pt x="23" y="12"/>
                    </a:cubicBezTo>
                    <a:cubicBezTo>
                      <a:pt x="22" y="12"/>
                      <a:pt x="21" y="11"/>
                      <a:pt x="19" y="11"/>
                    </a:cubicBezTo>
                    <a:lnTo>
                      <a:pt x="16"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en-US" sz="1500" kern="0">
                  <a:solidFill>
                    <a:sysClr val="windowText" lastClr="000000"/>
                  </a:solidFill>
                </a:endParaRPr>
              </a:p>
            </p:txBody>
          </p:sp>
          <p:sp>
            <p:nvSpPr>
              <p:cNvPr id="94" name="Freeform 16"/>
              <p:cNvSpPr/>
              <p:nvPr/>
            </p:nvSpPr>
            <p:spPr bwMode="auto">
              <a:xfrm>
                <a:off x="2369" y="2585"/>
                <a:ext cx="38" cy="57"/>
              </a:xfrm>
              <a:custGeom>
                <a:avLst/>
                <a:gdLst>
                  <a:gd name="T0" fmla="*/ 38 w 38"/>
                  <a:gd name="T1" fmla="*/ 7 h 57"/>
                  <a:gd name="T2" fmla="*/ 21 w 38"/>
                  <a:gd name="T3" fmla="*/ 7 h 57"/>
                  <a:gd name="T4" fmla="*/ 21 w 38"/>
                  <a:gd name="T5" fmla="*/ 57 h 57"/>
                  <a:gd name="T6" fmla="*/ 14 w 38"/>
                  <a:gd name="T7" fmla="*/ 57 h 57"/>
                  <a:gd name="T8" fmla="*/ 14 w 38"/>
                  <a:gd name="T9" fmla="*/ 7 h 57"/>
                  <a:gd name="T10" fmla="*/ 0 w 38"/>
                  <a:gd name="T11" fmla="*/ 7 h 57"/>
                  <a:gd name="T12" fmla="*/ 0 w 38"/>
                  <a:gd name="T13" fmla="*/ 0 h 57"/>
                  <a:gd name="T14" fmla="*/ 38 w 38"/>
                  <a:gd name="T15" fmla="*/ 0 h 57"/>
                  <a:gd name="T16" fmla="*/ 38 w 38"/>
                  <a:gd name="T17" fmla="*/ 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8" h="57">
                    <a:moveTo>
                      <a:pt x="38" y="7"/>
                    </a:moveTo>
                    <a:lnTo>
                      <a:pt x="21" y="7"/>
                    </a:lnTo>
                    <a:lnTo>
                      <a:pt x="21" y="57"/>
                    </a:lnTo>
                    <a:lnTo>
                      <a:pt x="14" y="57"/>
                    </a:lnTo>
                    <a:lnTo>
                      <a:pt x="14" y="7"/>
                    </a:lnTo>
                    <a:lnTo>
                      <a:pt x="0" y="7"/>
                    </a:lnTo>
                    <a:lnTo>
                      <a:pt x="0" y="0"/>
                    </a:lnTo>
                    <a:lnTo>
                      <a:pt x="38" y="0"/>
                    </a:lnTo>
                    <a:lnTo>
                      <a:pt x="38" y="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en-US" sz="1500" kern="0">
                  <a:solidFill>
                    <a:sysClr val="windowText" lastClr="000000"/>
                  </a:solidFill>
                </a:endParaRPr>
              </a:p>
            </p:txBody>
          </p:sp>
          <p:sp>
            <p:nvSpPr>
              <p:cNvPr id="95" name="Freeform 17"/>
              <p:cNvSpPr/>
              <p:nvPr/>
            </p:nvSpPr>
            <p:spPr bwMode="auto">
              <a:xfrm>
                <a:off x="2412" y="2585"/>
                <a:ext cx="56" cy="57"/>
              </a:xfrm>
              <a:custGeom>
                <a:avLst/>
                <a:gdLst>
                  <a:gd name="T0" fmla="*/ 24 w 24"/>
                  <a:gd name="T1" fmla="*/ 24 h 24"/>
                  <a:gd name="T2" fmla="*/ 21 w 24"/>
                  <a:gd name="T3" fmla="*/ 24 h 24"/>
                  <a:gd name="T4" fmla="*/ 21 w 24"/>
                  <a:gd name="T5" fmla="*/ 8 h 24"/>
                  <a:gd name="T6" fmla="*/ 21 w 24"/>
                  <a:gd name="T7" fmla="*/ 3 h 24"/>
                  <a:gd name="T8" fmla="*/ 21 w 24"/>
                  <a:gd name="T9" fmla="*/ 3 h 24"/>
                  <a:gd name="T10" fmla="*/ 20 w 24"/>
                  <a:gd name="T11" fmla="*/ 6 h 24"/>
                  <a:gd name="T12" fmla="*/ 12 w 24"/>
                  <a:gd name="T13" fmla="*/ 24 h 24"/>
                  <a:gd name="T14" fmla="*/ 11 w 24"/>
                  <a:gd name="T15" fmla="*/ 24 h 24"/>
                  <a:gd name="T16" fmla="*/ 3 w 24"/>
                  <a:gd name="T17" fmla="*/ 6 h 24"/>
                  <a:gd name="T18" fmla="*/ 2 w 24"/>
                  <a:gd name="T19" fmla="*/ 3 h 24"/>
                  <a:gd name="T20" fmla="*/ 2 w 24"/>
                  <a:gd name="T21" fmla="*/ 3 h 24"/>
                  <a:gd name="T22" fmla="*/ 2 w 24"/>
                  <a:gd name="T23" fmla="*/ 8 h 24"/>
                  <a:gd name="T24" fmla="*/ 2 w 24"/>
                  <a:gd name="T25" fmla="*/ 24 h 24"/>
                  <a:gd name="T26" fmla="*/ 0 w 24"/>
                  <a:gd name="T27" fmla="*/ 24 h 24"/>
                  <a:gd name="T28" fmla="*/ 0 w 24"/>
                  <a:gd name="T29" fmla="*/ 0 h 24"/>
                  <a:gd name="T30" fmla="*/ 3 w 24"/>
                  <a:gd name="T31" fmla="*/ 0 h 24"/>
                  <a:gd name="T32" fmla="*/ 10 w 24"/>
                  <a:gd name="T33" fmla="*/ 17 h 24"/>
                  <a:gd name="T34" fmla="*/ 12 w 24"/>
                  <a:gd name="T35" fmla="*/ 19 h 24"/>
                  <a:gd name="T36" fmla="*/ 12 w 24"/>
                  <a:gd name="T37" fmla="*/ 19 h 24"/>
                  <a:gd name="T38" fmla="*/ 13 w 24"/>
                  <a:gd name="T39" fmla="*/ 16 h 24"/>
                  <a:gd name="T40" fmla="*/ 20 w 24"/>
                  <a:gd name="T41" fmla="*/ 0 h 24"/>
                  <a:gd name="T42" fmla="*/ 24 w 24"/>
                  <a:gd name="T43" fmla="*/ 0 h 24"/>
                  <a:gd name="T44" fmla="*/ 24 w 24"/>
                  <a:gd name="T45"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4" h="24">
                    <a:moveTo>
                      <a:pt x="24" y="24"/>
                    </a:moveTo>
                    <a:cubicBezTo>
                      <a:pt x="21" y="24"/>
                      <a:pt x="21" y="24"/>
                      <a:pt x="21" y="24"/>
                    </a:cubicBezTo>
                    <a:cubicBezTo>
                      <a:pt x="21" y="8"/>
                      <a:pt x="21" y="8"/>
                      <a:pt x="21" y="8"/>
                    </a:cubicBezTo>
                    <a:cubicBezTo>
                      <a:pt x="21" y="7"/>
                      <a:pt x="21" y="5"/>
                      <a:pt x="21" y="3"/>
                    </a:cubicBezTo>
                    <a:cubicBezTo>
                      <a:pt x="21" y="3"/>
                      <a:pt x="21" y="3"/>
                      <a:pt x="21" y="3"/>
                    </a:cubicBezTo>
                    <a:cubicBezTo>
                      <a:pt x="21" y="4"/>
                      <a:pt x="20" y="5"/>
                      <a:pt x="20" y="6"/>
                    </a:cubicBezTo>
                    <a:cubicBezTo>
                      <a:pt x="12" y="24"/>
                      <a:pt x="12" y="24"/>
                      <a:pt x="12" y="24"/>
                    </a:cubicBezTo>
                    <a:cubicBezTo>
                      <a:pt x="11" y="24"/>
                      <a:pt x="11" y="24"/>
                      <a:pt x="11" y="24"/>
                    </a:cubicBezTo>
                    <a:cubicBezTo>
                      <a:pt x="3" y="6"/>
                      <a:pt x="3" y="6"/>
                      <a:pt x="3" y="6"/>
                    </a:cubicBezTo>
                    <a:cubicBezTo>
                      <a:pt x="3" y="5"/>
                      <a:pt x="3" y="4"/>
                      <a:pt x="2" y="3"/>
                    </a:cubicBezTo>
                    <a:cubicBezTo>
                      <a:pt x="2" y="3"/>
                      <a:pt x="2" y="3"/>
                      <a:pt x="2" y="3"/>
                    </a:cubicBezTo>
                    <a:cubicBezTo>
                      <a:pt x="2" y="4"/>
                      <a:pt x="2" y="6"/>
                      <a:pt x="2" y="8"/>
                    </a:cubicBezTo>
                    <a:cubicBezTo>
                      <a:pt x="2" y="24"/>
                      <a:pt x="2" y="24"/>
                      <a:pt x="2" y="24"/>
                    </a:cubicBezTo>
                    <a:cubicBezTo>
                      <a:pt x="0" y="24"/>
                      <a:pt x="0" y="24"/>
                      <a:pt x="0" y="24"/>
                    </a:cubicBezTo>
                    <a:cubicBezTo>
                      <a:pt x="0" y="0"/>
                      <a:pt x="0" y="0"/>
                      <a:pt x="0" y="0"/>
                    </a:cubicBezTo>
                    <a:cubicBezTo>
                      <a:pt x="3" y="0"/>
                      <a:pt x="3" y="0"/>
                      <a:pt x="3" y="0"/>
                    </a:cubicBezTo>
                    <a:cubicBezTo>
                      <a:pt x="10" y="17"/>
                      <a:pt x="10" y="17"/>
                      <a:pt x="10" y="17"/>
                    </a:cubicBezTo>
                    <a:cubicBezTo>
                      <a:pt x="11" y="18"/>
                      <a:pt x="11" y="19"/>
                      <a:pt x="12" y="19"/>
                    </a:cubicBezTo>
                    <a:cubicBezTo>
                      <a:pt x="12" y="19"/>
                      <a:pt x="12" y="19"/>
                      <a:pt x="12" y="19"/>
                    </a:cubicBezTo>
                    <a:cubicBezTo>
                      <a:pt x="12" y="18"/>
                      <a:pt x="13" y="17"/>
                      <a:pt x="13" y="16"/>
                    </a:cubicBezTo>
                    <a:cubicBezTo>
                      <a:pt x="20" y="0"/>
                      <a:pt x="20" y="0"/>
                      <a:pt x="20" y="0"/>
                    </a:cubicBezTo>
                    <a:cubicBezTo>
                      <a:pt x="24" y="0"/>
                      <a:pt x="24" y="0"/>
                      <a:pt x="24" y="0"/>
                    </a:cubicBezTo>
                    <a:lnTo>
                      <a:pt x="24" y="2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en-US" sz="1500" kern="0">
                  <a:solidFill>
                    <a:sysClr val="windowText" lastClr="000000"/>
                  </a:solidFill>
                </a:endParaRPr>
              </a:p>
            </p:txBody>
          </p:sp>
          <p:sp>
            <p:nvSpPr>
              <p:cNvPr id="96" name="Freeform 18"/>
              <p:cNvSpPr/>
              <p:nvPr/>
            </p:nvSpPr>
            <p:spPr bwMode="auto">
              <a:xfrm>
                <a:off x="1814" y="1697"/>
                <a:ext cx="520" cy="454"/>
              </a:xfrm>
              <a:custGeom>
                <a:avLst/>
                <a:gdLst>
                  <a:gd name="T0" fmla="*/ 520 w 520"/>
                  <a:gd name="T1" fmla="*/ 454 h 454"/>
                  <a:gd name="T2" fmla="*/ 520 w 520"/>
                  <a:gd name="T3" fmla="*/ 0 h 454"/>
                  <a:gd name="T4" fmla="*/ 0 w 520"/>
                  <a:gd name="T5" fmla="*/ 76 h 454"/>
                  <a:gd name="T6" fmla="*/ 0 w 520"/>
                  <a:gd name="T7" fmla="*/ 454 h 454"/>
                  <a:gd name="T8" fmla="*/ 520 w 520"/>
                  <a:gd name="T9" fmla="*/ 454 h 454"/>
                </a:gdLst>
                <a:ahLst/>
                <a:cxnLst>
                  <a:cxn ang="0">
                    <a:pos x="T0" y="T1"/>
                  </a:cxn>
                  <a:cxn ang="0">
                    <a:pos x="T2" y="T3"/>
                  </a:cxn>
                  <a:cxn ang="0">
                    <a:pos x="T4" y="T5"/>
                  </a:cxn>
                  <a:cxn ang="0">
                    <a:pos x="T6" y="T7"/>
                  </a:cxn>
                  <a:cxn ang="0">
                    <a:pos x="T8" y="T9"/>
                  </a:cxn>
                </a:cxnLst>
                <a:rect l="0" t="0" r="r" b="b"/>
                <a:pathLst>
                  <a:path w="520" h="454">
                    <a:moveTo>
                      <a:pt x="520" y="454"/>
                    </a:moveTo>
                    <a:lnTo>
                      <a:pt x="520" y="0"/>
                    </a:lnTo>
                    <a:lnTo>
                      <a:pt x="0" y="76"/>
                    </a:lnTo>
                    <a:lnTo>
                      <a:pt x="0" y="454"/>
                    </a:lnTo>
                    <a:lnTo>
                      <a:pt x="520" y="45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en-US" sz="1500" kern="0">
                  <a:solidFill>
                    <a:sysClr val="windowText" lastClr="000000"/>
                  </a:solidFill>
                </a:endParaRPr>
              </a:p>
            </p:txBody>
          </p:sp>
          <p:sp>
            <p:nvSpPr>
              <p:cNvPr id="97" name="Freeform 19"/>
              <p:cNvSpPr/>
              <p:nvPr/>
            </p:nvSpPr>
            <p:spPr bwMode="auto">
              <a:xfrm>
                <a:off x="1401" y="1777"/>
                <a:ext cx="375" cy="374"/>
              </a:xfrm>
              <a:custGeom>
                <a:avLst/>
                <a:gdLst>
                  <a:gd name="T0" fmla="*/ 375 w 375"/>
                  <a:gd name="T1" fmla="*/ 0 h 374"/>
                  <a:gd name="T2" fmla="*/ 0 w 375"/>
                  <a:gd name="T3" fmla="*/ 57 h 374"/>
                  <a:gd name="T4" fmla="*/ 0 w 375"/>
                  <a:gd name="T5" fmla="*/ 374 h 374"/>
                  <a:gd name="T6" fmla="*/ 375 w 375"/>
                  <a:gd name="T7" fmla="*/ 374 h 374"/>
                  <a:gd name="T8" fmla="*/ 375 w 375"/>
                  <a:gd name="T9" fmla="*/ 0 h 374"/>
                </a:gdLst>
                <a:ahLst/>
                <a:cxnLst>
                  <a:cxn ang="0">
                    <a:pos x="T0" y="T1"/>
                  </a:cxn>
                  <a:cxn ang="0">
                    <a:pos x="T2" y="T3"/>
                  </a:cxn>
                  <a:cxn ang="0">
                    <a:pos x="T4" y="T5"/>
                  </a:cxn>
                  <a:cxn ang="0">
                    <a:pos x="T6" y="T7"/>
                  </a:cxn>
                  <a:cxn ang="0">
                    <a:pos x="T8" y="T9"/>
                  </a:cxn>
                </a:cxnLst>
                <a:rect l="0" t="0" r="r" b="b"/>
                <a:pathLst>
                  <a:path w="375" h="374">
                    <a:moveTo>
                      <a:pt x="375" y="0"/>
                    </a:moveTo>
                    <a:lnTo>
                      <a:pt x="0" y="57"/>
                    </a:lnTo>
                    <a:lnTo>
                      <a:pt x="0" y="374"/>
                    </a:lnTo>
                    <a:lnTo>
                      <a:pt x="375" y="374"/>
                    </a:lnTo>
                    <a:lnTo>
                      <a:pt x="37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en-US" sz="1500" kern="0">
                  <a:solidFill>
                    <a:sysClr val="windowText" lastClr="000000"/>
                  </a:solidFill>
                </a:endParaRPr>
              </a:p>
            </p:txBody>
          </p:sp>
          <p:sp>
            <p:nvSpPr>
              <p:cNvPr id="98" name="Freeform 20"/>
              <p:cNvSpPr/>
              <p:nvPr/>
            </p:nvSpPr>
            <p:spPr bwMode="auto">
              <a:xfrm>
                <a:off x="1401" y="2186"/>
                <a:ext cx="375" cy="376"/>
              </a:xfrm>
              <a:custGeom>
                <a:avLst/>
                <a:gdLst>
                  <a:gd name="T0" fmla="*/ 0 w 375"/>
                  <a:gd name="T1" fmla="*/ 0 h 376"/>
                  <a:gd name="T2" fmla="*/ 0 w 375"/>
                  <a:gd name="T3" fmla="*/ 321 h 376"/>
                  <a:gd name="T4" fmla="*/ 375 w 375"/>
                  <a:gd name="T5" fmla="*/ 376 h 376"/>
                  <a:gd name="T6" fmla="*/ 375 w 375"/>
                  <a:gd name="T7" fmla="*/ 0 h 376"/>
                  <a:gd name="T8" fmla="*/ 0 w 375"/>
                  <a:gd name="T9" fmla="*/ 0 h 376"/>
                </a:gdLst>
                <a:ahLst/>
                <a:cxnLst>
                  <a:cxn ang="0">
                    <a:pos x="T0" y="T1"/>
                  </a:cxn>
                  <a:cxn ang="0">
                    <a:pos x="T2" y="T3"/>
                  </a:cxn>
                  <a:cxn ang="0">
                    <a:pos x="T4" y="T5"/>
                  </a:cxn>
                  <a:cxn ang="0">
                    <a:pos x="T6" y="T7"/>
                  </a:cxn>
                  <a:cxn ang="0">
                    <a:pos x="T8" y="T9"/>
                  </a:cxn>
                </a:cxnLst>
                <a:rect l="0" t="0" r="r" b="b"/>
                <a:pathLst>
                  <a:path w="375" h="376">
                    <a:moveTo>
                      <a:pt x="0" y="0"/>
                    </a:moveTo>
                    <a:lnTo>
                      <a:pt x="0" y="321"/>
                    </a:lnTo>
                    <a:lnTo>
                      <a:pt x="375" y="376"/>
                    </a:lnTo>
                    <a:lnTo>
                      <a:pt x="375"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en-US" sz="1500" kern="0">
                  <a:solidFill>
                    <a:sysClr val="windowText" lastClr="000000"/>
                  </a:solidFill>
                </a:endParaRPr>
              </a:p>
            </p:txBody>
          </p:sp>
          <p:sp>
            <p:nvSpPr>
              <p:cNvPr id="99" name="Freeform 21"/>
              <p:cNvSpPr/>
              <p:nvPr/>
            </p:nvSpPr>
            <p:spPr bwMode="auto">
              <a:xfrm>
                <a:off x="1814" y="2186"/>
                <a:ext cx="520" cy="458"/>
              </a:xfrm>
              <a:custGeom>
                <a:avLst/>
                <a:gdLst>
                  <a:gd name="T0" fmla="*/ 0 w 520"/>
                  <a:gd name="T1" fmla="*/ 383 h 458"/>
                  <a:gd name="T2" fmla="*/ 520 w 520"/>
                  <a:gd name="T3" fmla="*/ 458 h 458"/>
                  <a:gd name="T4" fmla="*/ 520 w 520"/>
                  <a:gd name="T5" fmla="*/ 0 h 458"/>
                  <a:gd name="T6" fmla="*/ 0 w 520"/>
                  <a:gd name="T7" fmla="*/ 0 h 458"/>
                  <a:gd name="T8" fmla="*/ 0 w 520"/>
                  <a:gd name="T9" fmla="*/ 383 h 458"/>
                </a:gdLst>
                <a:ahLst/>
                <a:cxnLst>
                  <a:cxn ang="0">
                    <a:pos x="T0" y="T1"/>
                  </a:cxn>
                  <a:cxn ang="0">
                    <a:pos x="T2" y="T3"/>
                  </a:cxn>
                  <a:cxn ang="0">
                    <a:pos x="T4" y="T5"/>
                  </a:cxn>
                  <a:cxn ang="0">
                    <a:pos x="T6" y="T7"/>
                  </a:cxn>
                  <a:cxn ang="0">
                    <a:pos x="T8" y="T9"/>
                  </a:cxn>
                </a:cxnLst>
                <a:rect l="0" t="0" r="r" b="b"/>
                <a:pathLst>
                  <a:path w="520" h="458">
                    <a:moveTo>
                      <a:pt x="0" y="383"/>
                    </a:moveTo>
                    <a:lnTo>
                      <a:pt x="520" y="458"/>
                    </a:lnTo>
                    <a:lnTo>
                      <a:pt x="520" y="0"/>
                    </a:lnTo>
                    <a:lnTo>
                      <a:pt x="0" y="0"/>
                    </a:lnTo>
                    <a:lnTo>
                      <a:pt x="0" y="38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en-US" sz="1500" kern="0">
                  <a:solidFill>
                    <a:sysClr val="windowText" lastClr="000000"/>
                  </a:solidFill>
                </a:endParaRPr>
              </a:p>
            </p:txBody>
          </p:sp>
        </p:grpSp>
        <p:pic>
          <p:nvPicPr>
            <p:cNvPr id="100" name="Picture 20"/>
            <p:cNvPicPr>
              <a:picLocks noChangeAspect="1" noChangeArrowheads="1"/>
            </p:cNvPicPr>
            <p:nvPr/>
          </p:nvPicPr>
          <p:blipFill>
            <a:blip r:embed="rId2" cstate="screen"/>
            <a:srcRect/>
            <a:stretch>
              <a:fillRect/>
            </a:stretch>
          </p:blipFill>
          <p:spPr bwMode="auto">
            <a:xfrm>
              <a:off x="-1539636" y="5341302"/>
              <a:ext cx="591581" cy="187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1" name="Picture 4"/>
            <p:cNvPicPr>
              <a:picLocks noChangeAspect="1" noChangeArrowheads="1"/>
            </p:cNvPicPr>
            <p:nvPr/>
          </p:nvPicPr>
          <p:blipFill>
            <a:blip r:embed="rId3" cstate="screen"/>
            <a:srcRect/>
            <a:stretch>
              <a:fillRect/>
            </a:stretch>
          </p:blipFill>
          <p:spPr bwMode="auto">
            <a:xfrm>
              <a:off x="-1603035" y="5744542"/>
              <a:ext cx="718386" cy="771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 name="Group 1"/>
          <p:cNvGrpSpPr/>
          <p:nvPr/>
        </p:nvGrpSpPr>
        <p:grpSpPr>
          <a:xfrm>
            <a:off x="933557" y="4586950"/>
            <a:ext cx="1277259" cy="1305503"/>
            <a:chOff x="1118650" y="5632985"/>
            <a:chExt cx="1346689" cy="1376109"/>
          </a:xfrm>
        </p:grpSpPr>
        <p:pic>
          <p:nvPicPr>
            <p:cNvPr id="120" name="Picture 5" descr="C:\Users\andrewg\Desktop\branch.png"/>
            <p:cNvPicPr>
              <a:picLocks noChangeAspect="1" noChangeArrowheads="1"/>
            </p:cNvPicPr>
            <p:nvPr/>
          </p:nvPicPr>
          <p:blipFill rotWithShape="1">
            <a:blip r:embed="rId4" cstate="screen"/>
            <a:srcRect b="5021"/>
            <a:stretch>
              <a:fillRect/>
            </a:stretch>
          </p:blipFill>
          <p:spPr bwMode="auto">
            <a:xfrm>
              <a:off x="1394736" y="5632985"/>
              <a:ext cx="846616" cy="1282385"/>
            </a:xfrm>
            <a:prstGeom prst="rect">
              <a:avLst/>
            </a:prstGeom>
            <a:noFill/>
            <a:effectLst>
              <a:reflection blurRad="6350" stA="12000" endPos="20000" dir="5400000" sy="-100000" algn="bl" rotWithShape="0"/>
            </a:effectLst>
            <a:extLst>
              <a:ext uri="{909E8E84-426E-40DD-AFC4-6F175D3DCCD1}">
                <a14:hiddenFill xmlns:a14="http://schemas.microsoft.com/office/drawing/2010/main">
                  <a:solidFill>
                    <a:srgbClr val="FFFFFF"/>
                  </a:solidFill>
                </a14:hiddenFill>
              </a:ext>
            </a:extLst>
          </p:spPr>
        </p:pic>
        <p:grpSp>
          <p:nvGrpSpPr>
            <p:cNvPr id="121" name="Group 502"/>
            <p:cNvGrpSpPr/>
            <p:nvPr/>
          </p:nvGrpSpPr>
          <p:grpSpPr>
            <a:xfrm>
              <a:off x="1118650" y="6567034"/>
              <a:ext cx="530431" cy="416285"/>
              <a:chOff x="-389400" y="2532185"/>
              <a:chExt cx="1722296" cy="1352019"/>
            </a:xfrm>
          </p:grpSpPr>
          <p:pic>
            <p:nvPicPr>
              <p:cNvPr id="122" name="Picture 121"/>
              <p:cNvPicPr>
                <a:picLocks noChangeAspect="1"/>
              </p:cNvPicPr>
              <p:nvPr/>
            </p:nvPicPr>
            <p:blipFill>
              <a:blip r:embed="rId5" cstate="screen"/>
              <a:stretch>
                <a:fillRect/>
              </a:stretch>
            </p:blipFill>
            <p:spPr>
              <a:xfrm>
                <a:off x="-389400" y="2532185"/>
                <a:ext cx="1722296" cy="1352019"/>
              </a:xfrm>
              <a:prstGeom prst="rect">
                <a:avLst/>
              </a:prstGeom>
              <a:noFill/>
              <a:ln>
                <a:noFill/>
              </a:ln>
              <a:effectLst>
                <a:outerShdw blurRad="63500" sx="102000" sy="102000" algn="ctr" rotWithShape="0">
                  <a:prstClr val="black">
                    <a:alpha val="40000"/>
                  </a:prstClr>
                </a:outerShdw>
              </a:effectLst>
            </p:spPr>
          </p:pic>
          <p:sp>
            <p:nvSpPr>
              <p:cNvPr id="123" name="Freeform 122"/>
              <p:cNvSpPr/>
              <p:nvPr/>
            </p:nvSpPr>
            <p:spPr>
              <a:xfrm>
                <a:off x="-56509" y="2583658"/>
                <a:ext cx="962026" cy="723898"/>
              </a:xfrm>
              <a:custGeom>
                <a:avLst/>
                <a:gdLst>
                  <a:gd name="connsiteX0" fmla="*/ 26194 w 952500"/>
                  <a:gd name="connsiteY0" fmla="*/ 0 h 719137"/>
                  <a:gd name="connsiteX1" fmla="*/ 928688 w 952500"/>
                  <a:gd name="connsiteY1" fmla="*/ 9525 h 719137"/>
                  <a:gd name="connsiteX2" fmla="*/ 952500 w 952500"/>
                  <a:gd name="connsiteY2" fmla="*/ 719137 h 719137"/>
                  <a:gd name="connsiteX3" fmla="*/ 0 w 952500"/>
                  <a:gd name="connsiteY3" fmla="*/ 714375 h 719137"/>
                  <a:gd name="connsiteX4" fmla="*/ 26194 w 952500"/>
                  <a:gd name="connsiteY4" fmla="*/ 0 h 719137"/>
                  <a:gd name="connsiteX0-1" fmla="*/ 23813 w 950119"/>
                  <a:gd name="connsiteY0-2" fmla="*/ 0 h 719137"/>
                  <a:gd name="connsiteX1-3" fmla="*/ 926307 w 950119"/>
                  <a:gd name="connsiteY1-4" fmla="*/ 9525 h 719137"/>
                  <a:gd name="connsiteX2-5" fmla="*/ 950119 w 950119"/>
                  <a:gd name="connsiteY2-6" fmla="*/ 719137 h 719137"/>
                  <a:gd name="connsiteX3-7" fmla="*/ 0 w 950119"/>
                  <a:gd name="connsiteY3-8" fmla="*/ 716757 h 719137"/>
                  <a:gd name="connsiteX4-9" fmla="*/ 23813 w 950119"/>
                  <a:gd name="connsiteY4-10" fmla="*/ 0 h 719137"/>
                  <a:gd name="connsiteX0-11" fmla="*/ 21431 w 950119"/>
                  <a:gd name="connsiteY0-12" fmla="*/ 0 h 723900"/>
                  <a:gd name="connsiteX1-13" fmla="*/ 926307 w 950119"/>
                  <a:gd name="connsiteY1-14" fmla="*/ 14288 h 723900"/>
                  <a:gd name="connsiteX2-15" fmla="*/ 950119 w 950119"/>
                  <a:gd name="connsiteY2-16" fmla="*/ 723900 h 723900"/>
                  <a:gd name="connsiteX3-17" fmla="*/ 0 w 950119"/>
                  <a:gd name="connsiteY3-18" fmla="*/ 721520 h 723900"/>
                  <a:gd name="connsiteX4-19" fmla="*/ 21431 w 950119"/>
                  <a:gd name="connsiteY4-20" fmla="*/ 0 h 723900"/>
                  <a:gd name="connsiteX0-21" fmla="*/ 28574 w 957262"/>
                  <a:gd name="connsiteY0-22" fmla="*/ 0 h 723900"/>
                  <a:gd name="connsiteX1-23" fmla="*/ 933450 w 957262"/>
                  <a:gd name="connsiteY1-24" fmla="*/ 14288 h 723900"/>
                  <a:gd name="connsiteX2-25" fmla="*/ 957262 w 957262"/>
                  <a:gd name="connsiteY2-26" fmla="*/ 723900 h 723900"/>
                  <a:gd name="connsiteX3-27" fmla="*/ 0 w 957262"/>
                  <a:gd name="connsiteY3-28" fmla="*/ 721520 h 723900"/>
                  <a:gd name="connsiteX4-29" fmla="*/ 28574 w 957262"/>
                  <a:gd name="connsiteY4-30" fmla="*/ 0 h 723900"/>
                  <a:gd name="connsiteX0-31" fmla="*/ 28574 w 962024"/>
                  <a:gd name="connsiteY0-32" fmla="*/ 0 h 723900"/>
                  <a:gd name="connsiteX1-33" fmla="*/ 933450 w 962024"/>
                  <a:gd name="connsiteY1-34" fmla="*/ 14288 h 723900"/>
                  <a:gd name="connsiteX2-35" fmla="*/ 962024 w 962024"/>
                  <a:gd name="connsiteY2-36" fmla="*/ 723900 h 723900"/>
                  <a:gd name="connsiteX3-37" fmla="*/ 0 w 962024"/>
                  <a:gd name="connsiteY3-38" fmla="*/ 721520 h 723900"/>
                  <a:gd name="connsiteX4-39" fmla="*/ 28574 w 962024"/>
                  <a:gd name="connsiteY4-40" fmla="*/ 0 h 72390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962024" h="723900">
                    <a:moveTo>
                      <a:pt x="28574" y="0"/>
                    </a:moveTo>
                    <a:lnTo>
                      <a:pt x="933450" y="14288"/>
                    </a:lnTo>
                    <a:lnTo>
                      <a:pt x="962024" y="723900"/>
                    </a:lnTo>
                    <a:lnTo>
                      <a:pt x="0" y="721520"/>
                    </a:lnTo>
                    <a:lnTo>
                      <a:pt x="28574" y="0"/>
                    </a:lnTo>
                    <a:close/>
                  </a:path>
                </a:pathLst>
              </a:custGeom>
              <a:solidFill>
                <a:srgbClr val="05346C">
                  <a:lumMod val="90000"/>
                  <a:lumOff val="10000"/>
                </a:srgbClr>
              </a:solidFill>
              <a:ln w="25400" cap="flat" cmpd="sng" algn="ctr">
                <a:noFill/>
                <a:prstDash val="solid"/>
              </a:ln>
              <a:effectLst>
                <a:innerShdw blurRad="63500" dir="16200000">
                  <a:prstClr val="black">
                    <a:alpha val="50000"/>
                  </a:prstClr>
                </a:innerShdw>
              </a:effectLst>
            </p:spPr>
            <p:txBody>
              <a:bodyPr rtlCol="0" anchor="ctr"/>
              <a:lstStyle/>
              <a:p>
                <a:pPr algn="ctr">
                  <a:defRPr/>
                </a:pPr>
                <a:endParaRPr lang="en-US" kern="0" dirty="0">
                  <a:solidFill>
                    <a:srgbClr val="FFFFFF"/>
                  </a:solidFill>
                  <a:latin typeface="Arial" panose="020B0604020202020204"/>
                </a:endParaRPr>
              </a:p>
            </p:txBody>
          </p:sp>
        </p:grpSp>
        <p:pic>
          <p:nvPicPr>
            <p:cNvPr id="124" name="Picture 123"/>
            <p:cNvPicPr>
              <a:picLocks noChangeAspect="1"/>
            </p:cNvPicPr>
            <p:nvPr/>
          </p:nvPicPr>
          <p:blipFill>
            <a:blip r:embed="rId6" cstate="screen"/>
            <a:stretch>
              <a:fillRect/>
            </a:stretch>
          </p:blipFill>
          <p:spPr>
            <a:xfrm>
              <a:off x="1889932" y="6541258"/>
              <a:ext cx="575407" cy="467836"/>
            </a:xfrm>
            <a:prstGeom prst="rect">
              <a:avLst/>
            </a:prstGeom>
          </p:spPr>
        </p:pic>
      </p:grpSp>
      <p:cxnSp>
        <p:nvCxnSpPr>
          <p:cNvPr id="49" name="Straight Connector 48"/>
          <p:cNvCxnSpPr/>
          <p:nvPr/>
        </p:nvCxnSpPr>
        <p:spPr>
          <a:xfrm>
            <a:off x="1937119" y="5389359"/>
            <a:ext cx="3580298" cy="0"/>
          </a:xfrm>
          <a:prstGeom prst="line">
            <a:avLst/>
          </a:prstGeom>
          <a:ln>
            <a:gradFill>
              <a:gsLst>
                <a:gs pos="21962">
                  <a:schemeClr val="tx1"/>
                </a:gs>
                <a:gs pos="79000">
                  <a:schemeClr val="tx1"/>
                </a:gs>
                <a:gs pos="0">
                  <a:schemeClr val="bg2">
                    <a:alpha val="0"/>
                  </a:schemeClr>
                </a:gs>
                <a:gs pos="100000">
                  <a:schemeClr val="bg1">
                    <a:alpha val="0"/>
                  </a:schemeClr>
                </a:gs>
              </a:gsLst>
              <a:lin ang="10800000" scaled="0"/>
            </a:gradFill>
          </a:ln>
        </p:spPr>
        <p:style>
          <a:lnRef idx="1">
            <a:schemeClr val="accent1"/>
          </a:lnRef>
          <a:fillRef idx="0">
            <a:schemeClr val="accent1"/>
          </a:fillRef>
          <a:effectRef idx="0">
            <a:schemeClr val="accent1"/>
          </a:effectRef>
          <a:fontRef idx="minor">
            <a:schemeClr val="tx1"/>
          </a:fontRef>
        </p:style>
      </p:cxnSp>
      <p:sp>
        <p:nvSpPr>
          <p:cNvPr id="8" name="Freeform 7"/>
          <p:cNvSpPr/>
          <p:nvPr/>
        </p:nvSpPr>
        <p:spPr>
          <a:xfrm>
            <a:off x="5517418" y="4868698"/>
            <a:ext cx="4763850" cy="1051367"/>
          </a:xfrm>
          <a:custGeom>
            <a:avLst/>
            <a:gdLst>
              <a:gd name="connsiteX0" fmla="*/ 4884516 w 4942389"/>
              <a:gd name="connsiteY0" fmla="*/ 0 h 1585732"/>
              <a:gd name="connsiteX1" fmla="*/ 0 w 4942389"/>
              <a:gd name="connsiteY1" fmla="*/ 0 h 1585732"/>
              <a:gd name="connsiteX2" fmla="*/ 0 w 4942389"/>
              <a:gd name="connsiteY2" fmla="*/ 1585732 h 1585732"/>
              <a:gd name="connsiteX3" fmla="*/ 4942389 w 4942389"/>
              <a:gd name="connsiteY3" fmla="*/ 1585732 h 1585732"/>
            </a:gdLst>
            <a:ahLst/>
            <a:cxnLst>
              <a:cxn ang="0">
                <a:pos x="connsiteX0" y="connsiteY0"/>
              </a:cxn>
              <a:cxn ang="0">
                <a:pos x="connsiteX1" y="connsiteY1"/>
              </a:cxn>
              <a:cxn ang="0">
                <a:pos x="connsiteX2" y="connsiteY2"/>
              </a:cxn>
              <a:cxn ang="0">
                <a:pos x="connsiteX3" y="connsiteY3"/>
              </a:cxn>
            </a:cxnLst>
            <a:rect l="l" t="t" r="r" b="b"/>
            <a:pathLst>
              <a:path w="4942389" h="1585732">
                <a:moveTo>
                  <a:pt x="4884516" y="0"/>
                </a:moveTo>
                <a:lnTo>
                  <a:pt x="0" y="0"/>
                </a:lnTo>
                <a:lnTo>
                  <a:pt x="0" y="1585732"/>
                </a:lnTo>
                <a:lnTo>
                  <a:pt x="4942389" y="1585732"/>
                </a:lnTo>
              </a:path>
            </a:pathLst>
          </a:custGeom>
          <a:ln>
            <a:gradFill>
              <a:gsLst>
                <a:gs pos="21962">
                  <a:schemeClr val="tx1"/>
                </a:gs>
                <a:gs pos="79000">
                  <a:schemeClr val="tx1"/>
                </a:gs>
              </a:gsLst>
              <a:lin ang="10800000" scaled="0"/>
            </a:gradFill>
          </a:ln>
        </p:spPr>
        <p:style>
          <a:lnRef idx="1">
            <a:schemeClr val="accent1"/>
          </a:lnRef>
          <a:fillRef idx="0">
            <a:schemeClr val="accent1"/>
          </a:fillRef>
          <a:effectRef idx="0">
            <a:schemeClr val="accent1"/>
          </a:effectRef>
          <a:fontRef idx="minor">
            <a:schemeClr val="tx1"/>
          </a:fontRef>
        </p:style>
        <p:txBody>
          <a:bodyPr lIns="76113" tIns="38067" rIns="76113" bIns="38067" rtlCol="0" anchor="ctr"/>
          <a:lstStyle/>
          <a:p>
            <a:pPr algn="ctr"/>
            <a:endParaRPr lang="en-US"/>
          </a:p>
        </p:txBody>
      </p:sp>
      <p:sp>
        <p:nvSpPr>
          <p:cNvPr id="160" name="TextBox 159"/>
          <p:cNvSpPr txBox="1"/>
          <p:nvPr/>
        </p:nvSpPr>
        <p:spPr>
          <a:xfrm>
            <a:off x="3946460" y="5599379"/>
            <a:ext cx="583585" cy="224007"/>
          </a:xfrm>
          <a:prstGeom prst="rect">
            <a:avLst/>
          </a:prstGeom>
          <a:noFill/>
        </p:spPr>
        <p:txBody>
          <a:bodyPr wrap="none" lIns="91372" tIns="45687" rIns="91372" bIns="45687" rtlCol="0">
            <a:spAutoFit/>
          </a:bodyPr>
          <a:lstStyle>
            <a:defPPr>
              <a:defRPr lang="en-US"/>
            </a:defPPr>
            <a:lvl1pPr algn="ctr" defTabSz="813435" eaLnBrk="0" hangingPunct="0">
              <a:lnSpc>
                <a:spcPct val="90000"/>
              </a:lnSpc>
              <a:defRPr sz="1300">
                <a:solidFill>
                  <a:schemeClr val="accent3">
                    <a:lumMod val="10000"/>
                  </a:schemeClr>
                </a:solidFill>
                <a:latin typeface="Arial" panose="020B0604020202020204"/>
              </a:defRPr>
            </a:lvl1pPr>
            <a:lvl2pPr marL="457200" defTabSz="913765">
              <a:defRPr sz="1900"/>
            </a:lvl2pPr>
            <a:lvl3pPr marL="914400" defTabSz="913765">
              <a:defRPr sz="1900"/>
            </a:lvl3pPr>
            <a:lvl4pPr marL="1371600" defTabSz="913765">
              <a:defRPr sz="1900"/>
            </a:lvl4pPr>
            <a:lvl5pPr marL="1828800" defTabSz="913765">
              <a:defRPr sz="1900"/>
            </a:lvl5pPr>
            <a:lvl6pPr marL="2286000" defTabSz="913765">
              <a:defRPr sz="1900"/>
            </a:lvl6pPr>
            <a:lvl7pPr marL="2742565" defTabSz="913765">
              <a:defRPr sz="1900"/>
            </a:lvl7pPr>
            <a:lvl8pPr marL="3199765" defTabSz="913765">
              <a:defRPr sz="1900"/>
            </a:lvl8pPr>
            <a:lvl9pPr marL="3656965" defTabSz="913765">
              <a:defRPr sz="1900"/>
            </a:lvl9pPr>
          </a:lstStyle>
          <a:p>
            <a:r>
              <a:rPr lang="es-ES_tradnl" sz="900" dirty="0"/>
              <a:t>ISR-G2</a:t>
            </a:r>
            <a:endParaRPr lang="ca-ES" sz="900" dirty="0"/>
          </a:p>
        </p:txBody>
      </p:sp>
      <p:sp>
        <p:nvSpPr>
          <p:cNvPr id="164" name="TextBox 163"/>
          <p:cNvSpPr txBox="1"/>
          <p:nvPr/>
        </p:nvSpPr>
        <p:spPr>
          <a:xfrm>
            <a:off x="6453483" y="5232841"/>
            <a:ext cx="566300" cy="272316"/>
          </a:xfrm>
          <a:prstGeom prst="rect">
            <a:avLst/>
          </a:prstGeom>
          <a:noFill/>
        </p:spPr>
        <p:txBody>
          <a:bodyPr wrap="none" lIns="91372" tIns="45687" rIns="91372" bIns="45687" rtlCol="0">
            <a:spAutoFit/>
          </a:bodyPr>
          <a:lstStyle>
            <a:defPPr>
              <a:defRPr lang="en-US"/>
            </a:defPPr>
            <a:lvl1pPr algn="ctr" defTabSz="813435" eaLnBrk="0" hangingPunct="0">
              <a:lnSpc>
                <a:spcPct val="90000"/>
              </a:lnSpc>
              <a:defRPr sz="1300">
                <a:solidFill>
                  <a:schemeClr val="accent3">
                    <a:lumMod val="10000"/>
                  </a:schemeClr>
                </a:solidFill>
                <a:latin typeface="Arial" panose="020B0604020202020204"/>
              </a:defRPr>
            </a:lvl1pPr>
            <a:lvl2pPr marL="457200" defTabSz="913765">
              <a:defRPr sz="1900"/>
            </a:lvl2pPr>
            <a:lvl3pPr marL="914400" defTabSz="913765">
              <a:defRPr sz="1900"/>
            </a:lvl3pPr>
            <a:lvl4pPr marL="1371600" defTabSz="913765">
              <a:defRPr sz="1900"/>
            </a:lvl4pPr>
            <a:lvl5pPr marL="1828800" defTabSz="913765">
              <a:defRPr sz="1900"/>
            </a:lvl5pPr>
            <a:lvl6pPr marL="2286000" defTabSz="913765">
              <a:defRPr sz="1900"/>
            </a:lvl6pPr>
            <a:lvl7pPr marL="2742565" defTabSz="913765">
              <a:defRPr sz="1900"/>
            </a:lvl7pPr>
            <a:lvl8pPr marL="3199765" defTabSz="913765">
              <a:defRPr sz="1900"/>
            </a:lvl8pPr>
            <a:lvl9pPr marL="3656965" defTabSz="913765">
              <a:defRPr sz="1900"/>
            </a:lvl9pPr>
          </a:lstStyle>
          <a:p>
            <a:r>
              <a:rPr lang="es-ES_tradnl" dirty="0"/>
              <a:t>WAN</a:t>
            </a:r>
            <a:endParaRPr lang="ca-ES" dirty="0"/>
          </a:p>
        </p:txBody>
      </p:sp>
      <p:grpSp>
        <p:nvGrpSpPr>
          <p:cNvPr id="102" name="Group 101"/>
          <p:cNvGrpSpPr/>
          <p:nvPr/>
        </p:nvGrpSpPr>
        <p:grpSpPr>
          <a:xfrm>
            <a:off x="6076506" y="4389589"/>
            <a:ext cx="1315349" cy="755029"/>
            <a:chOff x="10187585" y="4457611"/>
            <a:chExt cx="1485546" cy="974617"/>
          </a:xfrm>
        </p:grpSpPr>
        <p:pic>
          <p:nvPicPr>
            <p:cNvPr id="103" name="Picture 2" descr="\\MV-FS\Projects\Cisco\03_Assets\Icons\Kubrick Icons\Device Icons\Device_cloud_white_3041_default_256.png"/>
            <p:cNvPicPr>
              <a:picLocks noChangeAspect="1" noChangeArrowheads="1"/>
            </p:cNvPicPr>
            <p:nvPr/>
          </p:nvPicPr>
          <p:blipFill rotWithShape="1">
            <a:blip r:embed="rId7" cstate="screen"/>
            <a:srcRect t="17197" b="17197"/>
            <a:stretch>
              <a:fillRect/>
            </a:stretch>
          </p:blipFill>
          <p:spPr bwMode="auto">
            <a:xfrm>
              <a:off x="10187585" y="4457611"/>
              <a:ext cx="1485546" cy="974617"/>
            </a:xfrm>
            <a:prstGeom prst="rect">
              <a:avLst/>
            </a:prstGeom>
            <a:noFill/>
            <a:extLst>
              <a:ext uri="{909E8E84-426E-40DD-AFC4-6F175D3DCCD1}">
                <a14:hiddenFill xmlns:a14="http://schemas.microsoft.com/office/drawing/2010/main">
                  <a:solidFill>
                    <a:srgbClr val="FFFFFF"/>
                  </a:solidFill>
                </a14:hiddenFill>
              </a:ext>
            </a:extLst>
          </p:spPr>
        </p:pic>
        <p:sp>
          <p:nvSpPr>
            <p:cNvPr id="104" name="Rectangle 103"/>
            <p:cNvSpPr/>
            <p:nvPr/>
          </p:nvSpPr>
          <p:spPr>
            <a:xfrm>
              <a:off x="10569896" y="4985281"/>
              <a:ext cx="720910" cy="351600"/>
            </a:xfrm>
            <a:prstGeom prst="rect">
              <a:avLst/>
            </a:prstGeom>
            <a:noFill/>
          </p:spPr>
          <p:txBody>
            <a:bodyPr wrap="none" rtlCol="0">
              <a:spAutoFit/>
            </a:bodyPr>
            <a:lstStyle/>
            <a:p>
              <a:pPr algn="ctr" defTabSz="813435" eaLnBrk="0" hangingPunct="0">
                <a:lnSpc>
                  <a:spcPct val="90000"/>
                </a:lnSpc>
              </a:pPr>
              <a:r>
                <a:rPr lang="en-US" sz="1300" dirty="0">
                  <a:solidFill>
                    <a:schemeClr val="accent3">
                      <a:lumMod val="10000"/>
                    </a:schemeClr>
                  </a:solidFill>
                  <a:latin typeface="Arial" panose="020B0604020202020204"/>
                </a:rPr>
                <a:t>MPLS</a:t>
              </a:r>
              <a:endParaRPr lang="en-US" sz="1300" dirty="0">
                <a:solidFill>
                  <a:schemeClr val="accent3">
                    <a:lumMod val="10000"/>
                  </a:schemeClr>
                </a:solidFill>
                <a:latin typeface="Arial" panose="020B0604020202020204"/>
              </a:endParaRPr>
            </a:p>
          </p:txBody>
        </p:sp>
      </p:grpSp>
      <p:grpSp>
        <p:nvGrpSpPr>
          <p:cNvPr id="117" name="Group 116"/>
          <p:cNvGrpSpPr/>
          <p:nvPr/>
        </p:nvGrpSpPr>
        <p:grpSpPr>
          <a:xfrm>
            <a:off x="6076481" y="5513024"/>
            <a:ext cx="1315351" cy="744655"/>
            <a:chOff x="7720043" y="3547952"/>
            <a:chExt cx="1578832" cy="893586"/>
          </a:xfrm>
        </p:grpSpPr>
        <p:pic>
          <p:nvPicPr>
            <p:cNvPr id="118" name="Picture 2" descr="\\MV-FS\Projects\Cisco\03_Assets\Icons\Kubrick Icons\Device Icons\Device_cloud_white_3041_default_256.png"/>
            <p:cNvPicPr>
              <a:picLocks noChangeAspect="1" noChangeArrowheads="1"/>
            </p:cNvPicPr>
            <p:nvPr/>
          </p:nvPicPr>
          <p:blipFill rotWithShape="1">
            <a:blip r:embed="rId7" cstate="screen"/>
            <a:srcRect t="17647" b="17647"/>
            <a:stretch>
              <a:fillRect/>
            </a:stretch>
          </p:blipFill>
          <p:spPr bwMode="auto">
            <a:xfrm>
              <a:off x="7720043" y="3547952"/>
              <a:ext cx="1578832" cy="893586"/>
            </a:xfrm>
            <a:prstGeom prst="rect">
              <a:avLst/>
            </a:prstGeom>
            <a:noFill/>
            <a:extLst>
              <a:ext uri="{909E8E84-426E-40DD-AFC4-6F175D3DCCD1}">
                <a14:hiddenFill xmlns:a14="http://schemas.microsoft.com/office/drawing/2010/main">
                  <a:solidFill>
                    <a:srgbClr val="FFFFFF"/>
                  </a:solidFill>
                </a14:hiddenFill>
              </a:ext>
            </a:extLst>
          </p:spPr>
        </p:pic>
        <p:sp>
          <p:nvSpPr>
            <p:cNvPr id="119" name="Rectangle 118"/>
            <p:cNvSpPr/>
            <p:nvPr/>
          </p:nvSpPr>
          <p:spPr>
            <a:xfrm>
              <a:off x="8081231" y="4045647"/>
              <a:ext cx="902790" cy="326858"/>
            </a:xfrm>
            <a:prstGeom prst="rect">
              <a:avLst/>
            </a:prstGeom>
            <a:noFill/>
          </p:spPr>
          <p:txBody>
            <a:bodyPr wrap="none" rtlCol="0">
              <a:spAutoFit/>
            </a:bodyPr>
            <a:lstStyle/>
            <a:p>
              <a:pPr algn="ctr" defTabSz="813435" eaLnBrk="0" hangingPunct="0">
                <a:lnSpc>
                  <a:spcPct val="90000"/>
                </a:lnSpc>
              </a:pPr>
              <a:r>
                <a:rPr lang="en-US" sz="1300" dirty="0">
                  <a:solidFill>
                    <a:schemeClr val="accent3">
                      <a:lumMod val="10000"/>
                    </a:schemeClr>
                  </a:solidFill>
                  <a:latin typeface="Arial" panose="020B0604020202020204"/>
                </a:rPr>
                <a:t>Internet</a:t>
              </a:r>
              <a:endParaRPr lang="en-US" sz="1300" dirty="0">
                <a:solidFill>
                  <a:schemeClr val="accent3">
                    <a:lumMod val="10000"/>
                  </a:schemeClr>
                </a:solidFill>
                <a:latin typeface="Arial" panose="020B0604020202020204"/>
              </a:endParaRPr>
            </a:p>
          </p:txBody>
        </p:sp>
      </p:grpSp>
      <p:sp>
        <p:nvSpPr>
          <p:cNvPr id="169" name="TextBox 182"/>
          <p:cNvSpPr txBox="1">
            <a:spLocks noChangeArrowheads="1"/>
          </p:cNvSpPr>
          <p:nvPr/>
        </p:nvSpPr>
        <p:spPr bwMode="auto">
          <a:xfrm>
            <a:off x="8470951" y="6103173"/>
            <a:ext cx="652197" cy="205197"/>
          </a:xfrm>
          <a:prstGeom prst="rect">
            <a:avLst/>
          </a:prstGeom>
          <a:noFill/>
        </p:spPr>
        <p:txBody>
          <a:bodyPr wrap="none" lIns="91372" tIns="45687" rIns="91372" bIns="45687" rtlCol="0">
            <a:spAutoFit/>
          </a:bodyPr>
          <a:lstStyle>
            <a:defPPr>
              <a:defRPr lang="en-US"/>
            </a:defPPr>
            <a:lvl1pPr algn="ctr" defTabSz="813435" eaLnBrk="0" hangingPunct="0">
              <a:lnSpc>
                <a:spcPct val="90000"/>
              </a:lnSpc>
              <a:defRPr sz="1300">
                <a:solidFill>
                  <a:schemeClr val="accent3">
                    <a:lumMod val="10000"/>
                  </a:schemeClr>
                </a:solidFill>
                <a:latin typeface="Arial" panose="020B0604020202020204"/>
              </a:defRPr>
            </a:lvl1pPr>
            <a:lvl2pPr marL="457200" defTabSz="913765">
              <a:defRPr sz="1900"/>
            </a:lvl2pPr>
            <a:lvl3pPr marL="914400" defTabSz="913765">
              <a:defRPr sz="1900"/>
            </a:lvl3pPr>
            <a:lvl4pPr marL="1371600" defTabSz="913765">
              <a:defRPr sz="1900"/>
            </a:lvl4pPr>
            <a:lvl5pPr marL="1828800" defTabSz="913765">
              <a:defRPr sz="1900"/>
            </a:lvl5pPr>
            <a:lvl6pPr marL="2286000" defTabSz="913765">
              <a:defRPr sz="1900"/>
            </a:lvl6pPr>
            <a:lvl7pPr marL="2742565" defTabSz="913765">
              <a:defRPr sz="1900"/>
            </a:lvl7pPr>
            <a:lvl8pPr marL="3199765" defTabSz="913765">
              <a:defRPr sz="1900"/>
            </a:lvl8pPr>
            <a:lvl9pPr marL="3656965" defTabSz="913765">
              <a:defRPr sz="1900"/>
            </a:lvl9pPr>
          </a:lstStyle>
          <a:p>
            <a:r>
              <a:rPr lang="en-US" sz="800" dirty="0"/>
              <a:t>ASR 1000</a:t>
            </a:r>
            <a:endParaRPr lang="en-US" sz="800" dirty="0"/>
          </a:p>
        </p:txBody>
      </p:sp>
      <p:sp>
        <p:nvSpPr>
          <p:cNvPr id="170" name="TextBox 182"/>
          <p:cNvSpPr txBox="1">
            <a:spLocks noChangeArrowheads="1"/>
          </p:cNvSpPr>
          <p:nvPr/>
        </p:nvSpPr>
        <p:spPr bwMode="auto">
          <a:xfrm>
            <a:off x="8470953" y="5186845"/>
            <a:ext cx="652197" cy="205197"/>
          </a:xfrm>
          <a:prstGeom prst="rect">
            <a:avLst/>
          </a:prstGeom>
          <a:noFill/>
        </p:spPr>
        <p:txBody>
          <a:bodyPr wrap="none" lIns="91372" tIns="45687" rIns="91372" bIns="45687" rtlCol="0">
            <a:spAutoFit/>
          </a:bodyPr>
          <a:lstStyle>
            <a:defPPr>
              <a:defRPr lang="en-US"/>
            </a:defPPr>
            <a:lvl1pPr algn="ctr" defTabSz="813435" eaLnBrk="0" hangingPunct="0">
              <a:lnSpc>
                <a:spcPct val="90000"/>
              </a:lnSpc>
              <a:defRPr sz="1300">
                <a:solidFill>
                  <a:schemeClr val="accent3">
                    <a:lumMod val="10000"/>
                  </a:schemeClr>
                </a:solidFill>
                <a:latin typeface="Arial" panose="020B0604020202020204"/>
              </a:defRPr>
            </a:lvl1pPr>
            <a:lvl2pPr marL="457200" defTabSz="913765">
              <a:defRPr sz="1900"/>
            </a:lvl2pPr>
            <a:lvl3pPr marL="914400" defTabSz="913765">
              <a:defRPr sz="1900"/>
            </a:lvl3pPr>
            <a:lvl4pPr marL="1371600" defTabSz="913765">
              <a:defRPr sz="1900"/>
            </a:lvl4pPr>
            <a:lvl5pPr marL="1828800" defTabSz="913765">
              <a:defRPr sz="1900"/>
            </a:lvl5pPr>
            <a:lvl6pPr marL="2286000" defTabSz="913765">
              <a:defRPr sz="1900"/>
            </a:lvl6pPr>
            <a:lvl7pPr marL="2742565" defTabSz="913765">
              <a:defRPr sz="1900"/>
            </a:lvl7pPr>
            <a:lvl8pPr marL="3199765" defTabSz="913765">
              <a:defRPr sz="1900"/>
            </a:lvl8pPr>
            <a:lvl9pPr marL="3656965" defTabSz="913765">
              <a:defRPr sz="1900"/>
            </a:lvl9pPr>
          </a:lstStyle>
          <a:p>
            <a:r>
              <a:rPr lang="en-US" sz="800" dirty="0"/>
              <a:t>ASR 1000</a:t>
            </a:r>
            <a:endParaRPr lang="en-US" sz="800" dirty="0"/>
          </a:p>
        </p:txBody>
      </p:sp>
      <p:grpSp>
        <p:nvGrpSpPr>
          <p:cNvPr id="9" name="Group 8"/>
          <p:cNvGrpSpPr/>
          <p:nvPr/>
        </p:nvGrpSpPr>
        <p:grpSpPr>
          <a:xfrm>
            <a:off x="4077223" y="4801155"/>
            <a:ext cx="4700186" cy="1224988"/>
            <a:chOff x="4892036" y="5627030"/>
            <a:chExt cx="5641692" cy="1731394"/>
          </a:xfrm>
        </p:grpSpPr>
        <p:sp>
          <p:nvSpPr>
            <p:cNvPr id="173" name="Freeform 172"/>
            <p:cNvSpPr/>
            <p:nvPr/>
          </p:nvSpPr>
          <p:spPr>
            <a:xfrm>
              <a:off x="4892036" y="5627030"/>
              <a:ext cx="5641692" cy="881926"/>
            </a:xfrm>
            <a:custGeom>
              <a:avLst/>
              <a:gdLst>
                <a:gd name="connsiteX0" fmla="*/ 0 w 4700186"/>
                <a:gd name="connsiteY0" fmla="*/ 734938 h 734938"/>
                <a:gd name="connsiteX1" fmla="*/ 2238998 w 4700186"/>
                <a:gd name="connsiteY1" fmla="*/ 102549 h 734938"/>
                <a:gd name="connsiteX2" fmla="*/ 4700186 w 4700186"/>
                <a:gd name="connsiteY2" fmla="*/ 0 h 734938"/>
              </a:gdLst>
              <a:ahLst/>
              <a:cxnLst>
                <a:cxn ang="0">
                  <a:pos x="connsiteX0" y="connsiteY0"/>
                </a:cxn>
                <a:cxn ang="0">
                  <a:pos x="connsiteX1" y="connsiteY1"/>
                </a:cxn>
                <a:cxn ang="0">
                  <a:pos x="connsiteX2" y="connsiteY2"/>
                </a:cxn>
              </a:cxnLst>
              <a:rect l="l" t="t" r="r" b="b"/>
              <a:pathLst>
                <a:path w="4700186" h="734938">
                  <a:moveTo>
                    <a:pt x="0" y="734938"/>
                  </a:moveTo>
                  <a:cubicBezTo>
                    <a:pt x="727817" y="479988"/>
                    <a:pt x="1455634" y="225039"/>
                    <a:pt x="2238998" y="102549"/>
                  </a:cubicBezTo>
                  <a:cubicBezTo>
                    <a:pt x="3022362" y="-19941"/>
                    <a:pt x="4291412" y="19940"/>
                    <a:pt x="4700186" y="0"/>
                  </a:cubicBezTo>
                </a:path>
              </a:pathLst>
            </a:custGeom>
            <a:noFill/>
            <a:ln w="50800">
              <a:solidFill>
                <a:schemeClr val="tx1">
                  <a:lumMod val="60000"/>
                  <a:lumOff val="40000"/>
                </a:schemeClr>
              </a:solidFill>
              <a:tailEnd type="none"/>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1860"/>
              <a:endParaRPr lang="en-US">
                <a:solidFill>
                  <a:srgbClr val="FFFFFF"/>
                </a:solidFill>
              </a:endParaRPr>
            </a:p>
          </p:txBody>
        </p:sp>
        <p:sp>
          <p:nvSpPr>
            <p:cNvPr id="174" name="Freeform 173"/>
            <p:cNvSpPr/>
            <p:nvPr/>
          </p:nvSpPr>
          <p:spPr>
            <a:xfrm flipV="1">
              <a:off x="4892036" y="6476498"/>
              <a:ext cx="5641692" cy="881926"/>
            </a:xfrm>
            <a:custGeom>
              <a:avLst/>
              <a:gdLst>
                <a:gd name="connsiteX0" fmla="*/ 0 w 4700186"/>
                <a:gd name="connsiteY0" fmla="*/ 734938 h 734938"/>
                <a:gd name="connsiteX1" fmla="*/ 2238998 w 4700186"/>
                <a:gd name="connsiteY1" fmla="*/ 102549 h 734938"/>
                <a:gd name="connsiteX2" fmla="*/ 4700186 w 4700186"/>
                <a:gd name="connsiteY2" fmla="*/ 0 h 734938"/>
              </a:gdLst>
              <a:ahLst/>
              <a:cxnLst>
                <a:cxn ang="0">
                  <a:pos x="connsiteX0" y="connsiteY0"/>
                </a:cxn>
                <a:cxn ang="0">
                  <a:pos x="connsiteX1" y="connsiteY1"/>
                </a:cxn>
                <a:cxn ang="0">
                  <a:pos x="connsiteX2" y="connsiteY2"/>
                </a:cxn>
              </a:cxnLst>
              <a:rect l="l" t="t" r="r" b="b"/>
              <a:pathLst>
                <a:path w="4700186" h="734938">
                  <a:moveTo>
                    <a:pt x="0" y="734938"/>
                  </a:moveTo>
                  <a:cubicBezTo>
                    <a:pt x="727817" y="479988"/>
                    <a:pt x="1455634" y="225039"/>
                    <a:pt x="2238998" y="102549"/>
                  </a:cubicBezTo>
                  <a:cubicBezTo>
                    <a:pt x="3022362" y="-19941"/>
                    <a:pt x="4291412" y="19940"/>
                    <a:pt x="4700186" y="0"/>
                  </a:cubicBezTo>
                </a:path>
              </a:pathLst>
            </a:custGeom>
            <a:noFill/>
            <a:ln w="50800">
              <a:solidFill>
                <a:schemeClr val="tx1">
                  <a:lumMod val="60000"/>
                  <a:lumOff val="40000"/>
                </a:schemeClr>
              </a:solidFill>
              <a:tailEnd type="none"/>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1860"/>
              <a:endParaRPr lang="en-US">
                <a:solidFill>
                  <a:srgbClr val="FFFFFF"/>
                </a:solidFill>
              </a:endParaRPr>
            </a:p>
          </p:txBody>
        </p:sp>
      </p:grpSp>
      <p:pic>
        <p:nvPicPr>
          <p:cNvPr id="73" name="icon firewall and VPN" descr="\\MV-FS\Projects\Cisco\03_Assets\Icons\Kubrick Icons\Device Icons\Device_router_with_firewall_3081_default_256.png"/>
          <p:cNvPicPr>
            <a:picLocks noChangeAspect="1" noChangeArrowheads="1"/>
          </p:cNvPicPr>
          <p:nvPr/>
        </p:nvPicPr>
        <p:blipFill rotWithShape="1">
          <a:blip r:embed="rId8" cstate="screen"/>
          <a:srcRect t="27589" b="18097"/>
          <a:stretch>
            <a:fillRect/>
          </a:stretch>
        </p:blipFill>
        <p:spPr bwMode="auto">
          <a:xfrm>
            <a:off x="3836717" y="5177343"/>
            <a:ext cx="817568" cy="444048"/>
          </a:xfrm>
          <a:prstGeom prst="rect">
            <a:avLst/>
          </a:prstGeom>
          <a:noFill/>
          <a:extLst>
            <a:ext uri="{909E8E84-426E-40DD-AFC4-6F175D3DCCD1}">
              <a14:hiddenFill xmlns:a14="http://schemas.microsoft.com/office/drawing/2010/main">
                <a:solidFill>
                  <a:srgbClr val="FFFFFF"/>
                </a:solidFill>
              </a14:hiddenFill>
            </a:ext>
          </a:extLst>
        </p:spPr>
      </p:pic>
      <p:pic>
        <p:nvPicPr>
          <p:cNvPr id="161" name="Picture 3" descr="C:\Documents and Settings\rteligic\Desktop\Desktop_26Apr\polygon-icon01.png"/>
          <p:cNvPicPr>
            <a:picLocks noChangeAspect="1" noChangeArrowheads="1"/>
          </p:cNvPicPr>
          <p:nvPr/>
        </p:nvPicPr>
        <p:blipFill>
          <a:blip r:embed="rId9" cstate="screen"/>
          <a:stretch>
            <a:fillRect/>
          </a:stretch>
        </p:blipFill>
        <p:spPr bwMode="auto">
          <a:xfrm>
            <a:off x="8516536" y="4682484"/>
            <a:ext cx="497754" cy="533447"/>
          </a:xfrm>
          <a:prstGeom prst="rect">
            <a:avLst/>
          </a:prstGeom>
          <a:noFill/>
          <a:ln>
            <a:noFill/>
          </a:ln>
        </p:spPr>
      </p:pic>
      <p:pic>
        <p:nvPicPr>
          <p:cNvPr id="162" name="Picture 3" descr="C:\Documents and Settings\rteligic\Desktop\Desktop_26Apr\polygon-icon01.png"/>
          <p:cNvPicPr>
            <a:picLocks noChangeAspect="1" noChangeArrowheads="1"/>
          </p:cNvPicPr>
          <p:nvPr/>
        </p:nvPicPr>
        <p:blipFill>
          <a:blip r:embed="rId9" cstate="screen"/>
          <a:stretch>
            <a:fillRect/>
          </a:stretch>
        </p:blipFill>
        <p:spPr bwMode="auto">
          <a:xfrm>
            <a:off x="8545467" y="5618103"/>
            <a:ext cx="497754" cy="533447"/>
          </a:xfrm>
          <a:prstGeom prst="rect">
            <a:avLst/>
          </a:prstGeom>
          <a:noFill/>
          <a:ln>
            <a:noFill/>
          </a:ln>
        </p:spPr>
      </p:pic>
      <p:sp>
        <p:nvSpPr>
          <p:cNvPr id="64" name="Rectangle 63"/>
          <p:cNvSpPr/>
          <p:nvPr/>
        </p:nvSpPr>
        <p:spPr>
          <a:xfrm>
            <a:off x="522001" y="1326109"/>
            <a:ext cx="3290128" cy="359029"/>
          </a:xfrm>
          <a:prstGeom prst="rect">
            <a:avLst/>
          </a:prstGeom>
          <a:noFill/>
          <a:ln>
            <a:noFill/>
          </a:ln>
          <a:effectLst/>
        </p:spPr>
        <p:style>
          <a:lnRef idx="3">
            <a:schemeClr val="lt1"/>
          </a:lnRef>
          <a:fillRef idx="1">
            <a:schemeClr val="dk1"/>
          </a:fillRef>
          <a:effectRef idx="1">
            <a:schemeClr val="dk1"/>
          </a:effectRef>
          <a:fontRef idx="minor">
            <a:schemeClr val="lt1"/>
          </a:fontRef>
        </p:style>
        <p:txBody>
          <a:bodyPr wrap="square" lIns="76077" tIns="38051" rIns="76077" bIns="38051" anchor="b">
            <a:spAutoFit/>
          </a:bodyPr>
          <a:lstStyle/>
          <a:p>
            <a:pPr algn="ctr">
              <a:lnSpc>
                <a:spcPct val="90000"/>
              </a:lnSpc>
              <a:spcBef>
                <a:spcPts val="500"/>
              </a:spcBef>
              <a:spcAft>
                <a:spcPts val="600"/>
              </a:spcAft>
              <a:buClr>
                <a:srgbClr val="3F5CFF">
                  <a:lumMod val="60000"/>
                  <a:lumOff val="40000"/>
                </a:srgbClr>
              </a:buClr>
              <a:buSzPct val="90000"/>
              <a:defRPr/>
            </a:pPr>
            <a:r>
              <a:rPr lang="en-US" sz="2000" dirty="0">
                <a:solidFill>
                  <a:schemeClr val="tx2"/>
                </a:solidFill>
              </a:rPr>
              <a:t>Transport-Independent</a:t>
            </a:r>
            <a:endParaRPr lang="en-US" sz="2000" dirty="0">
              <a:solidFill>
                <a:schemeClr val="tx2"/>
              </a:solidFill>
            </a:endParaRPr>
          </a:p>
        </p:txBody>
      </p:sp>
      <p:pic>
        <p:nvPicPr>
          <p:cNvPr id="67" name="Picture 4"/>
          <p:cNvPicPr>
            <a:picLocks noChangeAspect="1" noChangeArrowheads="1"/>
          </p:cNvPicPr>
          <p:nvPr/>
        </p:nvPicPr>
        <p:blipFill rotWithShape="1">
          <a:blip r:embed="rId10" cstate="screen"/>
          <a:srcRect b="5035"/>
          <a:stretch>
            <a:fillRect/>
          </a:stretch>
        </p:blipFill>
        <p:spPr bwMode="auto">
          <a:xfrm>
            <a:off x="9390327" y="4687018"/>
            <a:ext cx="1756666" cy="1295891"/>
          </a:xfrm>
          <a:prstGeom prst="rect">
            <a:avLst/>
          </a:prstGeom>
          <a:noFill/>
          <a:effectLst>
            <a:reflection blurRad="6350" stA="12000" endPos="200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8" name="Picture 4" descr="\\MV-FS\Projects\Cisco\03_Assets\Icons\Kubrick Icons\Kubrick png icons\start_1135_256.png"/>
          <p:cNvPicPr>
            <a:picLocks noChangeAspect="1" noChangeArrowheads="1"/>
          </p:cNvPicPr>
          <p:nvPr/>
        </p:nvPicPr>
        <p:blipFill>
          <a:blip r:embed="rId11" cstate="screen"/>
          <a:srcRect/>
          <a:stretch>
            <a:fillRect/>
          </a:stretch>
        </p:blipFill>
        <p:spPr bwMode="auto">
          <a:xfrm>
            <a:off x="11019236" y="5677428"/>
            <a:ext cx="306462" cy="306543"/>
          </a:xfrm>
          <a:prstGeom prst="rect">
            <a:avLst/>
          </a:prstGeom>
          <a:noFill/>
          <a:extLst>
            <a:ext uri="{909E8E84-426E-40DD-AFC4-6F175D3DCCD1}">
              <a14:hiddenFill xmlns:a14="http://schemas.microsoft.com/office/drawing/2010/main">
                <a:solidFill>
                  <a:srgbClr val="FFFFFF"/>
                </a:solidFill>
              </a14:hiddenFill>
            </a:ext>
          </a:extLst>
        </p:spPr>
      </p:pic>
      <p:sp>
        <p:nvSpPr>
          <p:cNvPr id="65" name="Rectangle 64"/>
          <p:cNvSpPr/>
          <p:nvPr/>
        </p:nvSpPr>
        <p:spPr>
          <a:xfrm>
            <a:off x="9727426" y="6049037"/>
            <a:ext cx="1107731" cy="280432"/>
          </a:xfrm>
          <a:prstGeom prst="rect">
            <a:avLst/>
          </a:prstGeom>
          <a:noFill/>
        </p:spPr>
        <p:txBody>
          <a:bodyPr wrap="none" lIns="91372" tIns="45687" rIns="91372" bIns="45687" rtlCol="0">
            <a:spAutoFit/>
          </a:bodyPr>
          <a:lstStyle/>
          <a:p>
            <a:pPr algn="ctr" defTabSz="813435" eaLnBrk="0" hangingPunct="0">
              <a:lnSpc>
                <a:spcPct val="90000"/>
              </a:lnSpc>
            </a:pPr>
            <a:r>
              <a:rPr lang="en-US" sz="1300" dirty="0">
                <a:solidFill>
                  <a:schemeClr val="accent3">
                    <a:lumMod val="10000"/>
                  </a:schemeClr>
                </a:solidFill>
                <a:latin typeface="Arial" panose="020B0604020202020204"/>
              </a:rPr>
              <a:t>Data Center</a:t>
            </a:r>
            <a:endParaRPr lang="en-US" sz="1300" dirty="0">
              <a:solidFill>
                <a:schemeClr val="accent3">
                  <a:lumMod val="10000"/>
                </a:schemeClr>
              </a:solidFill>
              <a:latin typeface="Arial" panose="020B0604020202020204"/>
            </a:endParaRPr>
          </a:p>
        </p:txBody>
      </p:sp>
      <p:sp>
        <p:nvSpPr>
          <p:cNvPr id="69" name="Rectangle 68"/>
          <p:cNvSpPr/>
          <p:nvPr/>
        </p:nvSpPr>
        <p:spPr>
          <a:xfrm>
            <a:off x="1119351" y="6049037"/>
            <a:ext cx="726265" cy="280432"/>
          </a:xfrm>
          <a:prstGeom prst="rect">
            <a:avLst/>
          </a:prstGeom>
          <a:noFill/>
        </p:spPr>
        <p:txBody>
          <a:bodyPr wrap="none" lIns="91372" tIns="45687" rIns="91372" bIns="45687" rtlCol="0">
            <a:spAutoFit/>
          </a:bodyPr>
          <a:lstStyle/>
          <a:p>
            <a:pPr algn="ctr" defTabSz="813435" eaLnBrk="0" hangingPunct="0">
              <a:lnSpc>
                <a:spcPct val="90000"/>
              </a:lnSpc>
            </a:pPr>
            <a:r>
              <a:rPr lang="en-US" sz="1300" dirty="0">
                <a:solidFill>
                  <a:schemeClr val="accent3">
                    <a:lumMod val="10000"/>
                  </a:schemeClr>
                </a:solidFill>
                <a:latin typeface="Arial" panose="020B0604020202020204"/>
              </a:rPr>
              <a:t>Branch</a:t>
            </a:r>
            <a:endParaRPr lang="en-US" sz="1300" dirty="0">
              <a:solidFill>
                <a:schemeClr val="accent3">
                  <a:lumMod val="10000"/>
                </a:schemeClr>
              </a:solidFill>
              <a:latin typeface="Arial" panose="020B0604020202020204"/>
            </a:endParaRPr>
          </a:p>
        </p:txBody>
      </p:sp>
      <p:sp>
        <p:nvSpPr>
          <p:cNvPr id="70" name="Freeform 11"/>
          <p:cNvSpPr>
            <a:spLocks noChangeAspect="1" noEditPoints="1"/>
          </p:cNvSpPr>
          <p:nvPr/>
        </p:nvSpPr>
        <p:spPr bwMode="auto">
          <a:xfrm>
            <a:off x="6716711" y="4487933"/>
            <a:ext cx="300523" cy="305003"/>
          </a:xfrm>
          <a:custGeom>
            <a:avLst/>
            <a:gdLst/>
            <a:ahLst/>
            <a:cxnLst>
              <a:cxn ang="0">
                <a:pos x="495" y="3"/>
              </a:cxn>
              <a:cxn ang="0">
                <a:pos x="327" y="146"/>
              </a:cxn>
              <a:cxn ang="0">
                <a:pos x="425" y="182"/>
              </a:cxn>
              <a:cxn ang="0">
                <a:pos x="746" y="183"/>
              </a:cxn>
              <a:cxn ang="0">
                <a:pos x="558" y="0"/>
              </a:cxn>
              <a:cxn ang="0">
                <a:pos x="1036" y="320"/>
              </a:cxn>
              <a:cxn ang="0">
                <a:pos x="1011" y="232"/>
              </a:cxn>
              <a:cxn ang="0">
                <a:pos x="985" y="371"/>
              </a:cxn>
              <a:cxn ang="0">
                <a:pos x="564" y="805"/>
              </a:cxn>
              <a:cxn ang="0">
                <a:pos x="857" y="835"/>
              </a:cxn>
              <a:cxn ang="0">
                <a:pos x="1093" y="401"/>
              </a:cxn>
              <a:cxn ang="0">
                <a:pos x="985" y="371"/>
              </a:cxn>
              <a:cxn ang="0">
                <a:pos x="958" y="364"/>
              </a:cxn>
              <a:cxn ang="0">
                <a:pos x="796" y="259"/>
              </a:cxn>
              <a:cxn ang="0">
                <a:pos x="553" y="783"/>
              </a:cxn>
              <a:cxn ang="0">
                <a:pos x="515" y="768"/>
              </a:cxn>
              <a:cxn ang="0">
                <a:pos x="731" y="281"/>
              </a:cxn>
              <a:cxn ang="0">
                <a:pos x="425" y="206"/>
              </a:cxn>
              <a:cxn ang="0">
                <a:pos x="327" y="249"/>
              </a:cxn>
              <a:cxn ang="0">
                <a:pos x="148" y="602"/>
              </a:cxn>
              <a:cxn ang="0">
                <a:pos x="225" y="701"/>
              </a:cxn>
              <a:cxn ang="0">
                <a:pos x="945" y="288"/>
              </a:cxn>
              <a:cxn ang="0">
                <a:pos x="986" y="200"/>
              </a:cxn>
              <a:cxn ang="0">
                <a:pos x="769" y="186"/>
              </a:cxn>
              <a:cxn ang="0">
                <a:pos x="883" y="890"/>
              </a:cxn>
              <a:cxn ang="0">
                <a:pos x="1037" y="841"/>
              </a:cxn>
              <a:cxn ang="0">
                <a:pos x="865" y="873"/>
              </a:cxn>
              <a:cxn ang="0">
                <a:pos x="561" y="840"/>
              </a:cxn>
              <a:cxn ang="0">
                <a:pos x="369" y="1005"/>
              </a:cxn>
              <a:cxn ang="0">
                <a:pos x="807" y="931"/>
              </a:cxn>
              <a:cxn ang="0">
                <a:pos x="948" y="813"/>
              </a:cxn>
              <a:cxn ang="0">
                <a:pos x="1115" y="557"/>
              </a:cxn>
              <a:cxn ang="0">
                <a:pos x="463" y="819"/>
              </a:cxn>
              <a:cxn ang="0">
                <a:pos x="127" y="698"/>
              </a:cxn>
              <a:cxn ang="0">
                <a:pos x="142" y="929"/>
              </a:cxn>
              <a:cxn ang="0">
                <a:pos x="74" y="647"/>
              </a:cxn>
              <a:cxn ang="0">
                <a:pos x="0" y="557"/>
              </a:cxn>
              <a:cxn ang="0">
                <a:pos x="74" y="647"/>
              </a:cxn>
              <a:cxn ang="0">
                <a:pos x="182" y="430"/>
              </a:cxn>
              <a:cxn ang="0">
                <a:pos x="93" y="250"/>
              </a:cxn>
              <a:cxn ang="0">
                <a:pos x="125" y="596"/>
              </a:cxn>
              <a:cxn ang="0">
                <a:pos x="462" y="856"/>
              </a:cxn>
              <a:cxn ang="0">
                <a:pos x="353" y="987"/>
              </a:cxn>
            </a:cxnLst>
            <a:rect l="0" t="0" r="r" b="b"/>
            <a:pathLst>
              <a:path w="1115" h="1114">
                <a:moveTo>
                  <a:pt x="327" y="146"/>
                </a:moveTo>
                <a:cubicBezTo>
                  <a:pt x="335" y="146"/>
                  <a:pt x="342" y="148"/>
                  <a:pt x="348" y="151"/>
                </a:cubicBezTo>
                <a:cubicBezTo>
                  <a:pt x="394" y="94"/>
                  <a:pt x="443" y="44"/>
                  <a:pt x="495" y="3"/>
                </a:cubicBezTo>
                <a:cubicBezTo>
                  <a:pt x="340" y="21"/>
                  <a:pt x="204" y="101"/>
                  <a:pt x="114" y="219"/>
                </a:cubicBezTo>
                <a:cubicBezTo>
                  <a:pt x="166" y="206"/>
                  <a:pt x="221" y="197"/>
                  <a:pt x="277" y="190"/>
                </a:cubicBezTo>
                <a:cubicBezTo>
                  <a:pt x="280" y="165"/>
                  <a:pt x="301" y="146"/>
                  <a:pt x="327" y="146"/>
                </a:cubicBezTo>
                <a:close/>
                <a:moveTo>
                  <a:pt x="367" y="165"/>
                </a:moveTo>
                <a:cubicBezTo>
                  <a:pt x="371" y="170"/>
                  <a:pt x="374" y="176"/>
                  <a:pt x="376" y="183"/>
                </a:cubicBezTo>
                <a:cubicBezTo>
                  <a:pt x="392" y="182"/>
                  <a:pt x="409" y="182"/>
                  <a:pt x="425" y="182"/>
                </a:cubicBezTo>
                <a:cubicBezTo>
                  <a:pt x="445" y="182"/>
                  <a:pt x="464" y="182"/>
                  <a:pt x="484" y="183"/>
                </a:cubicBezTo>
                <a:cubicBezTo>
                  <a:pt x="560" y="186"/>
                  <a:pt x="635" y="196"/>
                  <a:pt x="705" y="211"/>
                </a:cubicBezTo>
                <a:cubicBezTo>
                  <a:pt x="713" y="196"/>
                  <a:pt x="728" y="185"/>
                  <a:pt x="746" y="183"/>
                </a:cubicBezTo>
                <a:cubicBezTo>
                  <a:pt x="750" y="145"/>
                  <a:pt x="752" y="108"/>
                  <a:pt x="752" y="72"/>
                </a:cubicBezTo>
                <a:cubicBezTo>
                  <a:pt x="752" y="59"/>
                  <a:pt x="751" y="47"/>
                  <a:pt x="751" y="34"/>
                </a:cubicBezTo>
                <a:cubicBezTo>
                  <a:pt x="691" y="12"/>
                  <a:pt x="626" y="0"/>
                  <a:pt x="558" y="0"/>
                </a:cubicBezTo>
                <a:cubicBezTo>
                  <a:pt x="551" y="0"/>
                  <a:pt x="545" y="0"/>
                  <a:pt x="539" y="0"/>
                </a:cubicBezTo>
                <a:cubicBezTo>
                  <a:pt x="478" y="44"/>
                  <a:pt x="420" y="99"/>
                  <a:pt x="367" y="165"/>
                </a:cubicBezTo>
                <a:close/>
                <a:moveTo>
                  <a:pt x="1036" y="320"/>
                </a:moveTo>
                <a:cubicBezTo>
                  <a:pt x="1036" y="325"/>
                  <a:pt x="1035" y="329"/>
                  <a:pt x="1034" y="333"/>
                </a:cubicBezTo>
                <a:cubicBezTo>
                  <a:pt x="1050" y="341"/>
                  <a:pt x="1064" y="350"/>
                  <a:pt x="1079" y="359"/>
                </a:cubicBezTo>
                <a:cubicBezTo>
                  <a:pt x="1062" y="314"/>
                  <a:pt x="1038" y="271"/>
                  <a:pt x="1011" y="232"/>
                </a:cubicBezTo>
                <a:cubicBezTo>
                  <a:pt x="1010" y="246"/>
                  <a:pt x="1009" y="260"/>
                  <a:pt x="1007" y="274"/>
                </a:cubicBezTo>
                <a:cubicBezTo>
                  <a:pt x="1024" y="282"/>
                  <a:pt x="1036" y="300"/>
                  <a:pt x="1036" y="320"/>
                </a:cubicBezTo>
                <a:close/>
                <a:moveTo>
                  <a:pt x="985" y="371"/>
                </a:moveTo>
                <a:cubicBezTo>
                  <a:pt x="983" y="371"/>
                  <a:pt x="982" y="371"/>
                  <a:pt x="981" y="371"/>
                </a:cubicBezTo>
                <a:cubicBezTo>
                  <a:pt x="955" y="437"/>
                  <a:pt x="914" y="504"/>
                  <a:pt x="860" y="567"/>
                </a:cubicBezTo>
                <a:cubicBezTo>
                  <a:pt x="784" y="655"/>
                  <a:pt x="683" y="737"/>
                  <a:pt x="564" y="805"/>
                </a:cubicBezTo>
                <a:cubicBezTo>
                  <a:pt x="565" y="808"/>
                  <a:pt x="566" y="812"/>
                  <a:pt x="566" y="817"/>
                </a:cubicBezTo>
                <a:cubicBezTo>
                  <a:pt x="641" y="829"/>
                  <a:pt x="720" y="836"/>
                  <a:pt x="802" y="836"/>
                </a:cubicBezTo>
                <a:cubicBezTo>
                  <a:pt x="821" y="836"/>
                  <a:pt x="839" y="836"/>
                  <a:pt x="857" y="835"/>
                </a:cubicBezTo>
                <a:cubicBezTo>
                  <a:pt x="862" y="811"/>
                  <a:pt x="883" y="793"/>
                  <a:pt x="908" y="793"/>
                </a:cubicBezTo>
                <a:cubicBezTo>
                  <a:pt x="915" y="793"/>
                  <a:pt x="923" y="795"/>
                  <a:pt x="930" y="798"/>
                </a:cubicBezTo>
                <a:cubicBezTo>
                  <a:pt x="1025" y="673"/>
                  <a:pt x="1081" y="533"/>
                  <a:pt x="1093" y="401"/>
                </a:cubicBezTo>
                <a:cubicBezTo>
                  <a:pt x="1092" y="399"/>
                  <a:pt x="1092" y="398"/>
                  <a:pt x="1091" y="396"/>
                </a:cubicBezTo>
                <a:cubicBezTo>
                  <a:pt x="1070" y="381"/>
                  <a:pt x="1047" y="367"/>
                  <a:pt x="1023" y="354"/>
                </a:cubicBezTo>
                <a:cubicBezTo>
                  <a:pt x="1014" y="365"/>
                  <a:pt x="1000" y="371"/>
                  <a:pt x="985" y="371"/>
                </a:cubicBezTo>
                <a:close/>
                <a:moveTo>
                  <a:pt x="553" y="783"/>
                </a:moveTo>
                <a:cubicBezTo>
                  <a:pt x="670" y="717"/>
                  <a:pt x="768" y="637"/>
                  <a:pt x="841" y="552"/>
                </a:cubicBezTo>
                <a:cubicBezTo>
                  <a:pt x="894" y="490"/>
                  <a:pt x="933" y="426"/>
                  <a:pt x="958" y="364"/>
                </a:cubicBezTo>
                <a:cubicBezTo>
                  <a:pt x="943" y="355"/>
                  <a:pt x="934" y="339"/>
                  <a:pt x="934" y="320"/>
                </a:cubicBezTo>
                <a:cubicBezTo>
                  <a:pt x="934" y="317"/>
                  <a:pt x="934" y="313"/>
                  <a:pt x="935" y="310"/>
                </a:cubicBezTo>
                <a:cubicBezTo>
                  <a:pt x="891" y="290"/>
                  <a:pt x="844" y="273"/>
                  <a:pt x="796" y="259"/>
                </a:cubicBezTo>
                <a:cubicBezTo>
                  <a:pt x="788" y="274"/>
                  <a:pt x="772" y="284"/>
                  <a:pt x="754" y="285"/>
                </a:cubicBezTo>
                <a:cubicBezTo>
                  <a:pt x="737" y="377"/>
                  <a:pt x="708" y="473"/>
                  <a:pt x="667" y="569"/>
                </a:cubicBezTo>
                <a:cubicBezTo>
                  <a:pt x="634" y="646"/>
                  <a:pt x="596" y="718"/>
                  <a:pt x="553" y="783"/>
                </a:cubicBezTo>
                <a:close/>
                <a:moveTo>
                  <a:pt x="225" y="701"/>
                </a:moveTo>
                <a:cubicBezTo>
                  <a:pt x="295" y="740"/>
                  <a:pt x="377" y="773"/>
                  <a:pt x="469" y="796"/>
                </a:cubicBezTo>
                <a:cubicBezTo>
                  <a:pt x="477" y="779"/>
                  <a:pt x="495" y="768"/>
                  <a:pt x="515" y="768"/>
                </a:cubicBezTo>
                <a:cubicBezTo>
                  <a:pt x="521" y="768"/>
                  <a:pt x="527" y="769"/>
                  <a:pt x="532" y="771"/>
                </a:cubicBezTo>
                <a:cubicBezTo>
                  <a:pt x="574" y="707"/>
                  <a:pt x="612" y="636"/>
                  <a:pt x="645" y="559"/>
                </a:cubicBezTo>
                <a:cubicBezTo>
                  <a:pt x="685" y="465"/>
                  <a:pt x="713" y="371"/>
                  <a:pt x="731" y="281"/>
                </a:cubicBezTo>
                <a:cubicBezTo>
                  <a:pt x="713" y="273"/>
                  <a:pt x="700" y="255"/>
                  <a:pt x="700" y="234"/>
                </a:cubicBezTo>
                <a:cubicBezTo>
                  <a:pt x="631" y="220"/>
                  <a:pt x="558" y="210"/>
                  <a:pt x="483" y="207"/>
                </a:cubicBezTo>
                <a:cubicBezTo>
                  <a:pt x="464" y="206"/>
                  <a:pt x="444" y="206"/>
                  <a:pt x="425" y="206"/>
                </a:cubicBezTo>
                <a:cubicBezTo>
                  <a:pt x="425" y="206"/>
                  <a:pt x="425" y="206"/>
                  <a:pt x="425" y="206"/>
                </a:cubicBezTo>
                <a:cubicBezTo>
                  <a:pt x="409" y="206"/>
                  <a:pt x="393" y="206"/>
                  <a:pt x="378" y="207"/>
                </a:cubicBezTo>
                <a:cubicBezTo>
                  <a:pt x="373" y="231"/>
                  <a:pt x="352" y="249"/>
                  <a:pt x="327" y="249"/>
                </a:cubicBezTo>
                <a:cubicBezTo>
                  <a:pt x="321" y="249"/>
                  <a:pt x="314" y="247"/>
                  <a:pt x="309" y="245"/>
                </a:cubicBezTo>
                <a:cubicBezTo>
                  <a:pt x="270" y="304"/>
                  <a:pt x="234" y="369"/>
                  <a:pt x="204" y="439"/>
                </a:cubicBezTo>
                <a:cubicBezTo>
                  <a:pt x="181" y="493"/>
                  <a:pt x="163" y="548"/>
                  <a:pt x="148" y="602"/>
                </a:cubicBezTo>
                <a:cubicBezTo>
                  <a:pt x="165" y="610"/>
                  <a:pt x="176" y="627"/>
                  <a:pt x="176" y="647"/>
                </a:cubicBezTo>
                <a:cubicBezTo>
                  <a:pt x="176" y="654"/>
                  <a:pt x="174" y="661"/>
                  <a:pt x="172" y="667"/>
                </a:cubicBezTo>
                <a:cubicBezTo>
                  <a:pt x="189" y="679"/>
                  <a:pt x="206" y="690"/>
                  <a:pt x="225" y="701"/>
                </a:cubicBezTo>
                <a:close/>
                <a:moveTo>
                  <a:pt x="802" y="234"/>
                </a:moveTo>
                <a:cubicBezTo>
                  <a:pt x="802" y="235"/>
                  <a:pt x="802" y="235"/>
                  <a:pt x="802" y="236"/>
                </a:cubicBezTo>
                <a:cubicBezTo>
                  <a:pt x="852" y="250"/>
                  <a:pt x="900" y="268"/>
                  <a:pt x="945" y="288"/>
                </a:cubicBezTo>
                <a:cubicBezTo>
                  <a:pt x="954" y="277"/>
                  <a:pt x="968" y="270"/>
                  <a:pt x="983" y="269"/>
                </a:cubicBezTo>
                <a:cubicBezTo>
                  <a:pt x="986" y="253"/>
                  <a:pt x="987" y="237"/>
                  <a:pt x="987" y="221"/>
                </a:cubicBezTo>
                <a:cubicBezTo>
                  <a:pt x="987" y="214"/>
                  <a:pt x="986" y="207"/>
                  <a:pt x="986" y="200"/>
                </a:cubicBezTo>
                <a:cubicBezTo>
                  <a:pt x="930" y="133"/>
                  <a:pt x="857" y="79"/>
                  <a:pt x="775" y="44"/>
                </a:cubicBezTo>
                <a:cubicBezTo>
                  <a:pt x="776" y="53"/>
                  <a:pt x="776" y="63"/>
                  <a:pt x="776" y="72"/>
                </a:cubicBezTo>
                <a:cubicBezTo>
                  <a:pt x="776" y="109"/>
                  <a:pt x="774" y="147"/>
                  <a:pt x="769" y="186"/>
                </a:cubicBezTo>
                <a:cubicBezTo>
                  <a:pt x="789" y="194"/>
                  <a:pt x="802" y="212"/>
                  <a:pt x="802" y="234"/>
                </a:cubicBezTo>
                <a:close/>
                <a:moveTo>
                  <a:pt x="908" y="896"/>
                </a:moveTo>
                <a:cubicBezTo>
                  <a:pt x="899" y="896"/>
                  <a:pt x="890" y="894"/>
                  <a:pt x="883" y="890"/>
                </a:cubicBezTo>
                <a:cubicBezTo>
                  <a:pt x="864" y="910"/>
                  <a:pt x="844" y="929"/>
                  <a:pt x="822" y="948"/>
                </a:cubicBezTo>
                <a:cubicBezTo>
                  <a:pt x="741" y="1021"/>
                  <a:pt x="652" y="1076"/>
                  <a:pt x="560" y="1114"/>
                </a:cubicBezTo>
                <a:cubicBezTo>
                  <a:pt x="763" y="1113"/>
                  <a:pt x="940" y="1004"/>
                  <a:pt x="1037" y="841"/>
                </a:cubicBezTo>
                <a:cubicBezTo>
                  <a:pt x="1011" y="846"/>
                  <a:pt x="985" y="849"/>
                  <a:pt x="958" y="852"/>
                </a:cubicBezTo>
                <a:cubicBezTo>
                  <a:pt x="955" y="877"/>
                  <a:pt x="933" y="896"/>
                  <a:pt x="908" y="896"/>
                </a:cubicBezTo>
                <a:close/>
                <a:moveTo>
                  <a:pt x="865" y="873"/>
                </a:moveTo>
                <a:cubicBezTo>
                  <a:pt x="862" y="869"/>
                  <a:pt x="860" y="864"/>
                  <a:pt x="859" y="859"/>
                </a:cubicBezTo>
                <a:cubicBezTo>
                  <a:pt x="840" y="860"/>
                  <a:pt x="821" y="860"/>
                  <a:pt x="802" y="860"/>
                </a:cubicBezTo>
                <a:cubicBezTo>
                  <a:pt x="718" y="860"/>
                  <a:pt x="638" y="853"/>
                  <a:pt x="561" y="840"/>
                </a:cubicBezTo>
                <a:cubicBezTo>
                  <a:pt x="553" y="858"/>
                  <a:pt x="535" y="870"/>
                  <a:pt x="515" y="870"/>
                </a:cubicBezTo>
                <a:cubicBezTo>
                  <a:pt x="508" y="870"/>
                  <a:pt x="501" y="869"/>
                  <a:pt x="495" y="866"/>
                </a:cubicBezTo>
                <a:cubicBezTo>
                  <a:pt x="455" y="918"/>
                  <a:pt x="413" y="965"/>
                  <a:pt x="369" y="1005"/>
                </a:cubicBezTo>
                <a:cubicBezTo>
                  <a:pt x="349" y="1023"/>
                  <a:pt x="329" y="1040"/>
                  <a:pt x="309" y="1056"/>
                </a:cubicBezTo>
                <a:cubicBezTo>
                  <a:pt x="367" y="1085"/>
                  <a:pt x="432" y="1104"/>
                  <a:pt x="500" y="1111"/>
                </a:cubicBezTo>
                <a:cubicBezTo>
                  <a:pt x="607" y="1075"/>
                  <a:pt x="712" y="1015"/>
                  <a:pt x="807" y="931"/>
                </a:cubicBezTo>
                <a:cubicBezTo>
                  <a:pt x="827" y="912"/>
                  <a:pt x="847" y="893"/>
                  <a:pt x="865" y="873"/>
                </a:cubicBezTo>
                <a:close/>
                <a:moveTo>
                  <a:pt x="1108" y="467"/>
                </a:moveTo>
                <a:cubicBezTo>
                  <a:pt x="1085" y="585"/>
                  <a:pt x="1031" y="705"/>
                  <a:pt x="948" y="813"/>
                </a:cubicBezTo>
                <a:cubicBezTo>
                  <a:pt x="952" y="818"/>
                  <a:pt x="954" y="823"/>
                  <a:pt x="956" y="828"/>
                </a:cubicBezTo>
                <a:cubicBezTo>
                  <a:pt x="989" y="824"/>
                  <a:pt x="1021" y="820"/>
                  <a:pt x="1052" y="814"/>
                </a:cubicBezTo>
                <a:cubicBezTo>
                  <a:pt x="1092" y="737"/>
                  <a:pt x="1115" y="650"/>
                  <a:pt x="1115" y="557"/>
                </a:cubicBezTo>
                <a:cubicBezTo>
                  <a:pt x="1115" y="526"/>
                  <a:pt x="1112" y="496"/>
                  <a:pt x="1108" y="467"/>
                </a:cubicBezTo>
                <a:close/>
                <a:moveTo>
                  <a:pt x="464" y="829"/>
                </a:moveTo>
                <a:cubicBezTo>
                  <a:pt x="464" y="826"/>
                  <a:pt x="464" y="823"/>
                  <a:pt x="463" y="819"/>
                </a:cubicBezTo>
                <a:cubicBezTo>
                  <a:pt x="370" y="796"/>
                  <a:pt x="285" y="762"/>
                  <a:pt x="213" y="722"/>
                </a:cubicBezTo>
                <a:cubicBezTo>
                  <a:pt x="194" y="711"/>
                  <a:pt x="175" y="699"/>
                  <a:pt x="157" y="687"/>
                </a:cubicBezTo>
                <a:cubicBezTo>
                  <a:pt x="149" y="693"/>
                  <a:pt x="138" y="698"/>
                  <a:pt x="127" y="698"/>
                </a:cubicBezTo>
                <a:cubicBezTo>
                  <a:pt x="117" y="757"/>
                  <a:pt x="111" y="815"/>
                  <a:pt x="111" y="871"/>
                </a:cubicBezTo>
                <a:cubicBezTo>
                  <a:pt x="111" y="878"/>
                  <a:pt x="111" y="884"/>
                  <a:pt x="112" y="891"/>
                </a:cubicBezTo>
                <a:cubicBezTo>
                  <a:pt x="121" y="904"/>
                  <a:pt x="132" y="917"/>
                  <a:pt x="142" y="929"/>
                </a:cubicBezTo>
                <a:cubicBezTo>
                  <a:pt x="242" y="913"/>
                  <a:pt x="348" y="882"/>
                  <a:pt x="452" y="834"/>
                </a:cubicBezTo>
                <a:cubicBezTo>
                  <a:pt x="456" y="832"/>
                  <a:pt x="460" y="831"/>
                  <a:pt x="464" y="829"/>
                </a:cubicBezTo>
                <a:close/>
                <a:moveTo>
                  <a:pt x="74" y="647"/>
                </a:moveTo>
                <a:cubicBezTo>
                  <a:pt x="74" y="638"/>
                  <a:pt x="76" y="630"/>
                  <a:pt x="80" y="623"/>
                </a:cubicBezTo>
                <a:cubicBezTo>
                  <a:pt x="47" y="591"/>
                  <a:pt x="21" y="556"/>
                  <a:pt x="1" y="520"/>
                </a:cubicBezTo>
                <a:cubicBezTo>
                  <a:pt x="1" y="532"/>
                  <a:pt x="0" y="544"/>
                  <a:pt x="0" y="557"/>
                </a:cubicBezTo>
                <a:cubicBezTo>
                  <a:pt x="0" y="667"/>
                  <a:pt x="32" y="770"/>
                  <a:pt x="88" y="857"/>
                </a:cubicBezTo>
                <a:cubicBezTo>
                  <a:pt x="88" y="804"/>
                  <a:pt x="94" y="749"/>
                  <a:pt x="103" y="694"/>
                </a:cubicBezTo>
                <a:cubicBezTo>
                  <a:pt x="86" y="685"/>
                  <a:pt x="74" y="668"/>
                  <a:pt x="74" y="647"/>
                </a:cubicBezTo>
                <a:close/>
                <a:moveTo>
                  <a:pt x="125" y="596"/>
                </a:moveTo>
                <a:cubicBezTo>
                  <a:pt x="125" y="596"/>
                  <a:pt x="125" y="596"/>
                  <a:pt x="125" y="596"/>
                </a:cubicBezTo>
                <a:cubicBezTo>
                  <a:pt x="140" y="541"/>
                  <a:pt x="159" y="485"/>
                  <a:pt x="182" y="430"/>
                </a:cubicBezTo>
                <a:cubicBezTo>
                  <a:pt x="213" y="358"/>
                  <a:pt x="249" y="292"/>
                  <a:pt x="289" y="232"/>
                </a:cubicBezTo>
                <a:cubicBezTo>
                  <a:pt x="285" y="227"/>
                  <a:pt x="281" y="221"/>
                  <a:pt x="279" y="214"/>
                </a:cubicBezTo>
                <a:cubicBezTo>
                  <a:pt x="214" y="221"/>
                  <a:pt x="152" y="233"/>
                  <a:pt x="93" y="250"/>
                </a:cubicBezTo>
                <a:cubicBezTo>
                  <a:pt x="49" y="315"/>
                  <a:pt x="19" y="391"/>
                  <a:pt x="7" y="472"/>
                </a:cubicBezTo>
                <a:cubicBezTo>
                  <a:pt x="24" y="519"/>
                  <a:pt x="54" y="564"/>
                  <a:pt x="96" y="605"/>
                </a:cubicBezTo>
                <a:cubicBezTo>
                  <a:pt x="104" y="599"/>
                  <a:pt x="114" y="596"/>
                  <a:pt x="125" y="596"/>
                </a:cubicBezTo>
                <a:close/>
                <a:moveTo>
                  <a:pt x="476" y="852"/>
                </a:moveTo>
                <a:cubicBezTo>
                  <a:pt x="475" y="852"/>
                  <a:pt x="475" y="851"/>
                  <a:pt x="474" y="851"/>
                </a:cubicBezTo>
                <a:cubicBezTo>
                  <a:pt x="470" y="852"/>
                  <a:pt x="466" y="854"/>
                  <a:pt x="462" y="856"/>
                </a:cubicBezTo>
                <a:cubicBezTo>
                  <a:pt x="361" y="902"/>
                  <a:pt x="260" y="933"/>
                  <a:pt x="162" y="950"/>
                </a:cubicBezTo>
                <a:cubicBezTo>
                  <a:pt x="198" y="986"/>
                  <a:pt x="240" y="1018"/>
                  <a:pt x="285" y="1043"/>
                </a:cubicBezTo>
                <a:cubicBezTo>
                  <a:pt x="308" y="1027"/>
                  <a:pt x="331" y="1008"/>
                  <a:pt x="353" y="987"/>
                </a:cubicBezTo>
                <a:cubicBezTo>
                  <a:pt x="395" y="948"/>
                  <a:pt x="437" y="903"/>
                  <a:pt x="476" y="852"/>
                </a:cubicBezTo>
                <a:close/>
              </a:path>
            </a:pathLst>
          </a:custGeom>
          <a:solidFill>
            <a:schemeClr val="bg1">
              <a:lumMod val="50000"/>
            </a:schemeClr>
          </a:solidFill>
          <a:ln w="25400" cap="flat" cmpd="sng" algn="ctr">
            <a:noFill/>
            <a:prstDash val="solid"/>
          </a:ln>
          <a:effectLst/>
        </p:spPr>
        <p:txBody>
          <a:bodyPr lIns="91341" tIns="45673" rIns="91341" bIns="45673" anchor="ctr"/>
          <a:lstStyle/>
          <a:p>
            <a:pPr algn="ctr" defTabSz="1014095">
              <a:defRPr/>
            </a:pPr>
            <a:endParaRPr lang="en-US" kern="0" dirty="0">
              <a:solidFill>
                <a:srgbClr val="000000"/>
              </a:solidFill>
            </a:endParaRPr>
          </a:p>
        </p:txBody>
      </p:sp>
      <p:sp>
        <p:nvSpPr>
          <p:cNvPr id="71" name="Freeform 11"/>
          <p:cNvSpPr>
            <a:spLocks noChangeAspect="1" noEditPoints="1"/>
          </p:cNvSpPr>
          <p:nvPr/>
        </p:nvSpPr>
        <p:spPr bwMode="auto">
          <a:xfrm>
            <a:off x="6716711" y="5594358"/>
            <a:ext cx="300523" cy="305003"/>
          </a:xfrm>
          <a:custGeom>
            <a:avLst/>
            <a:gdLst/>
            <a:ahLst/>
            <a:cxnLst>
              <a:cxn ang="0">
                <a:pos x="495" y="3"/>
              </a:cxn>
              <a:cxn ang="0">
                <a:pos x="327" y="146"/>
              </a:cxn>
              <a:cxn ang="0">
                <a:pos x="425" y="182"/>
              </a:cxn>
              <a:cxn ang="0">
                <a:pos x="746" y="183"/>
              </a:cxn>
              <a:cxn ang="0">
                <a:pos x="558" y="0"/>
              </a:cxn>
              <a:cxn ang="0">
                <a:pos x="1036" y="320"/>
              </a:cxn>
              <a:cxn ang="0">
                <a:pos x="1011" y="232"/>
              </a:cxn>
              <a:cxn ang="0">
                <a:pos x="985" y="371"/>
              </a:cxn>
              <a:cxn ang="0">
                <a:pos x="564" y="805"/>
              </a:cxn>
              <a:cxn ang="0">
                <a:pos x="857" y="835"/>
              </a:cxn>
              <a:cxn ang="0">
                <a:pos x="1093" y="401"/>
              </a:cxn>
              <a:cxn ang="0">
                <a:pos x="985" y="371"/>
              </a:cxn>
              <a:cxn ang="0">
                <a:pos x="958" y="364"/>
              </a:cxn>
              <a:cxn ang="0">
                <a:pos x="796" y="259"/>
              </a:cxn>
              <a:cxn ang="0">
                <a:pos x="553" y="783"/>
              </a:cxn>
              <a:cxn ang="0">
                <a:pos x="515" y="768"/>
              </a:cxn>
              <a:cxn ang="0">
                <a:pos x="731" y="281"/>
              </a:cxn>
              <a:cxn ang="0">
                <a:pos x="425" y="206"/>
              </a:cxn>
              <a:cxn ang="0">
                <a:pos x="327" y="249"/>
              </a:cxn>
              <a:cxn ang="0">
                <a:pos x="148" y="602"/>
              </a:cxn>
              <a:cxn ang="0">
                <a:pos x="225" y="701"/>
              </a:cxn>
              <a:cxn ang="0">
                <a:pos x="945" y="288"/>
              </a:cxn>
              <a:cxn ang="0">
                <a:pos x="986" y="200"/>
              </a:cxn>
              <a:cxn ang="0">
                <a:pos x="769" y="186"/>
              </a:cxn>
              <a:cxn ang="0">
                <a:pos x="883" y="890"/>
              </a:cxn>
              <a:cxn ang="0">
                <a:pos x="1037" y="841"/>
              </a:cxn>
              <a:cxn ang="0">
                <a:pos x="865" y="873"/>
              </a:cxn>
              <a:cxn ang="0">
                <a:pos x="561" y="840"/>
              </a:cxn>
              <a:cxn ang="0">
                <a:pos x="369" y="1005"/>
              </a:cxn>
              <a:cxn ang="0">
                <a:pos x="807" y="931"/>
              </a:cxn>
              <a:cxn ang="0">
                <a:pos x="948" y="813"/>
              </a:cxn>
              <a:cxn ang="0">
                <a:pos x="1115" y="557"/>
              </a:cxn>
              <a:cxn ang="0">
                <a:pos x="463" y="819"/>
              </a:cxn>
              <a:cxn ang="0">
                <a:pos x="127" y="698"/>
              </a:cxn>
              <a:cxn ang="0">
                <a:pos x="142" y="929"/>
              </a:cxn>
              <a:cxn ang="0">
                <a:pos x="74" y="647"/>
              </a:cxn>
              <a:cxn ang="0">
                <a:pos x="0" y="557"/>
              </a:cxn>
              <a:cxn ang="0">
                <a:pos x="74" y="647"/>
              </a:cxn>
              <a:cxn ang="0">
                <a:pos x="182" y="430"/>
              </a:cxn>
              <a:cxn ang="0">
                <a:pos x="93" y="250"/>
              </a:cxn>
              <a:cxn ang="0">
                <a:pos x="125" y="596"/>
              </a:cxn>
              <a:cxn ang="0">
                <a:pos x="462" y="856"/>
              </a:cxn>
              <a:cxn ang="0">
                <a:pos x="353" y="987"/>
              </a:cxn>
            </a:cxnLst>
            <a:rect l="0" t="0" r="r" b="b"/>
            <a:pathLst>
              <a:path w="1115" h="1114">
                <a:moveTo>
                  <a:pt x="327" y="146"/>
                </a:moveTo>
                <a:cubicBezTo>
                  <a:pt x="335" y="146"/>
                  <a:pt x="342" y="148"/>
                  <a:pt x="348" y="151"/>
                </a:cubicBezTo>
                <a:cubicBezTo>
                  <a:pt x="394" y="94"/>
                  <a:pt x="443" y="44"/>
                  <a:pt x="495" y="3"/>
                </a:cubicBezTo>
                <a:cubicBezTo>
                  <a:pt x="340" y="21"/>
                  <a:pt x="204" y="101"/>
                  <a:pt x="114" y="219"/>
                </a:cubicBezTo>
                <a:cubicBezTo>
                  <a:pt x="166" y="206"/>
                  <a:pt x="221" y="197"/>
                  <a:pt x="277" y="190"/>
                </a:cubicBezTo>
                <a:cubicBezTo>
                  <a:pt x="280" y="165"/>
                  <a:pt x="301" y="146"/>
                  <a:pt x="327" y="146"/>
                </a:cubicBezTo>
                <a:close/>
                <a:moveTo>
                  <a:pt x="367" y="165"/>
                </a:moveTo>
                <a:cubicBezTo>
                  <a:pt x="371" y="170"/>
                  <a:pt x="374" y="176"/>
                  <a:pt x="376" y="183"/>
                </a:cubicBezTo>
                <a:cubicBezTo>
                  <a:pt x="392" y="182"/>
                  <a:pt x="409" y="182"/>
                  <a:pt x="425" y="182"/>
                </a:cubicBezTo>
                <a:cubicBezTo>
                  <a:pt x="445" y="182"/>
                  <a:pt x="464" y="182"/>
                  <a:pt x="484" y="183"/>
                </a:cubicBezTo>
                <a:cubicBezTo>
                  <a:pt x="560" y="186"/>
                  <a:pt x="635" y="196"/>
                  <a:pt x="705" y="211"/>
                </a:cubicBezTo>
                <a:cubicBezTo>
                  <a:pt x="713" y="196"/>
                  <a:pt x="728" y="185"/>
                  <a:pt x="746" y="183"/>
                </a:cubicBezTo>
                <a:cubicBezTo>
                  <a:pt x="750" y="145"/>
                  <a:pt x="752" y="108"/>
                  <a:pt x="752" y="72"/>
                </a:cubicBezTo>
                <a:cubicBezTo>
                  <a:pt x="752" y="59"/>
                  <a:pt x="751" y="47"/>
                  <a:pt x="751" y="34"/>
                </a:cubicBezTo>
                <a:cubicBezTo>
                  <a:pt x="691" y="12"/>
                  <a:pt x="626" y="0"/>
                  <a:pt x="558" y="0"/>
                </a:cubicBezTo>
                <a:cubicBezTo>
                  <a:pt x="551" y="0"/>
                  <a:pt x="545" y="0"/>
                  <a:pt x="539" y="0"/>
                </a:cubicBezTo>
                <a:cubicBezTo>
                  <a:pt x="478" y="44"/>
                  <a:pt x="420" y="99"/>
                  <a:pt x="367" y="165"/>
                </a:cubicBezTo>
                <a:close/>
                <a:moveTo>
                  <a:pt x="1036" y="320"/>
                </a:moveTo>
                <a:cubicBezTo>
                  <a:pt x="1036" y="325"/>
                  <a:pt x="1035" y="329"/>
                  <a:pt x="1034" y="333"/>
                </a:cubicBezTo>
                <a:cubicBezTo>
                  <a:pt x="1050" y="341"/>
                  <a:pt x="1064" y="350"/>
                  <a:pt x="1079" y="359"/>
                </a:cubicBezTo>
                <a:cubicBezTo>
                  <a:pt x="1062" y="314"/>
                  <a:pt x="1038" y="271"/>
                  <a:pt x="1011" y="232"/>
                </a:cubicBezTo>
                <a:cubicBezTo>
                  <a:pt x="1010" y="246"/>
                  <a:pt x="1009" y="260"/>
                  <a:pt x="1007" y="274"/>
                </a:cubicBezTo>
                <a:cubicBezTo>
                  <a:pt x="1024" y="282"/>
                  <a:pt x="1036" y="300"/>
                  <a:pt x="1036" y="320"/>
                </a:cubicBezTo>
                <a:close/>
                <a:moveTo>
                  <a:pt x="985" y="371"/>
                </a:moveTo>
                <a:cubicBezTo>
                  <a:pt x="983" y="371"/>
                  <a:pt x="982" y="371"/>
                  <a:pt x="981" y="371"/>
                </a:cubicBezTo>
                <a:cubicBezTo>
                  <a:pt x="955" y="437"/>
                  <a:pt x="914" y="504"/>
                  <a:pt x="860" y="567"/>
                </a:cubicBezTo>
                <a:cubicBezTo>
                  <a:pt x="784" y="655"/>
                  <a:pt x="683" y="737"/>
                  <a:pt x="564" y="805"/>
                </a:cubicBezTo>
                <a:cubicBezTo>
                  <a:pt x="565" y="808"/>
                  <a:pt x="566" y="812"/>
                  <a:pt x="566" y="817"/>
                </a:cubicBezTo>
                <a:cubicBezTo>
                  <a:pt x="641" y="829"/>
                  <a:pt x="720" y="836"/>
                  <a:pt x="802" y="836"/>
                </a:cubicBezTo>
                <a:cubicBezTo>
                  <a:pt x="821" y="836"/>
                  <a:pt x="839" y="836"/>
                  <a:pt x="857" y="835"/>
                </a:cubicBezTo>
                <a:cubicBezTo>
                  <a:pt x="862" y="811"/>
                  <a:pt x="883" y="793"/>
                  <a:pt x="908" y="793"/>
                </a:cubicBezTo>
                <a:cubicBezTo>
                  <a:pt x="915" y="793"/>
                  <a:pt x="923" y="795"/>
                  <a:pt x="930" y="798"/>
                </a:cubicBezTo>
                <a:cubicBezTo>
                  <a:pt x="1025" y="673"/>
                  <a:pt x="1081" y="533"/>
                  <a:pt x="1093" y="401"/>
                </a:cubicBezTo>
                <a:cubicBezTo>
                  <a:pt x="1092" y="399"/>
                  <a:pt x="1092" y="398"/>
                  <a:pt x="1091" y="396"/>
                </a:cubicBezTo>
                <a:cubicBezTo>
                  <a:pt x="1070" y="381"/>
                  <a:pt x="1047" y="367"/>
                  <a:pt x="1023" y="354"/>
                </a:cubicBezTo>
                <a:cubicBezTo>
                  <a:pt x="1014" y="365"/>
                  <a:pt x="1000" y="371"/>
                  <a:pt x="985" y="371"/>
                </a:cubicBezTo>
                <a:close/>
                <a:moveTo>
                  <a:pt x="553" y="783"/>
                </a:moveTo>
                <a:cubicBezTo>
                  <a:pt x="670" y="717"/>
                  <a:pt x="768" y="637"/>
                  <a:pt x="841" y="552"/>
                </a:cubicBezTo>
                <a:cubicBezTo>
                  <a:pt x="894" y="490"/>
                  <a:pt x="933" y="426"/>
                  <a:pt x="958" y="364"/>
                </a:cubicBezTo>
                <a:cubicBezTo>
                  <a:pt x="943" y="355"/>
                  <a:pt x="934" y="339"/>
                  <a:pt x="934" y="320"/>
                </a:cubicBezTo>
                <a:cubicBezTo>
                  <a:pt x="934" y="317"/>
                  <a:pt x="934" y="313"/>
                  <a:pt x="935" y="310"/>
                </a:cubicBezTo>
                <a:cubicBezTo>
                  <a:pt x="891" y="290"/>
                  <a:pt x="844" y="273"/>
                  <a:pt x="796" y="259"/>
                </a:cubicBezTo>
                <a:cubicBezTo>
                  <a:pt x="788" y="274"/>
                  <a:pt x="772" y="284"/>
                  <a:pt x="754" y="285"/>
                </a:cubicBezTo>
                <a:cubicBezTo>
                  <a:pt x="737" y="377"/>
                  <a:pt x="708" y="473"/>
                  <a:pt x="667" y="569"/>
                </a:cubicBezTo>
                <a:cubicBezTo>
                  <a:pt x="634" y="646"/>
                  <a:pt x="596" y="718"/>
                  <a:pt x="553" y="783"/>
                </a:cubicBezTo>
                <a:close/>
                <a:moveTo>
                  <a:pt x="225" y="701"/>
                </a:moveTo>
                <a:cubicBezTo>
                  <a:pt x="295" y="740"/>
                  <a:pt x="377" y="773"/>
                  <a:pt x="469" y="796"/>
                </a:cubicBezTo>
                <a:cubicBezTo>
                  <a:pt x="477" y="779"/>
                  <a:pt x="495" y="768"/>
                  <a:pt x="515" y="768"/>
                </a:cubicBezTo>
                <a:cubicBezTo>
                  <a:pt x="521" y="768"/>
                  <a:pt x="527" y="769"/>
                  <a:pt x="532" y="771"/>
                </a:cubicBezTo>
                <a:cubicBezTo>
                  <a:pt x="574" y="707"/>
                  <a:pt x="612" y="636"/>
                  <a:pt x="645" y="559"/>
                </a:cubicBezTo>
                <a:cubicBezTo>
                  <a:pt x="685" y="465"/>
                  <a:pt x="713" y="371"/>
                  <a:pt x="731" y="281"/>
                </a:cubicBezTo>
                <a:cubicBezTo>
                  <a:pt x="713" y="273"/>
                  <a:pt x="700" y="255"/>
                  <a:pt x="700" y="234"/>
                </a:cubicBezTo>
                <a:cubicBezTo>
                  <a:pt x="631" y="220"/>
                  <a:pt x="558" y="210"/>
                  <a:pt x="483" y="207"/>
                </a:cubicBezTo>
                <a:cubicBezTo>
                  <a:pt x="464" y="206"/>
                  <a:pt x="444" y="206"/>
                  <a:pt x="425" y="206"/>
                </a:cubicBezTo>
                <a:cubicBezTo>
                  <a:pt x="425" y="206"/>
                  <a:pt x="425" y="206"/>
                  <a:pt x="425" y="206"/>
                </a:cubicBezTo>
                <a:cubicBezTo>
                  <a:pt x="409" y="206"/>
                  <a:pt x="393" y="206"/>
                  <a:pt x="378" y="207"/>
                </a:cubicBezTo>
                <a:cubicBezTo>
                  <a:pt x="373" y="231"/>
                  <a:pt x="352" y="249"/>
                  <a:pt x="327" y="249"/>
                </a:cubicBezTo>
                <a:cubicBezTo>
                  <a:pt x="321" y="249"/>
                  <a:pt x="314" y="247"/>
                  <a:pt x="309" y="245"/>
                </a:cubicBezTo>
                <a:cubicBezTo>
                  <a:pt x="270" y="304"/>
                  <a:pt x="234" y="369"/>
                  <a:pt x="204" y="439"/>
                </a:cubicBezTo>
                <a:cubicBezTo>
                  <a:pt x="181" y="493"/>
                  <a:pt x="163" y="548"/>
                  <a:pt x="148" y="602"/>
                </a:cubicBezTo>
                <a:cubicBezTo>
                  <a:pt x="165" y="610"/>
                  <a:pt x="176" y="627"/>
                  <a:pt x="176" y="647"/>
                </a:cubicBezTo>
                <a:cubicBezTo>
                  <a:pt x="176" y="654"/>
                  <a:pt x="174" y="661"/>
                  <a:pt x="172" y="667"/>
                </a:cubicBezTo>
                <a:cubicBezTo>
                  <a:pt x="189" y="679"/>
                  <a:pt x="206" y="690"/>
                  <a:pt x="225" y="701"/>
                </a:cubicBezTo>
                <a:close/>
                <a:moveTo>
                  <a:pt x="802" y="234"/>
                </a:moveTo>
                <a:cubicBezTo>
                  <a:pt x="802" y="235"/>
                  <a:pt x="802" y="235"/>
                  <a:pt x="802" y="236"/>
                </a:cubicBezTo>
                <a:cubicBezTo>
                  <a:pt x="852" y="250"/>
                  <a:pt x="900" y="268"/>
                  <a:pt x="945" y="288"/>
                </a:cubicBezTo>
                <a:cubicBezTo>
                  <a:pt x="954" y="277"/>
                  <a:pt x="968" y="270"/>
                  <a:pt x="983" y="269"/>
                </a:cubicBezTo>
                <a:cubicBezTo>
                  <a:pt x="986" y="253"/>
                  <a:pt x="987" y="237"/>
                  <a:pt x="987" y="221"/>
                </a:cubicBezTo>
                <a:cubicBezTo>
                  <a:pt x="987" y="214"/>
                  <a:pt x="986" y="207"/>
                  <a:pt x="986" y="200"/>
                </a:cubicBezTo>
                <a:cubicBezTo>
                  <a:pt x="930" y="133"/>
                  <a:pt x="857" y="79"/>
                  <a:pt x="775" y="44"/>
                </a:cubicBezTo>
                <a:cubicBezTo>
                  <a:pt x="776" y="53"/>
                  <a:pt x="776" y="63"/>
                  <a:pt x="776" y="72"/>
                </a:cubicBezTo>
                <a:cubicBezTo>
                  <a:pt x="776" y="109"/>
                  <a:pt x="774" y="147"/>
                  <a:pt x="769" y="186"/>
                </a:cubicBezTo>
                <a:cubicBezTo>
                  <a:pt x="789" y="194"/>
                  <a:pt x="802" y="212"/>
                  <a:pt x="802" y="234"/>
                </a:cubicBezTo>
                <a:close/>
                <a:moveTo>
                  <a:pt x="908" y="896"/>
                </a:moveTo>
                <a:cubicBezTo>
                  <a:pt x="899" y="896"/>
                  <a:pt x="890" y="894"/>
                  <a:pt x="883" y="890"/>
                </a:cubicBezTo>
                <a:cubicBezTo>
                  <a:pt x="864" y="910"/>
                  <a:pt x="844" y="929"/>
                  <a:pt x="822" y="948"/>
                </a:cubicBezTo>
                <a:cubicBezTo>
                  <a:pt x="741" y="1021"/>
                  <a:pt x="652" y="1076"/>
                  <a:pt x="560" y="1114"/>
                </a:cubicBezTo>
                <a:cubicBezTo>
                  <a:pt x="763" y="1113"/>
                  <a:pt x="940" y="1004"/>
                  <a:pt x="1037" y="841"/>
                </a:cubicBezTo>
                <a:cubicBezTo>
                  <a:pt x="1011" y="846"/>
                  <a:pt x="985" y="849"/>
                  <a:pt x="958" y="852"/>
                </a:cubicBezTo>
                <a:cubicBezTo>
                  <a:pt x="955" y="877"/>
                  <a:pt x="933" y="896"/>
                  <a:pt x="908" y="896"/>
                </a:cubicBezTo>
                <a:close/>
                <a:moveTo>
                  <a:pt x="865" y="873"/>
                </a:moveTo>
                <a:cubicBezTo>
                  <a:pt x="862" y="869"/>
                  <a:pt x="860" y="864"/>
                  <a:pt x="859" y="859"/>
                </a:cubicBezTo>
                <a:cubicBezTo>
                  <a:pt x="840" y="860"/>
                  <a:pt x="821" y="860"/>
                  <a:pt x="802" y="860"/>
                </a:cubicBezTo>
                <a:cubicBezTo>
                  <a:pt x="718" y="860"/>
                  <a:pt x="638" y="853"/>
                  <a:pt x="561" y="840"/>
                </a:cubicBezTo>
                <a:cubicBezTo>
                  <a:pt x="553" y="858"/>
                  <a:pt x="535" y="870"/>
                  <a:pt x="515" y="870"/>
                </a:cubicBezTo>
                <a:cubicBezTo>
                  <a:pt x="508" y="870"/>
                  <a:pt x="501" y="869"/>
                  <a:pt x="495" y="866"/>
                </a:cubicBezTo>
                <a:cubicBezTo>
                  <a:pt x="455" y="918"/>
                  <a:pt x="413" y="965"/>
                  <a:pt x="369" y="1005"/>
                </a:cubicBezTo>
                <a:cubicBezTo>
                  <a:pt x="349" y="1023"/>
                  <a:pt x="329" y="1040"/>
                  <a:pt x="309" y="1056"/>
                </a:cubicBezTo>
                <a:cubicBezTo>
                  <a:pt x="367" y="1085"/>
                  <a:pt x="432" y="1104"/>
                  <a:pt x="500" y="1111"/>
                </a:cubicBezTo>
                <a:cubicBezTo>
                  <a:pt x="607" y="1075"/>
                  <a:pt x="712" y="1015"/>
                  <a:pt x="807" y="931"/>
                </a:cubicBezTo>
                <a:cubicBezTo>
                  <a:pt x="827" y="912"/>
                  <a:pt x="847" y="893"/>
                  <a:pt x="865" y="873"/>
                </a:cubicBezTo>
                <a:close/>
                <a:moveTo>
                  <a:pt x="1108" y="467"/>
                </a:moveTo>
                <a:cubicBezTo>
                  <a:pt x="1085" y="585"/>
                  <a:pt x="1031" y="705"/>
                  <a:pt x="948" y="813"/>
                </a:cubicBezTo>
                <a:cubicBezTo>
                  <a:pt x="952" y="818"/>
                  <a:pt x="954" y="823"/>
                  <a:pt x="956" y="828"/>
                </a:cubicBezTo>
                <a:cubicBezTo>
                  <a:pt x="989" y="824"/>
                  <a:pt x="1021" y="820"/>
                  <a:pt x="1052" y="814"/>
                </a:cubicBezTo>
                <a:cubicBezTo>
                  <a:pt x="1092" y="737"/>
                  <a:pt x="1115" y="650"/>
                  <a:pt x="1115" y="557"/>
                </a:cubicBezTo>
                <a:cubicBezTo>
                  <a:pt x="1115" y="526"/>
                  <a:pt x="1112" y="496"/>
                  <a:pt x="1108" y="467"/>
                </a:cubicBezTo>
                <a:close/>
                <a:moveTo>
                  <a:pt x="464" y="829"/>
                </a:moveTo>
                <a:cubicBezTo>
                  <a:pt x="464" y="826"/>
                  <a:pt x="464" y="823"/>
                  <a:pt x="463" y="819"/>
                </a:cubicBezTo>
                <a:cubicBezTo>
                  <a:pt x="370" y="796"/>
                  <a:pt x="285" y="762"/>
                  <a:pt x="213" y="722"/>
                </a:cubicBezTo>
                <a:cubicBezTo>
                  <a:pt x="194" y="711"/>
                  <a:pt x="175" y="699"/>
                  <a:pt x="157" y="687"/>
                </a:cubicBezTo>
                <a:cubicBezTo>
                  <a:pt x="149" y="693"/>
                  <a:pt x="138" y="698"/>
                  <a:pt x="127" y="698"/>
                </a:cubicBezTo>
                <a:cubicBezTo>
                  <a:pt x="117" y="757"/>
                  <a:pt x="111" y="815"/>
                  <a:pt x="111" y="871"/>
                </a:cubicBezTo>
                <a:cubicBezTo>
                  <a:pt x="111" y="878"/>
                  <a:pt x="111" y="884"/>
                  <a:pt x="112" y="891"/>
                </a:cubicBezTo>
                <a:cubicBezTo>
                  <a:pt x="121" y="904"/>
                  <a:pt x="132" y="917"/>
                  <a:pt x="142" y="929"/>
                </a:cubicBezTo>
                <a:cubicBezTo>
                  <a:pt x="242" y="913"/>
                  <a:pt x="348" y="882"/>
                  <a:pt x="452" y="834"/>
                </a:cubicBezTo>
                <a:cubicBezTo>
                  <a:pt x="456" y="832"/>
                  <a:pt x="460" y="831"/>
                  <a:pt x="464" y="829"/>
                </a:cubicBezTo>
                <a:close/>
                <a:moveTo>
                  <a:pt x="74" y="647"/>
                </a:moveTo>
                <a:cubicBezTo>
                  <a:pt x="74" y="638"/>
                  <a:pt x="76" y="630"/>
                  <a:pt x="80" y="623"/>
                </a:cubicBezTo>
                <a:cubicBezTo>
                  <a:pt x="47" y="591"/>
                  <a:pt x="21" y="556"/>
                  <a:pt x="1" y="520"/>
                </a:cubicBezTo>
                <a:cubicBezTo>
                  <a:pt x="1" y="532"/>
                  <a:pt x="0" y="544"/>
                  <a:pt x="0" y="557"/>
                </a:cubicBezTo>
                <a:cubicBezTo>
                  <a:pt x="0" y="667"/>
                  <a:pt x="32" y="770"/>
                  <a:pt x="88" y="857"/>
                </a:cubicBezTo>
                <a:cubicBezTo>
                  <a:pt x="88" y="804"/>
                  <a:pt x="94" y="749"/>
                  <a:pt x="103" y="694"/>
                </a:cubicBezTo>
                <a:cubicBezTo>
                  <a:pt x="86" y="685"/>
                  <a:pt x="74" y="668"/>
                  <a:pt x="74" y="647"/>
                </a:cubicBezTo>
                <a:close/>
                <a:moveTo>
                  <a:pt x="125" y="596"/>
                </a:moveTo>
                <a:cubicBezTo>
                  <a:pt x="125" y="596"/>
                  <a:pt x="125" y="596"/>
                  <a:pt x="125" y="596"/>
                </a:cubicBezTo>
                <a:cubicBezTo>
                  <a:pt x="140" y="541"/>
                  <a:pt x="159" y="485"/>
                  <a:pt x="182" y="430"/>
                </a:cubicBezTo>
                <a:cubicBezTo>
                  <a:pt x="213" y="358"/>
                  <a:pt x="249" y="292"/>
                  <a:pt x="289" y="232"/>
                </a:cubicBezTo>
                <a:cubicBezTo>
                  <a:pt x="285" y="227"/>
                  <a:pt x="281" y="221"/>
                  <a:pt x="279" y="214"/>
                </a:cubicBezTo>
                <a:cubicBezTo>
                  <a:pt x="214" y="221"/>
                  <a:pt x="152" y="233"/>
                  <a:pt x="93" y="250"/>
                </a:cubicBezTo>
                <a:cubicBezTo>
                  <a:pt x="49" y="315"/>
                  <a:pt x="19" y="391"/>
                  <a:pt x="7" y="472"/>
                </a:cubicBezTo>
                <a:cubicBezTo>
                  <a:pt x="24" y="519"/>
                  <a:pt x="54" y="564"/>
                  <a:pt x="96" y="605"/>
                </a:cubicBezTo>
                <a:cubicBezTo>
                  <a:pt x="104" y="599"/>
                  <a:pt x="114" y="596"/>
                  <a:pt x="125" y="596"/>
                </a:cubicBezTo>
                <a:close/>
                <a:moveTo>
                  <a:pt x="476" y="852"/>
                </a:moveTo>
                <a:cubicBezTo>
                  <a:pt x="475" y="852"/>
                  <a:pt x="475" y="851"/>
                  <a:pt x="474" y="851"/>
                </a:cubicBezTo>
                <a:cubicBezTo>
                  <a:pt x="470" y="852"/>
                  <a:pt x="466" y="854"/>
                  <a:pt x="462" y="856"/>
                </a:cubicBezTo>
                <a:cubicBezTo>
                  <a:pt x="361" y="902"/>
                  <a:pt x="260" y="933"/>
                  <a:pt x="162" y="950"/>
                </a:cubicBezTo>
                <a:cubicBezTo>
                  <a:pt x="198" y="986"/>
                  <a:pt x="240" y="1018"/>
                  <a:pt x="285" y="1043"/>
                </a:cubicBezTo>
                <a:cubicBezTo>
                  <a:pt x="308" y="1027"/>
                  <a:pt x="331" y="1008"/>
                  <a:pt x="353" y="987"/>
                </a:cubicBezTo>
                <a:cubicBezTo>
                  <a:pt x="395" y="948"/>
                  <a:pt x="437" y="903"/>
                  <a:pt x="476" y="852"/>
                </a:cubicBezTo>
                <a:close/>
              </a:path>
            </a:pathLst>
          </a:custGeom>
          <a:solidFill>
            <a:schemeClr val="bg1">
              <a:lumMod val="50000"/>
            </a:schemeClr>
          </a:solidFill>
          <a:ln w="25400" cap="flat" cmpd="sng" algn="ctr">
            <a:noFill/>
            <a:prstDash val="solid"/>
          </a:ln>
          <a:effectLst/>
        </p:spPr>
        <p:txBody>
          <a:bodyPr lIns="91341" tIns="45673" rIns="91341" bIns="45673" anchor="ctr"/>
          <a:lstStyle/>
          <a:p>
            <a:pPr algn="ctr" defTabSz="1014095">
              <a:defRPr/>
            </a:pPr>
            <a:endParaRPr lang="en-US" kern="0" dirty="0">
              <a:solidFill>
                <a:srgbClr val="000000"/>
              </a:solidFill>
            </a:endParaRPr>
          </a:p>
        </p:txBody>
      </p:sp>
      <p:grpSp>
        <p:nvGrpSpPr>
          <p:cNvPr id="85" name="Group 84"/>
          <p:cNvGrpSpPr/>
          <p:nvPr/>
        </p:nvGrpSpPr>
        <p:grpSpPr>
          <a:xfrm>
            <a:off x="6762673" y="4539793"/>
            <a:ext cx="208552" cy="201280"/>
            <a:chOff x="206629" y="4628681"/>
            <a:chExt cx="452224" cy="339168"/>
          </a:xfrm>
        </p:grpSpPr>
        <p:sp>
          <p:nvSpPr>
            <p:cNvPr id="90" name="Oval 89"/>
            <p:cNvSpPr/>
            <p:nvPr/>
          </p:nvSpPr>
          <p:spPr bwMode="auto">
            <a:xfrm>
              <a:off x="206629" y="4628681"/>
              <a:ext cx="452224" cy="339168"/>
            </a:xfrm>
            <a:prstGeom prst="ellipse">
              <a:avLst/>
            </a:prstGeom>
            <a:solidFill>
              <a:srgbClr val="C00000"/>
            </a:solidFill>
            <a:ln w="9525" cap="flat" cmpd="sng" algn="ctr">
              <a:noFill/>
              <a:prstDash val="solid"/>
              <a:round/>
              <a:headEnd type="none" w="med" len="med"/>
              <a:tailEnd type="none" w="med" len="med"/>
            </a:ln>
            <a:effectLst/>
          </p:spPr>
          <p:txBody>
            <a:bodyPr vert="horz" wrap="square" lIns="82124" tIns="41061" rIns="82124" bIns="41061" numCol="1" rtlCol="0" anchor="ctr" anchorCtr="0" compatLnSpc="1">
              <a:noAutofit/>
            </a:bodyPr>
            <a:lstStyle/>
            <a:p>
              <a:pPr algn="ctr" defTabSz="1083945" eaLnBrk="0" hangingPunct="0">
                <a:lnSpc>
                  <a:spcPct val="90000"/>
                </a:lnSpc>
              </a:pPr>
              <a:endParaRPr lang="en-US" sz="1200" dirty="0">
                <a:solidFill>
                  <a:srgbClr val="0096D6"/>
                </a:solidFill>
                <a:latin typeface="Arial" panose="020B0604020202020204"/>
              </a:endParaRPr>
            </a:p>
          </p:txBody>
        </p:sp>
        <p:sp>
          <p:nvSpPr>
            <p:cNvPr id="105" name="Oval 104"/>
            <p:cNvSpPr/>
            <p:nvPr/>
          </p:nvSpPr>
          <p:spPr bwMode="auto">
            <a:xfrm>
              <a:off x="225109" y="4628681"/>
              <a:ext cx="415263" cy="311448"/>
            </a:xfrm>
            <a:prstGeom prst="ellipse">
              <a:avLst/>
            </a:prstGeom>
            <a:solidFill>
              <a:srgbClr val="C00000"/>
            </a:solidFill>
            <a:ln w="9525" cap="flat" cmpd="sng" algn="ctr">
              <a:noFill/>
              <a:prstDash val="solid"/>
              <a:round/>
              <a:headEnd type="none" w="med" len="med"/>
              <a:tailEnd type="none" w="med" len="med"/>
            </a:ln>
            <a:effectLst/>
          </p:spPr>
          <p:txBody>
            <a:bodyPr vert="horz" wrap="square" lIns="82124" tIns="41061" rIns="82124" bIns="41061" numCol="1" rtlCol="0" anchor="ctr" anchorCtr="0" compatLnSpc="1">
              <a:noAutofit/>
            </a:bodyPr>
            <a:lstStyle/>
            <a:p>
              <a:pPr algn="ctr" defTabSz="1083945" eaLnBrk="0" hangingPunct="0">
                <a:lnSpc>
                  <a:spcPct val="90000"/>
                </a:lnSpc>
                <a:defRPr/>
              </a:pPr>
              <a:endParaRPr lang="en-US" sz="1200" kern="0" dirty="0">
                <a:solidFill>
                  <a:sysClr val="windowText" lastClr="000000"/>
                </a:solidFill>
                <a:latin typeface="Arial" panose="020B0604020202020204"/>
              </a:endParaRPr>
            </a:p>
          </p:txBody>
        </p:sp>
        <p:sp>
          <p:nvSpPr>
            <p:cNvPr id="106" name="Oval 105"/>
            <p:cNvSpPr/>
            <p:nvPr/>
          </p:nvSpPr>
          <p:spPr bwMode="auto">
            <a:xfrm rot="8100000">
              <a:off x="210885" y="4639566"/>
              <a:ext cx="431794" cy="323840"/>
            </a:xfrm>
            <a:prstGeom prst="ellipse">
              <a:avLst/>
            </a:prstGeom>
            <a:gradFill flip="none" rotWithShape="1">
              <a:gsLst>
                <a:gs pos="0">
                  <a:schemeClr val="bg1">
                    <a:alpha val="71000"/>
                  </a:schemeClr>
                </a:gs>
                <a:gs pos="100000">
                  <a:srgbClr val="FFFFFF">
                    <a:alpha val="0"/>
                  </a:srgbClr>
                </a:gs>
              </a:gsLst>
              <a:path path="rect">
                <a:fillToRect t="100000" r="100000"/>
              </a:path>
              <a:tileRect l="-100000" b="-100000"/>
            </a:gradFill>
            <a:ln w="9525" cap="flat" cmpd="sng" algn="ctr">
              <a:noFill/>
              <a:prstDash val="solid"/>
              <a:round/>
              <a:headEnd type="none" w="med" len="med"/>
              <a:tailEnd type="none" w="med" len="med"/>
            </a:ln>
            <a:effectLst/>
          </p:spPr>
          <p:txBody>
            <a:bodyPr vert="horz" wrap="square" lIns="82124" tIns="41061" rIns="82124" bIns="41061" numCol="1" rtlCol="0" anchor="ctr" anchorCtr="0" compatLnSpc="1">
              <a:noAutofit/>
            </a:bodyPr>
            <a:lstStyle/>
            <a:p>
              <a:pPr algn="ctr" defTabSz="1083945" eaLnBrk="0" hangingPunct="0">
                <a:lnSpc>
                  <a:spcPct val="90000"/>
                </a:lnSpc>
                <a:defRPr/>
              </a:pPr>
              <a:endParaRPr lang="en-US" sz="1200" kern="0" dirty="0">
                <a:solidFill>
                  <a:sysClr val="windowText" lastClr="000000"/>
                </a:solidFill>
                <a:latin typeface="Arial" panose="020B0604020202020204"/>
              </a:endParaRPr>
            </a:p>
          </p:txBody>
        </p:sp>
        <p:sp>
          <p:nvSpPr>
            <p:cNvPr id="107" name="Freeform 93"/>
            <p:cNvSpPr>
              <a:spLocks noEditPoints="1"/>
            </p:cNvSpPr>
            <p:nvPr/>
          </p:nvSpPr>
          <p:spPr bwMode="auto">
            <a:xfrm>
              <a:off x="344357" y="4680335"/>
              <a:ext cx="186468" cy="193024"/>
            </a:xfrm>
            <a:custGeom>
              <a:avLst/>
              <a:gdLst/>
              <a:ahLst/>
              <a:cxnLst>
                <a:cxn ang="0">
                  <a:pos x="54" y="54"/>
                </a:cxn>
                <a:cxn ang="0">
                  <a:pos x="81" y="27"/>
                </a:cxn>
                <a:cxn ang="0">
                  <a:pos x="107" y="54"/>
                </a:cxn>
                <a:cxn ang="0">
                  <a:pos x="107" y="75"/>
                </a:cxn>
                <a:cxn ang="0">
                  <a:pos x="135" y="75"/>
                </a:cxn>
                <a:cxn ang="0">
                  <a:pos x="135" y="54"/>
                </a:cxn>
                <a:cxn ang="0">
                  <a:pos x="81" y="0"/>
                </a:cxn>
                <a:cxn ang="0">
                  <a:pos x="27" y="54"/>
                </a:cxn>
                <a:cxn ang="0">
                  <a:pos x="27" y="75"/>
                </a:cxn>
                <a:cxn ang="0">
                  <a:pos x="54" y="75"/>
                </a:cxn>
                <a:cxn ang="0">
                  <a:pos x="54" y="54"/>
                </a:cxn>
                <a:cxn ang="0">
                  <a:pos x="145" y="87"/>
                </a:cxn>
                <a:cxn ang="0">
                  <a:pos x="17" y="87"/>
                </a:cxn>
                <a:cxn ang="0">
                  <a:pos x="0" y="104"/>
                </a:cxn>
                <a:cxn ang="0">
                  <a:pos x="0" y="206"/>
                </a:cxn>
                <a:cxn ang="0">
                  <a:pos x="17" y="222"/>
                </a:cxn>
                <a:cxn ang="0">
                  <a:pos x="145" y="222"/>
                </a:cxn>
                <a:cxn ang="0">
                  <a:pos x="161" y="206"/>
                </a:cxn>
                <a:cxn ang="0">
                  <a:pos x="161" y="104"/>
                </a:cxn>
                <a:cxn ang="0">
                  <a:pos x="145" y="87"/>
                </a:cxn>
                <a:cxn ang="0">
                  <a:pos x="95" y="170"/>
                </a:cxn>
                <a:cxn ang="0">
                  <a:pos x="81" y="182"/>
                </a:cxn>
                <a:cxn ang="0">
                  <a:pos x="67" y="170"/>
                </a:cxn>
                <a:cxn ang="0">
                  <a:pos x="67" y="131"/>
                </a:cxn>
                <a:cxn ang="0">
                  <a:pos x="81" y="118"/>
                </a:cxn>
                <a:cxn ang="0">
                  <a:pos x="95" y="131"/>
                </a:cxn>
                <a:cxn ang="0">
                  <a:pos x="95" y="170"/>
                </a:cxn>
              </a:cxnLst>
              <a:rect l="0" t="0" r="r" b="b"/>
              <a:pathLst>
                <a:path w="161" h="222">
                  <a:moveTo>
                    <a:pt x="54" y="54"/>
                  </a:moveTo>
                  <a:cubicBezTo>
                    <a:pt x="54" y="39"/>
                    <a:pt x="66" y="27"/>
                    <a:pt x="81" y="27"/>
                  </a:cubicBezTo>
                  <a:cubicBezTo>
                    <a:pt x="95" y="27"/>
                    <a:pt x="107" y="39"/>
                    <a:pt x="107" y="54"/>
                  </a:cubicBezTo>
                  <a:cubicBezTo>
                    <a:pt x="107" y="75"/>
                    <a:pt x="107" y="75"/>
                    <a:pt x="107" y="75"/>
                  </a:cubicBezTo>
                  <a:cubicBezTo>
                    <a:pt x="135" y="75"/>
                    <a:pt x="135" y="75"/>
                    <a:pt x="135" y="75"/>
                  </a:cubicBezTo>
                  <a:cubicBezTo>
                    <a:pt x="135" y="54"/>
                    <a:pt x="135" y="54"/>
                    <a:pt x="135" y="54"/>
                  </a:cubicBezTo>
                  <a:cubicBezTo>
                    <a:pt x="135" y="24"/>
                    <a:pt x="111" y="0"/>
                    <a:pt x="81" y="0"/>
                  </a:cubicBezTo>
                  <a:cubicBezTo>
                    <a:pt x="51" y="0"/>
                    <a:pt x="27" y="24"/>
                    <a:pt x="27" y="54"/>
                  </a:cubicBezTo>
                  <a:cubicBezTo>
                    <a:pt x="27" y="75"/>
                    <a:pt x="27" y="75"/>
                    <a:pt x="27" y="75"/>
                  </a:cubicBezTo>
                  <a:cubicBezTo>
                    <a:pt x="54" y="75"/>
                    <a:pt x="54" y="75"/>
                    <a:pt x="54" y="75"/>
                  </a:cubicBezTo>
                  <a:lnTo>
                    <a:pt x="54" y="54"/>
                  </a:lnTo>
                  <a:close/>
                  <a:moveTo>
                    <a:pt x="145" y="87"/>
                  </a:moveTo>
                  <a:cubicBezTo>
                    <a:pt x="17" y="87"/>
                    <a:pt x="17" y="87"/>
                    <a:pt x="17" y="87"/>
                  </a:cubicBezTo>
                  <a:cubicBezTo>
                    <a:pt x="8" y="87"/>
                    <a:pt x="0" y="95"/>
                    <a:pt x="0" y="104"/>
                  </a:cubicBezTo>
                  <a:cubicBezTo>
                    <a:pt x="0" y="206"/>
                    <a:pt x="0" y="206"/>
                    <a:pt x="0" y="206"/>
                  </a:cubicBezTo>
                  <a:cubicBezTo>
                    <a:pt x="0" y="215"/>
                    <a:pt x="8" y="222"/>
                    <a:pt x="17" y="222"/>
                  </a:cubicBezTo>
                  <a:cubicBezTo>
                    <a:pt x="145" y="222"/>
                    <a:pt x="145" y="222"/>
                    <a:pt x="145" y="222"/>
                  </a:cubicBezTo>
                  <a:cubicBezTo>
                    <a:pt x="154" y="222"/>
                    <a:pt x="161" y="215"/>
                    <a:pt x="161" y="206"/>
                  </a:cubicBezTo>
                  <a:cubicBezTo>
                    <a:pt x="161" y="104"/>
                    <a:pt x="161" y="104"/>
                    <a:pt x="161" y="104"/>
                  </a:cubicBezTo>
                  <a:cubicBezTo>
                    <a:pt x="161" y="95"/>
                    <a:pt x="154" y="87"/>
                    <a:pt x="145" y="87"/>
                  </a:cubicBezTo>
                  <a:close/>
                  <a:moveTo>
                    <a:pt x="95" y="170"/>
                  </a:moveTo>
                  <a:cubicBezTo>
                    <a:pt x="95" y="177"/>
                    <a:pt x="88" y="182"/>
                    <a:pt x="81" y="182"/>
                  </a:cubicBezTo>
                  <a:cubicBezTo>
                    <a:pt x="73" y="182"/>
                    <a:pt x="67" y="177"/>
                    <a:pt x="67" y="170"/>
                  </a:cubicBezTo>
                  <a:cubicBezTo>
                    <a:pt x="67" y="131"/>
                    <a:pt x="67" y="131"/>
                    <a:pt x="67" y="131"/>
                  </a:cubicBezTo>
                  <a:cubicBezTo>
                    <a:pt x="67" y="124"/>
                    <a:pt x="73" y="118"/>
                    <a:pt x="81" y="118"/>
                  </a:cubicBezTo>
                  <a:cubicBezTo>
                    <a:pt x="88" y="118"/>
                    <a:pt x="95" y="124"/>
                    <a:pt x="95" y="131"/>
                  </a:cubicBezTo>
                  <a:lnTo>
                    <a:pt x="95" y="170"/>
                  </a:lnTo>
                  <a:close/>
                </a:path>
              </a:pathLst>
            </a:custGeom>
            <a:solidFill>
              <a:schemeClr val="bg1"/>
            </a:solidFill>
            <a:ln>
              <a:noFill/>
            </a:ln>
            <a:effectLst>
              <a:innerShdw blurRad="63500" dist="50800" dir="16200000">
                <a:prstClr val="black">
                  <a:alpha val="18000"/>
                </a:prstClr>
              </a:innerShdw>
            </a:effectLst>
          </p:spPr>
          <p:txBody>
            <a:bodyPr vert="horz" wrap="square" lIns="91440" tIns="45720" rIns="91440" bIns="45720" numCol="1" anchor="t" anchorCtr="0" compatLnSpc="1"/>
            <a:lstStyle/>
            <a:p>
              <a:pPr defTabSz="1217930"/>
              <a:endParaRPr lang="en-US" sz="1200" dirty="0">
                <a:solidFill>
                  <a:srgbClr val="0096D6"/>
                </a:solidFill>
                <a:latin typeface="Arial" panose="020B0604020202020204"/>
              </a:endParaRPr>
            </a:p>
          </p:txBody>
        </p:sp>
      </p:grpSp>
      <p:grpSp>
        <p:nvGrpSpPr>
          <p:cNvPr id="108" name="Group 107"/>
          <p:cNvGrpSpPr/>
          <p:nvPr/>
        </p:nvGrpSpPr>
        <p:grpSpPr>
          <a:xfrm>
            <a:off x="6762673" y="5645811"/>
            <a:ext cx="208552" cy="201280"/>
            <a:chOff x="206629" y="4628681"/>
            <a:chExt cx="452224" cy="339168"/>
          </a:xfrm>
        </p:grpSpPr>
        <p:sp>
          <p:nvSpPr>
            <p:cNvPr id="109" name="Oval 108"/>
            <p:cNvSpPr/>
            <p:nvPr/>
          </p:nvSpPr>
          <p:spPr bwMode="auto">
            <a:xfrm>
              <a:off x="206629" y="4628681"/>
              <a:ext cx="452224" cy="339168"/>
            </a:xfrm>
            <a:prstGeom prst="ellipse">
              <a:avLst/>
            </a:prstGeom>
            <a:solidFill>
              <a:srgbClr val="C00000"/>
            </a:solidFill>
            <a:ln w="9525" cap="flat" cmpd="sng" algn="ctr">
              <a:noFill/>
              <a:prstDash val="solid"/>
              <a:round/>
              <a:headEnd type="none" w="med" len="med"/>
              <a:tailEnd type="none" w="med" len="med"/>
            </a:ln>
            <a:effectLst/>
          </p:spPr>
          <p:txBody>
            <a:bodyPr vert="horz" wrap="square" lIns="82124" tIns="41061" rIns="82124" bIns="41061" numCol="1" rtlCol="0" anchor="ctr" anchorCtr="0" compatLnSpc="1">
              <a:noAutofit/>
            </a:bodyPr>
            <a:lstStyle/>
            <a:p>
              <a:pPr algn="ctr" defTabSz="1083945" eaLnBrk="0" hangingPunct="0">
                <a:lnSpc>
                  <a:spcPct val="90000"/>
                </a:lnSpc>
              </a:pPr>
              <a:endParaRPr lang="en-US" sz="1200" dirty="0">
                <a:solidFill>
                  <a:srgbClr val="0096D6"/>
                </a:solidFill>
                <a:latin typeface="Arial" panose="020B0604020202020204"/>
              </a:endParaRPr>
            </a:p>
          </p:txBody>
        </p:sp>
        <p:sp>
          <p:nvSpPr>
            <p:cNvPr id="110" name="Oval 109"/>
            <p:cNvSpPr/>
            <p:nvPr/>
          </p:nvSpPr>
          <p:spPr bwMode="auto">
            <a:xfrm>
              <a:off x="225109" y="4628681"/>
              <a:ext cx="415263" cy="311448"/>
            </a:xfrm>
            <a:prstGeom prst="ellipse">
              <a:avLst/>
            </a:prstGeom>
            <a:solidFill>
              <a:srgbClr val="C00000"/>
            </a:solidFill>
            <a:ln w="9525" cap="flat" cmpd="sng" algn="ctr">
              <a:noFill/>
              <a:prstDash val="solid"/>
              <a:round/>
              <a:headEnd type="none" w="med" len="med"/>
              <a:tailEnd type="none" w="med" len="med"/>
            </a:ln>
            <a:effectLst/>
          </p:spPr>
          <p:txBody>
            <a:bodyPr vert="horz" wrap="square" lIns="82124" tIns="41061" rIns="82124" bIns="41061" numCol="1" rtlCol="0" anchor="ctr" anchorCtr="0" compatLnSpc="1">
              <a:noAutofit/>
            </a:bodyPr>
            <a:lstStyle/>
            <a:p>
              <a:pPr algn="ctr" defTabSz="1083945" eaLnBrk="0" hangingPunct="0">
                <a:lnSpc>
                  <a:spcPct val="90000"/>
                </a:lnSpc>
                <a:defRPr/>
              </a:pPr>
              <a:endParaRPr lang="en-US" sz="1200" kern="0" dirty="0">
                <a:solidFill>
                  <a:sysClr val="windowText" lastClr="000000"/>
                </a:solidFill>
                <a:latin typeface="Arial" panose="020B0604020202020204"/>
              </a:endParaRPr>
            </a:p>
          </p:txBody>
        </p:sp>
        <p:sp>
          <p:nvSpPr>
            <p:cNvPr id="111" name="Oval 110"/>
            <p:cNvSpPr/>
            <p:nvPr/>
          </p:nvSpPr>
          <p:spPr bwMode="auto">
            <a:xfrm rot="8100000">
              <a:off x="210885" y="4639566"/>
              <a:ext cx="431794" cy="323840"/>
            </a:xfrm>
            <a:prstGeom prst="ellipse">
              <a:avLst/>
            </a:prstGeom>
            <a:gradFill flip="none" rotWithShape="1">
              <a:gsLst>
                <a:gs pos="0">
                  <a:schemeClr val="bg1">
                    <a:alpha val="71000"/>
                  </a:schemeClr>
                </a:gs>
                <a:gs pos="100000">
                  <a:srgbClr val="FFFFFF">
                    <a:alpha val="0"/>
                  </a:srgbClr>
                </a:gs>
              </a:gsLst>
              <a:path path="rect">
                <a:fillToRect t="100000" r="100000"/>
              </a:path>
              <a:tileRect l="-100000" b="-100000"/>
            </a:gradFill>
            <a:ln w="9525" cap="flat" cmpd="sng" algn="ctr">
              <a:noFill/>
              <a:prstDash val="solid"/>
              <a:round/>
              <a:headEnd type="none" w="med" len="med"/>
              <a:tailEnd type="none" w="med" len="med"/>
            </a:ln>
            <a:effectLst/>
          </p:spPr>
          <p:txBody>
            <a:bodyPr vert="horz" wrap="square" lIns="82124" tIns="41061" rIns="82124" bIns="41061" numCol="1" rtlCol="0" anchor="ctr" anchorCtr="0" compatLnSpc="1">
              <a:noAutofit/>
            </a:bodyPr>
            <a:lstStyle/>
            <a:p>
              <a:pPr algn="ctr" defTabSz="1083945" eaLnBrk="0" hangingPunct="0">
                <a:lnSpc>
                  <a:spcPct val="90000"/>
                </a:lnSpc>
                <a:defRPr/>
              </a:pPr>
              <a:endParaRPr lang="en-US" sz="1200" kern="0" dirty="0">
                <a:solidFill>
                  <a:sysClr val="windowText" lastClr="000000"/>
                </a:solidFill>
                <a:latin typeface="Arial" panose="020B0604020202020204"/>
              </a:endParaRPr>
            </a:p>
          </p:txBody>
        </p:sp>
        <p:sp>
          <p:nvSpPr>
            <p:cNvPr id="112" name="Freeform 93"/>
            <p:cNvSpPr>
              <a:spLocks noEditPoints="1"/>
            </p:cNvSpPr>
            <p:nvPr/>
          </p:nvSpPr>
          <p:spPr bwMode="auto">
            <a:xfrm>
              <a:off x="344357" y="4680335"/>
              <a:ext cx="186468" cy="193024"/>
            </a:xfrm>
            <a:custGeom>
              <a:avLst/>
              <a:gdLst/>
              <a:ahLst/>
              <a:cxnLst>
                <a:cxn ang="0">
                  <a:pos x="54" y="54"/>
                </a:cxn>
                <a:cxn ang="0">
                  <a:pos x="81" y="27"/>
                </a:cxn>
                <a:cxn ang="0">
                  <a:pos x="107" y="54"/>
                </a:cxn>
                <a:cxn ang="0">
                  <a:pos x="107" y="75"/>
                </a:cxn>
                <a:cxn ang="0">
                  <a:pos x="135" y="75"/>
                </a:cxn>
                <a:cxn ang="0">
                  <a:pos x="135" y="54"/>
                </a:cxn>
                <a:cxn ang="0">
                  <a:pos x="81" y="0"/>
                </a:cxn>
                <a:cxn ang="0">
                  <a:pos x="27" y="54"/>
                </a:cxn>
                <a:cxn ang="0">
                  <a:pos x="27" y="75"/>
                </a:cxn>
                <a:cxn ang="0">
                  <a:pos x="54" y="75"/>
                </a:cxn>
                <a:cxn ang="0">
                  <a:pos x="54" y="54"/>
                </a:cxn>
                <a:cxn ang="0">
                  <a:pos x="145" y="87"/>
                </a:cxn>
                <a:cxn ang="0">
                  <a:pos x="17" y="87"/>
                </a:cxn>
                <a:cxn ang="0">
                  <a:pos x="0" y="104"/>
                </a:cxn>
                <a:cxn ang="0">
                  <a:pos x="0" y="206"/>
                </a:cxn>
                <a:cxn ang="0">
                  <a:pos x="17" y="222"/>
                </a:cxn>
                <a:cxn ang="0">
                  <a:pos x="145" y="222"/>
                </a:cxn>
                <a:cxn ang="0">
                  <a:pos x="161" y="206"/>
                </a:cxn>
                <a:cxn ang="0">
                  <a:pos x="161" y="104"/>
                </a:cxn>
                <a:cxn ang="0">
                  <a:pos x="145" y="87"/>
                </a:cxn>
                <a:cxn ang="0">
                  <a:pos x="95" y="170"/>
                </a:cxn>
                <a:cxn ang="0">
                  <a:pos x="81" y="182"/>
                </a:cxn>
                <a:cxn ang="0">
                  <a:pos x="67" y="170"/>
                </a:cxn>
                <a:cxn ang="0">
                  <a:pos x="67" y="131"/>
                </a:cxn>
                <a:cxn ang="0">
                  <a:pos x="81" y="118"/>
                </a:cxn>
                <a:cxn ang="0">
                  <a:pos x="95" y="131"/>
                </a:cxn>
                <a:cxn ang="0">
                  <a:pos x="95" y="170"/>
                </a:cxn>
              </a:cxnLst>
              <a:rect l="0" t="0" r="r" b="b"/>
              <a:pathLst>
                <a:path w="161" h="222">
                  <a:moveTo>
                    <a:pt x="54" y="54"/>
                  </a:moveTo>
                  <a:cubicBezTo>
                    <a:pt x="54" y="39"/>
                    <a:pt x="66" y="27"/>
                    <a:pt x="81" y="27"/>
                  </a:cubicBezTo>
                  <a:cubicBezTo>
                    <a:pt x="95" y="27"/>
                    <a:pt x="107" y="39"/>
                    <a:pt x="107" y="54"/>
                  </a:cubicBezTo>
                  <a:cubicBezTo>
                    <a:pt x="107" y="75"/>
                    <a:pt x="107" y="75"/>
                    <a:pt x="107" y="75"/>
                  </a:cubicBezTo>
                  <a:cubicBezTo>
                    <a:pt x="135" y="75"/>
                    <a:pt x="135" y="75"/>
                    <a:pt x="135" y="75"/>
                  </a:cubicBezTo>
                  <a:cubicBezTo>
                    <a:pt x="135" y="54"/>
                    <a:pt x="135" y="54"/>
                    <a:pt x="135" y="54"/>
                  </a:cubicBezTo>
                  <a:cubicBezTo>
                    <a:pt x="135" y="24"/>
                    <a:pt x="111" y="0"/>
                    <a:pt x="81" y="0"/>
                  </a:cubicBezTo>
                  <a:cubicBezTo>
                    <a:pt x="51" y="0"/>
                    <a:pt x="27" y="24"/>
                    <a:pt x="27" y="54"/>
                  </a:cubicBezTo>
                  <a:cubicBezTo>
                    <a:pt x="27" y="75"/>
                    <a:pt x="27" y="75"/>
                    <a:pt x="27" y="75"/>
                  </a:cubicBezTo>
                  <a:cubicBezTo>
                    <a:pt x="54" y="75"/>
                    <a:pt x="54" y="75"/>
                    <a:pt x="54" y="75"/>
                  </a:cubicBezTo>
                  <a:lnTo>
                    <a:pt x="54" y="54"/>
                  </a:lnTo>
                  <a:close/>
                  <a:moveTo>
                    <a:pt x="145" y="87"/>
                  </a:moveTo>
                  <a:cubicBezTo>
                    <a:pt x="17" y="87"/>
                    <a:pt x="17" y="87"/>
                    <a:pt x="17" y="87"/>
                  </a:cubicBezTo>
                  <a:cubicBezTo>
                    <a:pt x="8" y="87"/>
                    <a:pt x="0" y="95"/>
                    <a:pt x="0" y="104"/>
                  </a:cubicBezTo>
                  <a:cubicBezTo>
                    <a:pt x="0" y="206"/>
                    <a:pt x="0" y="206"/>
                    <a:pt x="0" y="206"/>
                  </a:cubicBezTo>
                  <a:cubicBezTo>
                    <a:pt x="0" y="215"/>
                    <a:pt x="8" y="222"/>
                    <a:pt x="17" y="222"/>
                  </a:cubicBezTo>
                  <a:cubicBezTo>
                    <a:pt x="145" y="222"/>
                    <a:pt x="145" y="222"/>
                    <a:pt x="145" y="222"/>
                  </a:cubicBezTo>
                  <a:cubicBezTo>
                    <a:pt x="154" y="222"/>
                    <a:pt x="161" y="215"/>
                    <a:pt x="161" y="206"/>
                  </a:cubicBezTo>
                  <a:cubicBezTo>
                    <a:pt x="161" y="104"/>
                    <a:pt x="161" y="104"/>
                    <a:pt x="161" y="104"/>
                  </a:cubicBezTo>
                  <a:cubicBezTo>
                    <a:pt x="161" y="95"/>
                    <a:pt x="154" y="87"/>
                    <a:pt x="145" y="87"/>
                  </a:cubicBezTo>
                  <a:close/>
                  <a:moveTo>
                    <a:pt x="95" y="170"/>
                  </a:moveTo>
                  <a:cubicBezTo>
                    <a:pt x="95" y="177"/>
                    <a:pt x="88" y="182"/>
                    <a:pt x="81" y="182"/>
                  </a:cubicBezTo>
                  <a:cubicBezTo>
                    <a:pt x="73" y="182"/>
                    <a:pt x="67" y="177"/>
                    <a:pt x="67" y="170"/>
                  </a:cubicBezTo>
                  <a:cubicBezTo>
                    <a:pt x="67" y="131"/>
                    <a:pt x="67" y="131"/>
                    <a:pt x="67" y="131"/>
                  </a:cubicBezTo>
                  <a:cubicBezTo>
                    <a:pt x="67" y="124"/>
                    <a:pt x="73" y="118"/>
                    <a:pt x="81" y="118"/>
                  </a:cubicBezTo>
                  <a:cubicBezTo>
                    <a:pt x="88" y="118"/>
                    <a:pt x="95" y="124"/>
                    <a:pt x="95" y="131"/>
                  </a:cubicBezTo>
                  <a:lnTo>
                    <a:pt x="95" y="170"/>
                  </a:lnTo>
                  <a:close/>
                </a:path>
              </a:pathLst>
            </a:custGeom>
            <a:solidFill>
              <a:schemeClr val="bg1"/>
            </a:solidFill>
            <a:ln>
              <a:noFill/>
            </a:ln>
            <a:effectLst>
              <a:innerShdw blurRad="63500" dist="50800" dir="16200000">
                <a:prstClr val="black">
                  <a:alpha val="18000"/>
                </a:prstClr>
              </a:innerShdw>
            </a:effectLst>
          </p:spPr>
          <p:txBody>
            <a:bodyPr vert="horz" wrap="square" lIns="91440" tIns="45720" rIns="91440" bIns="45720" numCol="1" anchor="t" anchorCtr="0" compatLnSpc="1"/>
            <a:lstStyle/>
            <a:p>
              <a:pPr defTabSz="1217930"/>
              <a:endParaRPr lang="en-US" sz="1200" dirty="0">
                <a:solidFill>
                  <a:srgbClr val="0096D6"/>
                </a:solidFill>
                <a:latin typeface="Arial" panose="020B0604020202020204"/>
              </a:endParaRPr>
            </a:p>
          </p:txBody>
        </p:sp>
      </p:gr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PfR</a:t>
            </a:r>
            <a:r>
              <a:rPr lang="en-US" dirty="0"/>
              <a:t> Enhances Classical Routing</a:t>
            </a:r>
            <a:endParaRPr lang="en-US" dirty="0"/>
          </a:p>
        </p:txBody>
      </p:sp>
      <p:sp>
        <p:nvSpPr>
          <p:cNvPr id="3" name="内容占位符 2"/>
          <p:cNvSpPr>
            <a:spLocks noGrp="1"/>
          </p:cNvSpPr>
          <p:nvPr>
            <p:ph sz="quarter" idx="10"/>
          </p:nvPr>
        </p:nvSpPr>
        <p:spPr/>
        <p:txBody>
          <a:bodyPr/>
          <a:lstStyle/>
          <a:p>
            <a:endParaRPr lang="en-US"/>
          </a:p>
        </p:txBody>
      </p:sp>
      <p:sp>
        <p:nvSpPr>
          <p:cNvPr id="4" name="Rectangle 3"/>
          <p:cNvSpPr/>
          <p:nvPr/>
        </p:nvSpPr>
        <p:spPr>
          <a:xfrm>
            <a:off x="815213" y="2362254"/>
            <a:ext cx="10524355" cy="1200203"/>
          </a:xfrm>
          <a:prstGeom prst="rect">
            <a:avLst/>
          </a:prstGeom>
          <a:gradFill flip="none" rotWithShape="1">
            <a:gsLst>
              <a:gs pos="0">
                <a:schemeClr val="accent3">
                  <a:lumMod val="34000"/>
                </a:schemeClr>
              </a:gs>
              <a:gs pos="100000">
                <a:schemeClr val="accent3">
                  <a:lumMod val="50000"/>
                </a:schemeClr>
              </a:gs>
            </a:gsLst>
            <a:lin ang="0" scaled="0"/>
            <a:tileRect/>
          </a:gradFill>
          <a:ln w="9525" cap="flat" cmpd="sng" algn="ctr">
            <a:gradFill flip="none" rotWithShape="1">
              <a:gsLst>
                <a:gs pos="0">
                  <a:schemeClr val="accent1">
                    <a:tint val="66000"/>
                    <a:satMod val="160000"/>
                  </a:schemeClr>
                </a:gs>
                <a:gs pos="50000">
                  <a:schemeClr val="accent1">
                    <a:tint val="44500"/>
                    <a:satMod val="160000"/>
                    <a:alpha val="0"/>
                  </a:schemeClr>
                </a:gs>
                <a:gs pos="100000">
                  <a:schemeClr val="tx1">
                    <a:lumMod val="60000"/>
                    <a:lumOff val="40000"/>
                    <a:alpha val="0"/>
                  </a:schemeClr>
                </a:gs>
              </a:gsLst>
              <a:lin ang="0" scaled="0"/>
              <a:tileRect/>
            </a:gradFill>
            <a:prstDash val="solid"/>
          </a:ln>
          <a:effectLst/>
        </p:spPr>
        <p:txBody>
          <a:bodyPr vert="horz" wrap="square" lIns="0" tIns="0" rIns="0" bIns="0" anchor="ctr" anchorCtr="1"/>
          <a:lstStyle/>
          <a:p>
            <a:pPr algn="r" defTabSz="911225">
              <a:lnSpc>
                <a:spcPct val="95000"/>
              </a:lnSpc>
              <a:spcBef>
                <a:spcPts val="200"/>
              </a:spcBef>
            </a:pPr>
            <a:endParaRPr lang="en-US" sz="2300" kern="0" dirty="0">
              <a:solidFill>
                <a:srgbClr val="FFFFFF"/>
              </a:solidFill>
              <a:effectLst>
                <a:outerShdw blurRad="50800" dist="38100" dir="2700000" algn="tl" rotWithShape="0">
                  <a:prstClr val="black">
                    <a:alpha val="40000"/>
                  </a:prstClr>
                </a:outerShdw>
              </a:effectLst>
              <a:ea typeface="MS PGothic" panose="020B0600070205080204" pitchFamily="34" charset="-128"/>
            </a:endParaRPr>
          </a:p>
        </p:txBody>
      </p:sp>
      <p:sp>
        <p:nvSpPr>
          <p:cNvPr id="22" name="Rectangle 21"/>
          <p:cNvSpPr/>
          <p:nvPr/>
        </p:nvSpPr>
        <p:spPr>
          <a:xfrm>
            <a:off x="815213" y="3650194"/>
            <a:ext cx="10524355" cy="1200203"/>
          </a:xfrm>
          <a:prstGeom prst="rect">
            <a:avLst/>
          </a:prstGeom>
          <a:gradFill flip="none" rotWithShape="1">
            <a:gsLst>
              <a:gs pos="0">
                <a:schemeClr val="accent3">
                  <a:lumMod val="34000"/>
                </a:schemeClr>
              </a:gs>
              <a:gs pos="100000">
                <a:schemeClr val="accent3">
                  <a:lumMod val="50000"/>
                </a:schemeClr>
              </a:gs>
            </a:gsLst>
            <a:lin ang="0" scaled="0"/>
            <a:tileRect/>
          </a:gradFill>
          <a:ln w="9525" cap="flat" cmpd="sng" algn="ctr">
            <a:gradFill flip="none" rotWithShape="1">
              <a:gsLst>
                <a:gs pos="0">
                  <a:schemeClr val="accent1">
                    <a:tint val="66000"/>
                    <a:satMod val="160000"/>
                  </a:schemeClr>
                </a:gs>
                <a:gs pos="50000">
                  <a:schemeClr val="accent1">
                    <a:tint val="44500"/>
                    <a:satMod val="160000"/>
                    <a:alpha val="0"/>
                  </a:schemeClr>
                </a:gs>
                <a:gs pos="100000">
                  <a:schemeClr val="tx1">
                    <a:lumMod val="60000"/>
                    <a:lumOff val="40000"/>
                    <a:alpha val="0"/>
                  </a:schemeClr>
                </a:gs>
              </a:gsLst>
              <a:lin ang="0" scaled="0"/>
              <a:tileRect/>
            </a:gradFill>
            <a:prstDash val="solid"/>
          </a:ln>
          <a:effectLst/>
        </p:spPr>
        <p:txBody>
          <a:bodyPr vert="horz" wrap="square" lIns="0" tIns="0" rIns="0" bIns="0" anchor="ctr" anchorCtr="1"/>
          <a:lstStyle/>
          <a:p>
            <a:pPr algn="r" defTabSz="911225">
              <a:lnSpc>
                <a:spcPct val="95000"/>
              </a:lnSpc>
              <a:spcBef>
                <a:spcPts val="200"/>
              </a:spcBef>
            </a:pPr>
            <a:endParaRPr lang="en-US" sz="2300" kern="0" dirty="0">
              <a:solidFill>
                <a:srgbClr val="FFFFFF"/>
              </a:solidFill>
              <a:effectLst>
                <a:outerShdw blurRad="50800" dist="38100" dir="2700000" algn="tl" rotWithShape="0">
                  <a:prstClr val="black">
                    <a:alpha val="40000"/>
                  </a:prstClr>
                </a:outerShdw>
              </a:effectLst>
              <a:ea typeface="MS PGothic" panose="020B0600070205080204" pitchFamily="34" charset="-128"/>
            </a:endParaRPr>
          </a:p>
        </p:txBody>
      </p:sp>
      <p:sp>
        <p:nvSpPr>
          <p:cNvPr id="23" name="Rectangle 22"/>
          <p:cNvSpPr/>
          <p:nvPr/>
        </p:nvSpPr>
        <p:spPr>
          <a:xfrm>
            <a:off x="815213" y="4938134"/>
            <a:ext cx="10524355" cy="1200203"/>
          </a:xfrm>
          <a:prstGeom prst="rect">
            <a:avLst/>
          </a:prstGeom>
          <a:gradFill flip="none" rotWithShape="1">
            <a:gsLst>
              <a:gs pos="0">
                <a:schemeClr val="accent3">
                  <a:lumMod val="34000"/>
                </a:schemeClr>
              </a:gs>
              <a:gs pos="100000">
                <a:schemeClr val="accent3">
                  <a:lumMod val="50000"/>
                </a:schemeClr>
              </a:gs>
            </a:gsLst>
            <a:lin ang="0" scaled="0"/>
            <a:tileRect/>
          </a:gradFill>
          <a:ln w="9525" cap="flat" cmpd="sng" algn="ctr">
            <a:gradFill flip="none" rotWithShape="1">
              <a:gsLst>
                <a:gs pos="0">
                  <a:schemeClr val="accent1">
                    <a:tint val="66000"/>
                    <a:satMod val="160000"/>
                  </a:schemeClr>
                </a:gs>
                <a:gs pos="50000">
                  <a:schemeClr val="accent1">
                    <a:tint val="44500"/>
                    <a:satMod val="160000"/>
                    <a:alpha val="0"/>
                  </a:schemeClr>
                </a:gs>
                <a:gs pos="100000">
                  <a:schemeClr val="tx1">
                    <a:lumMod val="60000"/>
                    <a:lumOff val="40000"/>
                    <a:alpha val="0"/>
                  </a:schemeClr>
                </a:gs>
              </a:gsLst>
              <a:lin ang="0" scaled="0"/>
              <a:tileRect/>
            </a:gradFill>
            <a:prstDash val="solid"/>
          </a:ln>
          <a:effectLst/>
        </p:spPr>
        <p:txBody>
          <a:bodyPr vert="horz" wrap="square" lIns="0" tIns="0" rIns="0" bIns="0" anchor="ctr" anchorCtr="1"/>
          <a:lstStyle/>
          <a:p>
            <a:pPr algn="r" defTabSz="911225">
              <a:lnSpc>
                <a:spcPct val="95000"/>
              </a:lnSpc>
              <a:spcBef>
                <a:spcPts val="200"/>
              </a:spcBef>
            </a:pPr>
            <a:endParaRPr lang="en-US" sz="2300" kern="0" dirty="0">
              <a:solidFill>
                <a:srgbClr val="FFFFFF"/>
              </a:solidFill>
              <a:effectLst>
                <a:outerShdw blurRad="50800" dist="38100" dir="2700000" algn="tl" rotWithShape="0">
                  <a:prstClr val="black">
                    <a:alpha val="40000"/>
                  </a:prstClr>
                </a:outerShdw>
              </a:effectLst>
              <a:ea typeface="MS PGothic" panose="020B0600070205080204" pitchFamily="34" charset="-128"/>
            </a:endParaRPr>
          </a:p>
        </p:txBody>
      </p:sp>
      <p:sp>
        <p:nvSpPr>
          <p:cNvPr id="5" name="TextBox 4"/>
          <p:cNvSpPr txBox="1"/>
          <p:nvPr/>
        </p:nvSpPr>
        <p:spPr>
          <a:xfrm>
            <a:off x="1016393" y="2770814"/>
            <a:ext cx="1855598" cy="387726"/>
          </a:xfrm>
          <a:prstGeom prst="rect">
            <a:avLst/>
          </a:prstGeom>
          <a:noFill/>
        </p:spPr>
        <p:txBody>
          <a:bodyPr wrap="none" lIns="109677" tIns="54828" rIns="109677" bIns="54828" rtlCol="0">
            <a:spAutoFit/>
          </a:bodyPr>
          <a:lstStyle/>
          <a:p>
            <a:r>
              <a:rPr lang="en-US" b="1" dirty="0">
                <a:solidFill>
                  <a:schemeClr val="accent5">
                    <a:lumMod val="60000"/>
                    <a:lumOff val="40000"/>
                  </a:schemeClr>
                </a:solidFill>
                <a:effectLst>
                  <a:outerShdw blurRad="215900" algn="ctr" rotWithShape="0">
                    <a:prstClr val="black">
                      <a:alpha val="43000"/>
                    </a:prstClr>
                  </a:outerShdw>
                </a:effectLst>
              </a:rPr>
              <a:t>PATH CONTROL</a:t>
            </a:r>
            <a:endParaRPr lang="en-US" b="1" dirty="0">
              <a:solidFill>
                <a:schemeClr val="accent5">
                  <a:lumMod val="60000"/>
                  <a:lumOff val="40000"/>
                </a:schemeClr>
              </a:solidFill>
              <a:effectLst>
                <a:outerShdw blurRad="215900" algn="ctr" rotWithShape="0">
                  <a:prstClr val="black">
                    <a:alpha val="43000"/>
                  </a:prstClr>
                </a:outerShdw>
              </a:effectLst>
            </a:endParaRPr>
          </a:p>
        </p:txBody>
      </p:sp>
      <p:sp>
        <p:nvSpPr>
          <p:cNvPr id="9" name="TextBox 8"/>
          <p:cNvSpPr txBox="1"/>
          <p:nvPr/>
        </p:nvSpPr>
        <p:spPr>
          <a:xfrm>
            <a:off x="1006866" y="4066914"/>
            <a:ext cx="1151238" cy="387726"/>
          </a:xfrm>
          <a:prstGeom prst="rect">
            <a:avLst/>
          </a:prstGeom>
          <a:noFill/>
        </p:spPr>
        <p:txBody>
          <a:bodyPr wrap="none" lIns="109677" tIns="54828" rIns="109677" bIns="54828" rtlCol="0">
            <a:spAutoFit/>
          </a:bodyPr>
          <a:lstStyle/>
          <a:p>
            <a:r>
              <a:rPr lang="en-US" b="1" dirty="0">
                <a:solidFill>
                  <a:schemeClr val="accent5">
                    <a:lumMod val="60000"/>
                    <a:lumOff val="40000"/>
                  </a:schemeClr>
                </a:solidFill>
                <a:effectLst>
                  <a:outerShdw blurRad="215900" algn="ctr" rotWithShape="0">
                    <a:prstClr val="black">
                      <a:alpha val="43000"/>
                    </a:prstClr>
                  </a:outerShdw>
                </a:effectLst>
              </a:rPr>
              <a:t>METRICS</a:t>
            </a:r>
            <a:endParaRPr lang="en-US" b="1" dirty="0">
              <a:solidFill>
                <a:schemeClr val="accent5">
                  <a:lumMod val="60000"/>
                  <a:lumOff val="40000"/>
                </a:schemeClr>
              </a:solidFill>
              <a:effectLst>
                <a:outerShdw blurRad="215900" algn="ctr" rotWithShape="0">
                  <a:prstClr val="black">
                    <a:alpha val="43000"/>
                  </a:prstClr>
                </a:outerShdw>
              </a:effectLst>
            </a:endParaRPr>
          </a:p>
        </p:txBody>
      </p:sp>
      <p:sp>
        <p:nvSpPr>
          <p:cNvPr id="7" name="TextBox 6"/>
          <p:cNvSpPr txBox="1"/>
          <p:nvPr/>
        </p:nvSpPr>
        <p:spPr>
          <a:xfrm>
            <a:off x="1017906" y="5361490"/>
            <a:ext cx="1297112" cy="387726"/>
          </a:xfrm>
          <a:prstGeom prst="rect">
            <a:avLst/>
          </a:prstGeom>
          <a:noFill/>
        </p:spPr>
        <p:txBody>
          <a:bodyPr wrap="none" lIns="109677" tIns="54828" rIns="109677" bIns="54828" rtlCol="0">
            <a:spAutoFit/>
          </a:bodyPr>
          <a:lstStyle/>
          <a:p>
            <a:r>
              <a:rPr lang="en-US" b="1" dirty="0">
                <a:solidFill>
                  <a:schemeClr val="accent5">
                    <a:lumMod val="60000"/>
                    <a:lumOff val="40000"/>
                  </a:schemeClr>
                </a:solidFill>
                <a:effectLst>
                  <a:outerShdw blurRad="215900" algn="ctr" rotWithShape="0">
                    <a:prstClr val="black">
                      <a:alpha val="43000"/>
                    </a:prstClr>
                  </a:outerShdw>
                </a:effectLst>
              </a:rPr>
              <a:t>ADAPTIVE</a:t>
            </a:r>
            <a:endParaRPr lang="en-US" b="1" dirty="0">
              <a:solidFill>
                <a:schemeClr val="accent5">
                  <a:lumMod val="60000"/>
                  <a:lumOff val="40000"/>
                </a:schemeClr>
              </a:solidFill>
              <a:effectLst>
                <a:outerShdw blurRad="215900" algn="ctr" rotWithShape="0">
                  <a:prstClr val="black">
                    <a:alpha val="43000"/>
                  </a:prstClr>
                </a:outerShdw>
              </a:effectLst>
            </a:endParaRPr>
          </a:p>
        </p:txBody>
      </p:sp>
      <p:sp>
        <p:nvSpPr>
          <p:cNvPr id="11" name="Rectangle 10"/>
          <p:cNvSpPr/>
          <p:nvPr/>
        </p:nvSpPr>
        <p:spPr>
          <a:xfrm>
            <a:off x="3152046" y="1527875"/>
            <a:ext cx="3709300" cy="4983009"/>
          </a:xfrm>
          <a:prstGeom prst="rect">
            <a:avLst/>
          </a:prstGeom>
          <a:gradFill flip="none" rotWithShape="1">
            <a:gsLst>
              <a:gs pos="0">
                <a:schemeClr val="accent3">
                  <a:lumMod val="84000"/>
                  <a:lumOff val="16000"/>
                </a:schemeClr>
              </a:gs>
              <a:gs pos="68000">
                <a:srgbClr val="08252E">
                  <a:alpha val="0"/>
                </a:srgbClr>
              </a:gs>
            </a:gsLst>
            <a:lin ang="5400000" scaled="0"/>
            <a:tileRect/>
          </a:gradFill>
          <a:ln w="9525" cap="flat" cmpd="sng" algn="ctr">
            <a:gradFill flip="none" rotWithShape="1">
              <a:gsLst>
                <a:gs pos="0">
                  <a:schemeClr val="accent1">
                    <a:tint val="66000"/>
                    <a:satMod val="160000"/>
                  </a:schemeClr>
                </a:gs>
                <a:gs pos="88000">
                  <a:schemeClr val="accent1">
                    <a:tint val="44500"/>
                    <a:satMod val="160000"/>
                    <a:alpha val="0"/>
                  </a:schemeClr>
                </a:gs>
                <a:gs pos="100000">
                  <a:schemeClr val="tx1">
                    <a:lumMod val="60000"/>
                    <a:lumOff val="40000"/>
                    <a:alpha val="0"/>
                  </a:schemeClr>
                </a:gs>
              </a:gsLst>
              <a:lin ang="5400000" scaled="1"/>
              <a:tileRect/>
            </a:gradFill>
            <a:prstDash val="solid"/>
          </a:ln>
          <a:effectLst/>
        </p:spPr>
        <p:txBody>
          <a:bodyPr vert="horz" wrap="square" lIns="0" tIns="0" rIns="0" bIns="0" anchor="ctr" anchorCtr="1"/>
          <a:lstStyle/>
          <a:p>
            <a:pPr algn="r" defTabSz="911225">
              <a:lnSpc>
                <a:spcPct val="95000"/>
              </a:lnSpc>
              <a:spcBef>
                <a:spcPts val="200"/>
              </a:spcBef>
            </a:pPr>
            <a:endParaRPr lang="en-US" sz="2300" kern="0" dirty="0">
              <a:solidFill>
                <a:srgbClr val="FFFFFF"/>
              </a:solidFill>
              <a:effectLst>
                <a:outerShdw blurRad="50800" dist="38100" dir="2700000" algn="tl" rotWithShape="0">
                  <a:prstClr val="black">
                    <a:alpha val="40000"/>
                  </a:prstClr>
                </a:outerShdw>
              </a:effectLst>
              <a:ea typeface="MS PGothic" panose="020B0600070205080204" pitchFamily="34" charset="-128"/>
            </a:endParaRPr>
          </a:p>
        </p:txBody>
      </p:sp>
      <p:sp>
        <p:nvSpPr>
          <p:cNvPr id="12" name="Rectangle 11"/>
          <p:cNvSpPr/>
          <p:nvPr/>
        </p:nvSpPr>
        <p:spPr>
          <a:xfrm>
            <a:off x="7042790" y="1527875"/>
            <a:ext cx="3897909" cy="4983009"/>
          </a:xfrm>
          <a:prstGeom prst="rect">
            <a:avLst/>
          </a:prstGeom>
          <a:gradFill flip="none" rotWithShape="1">
            <a:gsLst>
              <a:gs pos="0">
                <a:schemeClr val="accent3">
                  <a:lumMod val="84000"/>
                  <a:lumOff val="16000"/>
                </a:schemeClr>
              </a:gs>
              <a:gs pos="68000">
                <a:srgbClr val="08252E">
                  <a:alpha val="0"/>
                </a:srgbClr>
              </a:gs>
            </a:gsLst>
            <a:lin ang="5400000" scaled="0"/>
            <a:tileRect/>
          </a:gradFill>
          <a:ln w="9525" cap="flat" cmpd="sng" algn="ctr">
            <a:gradFill flip="none" rotWithShape="1">
              <a:gsLst>
                <a:gs pos="0">
                  <a:schemeClr val="accent1">
                    <a:tint val="66000"/>
                    <a:satMod val="160000"/>
                  </a:schemeClr>
                </a:gs>
                <a:gs pos="88000">
                  <a:schemeClr val="accent1">
                    <a:tint val="44500"/>
                    <a:satMod val="160000"/>
                    <a:alpha val="0"/>
                  </a:schemeClr>
                </a:gs>
                <a:gs pos="100000">
                  <a:schemeClr val="tx1">
                    <a:lumMod val="60000"/>
                    <a:lumOff val="40000"/>
                    <a:alpha val="0"/>
                  </a:schemeClr>
                </a:gs>
              </a:gsLst>
              <a:lin ang="5400000" scaled="1"/>
              <a:tileRect/>
            </a:gradFill>
            <a:prstDash val="solid"/>
          </a:ln>
          <a:effectLst/>
        </p:spPr>
        <p:txBody>
          <a:bodyPr vert="horz" wrap="square" lIns="0" tIns="0" rIns="0" bIns="0" anchor="ctr" anchorCtr="1"/>
          <a:lstStyle/>
          <a:p>
            <a:pPr algn="r" defTabSz="911225">
              <a:lnSpc>
                <a:spcPct val="95000"/>
              </a:lnSpc>
              <a:spcBef>
                <a:spcPts val="200"/>
              </a:spcBef>
            </a:pPr>
            <a:endParaRPr lang="en-US" sz="2300" kern="0" dirty="0">
              <a:solidFill>
                <a:srgbClr val="FFFFFF"/>
              </a:solidFill>
              <a:effectLst>
                <a:outerShdw blurRad="50800" dist="38100" dir="2700000" algn="tl" rotWithShape="0">
                  <a:prstClr val="black">
                    <a:alpha val="40000"/>
                  </a:prstClr>
                </a:outerShdw>
              </a:effectLst>
              <a:ea typeface="MS PGothic" panose="020B0600070205080204" pitchFamily="34" charset="-128"/>
            </a:endParaRPr>
          </a:p>
        </p:txBody>
      </p:sp>
      <p:sp>
        <p:nvSpPr>
          <p:cNvPr id="16" name="TextBox 15"/>
          <p:cNvSpPr txBox="1"/>
          <p:nvPr/>
        </p:nvSpPr>
        <p:spPr>
          <a:xfrm>
            <a:off x="3531442" y="2511403"/>
            <a:ext cx="3281788" cy="941724"/>
          </a:xfrm>
          <a:prstGeom prst="rect">
            <a:avLst/>
          </a:prstGeom>
          <a:noFill/>
        </p:spPr>
        <p:txBody>
          <a:bodyPr wrap="square" lIns="109677" tIns="54828" rIns="109677" bIns="54828" rtlCol="0">
            <a:spAutoFit/>
          </a:bodyPr>
          <a:lstStyle/>
          <a:p>
            <a:pPr marL="193040" indent="-193040">
              <a:buClr>
                <a:schemeClr val="bg1"/>
              </a:buClr>
              <a:buSzPct val="90000"/>
              <a:buFont typeface="Arial" panose="020B0604020202020204"/>
              <a:buChar char="•"/>
            </a:pPr>
            <a:r>
              <a:rPr lang="en-US" dirty="0">
                <a:solidFill>
                  <a:schemeClr val="bg1"/>
                </a:solidFill>
              </a:rPr>
              <a:t>Topological state</a:t>
            </a:r>
            <a:endParaRPr lang="en-US" dirty="0">
              <a:solidFill>
                <a:schemeClr val="bg1"/>
              </a:solidFill>
            </a:endParaRPr>
          </a:p>
          <a:p>
            <a:pPr marL="193040" indent="-193040">
              <a:buClr>
                <a:schemeClr val="bg1"/>
              </a:buClr>
              <a:buSzPct val="90000"/>
              <a:buFont typeface="Arial" panose="020B0604020202020204"/>
              <a:buChar char="•"/>
            </a:pPr>
            <a:r>
              <a:rPr lang="en-US" dirty="0">
                <a:solidFill>
                  <a:schemeClr val="bg1"/>
                </a:solidFill>
              </a:rPr>
              <a:t>Least cost path</a:t>
            </a:r>
            <a:endParaRPr lang="en-US" dirty="0">
              <a:solidFill>
                <a:schemeClr val="bg1"/>
              </a:solidFill>
            </a:endParaRPr>
          </a:p>
          <a:p>
            <a:pPr marL="193040" indent="-193040">
              <a:buClr>
                <a:schemeClr val="bg1"/>
              </a:buClr>
              <a:buSzPct val="90000"/>
              <a:buFont typeface="Arial" panose="020B0604020202020204"/>
              <a:buChar char="•"/>
            </a:pPr>
            <a:r>
              <a:rPr lang="en-US" dirty="0">
                <a:solidFill>
                  <a:schemeClr val="bg1"/>
                </a:solidFill>
              </a:rPr>
              <a:t>Static user preference</a:t>
            </a:r>
            <a:endParaRPr lang="en-US" dirty="0">
              <a:solidFill>
                <a:schemeClr val="bg1"/>
              </a:solidFill>
            </a:endParaRPr>
          </a:p>
        </p:txBody>
      </p:sp>
      <p:sp>
        <p:nvSpPr>
          <p:cNvPr id="17" name="TextBox 16"/>
          <p:cNvSpPr txBox="1"/>
          <p:nvPr/>
        </p:nvSpPr>
        <p:spPr>
          <a:xfrm>
            <a:off x="3531442" y="3915142"/>
            <a:ext cx="2862524" cy="664725"/>
          </a:xfrm>
          <a:prstGeom prst="rect">
            <a:avLst/>
          </a:prstGeom>
          <a:noFill/>
        </p:spPr>
        <p:txBody>
          <a:bodyPr wrap="square" lIns="109677" tIns="54828" rIns="109677" bIns="54828" rtlCol="0">
            <a:spAutoFit/>
          </a:bodyPr>
          <a:lstStyle/>
          <a:p>
            <a:pPr marL="193040" indent="-193040">
              <a:buClr>
                <a:schemeClr val="bg1"/>
              </a:buClr>
              <a:buSzPct val="90000"/>
              <a:buFont typeface="Arial" panose="020B0604020202020204"/>
              <a:buChar char="•"/>
            </a:pPr>
            <a:r>
              <a:rPr lang="en-US" dirty="0">
                <a:solidFill>
                  <a:schemeClr val="bg1"/>
                </a:solidFill>
              </a:rPr>
              <a:t>Path cost</a:t>
            </a:r>
            <a:endParaRPr lang="en-US" dirty="0">
              <a:solidFill>
                <a:schemeClr val="bg1"/>
              </a:solidFill>
            </a:endParaRPr>
          </a:p>
          <a:p>
            <a:pPr marL="193040" indent="-193040">
              <a:buClr>
                <a:schemeClr val="bg1"/>
              </a:buClr>
              <a:buSzPct val="90000"/>
              <a:buFont typeface="Arial" panose="020B0604020202020204"/>
              <a:buChar char="•"/>
            </a:pPr>
            <a:r>
              <a:rPr lang="en-US" dirty="0">
                <a:solidFill>
                  <a:schemeClr val="bg1"/>
                </a:solidFill>
              </a:rPr>
              <a:t>Interface state</a:t>
            </a:r>
            <a:endParaRPr lang="en-US" dirty="0">
              <a:solidFill>
                <a:schemeClr val="bg1"/>
              </a:solidFill>
            </a:endParaRPr>
          </a:p>
        </p:txBody>
      </p:sp>
      <p:sp>
        <p:nvSpPr>
          <p:cNvPr id="19" name="TextBox 18"/>
          <p:cNvSpPr txBox="1"/>
          <p:nvPr/>
        </p:nvSpPr>
        <p:spPr>
          <a:xfrm>
            <a:off x="7508198" y="2498525"/>
            <a:ext cx="3281788" cy="941724"/>
          </a:xfrm>
          <a:prstGeom prst="rect">
            <a:avLst/>
          </a:prstGeom>
          <a:noFill/>
        </p:spPr>
        <p:txBody>
          <a:bodyPr wrap="square" lIns="109677" tIns="54828" rIns="109677" bIns="54828" rtlCol="0">
            <a:spAutoFit/>
          </a:bodyPr>
          <a:lstStyle/>
          <a:p>
            <a:pPr marL="193040" indent="-193040">
              <a:buClr>
                <a:schemeClr val="bg1"/>
              </a:buClr>
              <a:buSzPct val="90000"/>
              <a:buFont typeface="Arial" panose="020B0604020202020204"/>
              <a:buChar char="•"/>
            </a:pPr>
            <a:r>
              <a:rPr lang="en-US" dirty="0">
                <a:solidFill>
                  <a:schemeClr val="bg1"/>
                </a:solidFill>
              </a:rPr>
              <a:t>Application-aware </a:t>
            </a:r>
            <a:endParaRPr lang="en-US" dirty="0">
              <a:solidFill>
                <a:schemeClr val="bg1"/>
              </a:solidFill>
            </a:endParaRPr>
          </a:p>
          <a:p>
            <a:pPr marL="193040" indent="-193040">
              <a:buClr>
                <a:schemeClr val="bg1"/>
              </a:buClr>
              <a:buSzPct val="90000"/>
              <a:buFont typeface="Arial" panose="020B0604020202020204"/>
              <a:buChar char="•"/>
            </a:pPr>
            <a:r>
              <a:rPr lang="en-US" dirty="0">
                <a:solidFill>
                  <a:schemeClr val="bg1"/>
                </a:solidFill>
              </a:rPr>
              <a:t>Policy controlled</a:t>
            </a:r>
            <a:endParaRPr lang="en-US" dirty="0">
              <a:solidFill>
                <a:schemeClr val="bg1"/>
              </a:solidFill>
            </a:endParaRPr>
          </a:p>
          <a:p>
            <a:pPr marL="193040" indent="-193040">
              <a:buClr>
                <a:schemeClr val="bg1"/>
              </a:buClr>
              <a:buSzPct val="90000"/>
              <a:buFont typeface="Arial" panose="020B0604020202020204"/>
              <a:buChar char="•"/>
            </a:pPr>
            <a:r>
              <a:rPr lang="en-US" dirty="0">
                <a:solidFill>
                  <a:schemeClr val="bg1"/>
                </a:solidFill>
              </a:rPr>
              <a:t>Measured performance</a:t>
            </a:r>
            <a:endParaRPr lang="en-US" dirty="0">
              <a:solidFill>
                <a:schemeClr val="bg1"/>
              </a:solidFill>
            </a:endParaRPr>
          </a:p>
        </p:txBody>
      </p:sp>
      <p:sp>
        <p:nvSpPr>
          <p:cNvPr id="20" name="TextBox 19"/>
          <p:cNvSpPr txBox="1"/>
          <p:nvPr/>
        </p:nvSpPr>
        <p:spPr>
          <a:xfrm>
            <a:off x="7508198" y="3767269"/>
            <a:ext cx="3281788" cy="941724"/>
          </a:xfrm>
          <a:prstGeom prst="rect">
            <a:avLst/>
          </a:prstGeom>
          <a:noFill/>
        </p:spPr>
        <p:txBody>
          <a:bodyPr wrap="square" lIns="109677" tIns="54828" rIns="109677" bIns="54828" rtlCol="0">
            <a:spAutoFit/>
          </a:bodyPr>
          <a:lstStyle/>
          <a:p>
            <a:pPr marL="193040" indent="-193040">
              <a:buClr>
                <a:schemeClr val="bg1"/>
              </a:buClr>
              <a:buSzPct val="90000"/>
              <a:buFont typeface="Arial" panose="020B0604020202020204"/>
              <a:buChar char="•"/>
            </a:pPr>
            <a:r>
              <a:rPr lang="en-US" dirty="0">
                <a:solidFill>
                  <a:schemeClr val="bg1"/>
                </a:solidFill>
              </a:rPr>
              <a:t>Delay</a:t>
            </a:r>
            <a:endParaRPr lang="en-US" dirty="0">
              <a:solidFill>
                <a:schemeClr val="bg1"/>
              </a:solidFill>
            </a:endParaRPr>
          </a:p>
          <a:p>
            <a:pPr marL="193040" indent="-193040">
              <a:buClr>
                <a:schemeClr val="bg1"/>
              </a:buClr>
              <a:buSzPct val="90000"/>
              <a:buFont typeface="Arial" panose="020B0604020202020204"/>
              <a:buChar char="•"/>
            </a:pPr>
            <a:r>
              <a:rPr lang="en-US" dirty="0">
                <a:solidFill>
                  <a:schemeClr val="bg1"/>
                </a:solidFill>
              </a:rPr>
              <a:t>Jitter</a:t>
            </a:r>
            <a:endParaRPr lang="en-US" dirty="0">
              <a:solidFill>
                <a:schemeClr val="bg1"/>
              </a:solidFill>
            </a:endParaRPr>
          </a:p>
          <a:p>
            <a:pPr marL="193040" indent="-193040">
              <a:buClr>
                <a:schemeClr val="bg1"/>
              </a:buClr>
              <a:buSzPct val="90000"/>
              <a:buFont typeface="Arial" panose="020B0604020202020204"/>
              <a:buChar char="•"/>
            </a:pPr>
            <a:r>
              <a:rPr lang="en-US" dirty="0">
                <a:solidFill>
                  <a:schemeClr val="bg1"/>
                </a:solidFill>
              </a:rPr>
              <a:t>Bandwidth</a:t>
            </a:r>
            <a:endParaRPr lang="en-US" dirty="0">
              <a:solidFill>
                <a:schemeClr val="bg1"/>
              </a:solidFill>
            </a:endParaRPr>
          </a:p>
        </p:txBody>
      </p:sp>
      <p:sp>
        <p:nvSpPr>
          <p:cNvPr id="21" name="TextBox 20"/>
          <p:cNvSpPr txBox="1"/>
          <p:nvPr/>
        </p:nvSpPr>
        <p:spPr>
          <a:xfrm>
            <a:off x="7508201" y="5035391"/>
            <a:ext cx="3620456" cy="941724"/>
          </a:xfrm>
          <a:prstGeom prst="rect">
            <a:avLst/>
          </a:prstGeom>
          <a:noFill/>
        </p:spPr>
        <p:txBody>
          <a:bodyPr wrap="square" lIns="109677" tIns="54828" rIns="109677" bIns="54828" rtlCol="0">
            <a:spAutoFit/>
          </a:bodyPr>
          <a:lstStyle/>
          <a:p>
            <a:pPr>
              <a:buClr>
                <a:schemeClr val="bg1"/>
              </a:buClr>
              <a:buSzPct val="90000"/>
            </a:pPr>
            <a:r>
              <a:rPr lang="en-US" dirty="0">
                <a:solidFill>
                  <a:schemeClr val="bg1"/>
                </a:solidFill>
              </a:rPr>
              <a:t>Responds To:</a:t>
            </a:r>
            <a:endParaRPr lang="en-US" dirty="0">
              <a:solidFill>
                <a:schemeClr val="bg1"/>
              </a:solidFill>
            </a:endParaRPr>
          </a:p>
          <a:p>
            <a:pPr marL="193040" indent="-193040">
              <a:buClr>
                <a:schemeClr val="bg1"/>
              </a:buClr>
              <a:buSzPct val="90000"/>
              <a:buFont typeface="Arial" panose="020B0604020202020204"/>
              <a:buChar char="•"/>
            </a:pPr>
            <a:r>
              <a:rPr lang="en-US" dirty="0">
                <a:solidFill>
                  <a:schemeClr val="bg1"/>
                </a:solidFill>
              </a:rPr>
              <a:t>Measured performance changes (degradation)</a:t>
            </a:r>
            <a:endParaRPr lang="en-US" dirty="0">
              <a:solidFill>
                <a:schemeClr val="bg1"/>
              </a:solidFill>
            </a:endParaRPr>
          </a:p>
        </p:txBody>
      </p:sp>
      <p:sp>
        <p:nvSpPr>
          <p:cNvPr id="18" name="TextBox 17"/>
          <p:cNvSpPr txBox="1"/>
          <p:nvPr/>
        </p:nvSpPr>
        <p:spPr>
          <a:xfrm>
            <a:off x="3531442" y="5035391"/>
            <a:ext cx="3281788" cy="941724"/>
          </a:xfrm>
          <a:prstGeom prst="rect">
            <a:avLst/>
          </a:prstGeom>
          <a:noFill/>
        </p:spPr>
        <p:txBody>
          <a:bodyPr wrap="square" lIns="109677" tIns="54828" rIns="109677" bIns="54828" rtlCol="0">
            <a:spAutoFit/>
          </a:bodyPr>
          <a:lstStyle/>
          <a:p>
            <a:pPr>
              <a:buClr>
                <a:schemeClr val="bg1"/>
              </a:buClr>
              <a:buSzPct val="90000"/>
            </a:pPr>
            <a:r>
              <a:rPr lang="en-US" dirty="0">
                <a:solidFill>
                  <a:schemeClr val="bg1"/>
                </a:solidFill>
              </a:rPr>
              <a:t>Responds To:  </a:t>
            </a:r>
            <a:endParaRPr lang="en-US" dirty="0">
              <a:solidFill>
                <a:schemeClr val="bg1"/>
              </a:solidFill>
            </a:endParaRPr>
          </a:p>
          <a:p>
            <a:pPr marL="193040" indent="-193040">
              <a:buClr>
                <a:schemeClr val="bg1"/>
              </a:buClr>
              <a:buSzPct val="90000"/>
              <a:buFont typeface="Arial" panose="020B0604020202020204"/>
              <a:buChar char="•"/>
            </a:pPr>
            <a:r>
              <a:rPr lang="en-US" dirty="0">
                <a:solidFill>
                  <a:schemeClr val="bg1"/>
                </a:solidFill>
              </a:rPr>
              <a:t>Link and node state changes (up/down)</a:t>
            </a:r>
            <a:endParaRPr lang="en-US" dirty="0">
              <a:solidFill>
                <a:schemeClr val="bg1"/>
              </a:solidFill>
            </a:endParaRPr>
          </a:p>
        </p:txBody>
      </p:sp>
      <p:grpSp>
        <p:nvGrpSpPr>
          <p:cNvPr id="25" name="Group 24"/>
          <p:cNvGrpSpPr/>
          <p:nvPr/>
        </p:nvGrpSpPr>
        <p:grpSpPr>
          <a:xfrm>
            <a:off x="6571721" y="3896251"/>
            <a:ext cx="673868" cy="650369"/>
            <a:chOff x="206631" y="4628679"/>
            <a:chExt cx="452224" cy="339168"/>
          </a:xfrm>
        </p:grpSpPr>
        <p:sp>
          <p:nvSpPr>
            <p:cNvPr id="26" name="Oval 25"/>
            <p:cNvSpPr/>
            <p:nvPr/>
          </p:nvSpPr>
          <p:spPr bwMode="auto">
            <a:xfrm>
              <a:off x="206631" y="4628679"/>
              <a:ext cx="452224" cy="339168"/>
            </a:xfrm>
            <a:prstGeom prst="ellipse">
              <a:avLst/>
            </a:prstGeom>
            <a:solidFill>
              <a:srgbClr val="92D050"/>
            </a:solidFill>
            <a:ln w="9525" cap="flat" cmpd="sng" algn="ctr">
              <a:noFill/>
              <a:prstDash val="solid"/>
              <a:round/>
              <a:headEnd type="none" w="med" len="med"/>
              <a:tailEnd type="none" w="med" len="med"/>
            </a:ln>
            <a:effectLst>
              <a:outerShdw blurRad="101600" dist="38100" dir="5400000" sx="102000" sy="102000" algn="t" rotWithShape="0">
                <a:prstClr val="black">
                  <a:alpha val="40000"/>
                </a:prstClr>
              </a:outerShdw>
            </a:effectLst>
          </p:spPr>
          <p:txBody>
            <a:bodyPr vert="horz" wrap="square" lIns="82124" tIns="41061" rIns="82124" bIns="41061" numCol="1" rtlCol="0" anchor="ctr" anchorCtr="0" compatLnSpc="1">
              <a:noAutofit/>
            </a:bodyPr>
            <a:lstStyle/>
            <a:p>
              <a:pPr algn="ctr" defTabSz="1083945" eaLnBrk="0" hangingPunct="0">
                <a:lnSpc>
                  <a:spcPct val="90000"/>
                </a:lnSpc>
              </a:pPr>
              <a:endParaRPr lang="en-US" sz="900" dirty="0">
                <a:solidFill>
                  <a:srgbClr val="0096D6"/>
                </a:solidFill>
                <a:latin typeface="Arial" panose="020B0604020202020204"/>
              </a:endParaRPr>
            </a:p>
          </p:txBody>
        </p:sp>
        <p:sp>
          <p:nvSpPr>
            <p:cNvPr id="27" name="Oval 26"/>
            <p:cNvSpPr/>
            <p:nvPr/>
          </p:nvSpPr>
          <p:spPr bwMode="auto">
            <a:xfrm rot="8100000">
              <a:off x="210886" y="4639569"/>
              <a:ext cx="431794" cy="323841"/>
            </a:xfrm>
            <a:prstGeom prst="ellipse">
              <a:avLst/>
            </a:prstGeom>
            <a:gradFill flip="none" rotWithShape="1">
              <a:gsLst>
                <a:gs pos="0">
                  <a:schemeClr val="bg1">
                    <a:alpha val="77000"/>
                  </a:schemeClr>
                </a:gs>
                <a:gs pos="100000">
                  <a:srgbClr val="FFFFFF">
                    <a:alpha val="0"/>
                  </a:srgbClr>
                </a:gs>
              </a:gsLst>
              <a:path path="rect">
                <a:fillToRect t="100000" r="100000"/>
              </a:path>
              <a:tileRect l="-100000" b="-100000"/>
            </a:gradFill>
            <a:ln w="9525" cap="flat" cmpd="sng" algn="ctr">
              <a:noFill/>
              <a:prstDash val="solid"/>
              <a:round/>
              <a:headEnd type="none" w="med" len="med"/>
              <a:tailEnd type="none" w="med" len="med"/>
            </a:ln>
            <a:effectLst/>
          </p:spPr>
          <p:txBody>
            <a:bodyPr vert="horz" wrap="square" lIns="82124" tIns="41061" rIns="82124" bIns="41061" numCol="1" rtlCol="0" anchor="ctr" anchorCtr="0" compatLnSpc="1">
              <a:noAutofit/>
            </a:bodyPr>
            <a:lstStyle/>
            <a:p>
              <a:pPr algn="ctr" defTabSz="1083945" eaLnBrk="0" hangingPunct="0">
                <a:lnSpc>
                  <a:spcPct val="90000"/>
                </a:lnSpc>
                <a:defRPr/>
              </a:pPr>
              <a:endParaRPr lang="en-US" sz="900" kern="0" dirty="0">
                <a:solidFill>
                  <a:sysClr val="windowText" lastClr="000000"/>
                </a:solidFill>
                <a:latin typeface="Arial" panose="020B0604020202020204"/>
              </a:endParaRPr>
            </a:p>
          </p:txBody>
        </p:sp>
      </p:grpSp>
      <p:sp>
        <p:nvSpPr>
          <p:cNvPr id="15" name="Oval 14"/>
          <p:cNvSpPr/>
          <p:nvPr/>
        </p:nvSpPr>
        <p:spPr>
          <a:xfrm>
            <a:off x="6661388" y="3970116"/>
            <a:ext cx="512642" cy="504263"/>
          </a:xfrm>
          <a:prstGeom prst="ellipse">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09677" tIns="54828" rIns="109677" bIns="54828" rtlCol="0" anchor="ctr"/>
          <a:lstStyle/>
          <a:p>
            <a:pPr algn="ctr"/>
            <a:r>
              <a:rPr lang="en-US" sz="5100" b="1" dirty="0">
                <a:solidFill>
                  <a:schemeClr val="bg1"/>
                </a:solidFill>
                <a:effectLst>
                  <a:outerShdw blurRad="88900" sx="102000" sy="102000" algn="ctr" rotWithShape="0">
                    <a:prstClr val="black">
                      <a:alpha val="60000"/>
                    </a:prstClr>
                  </a:outerShdw>
                </a:effectLst>
              </a:rPr>
              <a:t>+</a:t>
            </a:r>
            <a:endParaRPr lang="en-US" sz="5100" b="1" dirty="0">
              <a:solidFill>
                <a:schemeClr val="bg1"/>
              </a:solidFill>
              <a:effectLst>
                <a:outerShdw blurRad="88900" sx="102000" sy="102000" algn="ctr" rotWithShape="0">
                  <a:prstClr val="black">
                    <a:alpha val="60000"/>
                  </a:prstClr>
                </a:outerShdw>
              </a:effectLst>
            </a:endParaRPr>
          </a:p>
        </p:txBody>
      </p:sp>
      <p:sp>
        <p:nvSpPr>
          <p:cNvPr id="13" name="TextBox 12"/>
          <p:cNvSpPr txBox="1"/>
          <p:nvPr/>
        </p:nvSpPr>
        <p:spPr>
          <a:xfrm>
            <a:off x="4487955" y="1728594"/>
            <a:ext cx="1122263" cy="400031"/>
          </a:xfrm>
          <a:prstGeom prst="rect">
            <a:avLst/>
          </a:prstGeom>
          <a:noFill/>
        </p:spPr>
        <p:txBody>
          <a:bodyPr wrap="none" lIns="91361" tIns="45681" rIns="91361" bIns="45681" rtlCol="0">
            <a:spAutoFit/>
          </a:bodyPr>
          <a:lstStyle/>
          <a:p>
            <a:pPr algn="ctr"/>
            <a:r>
              <a:rPr lang="en-US" sz="2000" b="1" dirty="0">
                <a:solidFill>
                  <a:schemeClr val="tx1">
                    <a:lumMod val="75000"/>
                  </a:schemeClr>
                </a:solidFill>
              </a:rPr>
              <a:t>Classical</a:t>
            </a:r>
            <a:endParaRPr lang="en-US" sz="2000" b="1" dirty="0">
              <a:solidFill>
                <a:schemeClr val="tx1">
                  <a:lumMod val="75000"/>
                </a:schemeClr>
              </a:solidFill>
            </a:endParaRPr>
          </a:p>
        </p:txBody>
      </p:sp>
      <p:sp>
        <p:nvSpPr>
          <p:cNvPr id="14" name="TextBox 13"/>
          <p:cNvSpPr txBox="1"/>
          <p:nvPr/>
        </p:nvSpPr>
        <p:spPr>
          <a:xfrm>
            <a:off x="7686688" y="1730094"/>
            <a:ext cx="2439867" cy="400031"/>
          </a:xfrm>
          <a:prstGeom prst="rect">
            <a:avLst/>
          </a:prstGeom>
          <a:noFill/>
        </p:spPr>
        <p:txBody>
          <a:bodyPr wrap="none" lIns="91361" tIns="45681" rIns="91361" bIns="45681" rtlCol="0">
            <a:spAutoFit/>
          </a:bodyPr>
          <a:lstStyle/>
          <a:p>
            <a:pPr algn="ctr"/>
            <a:r>
              <a:rPr lang="en-US" sz="2000" b="1" dirty="0">
                <a:solidFill>
                  <a:schemeClr val="tx1">
                    <a:lumMod val="75000"/>
                  </a:schemeClr>
                </a:solidFill>
              </a:rPr>
              <a:t>PFR with AX License</a:t>
            </a:r>
            <a:endParaRPr lang="en-US" sz="2000" b="1" dirty="0">
              <a:solidFill>
                <a:schemeClr val="tx1">
                  <a:lumMod val="75000"/>
                </a:schemeClr>
              </a:solidFill>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 name="Picture 2"/>
          <p:cNvPicPr>
            <a:picLocks noChangeAspect="1" noChangeArrowheads="1"/>
          </p:cNvPicPr>
          <p:nvPr/>
        </p:nvPicPr>
        <p:blipFill>
          <a:blip r:embed="rId1" cstate="email"/>
          <a:srcRect/>
          <a:stretch>
            <a:fillRect/>
          </a:stretch>
        </p:blipFill>
        <p:spPr bwMode="auto">
          <a:xfrm>
            <a:off x="-1959291" y="1376367"/>
            <a:ext cx="16110582" cy="3226116"/>
          </a:xfrm>
          <a:prstGeom prst="rect">
            <a:avLst/>
          </a:prstGeom>
          <a:noFill/>
          <a:ln w="9525">
            <a:noFill/>
            <a:miter lim="800000"/>
            <a:headEnd/>
            <a:tailEnd/>
          </a:ln>
          <a:effectLst/>
        </p:spPr>
      </p:pic>
      <p:sp>
        <p:nvSpPr>
          <p:cNvPr id="79" name="Rectangle 78"/>
          <p:cNvSpPr/>
          <p:nvPr/>
        </p:nvSpPr>
        <p:spPr>
          <a:xfrm rot="16200000">
            <a:off x="9915600" y="759535"/>
            <a:ext cx="874548" cy="3675089"/>
          </a:xfrm>
          <a:prstGeom prst="rect">
            <a:avLst/>
          </a:prstGeom>
          <a:gradFill flip="none" rotWithShape="1">
            <a:gsLst>
              <a:gs pos="0">
                <a:schemeClr val="tx1">
                  <a:alpha val="0"/>
                </a:schemeClr>
              </a:gs>
              <a:gs pos="50000">
                <a:schemeClr val="accent1">
                  <a:alpha val="45000"/>
                </a:schemeClr>
              </a:gs>
              <a:gs pos="100000">
                <a:schemeClr val="tx1"/>
              </a:gs>
            </a:gsLst>
            <a:lin ang="16200000" scaled="1"/>
            <a:tileRect/>
          </a:gradFill>
          <a:ln w="25400" cap="flat" cmpd="sng" algn="ctr">
            <a:noFill/>
            <a:prstDash val="solid"/>
          </a:ln>
          <a:effectLst>
            <a:outerShdw blurRad="76200" dist="50800" algn="ctr" rotWithShape="0">
              <a:srgbClr val="000000">
                <a:alpha val="27000"/>
              </a:srgbClr>
            </a:outerShdw>
          </a:effectLst>
        </p:spPr>
        <p:txBody>
          <a:bodyPr lIns="91360" tIns="45681" rIns="91360" bIns="45681" rtlCol="0" anchor="ctr"/>
          <a:lstStyle/>
          <a:p>
            <a:pPr algn="ctr"/>
            <a:endParaRPr lang="en-US" sz="1200" kern="0" dirty="0">
              <a:solidFill>
                <a:srgbClr val="8E909E"/>
              </a:solidFill>
              <a:latin typeface="Arial" panose="020B0604020202020204"/>
            </a:endParaRPr>
          </a:p>
        </p:txBody>
      </p:sp>
      <p:sp>
        <p:nvSpPr>
          <p:cNvPr id="72" name="Oval 71"/>
          <p:cNvSpPr/>
          <p:nvPr/>
        </p:nvSpPr>
        <p:spPr>
          <a:xfrm rot="10800000">
            <a:off x="358822" y="3181430"/>
            <a:ext cx="2183213" cy="1115003"/>
          </a:xfrm>
          <a:prstGeom prst="ellipse">
            <a:avLst/>
          </a:prstGeom>
          <a:gradFill flip="none" rotWithShape="1">
            <a:gsLst>
              <a:gs pos="100000">
                <a:srgbClr val="00FFFF">
                  <a:alpha val="0"/>
                </a:srgbClr>
              </a:gs>
              <a:gs pos="0">
                <a:srgbClr val="00FFFF">
                  <a:alpha val="20000"/>
                </a:srgbClr>
              </a:gs>
            </a:gsLst>
            <a:path path="shape">
              <a:fillToRect l="50000" t="50000" r="50000" b="50000"/>
            </a:path>
            <a:tileRect/>
          </a:gradFill>
          <a:ln w="25400" cap="flat" cmpd="sng" algn="ctr">
            <a:noFill/>
            <a:prstDash val="solid"/>
          </a:ln>
          <a:effectLst>
            <a:outerShdw blurRad="76200" dist="50800" dir="5400000" algn="ctr" rotWithShape="0">
              <a:srgbClr val="000000">
                <a:alpha val="27000"/>
              </a:srgbClr>
            </a:outerShdw>
          </a:effectLst>
        </p:spPr>
        <p:txBody>
          <a:bodyPr lIns="76101" tIns="38063" rIns="76101" bIns="38063" rtlCol="0" anchor="ctr"/>
          <a:lstStyle/>
          <a:p>
            <a:pPr algn="ctr">
              <a:defRPr/>
            </a:pPr>
            <a:endParaRPr lang="en-US" sz="1200" kern="0" dirty="0">
              <a:solidFill>
                <a:srgbClr val="8E909E"/>
              </a:solidFill>
              <a:latin typeface="Arial" panose="020B0604020202020204"/>
            </a:endParaRPr>
          </a:p>
        </p:txBody>
      </p:sp>
      <p:pic>
        <p:nvPicPr>
          <p:cNvPr id="159" name="Picture 158" descr="C:\Documents and Settings\rteligic\Desktop\Desktop_26Apr\desktop271211\cisco-prime\icons\Picture1.png"/>
          <p:cNvPicPr>
            <a:picLocks noChangeAspect="1" noChangeArrowheads="1"/>
          </p:cNvPicPr>
          <p:nvPr/>
        </p:nvPicPr>
        <p:blipFill rotWithShape="1">
          <a:blip r:embed="rId2" cstate="screen"/>
          <a:srcRect t="19463" b="18638"/>
          <a:stretch>
            <a:fillRect/>
          </a:stretch>
        </p:blipFill>
        <p:spPr bwMode="auto">
          <a:xfrm>
            <a:off x="7150922" y="2118514"/>
            <a:ext cx="2118697" cy="1311799"/>
          </a:xfrm>
          <a:prstGeom prst="rect">
            <a:avLst/>
          </a:prstGeom>
          <a:noFill/>
          <a:ln>
            <a:noFill/>
          </a:ln>
        </p:spPr>
      </p:pic>
      <p:sp>
        <p:nvSpPr>
          <p:cNvPr id="2" name="Title 1"/>
          <p:cNvSpPr>
            <a:spLocks noGrp="1"/>
          </p:cNvSpPr>
          <p:nvPr>
            <p:ph type="title"/>
          </p:nvPr>
        </p:nvSpPr>
        <p:spPr/>
        <p:txBody>
          <a:bodyPr/>
          <a:lstStyle/>
          <a:p>
            <a:r>
              <a:rPr lang="en-US" dirty="0"/>
              <a:t>Intelligent Path Control with </a:t>
            </a:r>
            <a:r>
              <a:rPr lang="en-US" dirty="0" err="1"/>
              <a:t>PfR</a:t>
            </a:r>
            <a:br>
              <a:rPr lang="en-US" dirty="0"/>
            </a:br>
            <a:r>
              <a:rPr lang="en-US" sz="2400" dirty="0">
                <a:solidFill>
                  <a:schemeClr val="bg1">
                    <a:lumMod val="65000"/>
                  </a:schemeClr>
                </a:solidFill>
              </a:rPr>
              <a:t>Voice and Video Use-Case</a:t>
            </a:r>
            <a:endParaRPr lang="en-GB" sz="2400" dirty="0">
              <a:solidFill>
                <a:schemeClr val="bg1">
                  <a:lumMod val="50000"/>
                </a:schemeClr>
              </a:solidFill>
            </a:endParaRPr>
          </a:p>
        </p:txBody>
      </p:sp>
      <p:pic>
        <p:nvPicPr>
          <p:cNvPr id="68" name="Picture 5" descr="C:\Users\andrewg\Desktop\branch.png"/>
          <p:cNvPicPr>
            <a:picLocks noChangeAspect="1" noChangeArrowheads="1"/>
          </p:cNvPicPr>
          <p:nvPr/>
        </p:nvPicPr>
        <p:blipFill rotWithShape="1">
          <a:blip r:embed="rId3" cstate="screen"/>
          <a:srcRect b="5021"/>
          <a:stretch>
            <a:fillRect/>
          </a:stretch>
        </p:blipFill>
        <p:spPr bwMode="auto">
          <a:xfrm>
            <a:off x="1000207" y="2458839"/>
            <a:ext cx="857538" cy="1299268"/>
          </a:xfrm>
          <a:prstGeom prst="rect">
            <a:avLst/>
          </a:prstGeom>
          <a:noFill/>
          <a:effectLst>
            <a:reflection blurRad="6350" stA="12000" endPos="20000" dir="5400000" sy="-100000" algn="bl" rotWithShape="0"/>
          </a:effectLst>
          <a:extLst>
            <a:ext uri="{909E8E84-426E-40DD-AFC4-6F175D3DCCD1}">
              <a14:hiddenFill xmlns:a14="http://schemas.microsoft.com/office/drawing/2010/main">
                <a:solidFill>
                  <a:srgbClr val="FFFFFF"/>
                </a:solidFill>
              </a14:hiddenFill>
            </a:ext>
          </a:extLst>
        </p:spPr>
      </p:pic>
      <p:sp>
        <p:nvSpPr>
          <p:cNvPr id="73" name="Rectangle 72"/>
          <p:cNvSpPr/>
          <p:nvPr/>
        </p:nvSpPr>
        <p:spPr>
          <a:xfrm>
            <a:off x="859496" y="3769943"/>
            <a:ext cx="1121948" cy="384696"/>
          </a:xfrm>
          <a:prstGeom prst="rect">
            <a:avLst/>
          </a:prstGeom>
        </p:spPr>
        <p:txBody>
          <a:bodyPr wrap="square" lIns="76101" tIns="38063" rIns="76101" bIns="38063" anchor="ctr">
            <a:spAutoFit/>
          </a:bodyPr>
          <a:lstStyle/>
          <a:p>
            <a:pPr algn="ctr">
              <a:lnSpc>
                <a:spcPct val="150000"/>
              </a:lnSpc>
            </a:pPr>
            <a:r>
              <a:rPr lang="en-US" sz="1300" b="1" dirty="0">
                <a:latin typeface="+mj-lt"/>
              </a:rPr>
              <a:t>Branch</a:t>
            </a:r>
            <a:endParaRPr lang="en-US" sz="1300" b="1" dirty="0">
              <a:latin typeface="+mj-lt"/>
            </a:endParaRPr>
          </a:p>
        </p:txBody>
      </p:sp>
      <p:grpSp>
        <p:nvGrpSpPr>
          <p:cNvPr id="4" name="Group 3"/>
          <p:cNvGrpSpPr/>
          <p:nvPr/>
        </p:nvGrpSpPr>
        <p:grpSpPr>
          <a:xfrm>
            <a:off x="9083788" y="2324461"/>
            <a:ext cx="1511202" cy="489977"/>
            <a:chOff x="9665839" y="2219853"/>
            <a:chExt cx="1143143" cy="370641"/>
          </a:xfrm>
        </p:grpSpPr>
        <p:pic>
          <p:nvPicPr>
            <p:cNvPr id="105" name="Picture 4"/>
            <p:cNvPicPr>
              <a:picLocks noChangeAspect="1" noChangeArrowheads="1"/>
            </p:cNvPicPr>
            <p:nvPr/>
          </p:nvPicPr>
          <p:blipFill>
            <a:blip r:embed="rId4" cstate="screen"/>
            <a:srcRect/>
            <a:stretch>
              <a:fillRect/>
            </a:stretch>
          </p:blipFill>
          <p:spPr bwMode="auto">
            <a:xfrm>
              <a:off x="9665839" y="2261607"/>
              <a:ext cx="617162" cy="663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0" name="Picture 58"/>
            <p:cNvPicPr>
              <a:picLocks noChangeAspect="1" noChangeArrowheads="1"/>
            </p:cNvPicPr>
            <p:nvPr/>
          </p:nvPicPr>
          <p:blipFill>
            <a:blip r:embed="rId5" cstate="screen"/>
            <a:srcRect/>
            <a:stretch>
              <a:fillRect/>
            </a:stretch>
          </p:blipFill>
          <p:spPr bwMode="auto">
            <a:xfrm>
              <a:off x="10409114" y="2219853"/>
              <a:ext cx="269595" cy="133584"/>
            </a:xfrm>
            <a:prstGeom prst="rect">
              <a:avLst/>
            </a:prstGeom>
            <a:noFill/>
            <a:ln w="9525" algn="ctr">
              <a:noFill/>
              <a:miter lim="800000"/>
              <a:headEnd/>
              <a:tailEnd/>
            </a:ln>
          </p:spPr>
        </p:pic>
        <p:pic>
          <p:nvPicPr>
            <p:cNvPr id="111" name="Picture 114"/>
            <p:cNvPicPr>
              <a:picLocks noChangeAspect="1" noChangeArrowheads="1"/>
            </p:cNvPicPr>
            <p:nvPr/>
          </p:nvPicPr>
          <p:blipFill>
            <a:blip r:embed="rId6" cstate="screen"/>
            <a:srcRect/>
            <a:stretch>
              <a:fillRect/>
            </a:stretch>
          </p:blipFill>
          <p:spPr bwMode="auto">
            <a:xfrm>
              <a:off x="9773954" y="2446481"/>
              <a:ext cx="369024" cy="144013"/>
            </a:xfrm>
            <a:prstGeom prst="rect">
              <a:avLst/>
            </a:prstGeom>
            <a:noFill/>
            <a:ln w="9525" algn="ctr">
              <a:noFill/>
              <a:miter lim="800000"/>
              <a:headEnd/>
              <a:tailEnd/>
            </a:ln>
          </p:spPr>
        </p:pic>
        <p:grpSp>
          <p:nvGrpSpPr>
            <p:cNvPr id="81" name="Group 5"/>
            <p:cNvGrpSpPr>
              <a:grpSpLocks noChangeAspect="1"/>
            </p:cNvGrpSpPr>
            <p:nvPr/>
          </p:nvGrpSpPr>
          <p:grpSpPr bwMode="auto">
            <a:xfrm>
              <a:off x="10210483" y="2461649"/>
              <a:ext cx="598499" cy="101327"/>
              <a:chOff x="1401" y="1697"/>
              <a:chExt cx="4894" cy="947"/>
            </a:xfrm>
            <a:solidFill>
              <a:schemeClr val="bg1"/>
            </a:solidFill>
          </p:grpSpPr>
          <p:sp>
            <p:nvSpPr>
              <p:cNvPr id="82" name="Freeform 6"/>
              <p:cNvSpPr>
                <a:spLocks noEditPoints="1"/>
              </p:cNvSpPr>
              <p:nvPr/>
            </p:nvSpPr>
            <p:spPr bwMode="auto">
              <a:xfrm>
                <a:off x="5924" y="1877"/>
                <a:ext cx="371" cy="583"/>
              </a:xfrm>
              <a:custGeom>
                <a:avLst/>
                <a:gdLst>
                  <a:gd name="T0" fmla="*/ 116 w 157"/>
                  <a:gd name="T1" fmla="*/ 113 h 247"/>
                  <a:gd name="T2" fmla="*/ 146 w 157"/>
                  <a:gd name="T3" fmla="*/ 62 h 247"/>
                  <a:gd name="T4" fmla="*/ 76 w 157"/>
                  <a:gd name="T5" fmla="*/ 0 h 247"/>
                  <a:gd name="T6" fmla="*/ 7 w 157"/>
                  <a:gd name="T7" fmla="*/ 62 h 247"/>
                  <a:gd name="T8" fmla="*/ 38 w 157"/>
                  <a:gd name="T9" fmla="*/ 114 h 247"/>
                  <a:gd name="T10" fmla="*/ 0 w 157"/>
                  <a:gd name="T11" fmla="*/ 175 h 247"/>
                  <a:gd name="T12" fmla="*/ 79 w 157"/>
                  <a:gd name="T13" fmla="*/ 247 h 247"/>
                  <a:gd name="T14" fmla="*/ 157 w 157"/>
                  <a:gd name="T15" fmla="*/ 175 h 247"/>
                  <a:gd name="T16" fmla="*/ 116 w 157"/>
                  <a:gd name="T17" fmla="*/ 113 h 247"/>
                  <a:gd name="T18" fmla="*/ 76 w 157"/>
                  <a:gd name="T19" fmla="*/ 28 h 247"/>
                  <a:gd name="T20" fmla="*/ 114 w 157"/>
                  <a:gd name="T21" fmla="*/ 65 h 247"/>
                  <a:gd name="T22" fmla="*/ 76 w 157"/>
                  <a:gd name="T23" fmla="*/ 102 h 247"/>
                  <a:gd name="T24" fmla="*/ 39 w 157"/>
                  <a:gd name="T25" fmla="*/ 65 h 247"/>
                  <a:gd name="T26" fmla="*/ 76 w 157"/>
                  <a:gd name="T27" fmla="*/ 28 h 247"/>
                  <a:gd name="T28" fmla="*/ 76 w 157"/>
                  <a:gd name="T29" fmla="*/ 218 h 247"/>
                  <a:gd name="T30" fmla="*/ 31 w 157"/>
                  <a:gd name="T31" fmla="*/ 173 h 247"/>
                  <a:gd name="T32" fmla="*/ 76 w 157"/>
                  <a:gd name="T33" fmla="*/ 128 h 247"/>
                  <a:gd name="T34" fmla="*/ 121 w 157"/>
                  <a:gd name="T35" fmla="*/ 173 h 247"/>
                  <a:gd name="T36" fmla="*/ 76 w 157"/>
                  <a:gd name="T37" fmla="*/ 218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57" h="247">
                    <a:moveTo>
                      <a:pt x="116" y="113"/>
                    </a:moveTo>
                    <a:cubicBezTo>
                      <a:pt x="134" y="102"/>
                      <a:pt x="146" y="83"/>
                      <a:pt x="146" y="62"/>
                    </a:cubicBezTo>
                    <a:cubicBezTo>
                      <a:pt x="146" y="28"/>
                      <a:pt x="115" y="0"/>
                      <a:pt x="76" y="0"/>
                    </a:cubicBezTo>
                    <a:cubicBezTo>
                      <a:pt x="38" y="0"/>
                      <a:pt x="7" y="28"/>
                      <a:pt x="7" y="62"/>
                    </a:cubicBezTo>
                    <a:cubicBezTo>
                      <a:pt x="7" y="84"/>
                      <a:pt x="19" y="103"/>
                      <a:pt x="38" y="114"/>
                    </a:cubicBezTo>
                    <a:cubicBezTo>
                      <a:pt x="15" y="127"/>
                      <a:pt x="0" y="149"/>
                      <a:pt x="0" y="175"/>
                    </a:cubicBezTo>
                    <a:cubicBezTo>
                      <a:pt x="0" y="215"/>
                      <a:pt x="35" y="247"/>
                      <a:pt x="79" y="247"/>
                    </a:cubicBezTo>
                    <a:cubicBezTo>
                      <a:pt x="122" y="247"/>
                      <a:pt x="157" y="215"/>
                      <a:pt x="157" y="175"/>
                    </a:cubicBezTo>
                    <a:cubicBezTo>
                      <a:pt x="157" y="148"/>
                      <a:pt x="141" y="125"/>
                      <a:pt x="116" y="113"/>
                    </a:cubicBezTo>
                    <a:moveTo>
                      <a:pt x="76" y="28"/>
                    </a:moveTo>
                    <a:cubicBezTo>
                      <a:pt x="97" y="28"/>
                      <a:pt x="114" y="45"/>
                      <a:pt x="114" y="65"/>
                    </a:cubicBezTo>
                    <a:cubicBezTo>
                      <a:pt x="114" y="86"/>
                      <a:pt x="97" y="102"/>
                      <a:pt x="76" y="102"/>
                    </a:cubicBezTo>
                    <a:cubicBezTo>
                      <a:pt x="56" y="102"/>
                      <a:pt x="39" y="86"/>
                      <a:pt x="39" y="65"/>
                    </a:cubicBezTo>
                    <a:cubicBezTo>
                      <a:pt x="39" y="45"/>
                      <a:pt x="56" y="28"/>
                      <a:pt x="76" y="28"/>
                    </a:cubicBezTo>
                    <a:moveTo>
                      <a:pt x="76" y="218"/>
                    </a:moveTo>
                    <a:cubicBezTo>
                      <a:pt x="51" y="218"/>
                      <a:pt x="31" y="198"/>
                      <a:pt x="31" y="173"/>
                    </a:cubicBezTo>
                    <a:cubicBezTo>
                      <a:pt x="31" y="148"/>
                      <a:pt x="51" y="128"/>
                      <a:pt x="76" y="128"/>
                    </a:cubicBezTo>
                    <a:cubicBezTo>
                      <a:pt x="101" y="128"/>
                      <a:pt x="121" y="148"/>
                      <a:pt x="121" y="173"/>
                    </a:cubicBezTo>
                    <a:cubicBezTo>
                      <a:pt x="121" y="198"/>
                      <a:pt x="101" y="218"/>
                      <a:pt x="76" y="218"/>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en-US" sz="1500" kern="0">
                  <a:solidFill>
                    <a:sysClr val="windowText" lastClr="000000"/>
                  </a:solidFill>
                </a:endParaRPr>
              </a:p>
            </p:txBody>
          </p:sp>
          <p:sp>
            <p:nvSpPr>
              <p:cNvPr id="85" name="Freeform 7"/>
              <p:cNvSpPr/>
              <p:nvPr/>
            </p:nvSpPr>
            <p:spPr bwMode="auto">
              <a:xfrm>
                <a:off x="2601" y="1888"/>
                <a:ext cx="748" cy="563"/>
              </a:xfrm>
              <a:custGeom>
                <a:avLst/>
                <a:gdLst>
                  <a:gd name="T0" fmla="*/ 317 w 317"/>
                  <a:gd name="T1" fmla="*/ 0 h 238"/>
                  <a:gd name="T2" fmla="*/ 252 w 317"/>
                  <a:gd name="T3" fmla="*/ 238 h 238"/>
                  <a:gd name="T4" fmla="*/ 208 w 317"/>
                  <a:gd name="T5" fmla="*/ 238 h 238"/>
                  <a:gd name="T6" fmla="*/ 164 w 317"/>
                  <a:gd name="T7" fmla="*/ 72 h 238"/>
                  <a:gd name="T8" fmla="*/ 160 w 317"/>
                  <a:gd name="T9" fmla="*/ 48 h 238"/>
                  <a:gd name="T10" fmla="*/ 160 w 317"/>
                  <a:gd name="T11" fmla="*/ 48 h 238"/>
                  <a:gd name="T12" fmla="*/ 156 w 317"/>
                  <a:gd name="T13" fmla="*/ 71 h 238"/>
                  <a:gd name="T14" fmla="*/ 111 w 317"/>
                  <a:gd name="T15" fmla="*/ 238 h 238"/>
                  <a:gd name="T16" fmla="*/ 66 w 317"/>
                  <a:gd name="T17" fmla="*/ 238 h 238"/>
                  <a:gd name="T18" fmla="*/ 0 w 317"/>
                  <a:gd name="T19" fmla="*/ 0 h 238"/>
                  <a:gd name="T20" fmla="*/ 43 w 317"/>
                  <a:gd name="T21" fmla="*/ 0 h 238"/>
                  <a:gd name="T22" fmla="*/ 86 w 317"/>
                  <a:gd name="T23" fmla="*/ 174 h 238"/>
                  <a:gd name="T24" fmla="*/ 89 w 317"/>
                  <a:gd name="T25" fmla="*/ 197 h 238"/>
                  <a:gd name="T26" fmla="*/ 90 w 317"/>
                  <a:gd name="T27" fmla="*/ 197 h 238"/>
                  <a:gd name="T28" fmla="*/ 94 w 317"/>
                  <a:gd name="T29" fmla="*/ 174 h 238"/>
                  <a:gd name="T30" fmla="*/ 142 w 317"/>
                  <a:gd name="T31" fmla="*/ 0 h 238"/>
                  <a:gd name="T32" fmla="*/ 182 w 317"/>
                  <a:gd name="T33" fmla="*/ 0 h 238"/>
                  <a:gd name="T34" fmla="*/ 227 w 317"/>
                  <a:gd name="T35" fmla="*/ 176 h 238"/>
                  <a:gd name="T36" fmla="*/ 230 w 317"/>
                  <a:gd name="T37" fmla="*/ 197 h 238"/>
                  <a:gd name="T38" fmla="*/ 231 w 317"/>
                  <a:gd name="T39" fmla="*/ 197 h 238"/>
                  <a:gd name="T40" fmla="*/ 235 w 317"/>
                  <a:gd name="T41" fmla="*/ 175 h 238"/>
                  <a:gd name="T42" fmla="*/ 276 w 317"/>
                  <a:gd name="T43" fmla="*/ 0 h 238"/>
                  <a:gd name="T44" fmla="*/ 317 w 317"/>
                  <a:gd name="T45" fmla="*/ 0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17" h="238">
                    <a:moveTo>
                      <a:pt x="317" y="0"/>
                    </a:moveTo>
                    <a:cubicBezTo>
                      <a:pt x="252" y="238"/>
                      <a:pt x="252" y="238"/>
                      <a:pt x="252" y="238"/>
                    </a:cubicBezTo>
                    <a:cubicBezTo>
                      <a:pt x="208" y="238"/>
                      <a:pt x="208" y="238"/>
                      <a:pt x="208" y="238"/>
                    </a:cubicBezTo>
                    <a:cubicBezTo>
                      <a:pt x="164" y="72"/>
                      <a:pt x="164" y="72"/>
                      <a:pt x="164" y="72"/>
                    </a:cubicBezTo>
                    <a:cubicBezTo>
                      <a:pt x="162" y="65"/>
                      <a:pt x="161" y="57"/>
                      <a:pt x="160" y="48"/>
                    </a:cubicBezTo>
                    <a:cubicBezTo>
                      <a:pt x="160" y="48"/>
                      <a:pt x="160" y="48"/>
                      <a:pt x="160" y="48"/>
                    </a:cubicBezTo>
                    <a:cubicBezTo>
                      <a:pt x="159" y="56"/>
                      <a:pt x="158" y="64"/>
                      <a:pt x="156" y="71"/>
                    </a:cubicBezTo>
                    <a:cubicBezTo>
                      <a:pt x="111" y="238"/>
                      <a:pt x="111" y="238"/>
                      <a:pt x="111" y="238"/>
                    </a:cubicBezTo>
                    <a:cubicBezTo>
                      <a:pt x="66" y="238"/>
                      <a:pt x="66" y="238"/>
                      <a:pt x="66" y="238"/>
                    </a:cubicBezTo>
                    <a:cubicBezTo>
                      <a:pt x="0" y="0"/>
                      <a:pt x="0" y="0"/>
                      <a:pt x="0" y="0"/>
                    </a:cubicBezTo>
                    <a:cubicBezTo>
                      <a:pt x="43" y="0"/>
                      <a:pt x="43" y="0"/>
                      <a:pt x="43" y="0"/>
                    </a:cubicBezTo>
                    <a:cubicBezTo>
                      <a:pt x="86" y="174"/>
                      <a:pt x="86" y="174"/>
                      <a:pt x="86" y="174"/>
                    </a:cubicBezTo>
                    <a:cubicBezTo>
                      <a:pt x="87" y="182"/>
                      <a:pt x="88" y="189"/>
                      <a:pt x="89" y="197"/>
                    </a:cubicBezTo>
                    <a:cubicBezTo>
                      <a:pt x="90" y="197"/>
                      <a:pt x="90" y="197"/>
                      <a:pt x="90" y="197"/>
                    </a:cubicBezTo>
                    <a:cubicBezTo>
                      <a:pt x="90" y="192"/>
                      <a:pt x="92" y="184"/>
                      <a:pt x="94" y="174"/>
                    </a:cubicBezTo>
                    <a:cubicBezTo>
                      <a:pt x="142" y="0"/>
                      <a:pt x="142" y="0"/>
                      <a:pt x="142" y="0"/>
                    </a:cubicBezTo>
                    <a:cubicBezTo>
                      <a:pt x="182" y="0"/>
                      <a:pt x="182" y="0"/>
                      <a:pt x="182" y="0"/>
                    </a:cubicBezTo>
                    <a:cubicBezTo>
                      <a:pt x="227" y="176"/>
                      <a:pt x="227" y="176"/>
                      <a:pt x="227" y="176"/>
                    </a:cubicBezTo>
                    <a:cubicBezTo>
                      <a:pt x="228" y="182"/>
                      <a:pt x="229" y="189"/>
                      <a:pt x="230" y="197"/>
                    </a:cubicBezTo>
                    <a:cubicBezTo>
                      <a:pt x="231" y="197"/>
                      <a:pt x="231" y="197"/>
                      <a:pt x="231" y="197"/>
                    </a:cubicBezTo>
                    <a:cubicBezTo>
                      <a:pt x="231" y="191"/>
                      <a:pt x="232" y="184"/>
                      <a:pt x="235" y="175"/>
                    </a:cubicBezTo>
                    <a:cubicBezTo>
                      <a:pt x="276" y="0"/>
                      <a:pt x="276" y="0"/>
                      <a:pt x="276" y="0"/>
                    </a:cubicBezTo>
                    <a:lnTo>
                      <a:pt x="317"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en-US" sz="1500" kern="0">
                  <a:solidFill>
                    <a:sysClr val="windowText" lastClr="000000"/>
                  </a:solidFill>
                </a:endParaRPr>
              </a:p>
            </p:txBody>
          </p:sp>
          <p:sp>
            <p:nvSpPr>
              <p:cNvPr id="86" name="Rectangle 8"/>
              <p:cNvSpPr>
                <a:spLocks noChangeArrowheads="1"/>
              </p:cNvSpPr>
              <p:nvPr/>
            </p:nvSpPr>
            <p:spPr bwMode="auto">
              <a:xfrm>
                <a:off x="3378" y="2049"/>
                <a:ext cx="89" cy="40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a:defRPr/>
                </a:pPr>
                <a:endParaRPr lang="en-US" sz="1500" kern="0">
                  <a:solidFill>
                    <a:sysClr val="windowText" lastClr="000000"/>
                  </a:solidFill>
                </a:endParaRPr>
              </a:p>
            </p:txBody>
          </p:sp>
          <p:sp>
            <p:nvSpPr>
              <p:cNvPr id="87" name="Freeform 9"/>
              <p:cNvSpPr/>
              <p:nvPr/>
            </p:nvSpPr>
            <p:spPr bwMode="auto">
              <a:xfrm>
                <a:off x="3548" y="2040"/>
                <a:ext cx="347" cy="411"/>
              </a:xfrm>
              <a:custGeom>
                <a:avLst/>
                <a:gdLst>
                  <a:gd name="T0" fmla="*/ 147 w 147"/>
                  <a:gd name="T1" fmla="*/ 174 h 174"/>
                  <a:gd name="T2" fmla="*/ 115 w 147"/>
                  <a:gd name="T3" fmla="*/ 174 h 174"/>
                  <a:gd name="T4" fmla="*/ 115 w 147"/>
                  <a:gd name="T5" fmla="*/ 78 h 174"/>
                  <a:gd name="T6" fmla="*/ 77 w 147"/>
                  <a:gd name="T7" fmla="*/ 28 h 174"/>
                  <a:gd name="T8" fmla="*/ 49 w 147"/>
                  <a:gd name="T9" fmla="*/ 44 h 174"/>
                  <a:gd name="T10" fmla="*/ 37 w 147"/>
                  <a:gd name="T11" fmla="*/ 77 h 174"/>
                  <a:gd name="T12" fmla="*/ 37 w 147"/>
                  <a:gd name="T13" fmla="*/ 174 h 174"/>
                  <a:gd name="T14" fmla="*/ 0 w 147"/>
                  <a:gd name="T15" fmla="*/ 174 h 174"/>
                  <a:gd name="T16" fmla="*/ 0 w 147"/>
                  <a:gd name="T17" fmla="*/ 4 h 174"/>
                  <a:gd name="T18" fmla="*/ 37 w 147"/>
                  <a:gd name="T19" fmla="*/ 4 h 174"/>
                  <a:gd name="T20" fmla="*/ 37 w 147"/>
                  <a:gd name="T21" fmla="*/ 32 h 174"/>
                  <a:gd name="T22" fmla="*/ 38 w 147"/>
                  <a:gd name="T23" fmla="*/ 32 h 174"/>
                  <a:gd name="T24" fmla="*/ 92 w 147"/>
                  <a:gd name="T25" fmla="*/ 0 h 174"/>
                  <a:gd name="T26" fmla="*/ 133 w 147"/>
                  <a:gd name="T27" fmla="*/ 18 h 174"/>
                  <a:gd name="T28" fmla="*/ 147 w 147"/>
                  <a:gd name="T29" fmla="*/ 70 h 174"/>
                  <a:gd name="T30" fmla="*/ 147 w 147"/>
                  <a:gd name="T31" fmla="*/ 174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7" h="174">
                    <a:moveTo>
                      <a:pt x="147" y="174"/>
                    </a:moveTo>
                    <a:cubicBezTo>
                      <a:pt x="115" y="174"/>
                      <a:pt x="115" y="174"/>
                      <a:pt x="115" y="174"/>
                    </a:cubicBezTo>
                    <a:cubicBezTo>
                      <a:pt x="115" y="78"/>
                      <a:pt x="115" y="78"/>
                      <a:pt x="115" y="78"/>
                    </a:cubicBezTo>
                    <a:cubicBezTo>
                      <a:pt x="116" y="37"/>
                      <a:pt x="99" y="28"/>
                      <a:pt x="77" y="28"/>
                    </a:cubicBezTo>
                    <a:cubicBezTo>
                      <a:pt x="65" y="28"/>
                      <a:pt x="56" y="35"/>
                      <a:pt x="49" y="44"/>
                    </a:cubicBezTo>
                    <a:cubicBezTo>
                      <a:pt x="41" y="53"/>
                      <a:pt x="37" y="64"/>
                      <a:pt x="37" y="77"/>
                    </a:cubicBezTo>
                    <a:cubicBezTo>
                      <a:pt x="37" y="174"/>
                      <a:pt x="37" y="174"/>
                      <a:pt x="37" y="174"/>
                    </a:cubicBezTo>
                    <a:cubicBezTo>
                      <a:pt x="0" y="174"/>
                      <a:pt x="0" y="174"/>
                      <a:pt x="0" y="174"/>
                    </a:cubicBezTo>
                    <a:cubicBezTo>
                      <a:pt x="0" y="4"/>
                      <a:pt x="0" y="4"/>
                      <a:pt x="0" y="4"/>
                    </a:cubicBezTo>
                    <a:cubicBezTo>
                      <a:pt x="37" y="4"/>
                      <a:pt x="37" y="4"/>
                      <a:pt x="37" y="4"/>
                    </a:cubicBezTo>
                    <a:cubicBezTo>
                      <a:pt x="37" y="32"/>
                      <a:pt x="37" y="32"/>
                      <a:pt x="37" y="32"/>
                    </a:cubicBezTo>
                    <a:cubicBezTo>
                      <a:pt x="38" y="32"/>
                      <a:pt x="38" y="32"/>
                      <a:pt x="38" y="32"/>
                    </a:cubicBezTo>
                    <a:cubicBezTo>
                      <a:pt x="50" y="11"/>
                      <a:pt x="68" y="0"/>
                      <a:pt x="92" y="0"/>
                    </a:cubicBezTo>
                    <a:cubicBezTo>
                      <a:pt x="110" y="0"/>
                      <a:pt x="123" y="6"/>
                      <a:pt x="133" y="18"/>
                    </a:cubicBezTo>
                    <a:cubicBezTo>
                      <a:pt x="142" y="30"/>
                      <a:pt x="147" y="48"/>
                      <a:pt x="147" y="70"/>
                    </a:cubicBezTo>
                    <a:lnTo>
                      <a:pt x="147" y="17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en-US" sz="1500" kern="0">
                  <a:solidFill>
                    <a:sysClr val="windowText" lastClr="000000"/>
                  </a:solidFill>
                </a:endParaRPr>
              </a:p>
            </p:txBody>
          </p:sp>
          <p:sp>
            <p:nvSpPr>
              <p:cNvPr id="88" name="Freeform 10"/>
              <p:cNvSpPr>
                <a:spLocks noEditPoints="1"/>
              </p:cNvSpPr>
              <p:nvPr/>
            </p:nvSpPr>
            <p:spPr bwMode="auto">
              <a:xfrm>
                <a:off x="3959" y="1855"/>
                <a:ext cx="390" cy="605"/>
              </a:xfrm>
              <a:custGeom>
                <a:avLst/>
                <a:gdLst>
                  <a:gd name="T0" fmla="*/ 165 w 165"/>
                  <a:gd name="T1" fmla="*/ 252 h 256"/>
                  <a:gd name="T2" fmla="*/ 127 w 165"/>
                  <a:gd name="T3" fmla="*/ 252 h 256"/>
                  <a:gd name="T4" fmla="*/ 127 w 165"/>
                  <a:gd name="T5" fmla="*/ 228 h 256"/>
                  <a:gd name="T6" fmla="*/ 126 w 165"/>
                  <a:gd name="T7" fmla="*/ 228 h 256"/>
                  <a:gd name="T8" fmla="*/ 69 w 165"/>
                  <a:gd name="T9" fmla="*/ 256 h 256"/>
                  <a:gd name="T10" fmla="*/ 19 w 165"/>
                  <a:gd name="T11" fmla="*/ 233 h 256"/>
                  <a:gd name="T12" fmla="*/ 0 w 165"/>
                  <a:gd name="T13" fmla="*/ 171 h 256"/>
                  <a:gd name="T14" fmla="*/ 21 w 165"/>
                  <a:gd name="T15" fmla="*/ 104 h 256"/>
                  <a:gd name="T16" fmla="*/ 76 w 165"/>
                  <a:gd name="T17" fmla="*/ 78 h 256"/>
                  <a:gd name="T18" fmla="*/ 126 w 165"/>
                  <a:gd name="T19" fmla="*/ 99 h 256"/>
                  <a:gd name="T20" fmla="*/ 127 w 165"/>
                  <a:gd name="T21" fmla="*/ 99 h 256"/>
                  <a:gd name="T22" fmla="*/ 127 w 165"/>
                  <a:gd name="T23" fmla="*/ 0 h 256"/>
                  <a:gd name="T24" fmla="*/ 165 w 165"/>
                  <a:gd name="T25" fmla="*/ 0 h 256"/>
                  <a:gd name="T26" fmla="*/ 165 w 165"/>
                  <a:gd name="T27" fmla="*/ 252 h 256"/>
                  <a:gd name="T28" fmla="*/ 127 w 165"/>
                  <a:gd name="T29" fmla="*/ 175 h 256"/>
                  <a:gd name="T30" fmla="*/ 127 w 165"/>
                  <a:gd name="T31" fmla="*/ 152 h 256"/>
                  <a:gd name="T32" fmla="*/ 115 w 165"/>
                  <a:gd name="T33" fmla="*/ 120 h 256"/>
                  <a:gd name="T34" fmla="*/ 84 w 165"/>
                  <a:gd name="T35" fmla="*/ 107 h 256"/>
                  <a:gd name="T36" fmla="*/ 49 w 165"/>
                  <a:gd name="T37" fmla="*/ 123 h 256"/>
                  <a:gd name="T38" fmla="*/ 36 w 165"/>
                  <a:gd name="T39" fmla="*/ 170 h 256"/>
                  <a:gd name="T40" fmla="*/ 48 w 165"/>
                  <a:gd name="T41" fmla="*/ 212 h 256"/>
                  <a:gd name="T42" fmla="*/ 81 w 165"/>
                  <a:gd name="T43" fmla="*/ 228 h 256"/>
                  <a:gd name="T44" fmla="*/ 115 w 165"/>
                  <a:gd name="T45" fmla="*/ 213 h 256"/>
                  <a:gd name="T46" fmla="*/ 127 w 165"/>
                  <a:gd name="T47" fmla="*/ 175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65" h="256">
                    <a:moveTo>
                      <a:pt x="165" y="252"/>
                    </a:moveTo>
                    <a:cubicBezTo>
                      <a:pt x="127" y="252"/>
                      <a:pt x="127" y="252"/>
                      <a:pt x="127" y="252"/>
                    </a:cubicBezTo>
                    <a:cubicBezTo>
                      <a:pt x="127" y="228"/>
                      <a:pt x="127" y="228"/>
                      <a:pt x="127" y="228"/>
                    </a:cubicBezTo>
                    <a:cubicBezTo>
                      <a:pt x="126" y="228"/>
                      <a:pt x="126" y="228"/>
                      <a:pt x="126" y="228"/>
                    </a:cubicBezTo>
                    <a:cubicBezTo>
                      <a:pt x="114" y="249"/>
                      <a:pt x="95" y="256"/>
                      <a:pt x="69" y="256"/>
                    </a:cubicBezTo>
                    <a:cubicBezTo>
                      <a:pt x="48" y="256"/>
                      <a:pt x="31" y="249"/>
                      <a:pt x="19" y="233"/>
                    </a:cubicBezTo>
                    <a:cubicBezTo>
                      <a:pt x="6" y="218"/>
                      <a:pt x="0" y="197"/>
                      <a:pt x="0" y="171"/>
                    </a:cubicBezTo>
                    <a:cubicBezTo>
                      <a:pt x="0" y="143"/>
                      <a:pt x="7" y="121"/>
                      <a:pt x="21" y="104"/>
                    </a:cubicBezTo>
                    <a:cubicBezTo>
                      <a:pt x="35" y="87"/>
                      <a:pt x="53" y="78"/>
                      <a:pt x="76" y="78"/>
                    </a:cubicBezTo>
                    <a:cubicBezTo>
                      <a:pt x="99" y="78"/>
                      <a:pt x="116" y="81"/>
                      <a:pt x="126" y="99"/>
                    </a:cubicBezTo>
                    <a:cubicBezTo>
                      <a:pt x="127" y="99"/>
                      <a:pt x="127" y="99"/>
                      <a:pt x="127" y="99"/>
                    </a:cubicBezTo>
                    <a:cubicBezTo>
                      <a:pt x="127" y="0"/>
                      <a:pt x="127" y="0"/>
                      <a:pt x="127" y="0"/>
                    </a:cubicBezTo>
                    <a:cubicBezTo>
                      <a:pt x="165" y="0"/>
                      <a:pt x="165" y="0"/>
                      <a:pt x="165" y="0"/>
                    </a:cubicBezTo>
                    <a:lnTo>
                      <a:pt x="165" y="252"/>
                    </a:lnTo>
                    <a:close/>
                    <a:moveTo>
                      <a:pt x="127" y="175"/>
                    </a:moveTo>
                    <a:cubicBezTo>
                      <a:pt x="127" y="152"/>
                      <a:pt x="127" y="152"/>
                      <a:pt x="127" y="152"/>
                    </a:cubicBezTo>
                    <a:cubicBezTo>
                      <a:pt x="127" y="139"/>
                      <a:pt x="123" y="128"/>
                      <a:pt x="115" y="120"/>
                    </a:cubicBezTo>
                    <a:cubicBezTo>
                      <a:pt x="107" y="111"/>
                      <a:pt x="97" y="107"/>
                      <a:pt x="84" y="107"/>
                    </a:cubicBezTo>
                    <a:cubicBezTo>
                      <a:pt x="69" y="107"/>
                      <a:pt x="57" y="112"/>
                      <a:pt x="49" y="123"/>
                    </a:cubicBezTo>
                    <a:cubicBezTo>
                      <a:pt x="40" y="135"/>
                      <a:pt x="36" y="150"/>
                      <a:pt x="36" y="170"/>
                    </a:cubicBezTo>
                    <a:cubicBezTo>
                      <a:pt x="36" y="188"/>
                      <a:pt x="40" y="202"/>
                      <a:pt x="48" y="212"/>
                    </a:cubicBezTo>
                    <a:cubicBezTo>
                      <a:pt x="56" y="223"/>
                      <a:pt x="67" y="228"/>
                      <a:pt x="81" y="228"/>
                    </a:cubicBezTo>
                    <a:cubicBezTo>
                      <a:pt x="95" y="228"/>
                      <a:pt x="106" y="223"/>
                      <a:pt x="115" y="213"/>
                    </a:cubicBezTo>
                    <a:cubicBezTo>
                      <a:pt x="123" y="203"/>
                      <a:pt x="127" y="190"/>
                      <a:pt x="127" y="175"/>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en-US" sz="1500" kern="0">
                  <a:solidFill>
                    <a:sysClr val="windowText" lastClr="000000"/>
                  </a:solidFill>
                </a:endParaRPr>
              </a:p>
            </p:txBody>
          </p:sp>
          <p:sp>
            <p:nvSpPr>
              <p:cNvPr id="89" name="Freeform 11"/>
              <p:cNvSpPr>
                <a:spLocks noEditPoints="1"/>
              </p:cNvSpPr>
              <p:nvPr/>
            </p:nvSpPr>
            <p:spPr bwMode="auto">
              <a:xfrm>
                <a:off x="4401" y="2040"/>
                <a:ext cx="413" cy="420"/>
              </a:xfrm>
              <a:custGeom>
                <a:avLst/>
                <a:gdLst>
                  <a:gd name="T0" fmla="*/ 86 w 175"/>
                  <a:gd name="T1" fmla="*/ 178 h 178"/>
                  <a:gd name="T2" fmla="*/ 23 w 175"/>
                  <a:gd name="T3" fmla="*/ 154 h 178"/>
                  <a:gd name="T4" fmla="*/ 0 w 175"/>
                  <a:gd name="T5" fmla="*/ 91 h 178"/>
                  <a:gd name="T6" fmla="*/ 24 w 175"/>
                  <a:gd name="T7" fmla="*/ 24 h 178"/>
                  <a:gd name="T8" fmla="*/ 90 w 175"/>
                  <a:gd name="T9" fmla="*/ 0 h 178"/>
                  <a:gd name="T10" fmla="*/ 152 w 175"/>
                  <a:gd name="T11" fmla="*/ 24 h 178"/>
                  <a:gd name="T12" fmla="*/ 175 w 175"/>
                  <a:gd name="T13" fmla="*/ 89 h 178"/>
                  <a:gd name="T14" fmla="*/ 151 w 175"/>
                  <a:gd name="T15" fmla="*/ 154 h 178"/>
                  <a:gd name="T16" fmla="*/ 86 w 175"/>
                  <a:gd name="T17" fmla="*/ 178 h 178"/>
                  <a:gd name="T18" fmla="*/ 88 w 175"/>
                  <a:gd name="T19" fmla="*/ 31 h 178"/>
                  <a:gd name="T20" fmla="*/ 52 w 175"/>
                  <a:gd name="T21" fmla="*/ 47 h 178"/>
                  <a:gd name="T22" fmla="*/ 39 w 175"/>
                  <a:gd name="T23" fmla="*/ 90 h 178"/>
                  <a:gd name="T24" fmla="*/ 53 w 175"/>
                  <a:gd name="T25" fmla="*/ 132 h 178"/>
                  <a:gd name="T26" fmla="*/ 88 w 175"/>
                  <a:gd name="T27" fmla="*/ 148 h 178"/>
                  <a:gd name="T28" fmla="*/ 123 w 175"/>
                  <a:gd name="T29" fmla="*/ 132 h 178"/>
                  <a:gd name="T30" fmla="*/ 135 w 175"/>
                  <a:gd name="T31" fmla="*/ 89 h 178"/>
                  <a:gd name="T32" fmla="*/ 123 w 175"/>
                  <a:gd name="T33" fmla="*/ 46 h 178"/>
                  <a:gd name="T34" fmla="*/ 88 w 175"/>
                  <a:gd name="T35" fmla="*/ 31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75" h="178">
                    <a:moveTo>
                      <a:pt x="86" y="178"/>
                    </a:moveTo>
                    <a:cubicBezTo>
                      <a:pt x="60" y="178"/>
                      <a:pt x="39" y="170"/>
                      <a:pt x="23" y="154"/>
                    </a:cubicBezTo>
                    <a:cubicBezTo>
                      <a:pt x="8" y="138"/>
                      <a:pt x="0" y="117"/>
                      <a:pt x="0" y="91"/>
                    </a:cubicBezTo>
                    <a:cubicBezTo>
                      <a:pt x="0" y="63"/>
                      <a:pt x="8" y="40"/>
                      <a:pt x="24" y="24"/>
                    </a:cubicBezTo>
                    <a:cubicBezTo>
                      <a:pt x="41" y="8"/>
                      <a:pt x="63" y="0"/>
                      <a:pt x="90" y="0"/>
                    </a:cubicBezTo>
                    <a:cubicBezTo>
                      <a:pt x="117" y="0"/>
                      <a:pt x="138" y="8"/>
                      <a:pt x="152" y="24"/>
                    </a:cubicBezTo>
                    <a:cubicBezTo>
                      <a:pt x="167" y="39"/>
                      <a:pt x="175" y="61"/>
                      <a:pt x="175" y="89"/>
                    </a:cubicBezTo>
                    <a:cubicBezTo>
                      <a:pt x="175" y="116"/>
                      <a:pt x="167" y="137"/>
                      <a:pt x="151" y="154"/>
                    </a:cubicBezTo>
                    <a:cubicBezTo>
                      <a:pt x="135" y="170"/>
                      <a:pt x="113" y="178"/>
                      <a:pt x="86" y="178"/>
                    </a:cubicBezTo>
                    <a:moveTo>
                      <a:pt x="88" y="31"/>
                    </a:moveTo>
                    <a:cubicBezTo>
                      <a:pt x="73" y="31"/>
                      <a:pt x="61" y="36"/>
                      <a:pt x="52" y="47"/>
                    </a:cubicBezTo>
                    <a:cubicBezTo>
                      <a:pt x="44" y="57"/>
                      <a:pt x="39" y="72"/>
                      <a:pt x="39" y="90"/>
                    </a:cubicBezTo>
                    <a:cubicBezTo>
                      <a:pt x="39" y="108"/>
                      <a:pt x="44" y="122"/>
                      <a:pt x="53" y="132"/>
                    </a:cubicBezTo>
                    <a:cubicBezTo>
                      <a:pt x="61" y="142"/>
                      <a:pt x="73" y="148"/>
                      <a:pt x="88" y="148"/>
                    </a:cubicBezTo>
                    <a:cubicBezTo>
                      <a:pt x="103" y="148"/>
                      <a:pt x="115" y="143"/>
                      <a:pt x="123" y="132"/>
                    </a:cubicBezTo>
                    <a:cubicBezTo>
                      <a:pt x="131" y="122"/>
                      <a:pt x="135" y="108"/>
                      <a:pt x="135" y="89"/>
                    </a:cubicBezTo>
                    <a:cubicBezTo>
                      <a:pt x="135" y="71"/>
                      <a:pt x="131" y="56"/>
                      <a:pt x="123" y="46"/>
                    </a:cubicBezTo>
                    <a:cubicBezTo>
                      <a:pt x="115" y="36"/>
                      <a:pt x="103" y="31"/>
                      <a:pt x="88" y="3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en-US" sz="1500" kern="0">
                  <a:solidFill>
                    <a:sysClr val="windowText" lastClr="000000"/>
                  </a:solidFill>
                </a:endParaRPr>
              </a:p>
            </p:txBody>
          </p:sp>
          <p:sp>
            <p:nvSpPr>
              <p:cNvPr id="91" name="Freeform 12"/>
              <p:cNvSpPr/>
              <p:nvPr/>
            </p:nvSpPr>
            <p:spPr bwMode="auto">
              <a:xfrm>
                <a:off x="4814" y="2049"/>
                <a:ext cx="586" cy="402"/>
              </a:xfrm>
              <a:custGeom>
                <a:avLst/>
                <a:gdLst>
                  <a:gd name="T0" fmla="*/ 248 w 248"/>
                  <a:gd name="T1" fmla="*/ 0 h 170"/>
                  <a:gd name="T2" fmla="*/ 199 w 248"/>
                  <a:gd name="T3" fmla="*/ 170 h 170"/>
                  <a:gd name="T4" fmla="*/ 158 w 248"/>
                  <a:gd name="T5" fmla="*/ 170 h 170"/>
                  <a:gd name="T6" fmla="*/ 128 w 248"/>
                  <a:gd name="T7" fmla="*/ 55 h 170"/>
                  <a:gd name="T8" fmla="*/ 125 w 248"/>
                  <a:gd name="T9" fmla="*/ 40 h 170"/>
                  <a:gd name="T10" fmla="*/ 125 w 248"/>
                  <a:gd name="T11" fmla="*/ 40 h 170"/>
                  <a:gd name="T12" fmla="*/ 122 w 248"/>
                  <a:gd name="T13" fmla="*/ 55 h 170"/>
                  <a:gd name="T14" fmla="*/ 89 w 248"/>
                  <a:gd name="T15" fmla="*/ 170 h 170"/>
                  <a:gd name="T16" fmla="*/ 49 w 248"/>
                  <a:gd name="T17" fmla="*/ 170 h 170"/>
                  <a:gd name="T18" fmla="*/ 0 w 248"/>
                  <a:gd name="T19" fmla="*/ 0 h 170"/>
                  <a:gd name="T20" fmla="*/ 39 w 248"/>
                  <a:gd name="T21" fmla="*/ 0 h 170"/>
                  <a:gd name="T22" fmla="*/ 70 w 248"/>
                  <a:gd name="T23" fmla="*/ 123 h 170"/>
                  <a:gd name="T24" fmla="*/ 72 w 248"/>
                  <a:gd name="T25" fmla="*/ 137 h 170"/>
                  <a:gd name="T26" fmla="*/ 73 w 248"/>
                  <a:gd name="T27" fmla="*/ 137 h 170"/>
                  <a:gd name="T28" fmla="*/ 76 w 248"/>
                  <a:gd name="T29" fmla="*/ 122 h 170"/>
                  <a:gd name="T30" fmla="*/ 110 w 248"/>
                  <a:gd name="T31" fmla="*/ 0 h 170"/>
                  <a:gd name="T32" fmla="*/ 146 w 248"/>
                  <a:gd name="T33" fmla="*/ 0 h 170"/>
                  <a:gd name="T34" fmla="*/ 176 w 248"/>
                  <a:gd name="T35" fmla="*/ 123 h 170"/>
                  <a:gd name="T36" fmla="*/ 178 w 248"/>
                  <a:gd name="T37" fmla="*/ 138 h 170"/>
                  <a:gd name="T38" fmla="*/ 179 w 248"/>
                  <a:gd name="T39" fmla="*/ 138 h 170"/>
                  <a:gd name="T40" fmla="*/ 182 w 248"/>
                  <a:gd name="T41" fmla="*/ 123 h 170"/>
                  <a:gd name="T42" fmla="*/ 212 w 248"/>
                  <a:gd name="T43" fmla="*/ 0 h 170"/>
                  <a:gd name="T44" fmla="*/ 248 w 248"/>
                  <a:gd name="T45" fmla="*/ 0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48" h="170">
                    <a:moveTo>
                      <a:pt x="248" y="0"/>
                    </a:moveTo>
                    <a:cubicBezTo>
                      <a:pt x="199" y="170"/>
                      <a:pt x="199" y="170"/>
                      <a:pt x="199" y="170"/>
                    </a:cubicBezTo>
                    <a:cubicBezTo>
                      <a:pt x="158" y="170"/>
                      <a:pt x="158" y="170"/>
                      <a:pt x="158" y="170"/>
                    </a:cubicBezTo>
                    <a:cubicBezTo>
                      <a:pt x="128" y="55"/>
                      <a:pt x="128" y="55"/>
                      <a:pt x="128" y="55"/>
                    </a:cubicBezTo>
                    <a:cubicBezTo>
                      <a:pt x="127" y="51"/>
                      <a:pt x="126" y="46"/>
                      <a:pt x="125" y="40"/>
                    </a:cubicBezTo>
                    <a:cubicBezTo>
                      <a:pt x="125" y="40"/>
                      <a:pt x="125" y="40"/>
                      <a:pt x="125" y="40"/>
                    </a:cubicBezTo>
                    <a:cubicBezTo>
                      <a:pt x="125" y="44"/>
                      <a:pt x="124" y="49"/>
                      <a:pt x="122" y="55"/>
                    </a:cubicBezTo>
                    <a:cubicBezTo>
                      <a:pt x="89" y="170"/>
                      <a:pt x="89" y="170"/>
                      <a:pt x="89" y="170"/>
                    </a:cubicBezTo>
                    <a:cubicBezTo>
                      <a:pt x="49" y="170"/>
                      <a:pt x="49" y="170"/>
                      <a:pt x="49" y="170"/>
                    </a:cubicBezTo>
                    <a:cubicBezTo>
                      <a:pt x="0" y="0"/>
                      <a:pt x="0" y="0"/>
                      <a:pt x="0" y="0"/>
                    </a:cubicBezTo>
                    <a:cubicBezTo>
                      <a:pt x="39" y="0"/>
                      <a:pt x="39" y="0"/>
                      <a:pt x="39" y="0"/>
                    </a:cubicBezTo>
                    <a:cubicBezTo>
                      <a:pt x="70" y="123"/>
                      <a:pt x="70" y="123"/>
                      <a:pt x="70" y="123"/>
                    </a:cubicBezTo>
                    <a:cubicBezTo>
                      <a:pt x="71" y="126"/>
                      <a:pt x="72" y="131"/>
                      <a:pt x="72" y="137"/>
                    </a:cubicBezTo>
                    <a:cubicBezTo>
                      <a:pt x="73" y="137"/>
                      <a:pt x="73" y="137"/>
                      <a:pt x="73" y="137"/>
                    </a:cubicBezTo>
                    <a:cubicBezTo>
                      <a:pt x="73" y="133"/>
                      <a:pt x="74" y="128"/>
                      <a:pt x="76" y="122"/>
                    </a:cubicBezTo>
                    <a:cubicBezTo>
                      <a:pt x="110" y="0"/>
                      <a:pt x="110" y="0"/>
                      <a:pt x="110" y="0"/>
                    </a:cubicBezTo>
                    <a:cubicBezTo>
                      <a:pt x="146" y="0"/>
                      <a:pt x="146" y="0"/>
                      <a:pt x="146" y="0"/>
                    </a:cubicBezTo>
                    <a:cubicBezTo>
                      <a:pt x="176" y="123"/>
                      <a:pt x="176" y="123"/>
                      <a:pt x="176" y="123"/>
                    </a:cubicBezTo>
                    <a:cubicBezTo>
                      <a:pt x="177" y="127"/>
                      <a:pt x="178" y="132"/>
                      <a:pt x="178" y="138"/>
                    </a:cubicBezTo>
                    <a:cubicBezTo>
                      <a:pt x="179" y="138"/>
                      <a:pt x="179" y="138"/>
                      <a:pt x="179" y="138"/>
                    </a:cubicBezTo>
                    <a:cubicBezTo>
                      <a:pt x="180" y="134"/>
                      <a:pt x="180" y="129"/>
                      <a:pt x="182" y="123"/>
                    </a:cubicBezTo>
                    <a:cubicBezTo>
                      <a:pt x="212" y="0"/>
                      <a:pt x="212" y="0"/>
                      <a:pt x="212" y="0"/>
                    </a:cubicBezTo>
                    <a:lnTo>
                      <a:pt x="24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en-US" sz="1500" kern="0">
                  <a:solidFill>
                    <a:sysClr val="windowText" lastClr="000000"/>
                  </a:solidFill>
                </a:endParaRPr>
              </a:p>
            </p:txBody>
          </p:sp>
          <p:sp>
            <p:nvSpPr>
              <p:cNvPr id="92" name="Freeform 13"/>
              <p:cNvSpPr/>
              <p:nvPr/>
            </p:nvSpPr>
            <p:spPr bwMode="auto">
              <a:xfrm>
                <a:off x="5412" y="2040"/>
                <a:ext cx="262" cy="420"/>
              </a:xfrm>
              <a:custGeom>
                <a:avLst/>
                <a:gdLst>
                  <a:gd name="T0" fmla="*/ 0 w 111"/>
                  <a:gd name="T1" fmla="*/ 169 h 178"/>
                  <a:gd name="T2" fmla="*/ 0 w 111"/>
                  <a:gd name="T3" fmla="*/ 133 h 178"/>
                  <a:gd name="T4" fmla="*/ 44 w 111"/>
                  <a:gd name="T5" fmla="*/ 150 h 178"/>
                  <a:gd name="T6" fmla="*/ 76 w 111"/>
                  <a:gd name="T7" fmla="*/ 129 h 178"/>
                  <a:gd name="T8" fmla="*/ 73 w 111"/>
                  <a:gd name="T9" fmla="*/ 119 h 178"/>
                  <a:gd name="T10" fmla="*/ 65 w 111"/>
                  <a:gd name="T11" fmla="*/ 112 h 178"/>
                  <a:gd name="T12" fmla="*/ 54 w 111"/>
                  <a:gd name="T13" fmla="*/ 106 h 178"/>
                  <a:gd name="T14" fmla="*/ 40 w 111"/>
                  <a:gd name="T15" fmla="*/ 101 h 178"/>
                  <a:gd name="T16" fmla="*/ 23 w 111"/>
                  <a:gd name="T17" fmla="*/ 92 h 178"/>
                  <a:gd name="T18" fmla="*/ 10 w 111"/>
                  <a:gd name="T19" fmla="*/ 81 h 178"/>
                  <a:gd name="T20" fmla="*/ 2 w 111"/>
                  <a:gd name="T21" fmla="*/ 68 h 178"/>
                  <a:gd name="T22" fmla="*/ 0 w 111"/>
                  <a:gd name="T23" fmla="*/ 50 h 178"/>
                  <a:gd name="T24" fmla="*/ 5 w 111"/>
                  <a:gd name="T25" fmla="*/ 29 h 178"/>
                  <a:gd name="T26" fmla="*/ 20 w 111"/>
                  <a:gd name="T27" fmla="*/ 13 h 178"/>
                  <a:gd name="T28" fmla="*/ 40 w 111"/>
                  <a:gd name="T29" fmla="*/ 3 h 178"/>
                  <a:gd name="T30" fmla="*/ 64 w 111"/>
                  <a:gd name="T31" fmla="*/ 0 h 178"/>
                  <a:gd name="T32" fmla="*/ 103 w 111"/>
                  <a:gd name="T33" fmla="*/ 7 h 178"/>
                  <a:gd name="T34" fmla="*/ 103 w 111"/>
                  <a:gd name="T35" fmla="*/ 41 h 178"/>
                  <a:gd name="T36" fmla="*/ 65 w 111"/>
                  <a:gd name="T37" fmla="*/ 29 h 178"/>
                  <a:gd name="T38" fmla="*/ 52 w 111"/>
                  <a:gd name="T39" fmla="*/ 30 h 178"/>
                  <a:gd name="T40" fmla="*/ 43 w 111"/>
                  <a:gd name="T41" fmla="*/ 34 h 178"/>
                  <a:gd name="T42" fmla="*/ 37 w 111"/>
                  <a:gd name="T43" fmla="*/ 41 h 178"/>
                  <a:gd name="T44" fmla="*/ 35 w 111"/>
                  <a:gd name="T45" fmla="*/ 49 h 178"/>
                  <a:gd name="T46" fmla="*/ 37 w 111"/>
                  <a:gd name="T47" fmla="*/ 58 h 178"/>
                  <a:gd name="T48" fmla="*/ 44 w 111"/>
                  <a:gd name="T49" fmla="*/ 65 h 178"/>
                  <a:gd name="T50" fmla="*/ 54 w 111"/>
                  <a:gd name="T51" fmla="*/ 70 h 178"/>
                  <a:gd name="T52" fmla="*/ 67 w 111"/>
                  <a:gd name="T53" fmla="*/ 76 h 178"/>
                  <a:gd name="T54" fmla="*/ 85 w 111"/>
                  <a:gd name="T55" fmla="*/ 85 h 178"/>
                  <a:gd name="T56" fmla="*/ 99 w 111"/>
                  <a:gd name="T57" fmla="*/ 95 h 178"/>
                  <a:gd name="T58" fmla="*/ 108 w 111"/>
                  <a:gd name="T59" fmla="*/ 109 h 178"/>
                  <a:gd name="T60" fmla="*/ 111 w 111"/>
                  <a:gd name="T61" fmla="*/ 127 h 178"/>
                  <a:gd name="T62" fmla="*/ 105 w 111"/>
                  <a:gd name="T63" fmla="*/ 150 h 178"/>
                  <a:gd name="T64" fmla="*/ 91 w 111"/>
                  <a:gd name="T65" fmla="*/ 166 h 178"/>
                  <a:gd name="T66" fmla="*/ 69 w 111"/>
                  <a:gd name="T67" fmla="*/ 175 h 178"/>
                  <a:gd name="T68" fmla="*/ 44 w 111"/>
                  <a:gd name="T69" fmla="*/ 178 h 178"/>
                  <a:gd name="T70" fmla="*/ 0 w 111"/>
                  <a:gd name="T71" fmla="*/ 169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11" h="178">
                    <a:moveTo>
                      <a:pt x="0" y="169"/>
                    </a:moveTo>
                    <a:cubicBezTo>
                      <a:pt x="0" y="133"/>
                      <a:pt x="0" y="133"/>
                      <a:pt x="0" y="133"/>
                    </a:cubicBezTo>
                    <a:cubicBezTo>
                      <a:pt x="13" y="144"/>
                      <a:pt x="28" y="150"/>
                      <a:pt x="44" y="150"/>
                    </a:cubicBezTo>
                    <a:cubicBezTo>
                      <a:pt x="65" y="150"/>
                      <a:pt x="76" y="143"/>
                      <a:pt x="76" y="129"/>
                    </a:cubicBezTo>
                    <a:cubicBezTo>
                      <a:pt x="76" y="125"/>
                      <a:pt x="75" y="122"/>
                      <a:pt x="73" y="119"/>
                    </a:cubicBezTo>
                    <a:cubicBezTo>
                      <a:pt x="71" y="116"/>
                      <a:pt x="69" y="114"/>
                      <a:pt x="65" y="112"/>
                    </a:cubicBezTo>
                    <a:cubicBezTo>
                      <a:pt x="62" y="110"/>
                      <a:pt x="59" y="108"/>
                      <a:pt x="54" y="106"/>
                    </a:cubicBezTo>
                    <a:cubicBezTo>
                      <a:pt x="50" y="105"/>
                      <a:pt x="46" y="103"/>
                      <a:pt x="40" y="101"/>
                    </a:cubicBezTo>
                    <a:cubicBezTo>
                      <a:pt x="34" y="98"/>
                      <a:pt x="28" y="95"/>
                      <a:pt x="23" y="92"/>
                    </a:cubicBezTo>
                    <a:cubicBezTo>
                      <a:pt x="18" y="89"/>
                      <a:pt x="14" y="85"/>
                      <a:pt x="10" y="81"/>
                    </a:cubicBezTo>
                    <a:cubicBezTo>
                      <a:pt x="7" y="77"/>
                      <a:pt x="4" y="73"/>
                      <a:pt x="2" y="68"/>
                    </a:cubicBezTo>
                    <a:cubicBezTo>
                      <a:pt x="1" y="63"/>
                      <a:pt x="0" y="57"/>
                      <a:pt x="0" y="50"/>
                    </a:cubicBezTo>
                    <a:cubicBezTo>
                      <a:pt x="0" y="42"/>
                      <a:pt x="2" y="35"/>
                      <a:pt x="5" y="29"/>
                    </a:cubicBezTo>
                    <a:cubicBezTo>
                      <a:pt x="9" y="23"/>
                      <a:pt x="13" y="17"/>
                      <a:pt x="20" y="13"/>
                    </a:cubicBezTo>
                    <a:cubicBezTo>
                      <a:pt x="26" y="9"/>
                      <a:pt x="32" y="6"/>
                      <a:pt x="40" y="3"/>
                    </a:cubicBezTo>
                    <a:cubicBezTo>
                      <a:pt x="48" y="1"/>
                      <a:pt x="56" y="0"/>
                      <a:pt x="64" y="0"/>
                    </a:cubicBezTo>
                    <a:cubicBezTo>
                      <a:pt x="78" y="0"/>
                      <a:pt x="91" y="3"/>
                      <a:pt x="103" y="7"/>
                    </a:cubicBezTo>
                    <a:cubicBezTo>
                      <a:pt x="103" y="41"/>
                      <a:pt x="103" y="41"/>
                      <a:pt x="103" y="41"/>
                    </a:cubicBezTo>
                    <a:cubicBezTo>
                      <a:pt x="92" y="33"/>
                      <a:pt x="79" y="29"/>
                      <a:pt x="65" y="29"/>
                    </a:cubicBezTo>
                    <a:cubicBezTo>
                      <a:pt x="60" y="29"/>
                      <a:pt x="56" y="29"/>
                      <a:pt x="52" y="30"/>
                    </a:cubicBezTo>
                    <a:cubicBezTo>
                      <a:pt x="49" y="31"/>
                      <a:pt x="46" y="33"/>
                      <a:pt x="43" y="34"/>
                    </a:cubicBezTo>
                    <a:cubicBezTo>
                      <a:pt x="41" y="36"/>
                      <a:pt x="39" y="38"/>
                      <a:pt x="37" y="41"/>
                    </a:cubicBezTo>
                    <a:cubicBezTo>
                      <a:pt x="36" y="43"/>
                      <a:pt x="35" y="46"/>
                      <a:pt x="35" y="49"/>
                    </a:cubicBezTo>
                    <a:cubicBezTo>
                      <a:pt x="35" y="53"/>
                      <a:pt x="36" y="56"/>
                      <a:pt x="37" y="58"/>
                    </a:cubicBezTo>
                    <a:cubicBezTo>
                      <a:pt x="39" y="61"/>
                      <a:pt x="41" y="63"/>
                      <a:pt x="44" y="65"/>
                    </a:cubicBezTo>
                    <a:cubicBezTo>
                      <a:pt x="46" y="67"/>
                      <a:pt x="50" y="69"/>
                      <a:pt x="54" y="70"/>
                    </a:cubicBezTo>
                    <a:cubicBezTo>
                      <a:pt x="58" y="72"/>
                      <a:pt x="62" y="74"/>
                      <a:pt x="67" y="76"/>
                    </a:cubicBezTo>
                    <a:cubicBezTo>
                      <a:pt x="74" y="79"/>
                      <a:pt x="80" y="82"/>
                      <a:pt x="85" y="85"/>
                    </a:cubicBezTo>
                    <a:cubicBezTo>
                      <a:pt x="91" y="88"/>
                      <a:pt x="95" y="91"/>
                      <a:pt x="99" y="95"/>
                    </a:cubicBezTo>
                    <a:cubicBezTo>
                      <a:pt x="103" y="99"/>
                      <a:pt x="106" y="104"/>
                      <a:pt x="108" y="109"/>
                    </a:cubicBezTo>
                    <a:cubicBezTo>
                      <a:pt x="110" y="114"/>
                      <a:pt x="111" y="120"/>
                      <a:pt x="111" y="127"/>
                    </a:cubicBezTo>
                    <a:cubicBezTo>
                      <a:pt x="111" y="136"/>
                      <a:pt x="109" y="143"/>
                      <a:pt x="105" y="150"/>
                    </a:cubicBezTo>
                    <a:cubicBezTo>
                      <a:pt x="102" y="156"/>
                      <a:pt x="97" y="161"/>
                      <a:pt x="91" y="166"/>
                    </a:cubicBezTo>
                    <a:cubicBezTo>
                      <a:pt x="85" y="170"/>
                      <a:pt x="77" y="173"/>
                      <a:pt x="69" y="175"/>
                    </a:cubicBezTo>
                    <a:cubicBezTo>
                      <a:pt x="61" y="177"/>
                      <a:pt x="53" y="178"/>
                      <a:pt x="44" y="178"/>
                    </a:cubicBezTo>
                    <a:cubicBezTo>
                      <a:pt x="27" y="178"/>
                      <a:pt x="12" y="175"/>
                      <a:pt x="0" y="169"/>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en-US" sz="1500" kern="0">
                  <a:solidFill>
                    <a:sysClr val="windowText" lastClr="000000"/>
                  </a:solidFill>
                </a:endParaRPr>
              </a:p>
            </p:txBody>
          </p:sp>
          <p:sp>
            <p:nvSpPr>
              <p:cNvPr id="93" name="Oval 14"/>
              <p:cNvSpPr>
                <a:spLocks noChangeArrowheads="1"/>
              </p:cNvSpPr>
              <p:nvPr/>
            </p:nvSpPr>
            <p:spPr bwMode="auto">
              <a:xfrm>
                <a:off x="3371" y="1867"/>
                <a:ext cx="111" cy="102"/>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en-US" sz="1500" kern="0">
                  <a:solidFill>
                    <a:sysClr val="windowText" lastClr="000000"/>
                  </a:solidFill>
                </a:endParaRPr>
              </a:p>
            </p:txBody>
          </p:sp>
          <p:sp>
            <p:nvSpPr>
              <p:cNvPr id="94" name="Freeform 15"/>
              <p:cNvSpPr>
                <a:spLocks noEditPoints="1"/>
              </p:cNvSpPr>
              <p:nvPr/>
            </p:nvSpPr>
            <p:spPr bwMode="auto">
              <a:xfrm>
                <a:off x="5681" y="2040"/>
                <a:ext cx="94" cy="94"/>
              </a:xfrm>
              <a:custGeom>
                <a:avLst/>
                <a:gdLst>
                  <a:gd name="T0" fmla="*/ 20 w 40"/>
                  <a:gd name="T1" fmla="*/ 40 h 40"/>
                  <a:gd name="T2" fmla="*/ 6 w 40"/>
                  <a:gd name="T3" fmla="*/ 34 h 40"/>
                  <a:gd name="T4" fmla="*/ 0 w 40"/>
                  <a:gd name="T5" fmla="*/ 20 h 40"/>
                  <a:gd name="T6" fmla="*/ 6 w 40"/>
                  <a:gd name="T7" fmla="*/ 6 h 40"/>
                  <a:gd name="T8" fmla="*/ 20 w 40"/>
                  <a:gd name="T9" fmla="*/ 0 h 40"/>
                  <a:gd name="T10" fmla="*/ 34 w 40"/>
                  <a:gd name="T11" fmla="*/ 6 h 40"/>
                  <a:gd name="T12" fmla="*/ 40 w 40"/>
                  <a:gd name="T13" fmla="*/ 20 h 40"/>
                  <a:gd name="T14" fmla="*/ 34 w 40"/>
                  <a:gd name="T15" fmla="*/ 34 h 40"/>
                  <a:gd name="T16" fmla="*/ 20 w 40"/>
                  <a:gd name="T17" fmla="*/ 40 h 40"/>
                  <a:gd name="T18" fmla="*/ 20 w 40"/>
                  <a:gd name="T19" fmla="*/ 3 h 40"/>
                  <a:gd name="T20" fmla="*/ 8 w 40"/>
                  <a:gd name="T21" fmla="*/ 8 h 40"/>
                  <a:gd name="T22" fmla="*/ 3 w 40"/>
                  <a:gd name="T23" fmla="*/ 20 h 40"/>
                  <a:gd name="T24" fmla="*/ 8 w 40"/>
                  <a:gd name="T25" fmla="*/ 33 h 40"/>
                  <a:gd name="T26" fmla="*/ 20 w 40"/>
                  <a:gd name="T27" fmla="*/ 38 h 40"/>
                  <a:gd name="T28" fmla="*/ 32 w 40"/>
                  <a:gd name="T29" fmla="*/ 33 h 40"/>
                  <a:gd name="T30" fmla="*/ 38 w 40"/>
                  <a:gd name="T31" fmla="*/ 20 h 40"/>
                  <a:gd name="T32" fmla="*/ 32 w 40"/>
                  <a:gd name="T33" fmla="*/ 8 h 40"/>
                  <a:gd name="T34" fmla="*/ 20 w 40"/>
                  <a:gd name="T35" fmla="*/ 3 h 40"/>
                  <a:gd name="T36" fmla="*/ 31 w 40"/>
                  <a:gd name="T37" fmla="*/ 33 h 40"/>
                  <a:gd name="T38" fmla="*/ 25 w 40"/>
                  <a:gd name="T39" fmla="*/ 33 h 40"/>
                  <a:gd name="T40" fmla="*/ 22 w 40"/>
                  <a:gd name="T41" fmla="*/ 27 h 40"/>
                  <a:gd name="T42" fmla="*/ 18 w 40"/>
                  <a:gd name="T43" fmla="*/ 22 h 40"/>
                  <a:gd name="T44" fmla="*/ 16 w 40"/>
                  <a:gd name="T45" fmla="*/ 22 h 40"/>
                  <a:gd name="T46" fmla="*/ 16 w 40"/>
                  <a:gd name="T47" fmla="*/ 33 h 40"/>
                  <a:gd name="T48" fmla="*/ 12 w 40"/>
                  <a:gd name="T49" fmla="*/ 33 h 40"/>
                  <a:gd name="T50" fmla="*/ 12 w 40"/>
                  <a:gd name="T51" fmla="*/ 7 h 40"/>
                  <a:gd name="T52" fmla="*/ 19 w 40"/>
                  <a:gd name="T53" fmla="*/ 7 h 40"/>
                  <a:gd name="T54" fmla="*/ 27 w 40"/>
                  <a:gd name="T55" fmla="*/ 9 h 40"/>
                  <a:gd name="T56" fmla="*/ 29 w 40"/>
                  <a:gd name="T57" fmla="*/ 14 h 40"/>
                  <a:gd name="T58" fmla="*/ 28 w 40"/>
                  <a:gd name="T59" fmla="*/ 19 h 40"/>
                  <a:gd name="T60" fmla="*/ 23 w 40"/>
                  <a:gd name="T61" fmla="*/ 21 h 40"/>
                  <a:gd name="T62" fmla="*/ 23 w 40"/>
                  <a:gd name="T63" fmla="*/ 21 h 40"/>
                  <a:gd name="T64" fmla="*/ 27 w 40"/>
                  <a:gd name="T65" fmla="*/ 26 h 40"/>
                  <a:gd name="T66" fmla="*/ 31 w 40"/>
                  <a:gd name="T67" fmla="*/ 33 h 40"/>
                  <a:gd name="T68" fmla="*/ 16 w 40"/>
                  <a:gd name="T69" fmla="*/ 11 h 40"/>
                  <a:gd name="T70" fmla="*/ 16 w 40"/>
                  <a:gd name="T71" fmla="*/ 19 h 40"/>
                  <a:gd name="T72" fmla="*/ 20 w 40"/>
                  <a:gd name="T73" fmla="*/ 19 h 40"/>
                  <a:gd name="T74" fmla="*/ 24 w 40"/>
                  <a:gd name="T75" fmla="*/ 15 h 40"/>
                  <a:gd name="T76" fmla="*/ 23 w 40"/>
                  <a:gd name="T77" fmla="*/ 12 h 40"/>
                  <a:gd name="T78" fmla="*/ 19 w 40"/>
                  <a:gd name="T79" fmla="*/ 11 h 40"/>
                  <a:gd name="T80" fmla="*/ 16 w 40"/>
                  <a:gd name="T81" fmla="*/ 11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0" h="40">
                    <a:moveTo>
                      <a:pt x="20" y="40"/>
                    </a:moveTo>
                    <a:cubicBezTo>
                      <a:pt x="14" y="40"/>
                      <a:pt x="10" y="38"/>
                      <a:pt x="6" y="34"/>
                    </a:cubicBezTo>
                    <a:cubicBezTo>
                      <a:pt x="2" y="31"/>
                      <a:pt x="0" y="26"/>
                      <a:pt x="0" y="20"/>
                    </a:cubicBezTo>
                    <a:cubicBezTo>
                      <a:pt x="0" y="15"/>
                      <a:pt x="2" y="10"/>
                      <a:pt x="6" y="6"/>
                    </a:cubicBezTo>
                    <a:cubicBezTo>
                      <a:pt x="10" y="2"/>
                      <a:pt x="14" y="0"/>
                      <a:pt x="20" y="0"/>
                    </a:cubicBezTo>
                    <a:cubicBezTo>
                      <a:pt x="26" y="0"/>
                      <a:pt x="31" y="2"/>
                      <a:pt x="34" y="6"/>
                    </a:cubicBezTo>
                    <a:cubicBezTo>
                      <a:pt x="38" y="10"/>
                      <a:pt x="40" y="15"/>
                      <a:pt x="40" y="20"/>
                    </a:cubicBezTo>
                    <a:cubicBezTo>
                      <a:pt x="40" y="26"/>
                      <a:pt x="38" y="31"/>
                      <a:pt x="34" y="34"/>
                    </a:cubicBezTo>
                    <a:cubicBezTo>
                      <a:pt x="31" y="38"/>
                      <a:pt x="26" y="40"/>
                      <a:pt x="20" y="40"/>
                    </a:cubicBezTo>
                    <a:moveTo>
                      <a:pt x="20" y="3"/>
                    </a:moveTo>
                    <a:cubicBezTo>
                      <a:pt x="15" y="3"/>
                      <a:pt x="11" y="5"/>
                      <a:pt x="8" y="8"/>
                    </a:cubicBezTo>
                    <a:cubicBezTo>
                      <a:pt x="4" y="11"/>
                      <a:pt x="3" y="15"/>
                      <a:pt x="3" y="20"/>
                    </a:cubicBezTo>
                    <a:cubicBezTo>
                      <a:pt x="3" y="25"/>
                      <a:pt x="4" y="29"/>
                      <a:pt x="8" y="33"/>
                    </a:cubicBezTo>
                    <a:cubicBezTo>
                      <a:pt x="11" y="36"/>
                      <a:pt x="15" y="38"/>
                      <a:pt x="20" y="38"/>
                    </a:cubicBezTo>
                    <a:cubicBezTo>
                      <a:pt x="25" y="38"/>
                      <a:pt x="29" y="36"/>
                      <a:pt x="32" y="33"/>
                    </a:cubicBezTo>
                    <a:cubicBezTo>
                      <a:pt x="36" y="29"/>
                      <a:pt x="38" y="25"/>
                      <a:pt x="38" y="20"/>
                    </a:cubicBezTo>
                    <a:cubicBezTo>
                      <a:pt x="38" y="15"/>
                      <a:pt x="36" y="11"/>
                      <a:pt x="32" y="8"/>
                    </a:cubicBezTo>
                    <a:cubicBezTo>
                      <a:pt x="29" y="5"/>
                      <a:pt x="25" y="3"/>
                      <a:pt x="20" y="3"/>
                    </a:cubicBezTo>
                    <a:moveTo>
                      <a:pt x="31" y="33"/>
                    </a:moveTo>
                    <a:cubicBezTo>
                      <a:pt x="25" y="33"/>
                      <a:pt x="25" y="33"/>
                      <a:pt x="25" y="33"/>
                    </a:cubicBezTo>
                    <a:cubicBezTo>
                      <a:pt x="22" y="27"/>
                      <a:pt x="22" y="27"/>
                      <a:pt x="22" y="27"/>
                    </a:cubicBezTo>
                    <a:cubicBezTo>
                      <a:pt x="21" y="24"/>
                      <a:pt x="20" y="22"/>
                      <a:pt x="18" y="22"/>
                    </a:cubicBezTo>
                    <a:cubicBezTo>
                      <a:pt x="16" y="22"/>
                      <a:pt x="16" y="22"/>
                      <a:pt x="16" y="22"/>
                    </a:cubicBezTo>
                    <a:cubicBezTo>
                      <a:pt x="16" y="33"/>
                      <a:pt x="16" y="33"/>
                      <a:pt x="16" y="33"/>
                    </a:cubicBezTo>
                    <a:cubicBezTo>
                      <a:pt x="12" y="33"/>
                      <a:pt x="12" y="33"/>
                      <a:pt x="12" y="33"/>
                    </a:cubicBezTo>
                    <a:cubicBezTo>
                      <a:pt x="12" y="7"/>
                      <a:pt x="12" y="7"/>
                      <a:pt x="12" y="7"/>
                    </a:cubicBezTo>
                    <a:cubicBezTo>
                      <a:pt x="19" y="7"/>
                      <a:pt x="19" y="7"/>
                      <a:pt x="19" y="7"/>
                    </a:cubicBezTo>
                    <a:cubicBezTo>
                      <a:pt x="22" y="7"/>
                      <a:pt x="25" y="8"/>
                      <a:pt x="27" y="9"/>
                    </a:cubicBezTo>
                    <a:cubicBezTo>
                      <a:pt x="28" y="10"/>
                      <a:pt x="29" y="12"/>
                      <a:pt x="29" y="14"/>
                    </a:cubicBezTo>
                    <a:cubicBezTo>
                      <a:pt x="29" y="16"/>
                      <a:pt x="29" y="18"/>
                      <a:pt x="28" y="19"/>
                    </a:cubicBezTo>
                    <a:cubicBezTo>
                      <a:pt x="27" y="20"/>
                      <a:pt x="25" y="21"/>
                      <a:pt x="23" y="21"/>
                    </a:cubicBezTo>
                    <a:cubicBezTo>
                      <a:pt x="23" y="21"/>
                      <a:pt x="23" y="21"/>
                      <a:pt x="23" y="21"/>
                    </a:cubicBezTo>
                    <a:cubicBezTo>
                      <a:pt x="24" y="22"/>
                      <a:pt x="26" y="23"/>
                      <a:pt x="27" y="26"/>
                    </a:cubicBezTo>
                    <a:lnTo>
                      <a:pt x="31" y="33"/>
                    </a:lnTo>
                    <a:close/>
                    <a:moveTo>
                      <a:pt x="16" y="11"/>
                    </a:moveTo>
                    <a:cubicBezTo>
                      <a:pt x="16" y="19"/>
                      <a:pt x="16" y="19"/>
                      <a:pt x="16" y="19"/>
                    </a:cubicBezTo>
                    <a:cubicBezTo>
                      <a:pt x="20" y="19"/>
                      <a:pt x="20" y="19"/>
                      <a:pt x="20" y="19"/>
                    </a:cubicBezTo>
                    <a:cubicBezTo>
                      <a:pt x="23" y="19"/>
                      <a:pt x="24" y="18"/>
                      <a:pt x="24" y="15"/>
                    </a:cubicBezTo>
                    <a:cubicBezTo>
                      <a:pt x="24" y="14"/>
                      <a:pt x="24" y="13"/>
                      <a:pt x="23" y="12"/>
                    </a:cubicBezTo>
                    <a:cubicBezTo>
                      <a:pt x="22" y="12"/>
                      <a:pt x="21" y="11"/>
                      <a:pt x="19" y="11"/>
                    </a:cubicBezTo>
                    <a:lnTo>
                      <a:pt x="16"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en-US" sz="1500" kern="0">
                  <a:solidFill>
                    <a:sysClr val="windowText" lastClr="000000"/>
                  </a:solidFill>
                </a:endParaRPr>
              </a:p>
            </p:txBody>
          </p:sp>
          <p:sp>
            <p:nvSpPr>
              <p:cNvPr id="95" name="Freeform 16"/>
              <p:cNvSpPr/>
              <p:nvPr/>
            </p:nvSpPr>
            <p:spPr bwMode="auto">
              <a:xfrm>
                <a:off x="2369" y="2585"/>
                <a:ext cx="38" cy="57"/>
              </a:xfrm>
              <a:custGeom>
                <a:avLst/>
                <a:gdLst>
                  <a:gd name="T0" fmla="*/ 38 w 38"/>
                  <a:gd name="T1" fmla="*/ 7 h 57"/>
                  <a:gd name="T2" fmla="*/ 21 w 38"/>
                  <a:gd name="T3" fmla="*/ 7 h 57"/>
                  <a:gd name="T4" fmla="*/ 21 w 38"/>
                  <a:gd name="T5" fmla="*/ 57 h 57"/>
                  <a:gd name="T6" fmla="*/ 14 w 38"/>
                  <a:gd name="T7" fmla="*/ 57 h 57"/>
                  <a:gd name="T8" fmla="*/ 14 w 38"/>
                  <a:gd name="T9" fmla="*/ 7 h 57"/>
                  <a:gd name="T10" fmla="*/ 0 w 38"/>
                  <a:gd name="T11" fmla="*/ 7 h 57"/>
                  <a:gd name="T12" fmla="*/ 0 w 38"/>
                  <a:gd name="T13" fmla="*/ 0 h 57"/>
                  <a:gd name="T14" fmla="*/ 38 w 38"/>
                  <a:gd name="T15" fmla="*/ 0 h 57"/>
                  <a:gd name="T16" fmla="*/ 38 w 38"/>
                  <a:gd name="T17" fmla="*/ 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8" h="57">
                    <a:moveTo>
                      <a:pt x="38" y="7"/>
                    </a:moveTo>
                    <a:lnTo>
                      <a:pt x="21" y="7"/>
                    </a:lnTo>
                    <a:lnTo>
                      <a:pt x="21" y="57"/>
                    </a:lnTo>
                    <a:lnTo>
                      <a:pt x="14" y="57"/>
                    </a:lnTo>
                    <a:lnTo>
                      <a:pt x="14" y="7"/>
                    </a:lnTo>
                    <a:lnTo>
                      <a:pt x="0" y="7"/>
                    </a:lnTo>
                    <a:lnTo>
                      <a:pt x="0" y="0"/>
                    </a:lnTo>
                    <a:lnTo>
                      <a:pt x="38" y="0"/>
                    </a:lnTo>
                    <a:lnTo>
                      <a:pt x="38" y="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en-US" sz="1500" kern="0">
                  <a:solidFill>
                    <a:sysClr val="windowText" lastClr="000000"/>
                  </a:solidFill>
                </a:endParaRPr>
              </a:p>
            </p:txBody>
          </p:sp>
          <p:sp>
            <p:nvSpPr>
              <p:cNvPr id="96" name="Freeform 17"/>
              <p:cNvSpPr/>
              <p:nvPr/>
            </p:nvSpPr>
            <p:spPr bwMode="auto">
              <a:xfrm>
                <a:off x="2412" y="2585"/>
                <a:ext cx="56" cy="57"/>
              </a:xfrm>
              <a:custGeom>
                <a:avLst/>
                <a:gdLst>
                  <a:gd name="T0" fmla="*/ 24 w 24"/>
                  <a:gd name="T1" fmla="*/ 24 h 24"/>
                  <a:gd name="T2" fmla="*/ 21 w 24"/>
                  <a:gd name="T3" fmla="*/ 24 h 24"/>
                  <a:gd name="T4" fmla="*/ 21 w 24"/>
                  <a:gd name="T5" fmla="*/ 8 h 24"/>
                  <a:gd name="T6" fmla="*/ 21 w 24"/>
                  <a:gd name="T7" fmla="*/ 3 h 24"/>
                  <a:gd name="T8" fmla="*/ 21 w 24"/>
                  <a:gd name="T9" fmla="*/ 3 h 24"/>
                  <a:gd name="T10" fmla="*/ 20 w 24"/>
                  <a:gd name="T11" fmla="*/ 6 h 24"/>
                  <a:gd name="T12" fmla="*/ 12 w 24"/>
                  <a:gd name="T13" fmla="*/ 24 h 24"/>
                  <a:gd name="T14" fmla="*/ 11 w 24"/>
                  <a:gd name="T15" fmla="*/ 24 h 24"/>
                  <a:gd name="T16" fmla="*/ 3 w 24"/>
                  <a:gd name="T17" fmla="*/ 6 h 24"/>
                  <a:gd name="T18" fmla="*/ 2 w 24"/>
                  <a:gd name="T19" fmla="*/ 3 h 24"/>
                  <a:gd name="T20" fmla="*/ 2 w 24"/>
                  <a:gd name="T21" fmla="*/ 3 h 24"/>
                  <a:gd name="T22" fmla="*/ 2 w 24"/>
                  <a:gd name="T23" fmla="*/ 8 h 24"/>
                  <a:gd name="T24" fmla="*/ 2 w 24"/>
                  <a:gd name="T25" fmla="*/ 24 h 24"/>
                  <a:gd name="T26" fmla="*/ 0 w 24"/>
                  <a:gd name="T27" fmla="*/ 24 h 24"/>
                  <a:gd name="T28" fmla="*/ 0 w 24"/>
                  <a:gd name="T29" fmla="*/ 0 h 24"/>
                  <a:gd name="T30" fmla="*/ 3 w 24"/>
                  <a:gd name="T31" fmla="*/ 0 h 24"/>
                  <a:gd name="T32" fmla="*/ 10 w 24"/>
                  <a:gd name="T33" fmla="*/ 17 h 24"/>
                  <a:gd name="T34" fmla="*/ 12 w 24"/>
                  <a:gd name="T35" fmla="*/ 19 h 24"/>
                  <a:gd name="T36" fmla="*/ 12 w 24"/>
                  <a:gd name="T37" fmla="*/ 19 h 24"/>
                  <a:gd name="T38" fmla="*/ 13 w 24"/>
                  <a:gd name="T39" fmla="*/ 16 h 24"/>
                  <a:gd name="T40" fmla="*/ 20 w 24"/>
                  <a:gd name="T41" fmla="*/ 0 h 24"/>
                  <a:gd name="T42" fmla="*/ 24 w 24"/>
                  <a:gd name="T43" fmla="*/ 0 h 24"/>
                  <a:gd name="T44" fmla="*/ 24 w 24"/>
                  <a:gd name="T45"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4" h="24">
                    <a:moveTo>
                      <a:pt x="24" y="24"/>
                    </a:moveTo>
                    <a:cubicBezTo>
                      <a:pt x="21" y="24"/>
                      <a:pt x="21" y="24"/>
                      <a:pt x="21" y="24"/>
                    </a:cubicBezTo>
                    <a:cubicBezTo>
                      <a:pt x="21" y="8"/>
                      <a:pt x="21" y="8"/>
                      <a:pt x="21" y="8"/>
                    </a:cubicBezTo>
                    <a:cubicBezTo>
                      <a:pt x="21" y="7"/>
                      <a:pt x="21" y="5"/>
                      <a:pt x="21" y="3"/>
                    </a:cubicBezTo>
                    <a:cubicBezTo>
                      <a:pt x="21" y="3"/>
                      <a:pt x="21" y="3"/>
                      <a:pt x="21" y="3"/>
                    </a:cubicBezTo>
                    <a:cubicBezTo>
                      <a:pt x="21" y="4"/>
                      <a:pt x="20" y="5"/>
                      <a:pt x="20" y="6"/>
                    </a:cubicBezTo>
                    <a:cubicBezTo>
                      <a:pt x="12" y="24"/>
                      <a:pt x="12" y="24"/>
                      <a:pt x="12" y="24"/>
                    </a:cubicBezTo>
                    <a:cubicBezTo>
                      <a:pt x="11" y="24"/>
                      <a:pt x="11" y="24"/>
                      <a:pt x="11" y="24"/>
                    </a:cubicBezTo>
                    <a:cubicBezTo>
                      <a:pt x="3" y="6"/>
                      <a:pt x="3" y="6"/>
                      <a:pt x="3" y="6"/>
                    </a:cubicBezTo>
                    <a:cubicBezTo>
                      <a:pt x="3" y="5"/>
                      <a:pt x="3" y="4"/>
                      <a:pt x="2" y="3"/>
                    </a:cubicBezTo>
                    <a:cubicBezTo>
                      <a:pt x="2" y="3"/>
                      <a:pt x="2" y="3"/>
                      <a:pt x="2" y="3"/>
                    </a:cubicBezTo>
                    <a:cubicBezTo>
                      <a:pt x="2" y="4"/>
                      <a:pt x="2" y="6"/>
                      <a:pt x="2" y="8"/>
                    </a:cubicBezTo>
                    <a:cubicBezTo>
                      <a:pt x="2" y="24"/>
                      <a:pt x="2" y="24"/>
                      <a:pt x="2" y="24"/>
                    </a:cubicBezTo>
                    <a:cubicBezTo>
                      <a:pt x="0" y="24"/>
                      <a:pt x="0" y="24"/>
                      <a:pt x="0" y="24"/>
                    </a:cubicBezTo>
                    <a:cubicBezTo>
                      <a:pt x="0" y="0"/>
                      <a:pt x="0" y="0"/>
                      <a:pt x="0" y="0"/>
                    </a:cubicBezTo>
                    <a:cubicBezTo>
                      <a:pt x="3" y="0"/>
                      <a:pt x="3" y="0"/>
                      <a:pt x="3" y="0"/>
                    </a:cubicBezTo>
                    <a:cubicBezTo>
                      <a:pt x="10" y="17"/>
                      <a:pt x="10" y="17"/>
                      <a:pt x="10" y="17"/>
                    </a:cubicBezTo>
                    <a:cubicBezTo>
                      <a:pt x="11" y="18"/>
                      <a:pt x="11" y="19"/>
                      <a:pt x="12" y="19"/>
                    </a:cubicBezTo>
                    <a:cubicBezTo>
                      <a:pt x="12" y="19"/>
                      <a:pt x="12" y="19"/>
                      <a:pt x="12" y="19"/>
                    </a:cubicBezTo>
                    <a:cubicBezTo>
                      <a:pt x="12" y="18"/>
                      <a:pt x="13" y="17"/>
                      <a:pt x="13" y="16"/>
                    </a:cubicBezTo>
                    <a:cubicBezTo>
                      <a:pt x="20" y="0"/>
                      <a:pt x="20" y="0"/>
                      <a:pt x="20" y="0"/>
                    </a:cubicBezTo>
                    <a:cubicBezTo>
                      <a:pt x="24" y="0"/>
                      <a:pt x="24" y="0"/>
                      <a:pt x="24" y="0"/>
                    </a:cubicBezTo>
                    <a:lnTo>
                      <a:pt x="24" y="2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en-US" sz="1500" kern="0">
                  <a:solidFill>
                    <a:sysClr val="windowText" lastClr="000000"/>
                  </a:solidFill>
                </a:endParaRPr>
              </a:p>
            </p:txBody>
          </p:sp>
          <p:sp>
            <p:nvSpPr>
              <p:cNvPr id="97" name="Freeform 18"/>
              <p:cNvSpPr/>
              <p:nvPr/>
            </p:nvSpPr>
            <p:spPr bwMode="auto">
              <a:xfrm>
                <a:off x="1814" y="1697"/>
                <a:ext cx="520" cy="454"/>
              </a:xfrm>
              <a:custGeom>
                <a:avLst/>
                <a:gdLst>
                  <a:gd name="T0" fmla="*/ 520 w 520"/>
                  <a:gd name="T1" fmla="*/ 454 h 454"/>
                  <a:gd name="T2" fmla="*/ 520 w 520"/>
                  <a:gd name="T3" fmla="*/ 0 h 454"/>
                  <a:gd name="T4" fmla="*/ 0 w 520"/>
                  <a:gd name="T5" fmla="*/ 76 h 454"/>
                  <a:gd name="T6" fmla="*/ 0 w 520"/>
                  <a:gd name="T7" fmla="*/ 454 h 454"/>
                  <a:gd name="T8" fmla="*/ 520 w 520"/>
                  <a:gd name="T9" fmla="*/ 454 h 454"/>
                </a:gdLst>
                <a:ahLst/>
                <a:cxnLst>
                  <a:cxn ang="0">
                    <a:pos x="T0" y="T1"/>
                  </a:cxn>
                  <a:cxn ang="0">
                    <a:pos x="T2" y="T3"/>
                  </a:cxn>
                  <a:cxn ang="0">
                    <a:pos x="T4" y="T5"/>
                  </a:cxn>
                  <a:cxn ang="0">
                    <a:pos x="T6" y="T7"/>
                  </a:cxn>
                  <a:cxn ang="0">
                    <a:pos x="T8" y="T9"/>
                  </a:cxn>
                </a:cxnLst>
                <a:rect l="0" t="0" r="r" b="b"/>
                <a:pathLst>
                  <a:path w="520" h="454">
                    <a:moveTo>
                      <a:pt x="520" y="454"/>
                    </a:moveTo>
                    <a:lnTo>
                      <a:pt x="520" y="0"/>
                    </a:lnTo>
                    <a:lnTo>
                      <a:pt x="0" y="76"/>
                    </a:lnTo>
                    <a:lnTo>
                      <a:pt x="0" y="454"/>
                    </a:lnTo>
                    <a:lnTo>
                      <a:pt x="520" y="45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en-US" sz="1500" kern="0">
                  <a:solidFill>
                    <a:sysClr val="windowText" lastClr="000000"/>
                  </a:solidFill>
                </a:endParaRPr>
              </a:p>
            </p:txBody>
          </p:sp>
          <p:sp>
            <p:nvSpPr>
              <p:cNvPr id="98" name="Freeform 19"/>
              <p:cNvSpPr/>
              <p:nvPr/>
            </p:nvSpPr>
            <p:spPr bwMode="auto">
              <a:xfrm>
                <a:off x="1401" y="1777"/>
                <a:ext cx="375" cy="374"/>
              </a:xfrm>
              <a:custGeom>
                <a:avLst/>
                <a:gdLst>
                  <a:gd name="T0" fmla="*/ 375 w 375"/>
                  <a:gd name="T1" fmla="*/ 0 h 374"/>
                  <a:gd name="T2" fmla="*/ 0 w 375"/>
                  <a:gd name="T3" fmla="*/ 57 h 374"/>
                  <a:gd name="T4" fmla="*/ 0 w 375"/>
                  <a:gd name="T5" fmla="*/ 374 h 374"/>
                  <a:gd name="T6" fmla="*/ 375 w 375"/>
                  <a:gd name="T7" fmla="*/ 374 h 374"/>
                  <a:gd name="T8" fmla="*/ 375 w 375"/>
                  <a:gd name="T9" fmla="*/ 0 h 374"/>
                </a:gdLst>
                <a:ahLst/>
                <a:cxnLst>
                  <a:cxn ang="0">
                    <a:pos x="T0" y="T1"/>
                  </a:cxn>
                  <a:cxn ang="0">
                    <a:pos x="T2" y="T3"/>
                  </a:cxn>
                  <a:cxn ang="0">
                    <a:pos x="T4" y="T5"/>
                  </a:cxn>
                  <a:cxn ang="0">
                    <a:pos x="T6" y="T7"/>
                  </a:cxn>
                  <a:cxn ang="0">
                    <a:pos x="T8" y="T9"/>
                  </a:cxn>
                </a:cxnLst>
                <a:rect l="0" t="0" r="r" b="b"/>
                <a:pathLst>
                  <a:path w="375" h="374">
                    <a:moveTo>
                      <a:pt x="375" y="0"/>
                    </a:moveTo>
                    <a:lnTo>
                      <a:pt x="0" y="57"/>
                    </a:lnTo>
                    <a:lnTo>
                      <a:pt x="0" y="374"/>
                    </a:lnTo>
                    <a:lnTo>
                      <a:pt x="375" y="374"/>
                    </a:lnTo>
                    <a:lnTo>
                      <a:pt x="37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en-US" sz="1500" kern="0">
                  <a:solidFill>
                    <a:sysClr val="windowText" lastClr="000000"/>
                  </a:solidFill>
                </a:endParaRPr>
              </a:p>
            </p:txBody>
          </p:sp>
          <p:sp>
            <p:nvSpPr>
              <p:cNvPr id="100" name="Freeform 20"/>
              <p:cNvSpPr/>
              <p:nvPr/>
            </p:nvSpPr>
            <p:spPr bwMode="auto">
              <a:xfrm>
                <a:off x="1401" y="2186"/>
                <a:ext cx="375" cy="376"/>
              </a:xfrm>
              <a:custGeom>
                <a:avLst/>
                <a:gdLst>
                  <a:gd name="T0" fmla="*/ 0 w 375"/>
                  <a:gd name="T1" fmla="*/ 0 h 376"/>
                  <a:gd name="T2" fmla="*/ 0 w 375"/>
                  <a:gd name="T3" fmla="*/ 321 h 376"/>
                  <a:gd name="T4" fmla="*/ 375 w 375"/>
                  <a:gd name="T5" fmla="*/ 376 h 376"/>
                  <a:gd name="T6" fmla="*/ 375 w 375"/>
                  <a:gd name="T7" fmla="*/ 0 h 376"/>
                  <a:gd name="T8" fmla="*/ 0 w 375"/>
                  <a:gd name="T9" fmla="*/ 0 h 376"/>
                </a:gdLst>
                <a:ahLst/>
                <a:cxnLst>
                  <a:cxn ang="0">
                    <a:pos x="T0" y="T1"/>
                  </a:cxn>
                  <a:cxn ang="0">
                    <a:pos x="T2" y="T3"/>
                  </a:cxn>
                  <a:cxn ang="0">
                    <a:pos x="T4" y="T5"/>
                  </a:cxn>
                  <a:cxn ang="0">
                    <a:pos x="T6" y="T7"/>
                  </a:cxn>
                  <a:cxn ang="0">
                    <a:pos x="T8" y="T9"/>
                  </a:cxn>
                </a:cxnLst>
                <a:rect l="0" t="0" r="r" b="b"/>
                <a:pathLst>
                  <a:path w="375" h="376">
                    <a:moveTo>
                      <a:pt x="0" y="0"/>
                    </a:moveTo>
                    <a:lnTo>
                      <a:pt x="0" y="321"/>
                    </a:lnTo>
                    <a:lnTo>
                      <a:pt x="375" y="376"/>
                    </a:lnTo>
                    <a:lnTo>
                      <a:pt x="375"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en-US" sz="1500" kern="0">
                  <a:solidFill>
                    <a:sysClr val="windowText" lastClr="000000"/>
                  </a:solidFill>
                </a:endParaRPr>
              </a:p>
            </p:txBody>
          </p:sp>
          <p:sp>
            <p:nvSpPr>
              <p:cNvPr id="103" name="Freeform 21"/>
              <p:cNvSpPr/>
              <p:nvPr/>
            </p:nvSpPr>
            <p:spPr bwMode="auto">
              <a:xfrm>
                <a:off x="1814" y="2186"/>
                <a:ext cx="520" cy="458"/>
              </a:xfrm>
              <a:custGeom>
                <a:avLst/>
                <a:gdLst>
                  <a:gd name="T0" fmla="*/ 0 w 520"/>
                  <a:gd name="T1" fmla="*/ 383 h 458"/>
                  <a:gd name="T2" fmla="*/ 520 w 520"/>
                  <a:gd name="T3" fmla="*/ 458 h 458"/>
                  <a:gd name="T4" fmla="*/ 520 w 520"/>
                  <a:gd name="T5" fmla="*/ 0 h 458"/>
                  <a:gd name="T6" fmla="*/ 0 w 520"/>
                  <a:gd name="T7" fmla="*/ 0 h 458"/>
                  <a:gd name="T8" fmla="*/ 0 w 520"/>
                  <a:gd name="T9" fmla="*/ 383 h 458"/>
                </a:gdLst>
                <a:ahLst/>
                <a:cxnLst>
                  <a:cxn ang="0">
                    <a:pos x="T0" y="T1"/>
                  </a:cxn>
                  <a:cxn ang="0">
                    <a:pos x="T2" y="T3"/>
                  </a:cxn>
                  <a:cxn ang="0">
                    <a:pos x="T4" y="T5"/>
                  </a:cxn>
                  <a:cxn ang="0">
                    <a:pos x="T6" y="T7"/>
                  </a:cxn>
                  <a:cxn ang="0">
                    <a:pos x="T8" y="T9"/>
                  </a:cxn>
                </a:cxnLst>
                <a:rect l="0" t="0" r="r" b="b"/>
                <a:pathLst>
                  <a:path w="520" h="458">
                    <a:moveTo>
                      <a:pt x="0" y="383"/>
                    </a:moveTo>
                    <a:lnTo>
                      <a:pt x="520" y="458"/>
                    </a:lnTo>
                    <a:lnTo>
                      <a:pt x="520" y="0"/>
                    </a:lnTo>
                    <a:lnTo>
                      <a:pt x="0" y="0"/>
                    </a:lnTo>
                    <a:lnTo>
                      <a:pt x="0" y="38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en-US" sz="1500" kern="0">
                  <a:solidFill>
                    <a:sysClr val="windowText" lastClr="000000"/>
                  </a:solidFill>
                </a:endParaRPr>
              </a:p>
            </p:txBody>
          </p:sp>
        </p:grpSp>
      </p:grpSp>
      <p:sp>
        <p:nvSpPr>
          <p:cNvPr id="112" name="Oval 111"/>
          <p:cNvSpPr/>
          <p:nvPr/>
        </p:nvSpPr>
        <p:spPr>
          <a:xfrm rot="10800000">
            <a:off x="7150460" y="2118494"/>
            <a:ext cx="2051144" cy="877747"/>
          </a:xfrm>
          <a:prstGeom prst="ellipse">
            <a:avLst/>
          </a:prstGeom>
          <a:gradFill flip="none" rotWithShape="1">
            <a:gsLst>
              <a:gs pos="100000">
                <a:srgbClr val="00FFFF">
                  <a:alpha val="0"/>
                </a:srgbClr>
              </a:gs>
              <a:gs pos="0">
                <a:srgbClr val="00FFFF">
                  <a:alpha val="23000"/>
                </a:srgbClr>
              </a:gs>
            </a:gsLst>
            <a:path path="shape">
              <a:fillToRect l="50000" t="50000" r="50000" b="50000"/>
            </a:path>
            <a:tileRect/>
          </a:gradFill>
          <a:ln w="25400" cap="flat" cmpd="sng" algn="ctr">
            <a:noFill/>
            <a:prstDash val="solid"/>
          </a:ln>
          <a:effectLst>
            <a:outerShdw blurRad="76200" dist="50800" dir="5400000" algn="ctr" rotWithShape="0">
              <a:srgbClr val="000000">
                <a:alpha val="27000"/>
              </a:srgbClr>
            </a:outerShdw>
          </a:effectLst>
        </p:spPr>
        <p:txBody>
          <a:bodyPr lIns="76101" tIns="38063" rIns="76101" bIns="38063" rtlCol="0" anchor="ctr"/>
          <a:lstStyle/>
          <a:p>
            <a:pPr algn="ctr">
              <a:defRPr/>
            </a:pPr>
            <a:endParaRPr lang="en-US" sz="1200" kern="0" dirty="0">
              <a:solidFill>
                <a:srgbClr val="8E909E"/>
              </a:solidFill>
              <a:latin typeface="Arial" panose="020B0604020202020204"/>
            </a:endParaRPr>
          </a:p>
        </p:txBody>
      </p:sp>
      <p:pic>
        <p:nvPicPr>
          <p:cNvPr id="78" name="Picture 5" descr="C:\Users\andrewg\Desktop\branch.png"/>
          <p:cNvPicPr>
            <a:picLocks noChangeAspect="1" noChangeArrowheads="1"/>
          </p:cNvPicPr>
          <p:nvPr/>
        </p:nvPicPr>
        <p:blipFill rotWithShape="1">
          <a:blip r:embed="rId3" cstate="screen"/>
          <a:srcRect b="5021"/>
          <a:stretch>
            <a:fillRect/>
          </a:stretch>
        </p:blipFill>
        <p:spPr bwMode="auto">
          <a:xfrm>
            <a:off x="7765643" y="1742921"/>
            <a:ext cx="665175" cy="1007816"/>
          </a:xfrm>
          <a:prstGeom prst="rect">
            <a:avLst/>
          </a:prstGeom>
          <a:noFill/>
          <a:effectLst>
            <a:reflection blurRad="6350" stA="12000" endPos="20000" dir="5400000" sy="-100000" algn="bl" rotWithShape="0"/>
          </a:effectLst>
          <a:extLst>
            <a:ext uri="{909E8E84-426E-40DD-AFC4-6F175D3DCCD1}">
              <a14:hiddenFill xmlns:a14="http://schemas.microsoft.com/office/drawing/2010/main">
                <a:solidFill>
                  <a:srgbClr val="FFFFFF"/>
                </a:solidFill>
              </a14:hiddenFill>
            </a:ext>
          </a:extLst>
        </p:spPr>
      </p:pic>
      <p:pic>
        <p:nvPicPr>
          <p:cNvPr id="145" name="Picture 3" descr="C:\Documents and Settings\rteligic\Desktop\Desktop_26Apr\polygon-icon01.png"/>
          <p:cNvPicPr>
            <a:picLocks noChangeAspect="1" noChangeArrowheads="1"/>
          </p:cNvPicPr>
          <p:nvPr/>
        </p:nvPicPr>
        <p:blipFill>
          <a:blip r:embed="rId7" cstate="screen"/>
          <a:stretch>
            <a:fillRect/>
          </a:stretch>
        </p:blipFill>
        <p:spPr bwMode="auto">
          <a:xfrm>
            <a:off x="7304259" y="2344211"/>
            <a:ext cx="397011" cy="425480"/>
          </a:xfrm>
          <a:prstGeom prst="rect">
            <a:avLst/>
          </a:prstGeom>
          <a:noFill/>
          <a:ln>
            <a:noFill/>
          </a:ln>
        </p:spPr>
      </p:pic>
      <p:pic>
        <p:nvPicPr>
          <p:cNvPr id="146" name="Picture 3" descr="C:\Documents and Settings\rteligic\Desktop\Desktop_26Apr\polygon-icon01.png"/>
          <p:cNvPicPr>
            <a:picLocks noChangeAspect="1" noChangeArrowheads="1"/>
          </p:cNvPicPr>
          <p:nvPr/>
        </p:nvPicPr>
        <p:blipFill>
          <a:blip r:embed="rId7" cstate="screen"/>
          <a:stretch>
            <a:fillRect/>
          </a:stretch>
        </p:blipFill>
        <p:spPr bwMode="auto">
          <a:xfrm>
            <a:off x="7009369" y="2889061"/>
            <a:ext cx="397011" cy="425480"/>
          </a:xfrm>
          <a:prstGeom prst="rect">
            <a:avLst/>
          </a:prstGeom>
          <a:noFill/>
          <a:ln>
            <a:noFill/>
          </a:ln>
        </p:spPr>
      </p:pic>
      <p:sp>
        <p:nvSpPr>
          <p:cNvPr id="80" name="Rectangle 79"/>
          <p:cNvSpPr/>
          <p:nvPr/>
        </p:nvSpPr>
        <p:spPr>
          <a:xfrm rot="16200000">
            <a:off x="10044539" y="2170691"/>
            <a:ext cx="1204693" cy="3087059"/>
          </a:xfrm>
          <a:prstGeom prst="rect">
            <a:avLst/>
          </a:prstGeom>
          <a:gradFill flip="none" rotWithShape="1">
            <a:gsLst>
              <a:gs pos="0">
                <a:schemeClr val="tx1">
                  <a:alpha val="0"/>
                </a:schemeClr>
              </a:gs>
              <a:gs pos="50000">
                <a:schemeClr val="accent1">
                  <a:alpha val="45000"/>
                </a:schemeClr>
              </a:gs>
              <a:gs pos="100000">
                <a:schemeClr val="tx1"/>
              </a:gs>
            </a:gsLst>
            <a:lin ang="16200000" scaled="1"/>
            <a:tileRect/>
          </a:gradFill>
          <a:ln w="25400" cap="flat" cmpd="sng" algn="ctr">
            <a:noFill/>
            <a:prstDash val="solid"/>
          </a:ln>
          <a:effectLst>
            <a:outerShdw blurRad="76200" dist="50800" algn="ctr" rotWithShape="0">
              <a:srgbClr val="000000">
                <a:alpha val="27000"/>
              </a:srgbClr>
            </a:outerShdw>
          </a:effectLst>
        </p:spPr>
        <p:txBody>
          <a:bodyPr lIns="91360" tIns="45681" rIns="91360" bIns="45681" rtlCol="0" anchor="ctr"/>
          <a:lstStyle/>
          <a:p>
            <a:pPr algn="ctr">
              <a:defRPr/>
            </a:pPr>
            <a:endParaRPr lang="en-US" sz="1200" kern="0" dirty="0">
              <a:solidFill>
                <a:srgbClr val="8E909E"/>
              </a:solidFill>
              <a:latin typeface="Arial" panose="020B0604020202020204"/>
            </a:endParaRPr>
          </a:p>
        </p:txBody>
      </p:sp>
      <p:pic>
        <p:nvPicPr>
          <p:cNvPr id="150" name="Picture 149" descr="C:\Documents and Settings\rteligic\Desktop\Desktop_26Apr\desktop271211\cisco-prime\icons\Picture1.png"/>
          <p:cNvPicPr>
            <a:picLocks noChangeAspect="1" noChangeArrowheads="1"/>
          </p:cNvPicPr>
          <p:nvPr/>
        </p:nvPicPr>
        <p:blipFill rotWithShape="1">
          <a:blip r:embed="rId2" cstate="screen"/>
          <a:srcRect t="19463" b="18638"/>
          <a:stretch>
            <a:fillRect/>
          </a:stretch>
        </p:blipFill>
        <p:spPr bwMode="auto">
          <a:xfrm>
            <a:off x="3874582" y="2338660"/>
            <a:ext cx="1672339" cy="1035432"/>
          </a:xfrm>
          <a:prstGeom prst="rect">
            <a:avLst/>
          </a:prstGeom>
          <a:noFill/>
          <a:ln>
            <a:noFill/>
          </a:ln>
        </p:spPr>
      </p:pic>
      <p:sp>
        <p:nvSpPr>
          <p:cNvPr id="177" name="TextBox 176"/>
          <p:cNvSpPr txBox="1"/>
          <p:nvPr/>
        </p:nvSpPr>
        <p:spPr>
          <a:xfrm>
            <a:off x="4410236" y="2797439"/>
            <a:ext cx="650143" cy="280432"/>
          </a:xfrm>
          <a:prstGeom prst="rect">
            <a:avLst/>
          </a:prstGeom>
          <a:noFill/>
        </p:spPr>
        <p:txBody>
          <a:bodyPr wrap="none" lIns="91372" tIns="45687" rIns="91372" bIns="45687" rtlCol="0">
            <a:spAutoFit/>
          </a:bodyPr>
          <a:lstStyle>
            <a:defPPr>
              <a:defRPr lang="en-US"/>
            </a:defPPr>
            <a:lvl1pPr marL="0" algn="l" defTabSz="913765" rtl="0" eaLnBrk="1" latinLnBrk="0" hangingPunct="1">
              <a:defRPr sz="1900" kern="1200">
                <a:solidFill>
                  <a:schemeClr val="tx1"/>
                </a:solidFill>
                <a:latin typeface="+mn-lt"/>
                <a:ea typeface="+mn-ea"/>
                <a:cs typeface="+mn-cs"/>
              </a:defRPr>
            </a:lvl1pPr>
            <a:lvl2pPr marL="457200" algn="l" defTabSz="913765" rtl="0" eaLnBrk="1" latinLnBrk="0" hangingPunct="1">
              <a:defRPr sz="1900" kern="1200">
                <a:solidFill>
                  <a:schemeClr val="tx1"/>
                </a:solidFill>
                <a:latin typeface="+mn-lt"/>
                <a:ea typeface="+mn-ea"/>
                <a:cs typeface="+mn-cs"/>
              </a:defRPr>
            </a:lvl2pPr>
            <a:lvl3pPr marL="914400" algn="l" defTabSz="913765" rtl="0" eaLnBrk="1" latinLnBrk="0" hangingPunct="1">
              <a:defRPr sz="1900" kern="1200">
                <a:solidFill>
                  <a:schemeClr val="tx1"/>
                </a:solidFill>
                <a:latin typeface="+mn-lt"/>
                <a:ea typeface="+mn-ea"/>
                <a:cs typeface="+mn-cs"/>
              </a:defRPr>
            </a:lvl3pPr>
            <a:lvl4pPr marL="1371600" algn="l" defTabSz="913765" rtl="0" eaLnBrk="1" latinLnBrk="0" hangingPunct="1">
              <a:defRPr sz="1900" kern="1200">
                <a:solidFill>
                  <a:schemeClr val="tx1"/>
                </a:solidFill>
                <a:latin typeface="+mn-lt"/>
                <a:ea typeface="+mn-ea"/>
                <a:cs typeface="+mn-cs"/>
              </a:defRPr>
            </a:lvl4pPr>
            <a:lvl5pPr marL="1828800" algn="l" defTabSz="913765" rtl="0" eaLnBrk="1" latinLnBrk="0" hangingPunct="1">
              <a:defRPr sz="1900" kern="1200">
                <a:solidFill>
                  <a:schemeClr val="tx1"/>
                </a:solidFill>
                <a:latin typeface="+mn-lt"/>
                <a:ea typeface="+mn-ea"/>
                <a:cs typeface="+mn-cs"/>
              </a:defRPr>
            </a:lvl5pPr>
            <a:lvl6pPr marL="2286000" algn="l" defTabSz="913765" rtl="0" eaLnBrk="1" latinLnBrk="0" hangingPunct="1">
              <a:defRPr sz="1900" kern="1200">
                <a:solidFill>
                  <a:schemeClr val="tx1"/>
                </a:solidFill>
                <a:latin typeface="+mn-lt"/>
                <a:ea typeface="+mn-ea"/>
                <a:cs typeface="+mn-cs"/>
              </a:defRPr>
            </a:lvl6pPr>
            <a:lvl7pPr marL="2742565" algn="l" defTabSz="913765" rtl="0" eaLnBrk="1" latinLnBrk="0" hangingPunct="1">
              <a:defRPr sz="1900" kern="1200">
                <a:solidFill>
                  <a:schemeClr val="tx1"/>
                </a:solidFill>
                <a:latin typeface="+mn-lt"/>
                <a:ea typeface="+mn-ea"/>
                <a:cs typeface="+mn-cs"/>
              </a:defRPr>
            </a:lvl7pPr>
            <a:lvl8pPr marL="3199765" algn="l" defTabSz="913765" rtl="0" eaLnBrk="1" latinLnBrk="0" hangingPunct="1">
              <a:defRPr sz="1900" kern="1200">
                <a:solidFill>
                  <a:schemeClr val="tx1"/>
                </a:solidFill>
                <a:latin typeface="+mn-lt"/>
                <a:ea typeface="+mn-ea"/>
                <a:cs typeface="+mn-cs"/>
              </a:defRPr>
            </a:lvl8pPr>
            <a:lvl9pPr marL="3656965" algn="l" defTabSz="913765" rtl="0" eaLnBrk="1" latinLnBrk="0" hangingPunct="1">
              <a:defRPr sz="1900" kern="1200">
                <a:solidFill>
                  <a:schemeClr val="tx1"/>
                </a:solidFill>
                <a:latin typeface="+mn-lt"/>
                <a:ea typeface="+mn-ea"/>
                <a:cs typeface="+mn-cs"/>
              </a:defRPr>
            </a:lvl9pPr>
          </a:lstStyle>
          <a:p>
            <a:pPr algn="ctr" defTabSz="813435" eaLnBrk="0" hangingPunct="0">
              <a:lnSpc>
                <a:spcPct val="90000"/>
              </a:lnSpc>
            </a:pPr>
            <a:r>
              <a:rPr lang="en-US" sz="1300" dirty="0">
                <a:solidFill>
                  <a:schemeClr val="accent3">
                    <a:lumMod val="10000"/>
                  </a:schemeClr>
                </a:solidFill>
                <a:latin typeface="Arial" panose="020B0604020202020204"/>
              </a:rPr>
              <a:t>MPLS</a:t>
            </a:r>
            <a:endParaRPr lang="en-US" sz="1300" dirty="0">
              <a:solidFill>
                <a:schemeClr val="accent3">
                  <a:lumMod val="10000"/>
                </a:schemeClr>
              </a:solidFill>
              <a:latin typeface="Arial" panose="020B0604020202020204"/>
            </a:endParaRPr>
          </a:p>
        </p:txBody>
      </p:sp>
      <p:pic>
        <p:nvPicPr>
          <p:cNvPr id="115" name="Picture 114" descr="C:\Documents and Settings\rteligic\Desktop\Desktop_26Apr\desktop271211\cisco-prime\icons\Picture1.png"/>
          <p:cNvPicPr>
            <a:picLocks noChangeAspect="1" noChangeArrowheads="1"/>
          </p:cNvPicPr>
          <p:nvPr/>
        </p:nvPicPr>
        <p:blipFill rotWithShape="1">
          <a:blip r:embed="rId2" cstate="screen">
            <a:duotone>
              <a:prstClr val="black"/>
              <a:schemeClr val="accent3">
                <a:tint val="45000"/>
                <a:satMod val="400000"/>
              </a:schemeClr>
            </a:duotone>
          </a:blip>
          <a:srcRect t="19463" b="18638"/>
          <a:stretch>
            <a:fillRect/>
          </a:stretch>
        </p:blipFill>
        <p:spPr bwMode="auto">
          <a:xfrm>
            <a:off x="3874582" y="3240652"/>
            <a:ext cx="1672339" cy="1035432"/>
          </a:xfrm>
          <a:prstGeom prst="rect">
            <a:avLst/>
          </a:prstGeom>
          <a:noFill/>
          <a:ln>
            <a:noFill/>
          </a:ln>
        </p:spPr>
      </p:pic>
      <p:sp>
        <p:nvSpPr>
          <p:cNvPr id="118" name="TextBox 117"/>
          <p:cNvSpPr txBox="1"/>
          <p:nvPr/>
        </p:nvSpPr>
        <p:spPr>
          <a:xfrm>
            <a:off x="4352385" y="3696528"/>
            <a:ext cx="765846" cy="280432"/>
          </a:xfrm>
          <a:prstGeom prst="rect">
            <a:avLst/>
          </a:prstGeom>
          <a:noFill/>
        </p:spPr>
        <p:txBody>
          <a:bodyPr wrap="none" lIns="91372" tIns="45687" rIns="91372" bIns="45687" rtlCol="0">
            <a:spAutoFit/>
          </a:bodyPr>
          <a:lstStyle>
            <a:defPPr>
              <a:defRPr lang="en-US"/>
            </a:defPPr>
            <a:lvl1pPr marL="0" algn="l" defTabSz="913765" rtl="0" eaLnBrk="1" latinLnBrk="0" hangingPunct="1">
              <a:defRPr sz="1900" kern="1200">
                <a:solidFill>
                  <a:schemeClr val="tx1"/>
                </a:solidFill>
                <a:latin typeface="+mn-lt"/>
                <a:ea typeface="+mn-ea"/>
                <a:cs typeface="+mn-cs"/>
              </a:defRPr>
            </a:lvl1pPr>
            <a:lvl2pPr marL="457200" algn="l" defTabSz="913765" rtl="0" eaLnBrk="1" latinLnBrk="0" hangingPunct="1">
              <a:defRPr sz="1900" kern="1200">
                <a:solidFill>
                  <a:schemeClr val="tx1"/>
                </a:solidFill>
                <a:latin typeface="+mn-lt"/>
                <a:ea typeface="+mn-ea"/>
                <a:cs typeface="+mn-cs"/>
              </a:defRPr>
            </a:lvl2pPr>
            <a:lvl3pPr marL="914400" algn="l" defTabSz="913765" rtl="0" eaLnBrk="1" latinLnBrk="0" hangingPunct="1">
              <a:defRPr sz="1900" kern="1200">
                <a:solidFill>
                  <a:schemeClr val="tx1"/>
                </a:solidFill>
                <a:latin typeface="+mn-lt"/>
                <a:ea typeface="+mn-ea"/>
                <a:cs typeface="+mn-cs"/>
              </a:defRPr>
            </a:lvl3pPr>
            <a:lvl4pPr marL="1371600" algn="l" defTabSz="913765" rtl="0" eaLnBrk="1" latinLnBrk="0" hangingPunct="1">
              <a:defRPr sz="1900" kern="1200">
                <a:solidFill>
                  <a:schemeClr val="tx1"/>
                </a:solidFill>
                <a:latin typeface="+mn-lt"/>
                <a:ea typeface="+mn-ea"/>
                <a:cs typeface="+mn-cs"/>
              </a:defRPr>
            </a:lvl4pPr>
            <a:lvl5pPr marL="1828800" algn="l" defTabSz="913765" rtl="0" eaLnBrk="1" latinLnBrk="0" hangingPunct="1">
              <a:defRPr sz="1900" kern="1200">
                <a:solidFill>
                  <a:schemeClr val="tx1"/>
                </a:solidFill>
                <a:latin typeface="+mn-lt"/>
                <a:ea typeface="+mn-ea"/>
                <a:cs typeface="+mn-cs"/>
              </a:defRPr>
            </a:lvl5pPr>
            <a:lvl6pPr marL="2286000" algn="l" defTabSz="913765" rtl="0" eaLnBrk="1" latinLnBrk="0" hangingPunct="1">
              <a:defRPr sz="1900" kern="1200">
                <a:solidFill>
                  <a:schemeClr val="tx1"/>
                </a:solidFill>
                <a:latin typeface="+mn-lt"/>
                <a:ea typeface="+mn-ea"/>
                <a:cs typeface="+mn-cs"/>
              </a:defRPr>
            </a:lvl6pPr>
            <a:lvl7pPr marL="2742565" algn="l" defTabSz="913765" rtl="0" eaLnBrk="1" latinLnBrk="0" hangingPunct="1">
              <a:defRPr sz="1900" kern="1200">
                <a:solidFill>
                  <a:schemeClr val="tx1"/>
                </a:solidFill>
                <a:latin typeface="+mn-lt"/>
                <a:ea typeface="+mn-ea"/>
                <a:cs typeface="+mn-cs"/>
              </a:defRPr>
            </a:lvl7pPr>
            <a:lvl8pPr marL="3199765" algn="l" defTabSz="913765" rtl="0" eaLnBrk="1" latinLnBrk="0" hangingPunct="1">
              <a:defRPr sz="1900" kern="1200">
                <a:solidFill>
                  <a:schemeClr val="tx1"/>
                </a:solidFill>
                <a:latin typeface="+mn-lt"/>
                <a:ea typeface="+mn-ea"/>
                <a:cs typeface="+mn-cs"/>
              </a:defRPr>
            </a:lvl8pPr>
            <a:lvl9pPr marL="3656965" algn="l" defTabSz="913765" rtl="0" eaLnBrk="1" latinLnBrk="0" hangingPunct="1">
              <a:defRPr sz="1900" kern="1200">
                <a:solidFill>
                  <a:schemeClr val="tx1"/>
                </a:solidFill>
                <a:latin typeface="+mn-lt"/>
                <a:ea typeface="+mn-ea"/>
                <a:cs typeface="+mn-cs"/>
              </a:defRPr>
            </a:lvl9pPr>
          </a:lstStyle>
          <a:p>
            <a:pPr algn="ctr" defTabSz="813435" eaLnBrk="0" hangingPunct="0">
              <a:lnSpc>
                <a:spcPct val="90000"/>
              </a:lnSpc>
            </a:pPr>
            <a:r>
              <a:rPr lang="en-US" sz="1300" dirty="0">
                <a:solidFill>
                  <a:schemeClr val="accent3">
                    <a:lumMod val="10000"/>
                  </a:schemeClr>
                </a:solidFill>
                <a:latin typeface="Arial" panose="020B0604020202020204"/>
              </a:rPr>
              <a:t>Internet</a:t>
            </a:r>
            <a:endParaRPr lang="en-US" sz="1300" dirty="0">
              <a:solidFill>
                <a:schemeClr val="accent3">
                  <a:lumMod val="10000"/>
                </a:schemeClr>
              </a:solidFill>
              <a:latin typeface="Arial" panose="020B0604020202020204"/>
            </a:endParaRPr>
          </a:p>
        </p:txBody>
      </p:sp>
      <p:pic>
        <p:nvPicPr>
          <p:cNvPr id="119" name="Picture 118" descr="C:\Documents and Settings\rteligic\Desktop\Desktop_26Apr\desktop271211\cisco-prime\icons\Picture1.png"/>
          <p:cNvPicPr>
            <a:picLocks noChangeAspect="1" noChangeArrowheads="1"/>
          </p:cNvPicPr>
          <p:nvPr/>
        </p:nvPicPr>
        <p:blipFill rotWithShape="1">
          <a:blip r:embed="rId2" cstate="screen"/>
          <a:srcRect t="19463" b="18638"/>
          <a:stretch>
            <a:fillRect/>
          </a:stretch>
        </p:blipFill>
        <p:spPr bwMode="auto">
          <a:xfrm>
            <a:off x="8007416" y="3077577"/>
            <a:ext cx="2118697" cy="1311799"/>
          </a:xfrm>
          <a:prstGeom prst="rect">
            <a:avLst/>
          </a:prstGeom>
          <a:noFill/>
          <a:ln>
            <a:noFill/>
          </a:ln>
        </p:spPr>
      </p:pic>
      <p:sp>
        <p:nvSpPr>
          <p:cNvPr id="141" name="TextBox 140"/>
          <p:cNvSpPr txBox="1"/>
          <p:nvPr/>
        </p:nvSpPr>
        <p:spPr>
          <a:xfrm>
            <a:off x="8527510" y="3829637"/>
            <a:ext cx="1214789" cy="449685"/>
          </a:xfrm>
          <a:prstGeom prst="rect">
            <a:avLst/>
          </a:prstGeom>
          <a:noFill/>
        </p:spPr>
        <p:txBody>
          <a:bodyPr wrap="none" lIns="76113" tIns="38067" rIns="76113" bIns="38067" rtlCol="0">
            <a:spAutoFit/>
          </a:bodyPr>
          <a:lstStyle>
            <a:defPPr>
              <a:defRPr lang="en-US"/>
            </a:defPPr>
            <a:lvl1pPr marL="0" algn="l" defTabSz="913765" rtl="0" eaLnBrk="1" latinLnBrk="0" hangingPunct="1">
              <a:defRPr sz="1900" kern="1200">
                <a:solidFill>
                  <a:schemeClr val="tx1"/>
                </a:solidFill>
                <a:latin typeface="+mn-lt"/>
                <a:ea typeface="+mn-ea"/>
                <a:cs typeface="+mn-cs"/>
              </a:defRPr>
            </a:lvl1pPr>
            <a:lvl2pPr marL="457200" algn="l" defTabSz="913765" rtl="0" eaLnBrk="1" latinLnBrk="0" hangingPunct="1">
              <a:defRPr sz="1900" kern="1200">
                <a:solidFill>
                  <a:schemeClr val="tx1"/>
                </a:solidFill>
                <a:latin typeface="+mn-lt"/>
                <a:ea typeface="+mn-ea"/>
                <a:cs typeface="+mn-cs"/>
              </a:defRPr>
            </a:lvl2pPr>
            <a:lvl3pPr marL="914400" algn="l" defTabSz="913765" rtl="0" eaLnBrk="1" latinLnBrk="0" hangingPunct="1">
              <a:defRPr sz="1900" kern="1200">
                <a:solidFill>
                  <a:schemeClr val="tx1"/>
                </a:solidFill>
                <a:latin typeface="+mn-lt"/>
                <a:ea typeface="+mn-ea"/>
                <a:cs typeface="+mn-cs"/>
              </a:defRPr>
            </a:lvl3pPr>
            <a:lvl4pPr marL="1371600" algn="l" defTabSz="913765" rtl="0" eaLnBrk="1" latinLnBrk="0" hangingPunct="1">
              <a:defRPr sz="1900" kern="1200">
                <a:solidFill>
                  <a:schemeClr val="tx1"/>
                </a:solidFill>
                <a:latin typeface="+mn-lt"/>
                <a:ea typeface="+mn-ea"/>
                <a:cs typeface="+mn-cs"/>
              </a:defRPr>
            </a:lvl4pPr>
            <a:lvl5pPr marL="1828800" algn="l" defTabSz="913765" rtl="0" eaLnBrk="1" latinLnBrk="0" hangingPunct="1">
              <a:defRPr sz="1900" kern="1200">
                <a:solidFill>
                  <a:schemeClr val="tx1"/>
                </a:solidFill>
                <a:latin typeface="+mn-lt"/>
                <a:ea typeface="+mn-ea"/>
                <a:cs typeface="+mn-cs"/>
              </a:defRPr>
            </a:lvl5pPr>
            <a:lvl6pPr marL="2286000" algn="l" defTabSz="913765" rtl="0" eaLnBrk="1" latinLnBrk="0" hangingPunct="1">
              <a:defRPr sz="1900" kern="1200">
                <a:solidFill>
                  <a:schemeClr val="tx1"/>
                </a:solidFill>
                <a:latin typeface="+mn-lt"/>
                <a:ea typeface="+mn-ea"/>
                <a:cs typeface="+mn-cs"/>
              </a:defRPr>
            </a:lvl6pPr>
            <a:lvl7pPr marL="2742565" algn="l" defTabSz="913765" rtl="0" eaLnBrk="1" latinLnBrk="0" hangingPunct="1">
              <a:defRPr sz="1900" kern="1200">
                <a:solidFill>
                  <a:schemeClr val="tx1"/>
                </a:solidFill>
                <a:latin typeface="+mn-lt"/>
                <a:ea typeface="+mn-ea"/>
                <a:cs typeface="+mn-cs"/>
              </a:defRPr>
            </a:lvl7pPr>
            <a:lvl8pPr marL="3199765" algn="l" defTabSz="913765" rtl="0" eaLnBrk="1" latinLnBrk="0" hangingPunct="1">
              <a:defRPr sz="1900" kern="1200">
                <a:solidFill>
                  <a:schemeClr val="tx1"/>
                </a:solidFill>
                <a:latin typeface="+mn-lt"/>
                <a:ea typeface="+mn-ea"/>
                <a:cs typeface="+mn-cs"/>
              </a:defRPr>
            </a:lvl8pPr>
            <a:lvl9pPr marL="3656965" algn="l" defTabSz="913765" rtl="0" eaLnBrk="1" latinLnBrk="0" hangingPunct="1">
              <a:defRPr sz="1900" kern="1200">
                <a:solidFill>
                  <a:schemeClr val="tx1"/>
                </a:solidFill>
                <a:latin typeface="+mn-lt"/>
                <a:ea typeface="+mn-ea"/>
                <a:cs typeface="+mn-cs"/>
              </a:defRPr>
            </a:lvl9pPr>
          </a:lstStyle>
          <a:p>
            <a:pPr algn="ctr" defTabSz="813435" eaLnBrk="0" hangingPunct="0">
              <a:lnSpc>
                <a:spcPct val="90000"/>
              </a:lnSpc>
            </a:pPr>
            <a:r>
              <a:rPr lang="en-US" sz="1300" dirty="0">
                <a:solidFill>
                  <a:schemeClr val="accent3">
                    <a:lumMod val="10000"/>
                  </a:schemeClr>
                </a:solidFill>
                <a:latin typeface="Arial" panose="020B0604020202020204"/>
              </a:rPr>
              <a:t>Virtual Private</a:t>
            </a:r>
            <a:br>
              <a:rPr lang="en-US" sz="1300" dirty="0">
                <a:solidFill>
                  <a:schemeClr val="accent3">
                    <a:lumMod val="10000"/>
                  </a:schemeClr>
                </a:solidFill>
                <a:latin typeface="Arial" panose="020B0604020202020204"/>
              </a:rPr>
            </a:br>
            <a:r>
              <a:rPr lang="en-US" sz="1300" dirty="0">
                <a:solidFill>
                  <a:schemeClr val="accent3">
                    <a:lumMod val="10000"/>
                  </a:schemeClr>
                </a:solidFill>
                <a:latin typeface="Arial" panose="020B0604020202020204"/>
              </a:rPr>
              <a:t>Cloud</a:t>
            </a:r>
            <a:endParaRPr lang="en-US" sz="1300" dirty="0">
              <a:solidFill>
                <a:schemeClr val="accent3">
                  <a:lumMod val="10000"/>
                </a:schemeClr>
              </a:solidFill>
              <a:latin typeface="Arial" panose="020B0604020202020204"/>
            </a:endParaRPr>
          </a:p>
        </p:txBody>
      </p:sp>
      <p:pic>
        <p:nvPicPr>
          <p:cNvPr id="143" name="Picture 142" descr="tandberg_6000_cisco_small"/>
          <p:cNvPicPr>
            <a:picLocks noChangeAspect="1" noChangeArrowheads="1"/>
          </p:cNvPicPr>
          <p:nvPr/>
        </p:nvPicPr>
        <p:blipFill>
          <a:blip r:embed="rId8" cstate="screen">
            <a:extLst>
              <a:ext uri="{28A0092B-C50C-407E-A947-70E740481C1C}">
                <a14:useLocalDpi xmlns:a14="http://schemas.microsoft.com/office/drawing/2010/main" val="0"/>
              </a:ext>
            </a:extLst>
          </a:blip>
          <a:stretch>
            <a:fillRect/>
          </a:stretch>
        </p:blipFill>
        <p:spPr bwMode="auto">
          <a:xfrm>
            <a:off x="9233766" y="3223850"/>
            <a:ext cx="700102" cy="5923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4" name="Picture 16"/>
          <p:cNvPicPr>
            <a:picLocks noChangeAspect="1" noChangeArrowheads="1"/>
          </p:cNvPicPr>
          <p:nvPr/>
        </p:nvPicPr>
        <p:blipFill>
          <a:blip r:embed="rId9" cstate="print"/>
          <a:srcRect/>
          <a:stretch>
            <a:fillRect/>
          </a:stretch>
        </p:blipFill>
        <p:spPr bwMode="auto">
          <a:xfrm>
            <a:off x="9983545" y="3382333"/>
            <a:ext cx="882977" cy="178495"/>
          </a:xfrm>
          <a:prstGeom prst="rect">
            <a:avLst/>
          </a:prstGeom>
          <a:noFill/>
          <a:ln w="9525" algn="ctr">
            <a:noFill/>
            <a:miter lim="800000"/>
            <a:headEnd/>
            <a:tailEnd/>
          </a:ln>
        </p:spPr>
      </p:pic>
      <p:pic>
        <p:nvPicPr>
          <p:cNvPr id="8194" name="Picture 2" descr="https://www.ghostdrop.com/images/rackspace-logo.png"/>
          <p:cNvPicPr>
            <a:picLocks noChangeAspect="1" noChangeArrowheads="1"/>
          </p:cNvPicPr>
          <p:nvPr/>
        </p:nvPicPr>
        <p:blipFill>
          <a:blip r:embed="rId10" cstate="print">
            <a:extLst>
              <a:ext uri="{BEBA8EAE-BF5A-486C-A8C5-ECC9F3942E4B}">
                <a14:imgProps xmlns:a14="http://schemas.microsoft.com/office/drawing/2010/main">
                  <a14:imgLayer r:embed="rId11">
                    <a14:imgEffect>
                      <a14:brightnessContrast bright="100000"/>
                    </a14:imgEffect>
                  </a14:imgLayer>
                </a14:imgProps>
              </a:ext>
              <a:ext uri="{28A0092B-C50C-407E-A947-70E740481C1C}">
                <a14:useLocalDpi xmlns:a14="http://schemas.microsoft.com/office/drawing/2010/main" val="0"/>
              </a:ext>
            </a:extLst>
          </a:blip>
          <a:srcRect/>
          <a:stretch>
            <a:fillRect/>
          </a:stretch>
        </p:blipFill>
        <p:spPr bwMode="auto">
          <a:xfrm>
            <a:off x="10108307" y="3678477"/>
            <a:ext cx="751487" cy="223387"/>
          </a:xfrm>
          <a:prstGeom prst="rect">
            <a:avLst/>
          </a:prstGeom>
          <a:noFill/>
          <a:extLst>
            <a:ext uri="{909E8E84-426E-40DD-AFC4-6F175D3DCCD1}">
              <a14:hiddenFill xmlns:a14="http://schemas.microsoft.com/office/drawing/2010/main">
                <a:solidFill>
                  <a:srgbClr val="FFFFFF"/>
                </a:solidFill>
              </a14:hiddenFill>
            </a:ext>
          </a:extLst>
        </p:spPr>
      </p:pic>
      <p:sp>
        <p:nvSpPr>
          <p:cNvPr id="8" name="Freeform 7"/>
          <p:cNvSpPr/>
          <p:nvPr/>
        </p:nvSpPr>
        <p:spPr>
          <a:xfrm>
            <a:off x="1957712" y="2439207"/>
            <a:ext cx="6504974" cy="986900"/>
          </a:xfrm>
          <a:custGeom>
            <a:avLst/>
            <a:gdLst>
              <a:gd name="connsiteX0" fmla="*/ 0 w 6771190"/>
              <a:gd name="connsiteY0" fmla="*/ 787079 h 787079"/>
              <a:gd name="connsiteX1" fmla="*/ 6771190 w 6771190"/>
              <a:gd name="connsiteY1" fmla="*/ 0 h 787079"/>
              <a:gd name="connsiteX0-1" fmla="*/ 0 w 6771190"/>
              <a:gd name="connsiteY0-2" fmla="*/ 787079 h 787079"/>
              <a:gd name="connsiteX1-3" fmla="*/ 6771190 w 6771190"/>
              <a:gd name="connsiteY1-4" fmla="*/ 0 h 787079"/>
              <a:gd name="connsiteX0-5" fmla="*/ 0 w 6771190"/>
              <a:gd name="connsiteY0-6" fmla="*/ 918281 h 918281"/>
              <a:gd name="connsiteX1-7" fmla="*/ 6771190 w 6771190"/>
              <a:gd name="connsiteY1-8" fmla="*/ 131202 h 918281"/>
              <a:gd name="connsiteX0-9" fmla="*/ 0 w 6771190"/>
              <a:gd name="connsiteY0-10" fmla="*/ 969720 h 969720"/>
              <a:gd name="connsiteX1-11" fmla="*/ 6771190 w 6771190"/>
              <a:gd name="connsiteY1-12" fmla="*/ 182641 h 969720"/>
              <a:gd name="connsiteX0-13" fmla="*/ 0 w 6701742"/>
              <a:gd name="connsiteY0-14" fmla="*/ 986901 h 986901"/>
              <a:gd name="connsiteX1-15" fmla="*/ 6701742 w 6701742"/>
              <a:gd name="connsiteY1-16" fmla="*/ 176673 h 986901"/>
              <a:gd name="connsiteX0-17" fmla="*/ 0 w 6493398"/>
              <a:gd name="connsiteY0-18" fmla="*/ 952806 h 952806"/>
              <a:gd name="connsiteX1-19" fmla="*/ 6493398 w 6493398"/>
              <a:gd name="connsiteY1-20" fmla="*/ 188877 h 952806"/>
              <a:gd name="connsiteX0-21" fmla="*/ 0 w 6504973"/>
              <a:gd name="connsiteY0-22" fmla="*/ 986900 h 986900"/>
              <a:gd name="connsiteX1-23" fmla="*/ 6504973 w 6504973"/>
              <a:gd name="connsiteY1-24" fmla="*/ 176672 h 986900"/>
            </a:gdLst>
            <a:ahLst/>
            <a:cxnLst>
              <a:cxn ang="0">
                <a:pos x="connsiteX0-1" y="connsiteY0-2"/>
              </a:cxn>
              <a:cxn ang="0">
                <a:pos x="connsiteX1-3" y="connsiteY1-4"/>
              </a:cxn>
            </a:cxnLst>
            <a:rect l="l" t="t" r="r" b="b"/>
            <a:pathLst>
              <a:path w="6504973" h="986900">
                <a:moveTo>
                  <a:pt x="0" y="986900"/>
                </a:moveTo>
                <a:cubicBezTo>
                  <a:pt x="3009417" y="-74113"/>
                  <a:pt x="3715474" y="-162852"/>
                  <a:pt x="6504973" y="176672"/>
                </a:cubicBezTo>
              </a:path>
            </a:pathLst>
          </a:custGeom>
          <a:noFill/>
          <a:ln w="31750">
            <a:solidFill>
              <a:schemeClr val="tx1"/>
            </a:solidFill>
            <a:tailEnd type="triangle" w="lg" len="lg"/>
          </a:ln>
          <a:effectLst>
            <a:outerShdw blurRad="63500" dist="127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372" tIns="45687" rIns="91372" bIns="45687" rtlCol="0" anchor="ctr"/>
          <a:lstStyle/>
          <a:p>
            <a:pPr algn="ctr"/>
            <a:endParaRPr lang="en-US"/>
          </a:p>
        </p:txBody>
      </p:sp>
      <p:grpSp>
        <p:nvGrpSpPr>
          <p:cNvPr id="12" name="Group 11"/>
          <p:cNvGrpSpPr/>
          <p:nvPr/>
        </p:nvGrpSpPr>
        <p:grpSpPr>
          <a:xfrm>
            <a:off x="8250024" y="2458666"/>
            <a:ext cx="580181" cy="574515"/>
            <a:chOff x="7294096" y="5551455"/>
            <a:chExt cx="1087892" cy="1077268"/>
          </a:xfrm>
        </p:grpSpPr>
        <p:pic>
          <p:nvPicPr>
            <p:cNvPr id="148" name="Picture 18" descr="\\MV-FS\Projects\Cisco\References\Brand Assets\Kubrick Icons\Device Icons\Device_file_server_3129_default_256.png"/>
            <p:cNvPicPr>
              <a:picLocks noChangeAspect="1" noChangeArrowheads="1"/>
            </p:cNvPicPr>
            <p:nvPr/>
          </p:nvPicPr>
          <p:blipFill>
            <a:blip r:embed="rId12" cstate="print"/>
            <a:srcRect/>
            <a:stretch>
              <a:fillRect/>
            </a:stretch>
          </p:blipFill>
          <p:spPr bwMode="auto">
            <a:xfrm>
              <a:off x="7546296" y="5551455"/>
              <a:ext cx="835692" cy="835692"/>
            </a:xfrm>
            <a:prstGeom prst="rect">
              <a:avLst/>
            </a:prstGeom>
            <a:noFill/>
          </p:spPr>
        </p:pic>
        <p:pic>
          <p:nvPicPr>
            <p:cNvPr id="147" name="Picture 33" descr="\\MV-FS\Projects\Cisco\References\Brand Assets\Kubrick Icons\Device Icons\Device_database_3036_default_256.png"/>
            <p:cNvPicPr>
              <a:picLocks noChangeAspect="1" noChangeArrowheads="1"/>
            </p:cNvPicPr>
            <p:nvPr/>
          </p:nvPicPr>
          <p:blipFill>
            <a:blip r:embed="rId13" cstate="print"/>
            <a:srcRect/>
            <a:stretch>
              <a:fillRect/>
            </a:stretch>
          </p:blipFill>
          <p:spPr bwMode="auto">
            <a:xfrm>
              <a:off x="7294096" y="5910717"/>
              <a:ext cx="718006" cy="718006"/>
            </a:xfrm>
            <a:prstGeom prst="rect">
              <a:avLst/>
            </a:prstGeom>
            <a:noFill/>
          </p:spPr>
        </p:pic>
      </p:grpSp>
      <p:sp>
        <p:nvSpPr>
          <p:cNvPr id="160" name="TextBox 159"/>
          <p:cNvSpPr txBox="1"/>
          <p:nvPr/>
        </p:nvSpPr>
        <p:spPr>
          <a:xfrm>
            <a:off x="7376710" y="3008038"/>
            <a:ext cx="1733398" cy="265019"/>
          </a:xfrm>
          <a:prstGeom prst="rect">
            <a:avLst/>
          </a:prstGeom>
          <a:noFill/>
        </p:spPr>
        <p:txBody>
          <a:bodyPr wrap="square" lIns="76113" tIns="38067" rIns="76113" bIns="38067" rtlCol="0">
            <a:spAutoFit/>
          </a:bodyPr>
          <a:lstStyle>
            <a:defPPr>
              <a:defRPr lang="en-US"/>
            </a:defPPr>
            <a:lvl1pPr marL="0" algn="l" defTabSz="913765" rtl="0" eaLnBrk="1" latinLnBrk="0" hangingPunct="1">
              <a:defRPr sz="1900" kern="1200">
                <a:solidFill>
                  <a:schemeClr val="tx1"/>
                </a:solidFill>
                <a:latin typeface="+mn-lt"/>
                <a:ea typeface="+mn-ea"/>
                <a:cs typeface="+mn-cs"/>
              </a:defRPr>
            </a:lvl1pPr>
            <a:lvl2pPr marL="457200" algn="l" defTabSz="913765" rtl="0" eaLnBrk="1" latinLnBrk="0" hangingPunct="1">
              <a:defRPr sz="1900" kern="1200">
                <a:solidFill>
                  <a:schemeClr val="tx1"/>
                </a:solidFill>
                <a:latin typeface="+mn-lt"/>
                <a:ea typeface="+mn-ea"/>
                <a:cs typeface="+mn-cs"/>
              </a:defRPr>
            </a:lvl2pPr>
            <a:lvl3pPr marL="914400" algn="l" defTabSz="913765" rtl="0" eaLnBrk="1" latinLnBrk="0" hangingPunct="1">
              <a:defRPr sz="1900" kern="1200">
                <a:solidFill>
                  <a:schemeClr val="tx1"/>
                </a:solidFill>
                <a:latin typeface="+mn-lt"/>
                <a:ea typeface="+mn-ea"/>
                <a:cs typeface="+mn-cs"/>
              </a:defRPr>
            </a:lvl3pPr>
            <a:lvl4pPr marL="1371600" algn="l" defTabSz="913765" rtl="0" eaLnBrk="1" latinLnBrk="0" hangingPunct="1">
              <a:defRPr sz="1900" kern="1200">
                <a:solidFill>
                  <a:schemeClr val="tx1"/>
                </a:solidFill>
                <a:latin typeface="+mn-lt"/>
                <a:ea typeface="+mn-ea"/>
                <a:cs typeface="+mn-cs"/>
              </a:defRPr>
            </a:lvl4pPr>
            <a:lvl5pPr marL="1828800" algn="l" defTabSz="913765" rtl="0" eaLnBrk="1" latinLnBrk="0" hangingPunct="1">
              <a:defRPr sz="1900" kern="1200">
                <a:solidFill>
                  <a:schemeClr val="tx1"/>
                </a:solidFill>
                <a:latin typeface="+mn-lt"/>
                <a:ea typeface="+mn-ea"/>
                <a:cs typeface="+mn-cs"/>
              </a:defRPr>
            </a:lvl5pPr>
            <a:lvl6pPr marL="2286000" algn="l" defTabSz="913765" rtl="0" eaLnBrk="1" latinLnBrk="0" hangingPunct="1">
              <a:defRPr sz="1900" kern="1200">
                <a:solidFill>
                  <a:schemeClr val="tx1"/>
                </a:solidFill>
                <a:latin typeface="+mn-lt"/>
                <a:ea typeface="+mn-ea"/>
                <a:cs typeface="+mn-cs"/>
              </a:defRPr>
            </a:lvl6pPr>
            <a:lvl7pPr marL="2742565" algn="l" defTabSz="913765" rtl="0" eaLnBrk="1" latinLnBrk="0" hangingPunct="1">
              <a:defRPr sz="1900" kern="1200">
                <a:solidFill>
                  <a:schemeClr val="tx1"/>
                </a:solidFill>
                <a:latin typeface="+mn-lt"/>
                <a:ea typeface="+mn-ea"/>
                <a:cs typeface="+mn-cs"/>
              </a:defRPr>
            </a:lvl7pPr>
            <a:lvl8pPr marL="3199765" algn="l" defTabSz="913765" rtl="0" eaLnBrk="1" latinLnBrk="0" hangingPunct="1">
              <a:defRPr sz="1900" kern="1200">
                <a:solidFill>
                  <a:schemeClr val="tx1"/>
                </a:solidFill>
                <a:latin typeface="+mn-lt"/>
                <a:ea typeface="+mn-ea"/>
                <a:cs typeface="+mn-cs"/>
              </a:defRPr>
            </a:lvl8pPr>
            <a:lvl9pPr marL="3656965" algn="l" defTabSz="913765" rtl="0" eaLnBrk="1" latinLnBrk="0" hangingPunct="1">
              <a:defRPr sz="1900" kern="1200">
                <a:solidFill>
                  <a:schemeClr val="tx1"/>
                </a:solidFill>
                <a:latin typeface="+mn-lt"/>
                <a:ea typeface="+mn-ea"/>
                <a:cs typeface="+mn-cs"/>
              </a:defRPr>
            </a:lvl9pPr>
          </a:lstStyle>
          <a:p>
            <a:pPr algn="ctr" defTabSz="813435" eaLnBrk="0" hangingPunct="0">
              <a:lnSpc>
                <a:spcPct val="90000"/>
              </a:lnSpc>
            </a:pPr>
            <a:r>
              <a:rPr lang="en-US" sz="1300" dirty="0">
                <a:solidFill>
                  <a:schemeClr val="accent3">
                    <a:lumMod val="10000"/>
                  </a:schemeClr>
                </a:solidFill>
                <a:latin typeface="Arial" panose="020B0604020202020204"/>
              </a:rPr>
              <a:t>Private Cloud</a:t>
            </a:r>
            <a:endParaRPr lang="en-US" sz="1300" dirty="0">
              <a:solidFill>
                <a:schemeClr val="accent3">
                  <a:lumMod val="10000"/>
                </a:schemeClr>
              </a:solidFill>
              <a:latin typeface="Arial" panose="020B0604020202020204"/>
            </a:endParaRPr>
          </a:p>
        </p:txBody>
      </p:sp>
      <p:sp>
        <p:nvSpPr>
          <p:cNvPr id="151" name="Freeform 150"/>
          <p:cNvSpPr/>
          <p:nvPr/>
        </p:nvSpPr>
        <p:spPr>
          <a:xfrm>
            <a:off x="1888260" y="2328553"/>
            <a:ext cx="7187880" cy="1101736"/>
          </a:xfrm>
          <a:custGeom>
            <a:avLst/>
            <a:gdLst>
              <a:gd name="connsiteX0" fmla="*/ 0 w 6771190"/>
              <a:gd name="connsiteY0" fmla="*/ 787079 h 787079"/>
              <a:gd name="connsiteX1" fmla="*/ 6771190 w 6771190"/>
              <a:gd name="connsiteY1" fmla="*/ 0 h 787079"/>
              <a:gd name="connsiteX0-1" fmla="*/ 0 w 6771190"/>
              <a:gd name="connsiteY0-2" fmla="*/ 787079 h 787079"/>
              <a:gd name="connsiteX1-3" fmla="*/ 6771190 w 6771190"/>
              <a:gd name="connsiteY1-4" fmla="*/ 0 h 787079"/>
              <a:gd name="connsiteX0-5" fmla="*/ 0 w 6771190"/>
              <a:gd name="connsiteY0-6" fmla="*/ 918281 h 918281"/>
              <a:gd name="connsiteX1-7" fmla="*/ 6771190 w 6771190"/>
              <a:gd name="connsiteY1-8" fmla="*/ 131202 h 918281"/>
              <a:gd name="connsiteX0-9" fmla="*/ 0 w 6771190"/>
              <a:gd name="connsiteY0-10" fmla="*/ 969720 h 969720"/>
              <a:gd name="connsiteX1-11" fmla="*/ 6771190 w 6771190"/>
              <a:gd name="connsiteY1-12" fmla="*/ 182641 h 969720"/>
              <a:gd name="connsiteX0-13" fmla="*/ 0 w 6882012"/>
              <a:gd name="connsiteY0-14" fmla="*/ 873779 h 873779"/>
              <a:gd name="connsiteX1-15" fmla="*/ 6882012 w 6882012"/>
              <a:gd name="connsiteY1-16" fmla="*/ 223602 h 873779"/>
              <a:gd name="connsiteX0-17" fmla="*/ 0 w 6882012"/>
              <a:gd name="connsiteY0-18" fmla="*/ 814435 h 814435"/>
              <a:gd name="connsiteX1-19" fmla="*/ 6882012 w 6882012"/>
              <a:gd name="connsiteY1-20" fmla="*/ 164258 h 814435"/>
            </a:gdLst>
            <a:ahLst/>
            <a:cxnLst>
              <a:cxn ang="0">
                <a:pos x="connsiteX0-1" y="connsiteY0-2"/>
              </a:cxn>
              <a:cxn ang="0">
                <a:pos x="connsiteX1-3" y="connsiteY1-4"/>
              </a:cxn>
            </a:cxnLst>
            <a:rect l="l" t="t" r="r" b="b"/>
            <a:pathLst>
              <a:path w="6882012" h="814435">
                <a:moveTo>
                  <a:pt x="0" y="814435"/>
                </a:moveTo>
                <a:cubicBezTo>
                  <a:pt x="3009417" y="-246578"/>
                  <a:pt x="4402814" y="-38365"/>
                  <a:pt x="6882012" y="164258"/>
                </a:cubicBezTo>
              </a:path>
            </a:pathLst>
          </a:custGeom>
          <a:noFill/>
          <a:ln w="38100">
            <a:solidFill>
              <a:srgbClr val="92D050"/>
            </a:solidFill>
            <a:tailEnd type="triangle" w="lg" len="lg"/>
          </a:ln>
          <a:effectLst>
            <a:outerShdw blurRad="63500" dist="127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372" tIns="45687" rIns="91372" bIns="45687" rtlCol="0" anchor="ctr"/>
          <a:lstStyle/>
          <a:p>
            <a:pPr algn="ctr"/>
            <a:endParaRPr lang="en-US"/>
          </a:p>
        </p:txBody>
      </p:sp>
      <p:sp>
        <p:nvSpPr>
          <p:cNvPr id="171" name="Freeform 170"/>
          <p:cNvSpPr/>
          <p:nvPr/>
        </p:nvSpPr>
        <p:spPr>
          <a:xfrm flipV="1">
            <a:off x="1888261" y="2781965"/>
            <a:ext cx="6389226" cy="1228229"/>
          </a:xfrm>
          <a:custGeom>
            <a:avLst/>
            <a:gdLst>
              <a:gd name="connsiteX0" fmla="*/ 0 w 6771190"/>
              <a:gd name="connsiteY0" fmla="*/ 787079 h 787079"/>
              <a:gd name="connsiteX1" fmla="*/ 6771190 w 6771190"/>
              <a:gd name="connsiteY1" fmla="*/ 0 h 787079"/>
              <a:gd name="connsiteX0-1" fmla="*/ 0 w 6771190"/>
              <a:gd name="connsiteY0-2" fmla="*/ 787079 h 787079"/>
              <a:gd name="connsiteX1-3" fmla="*/ 6771190 w 6771190"/>
              <a:gd name="connsiteY1-4" fmla="*/ 0 h 787079"/>
              <a:gd name="connsiteX0-5" fmla="*/ 0 w 6771190"/>
              <a:gd name="connsiteY0-6" fmla="*/ 918281 h 918281"/>
              <a:gd name="connsiteX1-7" fmla="*/ 6771190 w 6771190"/>
              <a:gd name="connsiteY1-8" fmla="*/ 131202 h 918281"/>
              <a:gd name="connsiteX0-9" fmla="*/ 0 w 6771190"/>
              <a:gd name="connsiteY0-10" fmla="*/ 969720 h 969720"/>
              <a:gd name="connsiteX1-11" fmla="*/ 6771190 w 6771190"/>
              <a:gd name="connsiteY1-12" fmla="*/ 182641 h 969720"/>
              <a:gd name="connsiteX0-13" fmla="*/ 0 w 6338987"/>
              <a:gd name="connsiteY0-14" fmla="*/ 426902 h 914719"/>
              <a:gd name="connsiteX1-15" fmla="*/ 6338987 w 6338987"/>
              <a:gd name="connsiteY1-16" fmla="*/ 914719 h 914719"/>
              <a:gd name="connsiteX0-17" fmla="*/ 0 w 6117344"/>
              <a:gd name="connsiteY0-18" fmla="*/ 428683 h 907942"/>
              <a:gd name="connsiteX1-19" fmla="*/ 6117344 w 6117344"/>
              <a:gd name="connsiteY1-20" fmla="*/ 907943 h 907942"/>
            </a:gdLst>
            <a:ahLst/>
            <a:cxnLst>
              <a:cxn ang="0">
                <a:pos x="connsiteX0-1" y="connsiteY0-2"/>
              </a:cxn>
              <a:cxn ang="0">
                <a:pos x="connsiteX1-3" y="connsiteY1-4"/>
              </a:cxn>
            </a:cxnLst>
            <a:rect l="l" t="t" r="r" b="b"/>
            <a:pathLst>
              <a:path w="6117344" h="907942">
                <a:moveTo>
                  <a:pt x="0" y="428683"/>
                </a:moveTo>
                <a:cubicBezTo>
                  <a:pt x="3009417" y="-632330"/>
                  <a:pt x="3327845" y="568419"/>
                  <a:pt x="6117344" y="907943"/>
                </a:cubicBezTo>
              </a:path>
            </a:pathLst>
          </a:custGeom>
          <a:noFill/>
          <a:ln w="44450">
            <a:solidFill>
              <a:schemeClr val="tx2"/>
            </a:solidFill>
            <a:prstDash val="sysDot"/>
            <a:tailEnd type="triangle" w="lg" len="lg"/>
          </a:ln>
          <a:effectLst>
            <a:outerShdw blurRad="63500" dist="127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372" tIns="45687" rIns="91372" bIns="45687" rtlCol="0" anchor="ctr"/>
          <a:lstStyle/>
          <a:p>
            <a:pPr algn="ctr"/>
            <a:endParaRPr lang="en-US"/>
          </a:p>
        </p:txBody>
      </p:sp>
      <p:sp>
        <p:nvSpPr>
          <p:cNvPr id="172" name="Freeform 171"/>
          <p:cNvSpPr/>
          <p:nvPr/>
        </p:nvSpPr>
        <p:spPr>
          <a:xfrm flipV="1">
            <a:off x="1934584" y="2729052"/>
            <a:ext cx="7141581" cy="1427751"/>
          </a:xfrm>
          <a:custGeom>
            <a:avLst/>
            <a:gdLst>
              <a:gd name="connsiteX0" fmla="*/ 0 w 6771190"/>
              <a:gd name="connsiteY0" fmla="*/ 787079 h 787079"/>
              <a:gd name="connsiteX1" fmla="*/ 6771190 w 6771190"/>
              <a:gd name="connsiteY1" fmla="*/ 0 h 787079"/>
              <a:gd name="connsiteX0-1" fmla="*/ 0 w 6771190"/>
              <a:gd name="connsiteY0-2" fmla="*/ 787079 h 787079"/>
              <a:gd name="connsiteX1-3" fmla="*/ 6771190 w 6771190"/>
              <a:gd name="connsiteY1-4" fmla="*/ 0 h 787079"/>
              <a:gd name="connsiteX0-5" fmla="*/ 0 w 6771190"/>
              <a:gd name="connsiteY0-6" fmla="*/ 918281 h 918281"/>
              <a:gd name="connsiteX1-7" fmla="*/ 6771190 w 6771190"/>
              <a:gd name="connsiteY1-8" fmla="*/ 131202 h 918281"/>
              <a:gd name="connsiteX0-9" fmla="*/ 0 w 6771190"/>
              <a:gd name="connsiteY0-10" fmla="*/ 969720 h 969720"/>
              <a:gd name="connsiteX1-11" fmla="*/ 6771190 w 6771190"/>
              <a:gd name="connsiteY1-12" fmla="*/ 182641 h 969720"/>
              <a:gd name="connsiteX0-13" fmla="*/ 0 w 6338987"/>
              <a:gd name="connsiteY0-14" fmla="*/ 426902 h 914719"/>
              <a:gd name="connsiteX1-15" fmla="*/ 6338987 w 6338987"/>
              <a:gd name="connsiteY1-16" fmla="*/ 914719 h 914719"/>
              <a:gd name="connsiteX0-17" fmla="*/ 0 w 6117344"/>
              <a:gd name="connsiteY0-18" fmla="*/ 428683 h 907942"/>
              <a:gd name="connsiteX1-19" fmla="*/ 6117344 w 6117344"/>
              <a:gd name="connsiteY1-20" fmla="*/ 907943 h 907942"/>
              <a:gd name="connsiteX0-21" fmla="*/ 0 w 6095180"/>
              <a:gd name="connsiteY0-22" fmla="*/ 443453 h 854261"/>
              <a:gd name="connsiteX1-23" fmla="*/ 6095180 w 6095180"/>
              <a:gd name="connsiteY1-24" fmla="*/ 854262 h 854261"/>
              <a:gd name="connsiteX0-25" fmla="*/ 0 w 6804436"/>
              <a:gd name="connsiteY0-26" fmla="*/ 400209 h 1024926"/>
              <a:gd name="connsiteX1-27" fmla="*/ 6804436 w 6804436"/>
              <a:gd name="connsiteY1-28" fmla="*/ 1024926 h 1024926"/>
              <a:gd name="connsiteX0-29" fmla="*/ 0 w 6859847"/>
              <a:gd name="connsiteY0-30" fmla="*/ 401782 h 1017942"/>
              <a:gd name="connsiteX1-31" fmla="*/ 6859847 w 6859847"/>
              <a:gd name="connsiteY1-32" fmla="*/ 1017942 h 1017942"/>
              <a:gd name="connsiteX0-33" fmla="*/ 0 w 6859847"/>
              <a:gd name="connsiteY0-34" fmla="*/ 393501 h 1009661"/>
              <a:gd name="connsiteX1-35" fmla="*/ 6859847 w 6859847"/>
              <a:gd name="connsiteY1-36" fmla="*/ 1009661 h 1009661"/>
              <a:gd name="connsiteX0-37" fmla="*/ 0 w 6837683"/>
              <a:gd name="connsiteY0-38" fmla="*/ 398125 h 988615"/>
              <a:gd name="connsiteX1-39" fmla="*/ 6837683 w 6837683"/>
              <a:gd name="connsiteY1-40" fmla="*/ 988615 h 988615"/>
              <a:gd name="connsiteX0-41" fmla="*/ 0 w 6837683"/>
              <a:gd name="connsiteY0-42" fmla="*/ 464944 h 1055434"/>
              <a:gd name="connsiteX1-43" fmla="*/ 6837683 w 6837683"/>
              <a:gd name="connsiteY1-44" fmla="*/ 1055434 h 1055434"/>
            </a:gdLst>
            <a:ahLst/>
            <a:cxnLst>
              <a:cxn ang="0">
                <a:pos x="connsiteX0-1" y="connsiteY0-2"/>
              </a:cxn>
              <a:cxn ang="0">
                <a:pos x="connsiteX1-3" y="connsiteY1-4"/>
              </a:cxn>
            </a:cxnLst>
            <a:rect l="l" t="t" r="r" b="b"/>
            <a:pathLst>
              <a:path w="6837683" h="1055434">
                <a:moveTo>
                  <a:pt x="0" y="464944"/>
                </a:moveTo>
                <a:cubicBezTo>
                  <a:pt x="3064827" y="-750083"/>
                  <a:pt x="3604898" y="767248"/>
                  <a:pt x="6837683" y="1055434"/>
                </a:cubicBezTo>
              </a:path>
            </a:pathLst>
          </a:custGeom>
          <a:noFill/>
          <a:ln w="53975">
            <a:gradFill>
              <a:gsLst>
                <a:gs pos="0">
                  <a:schemeClr val="accent1"/>
                </a:gs>
                <a:gs pos="50000">
                  <a:schemeClr val="accent1"/>
                </a:gs>
                <a:gs pos="100000">
                  <a:schemeClr val="tx1">
                    <a:lumMod val="60000"/>
                    <a:lumOff val="40000"/>
                  </a:schemeClr>
                </a:gs>
              </a:gsLst>
              <a:lin ang="5400000" scaled="0"/>
            </a:gradFill>
            <a:tailEnd type="triangle" w="med" len="med"/>
          </a:ln>
          <a:effectLst>
            <a:outerShdw blurRad="63500" dist="127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372" tIns="45687" rIns="91372" bIns="45687" rtlCol="0" anchor="ctr"/>
          <a:lstStyle/>
          <a:p>
            <a:pPr algn="ctr"/>
            <a:endParaRPr lang="en-US"/>
          </a:p>
        </p:txBody>
      </p:sp>
      <p:pic>
        <p:nvPicPr>
          <p:cNvPr id="113" name="Picture 6" descr="\\MV-FS\Projects\Cisco\03_Assets\Icons\Kubrick Icons\Device Icons\Device_router_3057_default_256.png"/>
          <p:cNvPicPr>
            <a:picLocks noChangeAspect="1" noChangeArrowheads="1"/>
          </p:cNvPicPr>
          <p:nvPr/>
        </p:nvPicPr>
        <p:blipFill rotWithShape="1">
          <a:blip r:embed="rId14" cstate="screen"/>
          <a:srcRect t="29865" b="24036"/>
          <a:stretch>
            <a:fillRect/>
          </a:stretch>
        </p:blipFill>
        <p:spPr bwMode="auto">
          <a:xfrm>
            <a:off x="1497479" y="3292053"/>
            <a:ext cx="720579" cy="290631"/>
          </a:xfrm>
          <a:prstGeom prst="rect">
            <a:avLst/>
          </a:prstGeom>
          <a:noFill/>
          <a:extLst>
            <a:ext uri="{909E8E84-426E-40DD-AFC4-6F175D3DCCD1}">
              <a14:hiddenFill xmlns:a14="http://schemas.microsoft.com/office/drawing/2010/main">
                <a:solidFill>
                  <a:srgbClr val="FFFFFF"/>
                </a:solidFill>
              </a14:hiddenFill>
            </a:ext>
          </a:extLst>
        </p:spPr>
      </p:pic>
      <p:sp>
        <p:nvSpPr>
          <p:cNvPr id="173" name="TextBox 172"/>
          <p:cNvSpPr txBox="1"/>
          <p:nvPr/>
        </p:nvSpPr>
        <p:spPr>
          <a:xfrm>
            <a:off x="307780" y="5170159"/>
            <a:ext cx="5991785" cy="1277154"/>
          </a:xfrm>
          <a:prstGeom prst="rect">
            <a:avLst/>
          </a:prstGeom>
          <a:noFill/>
        </p:spPr>
        <p:txBody>
          <a:bodyPr wrap="none" lIns="91321" tIns="45661" rIns="91321" bIns="45661" rtlCol="0">
            <a:spAutoFit/>
          </a:bodyPr>
          <a:lstStyle/>
          <a:p>
            <a:pPr marL="179070" indent="-179070" defTabSz="913130">
              <a:spcBef>
                <a:spcPts val="600"/>
              </a:spcBef>
              <a:buFont typeface="Arial" panose="020B0604020202020204"/>
              <a:buChar char="•"/>
            </a:pPr>
            <a:r>
              <a:rPr lang="en-US" dirty="0" err="1">
                <a:solidFill>
                  <a:srgbClr val="3F4B4D"/>
                </a:solidFill>
              </a:rPr>
              <a:t>PfR</a:t>
            </a:r>
            <a:r>
              <a:rPr lang="en-US" dirty="0">
                <a:solidFill>
                  <a:srgbClr val="3F4B4D"/>
                </a:solidFill>
              </a:rPr>
              <a:t> monitors network performance and routes applications</a:t>
            </a:r>
            <a:br>
              <a:rPr lang="en-US" dirty="0">
                <a:solidFill>
                  <a:srgbClr val="3F4B4D"/>
                </a:solidFill>
              </a:rPr>
            </a:br>
            <a:r>
              <a:rPr lang="en-US" dirty="0">
                <a:solidFill>
                  <a:srgbClr val="3F4B4D"/>
                </a:solidFill>
              </a:rPr>
              <a:t>based on application performance policies</a:t>
            </a:r>
            <a:endParaRPr lang="en-US" dirty="0">
              <a:solidFill>
                <a:srgbClr val="3F4B4D"/>
              </a:solidFill>
            </a:endParaRPr>
          </a:p>
          <a:p>
            <a:pPr marL="179070" indent="-179070" defTabSz="913130">
              <a:spcBef>
                <a:spcPts val="600"/>
              </a:spcBef>
              <a:buFont typeface="Arial" panose="020B0604020202020204"/>
              <a:buChar char="•"/>
            </a:pPr>
            <a:r>
              <a:rPr lang="en-US" dirty="0" err="1">
                <a:solidFill>
                  <a:srgbClr val="3F4B4D"/>
                </a:solidFill>
              </a:rPr>
              <a:t>PfR</a:t>
            </a:r>
            <a:r>
              <a:rPr lang="en-US" dirty="0">
                <a:solidFill>
                  <a:srgbClr val="3F4B4D"/>
                </a:solidFill>
              </a:rPr>
              <a:t> load balances traffic based upon link utilization levels </a:t>
            </a:r>
            <a:br>
              <a:rPr lang="en-US" dirty="0">
                <a:solidFill>
                  <a:srgbClr val="3F4B4D"/>
                </a:solidFill>
              </a:rPr>
            </a:br>
            <a:r>
              <a:rPr lang="en-US" dirty="0">
                <a:solidFill>
                  <a:srgbClr val="3F4B4D"/>
                </a:solidFill>
              </a:rPr>
              <a:t>to efficiently utilize all available WAN bandwidth</a:t>
            </a:r>
            <a:endParaRPr lang="en-US" dirty="0">
              <a:solidFill>
                <a:srgbClr val="3F4B4D"/>
              </a:solidFill>
            </a:endParaRPr>
          </a:p>
        </p:txBody>
      </p:sp>
      <p:grpSp>
        <p:nvGrpSpPr>
          <p:cNvPr id="174" name="Group 173"/>
          <p:cNvGrpSpPr/>
          <p:nvPr/>
        </p:nvGrpSpPr>
        <p:grpSpPr>
          <a:xfrm>
            <a:off x="682307" y="2904350"/>
            <a:ext cx="2930582" cy="2002931"/>
            <a:chOff x="728752" y="2781486"/>
            <a:chExt cx="2930582" cy="2052002"/>
          </a:xfrm>
        </p:grpSpPr>
        <p:sp>
          <p:nvSpPr>
            <p:cNvPr id="175" name="TextBox 174"/>
            <p:cNvSpPr txBox="1"/>
            <p:nvPr/>
          </p:nvSpPr>
          <p:spPr>
            <a:xfrm>
              <a:off x="728752" y="4123934"/>
              <a:ext cx="2162341" cy="709554"/>
            </a:xfrm>
            <a:prstGeom prst="roundRect">
              <a:avLst/>
            </a:prstGeom>
            <a:gradFill flip="none" rotWithShape="1">
              <a:gsLst>
                <a:gs pos="0">
                  <a:schemeClr val="tx1">
                    <a:lumMod val="75000"/>
                  </a:schemeClr>
                </a:gs>
                <a:gs pos="99000">
                  <a:schemeClr val="tx1"/>
                </a:gs>
              </a:gsLst>
              <a:lin ang="2700000" scaled="1"/>
              <a:tileRect/>
            </a:gradFill>
            <a:ln>
              <a:noFill/>
            </a:ln>
            <a:effectLst>
              <a:outerShdw blurRad="76200" dist="50800" dir="5400000" algn="ctr" rotWithShape="0">
                <a:srgbClr val="000000">
                  <a:alpha val="27000"/>
                </a:srgbClr>
              </a:outerShdw>
            </a:effectLst>
          </p:spPr>
          <p:txBody>
            <a:bodyPr vert="horz" wrap="square" lIns="108803" tIns="54401" rIns="108803" bIns="54401" numCol="1" rtlCol="0" anchor="ctr" anchorCtr="0" compatLnSpc="1"/>
            <a:lstStyle>
              <a:defPPr>
                <a:defRPr lang="en-US"/>
              </a:defPPr>
              <a:lvl1pPr algn="ctr">
                <a:defRPr sz="1200" b="1">
                  <a:solidFill>
                    <a:schemeClr val="bg1"/>
                  </a:solidFill>
                </a:defRPr>
              </a:lvl1pPr>
            </a:lstStyle>
            <a:p>
              <a:pPr algn="l"/>
              <a:r>
                <a:rPr lang="en-US" sz="1500" b="0" dirty="0">
                  <a:solidFill>
                    <a:srgbClr val="67FFED"/>
                  </a:solidFill>
                </a:rPr>
                <a:t>Other traffic </a:t>
              </a:r>
              <a:r>
                <a:rPr lang="en-US" sz="1500" b="0" dirty="0"/>
                <a:t>is load balanced to maximize bandwidth</a:t>
              </a:r>
              <a:endParaRPr lang="en-US" sz="1500" b="0" dirty="0"/>
            </a:p>
          </p:txBody>
        </p:sp>
        <p:cxnSp>
          <p:nvCxnSpPr>
            <p:cNvPr id="176" name="Straight Connector 175"/>
            <p:cNvCxnSpPr/>
            <p:nvPr/>
          </p:nvCxnSpPr>
          <p:spPr>
            <a:xfrm flipV="1">
              <a:off x="2891093" y="2781486"/>
              <a:ext cx="698793" cy="1697225"/>
            </a:xfrm>
            <a:prstGeom prst="line">
              <a:avLst/>
            </a:prstGeom>
            <a:ln w="12700" cmpd="sng">
              <a:solidFill>
                <a:srgbClr val="1A7592"/>
              </a:solidFill>
              <a:tailEnd type="oval" w="med" len="med"/>
            </a:ln>
            <a:effectLst/>
          </p:spPr>
          <p:style>
            <a:lnRef idx="2">
              <a:schemeClr val="accent1"/>
            </a:lnRef>
            <a:fillRef idx="0">
              <a:schemeClr val="accent1"/>
            </a:fillRef>
            <a:effectRef idx="1">
              <a:schemeClr val="accent1"/>
            </a:effectRef>
            <a:fontRef idx="minor">
              <a:schemeClr val="tx1"/>
            </a:fontRef>
          </p:style>
        </p:cxnSp>
        <p:cxnSp>
          <p:nvCxnSpPr>
            <p:cNvPr id="178" name="Straight Connector 177"/>
            <p:cNvCxnSpPr/>
            <p:nvPr/>
          </p:nvCxnSpPr>
          <p:spPr>
            <a:xfrm flipV="1">
              <a:off x="2891093" y="4039483"/>
              <a:ext cx="768241" cy="439228"/>
            </a:xfrm>
            <a:prstGeom prst="line">
              <a:avLst/>
            </a:prstGeom>
            <a:ln w="12700" cmpd="sng">
              <a:solidFill>
                <a:srgbClr val="1A7592"/>
              </a:solidFill>
              <a:tailEnd type="oval" w="med" len="med"/>
            </a:ln>
            <a:effectLst/>
          </p:spPr>
          <p:style>
            <a:lnRef idx="2">
              <a:schemeClr val="accent1"/>
            </a:lnRef>
            <a:fillRef idx="0">
              <a:schemeClr val="accent1"/>
            </a:fillRef>
            <a:effectRef idx="1">
              <a:schemeClr val="accent1"/>
            </a:effectRef>
            <a:fontRef idx="minor">
              <a:schemeClr val="tx1"/>
            </a:fontRef>
          </p:style>
        </p:cxnSp>
      </p:grpSp>
      <p:grpSp>
        <p:nvGrpSpPr>
          <p:cNvPr id="181" name="Group 180"/>
          <p:cNvGrpSpPr/>
          <p:nvPr/>
        </p:nvGrpSpPr>
        <p:grpSpPr>
          <a:xfrm>
            <a:off x="6107596" y="3430290"/>
            <a:ext cx="4815458" cy="2022710"/>
            <a:chOff x="6955473" y="3579964"/>
            <a:chExt cx="4815458" cy="2022711"/>
          </a:xfrm>
        </p:grpSpPr>
        <p:sp>
          <p:nvSpPr>
            <p:cNvPr id="182" name="TextBox 181"/>
            <p:cNvSpPr txBox="1"/>
            <p:nvPr/>
          </p:nvSpPr>
          <p:spPr>
            <a:xfrm>
              <a:off x="8553941" y="4785464"/>
              <a:ext cx="3216990" cy="817211"/>
            </a:xfrm>
            <a:prstGeom prst="roundRect">
              <a:avLst/>
            </a:prstGeom>
            <a:gradFill flip="none" rotWithShape="1">
              <a:gsLst>
                <a:gs pos="0">
                  <a:schemeClr val="tx2">
                    <a:shade val="30000"/>
                    <a:satMod val="115000"/>
                  </a:schemeClr>
                </a:gs>
                <a:gs pos="77000">
                  <a:schemeClr val="tx2">
                    <a:shade val="67500"/>
                    <a:satMod val="115000"/>
                  </a:schemeClr>
                </a:gs>
                <a:gs pos="100000">
                  <a:schemeClr val="tx2">
                    <a:shade val="100000"/>
                    <a:satMod val="115000"/>
                  </a:schemeClr>
                </a:gs>
              </a:gsLst>
              <a:lin ang="2700000" scaled="1"/>
              <a:tileRect/>
            </a:gradFill>
            <a:ln w="28575" cmpd="sng">
              <a:noFill/>
            </a:ln>
          </p:spPr>
          <p:txBody>
            <a:bodyPr wrap="square" lIns="91409" tIns="45705" rIns="91409" bIns="45705" rtlCol="0">
              <a:spAutoFit/>
            </a:bodyPr>
            <a:lstStyle>
              <a:defPPr>
                <a:defRPr lang="en-US"/>
              </a:defPPr>
              <a:lvl1pPr defTabSz="913765">
                <a:defRPr sz="1400">
                  <a:solidFill>
                    <a:srgbClr val="66FFFF"/>
                  </a:solidFill>
                </a:defRPr>
              </a:lvl1pPr>
            </a:lstStyle>
            <a:p>
              <a:r>
                <a:rPr lang="en-US" dirty="0">
                  <a:solidFill>
                    <a:srgbClr val="FFFF00"/>
                  </a:solidFill>
                </a:rPr>
                <a:t>Voice/Video</a:t>
              </a:r>
              <a:r>
                <a:rPr lang="en-US" dirty="0"/>
                <a:t> </a:t>
              </a:r>
              <a:r>
                <a:rPr lang="en-US" dirty="0">
                  <a:solidFill>
                    <a:schemeClr val="bg1"/>
                  </a:solidFill>
                </a:rPr>
                <a:t>will be rerouted if the current path degrades below policy thresholds</a:t>
              </a:r>
              <a:endParaRPr lang="en-US" dirty="0">
                <a:solidFill>
                  <a:schemeClr val="bg1"/>
                </a:solidFill>
              </a:endParaRPr>
            </a:p>
          </p:txBody>
        </p:sp>
        <p:cxnSp>
          <p:nvCxnSpPr>
            <p:cNvPr id="183" name="Straight Connector 182"/>
            <p:cNvCxnSpPr/>
            <p:nvPr/>
          </p:nvCxnSpPr>
          <p:spPr>
            <a:xfrm flipH="1" flipV="1">
              <a:off x="6955473" y="3579964"/>
              <a:ext cx="1598468" cy="1614105"/>
            </a:xfrm>
            <a:prstGeom prst="line">
              <a:avLst/>
            </a:prstGeom>
            <a:ln w="12700" cmpd="sng">
              <a:solidFill>
                <a:schemeClr val="tx2">
                  <a:lumMod val="75000"/>
                </a:schemeClr>
              </a:solidFill>
              <a:tailEnd type="oval" w="med" len="med"/>
            </a:ln>
            <a:effectLst/>
          </p:spPr>
          <p:style>
            <a:lnRef idx="2">
              <a:schemeClr val="accent1"/>
            </a:lnRef>
            <a:fillRef idx="0">
              <a:schemeClr val="accent1"/>
            </a:fillRef>
            <a:effectRef idx="1">
              <a:schemeClr val="accent1"/>
            </a:effectRef>
            <a:fontRef idx="minor">
              <a:schemeClr val="tx1"/>
            </a:fontRef>
          </p:style>
        </p:cxnSp>
      </p:grpSp>
      <p:grpSp>
        <p:nvGrpSpPr>
          <p:cNvPr id="184" name="Group 183"/>
          <p:cNvGrpSpPr/>
          <p:nvPr/>
        </p:nvGrpSpPr>
        <p:grpSpPr>
          <a:xfrm>
            <a:off x="2064091" y="1536531"/>
            <a:ext cx="2757795" cy="1134196"/>
            <a:chOff x="2062478" y="1559679"/>
            <a:chExt cx="2757795" cy="1134196"/>
          </a:xfrm>
        </p:grpSpPr>
        <p:sp>
          <p:nvSpPr>
            <p:cNvPr id="185" name="TextBox 184"/>
            <p:cNvSpPr txBox="1"/>
            <p:nvPr/>
          </p:nvSpPr>
          <p:spPr>
            <a:xfrm>
              <a:off x="2062478" y="1559679"/>
              <a:ext cx="2757795" cy="578848"/>
            </a:xfrm>
            <a:prstGeom prst="roundRect">
              <a:avLst/>
            </a:prstGeom>
            <a:gradFill flip="none" rotWithShape="1">
              <a:gsLst>
                <a:gs pos="0">
                  <a:schemeClr val="tx2">
                    <a:shade val="30000"/>
                    <a:satMod val="115000"/>
                  </a:schemeClr>
                </a:gs>
                <a:gs pos="77000">
                  <a:schemeClr val="tx2">
                    <a:shade val="67500"/>
                    <a:satMod val="115000"/>
                  </a:schemeClr>
                </a:gs>
                <a:gs pos="100000">
                  <a:schemeClr val="tx2">
                    <a:shade val="100000"/>
                    <a:satMod val="115000"/>
                  </a:schemeClr>
                </a:gs>
              </a:gsLst>
              <a:lin ang="2700000" scaled="1"/>
              <a:tileRect/>
            </a:gradFill>
            <a:ln w="28575" cmpd="sng">
              <a:noFill/>
            </a:ln>
          </p:spPr>
          <p:txBody>
            <a:bodyPr wrap="square" lIns="91409" tIns="45705" rIns="91409" bIns="45705" rtlCol="0">
              <a:spAutoFit/>
            </a:bodyPr>
            <a:lstStyle>
              <a:defPPr>
                <a:defRPr lang="en-US"/>
              </a:defPPr>
              <a:lvl1pPr defTabSz="913765">
                <a:defRPr sz="1400">
                  <a:solidFill>
                    <a:srgbClr val="FFFF00"/>
                  </a:solidFill>
                </a:defRPr>
              </a:lvl1pPr>
            </a:lstStyle>
            <a:p>
              <a:r>
                <a:rPr lang="en-US" dirty="0"/>
                <a:t>Voice/Video </a:t>
              </a:r>
              <a:r>
                <a:rPr lang="en-US" dirty="0">
                  <a:solidFill>
                    <a:schemeClr val="bg1"/>
                  </a:solidFill>
                </a:rPr>
                <a:t>take the best delay, jitter, and/or loss path</a:t>
              </a:r>
              <a:endParaRPr lang="en-US" dirty="0">
                <a:solidFill>
                  <a:schemeClr val="bg1"/>
                </a:solidFill>
              </a:endParaRPr>
            </a:p>
          </p:txBody>
        </p:sp>
        <p:cxnSp>
          <p:nvCxnSpPr>
            <p:cNvPr id="186" name="Straight Connector 185"/>
            <p:cNvCxnSpPr/>
            <p:nvPr/>
          </p:nvCxnSpPr>
          <p:spPr>
            <a:xfrm>
              <a:off x="3611300" y="2036569"/>
              <a:ext cx="261670" cy="657306"/>
            </a:xfrm>
            <a:prstGeom prst="line">
              <a:avLst/>
            </a:prstGeom>
            <a:ln w="12700" cmpd="sng">
              <a:solidFill>
                <a:srgbClr val="1A7592"/>
              </a:solidFill>
              <a:tailEnd type="oval" w="med" len="med"/>
            </a:ln>
            <a:effectLst/>
          </p:spPr>
          <p:style>
            <a:lnRef idx="2">
              <a:schemeClr val="accent1"/>
            </a:lnRef>
            <a:fillRef idx="0">
              <a:schemeClr val="accent1"/>
            </a:fillRef>
            <a:effectRef idx="1">
              <a:schemeClr val="accent1"/>
            </a:effectRef>
            <a:fontRef idx="minor">
              <a:schemeClr val="tx1"/>
            </a:fontRef>
          </p:style>
        </p:cxnSp>
      </p:gr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51"/>
                                        </p:tgtEl>
                                        <p:attrNameLst>
                                          <p:attrName>style.visibility</p:attrName>
                                        </p:attrNameLst>
                                      </p:cBhvr>
                                      <p:to>
                                        <p:strVal val="visible"/>
                                      </p:to>
                                    </p:set>
                                    <p:animEffect transition="in" filter="wipe(left)">
                                      <p:cBhvr>
                                        <p:cTn id="7" dur="1000"/>
                                        <p:tgtEl>
                                          <p:spTgt spid="151"/>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71"/>
                                        </p:tgtEl>
                                        <p:attrNameLst>
                                          <p:attrName>style.visibility</p:attrName>
                                        </p:attrNameLst>
                                      </p:cBhvr>
                                      <p:to>
                                        <p:strVal val="visible"/>
                                      </p:to>
                                    </p:set>
                                    <p:animEffect transition="in" filter="wipe(left)">
                                      <p:cBhvr>
                                        <p:cTn id="10" dur="1000"/>
                                        <p:tgtEl>
                                          <p:spTgt spid="171"/>
                                        </p:tgtEl>
                                      </p:cBhvr>
                                    </p:animEffect>
                                  </p:childTnLst>
                                </p:cTn>
                              </p:par>
                              <p:par>
                                <p:cTn id="11" presetID="22" presetClass="entr" presetSubtype="1" fill="hold" nodeType="withEffect">
                                  <p:stCondLst>
                                    <p:cond delay="750"/>
                                  </p:stCondLst>
                                  <p:childTnLst>
                                    <p:set>
                                      <p:cBhvr>
                                        <p:cTn id="12" dur="1" fill="hold">
                                          <p:stCondLst>
                                            <p:cond delay="0"/>
                                          </p:stCondLst>
                                        </p:cTn>
                                        <p:tgtEl>
                                          <p:spTgt spid="184"/>
                                        </p:tgtEl>
                                        <p:attrNameLst>
                                          <p:attrName>style.visibility</p:attrName>
                                        </p:attrNameLst>
                                      </p:cBhvr>
                                      <p:to>
                                        <p:strVal val="visible"/>
                                      </p:to>
                                    </p:set>
                                    <p:animEffect transition="in" filter="wipe(up)">
                                      <p:cBhvr>
                                        <p:cTn id="13" dur="500"/>
                                        <p:tgtEl>
                                          <p:spTgt spid="184"/>
                                        </p:tgtEl>
                                      </p:cBhvr>
                                    </p:animEffect>
                                  </p:childTnLst>
                                </p:cTn>
                              </p:par>
                              <p:par>
                                <p:cTn id="14" presetID="22" presetClass="entr" presetSubtype="4" fill="hold" nodeType="withEffect">
                                  <p:stCondLst>
                                    <p:cond delay="750"/>
                                  </p:stCondLst>
                                  <p:childTnLst>
                                    <p:set>
                                      <p:cBhvr>
                                        <p:cTn id="15" dur="1" fill="hold">
                                          <p:stCondLst>
                                            <p:cond delay="0"/>
                                          </p:stCondLst>
                                        </p:cTn>
                                        <p:tgtEl>
                                          <p:spTgt spid="181"/>
                                        </p:tgtEl>
                                        <p:attrNameLst>
                                          <p:attrName>style.visibility</p:attrName>
                                        </p:attrNameLst>
                                      </p:cBhvr>
                                      <p:to>
                                        <p:strVal val="visible"/>
                                      </p:to>
                                    </p:set>
                                    <p:animEffect transition="in" filter="wipe(down)">
                                      <p:cBhvr>
                                        <p:cTn id="16" dur="500"/>
                                        <p:tgtEl>
                                          <p:spTgt spid="181"/>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wipe(left)">
                                      <p:cBhvr>
                                        <p:cTn id="21" dur="1000"/>
                                        <p:tgtEl>
                                          <p:spTgt spid="8"/>
                                        </p:tgtEl>
                                      </p:cBhvr>
                                    </p:animEffect>
                                  </p:childTnLst>
                                </p:cTn>
                              </p:par>
                              <p:par>
                                <p:cTn id="22" presetID="22" presetClass="entr" presetSubtype="8" fill="hold" grpId="0" nodeType="withEffect">
                                  <p:stCondLst>
                                    <p:cond delay="0"/>
                                  </p:stCondLst>
                                  <p:childTnLst>
                                    <p:set>
                                      <p:cBhvr>
                                        <p:cTn id="23" dur="1" fill="hold">
                                          <p:stCondLst>
                                            <p:cond delay="0"/>
                                          </p:stCondLst>
                                        </p:cTn>
                                        <p:tgtEl>
                                          <p:spTgt spid="172"/>
                                        </p:tgtEl>
                                        <p:attrNameLst>
                                          <p:attrName>style.visibility</p:attrName>
                                        </p:attrNameLst>
                                      </p:cBhvr>
                                      <p:to>
                                        <p:strVal val="visible"/>
                                      </p:to>
                                    </p:set>
                                    <p:animEffect transition="in" filter="wipe(left)">
                                      <p:cBhvr>
                                        <p:cTn id="24" dur="1000"/>
                                        <p:tgtEl>
                                          <p:spTgt spid="172"/>
                                        </p:tgtEl>
                                      </p:cBhvr>
                                    </p:animEffect>
                                  </p:childTnLst>
                                </p:cTn>
                              </p:par>
                              <p:par>
                                <p:cTn id="25" presetID="22" presetClass="entr" presetSubtype="4" fill="hold" nodeType="withEffect">
                                  <p:stCondLst>
                                    <p:cond delay="750"/>
                                  </p:stCondLst>
                                  <p:childTnLst>
                                    <p:set>
                                      <p:cBhvr>
                                        <p:cTn id="26" dur="1" fill="hold">
                                          <p:stCondLst>
                                            <p:cond delay="0"/>
                                          </p:stCondLst>
                                        </p:cTn>
                                        <p:tgtEl>
                                          <p:spTgt spid="174"/>
                                        </p:tgtEl>
                                        <p:attrNameLst>
                                          <p:attrName>style.visibility</p:attrName>
                                        </p:attrNameLst>
                                      </p:cBhvr>
                                      <p:to>
                                        <p:strVal val="visible"/>
                                      </p:to>
                                    </p:set>
                                    <p:animEffect transition="in" filter="wipe(down)">
                                      <p:cBhvr>
                                        <p:cTn id="27" dur="500"/>
                                        <p:tgtEl>
                                          <p:spTgt spid="1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51" grpId="0" animBg="1"/>
      <p:bldP spid="171" grpId="0" animBg="1"/>
      <p:bldP spid="17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Rectangle 88"/>
          <p:cNvSpPr/>
          <p:nvPr/>
        </p:nvSpPr>
        <p:spPr>
          <a:xfrm>
            <a:off x="536249" y="6090253"/>
            <a:ext cx="11095994" cy="426005"/>
          </a:xfrm>
          <a:prstGeom prst="rect">
            <a:avLst/>
          </a:pr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21819" tIns="60909" rIns="121819" bIns="60909" rtlCol="0" anchor="ctr"/>
          <a:lstStyle/>
          <a:p>
            <a:pPr algn="ctr"/>
            <a:endParaRPr lang="en-US" sz="2000" dirty="0"/>
          </a:p>
        </p:txBody>
      </p:sp>
      <p:sp>
        <p:nvSpPr>
          <p:cNvPr id="5" name="Title 4"/>
          <p:cNvSpPr>
            <a:spLocks noGrp="1"/>
          </p:cNvSpPr>
          <p:nvPr>
            <p:ph type="title"/>
          </p:nvPr>
        </p:nvSpPr>
        <p:spPr>
          <a:xfrm>
            <a:off x="441119" y="285074"/>
            <a:ext cx="11639027" cy="505361"/>
          </a:xfrm>
        </p:spPr>
        <p:txBody>
          <a:bodyPr/>
          <a:lstStyle/>
          <a:p>
            <a:r>
              <a:rPr lang="en-US" dirty="0"/>
              <a:t>Make your IWAN Application Aware- </a:t>
            </a:r>
            <a:r>
              <a:rPr lang="en-US" sz="2400" dirty="0"/>
              <a:t>Add Cisco Application Visibility and Control (AVC)</a:t>
            </a:r>
            <a:endParaRPr lang="en-US" sz="2800" dirty="0"/>
          </a:p>
        </p:txBody>
      </p:sp>
      <p:sp>
        <p:nvSpPr>
          <p:cNvPr id="2" name="内容占位符 1"/>
          <p:cNvSpPr>
            <a:spLocks noGrp="1"/>
          </p:cNvSpPr>
          <p:nvPr>
            <p:ph sz="quarter" idx="10"/>
          </p:nvPr>
        </p:nvSpPr>
        <p:spPr/>
        <p:txBody>
          <a:bodyPr/>
          <a:lstStyle/>
          <a:p>
            <a:endParaRPr lang="en-US"/>
          </a:p>
        </p:txBody>
      </p:sp>
      <p:sp>
        <p:nvSpPr>
          <p:cNvPr id="114" name="Rectangle 113"/>
          <p:cNvSpPr/>
          <p:nvPr/>
        </p:nvSpPr>
        <p:spPr>
          <a:xfrm>
            <a:off x="1590" y="1147761"/>
            <a:ext cx="12188825" cy="3487741"/>
          </a:xfrm>
          <a:prstGeom prst="rect">
            <a:avLst/>
          </a:prstGeom>
          <a:gradFill>
            <a:gsLst>
              <a:gs pos="100000">
                <a:schemeClr val="bg1">
                  <a:lumMod val="65000"/>
                  <a:alpha val="30000"/>
                </a:schemeClr>
              </a:gs>
              <a:gs pos="0">
                <a:srgbClr val="08252E">
                  <a:alpha val="0"/>
                </a:srgbClr>
              </a:gs>
            </a:gsLst>
            <a:lin ang="16200000" scaled="1"/>
          </a:gradFill>
          <a:ln w="9525" cap="flat" cmpd="sng" algn="ctr">
            <a:noFill/>
            <a:prstDash val="solid"/>
          </a:ln>
          <a:effectLst/>
        </p:spPr>
        <p:txBody>
          <a:bodyPr vert="horz" wrap="square" lIns="15236" tIns="152244" rIns="15236" bIns="15236" anchor="t" anchorCtr="0"/>
          <a:lstStyle/>
          <a:p>
            <a:pPr algn="ctr" defTabSz="911860">
              <a:lnSpc>
                <a:spcPct val="95000"/>
              </a:lnSpc>
              <a:spcBef>
                <a:spcPts val="200"/>
              </a:spcBef>
            </a:pPr>
            <a:endParaRPr lang="en-US" sz="2000" b="1" kern="0" dirty="0">
              <a:solidFill>
                <a:schemeClr val="accent3">
                  <a:lumMod val="50000"/>
                </a:schemeClr>
              </a:solidFill>
              <a:latin typeface="+mj-lt"/>
              <a:ea typeface="MS PGothic" panose="020B0600070205080204" pitchFamily="34" charset="-128"/>
            </a:endParaRPr>
          </a:p>
        </p:txBody>
      </p:sp>
      <p:pic>
        <p:nvPicPr>
          <p:cNvPr id="116" name="Picture 5" descr="C:\Users\andrewg\Desktop\branch.png"/>
          <p:cNvPicPr>
            <a:picLocks noChangeAspect="1" noChangeArrowheads="1"/>
          </p:cNvPicPr>
          <p:nvPr/>
        </p:nvPicPr>
        <p:blipFill rotWithShape="1">
          <a:blip r:embed="rId1" cstate="email"/>
          <a:srcRect/>
          <a:stretch>
            <a:fillRect/>
          </a:stretch>
        </p:blipFill>
        <p:spPr bwMode="auto">
          <a:xfrm>
            <a:off x="1386721" y="1920783"/>
            <a:ext cx="857538" cy="1299268"/>
          </a:xfrm>
          <a:prstGeom prst="rect">
            <a:avLst/>
          </a:prstGeom>
          <a:noFill/>
          <a:effectLst>
            <a:reflection blurRad="6350" stA="12000" endPos="20000" dir="5400000" sy="-100000" algn="bl" rotWithShape="0"/>
          </a:effectLst>
          <a:extLst>
            <a:ext uri="{909E8E84-426E-40DD-AFC4-6F175D3DCCD1}">
              <a14:hiddenFill xmlns:a14="http://schemas.microsoft.com/office/drawing/2010/main">
                <a:solidFill>
                  <a:srgbClr val="FFFFFF"/>
                </a:solidFill>
              </a14:hiddenFill>
            </a:ext>
          </a:extLst>
        </p:spPr>
      </p:pic>
      <p:sp>
        <p:nvSpPr>
          <p:cNvPr id="149" name="Rectangle 148"/>
          <p:cNvSpPr/>
          <p:nvPr/>
        </p:nvSpPr>
        <p:spPr>
          <a:xfrm>
            <a:off x="1258185" y="3458747"/>
            <a:ext cx="1121948" cy="384696"/>
          </a:xfrm>
          <a:prstGeom prst="rect">
            <a:avLst/>
          </a:prstGeom>
        </p:spPr>
        <p:txBody>
          <a:bodyPr wrap="square" lIns="76101" tIns="38063" rIns="76101" bIns="38063" anchor="ctr">
            <a:spAutoFit/>
          </a:bodyPr>
          <a:lstStyle/>
          <a:p>
            <a:pPr algn="ctr">
              <a:lnSpc>
                <a:spcPct val="150000"/>
              </a:lnSpc>
            </a:pPr>
            <a:r>
              <a:rPr lang="en-US" sz="1300" b="1" dirty="0">
                <a:latin typeface="+mj-lt"/>
              </a:rPr>
              <a:t>Branch</a:t>
            </a:r>
            <a:endParaRPr lang="en-US" sz="1300" b="1" dirty="0">
              <a:latin typeface="+mj-lt"/>
            </a:endParaRPr>
          </a:p>
        </p:txBody>
      </p:sp>
      <p:grpSp>
        <p:nvGrpSpPr>
          <p:cNvPr id="151" name="Group 150"/>
          <p:cNvGrpSpPr/>
          <p:nvPr/>
        </p:nvGrpSpPr>
        <p:grpSpPr>
          <a:xfrm>
            <a:off x="447567" y="1573335"/>
            <a:ext cx="1141000" cy="1596672"/>
            <a:chOff x="258575" y="2176769"/>
            <a:chExt cx="1369557" cy="1916007"/>
          </a:xfrm>
        </p:grpSpPr>
        <p:sp>
          <p:nvSpPr>
            <p:cNvPr id="152" name="Rectangle 151"/>
            <p:cNvSpPr/>
            <p:nvPr/>
          </p:nvSpPr>
          <p:spPr bwMode="auto">
            <a:xfrm>
              <a:off x="491188" y="2659004"/>
              <a:ext cx="904330" cy="406265"/>
            </a:xfrm>
            <a:prstGeom prst="rect">
              <a:avLst/>
            </a:prstGeom>
            <a:noFill/>
            <a:ln w="12700" cap="rnd">
              <a:noFill/>
              <a:round/>
            </a:ln>
            <a:effectLst/>
          </p:spPr>
          <p:txBody>
            <a:bodyPr wrap="none" lIns="0" tIns="0" rIns="0" bIns="0">
              <a:spAutoFit/>
            </a:bodyPr>
            <a:lstStyle/>
            <a:p>
              <a:pPr algn="ctr">
                <a:spcBef>
                  <a:spcPts val="450"/>
                </a:spcBef>
              </a:pPr>
              <a:r>
                <a:rPr lang="en-US" sz="1100" dirty="0">
                  <a:latin typeface="+mj-lt"/>
                </a:rPr>
                <a:t>Proliferation</a:t>
              </a:r>
              <a:br>
                <a:rPr lang="en-US" sz="1100" dirty="0">
                  <a:latin typeface="+mj-lt"/>
                </a:rPr>
              </a:br>
              <a:r>
                <a:rPr lang="en-US" sz="1100" dirty="0">
                  <a:latin typeface="+mj-lt"/>
                </a:rPr>
                <a:t>of Devices</a:t>
              </a:r>
              <a:endParaRPr lang="en-US" sz="1100" dirty="0">
                <a:latin typeface="+mj-lt"/>
              </a:endParaRPr>
            </a:p>
          </p:txBody>
        </p:sp>
        <p:sp>
          <p:nvSpPr>
            <p:cNvPr id="153" name="Rectangle 152"/>
            <p:cNvSpPr/>
            <p:nvPr/>
          </p:nvSpPr>
          <p:spPr bwMode="auto">
            <a:xfrm>
              <a:off x="258575" y="2176769"/>
              <a:ext cx="1369557" cy="503215"/>
            </a:xfrm>
            <a:prstGeom prst="rect">
              <a:avLst/>
            </a:prstGeom>
            <a:noFill/>
            <a:ln w="12700" cap="rnd">
              <a:noFill/>
              <a:round/>
            </a:ln>
            <a:effectLst/>
          </p:spPr>
          <p:txBody>
            <a:bodyPr wrap="square" lIns="0" tIns="0" rIns="0" bIns="0">
              <a:spAutoFit/>
            </a:bodyPr>
            <a:lstStyle/>
            <a:p>
              <a:pPr algn="ctr" defTabSz="256540">
                <a:lnSpc>
                  <a:spcPct val="90000"/>
                </a:lnSpc>
                <a:spcAft>
                  <a:spcPts val="600"/>
                </a:spcAft>
                <a:defRPr/>
              </a:pPr>
              <a:r>
                <a:rPr lang="en-US" sz="1500" b="1" dirty="0">
                  <a:latin typeface="+mj-lt"/>
                  <a:sym typeface="Arial" panose="020B0604020202020204" pitchFamily="34" charset="0"/>
                </a:rPr>
                <a:t>Users/</a:t>
              </a:r>
              <a:br>
                <a:rPr lang="en-US" sz="1500" b="1" dirty="0">
                  <a:latin typeface="+mj-lt"/>
                  <a:sym typeface="Arial" panose="020B0604020202020204" pitchFamily="34" charset="0"/>
                </a:rPr>
              </a:br>
              <a:r>
                <a:rPr lang="en-US" sz="1500" b="1" dirty="0">
                  <a:latin typeface="+mj-lt"/>
                  <a:sym typeface="Arial" panose="020B0604020202020204" pitchFamily="34" charset="0"/>
                </a:rPr>
                <a:t>Machines</a:t>
              </a:r>
              <a:endParaRPr lang="en-US" sz="1500" b="1" dirty="0">
                <a:latin typeface="+mj-lt"/>
                <a:sym typeface="Arial" panose="020B0604020202020204" pitchFamily="34" charset="0"/>
              </a:endParaRPr>
            </a:p>
          </p:txBody>
        </p:sp>
        <p:grpSp>
          <p:nvGrpSpPr>
            <p:cNvPr id="154" name="Group 153"/>
            <p:cNvGrpSpPr/>
            <p:nvPr/>
          </p:nvGrpSpPr>
          <p:grpSpPr>
            <a:xfrm>
              <a:off x="1127801" y="3235096"/>
              <a:ext cx="457931" cy="685669"/>
              <a:chOff x="862311" y="3225685"/>
              <a:chExt cx="719322" cy="1077054"/>
            </a:xfrm>
          </p:grpSpPr>
          <p:pic>
            <p:nvPicPr>
              <p:cNvPr id="156" name="Picture 155" descr="blackberry2010.png"/>
              <p:cNvPicPr>
                <a:picLocks noChangeAspect="1"/>
              </p:cNvPicPr>
              <p:nvPr/>
            </p:nvPicPr>
            <p:blipFill>
              <a:blip r:embed="rId2" cstate="email"/>
              <a:stretch>
                <a:fillRect/>
              </a:stretch>
            </p:blipFill>
            <p:spPr>
              <a:xfrm>
                <a:off x="862311" y="3225685"/>
                <a:ext cx="455761" cy="800744"/>
              </a:xfrm>
              <a:prstGeom prst="rect">
                <a:avLst/>
              </a:prstGeom>
              <a:effectLst>
                <a:outerShdw blurRad="50800" dist="38100" dir="5400000" algn="t" rotWithShape="0">
                  <a:prstClr val="black">
                    <a:alpha val="40000"/>
                  </a:prstClr>
                </a:outerShdw>
                <a:reflection blurRad="6350" stA="52000" endA="300" endPos="35000" dir="5400000" sy="-100000" algn="bl" rotWithShape="0"/>
              </a:effectLst>
            </p:spPr>
          </p:pic>
          <p:pic>
            <p:nvPicPr>
              <p:cNvPr id="157" name="Picture 156" descr="iphone internet.png"/>
              <p:cNvPicPr>
                <a:picLocks noChangeAspect="1"/>
              </p:cNvPicPr>
              <p:nvPr/>
            </p:nvPicPr>
            <p:blipFill>
              <a:blip r:embed="rId3" cstate="email"/>
              <a:srcRect/>
              <a:stretch>
                <a:fillRect/>
              </a:stretch>
            </p:blipFill>
            <p:spPr>
              <a:xfrm>
                <a:off x="1125059" y="3448741"/>
                <a:ext cx="456574" cy="853998"/>
              </a:xfrm>
              <a:prstGeom prst="rect">
                <a:avLst/>
              </a:prstGeom>
              <a:effectLst>
                <a:outerShdw blurRad="50800" dist="38100" dir="5400000" algn="t" rotWithShape="0">
                  <a:prstClr val="black">
                    <a:alpha val="40000"/>
                  </a:prstClr>
                </a:outerShdw>
                <a:reflection blurRad="6350" stA="52000" endA="300" endPos="35000" dir="5400000" sy="-100000" algn="bl" rotWithShape="0"/>
              </a:effectLst>
            </p:spPr>
          </p:pic>
        </p:grpSp>
        <p:pic>
          <p:nvPicPr>
            <p:cNvPr id="155" name="Picture 3"/>
            <p:cNvPicPr>
              <a:picLocks noChangeAspect="1" noChangeArrowheads="1"/>
            </p:cNvPicPr>
            <p:nvPr/>
          </p:nvPicPr>
          <p:blipFill rotWithShape="1">
            <a:blip r:embed="rId4" cstate="email"/>
            <a:srcRect t="-200"/>
            <a:stretch>
              <a:fillRect/>
            </a:stretch>
          </p:blipFill>
          <p:spPr bwMode="auto">
            <a:xfrm>
              <a:off x="401025" y="3171463"/>
              <a:ext cx="817566" cy="921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158" name="Rectangle 157"/>
          <p:cNvSpPr/>
          <p:nvPr/>
        </p:nvSpPr>
        <p:spPr>
          <a:xfrm rot="16200000">
            <a:off x="10178798" y="1908695"/>
            <a:ext cx="921815" cy="1908929"/>
          </a:xfrm>
          <a:prstGeom prst="rect">
            <a:avLst/>
          </a:prstGeom>
          <a:gradFill flip="none" rotWithShape="1">
            <a:gsLst>
              <a:gs pos="0">
                <a:schemeClr val="tx1">
                  <a:alpha val="0"/>
                </a:schemeClr>
              </a:gs>
              <a:gs pos="50000">
                <a:schemeClr val="accent1">
                  <a:alpha val="45000"/>
                </a:schemeClr>
              </a:gs>
              <a:gs pos="100000">
                <a:schemeClr val="accent1"/>
              </a:gs>
            </a:gsLst>
            <a:lin ang="16200000" scaled="1"/>
            <a:tileRect/>
          </a:gradFill>
          <a:ln w="25400" cap="flat" cmpd="sng" algn="ctr">
            <a:noFill/>
            <a:prstDash val="solid"/>
          </a:ln>
          <a:effectLst>
            <a:outerShdw blurRad="76200" dist="50800" algn="ctr" rotWithShape="0">
              <a:srgbClr val="000000">
                <a:alpha val="27000"/>
              </a:srgbClr>
            </a:outerShdw>
          </a:effectLst>
        </p:spPr>
        <p:txBody>
          <a:bodyPr lIns="91360" tIns="45681" rIns="91360" bIns="45681" rtlCol="0" anchor="ctr"/>
          <a:lstStyle/>
          <a:p>
            <a:pPr algn="ctr"/>
            <a:endParaRPr lang="en-US" sz="1200" kern="0" dirty="0">
              <a:solidFill>
                <a:srgbClr val="8E909E"/>
              </a:solidFill>
              <a:latin typeface="+mj-lt"/>
            </a:endParaRPr>
          </a:p>
        </p:txBody>
      </p:sp>
      <p:pic>
        <p:nvPicPr>
          <p:cNvPr id="161" name="Picture 160" descr="C:\Documents and Settings\rteligic\Desktop\Desktop_26Apr\desktop271211\cisco-prime\icons\Picture1.png"/>
          <p:cNvPicPr>
            <a:picLocks noChangeAspect="1" noChangeArrowheads="1"/>
          </p:cNvPicPr>
          <p:nvPr/>
        </p:nvPicPr>
        <p:blipFill rotWithShape="1">
          <a:blip r:embed="rId5" cstate="email"/>
          <a:srcRect/>
          <a:stretch>
            <a:fillRect/>
          </a:stretch>
        </p:blipFill>
        <p:spPr bwMode="auto">
          <a:xfrm>
            <a:off x="8138209" y="2179924"/>
            <a:ext cx="2118697" cy="1311799"/>
          </a:xfrm>
          <a:prstGeom prst="rect">
            <a:avLst/>
          </a:prstGeom>
          <a:noFill/>
          <a:ln>
            <a:noFill/>
          </a:ln>
        </p:spPr>
      </p:pic>
      <p:sp>
        <p:nvSpPr>
          <p:cNvPr id="162" name="TextBox 161"/>
          <p:cNvSpPr txBox="1"/>
          <p:nvPr/>
        </p:nvSpPr>
        <p:spPr>
          <a:xfrm>
            <a:off x="9021218" y="2886175"/>
            <a:ext cx="642628" cy="436976"/>
          </a:xfrm>
          <a:prstGeom prst="rect">
            <a:avLst/>
          </a:prstGeom>
          <a:noFill/>
        </p:spPr>
        <p:txBody>
          <a:bodyPr wrap="none" lIns="76113" tIns="38067" rIns="76113" bIns="38067" rtlCol="0">
            <a:spAutoFit/>
          </a:bodyPr>
          <a:lstStyle>
            <a:defPPr>
              <a:defRPr lang="en-US"/>
            </a:defPPr>
            <a:lvl1pPr marL="0" algn="l" defTabSz="913765" rtl="0" eaLnBrk="1" latinLnBrk="0" hangingPunct="1">
              <a:defRPr sz="1900" kern="1200">
                <a:solidFill>
                  <a:schemeClr val="tx1"/>
                </a:solidFill>
                <a:latin typeface="+mn-lt"/>
                <a:ea typeface="+mn-ea"/>
                <a:cs typeface="+mn-cs"/>
              </a:defRPr>
            </a:lvl1pPr>
            <a:lvl2pPr marL="457200" algn="l" defTabSz="913765" rtl="0" eaLnBrk="1" latinLnBrk="0" hangingPunct="1">
              <a:defRPr sz="1900" kern="1200">
                <a:solidFill>
                  <a:schemeClr val="tx1"/>
                </a:solidFill>
                <a:latin typeface="+mn-lt"/>
                <a:ea typeface="+mn-ea"/>
                <a:cs typeface="+mn-cs"/>
              </a:defRPr>
            </a:lvl2pPr>
            <a:lvl3pPr marL="914400" algn="l" defTabSz="913765" rtl="0" eaLnBrk="1" latinLnBrk="0" hangingPunct="1">
              <a:defRPr sz="1900" kern="1200">
                <a:solidFill>
                  <a:schemeClr val="tx1"/>
                </a:solidFill>
                <a:latin typeface="+mn-lt"/>
                <a:ea typeface="+mn-ea"/>
                <a:cs typeface="+mn-cs"/>
              </a:defRPr>
            </a:lvl3pPr>
            <a:lvl4pPr marL="1371600" algn="l" defTabSz="913765" rtl="0" eaLnBrk="1" latinLnBrk="0" hangingPunct="1">
              <a:defRPr sz="1900" kern="1200">
                <a:solidFill>
                  <a:schemeClr val="tx1"/>
                </a:solidFill>
                <a:latin typeface="+mn-lt"/>
                <a:ea typeface="+mn-ea"/>
                <a:cs typeface="+mn-cs"/>
              </a:defRPr>
            </a:lvl4pPr>
            <a:lvl5pPr marL="1828800" algn="l" defTabSz="913765" rtl="0" eaLnBrk="1" latinLnBrk="0" hangingPunct="1">
              <a:defRPr sz="1900" kern="1200">
                <a:solidFill>
                  <a:schemeClr val="tx1"/>
                </a:solidFill>
                <a:latin typeface="+mn-lt"/>
                <a:ea typeface="+mn-ea"/>
                <a:cs typeface="+mn-cs"/>
              </a:defRPr>
            </a:lvl5pPr>
            <a:lvl6pPr marL="2286000" algn="l" defTabSz="913765" rtl="0" eaLnBrk="1" latinLnBrk="0" hangingPunct="1">
              <a:defRPr sz="1900" kern="1200">
                <a:solidFill>
                  <a:schemeClr val="tx1"/>
                </a:solidFill>
                <a:latin typeface="+mn-lt"/>
                <a:ea typeface="+mn-ea"/>
                <a:cs typeface="+mn-cs"/>
              </a:defRPr>
            </a:lvl6pPr>
            <a:lvl7pPr marL="2742565" algn="l" defTabSz="913765" rtl="0" eaLnBrk="1" latinLnBrk="0" hangingPunct="1">
              <a:defRPr sz="1900" kern="1200">
                <a:solidFill>
                  <a:schemeClr val="tx1"/>
                </a:solidFill>
                <a:latin typeface="+mn-lt"/>
                <a:ea typeface="+mn-ea"/>
                <a:cs typeface="+mn-cs"/>
              </a:defRPr>
            </a:lvl7pPr>
            <a:lvl8pPr marL="3199765" algn="l" defTabSz="913765" rtl="0" eaLnBrk="1" latinLnBrk="0" hangingPunct="1">
              <a:defRPr sz="1900" kern="1200">
                <a:solidFill>
                  <a:schemeClr val="tx1"/>
                </a:solidFill>
                <a:latin typeface="+mn-lt"/>
                <a:ea typeface="+mn-ea"/>
                <a:cs typeface="+mn-cs"/>
              </a:defRPr>
            </a:lvl8pPr>
            <a:lvl9pPr marL="3656965" algn="l" defTabSz="913765" rtl="0" eaLnBrk="1" latinLnBrk="0" hangingPunct="1">
              <a:defRPr sz="1900" kern="1200">
                <a:solidFill>
                  <a:schemeClr val="tx1"/>
                </a:solidFill>
                <a:latin typeface="+mn-lt"/>
                <a:ea typeface="+mn-ea"/>
                <a:cs typeface="+mn-cs"/>
              </a:defRPr>
            </a:lvl9pPr>
          </a:lstStyle>
          <a:p>
            <a:pPr algn="ctr" defTabSz="813435" eaLnBrk="0" hangingPunct="0">
              <a:lnSpc>
                <a:spcPct val="90000"/>
              </a:lnSpc>
            </a:pPr>
            <a:r>
              <a:rPr lang="en-US" sz="1300" dirty="0">
                <a:solidFill>
                  <a:schemeClr val="accent3">
                    <a:lumMod val="10000"/>
                  </a:schemeClr>
                </a:solidFill>
                <a:latin typeface="+mj-lt"/>
              </a:rPr>
              <a:t>Private</a:t>
            </a:r>
            <a:br>
              <a:rPr lang="en-US" sz="1300" dirty="0">
                <a:solidFill>
                  <a:schemeClr val="accent3">
                    <a:lumMod val="10000"/>
                  </a:schemeClr>
                </a:solidFill>
                <a:latin typeface="+mj-lt"/>
              </a:rPr>
            </a:br>
            <a:r>
              <a:rPr lang="en-US" sz="1300" dirty="0">
                <a:solidFill>
                  <a:schemeClr val="accent3">
                    <a:lumMod val="10000"/>
                  </a:schemeClr>
                </a:solidFill>
                <a:latin typeface="+mj-lt"/>
              </a:rPr>
              <a:t>Cloud</a:t>
            </a:r>
            <a:endParaRPr lang="en-US" sz="1300" dirty="0">
              <a:solidFill>
                <a:schemeClr val="accent3">
                  <a:lumMod val="10000"/>
                </a:schemeClr>
              </a:solidFill>
              <a:latin typeface="+mj-lt"/>
            </a:endParaRPr>
          </a:p>
        </p:txBody>
      </p:sp>
      <p:cxnSp>
        <p:nvCxnSpPr>
          <p:cNvPr id="163" name="Straight Connector 162"/>
          <p:cNvCxnSpPr/>
          <p:nvPr/>
        </p:nvCxnSpPr>
        <p:spPr>
          <a:xfrm>
            <a:off x="1939844" y="3153449"/>
            <a:ext cx="6672996" cy="0"/>
          </a:xfrm>
          <a:prstGeom prst="line">
            <a:avLst/>
          </a:prstGeom>
          <a:ln>
            <a:gradFill>
              <a:gsLst>
                <a:gs pos="21962">
                  <a:schemeClr val="bg1">
                    <a:lumMod val="65000"/>
                  </a:schemeClr>
                </a:gs>
                <a:gs pos="79000">
                  <a:schemeClr val="bg1">
                    <a:lumMod val="65000"/>
                  </a:schemeClr>
                </a:gs>
                <a:gs pos="0">
                  <a:schemeClr val="bg2">
                    <a:alpha val="0"/>
                  </a:schemeClr>
                </a:gs>
                <a:gs pos="100000">
                  <a:schemeClr val="bg1">
                    <a:alpha val="0"/>
                  </a:schemeClr>
                </a:gs>
              </a:gsLst>
              <a:lin ang="10800000" scaled="0"/>
            </a:gradFill>
          </a:ln>
        </p:spPr>
        <p:style>
          <a:lnRef idx="1">
            <a:schemeClr val="accent1"/>
          </a:lnRef>
          <a:fillRef idx="0">
            <a:schemeClr val="accent1"/>
          </a:fillRef>
          <a:effectRef idx="0">
            <a:schemeClr val="accent1"/>
          </a:effectRef>
          <a:fontRef idx="minor">
            <a:schemeClr val="tx1"/>
          </a:fontRef>
        </p:style>
      </p:cxnSp>
      <p:pic>
        <p:nvPicPr>
          <p:cNvPr id="164" name="Picture 3" descr="C:\Documents and Settings\rteligic\Desktop\Desktop_26Apr\polygon-icon01.png"/>
          <p:cNvPicPr>
            <a:picLocks noChangeAspect="1" noChangeArrowheads="1"/>
          </p:cNvPicPr>
          <p:nvPr/>
        </p:nvPicPr>
        <p:blipFill>
          <a:blip r:embed="rId6" cstate="email"/>
          <a:stretch>
            <a:fillRect/>
          </a:stretch>
        </p:blipFill>
        <p:spPr bwMode="auto">
          <a:xfrm>
            <a:off x="8233111" y="2710548"/>
            <a:ext cx="497754" cy="533447"/>
          </a:xfrm>
          <a:prstGeom prst="rect">
            <a:avLst/>
          </a:prstGeom>
          <a:noFill/>
          <a:ln>
            <a:noFill/>
          </a:ln>
        </p:spPr>
      </p:pic>
      <p:pic>
        <p:nvPicPr>
          <p:cNvPr id="165" name="Picture 4"/>
          <p:cNvPicPr>
            <a:picLocks noChangeAspect="1" noChangeArrowheads="1"/>
          </p:cNvPicPr>
          <p:nvPr/>
        </p:nvPicPr>
        <p:blipFill>
          <a:blip r:embed="rId7" cstate="email"/>
          <a:srcRect/>
          <a:stretch>
            <a:fillRect/>
          </a:stretch>
        </p:blipFill>
        <p:spPr bwMode="auto">
          <a:xfrm>
            <a:off x="10085281" y="2506118"/>
            <a:ext cx="617162" cy="66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6" name="Picture 58"/>
          <p:cNvPicPr>
            <a:picLocks noChangeAspect="1" noChangeArrowheads="1"/>
          </p:cNvPicPr>
          <p:nvPr/>
        </p:nvPicPr>
        <p:blipFill>
          <a:blip r:embed="rId8" cstate="email"/>
          <a:srcRect/>
          <a:stretch>
            <a:fillRect/>
          </a:stretch>
        </p:blipFill>
        <p:spPr bwMode="auto">
          <a:xfrm>
            <a:off x="10461830" y="3103215"/>
            <a:ext cx="269595" cy="133584"/>
          </a:xfrm>
          <a:prstGeom prst="rect">
            <a:avLst/>
          </a:prstGeom>
          <a:noFill/>
          <a:ln w="9525" algn="ctr">
            <a:noFill/>
            <a:miter lim="800000"/>
            <a:headEnd/>
            <a:tailEnd/>
          </a:ln>
        </p:spPr>
      </p:pic>
      <p:pic>
        <p:nvPicPr>
          <p:cNvPr id="167" name="Picture 114"/>
          <p:cNvPicPr>
            <a:picLocks noChangeAspect="1" noChangeArrowheads="1"/>
          </p:cNvPicPr>
          <p:nvPr/>
        </p:nvPicPr>
        <p:blipFill>
          <a:blip r:embed="rId9" cstate="email"/>
          <a:srcRect/>
          <a:stretch>
            <a:fillRect/>
          </a:stretch>
        </p:blipFill>
        <p:spPr bwMode="auto">
          <a:xfrm>
            <a:off x="10362377" y="2886181"/>
            <a:ext cx="369024" cy="144013"/>
          </a:xfrm>
          <a:prstGeom prst="rect">
            <a:avLst/>
          </a:prstGeom>
          <a:noFill/>
          <a:ln w="9525" algn="ctr">
            <a:noFill/>
            <a:miter lim="800000"/>
            <a:headEnd/>
            <a:tailEnd/>
          </a:ln>
        </p:spPr>
      </p:pic>
      <p:grpSp>
        <p:nvGrpSpPr>
          <p:cNvPr id="168" name="Group 5"/>
          <p:cNvGrpSpPr>
            <a:grpSpLocks noChangeAspect="1"/>
          </p:cNvGrpSpPr>
          <p:nvPr/>
        </p:nvGrpSpPr>
        <p:grpSpPr bwMode="auto">
          <a:xfrm>
            <a:off x="10231915" y="2697250"/>
            <a:ext cx="598499" cy="101327"/>
            <a:chOff x="1401" y="1697"/>
            <a:chExt cx="4894" cy="947"/>
          </a:xfrm>
          <a:solidFill>
            <a:schemeClr val="bg1"/>
          </a:solidFill>
        </p:grpSpPr>
        <p:sp>
          <p:nvSpPr>
            <p:cNvPr id="169" name="Freeform 6"/>
            <p:cNvSpPr>
              <a:spLocks noEditPoints="1"/>
            </p:cNvSpPr>
            <p:nvPr/>
          </p:nvSpPr>
          <p:spPr bwMode="auto">
            <a:xfrm>
              <a:off x="5924" y="1877"/>
              <a:ext cx="371" cy="583"/>
            </a:xfrm>
            <a:custGeom>
              <a:avLst/>
              <a:gdLst>
                <a:gd name="T0" fmla="*/ 116 w 157"/>
                <a:gd name="T1" fmla="*/ 113 h 247"/>
                <a:gd name="T2" fmla="*/ 146 w 157"/>
                <a:gd name="T3" fmla="*/ 62 h 247"/>
                <a:gd name="T4" fmla="*/ 76 w 157"/>
                <a:gd name="T5" fmla="*/ 0 h 247"/>
                <a:gd name="T6" fmla="*/ 7 w 157"/>
                <a:gd name="T7" fmla="*/ 62 h 247"/>
                <a:gd name="T8" fmla="*/ 38 w 157"/>
                <a:gd name="T9" fmla="*/ 114 h 247"/>
                <a:gd name="T10" fmla="*/ 0 w 157"/>
                <a:gd name="T11" fmla="*/ 175 h 247"/>
                <a:gd name="T12" fmla="*/ 79 w 157"/>
                <a:gd name="T13" fmla="*/ 247 h 247"/>
                <a:gd name="T14" fmla="*/ 157 w 157"/>
                <a:gd name="T15" fmla="*/ 175 h 247"/>
                <a:gd name="T16" fmla="*/ 116 w 157"/>
                <a:gd name="T17" fmla="*/ 113 h 247"/>
                <a:gd name="T18" fmla="*/ 76 w 157"/>
                <a:gd name="T19" fmla="*/ 28 h 247"/>
                <a:gd name="T20" fmla="*/ 114 w 157"/>
                <a:gd name="T21" fmla="*/ 65 h 247"/>
                <a:gd name="T22" fmla="*/ 76 w 157"/>
                <a:gd name="T23" fmla="*/ 102 h 247"/>
                <a:gd name="T24" fmla="*/ 39 w 157"/>
                <a:gd name="T25" fmla="*/ 65 h 247"/>
                <a:gd name="T26" fmla="*/ 76 w 157"/>
                <a:gd name="T27" fmla="*/ 28 h 247"/>
                <a:gd name="T28" fmla="*/ 76 w 157"/>
                <a:gd name="T29" fmla="*/ 218 h 247"/>
                <a:gd name="T30" fmla="*/ 31 w 157"/>
                <a:gd name="T31" fmla="*/ 173 h 247"/>
                <a:gd name="T32" fmla="*/ 76 w 157"/>
                <a:gd name="T33" fmla="*/ 128 h 247"/>
                <a:gd name="T34" fmla="*/ 121 w 157"/>
                <a:gd name="T35" fmla="*/ 173 h 247"/>
                <a:gd name="T36" fmla="*/ 76 w 157"/>
                <a:gd name="T37" fmla="*/ 218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57" h="247">
                  <a:moveTo>
                    <a:pt x="116" y="113"/>
                  </a:moveTo>
                  <a:cubicBezTo>
                    <a:pt x="134" y="102"/>
                    <a:pt x="146" y="83"/>
                    <a:pt x="146" y="62"/>
                  </a:cubicBezTo>
                  <a:cubicBezTo>
                    <a:pt x="146" y="28"/>
                    <a:pt x="115" y="0"/>
                    <a:pt x="76" y="0"/>
                  </a:cubicBezTo>
                  <a:cubicBezTo>
                    <a:pt x="38" y="0"/>
                    <a:pt x="7" y="28"/>
                    <a:pt x="7" y="62"/>
                  </a:cubicBezTo>
                  <a:cubicBezTo>
                    <a:pt x="7" y="84"/>
                    <a:pt x="19" y="103"/>
                    <a:pt x="38" y="114"/>
                  </a:cubicBezTo>
                  <a:cubicBezTo>
                    <a:pt x="15" y="127"/>
                    <a:pt x="0" y="149"/>
                    <a:pt x="0" y="175"/>
                  </a:cubicBezTo>
                  <a:cubicBezTo>
                    <a:pt x="0" y="215"/>
                    <a:pt x="35" y="247"/>
                    <a:pt x="79" y="247"/>
                  </a:cubicBezTo>
                  <a:cubicBezTo>
                    <a:pt x="122" y="247"/>
                    <a:pt x="157" y="215"/>
                    <a:pt x="157" y="175"/>
                  </a:cubicBezTo>
                  <a:cubicBezTo>
                    <a:pt x="157" y="148"/>
                    <a:pt x="141" y="125"/>
                    <a:pt x="116" y="113"/>
                  </a:cubicBezTo>
                  <a:moveTo>
                    <a:pt x="76" y="28"/>
                  </a:moveTo>
                  <a:cubicBezTo>
                    <a:pt x="97" y="28"/>
                    <a:pt x="114" y="45"/>
                    <a:pt x="114" y="65"/>
                  </a:cubicBezTo>
                  <a:cubicBezTo>
                    <a:pt x="114" y="86"/>
                    <a:pt x="97" y="102"/>
                    <a:pt x="76" y="102"/>
                  </a:cubicBezTo>
                  <a:cubicBezTo>
                    <a:pt x="56" y="102"/>
                    <a:pt x="39" y="86"/>
                    <a:pt x="39" y="65"/>
                  </a:cubicBezTo>
                  <a:cubicBezTo>
                    <a:pt x="39" y="45"/>
                    <a:pt x="56" y="28"/>
                    <a:pt x="76" y="28"/>
                  </a:cubicBezTo>
                  <a:moveTo>
                    <a:pt x="76" y="218"/>
                  </a:moveTo>
                  <a:cubicBezTo>
                    <a:pt x="51" y="218"/>
                    <a:pt x="31" y="198"/>
                    <a:pt x="31" y="173"/>
                  </a:cubicBezTo>
                  <a:cubicBezTo>
                    <a:pt x="31" y="148"/>
                    <a:pt x="51" y="128"/>
                    <a:pt x="76" y="128"/>
                  </a:cubicBezTo>
                  <a:cubicBezTo>
                    <a:pt x="101" y="128"/>
                    <a:pt x="121" y="148"/>
                    <a:pt x="121" y="173"/>
                  </a:cubicBezTo>
                  <a:cubicBezTo>
                    <a:pt x="121" y="198"/>
                    <a:pt x="101" y="218"/>
                    <a:pt x="76" y="218"/>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en-US" sz="1500" kern="0">
                <a:solidFill>
                  <a:sysClr val="windowText" lastClr="000000"/>
                </a:solidFill>
                <a:latin typeface="+mj-lt"/>
              </a:endParaRPr>
            </a:p>
          </p:txBody>
        </p:sp>
        <p:sp>
          <p:nvSpPr>
            <p:cNvPr id="170" name="Freeform 7"/>
            <p:cNvSpPr/>
            <p:nvPr/>
          </p:nvSpPr>
          <p:spPr bwMode="auto">
            <a:xfrm>
              <a:off x="2601" y="1888"/>
              <a:ext cx="748" cy="563"/>
            </a:xfrm>
            <a:custGeom>
              <a:avLst/>
              <a:gdLst>
                <a:gd name="T0" fmla="*/ 317 w 317"/>
                <a:gd name="T1" fmla="*/ 0 h 238"/>
                <a:gd name="T2" fmla="*/ 252 w 317"/>
                <a:gd name="T3" fmla="*/ 238 h 238"/>
                <a:gd name="T4" fmla="*/ 208 w 317"/>
                <a:gd name="T5" fmla="*/ 238 h 238"/>
                <a:gd name="T6" fmla="*/ 164 w 317"/>
                <a:gd name="T7" fmla="*/ 72 h 238"/>
                <a:gd name="T8" fmla="*/ 160 w 317"/>
                <a:gd name="T9" fmla="*/ 48 h 238"/>
                <a:gd name="T10" fmla="*/ 160 w 317"/>
                <a:gd name="T11" fmla="*/ 48 h 238"/>
                <a:gd name="T12" fmla="*/ 156 w 317"/>
                <a:gd name="T13" fmla="*/ 71 h 238"/>
                <a:gd name="T14" fmla="*/ 111 w 317"/>
                <a:gd name="T15" fmla="*/ 238 h 238"/>
                <a:gd name="T16" fmla="*/ 66 w 317"/>
                <a:gd name="T17" fmla="*/ 238 h 238"/>
                <a:gd name="T18" fmla="*/ 0 w 317"/>
                <a:gd name="T19" fmla="*/ 0 h 238"/>
                <a:gd name="T20" fmla="*/ 43 w 317"/>
                <a:gd name="T21" fmla="*/ 0 h 238"/>
                <a:gd name="T22" fmla="*/ 86 w 317"/>
                <a:gd name="T23" fmla="*/ 174 h 238"/>
                <a:gd name="T24" fmla="*/ 89 w 317"/>
                <a:gd name="T25" fmla="*/ 197 h 238"/>
                <a:gd name="T26" fmla="*/ 90 w 317"/>
                <a:gd name="T27" fmla="*/ 197 h 238"/>
                <a:gd name="T28" fmla="*/ 94 w 317"/>
                <a:gd name="T29" fmla="*/ 174 h 238"/>
                <a:gd name="T30" fmla="*/ 142 w 317"/>
                <a:gd name="T31" fmla="*/ 0 h 238"/>
                <a:gd name="T32" fmla="*/ 182 w 317"/>
                <a:gd name="T33" fmla="*/ 0 h 238"/>
                <a:gd name="T34" fmla="*/ 227 w 317"/>
                <a:gd name="T35" fmla="*/ 176 h 238"/>
                <a:gd name="T36" fmla="*/ 230 w 317"/>
                <a:gd name="T37" fmla="*/ 197 h 238"/>
                <a:gd name="T38" fmla="*/ 231 w 317"/>
                <a:gd name="T39" fmla="*/ 197 h 238"/>
                <a:gd name="T40" fmla="*/ 235 w 317"/>
                <a:gd name="T41" fmla="*/ 175 h 238"/>
                <a:gd name="T42" fmla="*/ 276 w 317"/>
                <a:gd name="T43" fmla="*/ 0 h 238"/>
                <a:gd name="T44" fmla="*/ 317 w 317"/>
                <a:gd name="T45" fmla="*/ 0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17" h="238">
                  <a:moveTo>
                    <a:pt x="317" y="0"/>
                  </a:moveTo>
                  <a:cubicBezTo>
                    <a:pt x="252" y="238"/>
                    <a:pt x="252" y="238"/>
                    <a:pt x="252" y="238"/>
                  </a:cubicBezTo>
                  <a:cubicBezTo>
                    <a:pt x="208" y="238"/>
                    <a:pt x="208" y="238"/>
                    <a:pt x="208" y="238"/>
                  </a:cubicBezTo>
                  <a:cubicBezTo>
                    <a:pt x="164" y="72"/>
                    <a:pt x="164" y="72"/>
                    <a:pt x="164" y="72"/>
                  </a:cubicBezTo>
                  <a:cubicBezTo>
                    <a:pt x="162" y="65"/>
                    <a:pt x="161" y="57"/>
                    <a:pt x="160" y="48"/>
                  </a:cubicBezTo>
                  <a:cubicBezTo>
                    <a:pt x="160" y="48"/>
                    <a:pt x="160" y="48"/>
                    <a:pt x="160" y="48"/>
                  </a:cubicBezTo>
                  <a:cubicBezTo>
                    <a:pt x="159" y="56"/>
                    <a:pt x="158" y="64"/>
                    <a:pt x="156" y="71"/>
                  </a:cubicBezTo>
                  <a:cubicBezTo>
                    <a:pt x="111" y="238"/>
                    <a:pt x="111" y="238"/>
                    <a:pt x="111" y="238"/>
                  </a:cubicBezTo>
                  <a:cubicBezTo>
                    <a:pt x="66" y="238"/>
                    <a:pt x="66" y="238"/>
                    <a:pt x="66" y="238"/>
                  </a:cubicBezTo>
                  <a:cubicBezTo>
                    <a:pt x="0" y="0"/>
                    <a:pt x="0" y="0"/>
                    <a:pt x="0" y="0"/>
                  </a:cubicBezTo>
                  <a:cubicBezTo>
                    <a:pt x="43" y="0"/>
                    <a:pt x="43" y="0"/>
                    <a:pt x="43" y="0"/>
                  </a:cubicBezTo>
                  <a:cubicBezTo>
                    <a:pt x="86" y="174"/>
                    <a:pt x="86" y="174"/>
                    <a:pt x="86" y="174"/>
                  </a:cubicBezTo>
                  <a:cubicBezTo>
                    <a:pt x="87" y="182"/>
                    <a:pt x="88" y="189"/>
                    <a:pt x="89" y="197"/>
                  </a:cubicBezTo>
                  <a:cubicBezTo>
                    <a:pt x="90" y="197"/>
                    <a:pt x="90" y="197"/>
                    <a:pt x="90" y="197"/>
                  </a:cubicBezTo>
                  <a:cubicBezTo>
                    <a:pt x="90" y="192"/>
                    <a:pt x="92" y="184"/>
                    <a:pt x="94" y="174"/>
                  </a:cubicBezTo>
                  <a:cubicBezTo>
                    <a:pt x="142" y="0"/>
                    <a:pt x="142" y="0"/>
                    <a:pt x="142" y="0"/>
                  </a:cubicBezTo>
                  <a:cubicBezTo>
                    <a:pt x="182" y="0"/>
                    <a:pt x="182" y="0"/>
                    <a:pt x="182" y="0"/>
                  </a:cubicBezTo>
                  <a:cubicBezTo>
                    <a:pt x="227" y="176"/>
                    <a:pt x="227" y="176"/>
                    <a:pt x="227" y="176"/>
                  </a:cubicBezTo>
                  <a:cubicBezTo>
                    <a:pt x="228" y="182"/>
                    <a:pt x="229" y="189"/>
                    <a:pt x="230" y="197"/>
                  </a:cubicBezTo>
                  <a:cubicBezTo>
                    <a:pt x="231" y="197"/>
                    <a:pt x="231" y="197"/>
                    <a:pt x="231" y="197"/>
                  </a:cubicBezTo>
                  <a:cubicBezTo>
                    <a:pt x="231" y="191"/>
                    <a:pt x="232" y="184"/>
                    <a:pt x="235" y="175"/>
                  </a:cubicBezTo>
                  <a:cubicBezTo>
                    <a:pt x="276" y="0"/>
                    <a:pt x="276" y="0"/>
                    <a:pt x="276" y="0"/>
                  </a:cubicBezTo>
                  <a:lnTo>
                    <a:pt x="317"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en-US" sz="1500" kern="0">
                <a:solidFill>
                  <a:sysClr val="windowText" lastClr="000000"/>
                </a:solidFill>
                <a:latin typeface="+mj-lt"/>
              </a:endParaRPr>
            </a:p>
          </p:txBody>
        </p:sp>
        <p:sp>
          <p:nvSpPr>
            <p:cNvPr id="171" name="Rectangle 8"/>
            <p:cNvSpPr>
              <a:spLocks noChangeArrowheads="1"/>
            </p:cNvSpPr>
            <p:nvPr/>
          </p:nvSpPr>
          <p:spPr bwMode="auto">
            <a:xfrm>
              <a:off x="3378" y="2049"/>
              <a:ext cx="89" cy="40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a:defRPr/>
              </a:pPr>
              <a:endParaRPr lang="en-US" sz="1500" kern="0">
                <a:solidFill>
                  <a:sysClr val="windowText" lastClr="000000"/>
                </a:solidFill>
                <a:latin typeface="+mj-lt"/>
              </a:endParaRPr>
            </a:p>
          </p:txBody>
        </p:sp>
        <p:sp>
          <p:nvSpPr>
            <p:cNvPr id="172" name="Freeform 9"/>
            <p:cNvSpPr/>
            <p:nvPr/>
          </p:nvSpPr>
          <p:spPr bwMode="auto">
            <a:xfrm>
              <a:off x="3548" y="2040"/>
              <a:ext cx="347" cy="411"/>
            </a:xfrm>
            <a:custGeom>
              <a:avLst/>
              <a:gdLst>
                <a:gd name="T0" fmla="*/ 147 w 147"/>
                <a:gd name="T1" fmla="*/ 174 h 174"/>
                <a:gd name="T2" fmla="*/ 115 w 147"/>
                <a:gd name="T3" fmla="*/ 174 h 174"/>
                <a:gd name="T4" fmla="*/ 115 w 147"/>
                <a:gd name="T5" fmla="*/ 78 h 174"/>
                <a:gd name="T6" fmla="*/ 77 w 147"/>
                <a:gd name="T7" fmla="*/ 28 h 174"/>
                <a:gd name="T8" fmla="*/ 49 w 147"/>
                <a:gd name="T9" fmla="*/ 44 h 174"/>
                <a:gd name="T10" fmla="*/ 37 w 147"/>
                <a:gd name="T11" fmla="*/ 77 h 174"/>
                <a:gd name="T12" fmla="*/ 37 w 147"/>
                <a:gd name="T13" fmla="*/ 174 h 174"/>
                <a:gd name="T14" fmla="*/ 0 w 147"/>
                <a:gd name="T15" fmla="*/ 174 h 174"/>
                <a:gd name="T16" fmla="*/ 0 w 147"/>
                <a:gd name="T17" fmla="*/ 4 h 174"/>
                <a:gd name="T18" fmla="*/ 37 w 147"/>
                <a:gd name="T19" fmla="*/ 4 h 174"/>
                <a:gd name="T20" fmla="*/ 37 w 147"/>
                <a:gd name="T21" fmla="*/ 32 h 174"/>
                <a:gd name="T22" fmla="*/ 38 w 147"/>
                <a:gd name="T23" fmla="*/ 32 h 174"/>
                <a:gd name="T24" fmla="*/ 92 w 147"/>
                <a:gd name="T25" fmla="*/ 0 h 174"/>
                <a:gd name="T26" fmla="*/ 133 w 147"/>
                <a:gd name="T27" fmla="*/ 18 h 174"/>
                <a:gd name="T28" fmla="*/ 147 w 147"/>
                <a:gd name="T29" fmla="*/ 70 h 174"/>
                <a:gd name="T30" fmla="*/ 147 w 147"/>
                <a:gd name="T31" fmla="*/ 174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7" h="174">
                  <a:moveTo>
                    <a:pt x="147" y="174"/>
                  </a:moveTo>
                  <a:cubicBezTo>
                    <a:pt x="115" y="174"/>
                    <a:pt x="115" y="174"/>
                    <a:pt x="115" y="174"/>
                  </a:cubicBezTo>
                  <a:cubicBezTo>
                    <a:pt x="115" y="78"/>
                    <a:pt x="115" y="78"/>
                    <a:pt x="115" y="78"/>
                  </a:cubicBezTo>
                  <a:cubicBezTo>
                    <a:pt x="116" y="37"/>
                    <a:pt x="99" y="28"/>
                    <a:pt x="77" y="28"/>
                  </a:cubicBezTo>
                  <a:cubicBezTo>
                    <a:pt x="65" y="28"/>
                    <a:pt x="56" y="35"/>
                    <a:pt x="49" y="44"/>
                  </a:cubicBezTo>
                  <a:cubicBezTo>
                    <a:pt x="41" y="53"/>
                    <a:pt x="37" y="64"/>
                    <a:pt x="37" y="77"/>
                  </a:cubicBezTo>
                  <a:cubicBezTo>
                    <a:pt x="37" y="174"/>
                    <a:pt x="37" y="174"/>
                    <a:pt x="37" y="174"/>
                  </a:cubicBezTo>
                  <a:cubicBezTo>
                    <a:pt x="0" y="174"/>
                    <a:pt x="0" y="174"/>
                    <a:pt x="0" y="174"/>
                  </a:cubicBezTo>
                  <a:cubicBezTo>
                    <a:pt x="0" y="4"/>
                    <a:pt x="0" y="4"/>
                    <a:pt x="0" y="4"/>
                  </a:cubicBezTo>
                  <a:cubicBezTo>
                    <a:pt x="37" y="4"/>
                    <a:pt x="37" y="4"/>
                    <a:pt x="37" y="4"/>
                  </a:cubicBezTo>
                  <a:cubicBezTo>
                    <a:pt x="37" y="32"/>
                    <a:pt x="37" y="32"/>
                    <a:pt x="37" y="32"/>
                  </a:cubicBezTo>
                  <a:cubicBezTo>
                    <a:pt x="38" y="32"/>
                    <a:pt x="38" y="32"/>
                    <a:pt x="38" y="32"/>
                  </a:cubicBezTo>
                  <a:cubicBezTo>
                    <a:pt x="50" y="11"/>
                    <a:pt x="68" y="0"/>
                    <a:pt x="92" y="0"/>
                  </a:cubicBezTo>
                  <a:cubicBezTo>
                    <a:pt x="110" y="0"/>
                    <a:pt x="123" y="6"/>
                    <a:pt x="133" y="18"/>
                  </a:cubicBezTo>
                  <a:cubicBezTo>
                    <a:pt x="142" y="30"/>
                    <a:pt x="147" y="48"/>
                    <a:pt x="147" y="70"/>
                  </a:cubicBezTo>
                  <a:lnTo>
                    <a:pt x="147" y="17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en-US" sz="1500" kern="0">
                <a:solidFill>
                  <a:sysClr val="windowText" lastClr="000000"/>
                </a:solidFill>
                <a:latin typeface="+mj-lt"/>
              </a:endParaRPr>
            </a:p>
          </p:txBody>
        </p:sp>
        <p:sp>
          <p:nvSpPr>
            <p:cNvPr id="173" name="Freeform 10"/>
            <p:cNvSpPr>
              <a:spLocks noEditPoints="1"/>
            </p:cNvSpPr>
            <p:nvPr/>
          </p:nvSpPr>
          <p:spPr bwMode="auto">
            <a:xfrm>
              <a:off x="3959" y="1855"/>
              <a:ext cx="390" cy="605"/>
            </a:xfrm>
            <a:custGeom>
              <a:avLst/>
              <a:gdLst>
                <a:gd name="T0" fmla="*/ 165 w 165"/>
                <a:gd name="T1" fmla="*/ 252 h 256"/>
                <a:gd name="T2" fmla="*/ 127 w 165"/>
                <a:gd name="T3" fmla="*/ 252 h 256"/>
                <a:gd name="T4" fmla="*/ 127 w 165"/>
                <a:gd name="T5" fmla="*/ 228 h 256"/>
                <a:gd name="T6" fmla="*/ 126 w 165"/>
                <a:gd name="T7" fmla="*/ 228 h 256"/>
                <a:gd name="T8" fmla="*/ 69 w 165"/>
                <a:gd name="T9" fmla="*/ 256 h 256"/>
                <a:gd name="T10" fmla="*/ 19 w 165"/>
                <a:gd name="T11" fmla="*/ 233 h 256"/>
                <a:gd name="T12" fmla="*/ 0 w 165"/>
                <a:gd name="T13" fmla="*/ 171 h 256"/>
                <a:gd name="T14" fmla="*/ 21 w 165"/>
                <a:gd name="T15" fmla="*/ 104 h 256"/>
                <a:gd name="T16" fmla="*/ 76 w 165"/>
                <a:gd name="T17" fmla="*/ 78 h 256"/>
                <a:gd name="T18" fmla="*/ 126 w 165"/>
                <a:gd name="T19" fmla="*/ 99 h 256"/>
                <a:gd name="T20" fmla="*/ 127 w 165"/>
                <a:gd name="T21" fmla="*/ 99 h 256"/>
                <a:gd name="T22" fmla="*/ 127 w 165"/>
                <a:gd name="T23" fmla="*/ 0 h 256"/>
                <a:gd name="T24" fmla="*/ 165 w 165"/>
                <a:gd name="T25" fmla="*/ 0 h 256"/>
                <a:gd name="T26" fmla="*/ 165 w 165"/>
                <a:gd name="T27" fmla="*/ 252 h 256"/>
                <a:gd name="T28" fmla="*/ 127 w 165"/>
                <a:gd name="T29" fmla="*/ 175 h 256"/>
                <a:gd name="T30" fmla="*/ 127 w 165"/>
                <a:gd name="T31" fmla="*/ 152 h 256"/>
                <a:gd name="T32" fmla="*/ 115 w 165"/>
                <a:gd name="T33" fmla="*/ 120 h 256"/>
                <a:gd name="T34" fmla="*/ 84 w 165"/>
                <a:gd name="T35" fmla="*/ 107 h 256"/>
                <a:gd name="T36" fmla="*/ 49 w 165"/>
                <a:gd name="T37" fmla="*/ 123 h 256"/>
                <a:gd name="T38" fmla="*/ 36 w 165"/>
                <a:gd name="T39" fmla="*/ 170 h 256"/>
                <a:gd name="T40" fmla="*/ 48 w 165"/>
                <a:gd name="T41" fmla="*/ 212 h 256"/>
                <a:gd name="T42" fmla="*/ 81 w 165"/>
                <a:gd name="T43" fmla="*/ 228 h 256"/>
                <a:gd name="T44" fmla="*/ 115 w 165"/>
                <a:gd name="T45" fmla="*/ 213 h 256"/>
                <a:gd name="T46" fmla="*/ 127 w 165"/>
                <a:gd name="T47" fmla="*/ 175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65" h="256">
                  <a:moveTo>
                    <a:pt x="165" y="252"/>
                  </a:moveTo>
                  <a:cubicBezTo>
                    <a:pt x="127" y="252"/>
                    <a:pt x="127" y="252"/>
                    <a:pt x="127" y="252"/>
                  </a:cubicBezTo>
                  <a:cubicBezTo>
                    <a:pt x="127" y="228"/>
                    <a:pt x="127" y="228"/>
                    <a:pt x="127" y="228"/>
                  </a:cubicBezTo>
                  <a:cubicBezTo>
                    <a:pt x="126" y="228"/>
                    <a:pt x="126" y="228"/>
                    <a:pt x="126" y="228"/>
                  </a:cubicBezTo>
                  <a:cubicBezTo>
                    <a:pt x="114" y="249"/>
                    <a:pt x="95" y="256"/>
                    <a:pt x="69" y="256"/>
                  </a:cubicBezTo>
                  <a:cubicBezTo>
                    <a:pt x="48" y="256"/>
                    <a:pt x="31" y="249"/>
                    <a:pt x="19" y="233"/>
                  </a:cubicBezTo>
                  <a:cubicBezTo>
                    <a:pt x="6" y="218"/>
                    <a:pt x="0" y="197"/>
                    <a:pt x="0" y="171"/>
                  </a:cubicBezTo>
                  <a:cubicBezTo>
                    <a:pt x="0" y="143"/>
                    <a:pt x="7" y="121"/>
                    <a:pt x="21" y="104"/>
                  </a:cubicBezTo>
                  <a:cubicBezTo>
                    <a:pt x="35" y="87"/>
                    <a:pt x="53" y="78"/>
                    <a:pt x="76" y="78"/>
                  </a:cubicBezTo>
                  <a:cubicBezTo>
                    <a:pt x="99" y="78"/>
                    <a:pt x="116" y="81"/>
                    <a:pt x="126" y="99"/>
                  </a:cubicBezTo>
                  <a:cubicBezTo>
                    <a:pt x="127" y="99"/>
                    <a:pt x="127" y="99"/>
                    <a:pt x="127" y="99"/>
                  </a:cubicBezTo>
                  <a:cubicBezTo>
                    <a:pt x="127" y="0"/>
                    <a:pt x="127" y="0"/>
                    <a:pt x="127" y="0"/>
                  </a:cubicBezTo>
                  <a:cubicBezTo>
                    <a:pt x="165" y="0"/>
                    <a:pt x="165" y="0"/>
                    <a:pt x="165" y="0"/>
                  </a:cubicBezTo>
                  <a:lnTo>
                    <a:pt x="165" y="252"/>
                  </a:lnTo>
                  <a:close/>
                  <a:moveTo>
                    <a:pt x="127" y="175"/>
                  </a:moveTo>
                  <a:cubicBezTo>
                    <a:pt x="127" y="152"/>
                    <a:pt x="127" y="152"/>
                    <a:pt x="127" y="152"/>
                  </a:cubicBezTo>
                  <a:cubicBezTo>
                    <a:pt x="127" y="139"/>
                    <a:pt x="123" y="128"/>
                    <a:pt x="115" y="120"/>
                  </a:cubicBezTo>
                  <a:cubicBezTo>
                    <a:pt x="107" y="111"/>
                    <a:pt x="97" y="107"/>
                    <a:pt x="84" y="107"/>
                  </a:cubicBezTo>
                  <a:cubicBezTo>
                    <a:pt x="69" y="107"/>
                    <a:pt x="57" y="112"/>
                    <a:pt x="49" y="123"/>
                  </a:cubicBezTo>
                  <a:cubicBezTo>
                    <a:pt x="40" y="135"/>
                    <a:pt x="36" y="150"/>
                    <a:pt x="36" y="170"/>
                  </a:cubicBezTo>
                  <a:cubicBezTo>
                    <a:pt x="36" y="188"/>
                    <a:pt x="40" y="202"/>
                    <a:pt x="48" y="212"/>
                  </a:cubicBezTo>
                  <a:cubicBezTo>
                    <a:pt x="56" y="223"/>
                    <a:pt x="67" y="228"/>
                    <a:pt x="81" y="228"/>
                  </a:cubicBezTo>
                  <a:cubicBezTo>
                    <a:pt x="95" y="228"/>
                    <a:pt x="106" y="223"/>
                    <a:pt x="115" y="213"/>
                  </a:cubicBezTo>
                  <a:cubicBezTo>
                    <a:pt x="123" y="203"/>
                    <a:pt x="127" y="190"/>
                    <a:pt x="127" y="175"/>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en-US" sz="1500" kern="0">
                <a:solidFill>
                  <a:sysClr val="windowText" lastClr="000000"/>
                </a:solidFill>
                <a:latin typeface="+mj-lt"/>
              </a:endParaRPr>
            </a:p>
          </p:txBody>
        </p:sp>
        <p:sp>
          <p:nvSpPr>
            <p:cNvPr id="174" name="Freeform 11"/>
            <p:cNvSpPr>
              <a:spLocks noEditPoints="1"/>
            </p:cNvSpPr>
            <p:nvPr/>
          </p:nvSpPr>
          <p:spPr bwMode="auto">
            <a:xfrm>
              <a:off x="4401" y="2040"/>
              <a:ext cx="413" cy="420"/>
            </a:xfrm>
            <a:custGeom>
              <a:avLst/>
              <a:gdLst>
                <a:gd name="T0" fmla="*/ 86 w 175"/>
                <a:gd name="T1" fmla="*/ 178 h 178"/>
                <a:gd name="T2" fmla="*/ 23 w 175"/>
                <a:gd name="T3" fmla="*/ 154 h 178"/>
                <a:gd name="T4" fmla="*/ 0 w 175"/>
                <a:gd name="T5" fmla="*/ 91 h 178"/>
                <a:gd name="T6" fmla="*/ 24 w 175"/>
                <a:gd name="T7" fmla="*/ 24 h 178"/>
                <a:gd name="T8" fmla="*/ 90 w 175"/>
                <a:gd name="T9" fmla="*/ 0 h 178"/>
                <a:gd name="T10" fmla="*/ 152 w 175"/>
                <a:gd name="T11" fmla="*/ 24 h 178"/>
                <a:gd name="T12" fmla="*/ 175 w 175"/>
                <a:gd name="T13" fmla="*/ 89 h 178"/>
                <a:gd name="T14" fmla="*/ 151 w 175"/>
                <a:gd name="T15" fmla="*/ 154 h 178"/>
                <a:gd name="T16" fmla="*/ 86 w 175"/>
                <a:gd name="T17" fmla="*/ 178 h 178"/>
                <a:gd name="T18" fmla="*/ 88 w 175"/>
                <a:gd name="T19" fmla="*/ 31 h 178"/>
                <a:gd name="T20" fmla="*/ 52 w 175"/>
                <a:gd name="T21" fmla="*/ 47 h 178"/>
                <a:gd name="T22" fmla="*/ 39 w 175"/>
                <a:gd name="T23" fmla="*/ 90 h 178"/>
                <a:gd name="T24" fmla="*/ 53 w 175"/>
                <a:gd name="T25" fmla="*/ 132 h 178"/>
                <a:gd name="T26" fmla="*/ 88 w 175"/>
                <a:gd name="T27" fmla="*/ 148 h 178"/>
                <a:gd name="T28" fmla="*/ 123 w 175"/>
                <a:gd name="T29" fmla="*/ 132 h 178"/>
                <a:gd name="T30" fmla="*/ 135 w 175"/>
                <a:gd name="T31" fmla="*/ 89 h 178"/>
                <a:gd name="T32" fmla="*/ 123 w 175"/>
                <a:gd name="T33" fmla="*/ 46 h 178"/>
                <a:gd name="T34" fmla="*/ 88 w 175"/>
                <a:gd name="T35" fmla="*/ 31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75" h="178">
                  <a:moveTo>
                    <a:pt x="86" y="178"/>
                  </a:moveTo>
                  <a:cubicBezTo>
                    <a:pt x="60" y="178"/>
                    <a:pt x="39" y="170"/>
                    <a:pt x="23" y="154"/>
                  </a:cubicBezTo>
                  <a:cubicBezTo>
                    <a:pt x="8" y="138"/>
                    <a:pt x="0" y="117"/>
                    <a:pt x="0" y="91"/>
                  </a:cubicBezTo>
                  <a:cubicBezTo>
                    <a:pt x="0" y="63"/>
                    <a:pt x="8" y="40"/>
                    <a:pt x="24" y="24"/>
                  </a:cubicBezTo>
                  <a:cubicBezTo>
                    <a:pt x="41" y="8"/>
                    <a:pt x="63" y="0"/>
                    <a:pt x="90" y="0"/>
                  </a:cubicBezTo>
                  <a:cubicBezTo>
                    <a:pt x="117" y="0"/>
                    <a:pt x="138" y="8"/>
                    <a:pt x="152" y="24"/>
                  </a:cubicBezTo>
                  <a:cubicBezTo>
                    <a:pt x="167" y="39"/>
                    <a:pt x="175" y="61"/>
                    <a:pt x="175" y="89"/>
                  </a:cubicBezTo>
                  <a:cubicBezTo>
                    <a:pt x="175" y="116"/>
                    <a:pt x="167" y="137"/>
                    <a:pt x="151" y="154"/>
                  </a:cubicBezTo>
                  <a:cubicBezTo>
                    <a:pt x="135" y="170"/>
                    <a:pt x="113" y="178"/>
                    <a:pt x="86" y="178"/>
                  </a:cubicBezTo>
                  <a:moveTo>
                    <a:pt x="88" y="31"/>
                  </a:moveTo>
                  <a:cubicBezTo>
                    <a:pt x="73" y="31"/>
                    <a:pt x="61" y="36"/>
                    <a:pt x="52" y="47"/>
                  </a:cubicBezTo>
                  <a:cubicBezTo>
                    <a:pt x="44" y="57"/>
                    <a:pt x="39" y="72"/>
                    <a:pt x="39" y="90"/>
                  </a:cubicBezTo>
                  <a:cubicBezTo>
                    <a:pt x="39" y="108"/>
                    <a:pt x="44" y="122"/>
                    <a:pt x="53" y="132"/>
                  </a:cubicBezTo>
                  <a:cubicBezTo>
                    <a:pt x="61" y="142"/>
                    <a:pt x="73" y="148"/>
                    <a:pt x="88" y="148"/>
                  </a:cubicBezTo>
                  <a:cubicBezTo>
                    <a:pt x="103" y="148"/>
                    <a:pt x="115" y="143"/>
                    <a:pt x="123" y="132"/>
                  </a:cubicBezTo>
                  <a:cubicBezTo>
                    <a:pt x="131" y="122"/>
                    <a:pt x="135" y="108"/>
                    <a:pt x="135" y="89"/>
                  </a:cubicBezTo>
                  <a:cubicBezTo>
                    <a:pt x="135" y="71"/>
                    <a:pt x="131" y="56"/>
                    <a:pt x="123" y="46"/>
                  </a:cubicBezTo>
                  <a:cubicBezTo>
                    <a:pt x="115" y="36"/>
                    <a:pt x="103" y="31"/>
                    <a:pt x="88" y="3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en-US" sz="1500" kern="0">
                <a:solidFill>
                  <a:sysClr val="windowText" lastClr="000000"/>
                </a:solidFill>
                <a:latin typeface="+mj-lt"/>
              </a:endParaRPr>
            </a:p>
          </p:txBody>
        </p:sp>
        <p:sp>
          <p:nvSpPr>
            <p:cNvPr id="175" name="Freeform 12"/>
            <p:cNvSpPr/>
            <p:nvPr/>
          </p:nvSpPr>
          <p:spPr bwMode="auto">
            <a:xfrm>
              <a:off x="4814" y="2049"/>
              <a:ext cx="586" cy="402"/>
            </a:xfrm>
            <a:custGeom>
              <a:avLst/>
              <a:gdLst>
                <a:gd name="T0" fmla="*/ 248 w 248"/>
                <a:gd name="T1" fmla="*/ 0 h 170"/>
                <a:gd name="T2" fmla="*/ 199 w 248"/>
                <a:gd name="T3" fmla="*/ 170 h 170"/>
                <a:gd name="T4" fmla="*/ 158 w 248"/>
                <a:gd name="T5" fmla="*/ 170 h 170"/>
                <a:gd name="T6" fmla="*/ 128 w 248"/>
                <a:gd name="T7" fmla="*/ 55 h 170"/>
                <a:gd name="T8" fmla="*/ 125 w 248"/>
                <a:gd name="T9" fmla="*/ 40 h 170"/>
                <a:gd name="T10" fmla="*/ 125 w 248"/>
                <a:gd name="T11" fmla="*/ 40 h 170"/>
                <a:gd name="T12" fmla="*/ 122 w 248"/>
                <a:gd name="T13" fmla="*/ 55 h 170"/>
                <a:gd name="T14" fmla="*/ 89 w 248"/>
                <a:gd name="T15" fmla="*/ 170 h 170"/>
                <a:gd name="T16" fmla="*/ 49 w 248"/>
                <a:gd name="T17" fmla="*/ 170 h 170"/>
                <a:gd name="T18" fmla="*/ 0 w 248"/>
                <a:gd name="T19" fmla="*/ 0 h 170"/>
                <a:gd name="T20" fmla="*/ 39 w 248"/>
                <a:gd name="T21" fmla="*/ 0 h 170"/>
                <a:gd name="T22" fmla="*/ 70 w 248"/>
                <a:gd name="T23" fmla="*/ 123 h 170"/>
                <a:gd name="T24" fmla="*/ 72 w 248"/>
                <a:gd name="T25" fmla="*/ 137 h 170"/>
                <a:gd name="T26" fmla="*/ 73 w 248"/>
                <a:gd name="T27" fmla="*/ 137 h 170"/>
                <a:gd name="T28" fmla="*/ 76 w 248"/>
                <a:gd name="T29" fmla="*/ 122 h 170"/>
                <a:gd name="T30" fmla="*/ 110 w 248"/>
                <a:gd name="T31" fmla="*/ 0 h 170"/>
                <a:gd name="T32" fmla="*/ 146 w 248"/>
                <a:gd name="T33" fmla="*/ 0 h 170"/>
                <a:gd name="T34" fmla="*/ 176 w 248"/>
                <a:gd name="T35" fmla="*/ 123 h 170"/>
                <a:gd name="T36" fmla="*/ 178 w 248"/>
                <a:gd name="T37" fmla="*/ 138 h 170"/>
                <a:gd name="T38" fmla="*/ 179 w 248"/>
                <a:gd name="T39" fmla="*/ 138 h 170"/>
                <a:gd name="T40" fmla="*/ 182 w 248"/>
                <a:gd name="T41" fmla="*/ 123 h 170"/>
                <a:gd name="T42" fmla="*/ 212 w 248"/>
                <a:gd name="T43" fmla="*/ 0 h 170"/>
                <a:gd name="T44" fmla="*/ 248 w 248"/>
                <a:gd name="T45" fmla="*/ 0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48" h="170">
                  <a:moveTo>
                    <a:pt x="248" y="0"/>
                  </a:moveTo>
                  <a:cubicBezTo>
                    <a:pt x="199" y="170"/>
                    <a:pt x="199" y="170"/>
                    <a:pt x="199" y="170"/>
                  </a:cubicBezTo>
                  <a:cubicBezTo>
                    <a:pt x="158" y="170"/>
                    <a:pt x="158" y="170"/>
                    <a:pt x="158" y="170"/>
                  </a:cubicBezTo>
                  <a:cubicBezTo>
                    <a:pt x="128" y="55"/>
                    <a:pt x="128" y="55"/>
                    <a:pt x="128" y="55"/>
                  </a:cubicBezTo>
                  <a:cubicBezTo>
                    <a:pt x="127" y="51"/>
                    <a:pt x="126" y="46"/>
                    <a:pt x="125" y="40"/>
                  </a:cubicBezTo>
                  <a:cubicBezTo>
                    <a:pt x="125" y="40"/>
                    <a:pt x="125" y="40"/>
                    <a:pt x="125" y="40"/>
                  </a:cubicBezTo>
                  <a:cubicBezTo>
                    <a:pt x="125" y="44"/>
                    <a:pt x="124" y="49"/>
                    <a:pt x="122" y="55"/>
                  </a:cubicBezTo>
                  <a:cubicBezTo>
                    <a:pt x="89" y="170"/>
                    <a:pt x="89" y="170"/>
                    <a:pt x="89" y="170"/>
                  </a:cubicBezTo>
                  <a:cubicBezTo>
                    <a:pt x="49" y="170"/>
                    <a:pt x="49" y="170"/>
                    <a:pt x="49" y="170"/>
                  </a:cubicBezTo>
                  <a:cubicBezTo>
                    <a:pt x="0" y="0"/>
                    <a:pt x="0" y="0"/>
                    <a:pt x="0" y="0"/>
                  </a:cubicBezTo>
                  <a:cubicBezTo>
                    <a:pt x="39" y="0"/>
                    <a:pt x="39" y="0"/>
                    <a:pt x="39" y="0"/>
                  </a:cubicBezTo>
                  <a:cubicBezTo>
                    <a:pt x="70" y="123"/>
                    <a:pt x="70" y="123"/>
                    <a:pt x="70" y="123"/>
                  </a:cubicBezTo>
                  <a:cubicBezTo>
                    <a:pt x="71" y="126"/>
                    <a:pt x="72" y="131"/>
                    <a:pt x="72" y="137"/>
                  </a:cubicBezTo>
                  <a:cubicBezTo>
                    <a:pt x="73" y="137"/>
                    <a:pt x="73" y="137"/>
                    <a:pt x="73" y="137"/>
                  </a:cubicBezTo>
                  <a:cubicBezTo>
                    <a:pt x="73" y="133"/>
                    <a:pt x="74" y="128"/>
                    <a:pt x="76" y="122"/>
                  </a:cubicBezTo>
                  <a:cubicBezTo>
                    <a:pt x="110" y="0"/>
                    <a:pt x="110" y="0"/>
                    <a:pt x="110" y="0"/>
                  </a:cubicBezTo>
                  <a:cubicBezTo>
                    <a:pt x="146" y="0"/>
                    <a:pt x="146" y="0"/>
                    <a:pt x="146" y="0"/>
                  </a:cubicBezTo>
                  <a:cubicBezTo>
                    <a:pt x="176" y="123"/>
                    <a:pt x="176" y="123"/>
                    <a:pt x="176" y="123"/>
                  </a:cubicBezTo>
                  <a:cubicBezTo>
                    <a:pt x="177" y="127"/>
                    <a:pt x="178" y="132"/>
                    <a:pt x="178" y="138"/>
                  </a:cubicBezTo>
                  <a:cubicBezTo>
                    <a:pt x="179" y="138"/>
                    <a:pt x="179" y="138"/>
                    <a:pt x="179" y="138"/>
                  </a:cubicBezTo>
                  <a:cubicBezTo>
                    <a:pt x="180" y="134"/>
                    <a:pt x="180" y="129"/>
                    <a:pt x="182" y="123"/>
                  </a:cubicBezTo>
                  <a:cubicBezTo>
                    <a:pt x="212" y="0"/>
                    <a:pt x="212" y="0"/>
                    <a:pt x="212" y="0"/>
                  </a:cubicBezTo>
                  <a:lnTo>
                    <a:pt x="24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en-US" sz="1500" kern="0">
                <a:solidFill>
                  <a:sysClr val="windowText" lastClr="000000"/>
                </a:solidFill>
                <a:latin typeface="+mj-lt"/>
              </a:endParaRPr>
            </a:p>
          </p:txBody>
        </p:sp>
        <p:sp>
          <p:nvSpPr>
            <p:cNvPr id="176" name="Freeform 13"/>
            <p:cNvSpPr/>
            <p:nvPr/>
          </p:nvSpPr>
          <p:spPr bwMode="auto">
            <a:xfrm>
              <a:off x="5412" y="2040"/>
              <a:ext cx="262" cy="420"/>
            </a:xfrm>
            <a:custGeom>
              <a:avLst/>
              <a:gdLst>
                <a:gd name="T0" fmla="*/ 0 w 111"/>
                <a:gd name="T1" fmla="*/ 169 h 178"/>
                <a:gd name="T2" fmla="*/ 0 w 111"/>
                <a:gd name="T3" fmla="*/ 133 h 178"/>
                <a:gd name="T4" fmla="*/ 44 w 111"/>
                <a:gd name="T5" fmla="*/ 150 h 178"/>
                <a:gd name="T6" fmla="*/ 76 w 111"/>
                <a:gd name="T7" fmla="*/ 129 h 178"/>
                <a:gd name="T8" fmla="*/ 73 w 111"/>
                <a:gd name="T9" fmla="*/ 119 h 178"/>
                <a:gd name="T10" fmla="*/ 65 w 111"/>
                <a:gd name="T11" fmla="*/ 112 h 178"/>
                <a:gd name="T12" fmla="*/ 54 w 111"/>
                <a:gd name="T13" fmla="*/ 106 h 178"/>
                <a:gd name="T14" fmla="*/ 40 w 111"/>
                <a:gd name="T15" fmla="*/ 101 h 178"/>
                <a:gd name="T16" fmla="*/ 23 w 111"/>
                <a:gd name="T17" fmla="*/ 92 h 178"/>
                <a:gd name="T18" fmla="*/ 10 w 111"/>
                <a:gd name="T19" fmla="*/ 81 h 178"/>
                <a:gd name="T20" fmla="*/ 2 w 111"/>
                <a:gd name="T21" fmla="*/ 68 h 178"/>
                <a:gd name="T22" fmla="*/ 0 w 111"/>
                <a:gd name="T23" fmla="*/ 50 h 178"/>
                <a:gd name="T24" fmla="*/ 5 w 111"/>
                <a:gd name="T25" fmla="*/ 29 h 178"/>
                <a:gd name="T26" fmla="*/ 20 w 111"/>
                <a:gd name="T27" fmla="*/ 13 h 178"/>
                <a:gd name="T28" fmla="*/ 40 w 111"/>
                <a:gd name="T29" fmla="*/ 3 h 178"/>
                <a:gd name="T30" fmla="*/ 64 w 111"/>
                <a:gd name="T31" fmla="*/ 0 h 178"/>
                <a:gd name="T32" fmla="*/ 103 w 111"/>
                <a:gd name="T33" fmla="*/ 7 h 178"/>
                <a:gd name="T34" fmla="*/ 103 w 111"/>
                <a:gd name="T35" fmla="*/ 41 h 178"/>
                <a:gd name="T36" fmla="*/ 65 w 111"/>
                <a:gd name="T37" fmla="*/ 29 h 178"/>
                <a:gd name="T38" fmla="*/ 52 w 111"/>
                <a:gd name="T39" fmla="*/ 30 h 178"/>
                <a:gd name="T40" fmla="*/ 43 w 111"/>
                <a:gd name="T41" fmla="*/ 34 h 178"/>
                <a:gd name="T42" fmla="*/ 37 w 111"/>
                <a:gd name="T43" fmla="*/ 41 h 178"/>
                <a:gd name="T44" fmla="*/ 35 w 111"/>
                <a:gd name="T45" fmla="*/ 49 h 178"/>
                <a:gd name="T46" fmla="*/ 37 w 111"/>
                <a:gd name="T47" fmla="*/ 58 h 178"/>
                <a:gd name="T48" fmla="*/ 44 w 111"/>
                <a:gd name="T49" fmla="*/ 65 h 178"/>
                <a:gd name="T50" fmla="*/ 54 w 111"/>
                <a:gd name="T51" fmla="*/ 70 h 178"/>
                <a:gd name="T52" fmla="*/ 67 w 111"/>
                <a:gd name="T53" fmla="*/ 76 h 178"/>
                <a:gd name="T54" fmla="*/ 85 w 111"/>
                <a:gd name="T55" fmla="*/ 85 h 178"/>
                <a:gd name="T56" fmla="*/ 99 w 111"/>
                <a:gd name="T57" fmla="*/ 95 h 178"/>
                <a:gd name="T58" fmla="*/ 108 w 111"/>
                <a:gd name="T59" fmla="*/ 109 h 178"/>
                <a:gd name="T60" fmla="*/ 111 w 111"/>
                <a:gd name="T61" fmla="*/ 127 h 178"/>
                <a:gd name="T62" fmla="*/ 105 w 111"/>
                <a:gd name="T63" fmla="*/ 150 h 178"/>
                <a:gd name="T64" fmla="*/ 91 w 111"/>
                <a:gd name="T65" fmla="*/ 166 h 178"/>
                <a:gd name="T66" fmla="*/ 69 w 111"/>
                <a:gd name="T67" fmla="*/ 175 h 178"/>
                <a:gd name="T68" fmla="*/ 44 w 111"/>
                <a:gd name="T69" fmla="*/ 178 h 178"/>
                <a:gd name="T70" fmla="*/ 0 w 111"/>
                <a:gd name="T71" fmla="*/ 169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11" h="178">
                  <a:moveTo>
                    <a:pt x="0" y="169"/>
                  </a:moveTo>
                  <a:cubicBezTo>
                    <a:pt x="0" y="133"/>
                    <a:pt x="0" y="133"/>
                    <a:pt x="0" y="133"/>
                  </a:cubicBezTo>
                  <a:cubicBezTo>
                    <a:pt x="13" y="144"/>
                    <a:pt x="28" y="150"/>
                    <a:pt x="44" y="150"/>
                  </a:cubicBezTo>
                  <a:cubicBezTo>
                    <a:pt x="65" y="150"/>
                    <a:pt x="76" y="143"/>
                    <a:pt x="76" y="129"/>
                  </a:cubicBezTo>
                  <a:cubicBezTo>
                    <a:pt x="76" y="125"/>
                    <a:pt x="75" y="122"/>
                    <a:pt x="73" y="119"/>
                  </a:cubicBezTo>
                  <a:cubicBezTo>
                    <a:pt x="71" y="116"/>
                    <a:pt x="69" y="114"/>
                    <a:pt x="65" y="112"/>
                  </a:cubicBezTo>
                  <a:cubicBezTo>
                    <a:pt x="62" y="110"/>
                    <a:pt x="59" y="108"/>
                    <a:pt x="54" y="106"/>
                  </a:cubicBezTo>
                  <a:cubicBezTo>
                    <a:pt x="50" y="105"/>
                    <a:pt x="46" y="103"/>
                    <a:pt x="40" y="101"/>
                  </a:cubicBezTo>
                  <a:cubicBezTo>
                    <a:pt x="34" y="98"/>
                    <a:pt x="28" y="95"/>
                    <a:pt x="23" y="92"/>
                  </a:cubicBezTo>
                  <a:cubicBezTo>
                    <a:pt x="18" y="89"/>
                    <a:pt x="14" y="85"/>
                    <a:pt x="10" y="81"/>
                  </a:cubicBezTo>
                  <a:cubicBezTo>
                    <a:pt x="7" y="77"/>
                    <a:pt x="4" y="73"/>
                    <a:pt x="2" y="68"/>
                  </a:cubicBezTo>
                  <a:cubicBezTo>
                    <a:pt x="1" y="63"/>
                    <a:pt x="0" y="57"/>
                    <a:pt x="0" y="50"/>
                  </a:cubicBezTo>
                  <a:cubicBezTo>
                    <a:pt x="0" y="42"/>
                    <a:pt x="2" y="35"/>
                    <a:pt x="5" y="29"/>
                  </a:cubicBezTo>
                  <a:cubicBezTo>
                    <a:pt x="9" y="23"/>
                    <a:pt x="13" y="17"/>
                    <a:pt x="20" y="13"/>
                  </a:cubicBezTo>
                  <a:cubicBezTo>
                    <a:pt x="26" y="9"/>
                    <a:pt x="32" y="6"/>
                    <a:pt x="40" y="3"/>
                  </a:cubicBezTo>
                  <a:cubicBezTo>
                    <a:pt x="48" y="1"/>
                    <a:pt x="56" y="0"/>
                    <a:pt x="64" y="0"/>
                  </a:cubicBezTo>
                  <a:cubicBezTo>
                    <a:pt x="78" y="0"/>
                    <a:pt x="91" y="3"/>
                    <a:pt x="103" y="7"/>
                  </a:cubicBezTo>
                  <a:cubicBezTo>
                    <a:pt x="103" y="41"/>
                    <a:pt x="103" y="41"/>
                    <a:pt x="103" y="41"/>
                  </a:cubicBezTo>
                  <a:cubicBezTo>
                    <a:pt x="92" y="33"/>
                    <a:pt x="79" y="29"/>
                    <a:pt x="65" y="29"/>
                  </a:cubicBezTo>
                  <a:cubicBezTo>
                    <a:pt x="60" y="29"/>
                    <a:pt x="56" y="29"/>
                    <a:pt x="52" y="30"/>
                  </a:cubicBezTo>
                  <a:cubicBezTo>
                    <a:pt x="49" y="31"/>
                    <a:pt x="46" y="33"/>
                    <a:pt x="43" y="34"/>
                  </a:cubicBezTo>
                  <a:cubicBezTo>
                    <a:pt x="41" y="36"/>
                    <a:pt x="39" y="38"/>
                    <a:pt x="37" y="41"/>
                  </a:cubicBezTo>
                  <a:cubicBezTo>
                    <a:pt x="36" y="43"/>
                    <a:pt x="35" y="46"/>
                    <a:pt x="35" y="49"/>
                  </a:cubicBezTo>
                  <a:cubicBezTo>
                    <a:pt x="35" y="53"/>
                    <a:pt x="36" y="56"/>
                    <a:pt x="37" y="58"/>
                  </a:cubicBezTo>
                  <a:cubicBezTo>
                    <a:pt x="39" y="61"/>
                    <a:pt x="41" y="63"/>
                    <a:pt x="44" y="65"/>
                  </a:cubicBezTo>
                  <a:cubicBezTo>
                    <a:pt x="46" y="67"/>
                    <a:pt x="50" y="69"/>
                    <a:pt x="54" y="70"/>
                  </a:cubicBezTo>
                  <a:cubicBezTo>
                    <a:pt x="58" y="72"/>
                    <a:pt x="62" y="74"/>
                    <a:pt x="67" y="76"/>
                  </a:cubicBezTo>
                  <a:cubicBezTo>
                    <a:pt x="74" y="79"/>
                    <a:pt x="80" y="82"/>
                    <a:pt x="85" y="85"/>
                  </a:cubicBezTo>
                  <a:cubicBezTo>
                    <a:pt x="91" y="88"/>
                    <a:pt x="95" y="91"/>
                    <a:pt x="99" y="95"/>
                  </a:cubicBezTo>
                  <a:cubicBezTo>
                    <a:pt x="103" y="99"/>
                    <a:pt x="106" y="104"/>
                    <a:pt x="108" y="109"/>
                  </a:cubicBezTo>
                  <a:cubicBezTo>
                    <a:pt x="110" y="114"/>
                    <a:pt x="111" y="120"/>
                    <a:pt x="111" y="127"/>
                  </a:cubicBezTo>
                  <a:cubicBezTo>
                    <a:pt x="111" y="136"/>
                    <a:pt x="109" y="143"/>
                    <a:pt x="105" y="150"/>
                  </a:cubicBezTo>
                  <a:cubicBezTo>
                    <a:pt x="102" y="156"/>
                    <a:pt x="97" y="161"/>
                    <a:pt x="91" y="166"/>
                  </a:cubicBezTo>
                  <a:cubicBezTo>
                    <a:pt x="85" y="170"/>
                    <a:pt x="77" y="173"/>
                    <a:pt x="69" y="175"/>
                  </a:cubicBezTo>
                  <a:cubicBezTo>
                    <a:pt x="61" y="177"/>
                    <a:pt x="53" y="178"/>
                    <a:pt x="44" y="178"/>
                  </a:cubicBezTo>
                  <a:cubicBezTo>
                    <a:pt x="27" y="178"/>
                    <a:pt x="12" y="175"/>
                    <a:pt x="0" y="169"/>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en-US" sz="1500" kern="0">
                <a:solidFill>
                  <a:sysClr val="windowText" lastClr="000000"/>
                </a:solidFill>
                <a:latin typeface="+mj-lt"/>
              </a:endParaRPr>
            </a:p>
          </p:txBody>
        </p:sp>
        <p:sp>
          <p:nvSpPr>
            <p:cNvPr id="178" name="Oval 14"/>
            <p:cNvSpPr>
              <a:spLocks noChangeArrowheads="1"/>
            </p:cNvSpPr>
            <p:nvPr/>
          </p:nvSpPr>
          <p:spPr bwMode="auto">
            <a:xfrm>
              <a:off x="3371" y="1867"/>
              <a:ext cx="111" cy="102"/>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en-US" sz="1500" kern="0">
                <a:solidFill>
                  <a:sysClr val="windowText" lastClr="000000"/>
                </a:solidFill>
                <a:latin typeface="+mj-lt"/>
              </a:endParaRPr>
            </a:p>
          </p:txBody>
        </p:sp>
        <p:sp>
          <p:nvSpPr>
            <p:cNvPr id="179" name="Freeform 15"/>
            <p:cNvSpPr>
              <a:spLocks noEditPoints="1"/>
            </p:cNvSpPr>
            <p:nvPr/>
          </p:nvSpPr>
          <p:spPr bwMode="auto">
            <a:xfrm>
              <a:off x="5681" y="2040"/>
              <a:ext cx="94" cy="94"/>
            </a:xfrm>
            <a:custGeom>
              <a:avLst/>
              <a:gdLst>
                <a:gd name="T0" fmla="*/ 20 w 40"/>
                <a:gd name="T1" fmla="*/ 40 h 40"/>
                <a:gd name="T2" fmla="*/ 6 w 40"/>
                <a:gd name="T3" fmla="*/ 34 h 40"/>
                <a:gd name="T4" fmla="*/ 0 w 40"/>
                <a:gd name="T5" fmla="*/ 20 h 40"/>
                <a:gd name="T6" fmla="*/ 6 w 40"/>
                <a:gd name="T7" fmla="*/ 6 h 40"/>
                <a:gd name="T8" fmla="*/ 20 w 40"/>
                <a:gd name="T9" fmla="*/ 0 h 40"/>
                <a:gd name="T10" fmla="*/ 34 w 40"/>
                <a:gd name="T11" fmla="*/ 6 h 40"/>
                <a:gd name="T12" fmla="*/ 40 w 40"/>
                <a:gd name="T13" fmla="*/ 20 h 40"/>
                <a:gd name="T14" fmla="*/ 34 w 40"/>
                <a:gd name="T15" fmla="*/ 34 h 40"/>
                <a:gd name="T16" fmla="*/ 20 w 40"/>
                <a:gd name="T17" fmla="*/ 40 h 40"/>
                <a:gd name="T18" fmla="*/ 20 w 40"/>
                <a:gd name="T19" fmla="*/ 3 h 40"/>
                <a:gd name="T20" fmla="*/ 8 w 40"/>
                <a:gd name="T21" fmla="*/ 8 h 40"/>
                <a:gd name="T22" fmla="*/ 3 w 40"/>
                <a:gd name="T23" fmla="*/ 20 h 40"/>
                <a:gd name="T24" fmla="*/ 8 w 40"/>
                <a:gd name="T25" fmla="*/ 33 h 40"/>
                <a:gd name="T26" fmla="*/ 20 w 40"/>
                <a:gd name="T27" fmla="*/ 38 h 40"/>
                <a:gd name="T28" fmla="*/ 32 w 40"/>
                <a:gd name="T29" fmla="*/ 33 h 40"/>
                <a:gd name="T30" fmla="*/ 38 w 40"/>
                <a:gd name="T31" fmla="*/ 20 h 40"/>
                <a:gd name="T32" fmla="*/ 32 w 40"/>
                <a:gd name="T33" fmla="*/ 8 h 40"/>
                <a:gd name="T34" fmla="*/ 20 w 40"/>
                <a:gd name="T35" fmla="*/ 3 h 40"/>
                <a:gd name="T36" fmla="*/ 31 w 40"/>
                <a:gd name="T37" fmla="*/ 33 h 40"/>
                <a:gd name="T38" fmla="*/ 25 w 40"/>
                <a:gd name="T39" fmla="*/ 33 h 40"/>
                <a:gd name="T40" fmla="*/ 22 w 40"/>
                <a:gd name="T41" fmla="*/ 27 h 40"/>
                <a:gd name="T42" fmla="*/ 18 w 40"/>
                <a:gd name="T43" fmla="*/ 22 h 40"/>
                <a:gd name="T44" fmla="*/ 16 w 40"/>
                <a:gd name="T45" fmla="*/ 22 h 40"/>
                <a:gd name="T46" fmla="*/ 16 w 40"/>
                <a:gd name="T47" fmla="*/ 33 h 40"/>
                <a:gd name="T48" fmla="*/ 12 w 40"/>
                <a:gd name="T49" fmla="*/ 33 h 40"/>
                <a:gd name="T50" fmla="*/ 12 w 40"/>
                <a:gd name="T51" fmla="*/ 7 h 40"/>
                <a:gd name="T52" fmla="*/ 19 w 40"/>
                <a:gd name="T53" fmla="*/ 7 h 40"/>
                <a:gd name="T54" fmla="*/ 27 w 40"/>
                <a:gd name="T55" fmla="*/ 9 h 40"/>
                <a:gd name="T56" fmla="*/ 29 w 40"/>
                <a:gd name="T57" fmla="*/ 14 h 40"/>
                <a:gd name="T58" fmla="*/ 28 w 40"/>
                <a:gd name="T59" fmla="*/ 19 h 40"/>
                <a:gd name="T60" fmla="*/ 23 w 40"/>
                <a:gd name="T61" fmla="*/ 21 h 40"/>
                <a:gd name="T62" fmla="*/ 23 w 40"/>
                <a:gd name="T63" fmla="*/ 21 h 40"/>
                <a:gd name="T64" fmla="*/ 27 w 40"/>
                <a:gd name="T65" fmla="*/ 26 h 40"/>
                <a:gd name="T66" fmla="*/ 31 w 40"/>
                <a:gd name="T67" fmla="*/ 33 h 40"/>
                <a:gd name="T68" fmla="*/ 16 w 40"/>
                <a:gd name="T69" fmla="*/ 11 h 40"/>
                <a:gd name="T70" fmla="*/ 16 w 40"/>
                <a:gd name="T71" fmla="*/ 19 h 40"/>
                <a:gd name="T72" fmla="*/ 20 w 40"/>
                <a:gd name="T73" fmla="*/ 19 h 40"/>
                <a:gd name="T74" fmla="*/ 24 w 40"/>
                <a:gd name="T75" fmla="*/ 15 h 40"/>
                <a:gd name="T76" fmla="*/ 23 w 40"/>
                <a:gd name="T77" fmla="*/ 12 h 40"/>
                <a:gd name="T78" fmla="*/ 19 w 40"/>
                <a:gd name="T79" fmla="*/ 11 h 40"/>
                <a:gd name="T80" fmla="*/ 16 w 40"/>
                <a:gd name="T81" fmla="*/ 11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0" h="40">
                  <a:moveTo>
                    <a:pt x="20" y="40"/>
                  </a:moveTo>
                  <a:cubicBezTo>
                    <a:pt x="14" y="40"/>
                    <a:pt x="10" y="38"/>
                    <a:pt x="6" y="34"/>
                  </a:cubicBezTo>
                  <a:cubicBezTo>
                    <a:pt x="2" y="31"/>
                    <a:pt x="0" y="26"/>
                    <a:pt x="0" y="20"/>
                  </a:cubicBezTo>
                  <a:cubicBezTo>
                    <a:pt x="0" y="15"/>
                    <a:pt x="2" y="10"/>
                    <a:pt x="6" y="6"/>
                  </a:cubicBezTo>
                  <a:cubicBezTo>
                    <a:pt x="10" y="2"/>
                    <a:pt x="14" y="0"/>
                    <a:pt x="20" y="0"/>
                  </a:cubicBezTo>
                  <a:cubicBezTo>
                    <a:pt x="26" y="0"/>
                    <a:pt x="31" y="2"/>
                    <a:pt x="34" y="6"/>
                  </a:cubicBezTo>
                  <a:cubicBezTo>
                    <a:pt x="38" y="10"/>
                    <a:pt x="40" y="15"/>
                    <a:pt x="40" y="20"/>
                  </a:cubicBezTo>
                  <a:cubicBezTo>
                    <a:pt x="40" y="26"/>
                    <a:pt x="38" y="31"/>
                    <a:pt x="34" y="34"/>
                  </a:cubicBezTo>
                  <a:cubicBezTo>
                    <a:pt x="31" y="38"/>
                    <a:pt x="26" y="40"/>
                    <a:pt x="20" y="40"/>
                  </a:cubicBezTo>
                  <a:moveTo>
                    <a:pt x="20" y="3"/>
                  </a:moveTo>
                  <a:cubicBezTo>
                    <a:pt x="15" y="3"/>
                    <a:pt x="11" y="5"/>
                    <a:pt x="8" y="8"/>
                  </a:cubicBezTo>
                  <a:cubicBezTo>
                    <a:pt x="4" y="11"/>
                    <a:pt x="3" y="15"/>
                    <a:pt x="3" y="20"/>
                  </a:cubicBezTo>
                  <a:cubicBezTo>
                    <a:pt x="3" y="25"/>
                    <a:pt x="4" y="29"/>
                    <a:pt x="8" y="33"/>
                  </a:cubicBezTo>
                  <a:cubicBezTo>
                    <a:pt x="11" y="36"/>
                    <a:pt x="15" y="38"/>
                    <a:pt x="20" y="38"/>
                  </a:cubicBezTo>
                  <a:cubicBezTo>
                    <a:pt x="25" y="38"/>
                    <a:pt x="29" y="36"/>
                    <a:pt x="32" y="33"/>
                  </a:cubicBezTo>
                  <a:cubicBezTo>
                    <a:pt x="36" y="29"/>
                    <a:pt x="38" y="25"/>
                    <a:pt x="38" y="20"/>
                  </a:cubicBezTo>
                  <a:cubicBezTo>
                    <a:pt x="38" y="15"/>
                    <a:pt x="36" y="11"/>
                    <a:pt x="32" y="8"/>
                  </a:cubicBezTo>
                  <a:cubicBezTo>
                    <a:pt x="29" y="5"/>
                    <a:pt x="25" y="3"/>
                    <a:pt x="20" y="3"/>
                  </a:cubicBezTo>
                  <a:moveTo>
                    <a:pt x="31" y="33"/>
                  </a:moveTo>
                  <a:cubicBezTo>
                    <a:pt x="25" y="33"/>
                    <a:pt x="25" y="33"/>
                    <a:pt x="25" y="33"/>
                  </a:cubicBezTo>
                  <a:cubicBezTo>
                    <a:pt x="22" y="27"/>
                    <a:pt x="22" y="27"/>
                    <a:pt x="22" y="27"/>
                  </a:cubicBezTo>
                  <a:cubicBezTo>
                    <a:pt x="21" y="24"/>
                    <a:pt x="20" y="22"/>
                    <a:pt x="18" y="22"/>
                  </a:cubicBezTo>
                  <a:cubicBezTo>
                    <a:pt x="16" y="22"/>
                    <a:pt x="16" y="22"/>
                    <a:pt x="16" y="22"/>
                  </a:cubicBezTo>
                  <a:cubicBezTo>
                    <a:pt x="16" y="33"/>
                    <a:pt x="16" y="33"/>
                    <a:pt x="16" y="33"/>
                  </a:cubicBezTo>
                  <a:cubicBezTo>
                    <a:pt x="12" y="33"/>
                    <a:pt x="12" y="33"/>
                    <a:pt x="12" y="33"/>
                  </a:cubicBezTo>
                  <a:cubicBezTo>
                    <a:pt x="12" y="7"/>
                    <a:pt x="12" y="7"/>
                    <a:pt x="12" y="7"/>
                  </a:cubicBezTo>
                  <a:cubicBezTo>
                    <a:pt x="19" y="7"/>
                    <a:pt x="19" y="7"/>
                    <a:pt x="19" y="7"/>
                  </a:cubicBezTo>
                  <a:cubicBezTo>
                    <a:pt x="22" y="7"/>
                    <a:pt x="25" y="8"/>
                    <a:pt x="27" y="9"/>
                  </a:cubicBezTo>
                  <a:cubicBezTo>
                    <a:pt x="28" y="10"/>
                    <a:pt x="29" y="12"/>
                    <a:pt x="29" y="14"/>
                  </a:cubicBezTo>
                  <a:cubicBezTo>
                    <a:pt x="29" y="16"/>
                    <a:pt x="29" y="18"/>
                    <a:pt x="28" y="19"/>
                  </a:cubicBezTo>
                  <a:cubicBezTo>
                    <a:pt x="27" y="20"/>
                    <a:pt x="25" y="21"/>
                    <a:pt x="23" y="21"/>
                  </a:cubicBezTo>
                  <a:cubicBezTo>
                    <a:pt x="23" y="21"/>
                    <a:pt x="23" y="21"/>
                    <a:pt x="23" y="21"/>
                  </a:cubicBezTo>
                  <a:cubicBezTo>
                    <a:pt x="24" y="22"/>
                    <a:pt x="26" y="23"/>
                    <a:pt x="27" y="26"/>
                  </a:cubicBezTo>
                  <a:lnTo>
                    <a:pt x="31" y="33"/>
                  </a:lnTo>
                  <a:close/>
                  <a:moveTo>
                    <a:pt x="16" y="11"/>
                  </a:moveTo>
                  <a:cubicBezTo>
                    <a:pt x="16" y="19"/>
                    <a:pt x="16" y="19"/>
                    <a:pt x="16" y="19"/>
                  </a:cubicBezTo>
                  <a:cubicBezTo>
                    <a:pt x="20" y="19"/>
                    <a:pt x="20" y="19"/>
                    <a:pt x="20" y="19"/>
                  </a:cubicBezTo>
                  <a:cubicBezTo>
                    <a:pt x="23" y="19"/>
                    <a:pt x="24" y="18"/>
                    <a:pt x="24" y="15"/>
                  </a:cubicBezTo>
                  <a:cubicBezTo>
                    <a:pt x="24" y="14"/>
                    <a:pt x="24" y="13"/>
                    <a:pt x="23" y="12"/>
                  </a:cubicBezTo>
                  <a:cubicBezTo>
                    <a:pt x="22" y="12"/>
                    <a:pt x="21" y="11"/>
                    <a:pt x="19" y="11"/>
                  </a:cubicBezTo>
                  <a:lnTo>
                    <a:pt x="16"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en-US" sz="1500" kern="0">
                <a:solidFill>
                  <a:sysClr val="windowText" lastClr="000000"/>
                </a:solidFill>
                <a:latin typeface="+mj-lt"/>
              </a:endParaRPr>
            </a:p>
          </p:txBody>
        </p:sp>
        <p:sp>
          <p:nvSpPr>
            <p:cNvPr id="182" name="Freeform 16"/>
            <p:cNvSpPr/>
            <p:nvPr/>
          </p:nvSpPr>
          <p:spPr bwMode="auto">
            <a:xfrm>
              <a:off x="2369" y="2585"/>
              <a:ext cx="38" cy="57"/>
            </a:xfrm>
            <a:custGeom>
              <a:avLst/>
              <a:gdLst>
                <a:gd name="T0" fmla="*/ 38 w 38"/>
                <a:gd name="T1" fmla="*/ 7 h 57"/>
                <a:gd name="T2" fmla="*/ 21 w 38"/>
                <a:gd name="T3" fmla="*/ 7 h 57"/>
                <a:gd name="T4" fmla="*/ 21 w 38"/>
                <a:gd name="T5" fmla="*/ 57 h 57"/>
                <a:gd name="T6" fmla="*/ 14 w 38"/>
                <a:gd name="T7" fmla="*/ 57 h 57"/>
                <a:gd name="T8" fmla="*/ 14 w 38"/>
                <a:gd name="T9" fmla="*/ 7 h 57"/>
                <a:gd name="T10" fmla="*/ 0 w 38"/>
                <a:gd name="T11" fmla="*/ 7 h 57"/>
                <a:gd name="T12" fmla="*/ 0 w 38"/>
                <a:gd name="T13" fmla="*/ 0 h 57"/>
                <a:gd name="T14" fmla="*/ 38 w 38"/>
                <a:gd name="T15" fmla="*/ 0 h 57"/>
                <a:gd name="T16" fmla="*/ 38 w 38"/>
                <a:gd name="T17" fmla="*/ 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8" h="57">
                  <a:moveTo>
                    <a:pt x="38" y="7"/>
                  </a:moveTo>
                  <a:lnTo>
                    <a:pt x="21" y="7"/>
                  </a:lnTo>
                  <a:lnTo>
                    <a:pt x="21" y="57"/>
                  </a:lnTo>
                  <a:lnTo>
                    <a:pt x="14" y="57"/>
                  </a:lnTo>
                  <a:lnTo>
                    <a:pt x="14" y="7"/>
                  </a:lnTo>
                  <a:lnTo>
                    <a:pt x="0" y="7"/>
                  </a:lnTo>
                  <a:lnTo>
                    <a:pt x="0" y="0"/>
                  </a:lnTo>
                  <a:lnTo>
                    <a:pt x="38" y="0"/>
                  </a:lnTo>
                  <a:lnTo>
                    <a:pt x="38" y="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en-US" sz="1500" kern="0">
                <a:solidFill>
                  <a:sysClr val="windowText" lastClr="000000"/>
                </a:solidFill>
                <a:latin typeface="+mj-lt"/>
              </a:endParaRPr>
            </a:p>
          </p:txBody>
        </p:sp>
        <p:sp>
          <p:nvSpPr>
            <p:cNvPr id="183" name="Freeform 17"/>
            <p:cNvSpPr/>
            <p:nvPr/>
          </p:nvSpPr>
          <p:spPr bwMode="auto">
            <a:xfrm>
              <a:off x="2412" y="2585"/>
              <a:ext cx="56" cy="57"/>
            </a:xfrm>
            <a:custGeom>
              <a:avLst/>
              <a:gdLst>
                <a:gd name="T0" fmla="*/ 24 w 24"/>
                <a:gd name="T1" fmla="*/ 24 h 24"/>
                <a:gd name="T2" fmla="*/ 21 w 24"/>
                <a:gd name="T3" fmla="*/ 24 h 24"/>
                <a:gd name="T4" fmla="*/ 21 w 24"/>
                <a:gd name="T5" fmla="*/ 8 h 24"/>
                <a:gd name="T6" fmla="*/ 21 w 24"/>
                <a:gd name="T7" fmla="*/ 3 h 24"/>
                <a:gd name="T8" fmla="*/ 21 w 24"/>
                <a:gd name="T9" fmla="*/ 3 h 24"/>
                <a:gd name="T10" fmla="*/ 20 w 24"/>
                <a:gd name="T11" fmla="*/ 6 h 24"/>
                <a:gd name="T12" fmla="*/ 12 w 24"/>
                <a:gd name="T13" fmla="*/ 24 h 24"/>
                <a:gd name="T14" fmla="*/ 11 w 24"/>
                <a:gd name="T15" fmla="*/ 24 h 24"/>
                <a:gd name="T16" fmla="*/ 3 w 24"/>
                <a:gd name="T17" fmla="*/ 6 h 24"/>
                <a:gd name="T18" fmla="*/ 2 w 24"/>
                <a:gd name="T19" fmla="*/ 3 h 24"/>
                <a:gd name="T20" fmla="*/ 2 w 24"/>
                <a:gd name="T21" fmla="*/ 3 h 24"/>
                <a:gd name="T22" fmla="*/ 2 w 24"/>
                <a:gd name="T23" fmla="*/ 8 h 24"/>
                <a:gd name="T24" fmla="*/ 2 w 24"/>
                <a:gd name="T25" fmla="*/ 24 h 24"/>
                <a:gd name="T26" fmla="*/ 0 w 24"/>
                <a:gd name="T27" fmla="*/ 24 h 24"/>
                <a:gd name="T28" fmla="*/ 0 w 24"/>
                <a:gd name="T29" fmla="*/ 0 h 24"/>
                <a:gd name="T30" fmla="*/ 3 w 24"/>
                <a:gd name="T31" fmla="*/ 0 h 24"/>
                <a:gd name="T32" fmla="*/ 10 w 24"/>
                <a:gd name="T33" fmla="*/ 17 h 24"/>
                <a:gd name="T34" fmla="*/ 12 w 24"/>
                <a:gd name="T35" fmla="*/ 19 h 24"/>
                <a:gd name="T36" fmla="*/ 12 w 24"/>
                <a:gd name="T37" fmla="*/ 19 h 24"/>
                <a:gd name="T38" fmla="*/ 13 w 24"/>
                <a:gd name="T39" fmla="*/ 16 h 24"/>
                <a:gd name="T40" fmla="*/ 20 w 24"/>
                <a:gd name="T41" fmla="*/ 0 h 24"/>
                <a:gd name="T42" fmla="*/ 24 w 24"/>
                <a:gd name="T43" fmla="*/ 0 h 24"/>
                <a:gd name="T44" fmla="*/ 24 w 24"/>
                <a:gd name="T45"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4" h="24">
                  <a:moveTo>
                    <a:pt x="24" y="24"/>
                  </a:moveTo>
                  <a:cubicBezTo>
                    <a:pt x="21" y="24"/>
                    <a:pt x="21" y="24"/>
                    <a:pt x="21" y="24"/>
                  </a:cubicBezTo>
                  <a:cubicBezTo>
                    <a:pt x="21" y="8"/>
                    <a:pt x="21" y="8"/>
                    <a:pt x="21" y="8"/>
                  </a:cubicBezTo>
                  <a:cubicBezTo>
                    <a:pt x="21" y="7"/>
                    <a:pt x="21" y="5"/>
                    <a:pt x="21" y="3"/>
                  </a:cubicBezTo>
                  <a:cubicBezTo>
                    <a:pt x="21" y="3"/>
                    <a:pt x="21" y="3"/>
                    <a:pt x="21" y="3"/>
                  </a:cubicBezTo>
                  <a:cubicBezTo>
                    <a:pt x="21" y="4"/>
                    <a:pt x="20" y="5"/>
                    <a:pt x="20" y="6"/>
                  </a:cubicBezTo>
                  <a:cubicBezTo>
                    <a:pt x="12" y="24"/>
                    <a:pt x="12" y="24"/>
                    <a:pt x="12" y="24"/>
                  </a:cubicBezTo>
                  <a:cubicBezTo>
                    <a:pt x="11" y="24"/>
                    <a:pt x="11" y="24"/>
                    <a:pt x="11" y="24"/>
                  </a:cubicBezTo>
                  <a:cubicBezTo>
                    <a:pt x="3" y="6"/>
                    <a:pt x="3" y="6"/>
                    <a:pt x="3" y="6"/>
                  </a:cubicBezTo>
                  <a:cubicBezTo>
                    <a:pt x="3" y="5"/>
                    <a:pt x="3" y="4"/>
                    <a:pt x="2" y="3"/>
                  </a:cubicBezTo>
                  <a:cubicBezTo>
                    <a:pt x="2" y="3"/>
                    <a:pt x="2" y="3"/>
                    <a:pt x="2" y="3"/>
                  </a:cubicBezTo>
                  <a:cubicBezTo>
                    <a:pt x="2" y="4"/>
                    <a:pt x="2" y="6"/>
                    <a:pt x="2" y="8"/>
                  </a:cubicBezTo>
                  <a:cubicBezTo>
                    <a:pt x="2" y="24"/>
                    <a:pt x="2" y="24"/>
                    <a:pt x="2" y="24"/>
                  </a:cubicBezTo>
                  <a:cubicBezTo>
                    <a:pt x="0" y="24"/>
                    <a:pt x="0" y="24"/>
                    <a:pt x="0" y="24"/>
                  </a:cubicBezTo>
                  <a:cubicBezTo>
                    <a:pt x="0" y="0"/>
                    <a:pt x="0" y="0"/>
                    <a:pt x="0" y="0"/>
                  </a:cubicBezTo>
                  <a:cubicBezTo>
                    <a:pt x="3" y="0"/>
                    <a:pt x="3" y="0"/>
                    <a:pt x="3" y="0"/>
                  </a:cubicBezTo>
                  <a:cubicBezTo>
                    <a:pt x="10" y="17"/>
                    <a:pt x="10" y="17"/>
                    <a:pt x="10" y="17"/>
                  </a:cubicBezTo>
                  <a:cubicBezTo>
                    <a:pt x="11" y="18"/>
                    <a:pt x="11" y="19"/>
                    <a:pt x="12" y="19"/>
                  </a:cubicBezTo>
                  <a:cubicBezTo>
                    <a:pt x="12" y="19"/>
                    <a:pt x="12" y="19"/>
                    <a:pt x="12" y="19"/>
                  </a:cubicBezTo>
                  <a:cubicBezTo>
                    <a:pt x="12" y="18"/>
                    <a:pt x="13" y="17"/>
                    <a:pt x="13" y="16"/>
                  </a:cubicBezTo>
                  <a:cubicBezTo>
                    <a:pt x="20" y="0"/>
                    <a:pt x="20" y="0"/>
                    <a:pt x="20" y="0"/>
                  </a:cubicBezTo>
                  <a:cubicBezTo>
                    <a:pt x="24" y="0"/>
                    <a:pt x="24" y="0"/>
                    <a:pt x="24" y="0"/>
                  </a:cubicBezTo>
                  <a:lnTo>
                    <a:pt x="24" y="2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en-US" sz="1500" kern="0">
                <a:solidFill>
                  <a:sysClr val="windowText" lastClr="000000"/>
                </a:solidFill>
                <a:latin typeface="+mj-lt"/>
              </a:endParaRPr>
            </a:p>
          </p:txBody>
        </p:sp>
        <p:sp>
          <p:nvSpPr>
            <p:cNvPr id="184" name="Freeform 18"/>
            <p:cNvSpPr/>
            <p:nvPr/>
          </p:nvSpPr>
          <p:spPr bwMode="auto">
            <a:xfrm>
              <a:off x="1814" y="1697"/>
              <a:ext cx="520" cy="454"/>
            </a:xfrm>
            <a:custGeom>
              <a:avLst/>
              <a:gdLst>
                <a:gd name="T0" fmla="*/ 520 w 520"/>
                <a:gd name="T1" fmla="*/ 454 h 454"/>
                <a:gd name="T2" fmla="*/ 520 w 520"/>
                <a:gd name="T3" fmla="*/ 0 h 454"/>
                <a:gd name="T4" fmla="*/ 0 w 520"/>
                <a:gd name="T5" fmla="*/ 76 h 454"/>
                <a:gd name="T6" fmla="*/ 0 w 520"/>
                <a:gd name="T7" fmla="*/ 454 h 454"/>
                <a:gd name="T8" fmla="*/ 520 w 520"/>
                <a:gd name="T9" fmla="*/ 454 h 454"/>
              </a:gdLst>
              <a:ahLst/>
              <a:cxnLst>
                <a:cxn ang="0">
                  <a:pos x="T0" y="T1"/>
                </a:cxn>
                <a:cxn ang="0">
                  <a:pos x="T2" y="T3"/>
                </a:cxn>
                <a:cxn ang="0">
                  <a:pos x="T4" y="T5"/>
                </a:cxn>
                <a:cxn ang="0">
                  <a:pos x="T6" y="T7"/>
                </a:cxn>
                <a:cxn ang="0">
                  <a:pos x="T8" y="T9"/>
                </a:cxn>
              </a:cxnLst>
              <a:rect l="0" t="0" r="r" b="b"/>
              <a:pathLst>
                <a:path w="520" h="454">
                  <a:moveTo>
                    <a:pt x="520" y="454"/>
                  </a:moveTo>
                  <a:lnTo>
                    <a:pt x="520" y="0"/>
                  </a:lnTo>
                  <a:lnTo>
                    <a:pt x="0" y="76"/>
                  </a:lnTo>
                  <a:lnTo>
                    <a:pt x="0" y="454"/>
                  </a:lnTo>
                  <a:lnTo>
                    <a:pt x="520" y="45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en-US" sz="1500" kern="0">
                <a:solidFill>
                  <a:sysClr val="windowText" lastClr="000000"/>
                </a:solidFill>
                <a:latin typeface="+mj-lt"/>
              </a:endParaRPr>
            </a:p>
          </p:txBody>
        </p:sp>
        <p:sp>
          <p:nvSpPr>
            <p:cNvPr id="185" name="Freeform 19"/>
            <p:cNvSpPr/>
            <p:nvPr/>
          </p:nvSpPr>
          <p:spPr bwMode="auto">
            <a:xfrm>
              <a:off x="1401" y="1777"/>
              <a:ext cx="375" cy="374"/>
            </a:xfrm>
            <a:custGeom>
              <a:avLst/>
              <a:gdLst>
                <a:gd name="T0" fmla="*/ 375 w 375"/>
                <a:gd name="T1" fmla="*/ 0 h 374"/>
                <a:gd name="T2" fmla="*/ 0 w 375"/>
                <a:gd name="T3" fmla="*/ 57 h 374"/>
                <a:gd name="T4" fmla="*/ 0 w 375"/>
                <a:gd name="T5" fmla="*/ 374 h 374"/>
                <a:gd name="T6" fmla="*/ 375 w 375"/>
                <a:gd name="T7" fmla="*/ 374 h 374"/>
                <a:gd name="T8" fmla="*/ 375 w 375"/>
                <a:gd name="T9" fmla="*/ 0 h 374"/>
              </a:gdLst>
              <a:ahLst/>
              <a:cxnLst>
                <a:cxn ang="0">
                  <a:pos x="T0" y="T1"/>
                </a:cxn>
                <a:cxn ang="0">
                  <a:pos x="T2" y="T3"/>
                </a:cxn>
                <a:cxn ang="0">
                  <a:pos x="T4" y="T5"/>
                </a:cxn>
                <a:cxn ang="0">
                  <a:pos x="T6" y="T7"/>
                </a:cxn>
                <a:cxn ang="0">
                  <a:pos x="T8" y="T9"/>
                </a:cxn>
              </a:cxnLst>
              <a:rect l="0" t="0" r="r" b="b"/>
              <a:pathLst>
                <a:path w="375" h="374">
                  <a:moveTo>
                    <a:pt x="375" y="0"/>
                  </a:moveTo>
                  <a:lnTo>
                    <a:pt x="0" y="57"/>
                  </a:lnTo>
                  <a:lnTo>
                    <a:pt x="0" y="374"/>
                  </a:lnTo>
                  <a:lnTo>
                    <a:pt x="375" y="374"/>
                  </a:lnTo>
                  <a:lnTo>
                    <a:pt x="37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en-US" sz="1500" kern="0">
                <a:solidFill>
                  <a:sysClr val="windowText" lastClr="000000"/>
                </a:solidFill>
                <a:latin typeface="+mj-lt"/>
              </a:endParaRPr>
            </a:p>
          </p:txBody>
        </p:sp>
        <p:sp>
          <p:nvSpPr>
            <p:cNvPr id="186" name="Freeform 20"/>
            <p:cNvSpPr/>
            <p:nvPr/>
          </p:nvSpPr>
          <p:spPr bwMode="auto">
            <a:xfrm>
              <a:off x="1401" y="2186"/>
              <a:ext cx="375" cy="376"/>
            </a:xfrm>
            <a:custGeom>
              <a:avLst/>
              <a:gdLst>
                <a:gd name="T0" fmla="*/ 0 w 375"/>
                <a:gd name="T1" fmla="*/ 0 h 376"/>
                <a:gd name="T2" fmla="*/ 0 w 375"/>
                <a:gd name="T3" fmla="*/ 321 h 376"/>
                <a:gd name="T4" fmla="*/ 375 w 375"/>
                <a:gd name="T5" fmla="*/ 376 h 376"/>
                <a:gd name="T6" fmla="*/ 375 w 375"/>
                <a:gd name="T7" fmla="*/ 0 h 376"/>
                <a:gd name="T8" fmla="*/ 0 w 375"/>
                <a:gd name="T9" fmla="*/ 0 h 376"/>
              </a:gdLst>
              <a:ahLst/>
              <a:cxnLst>
                <a:cxn ang="0">
                  <a:pos x="T0" y="T1"/>
                </a:cxn>
                <a:cxn ang="0">
                  <a:pos x="T2" y="T3"/>
                </a:cxn>
                <a:cxn ang="0">
                  <a:pos x="T4" y="T5"/>
                </a:cxn>
                <a:cxn ang="0">
                  <a:pos x="T6" y="T7"/>
                </a:cxn>
                <a:cxn ang="0">
                  <a:pos x="T8" y="T9"/>
                </a:cxn>
              </a:cxnLst>
              <a:rect l="0" t="0" r="r" b="b"/>
              <a:pathLst>
                <a:path w="375" h="376">
                  <a:moveTo>
                    <a:pt x="0" y="0"/>
                  </a:moveTo>
                  <a:lnTo>
                    <a:pt x="0" y="321"/>
                  </a:lnTo>
                  <a:lnTo>
                    <a:pt x="375" y="376"/>
                  </a:lnTo>
                  <a:lnTo>
                    <a:pt x="375"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en-US" sz="1500" kern="0">
                <a:solidFill>
                  <a:sysClr val="windowText" lastClr="000000"/>
                </a:solidFill>
                <a:latin typeface="+mj-lt"/>
              </a:endParaRPr>
            </a:p>
          </p:txBody>
        </p:sp>
        <p:sp>
          <p:nvSpPr>
            <p:cNvPr id="187" name="Freeform 21"/>
            <p:cNvSpPr/>
            <p:nvPr/>
          </p:nvSpPr>
          <p:spPr bwMode="auto">
            <a:xfrm>
              <a:off x="1814" y="2186"/>
              <a:ext cx="520" cy="458"/>
            </a:xfrm>
            <a:custGeom>
              <a:avLst/>
              <a:gdLst>
                <a:gd name="T0" fmla="*/ 0 w 520"/>
                <a:gd name="T1" fmla="*/ 383 h 458"/>
                <a:gd name="T2" fmla="*/ 520 w 520"/>
                <a:gd name="T3" fmla="*/ 458 h 458"/>
                <a:gd name="T4" fmla="*/ 520 w 520"/>
                <a:gd name="T5" fmla="*/ 0 h 458"/>
                <a:gd name="T6" fmla="*/ 0 w 520"/>
                <a:gd name="T7" fmla="*/ 0 h 458"/>
                <a:gd name="T8" fmla="*/ 0 w 520"/>
                <a:gd name="T9" fmla="*/ 383 h 458"/>
              </a:gdLst>
              <a:ahLst/>
              <a:cxnLst>
                <a:cxn ang="0">
                  <a:pos x="T0" y="T1"/>
                </a:cxn>
                <a:cxn ang="0">
                  <a:pos x="T2" y="T3"/>
                </a:cxn>
                <a:cxn ang="0">
                  <a:pos x="T4" y="T5"/>
                </a:cxn>
                <a:cxn ang="0">
                  <a:pos x="T6" y="T7"/>
                </a:cxn>
                <a:cxn ang="0">
                  <a:pos x="T8" y="T9"/>
                </a:cxn>
              </a:cxnLst>
              <a:rect l="0" t="0" r="r" b="b"/>
              <a:pathLst>
                <a:path w="520" h="458">
                  <a:moveTo>
                    <a:pt x="0" y="383"/>
                  </a:moveTo>
                  <a:lnTo>
                    <a:pt x="520" y="458"/>
                  </a:lnTo>
                  <a:lnTo>
                    <a:pt x="520" y="0"/>
                  </a:lnTo>
                  <a:lnTo>
                    <a:pt x="0" y="0"/>
                  </a:lnTo>
                  <a:lnTo>
                    <a:pt x="0" y="38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en-US" sz="1500" kern="0">
                <a:solidFill>
                  <a:sysClr val="windowText" lastClr="000000"/>
                </a:solidFill>
                <a:latin typeface="+mj-lt"/>
              </a:endParaRPr>
            </a:p>
          </p:txBody>
        </p:sp>
      </p:grpSp>
      <p:sp>
        <p:nvSpPr>
          <p:cNvPr id="188" name="Oval 187"/>
          <p:cNvSpPr/>
          <p:nvPr/>
        </p:nvSpPr>
        <p:spPr>
          <a:xfrm rot="10800000">
            <a:off x="8369181" y="2295650"/>
            <a:ext cx="2051144" cy="877747"/>
          </a:xfrm>
          <a:prstGeom prst="ellipse">
            <a:avLst/>
          </a:prstGeom>
          <a:gradFill flip="none" rotWithShape="1">
            <a:gsLst>
              <a:gs pos="100000">
                <a:srgbClr val="00FFFF">
                  <a:alpha val="0"/>
                </a:srgbClr>
              </a:gs>
              <a:gs pos="0">
                <a:srgbClr val="00FFFF">
                  <a:alpha val="23000"/>
                </a:srgbClr>
              </a:gs>
            </a:gsLst>
            <a:path path="shape">
              <a:fillToRect l="50000" t="50000" r="50000" b="50000"/>
            </a:path>
            <a:tileRect/>
          </a:gradFill>
          <a:ln w="25400" cap="flat" cmpd="sng" algn="ctr">
            <a:noFill/>
            <a:prstDash val="solid"/>
          </a:ln>
          <a:effectLst>
            <a:outerShdw blurRad="76200" dist="50800" dir="5400000" algn="ctr" rotWithShape="0">
              <a:srgbClr val="000000">
                <a:alpha val="27000"/>
              </a:srgbClr>
            </a:outerShdw>
          </a:effectLst>
        </p:spPr>
        <p:txBody>
          <a:bodyPr lIns="76101" tIns="38063" rIns="76101" bIns="38063" rtlCol="0" anchor="ctr"/>
          <a:lstStyle/>
          <a:p>
            <a:pPr algn="ctr">
              <a:defRPr/>
            </a:pPr>
            <a:endParaRPr lang="en-US" sz="1200" kern="0" dirty="0">
              <a:solidFill>
                <a:srgbClr val="8E909E"/>
              </a:solidFill>
              <a:latin typeface="+mj-lt"/>
            </a:endParaRPr>
          </a:p>
        </p:txBody>
      </p:sp>
      <p:pic>
        <p:nvPicPr>
          <p:cNvPr id="189" name="Picture 5" descr="C:\Users\andrewg\Desktop\branch.png"/>
          <p:cNvPicPr>
            <a:picLocks noChangeAspect="1" noChangeArrowheads="1"/>
          </p:cNvPicPr>
          <p:nvPr/>
        </p:nvPicPr>
        <p:blipFill rotWithShape="1">
          <a:blip r:embed="rId10" cstate="email"/>
          <a:srcRect/>
          <a:stretch>
            <a:fillRect/>
          </a:stretch>
        </p:blipFill>
        <p:spPr bwMode="auto">
          <a:xfrm>
            <a:off x="8884729" y="1880914"/>
            <a:ext cx="579652" cy="878239"/>
          </a:xfrm>
          <a:prstGeom prst="rect">
            <a:avLst/>
          </a:prstGeom>
          <a:noFill/>
          <a:effectLst>
            <a:reflection blurRad="6350" stA="12000" endPos="20000" dir="5400000" sy="-100000" algn="bl" rotWithShape="0"/>
          </a:effectLst>
          <a:extLst>
            <a:ext uri="{909E8E84-426E-40DD-AFC4-6F175D3DCCD1}">
              <a14:hiddenFill xmlns:a14="http://schemas.microsoft.com/office/drawing/2010/main">
                <a:solidFill>
                  <a:srgbClr val="FFFFFF"/>
                </a:solidFill>
              </a14:hiddenFill>
            </a:ext>
          </a:extLst>
        </p:spPr>
      </p:pic>
      <p:pic>
        <p:nvPicPr>
          <p:cNvPr id="190" name="Picture 3" descr="C:\Documents and Settings\rteligic\Desktop\Desktop_26Apr\polygon-icon01.png"/>
          <p:cNvPicPr>
            <a:picLocks noChangeAspect="1" noChangeArrowheads="1"/>
          </p:cNvPicPr>
          <p:nvPr/>
        </p:nvPicPr>
        <p:blipFill>
          <a:blip r:embed="rId6" cstate="email"/>
          <a:stretch>
            <a:fillRect/>
          </a:stretch>
        </p:blipFill>
        <p:spPr bwMode="auto">
          <a:xfrm>
            <a:off x="8371899" y="2987194"/>
            <a:ext cx="497754" cy="533447"/>
          </a:xfrm>
          <a:prstGeom prst="rect">
            <a:avLst/>
          </a:prstGeom>
          <a:noFill/>
          <a:ln>
            <a:noFill/>
          </a:ln>
        </p:spPr>
      </p:pic>
      <p:pic>
        <p:nvPicPr>
          <p:cNvPr id="191" name="Picture 190" descr="C:\Documents and Settings\rteligic\Desktop\Desktop_26Apr\desktop271211\cisco-prime\icons\Picture2.png"/>
          <p:cNvPicPr>
            <a:picLocks noChangeAspect="1" noChangeArrowheads="1"/>
          </p:cNvPicPr>
          <p:nvPr/>
        </p:nvPicPr>
        <p:blipFill>
          <a:blip r:embed="rId11" cstate="email"/>
          <a:srcRect/>
          <a:stretch>
            <a:fillRect/>
          </a:stretch>
        </p:blipFill>
        <p:spPr bwMode="auto">
          <a:xfrm flipH="1">
            <a:off x="1909561" y="2752379"/>
            <a:ext cx="739307" cy="739308"/>
          </a:xfrm>
          <a:prstGeom prst="rect">
            <a:avLst/>
          </a:prstGeom>
          <a:noFill/>
        </p:spPr>
      </p:pic>
      <p:pic>
        <p:nvPicPr>
          <p:cNvPr id="192" name="Picture 191"/>
          <p:cNvPicPr>
            <a:picLocks noChangeAspect="1"/>
          </p:cNvPicPr>
          <p:nvPr/>
        </p:nvPicPr>
        <p:blipFill>
          <a:blip r:embed="rId12"/>
          <a:srcRect/>
          <a:stretch>
            <a:fillRect/>
          </a:stretch>
        </p:blipFill>
        <p:spPr bwMode="auto">
          <a:xfrm>
            <a:off x="2321047" y="2853805"/>
            <a:ext cx="499585" cy="5028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7" name="Rectangle 196"/>
          <p:cNvSpPr/>
          <p:nvPr/>
        </p:nvSpPr>
        <p:spPr>
          <a:xfrm>
            <a:off x="8419983" y="3538659"/>
            <a:ext cx="1596246" cy="384696"/>
          </a:xfrm>
          <a:prstGeom prst="rect">
            <a:avLst/>
          </a:prstGeom>
        </p:spPr>
        <p:txBody>
          <a:bodyPr wrap="square" lIns="76101" tIns="38063" rIns="76101" bIns="38063" anchor="ctr">
            <a:spAutoFit/>
          </a:bodyPr>
          <a:lstStyle/>
          <a:p>
            <a:pPr algn="ctr">
              <a:lnSpc>
                <a:spcPct val="150000"/>
              </a:lnSpc>
              <a:defRPr/>
            </a:pPr>
            <a:r>
              <a:rPr lang="en-US" sz="1300" b="1" dirty="0">
                <a:latin typeface="+mj-lt"/>
              </a:rPr>
              <a:t>DC/Headquarters</a:t>
            </a:r>
            <a:endParaRPr lang="en-US" sz="1300" b="1" dirty="0">
              <a:latin typeface="+mj-lt"/>
            </a:endParaRPr>
          </a:p>
        </p:txBody>
      </p:sp>
      <p:grpSp>
        <p:nvGrpSpPr>
          <p:cNvPr id="198" name="Group 197"/>
          <p:cNvGrpSpPr/>
          <p:nvPr/>
        </p:nvGrpSpPr>
        <p:grpSpPr>
          <a:xfrm>
            <a:off x="5450431" y="1513450"/>
            <a:ext cx="2364203" cy="973667"/>
            <a:chOff x="7281092" y="1792993"/>
            <a:chExt cx="2837782" cy="1168400"/>
          </a:xfrm>
        </p:grpSpPr>
        <p:sp>
          <p:nvSpPr>
            <p:cNvPr id="199" name="Rectangle 198"/>
            <p:cNvSpPr/>
            <p:nvPr/>
          </p:nvSpPr>
          <p:spPr>
            <a:xfrm rot="16200000">
              <a:off x="8115783" y="958302"/>
              <a:ext cx="1168400" cy="2837782"/>
            </a:xfrm>
            <a:prstGeom prst="rect">
              <a:avLst/>
            </a:prstGeom>
            <a:gradFill flip="none" rotWithShape="1">
              <a:gsLst>
                <a:gs pos="0">
                  <a:schemeClr val="tx1">
                    <a:alpha val="0"/>
                  </a:schemeClr>
                </a:gs>
                <a:gs pos="50000">
                  <a:schemeClr val="accent1">
                    <a:alpha val="45000"/>
                  </a:schemeClr>
                </a:gs>
                <a:gs pos="100000">
                  <a:schemeClr val="accent1"/>
                </a:gs>
              </a:gsLst>
              <a:lin ang="16200000" scaled="1"/>
              <a:tileRect/>
            </a:gradFill>
            <a:ln w="25400" cap="flat" cmpd="sng" algn="ctr">
              <a:noFill/>
              <a:prstDash val="solid"/>
            </a:ln>
            <a:effectLst>
              <a:outerShdw blurRad="76200" dist="50800" algn="ctr" rotWithShape="0">
                <a:srgbClr val="000000">
                  <a:alpha val="27000"/>
                </a:srgbClr>
              </a:outerShdw>
            </a:effectLst>
          </p:spPr>
          <p:txBody>
            <a:bodyPr lIns="91428" tIns="45715" rIns="91428" bIns="45715" rtlCol="0" anchor="ctr"/>
            <a:lstStyle/>
            <a:p>
              <a:pPr algn="ctr"/>
              <a:endParaRPr lang="en-US" sz="1200" kern="0" dirty="0">
                <a:solidFill>
                  <a:srgbClr val="8E909E"/>
                </a:solidFill>
                <a:latin typeface="+mj-lt"/>
              </a:endParaRPr>
            </a:p>
          </p:txBody>
        </p:sp>
        <p:pic>
          <p:nvPicPr>
            <p:cNvPr id="200" name="Picture 20"/>
            <p:cNvPicPr>
              <a:picLocks noChangeAspect="1" noChangeArrowheads="1"/>
            </p:cNvPicPr>
            <p:nvPr/>
          </p:nvPicPr>
          <p:blipFill>
            <a:blip r:embed="rId13" cstate="email"/>
            <a:srcRect/>
            <a:stretch>
              <a:fillRect/>
            </a:stretch>
          </p:blipFill>
          <p:spPr bwMode="auto">
            <a:xfrm>
              <a:off x="8118239" y="2375983"/>
              <a:ext cx="591581" cy="187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1" name="Picture 19"/>
            <p:cNvPicPr>
              <a:picLocks noChangeAspect="1" noChangeArrowheads="1"/>
            </p:cNvPicPr>
            <p:nvPr/>
          </p:nvPicPr>
          <p:blipFill>
            <a:blip r:embed="rId14" cstate="email"/>
            <a:srcRect/>
            <a:stretch>
              <a:fillRect/>
            </a:stretch>
          </p:blipFill>
          <p:spPr bwMode="auto">
            <a:xfrm>
              <a:off x="7695768" y="1884946"/>
              <a:ext cx="944223" cy="219961"/>
            </a:xfrm>
            <a:prstGeom prst="rect">
              <a:avLst/>
            </a:prstGeom>
            <a:noFill/>
            <a:ln w="9525" algn="ctr">
              <a:noFill/>
              <a:miter lim="800000"/>
              <a:headEnd/>
              <a:tailEnd/>
            </a:ln>
          </p:spPr>
        </p:pic>
        <p:pic>
          <p:nvPicPr>
            <p:cNvPr id="202" name="Picture 51"/>
            <p:cNvPicPr>
              <a:picLocks noChangeAspect="1" noChangeArrowheads="1"/>
            </p:cNvPicPr>
            <p:nvPr/>
          </p:nvPicPr>
          <p:blipFill>
            <a:blip r:embed="rId15" cstate="email"/>
            <a:srcRect/>
            <a:stretch>
              <a:fillRect/>
            </a:stretch>
          </p:blipFill>
          <p:spPr bwMode="auto">
            <a:xfrm>
              <a:off x="8088811" y="2675792"/>
              <a:ext cx="543560" cy="183495"/>
            </a:xfrm>
            <a:prstGeom prst="rect">
              <a:avLst/>
            </a:prstGeom>
            <a:noFill/>
            <a:ln w="9525" algn="ctr">
              <a:noFill/>
              <a:miter lim="800000"/>
              <a:headEnd/>
              <a:tailEnd/>
            </a:ln>
          </p:spPr>
        </p:pic>
        <p:grpSp>
          <p:nvGrpSpPr>
            <p:cNvPr id="203" name="Group 5"/>
            <p:cNvGrpSpPr>
              <a:grpSpLocks noChangeAspect="1"/>
            </p:cNvGrpSpPr>
            <p:nvPr/>
          </p:nvGrpSpPr>
          <p:grpSpPr bwMode="auto">
            <a:xfrm>
              <a:off x="7819809" y="2186939"/>
              <a:ext cx="718386" cy="121592"/>
              <a:chOff x="1401" y="1697"/>
              <a:chExt cx="4894" cy="947"/>
            </a:xfrm>
            <a:solidFill>
              <a:schemeClr val="bg1"/>
            </a:solidFill>
          </p:grpSpPr>
          <p:sp>
            <p:nvSpPr>
              <p:cNvPr id="204" name="Freeform 6"/>
              <p:cNvSpPr>
                <a:spLocks noEditPoints="1"/>
              </p:cNvSpPr>
              <p:nvPr/>
            </p:nvSpPr>
            <p:spPr bwMode="auto">
              <a:xfrm>
                <a:off x="5924" y="1877"/>
                <a:ext cx="371" cy="583"/>
              </a:xfrm>
              <a:custGeom>
                <a:avLst/>
                <a:gdLst>
                  <a:gd name="T0" fmla="*/ 116 w 157"/>
                  <a:gd name="T1" fmla="*/ 113 h 247"/>
                  <a:gd name="T2" fmla="*/ 146 w 157"/>
                  <a:gd name="T3" fmla="*/ 62 h 247"/>
                  <a:gd name="T4" fmla="*/ 76 w 157"/>
                  <a:gd name="T5" fmla="*/ 0 h 247"/>
                  <a:gd name="T6" fmla="*/ 7 w 157"/>
                  <a:gd name="T7" fmla="*/ 62 h 247"/>
                  <a:gd name="T8" fmla="*/ 38 w 157"/>
                  <a:gd name="T9" fmla="*/ 114 h 247"/>
                  <a:gd name="T10" fmla="*/ 0 w 157"/>
                  <a:gd name="T11" fmla="*/ 175 h 247"/>
                  <a:gd name="T12" fmla="*/ 79 w 157"/>
                  <a:gd name="T13" fmla="*/ 247 h 247"/>
                  <a:gd name="T14" fmla="*/ 157 w 157"/>
                  <a:gd name="T15" fmla="*/ 175 h 247"/>
                  <a:gd name="T16" fmla="*/ 116 w 157"/>
                  <a:gd name="T17" fmla="*/ 113 h 247"/>
                  <a:gd name="T18" fmla="*/ 76 w 157"/>
                  <a:gd name="T19" fmla="*/ 28 h 247"/>
                  <a:gd name="T20" fmla="*/ 114 w 157"/>
                  <a:gd name="T21" fmla="*/ 65 h 247"/>
                  <a:gd name="T22" fmla="*/ 76 w 157"/>
                  <a:gd name="T23" fmla="*/ 102 h 247"/>
                  <a:gd name="T24" fmla="*/ 39 w 157"/>
                  <a:gd name="T25" fmla="*/ 65 h 247"/>
                  <a:gd name="T26" fmla="*/ 76 w 157"/>
                  <a:gd name="T27" fmla="*/ 28 h 247"/>
                  <a:gd name="T28" fmla="*/ 76 w 157"/>
                  <a:gd name="T29" fmla="*/ 218 h 247"/>
                  <a:gd name="T30" fmla="*/ 31 w 157"/>
                  <a:gd name="T31" fmla="*/ 173 h 247"/>
                  <a:gd name="T32" fmla="*/ 76 w 157"/>
                  <a:gd name="T33" fmla="*/ 128 h 247"/>
                  <a:gd name="T34" fmla="*/ 121 w 157"/>
                  <a:gd name="T35" fmla="*/ 173 h 247"/>
                  <a:gd name="T36" fmla="*/ 76 w 157"/>
                  <a:gd name="T37" fmla="*/ 218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57" h="247">
                    <a:moveTo>
                      <a:pt x="116" y="113"/>
                    </a:moveTo>
                    <a:cubicBezTo>
                      <a:pt x="134" y="102"/>
                      <a:pt x="146" y="83"/>
                      <a:pt x="146" y="62"/>
                    </a:cubicBezTo>
                    <a:cubicBezTo>
                      <a:pt x="146" y="28"/>
                      <a:pt x="115" y="0"/>
                      <a:pt x="76" y="0"/>
                    </a:cubicBezTo>
                    <a:cubicBezTo>
                      <a:pt x="38" y="0"/>
                      <a:pt x="7" y="28"/>
                      <a:pt x="7" y="62"/>
                    </a:cubicBezTo>
                    <a:cubicBezTo>
                      <a:pt x="7" y="84"/>
                      <a:pt x="19" y="103"/>
                      <a:pt x="38" y="114"/>
                    </a:cubicBezTo>
                    <a:cubicBezTo>
                      <a:pt x="15" y="127"/>
                      <a:pt x="0" y="149"/>
                      <a:pt x="0" y="175"/>
                    </a:cubicBezTo>
                    <a:cubicBezTo>
                      <a:pt x="0" y="215"/>
                      <a:pt x="35" y="247"/>
                      <a:pt x="79" y="247"/>
                    </a:cubicBezTo>
                    <a:cubicBezTo>
                      <a:pt x="122" y="247"/>
                      <a:pt x="157" y="215"/>
                      <a:pt x="157" y="175"/>
                    </a:cubicBezTo>
                    <a:cubicBezTo>
                      <a:pt x="157" y="148"/>
                      <a:pt x="141" y="125"/>
                      <a:pt x="116" y="113"/>
                    </a:cubicBezTo>
                    <a:moveTo>
                      <a:pt x="76" y="28"/>
                    </a:moveTo>
                    <a:cubicBezTo>
                      <a:pt x="97" y="28"/>
                      <a:pt x="114" y="45"/>
                      <a:pt x="114" y="65"/>
                    </a:cubicBezTo>
                    <a:cubicBezTo>
                      <a:pt x="114" y="86"/>
                      <a:pt x="97" y="102"/>
                      <a:pt x="76" y="102"/>
                    </a:cubicBezTo>
                    <a:cubicBezTo>
                      <a:pt x="56" y="102"/>
                      <a:pt x="39" y="86"/>
                      <a:pt x="39" y="65"/>
                    </a:cubicBezTo>
                    <a:cubicBezTo>
                      <a:pt x="39" y="45"/>
                      <a:pt x="56" y="28"/>
                      <a:pt x="76" y="28"/>
                    </a:cubicBezTo>
                    <a:moveTo>
                      <a:pt x="76" y="218"/>
                    </a:moveTo>
                    <a:cubicBezTo>
                      <a:pt x="51" y="218"/>
                      <a:pt x="31" y="198"/>
                      <a:pt x="31" y="173"/>
                    </a:cubicBezTo>
                    <a:cubicBezTo>
                      <a:pt x="31" y="148"/>
                      <a:pt x="51" y="128"/>
                      <a:pt x="76" y="128"/>
                    </a:cubicBezTo>
                    <a:cubicBezTo>
                      <a:pt x="101" y="128"/>
                      <a:pt x="121" y="148"/>
                      <a:pt x="121" y="173"/>
                    </a:cubicBezTo>
                    <a:cubicBezTo>
                      <a:pt x="121" y="198"/>
                      <a:pt x="101" y="218"/>
                      <a:pt x="76" y="218"/>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en-US" sz="1500" kern="0">
                  <a:solidFill>
                    <a:sysClr val="windowText" lastClr="000000"/>
                  </a:solidFill>
                  <a:latin typeface="+mj-lt"/>
                </a:endParaRPr>
              </a:p>
            </p:txBody>
          </p:sp>
          <p:sp>
            <p:nvSpPr>
              <p:cNvPr id="205" name="Freeform 7"/>
              <p:cNvSpPr/>
              <p:nvPr/>
            </p:nvSpPr>
            <p:spPr bwMode="auto">
              <a:xfrm>
                <a:off x="2601" y="1888"/>
                <a:ext cx="748" cy="563"/>
              </a:xfrm>
              <a:custGeom>
                <a:avLst/>
                <a:gdLst>
                  <a:gd name="T0" fmla="*/ 317 w 317"/>
                  <a:gd name="T1" fmla="*/ 0 h 238"/>
                  <a:gd name="T2" fmla="*/ 252 w 317"/>
                  <a:gd name="T3" fmla="*/ 238 h 238"/>
                  <a:gd name="T4" fmla="*/ 208 w 317"/>
                  <a:gd name="T5" fmla="*/ 238 h 238"/>
                  <a:gd name="T6" fmla="*/ 164 w 317"/>
                  <a:gd name="T7" fmla="*/ 72 h 238"/>
                  <a:gd name="T8" fmla="*/ 160 w 317"/>
                  <a:gd name="T9" fmla="*/ 48 h 238"/>
                  <a:gd name="T10" fmla="*/ 160 w 317"/>
                  <a:gd name="T11" fmla="*/ 48 h 238"/>
                  <a:gd name="T12" fmla="*/ 156 w 317"/>
                  <a:gd name="T13" fmla="*/ 71 h 238"/>
                  <a:gd name="T14" fmla="*/ 111 w 317"/>
                  <a:gd name="T15" fmla="*/ 238 h 238"/>
                  <a:gd name="T16" fmla="*/ 66 w 317"/>
                  <a:gd name="T17" fmla="*/ 238 h 238"/>
                  <a:gd name="T18" fmla="*/ 0 w 317"/>
                  <a:gd name="T19" fmla="*/ 0 h 238"/>
                  <a:gd name="T20" fmla="*/ 43 w 317"/>
                  <a:gd name="T21" fmla="*/ 0 h 238"/>
                  <a:gd name="T22" fmla="*/ 86 w 317"/>
                  <a:gd name="T23" fmla="*/ 174 h 238"/>
                  <a:gd name="T24" fmla="*/ 89 w 317"/>
                  <a:gd name="T25" fmla="*/ 197 h 238"/>
                  <a:gd name="T26" fmla="*/ 90 w 317"/>
                  <a:gd name="T27" fmla="*/ 197 h 238"/>
                  <a:gd name="T28" fmla="*/ 94 w 317"/>
                  <a:gd name="T29" fmla="*/ 174 h 238"/>
                  <a:gd name="T30" fmla="*/ 142 w 317"/>
                  <a:gd name="T31" fmla="*/ 0 h 238"/>
                  <a:gd name="T32" fmla="*/ 182 w 317"/>
                  <a:gd name="T33" fmla="*/ 0 h 238"/>
                  <a:gd name="T34" fmla="*/ 227 w 317"/>
                  <a:gd name="T35" fmla="*/ 176 h 238"/>
                  <a:gd name="T36" fmla="*/ 230 w 317"/>
                  <a:gd name="T37" fmla="*/ 197 h 238"/>
                  <a:gd name="T38" fmla="*/ 231 w 317"/>
                  <a:gd name="T39" fmla="*/ 197 h 238"/>
                  <a:gd name="T40" fmla="*/ 235 w 317"/>
                  <a:gd name="T41" fmla="*/ 175 h 238"/>
                  <a:gd name="T42" fmla="*/ 276 w 317"/>
                  <a:gd name="T43" fmla="*/ 0 h 238"/>
                  <a:gd name="T44" fmla="*/ 317 w 317"/>
                  <a:gd name="T45" fmla="*/ 0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17" h="238">
                    <a:moveTo>
                      <a:pt x="317" y="0"/>
                    </a:moveTo>
                    <a:cubicBezTo>
                      <a:pt x="252" y="238"/>
                      <a:pt x="252" y="238"/>
                      <a:pt x="252" y="238"/>
                    </a:cubicBezTo>
                    <a:cubicBezTo>
                      <a:pt x="208" y="238"/>
                      <a:pt x="208" y="238"/>
                      <a:pt x="208" y="238"/>
                    </a:cubicBezTo>
                    <a:cubicBezTo>
                      <a:pt x="164" y="72"/>
                      <a:pt x="164" y="72"/>
                      <a:pt x="164" y="72"/>
                    </a:cubicBezTo>
                    <a:cubicBezTo>
                      <a:pt x="162" y="65"/>
                      <a:pt x="161" y="57"/>
                      <a:pt x="160" y="48"/>
                    </a:cubicBezTo>
                    <a:cubicBezTo>
                      <a:pt x="160" y="48"/>
                      <a:pt x="160" y="48"/>
                      <a:pt x="160" y="48"/>
                    </a:cubicBezTo>
                    <a:cubicBezTo>
                      <a:pt x="159" y="56"/>
                      <a:pt x="158" y="64"/>
                      <a:pt x="156" y="71"/>
                    </a:cubicBezTo>
                    <a:cubicBezTo>
                      <a:pt x="111" y="238"/>
                      <a:pt x="111" y="238"/>
                      <a:pt x="111" y="238"/>
                    </a:cubicBezTo>
                    <a:cubicBezTo>
                      <a:pt x="66" y="238"/>
                      <a:pt x="66" y="238"/>
                      <a:pt x="66" y="238"/>
                    </a:cubicBezTo>
                    <a:cubicBezTo>
                      <a:pt x="0" y="0"/>
                      <a:pt x="0" y="0"/>
                      <a:pt x="0" y="0"/>
                    </a:cubicBezTo>
                    <a:cubicBezTo>
                      <a:pt x="43" y="0"/>
                      <a:pt x="43" y="0"/>
                      <a:pt x="43" y="0"/>
                    </a:cubicBezTo>
                    <a:cubicBezTo>
                      <a:pt x="86" y="174"/>
                      <a:pt x="86" y="174"/>
                      <a:pt x="86" y="174"/>
                    </a:cubicBezTo>
                    <a:cubicBezTo>
                      <a:pt x="87" y="182"/>
                      <a:pt x="88" y="189"/>
                      <a:pt x="89" y="197"/>
                    </a:cubicBezTo>
                    <a:cubicBezTo>
                      <a:pt x="90" y="197"/>
                      <a:pt x="90" y="197"/>
                      <a:pt x="90" y="197"/>
                    </a:cubicBezTo>
                    <a:cubicBezTo>
                      <a:pt x="90" y="192"/>
                      <a:pt x="92" y="184"/>
                      <a:pt x="94" y="174"/>
                    </a:cubicBezTo>
                    <a:cubicBezTo>
                      <a:pt x="142" y="0"/>
                      <a:pt x="142" y="0"/>
                      <a:pt x="142" y="0"/>
                    </a:cubicBezTo>
                    <a:cubicBezTo>
                      <a:pt x="182" y="0"/>
                      <a:pt x="182" y="0"/>
                      <a:pt x="182" y="0"/>
                    </a:cubicBezTo>
                    <a:cubicBezTo>
                      <a:pt x="227" y="176"/>
                      <a:pt x="227" y="176"/>
                      <a:pt x="227" y="176"/>
                    </a:cubicBezTo>
                    <a:cubicBezTo>
                      <a:pt x="228" y="182"/>
                      <a:pt x="229" y="189"/>
                      <a:pt x="230" y="197"/>
                    </a:cubicBezTo>
                    <a:cubicBezTo>
                      <a:pt x="231" y="197"/>
                      <a:pt x="231" y="197"/>
                      <a:pt x="231" y="197"/>
                    </a:cubicBezTo>
                    <a:cubicBezTo>
                      <a:pt x="231" y="191"/>
                      <a:pt x="232" y="184"/>
                      <a:pt x="235" y="175"/>
                    </a:cubicBezTo>
                    <a:cubicBezTo>
                      <a:pt x="276" y="0"/>
                      <a:pt x="276" y="0"/>
                      <a:pt x="276" y="0"/>
                    </a:cubicBezTo>
                    <a:lnTo>
                      <a:pt x="317"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en-US" sz="1500" kern="0">
                  <a:solidFill>
                    <a:sysClr val="windowText" lastClr="000000"/>
                  </a:solidFill>
                  <a:latin typeface="+mj-lt"/>
                </a:endParaRPr>
              </a:p>
            </p:txBody>
          </p:sp>
          <p:sp>
            <p:nvSpPr>
              <p:cNvPr id="206" name="Rectangle 8"/>
              <p:cNvSpPr>
                <a:spLocks noChangeArrowheads="1"/>
              </p:cNvSpPr>
              <p:nvPr/>
            </p:nvSpPr>
            <p:spPr bwMode="auto">
              <a:xfrm>
                <a:off x="3378" y="2049"/>
                <a:ext cx="89" cy="40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a:defRPr/>
                </a:pPr>
                <a:endParaRPr lang="en-US" sz="1500" kern="0">
                  <a:solidFill>
                    <a:sysClr val="windowText" lastClr="000000"/>
                  </a:solidFill>
                  <a:latin typeface="+mj-lt"/>
                </a:endParaRPr>
              </a:p>
            </p:txBody>
          </p:sp>
          <p:sp>
            <p:nvSpPr>
              <p:cNvPr id="207" name="Freeform 9"/>
              <p:cNvSpPr/>
              <p:nvPr/>
            </p:nvSpPr>
            <p:spPr bwMode="auto">
              <a:xfrm>
                <a:off x="3548" y="2040"/>
                <a:ext cx="347" cy="411"/>
              </a:xfrm>
              <a:custGeom>
                <a:avLst/>
                <a:gdLst>
                  <a:gd name="T0" fmla="*/ 147 w 147"/>
                  <a:gd name="T1" fmla="*/ 174 h 174"/>
                  <a:gd name="T2" fmla="*/ 115 w 147"/>
                  <a:gd name="T3" fmla="*/ 174 h 174"/>
                  <a:gd name="T4" fmla="*/ 115 w 147"/>
                  <a:gd name="T5" fmla="*/ 78 h 174"/>
                  <a:gd name="T6" fmla="*/ 77 w 147"/>
                  <a:gd name="T7" fmla="*/ 28 h 174"/>
                  <a:gd name="T8" fmla="*/ 49 w 147"/>
                  <a:gd name="T9" fmla="*/ 44 h 174"/>
                  <a:gd name="T10" fmla="*/ 37 w 147"/>
                  <a:gd name="T11" fmla="*/ 77 h 174"/>
                  <a:gd name="T12" fmla="*/ 37 w 147"/>
                  <a:gd name="T13" fmla="*/ 174 h 174"/>
                  <a:gd name="T14" fmla="*/ 0 w 147"/>
                  <a:gd name="T15" fmla="*/ 174 h 174"/>
                  <a:gd name="T16" fmla="*/ 0 w 147"/>
                  <a:gd name="T17" fmla="*/ 4 h 174"/>
                  <a:gd name="T18" fmla="*/ 37 w 147"/>
                  <a:gd name="T19" fmla="*/ 4 h 174"/>
                  <a:gd name="T20" fmla="*/ 37 w 147"/>
                  <a:gd name="T21" fmla="*/ 32 h 174"/>
                  <a:gd name="T22" fmla="*/ 38 w 147"/>
                  <a:gd name="T23" fmla="*/ 32 h 174"/>
                  <a:gd name="T24" fmla="*/ 92 w 147"/>
                  <a:gd name="T25" fmla="*/ 0 h 174"/>
                  <a:gd name="T26" fmla="*/ 133 w 147"/>
                  <a:gd name="T27" fmla="*/ 18 h 174"/>
                  <a:gd name="T28" fmla="*/ 147 w 147"/>
                  <a:gd name="T29" fmla="*/ 70 h 174"/>
                  <a:gd name="T30" fmla="*/ 147 w 147"/>
                  <a:gd name="T31" fmla="*/ 174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7" h="174">
                    <a:moveTo>
                      <a:pt x="147" y="174"/>
                    </a:moveTo>
                    <a:cubicBezTo>
                      <a:pt x="115" y="174"/>
                      <a:pt x="115" y="174"/>
                      <a:pt x="115" y="174"/>
                    </a:cubicBezTo>
                    <a:cubicBezTo>
                      <a:pt x="115" y="78"/>
                      <a:pt x="115" y="78"/>
                      <a:pt x="115" y="78"/>
                    </a:cubicBezTo>
                    <a:cubicBezTo>
                      <a:pt x="116" y="37"/>
                      <a:pt x="99" y="28"/>
                      <a:pt x="77" y="28"/>
                    </a:cubicBezTo>
                    <a:cubicBezTo>
                      <a:pt x="65" y="28"/>
                      <a:pt x="56" y="35"/>
                      <a:pt x="49" y="44"/>
                    </a:cubicBezTo>
                    <a:cubicBezTo>
                      <a:pt x="41" y="53"/>
                      <a:pt x="37" y="64"/>
                      <a:pt x="37" y="77"/>
                    </a:cubicBezTo>
                    <a:cubicBezTo>
                      <a:pt x="37" y="174"/>
                      <a:pt x="37" y="174"/>
                      <a:pt x="37" y="174"/>
                    </a:cubicBezTo>
                    <a:cubicBezTo>
                      <a:pt x="0" y="174"/>
                      <a:pt x="0" y="174"/>
                      <a:pt x="0" y="174"/>
                    </a:cubicBezTo>
                    <a:cubicBezTo>
                      <a:pt x="0" y="4"/>
                      <a:pt x="0" y="4"/>
                      <a:pt x="0" y="4"/>
                    </a:cubicBezTo>
                    <a:cubicBezTo>
                      <a:pt x="37" y="4"/>
                      <a:pt x="37" y="4"/>
                      <a:pt x="37" y="4"/>
                    </a:cubicBezTo>
                    <a:cubicBezTo>
                      <a:pt x="37" y="32"/>
                      <a:pt x="37" y="32"/>
                      <a:pt x="37" y="32"/>
                    </a:cubicBezTo>
                    <a:cubicBezTo>
                      <a:pt x="38" y="32"/>
                      <a:pt x="38" y="32"/>
                      <a:pt x="38" y="32"/>
                    </a:cubicBezTo>
                    <a:cubicBezTo>
                      <a:pt x="50" y="11"/>
                      <a:pt x="68" y="0"/>
                      <a:pt x="92" y="0"/>
                    </a:cubicBezTo>
                    <a:cubicBezTo>
                      <a:pt x="110" y="0"/>
                      <a:pt x="123" y="6"/>
                      <a:pt x="133" y="18"/>
                    </a:cubicBezTo>
                    <a:cubicBezTo>
                      <a:pt x="142" y="30"/>
                      <a:pt x="147" y="48"/>
                      <a:pt x="147" y="70"/>
                    </a:cubicBezTo>
                    <a:lnTo>
                      <a:pt x="147" y="17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en-US" sz="1500" kern="0">
                  <a:solidFill>
                    <a:sysClr val="windowText" lastClr="000000"/>
                  </a:solidFill>
                  <a:latin typeface="+mj-lt"/>
                </a:endParaRPr>
              </a:p>
            </p:txBody>
          </p:sp>
          <p:sp>
            <p:nvSpPr>
              <p:cNvPr id="208" name="Freeform 10"/>
              <p:cNvSpPr>
                <a:spLocks noEditPoints="1"/>
              </p:cNvSpPr>
              <p:nvPr/>
            </p:nvSpPr>
            <p:spPr bwMode="auto">
              <a:xfrm>
                <a:off x="3959" y="1855"/>
                <a:ext cx="390" cy="605"/>
              </a:xfrm>
              <a:custGeom>
                <a:avLst/>
                <a:gdLst>
                  <a:gd name="T0" fmla="*/ 165 w 165"/>
                  <a:gd name="T1" fmla="*/ 252 h 256"/>
                  <a:gd name="T2" fmla="*/ 127 w 165"/>
                  <a:gd name="T3" fmla="*/ 252 h 256"/>
                  <a:gd name="T4" fmla="*/ 127 w 165"/>
                  <a:gd name="T5" fmla="*/ 228 h 256"/>
                  <a:gd name="T6" fmla="*/ 126 w 165"/>
                  <a:gd name="T7" fmla="*/ 228 h 256"/>
                  <a:gd name="T8" fmla="*/ 69 w 165"/>
                  <a:gd name="T9" fmla="*/ 256 h 256"/>
                  <a:gd name="T10" fmla="*/ 19 w 165"/>
                  <a:gd name="T11" fmla="*/ 233 h 256"/>
                  <a:gd name="T12" fmla="*/ 0 w 165"/>
                  <a:gd name="T13" fmla="*/ 171 h 256"/>
                  <a:gd name="T14" fmla="*/ 21 w 165"/>
                  <a:gd name="T15" fmla="*/ 104 h 256"/>
                  <a:gd name="T16" fmla="*/ 76 w 165"/>
                  <a:gd name="T17" fmla="*/ 78 h 256"/>
                  <a:gd name="T18" fmla="*/ 126 w 165"/>
                  <a:gd name="T19" fmla="*/ 99 h 256"/>
                  <a:gd name="T20" fmla="*/ 127 w 165"/>
                  <a:gd name="T21" fmla="*/ 99 h 256"/>
                  <a:gd name="T22" fmla="*/ 127 w 165"/>
                  <a:gd name="T23" fmla="*/ 0 h 256"/>
                  <a:gd name="T24" fmla="*/ 165 w 165"/>
                  <a:gd name="T25" fmla="*/ 0 h 256"/>
                  <a:gd name="T26" fmla="*/ 165 w 165"/>
                  <a:gd name="T27" fmla="*/ 252 h 256"/>
                  <a:gd name="T28" fmla="*/ 127 w 165"/>
                  <a:gd name="T29" fmla="*/ 175 h 256"/>
                  <a:gd name="T30" fmla="*/ 127 w 165"/>
                  <a:gd name="T31" fmla="*/ 152 h 256"/>
                  <a:gd name="T32" fmla="*/ 115 w 165"/>
                  <a:gd name="T33" fmla="*/ 120 h 256"/>
                  <a:gd name="T34" fmla="*/ 84 w 165"/>
                  <a:gd name="T35" fmla="*/ 107 h 256"/>
                  <a:gd name="T36" fmla="*/ 49 w 165"/>
                  <a:gd name="T37" fmla="*/ 123 h 256"/>
                  <a:gd name="T38" fmla="*/ 36 w 165"/>
                  <a:gd name="T39" fmla="*/ 170 h 256"/>
                  <a:gd name="T40" fmla="*/ 48 w 165"/>
                  <a:gd name="T41" fmla="*/ 212 h 256"/>
                  <a:gd name="T42" fmla="*/ 81 w 165"/>
                  <a:gd name="T43" fmla="*/ 228 h 256"/>
                  <a:gd name="T44" fmla="*/ 115 w 165"/>
                  <a:gd name="T45" fmla="*/ 213 h 256"/>
                  <a:gd name="T46" fmla="*/ 127 w 165"/>
                  <a:gd name="T47" fmla="*/ 175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65" h="256">
                    <a:moveTo>
                      <a:pt x="165" y="252"/>
                    </a:moveTo>
                    <a:cubicBezTo>
                      <a:pt x="127" y="252"/>
                      <a:pt x="127" y="252"/>
                      <a:pt x="127" y="252"/>
                    </a:cubicBezTo>
                    <a:cubicBezTo>
                      <a:pt x="127" y="228"/>
                      <a:pt x="127" y="228"/>
                      <a:pt x="127" y="228"/>
                    </a:cubicBezTo>
                    <a:cubicBezTo>
                      <a:pt x="126" y="228"/>
                      <a:pt x="126" y="228"/>
                      <a:pt x="126" y="228"/>
                    </a:cubicBezTo>
                    <a:cubicBezTo>
                      <a:pt x="114" y="249"/>
                      <a:pt x="95" y="256"/>
                      <a:pt x="69" y="256"/>
                    </a:cubicBezTo>
                    <a:cubicBezTo>
                      <a:pt x="48" y="256"/>
                      <a:pt x="31" y="249"/>
                      <a:pt x="19" y="233"/>
                    </a:cubicBezTo>
                    <a:cubicBezTo>
                      <a:pt x="6" y="218"/>
                      <a:pt x="0" y="197"/>
                      <a:pt x="0" y="171"/>
                    </a:cubicBezTo>
                    <a:cubicBezTo>
                      <a:pt x="0" y="143"/>
                      <a:pt x="7" y="121"/>
                      <a:pt x="21" y="104"/>
                    </a:cubicBezTo>
                    <a:cubicBezTo>
                      <a:pt x="35" y="87"/>
                      <a:pt x="53" y="78"/>
                      <a:pt x="76" y="78"/>
                    </a:cubicBezTo>
                    <a:cubicBezTo>
                      <a:pt x="99" y="78"/>
                      <a:pt x="116" y="81"/>
                      <a:pt x="126" y="99"/>
                    </a:cubicBezTo>
                    <a:cubicBezTo>
                      <a:pt x="127" y="99"/>
                      <a:pt x="127" y="99"/>
                      <a:pt x="127" y="99"/>
                    </a:cubicBezTo>
                    <a:cubicBezTo>
                      <a:pt x="127" y="0"/>
                      <a:pt x="127" y="0"/>
                      <a:pt x="127" y="0"/>
                    </a:cubicBezTo>
                    <a:cubicBezTo>
                      <a:pt x="165" y="0"/>
                      <a:pt x="165" y="0"/>
                      <a:pt x="165" y="0"/>
                    </a:cubicBezTo>
                    <a:lnTo>
                      <a:pt x="165" y="252"/>
                    </a:lnTo>
                    <a:close/>
                    <a:moveTo>
                      <a:pt x="127" y="175"/>
                    </a:moveTo>
                    <a:cubicBezTo>
                      <a:pt x="127" y="152"/>
                      <a:pt x="127" y="152"/>
                      <a:pt x="127" y="152"/>
                    </a:cubicBezTo>
                    <a:cubicBezTo>
                      <a:pt x="127" y="139"/>
                      <a:pt x="123" y="128"/>
                      <a:pt x="115" y="120"/>
                    </a:cubicBezTo>
                    <a:cubicBezTo>
                      <a:pt x="107" y="111"/>
                      <a:pt x="97" y="107"/>
                      <a:pt x="84" y="107"/>
                    </a:cubicBezTo>
                    <a:cubicBezTo>
                      <a:pt x="69" y="107"/>
                      <a:pt x="57" y="112"/>
                      <a:pt x="49" y="123"/>
                    </a:cubicBezTo>
                    <a:cubicBezTo>
                      <a:pt x="40" y="135"/>
                      <a:pt x="36" y="150"/>
                      <a:pt x="36" y="170"/>
                    </a:cubicBezTo>
                    <a:cubicBezTo>
                      <a:pt x="36" y="188"/>
                      <a:pt x="40" y="202"/>
                      <a:pt x="48" y="212"/>
                    </a:cubicBezTo>
                    <a:cubicBezTo>
                      <a:pt x="56" y="223"/>
                      <a:pt x="67" y="228"/>
                      <a:pt x="81" y="228"/>
                    </a:cubicBezTo>
                    <a:cubicBezTo>
                      <a:pt x="95" y="228"/>
                      <a:pt x="106" y="223"/>
                      <a:pt x="115" y="213"/>
                    </a:cubicBezTo>
                    <a:cubicBezTo>
                      <a:pt x="123" y="203"/>
                      <a:pt x="127" y="190"/>
                      <a:pt x="127" y="175"/>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en-US" sz="1500" kern="0">
                  <a:solidFill>
                    <a:sysClr val="windowText" lastClr="000000"/>
                  </a:solidFill>
                  <a:latin typeface="+mj-lt"/>
                </a:endParaRPr>
              </a:p>
            </p:txBody>
          </p:sp>
          <p:sp>
            <p:nvSpPr>
              <p:cNvPr id="209" name="Freeform 11"/>
              <p:cNvSpPr>
                <a:spLocks noEditPoints="1"/>
              </p:cNvSpPr>
              <p:nvPr/>
            </p:nvSpPr>
            <p:spPr bwMode="auto">
              <a:xfrm>
                <a:off x="4401" y="2040"/>
                <a:ext cx="413" cy="420"/>
              </a:xfrm>
              <a:custGeom>
                <a:avLst/>
                <a:gdLst>
                  <a:gd name="T0" fmla="*/ 86 w 175"/>
                  <a:gd name="T1" fmla="*/ 178 h 178"/>
                  <a:gd name="T2" fmla="*/ 23 w 175"/>
                  <a:gd name="T3" fmla="*/ 154 h 178"/>
                  <a:gd name="T4" fmla="*/ 0 w 175"/>
                  <a:gd name="T5" fmla="*/ 91 h 178"/>
                  <a:gd name="T6" fmla="*/ 24 w 175"/>
                  <a:gd name="T7" fmla="*/ 24 h 178"/>
                  <a:gd name="T8" fmla="*/ 90 w 175"/>
                  <a:gd name="T9" fmla="*/ 0 h 178"/>
                  <a:gd name="T10" fmla="*/ 152 w 175"/>
                  <a:gd name="T11" fmla="*/ 24 h 178"/>
                  <a:gd name="T12" fmla="*/ 175 w 175"/>
                  <a:gd name="T13" fmla="*/ 89 h 178"/>
                  <a:gd name="T14" fmla="*/ 151 w 175"/>
                  <a:gd name="T15" fmla="*/ 154 h 178"/>
                  <a:gd name="T16" fmla="*/ 86 w 175"/>
                  <a:gd name="T17" fmla="*/ 178 h 178"/>
                  <a:gd name="T18" fmla="*/ 88 w 175"/>
                  <a:gd name="T19" fmla="*/ 31 h 178"/>
                  <a:gd name="T20" fmla="*/ 52 w 175"/>
                  <a:gd name="T21" fmla="*/ 47 h 178"/>
                  <a:gd name="T22" fmla="*/ 39 w 175"/>
                  <a:gd name="T23" fmla="*/ 90 h 178"/>
                  <a:gd name="T24" fmla="*/ 53 w 175"/>
                  <a:gd name="T25" fmla="*/ 132 h 178"/>
                  <a:gd name="T26" fmla="*/ 88 w 175"/>
                  <a:gd name="T27" fmla="*/ 148 h 178"/>
                  <a:gd name="T28" fmla="*/ 123 w 175"/>
                  <a:gd name="T29" fmla="*/ 132 h 178"/>
                  <a:gd name="T30" fmla="*/ 135 w 175"/>
                  <a:gd name="T31" fmla="*/ 89 h 178"/>
                  <a:gd name="T32" fmla="*/ 123 w 175"/>
                  <a:gd name="T33" fmla="*/ 46 h 178"/>
                  <a:gd name="T34" fmla="*/ 88 w 175"/>
                  <a:gd name="T35" fmla="*/ 31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75" h="178">
                    <a:moveTo>
                      <a:pt x="86" y="178"/>
                    </a:moveTo>
                    <a:cubicBezTo>
                      <a:pt x="60" y="178"/>
                      <a:pt x="39" y="170"/>
                      <a:pt x="23" y="154"/>
                    </a:cubicBezTo>
                    <a:cubicBezTo>
                      <a:pt x="8" y="138"/>
                      <a:pt x="0" y="117"/>
                      <a:pt x="0" y="91"/>
                    </a:cubicBezTo>
                    <a:cubicBezTo>
                      <a:pt x="0" y="63"/>
                      <a:pt x="8" y="40"/>
                      <a:pt x="24" y="24"/>
                    </a:cubicBezTo>
                    <a:cubicBezTo>
                      <a:pt x="41" y="8"/>
                      <a:pt x="63" y="0"/>
                      <a:pt x="90" y="0"/>
                    </a:cubicBezTo>
                    <a:cubicBezTo>
                      <a:pt x="117" y="0"/>
                      <a:pt x="138" y="8"/>
                      <a:pt x="152" y="24"/>
                    </a:cubicBezTo>
                    <a:cubicBezTo>
                      <a:pt x="167" y="39"/>
                      <a:pt x="175" y="61"/>
                      <a:pt x="175" y="89"/>
                    </a:cubicBezTo>
                    <a:cubicBezTo>
                      <a:pt x="175" y="116"/>
                      <a:pt x="167" y="137"/>
                      <a:pt x="151" y="154"/>
                    </a:cubicBezTo>
                    <a:cubicBezTo>
                      <a:pt x="135" y="170"/>
                      <a:pt x="113" y="178"/>
                      <a:pt x="86" y="178"/>
                    </a:cubicBezTo>
                    <a:moveTo>
                      <a:pt x="88" y="31"/>
                    </a:moveTo>
                    <a:cubicBezTo>
                      <a:pt x="73" y="31"/>
                      <a:pt x="61" y="36"/>
                      <a:pt x="52" y="47"/>
                    </a:cubicBezTo>
                    <a:cubicBezTo>
                      <a:pt x="44" y="57"/>
                      <a:pt x="39" y="72"/>
                      <a:pt x="39" y="90"/>
                    </a:cubicBezTo>
                    <a:cubicBezTo>
                      <a:pt x="39" y="108"/>
                      <a:pt x="44" y="122"/>
                      <a:pt x="53" y="132"/>
                    </a:cubicBezTo>
                    <a:cubicBezTo>
                      <a:pt x="61" y="142"/>
                      <a:pt x="73" y="148"/>
                      <a:pt x="88" y="148"/>
                    </a:cubicBezTo>
                    <a:cubicBezTo>
                      <a:pt x="103" y="148"/>
                      <a:pt x="115" y="143"/>
                      <a:pt x="123" y="132"/>
                    </a:cubicBezTo>
                    <a:cubicBezTo>
                      <a:pt x="131" y="122"/>
                      <a:pt x="135" y="108"/>
                      <a:pt x="135" y="89"/>
                    </a:cubicBezTo>
                    <a:cubicBezTo>
                      <a:pt x="135" y="71"/>
                      <a:pt x="131" y="56"/>
                      <a:pt x="123" y="46"/>
                    </a:cubicBezTo>
                    <a:cubicBezTo>
                      <a:pt x="115" y="36"/>
                      <a:pt x="103" y="31"/>
                      <a:pt x="88" y="3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en-US" sz="1500" kern="0">
                  <a:solidFill>
                    <a:sysClr val="windowText" lastClr="000000"/>
                  </a:solidFill>
                  <a:latin typeface="+mj-lt"/>
                </a:endParaRPr>
              </a:p>
            </p:txBody>
          </p:sp>
          <p:sp>
            <p:nvSpPr>
              <p:cNvPr id="210" name="Freeform 12"/>
              <p:cNvSpPr/>
              <p:nvPr/>
            </p:nvSpPr>
            <p:spPr bwMode="auto">
              <a:xfrm>
                <a:off x="4814" y="2049"/>
                <a:ext cx="586" cy="402"/>
              </a:xfrm>
              <a:custGeom>
                <a:avLst/>
                <a:gdLst>
                  <a:gd name="T0" fmla="*/ 248 w 248"/>
                  <a:gd name="T1" fmla="*/ 0 h 170"/>
                  <a:gd name="T2" fmla="*/ 199 w 248"/>
                  <a:gd name="T3" fmla="*/ 170 h 170"/>
                  <a:gd name="T4" fmla="*/ 158 w 248"/>
                  <a:gd name="T5" fmla="*/ 170 h 170"/>
                  <a:gd name="T6" fmla="*/ 128 w 248"/>
                  <a:gd name="T7" fmla="*/ 55 h 170"/>
                  <a:gd name="T8" fmla="*/ 125 w 248"/>
                  <a:gd name="T9" fmla="*/ 40 h 170"/>
                  <a:gd name="T10" fmla="*/ 125 w 248"/>
                  <a:gd name="T11" fmla="*/ 40 h 170"/>
                  <a:gd name="T12" fmla="*/ 122 w 248"/>
                  <a:gd name="T13" fmla="*/ 55 h 170"/>
                  <a:gd name="T14" fmla="*/ 89 w 248"/>
                  <a:gd name="T15" fmla="*/ 170 h 170"/>
                  <a:gd name="T16" fmla="*/ 49 w 248"/>
                  <a:gd name="T17" fmla="*/ 170 h 170"/>
                  <a:gd name="T18" fmla="*/ 0 w 248"/>
                  <a:gd name="T19" fmla="*/ 0 h 170"/>
                  <a:gd name="T20" fmla="*/ 39 w 248"/>
                  <a:gd name="T21" fmla="*/ 0 h 170"/>
                  <a:gd name="T22" fmla="*/ 70 w 248"/>
                  <a:gd name="T23" fmla="*/ 123 h 170"/>
                  <a:gd name="T24" fmla="*/ 72 w 248"/>
                  <a:gd name="T25" fmla="*/ 137 h 170"/>
                  <a:gd name="T26" fmla="*/ 73 w 248"/>
                  <a:gd name="T27" fmla="*/ 137 h 170"/>
                  <a:gd name="T28" fmla="*/ 76 w 248"/>
                  <a:gd name="T29" fmla="*/ 122 h 170"/>
                  <a:gd name="T30" fmla="*/ 110 w 248"/>
                  <a:gd name="T31" fmla="*/ 0 h 170"/>
                  <a:gd name="T32" fmla="*/ 146 w 248"/>
                  <a:gd name="T33" fmla="*/ 0 h 170"/>
                  <a:gd name="T34" fmla="*/ 176 w 248"/>
                  <a:gd name="T35" fmla="*/ 123 h 170"/>
                  <a:gd name="T36" fmla="*/ 178 w 248"/>
                  <a:gd name="T37" fmla="*/ 138 h 170"/>
                  <a:gd name="T38" fmla="*/ 179 w 248"/>
                  <a:gd name="T39" fmla="*/ 138 h 170"/>
                  <a:gd name="T40" fmla="*/ 182 w 248"/>
                  <a:gd name="T41" fmla="*/ 123 h 170"/>
                  <a:gd name="T42" fmla="*/ 212 w 248"/>
                  <a:gd name="T43" fmla="*/ 0 h 170"/>
                  <a:gd name="T44" fmla="*/ 248 w 248"/>
                  <a:gd name="T45" fmla="*/ 0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48" h="170">
                    <a:moveTo>
                      <a:pt x="248" y="0"/>
                    </a:moveTo>
                    <a:cubicBezTo>
                      <a:pt x="199" y="170"/>
                      <a:pt x="199" y="170"/>
                      <a:pt x="199" y="170"/>
                    </a:cubicBezTo>
                    <a:cubicBezTo>
                      <a:pt x="158" y="170"/>
                      <a:pt x="158" y="170"/>
                      <a:pt x="158" y="170"/>
                    </a:cubicBezTo>
                    <a:cubicBezTo>
                      <a:pt x="128" y="55"/>
                      <a:pt x="128" y="55"/>
                      <a:pt x="128" y="55"/>
                    </a:cubicBezTo>
                    <a:cubicBezTo>
                      <a:pt x="127" y="51"/>
                      <a:pt x="126" y="46"/>
                      <a:pt x="125" y="40"/>
                    </a:cubicBezTo>
                    <a:cubicBezTo>
                      <a:pt x="125" y="40"/>
                      <a:pt x="125" y="40"/>
                      <a:pt x="125" y="40"/>
                    </a:cubicBezTo>
                    <a:cubicBezTo>
                      <a:pt x="125" y="44"/>
                      <a:pt x="124" y="49"/>
                      <a:pt x="122" y="55"/>
                    </a:cubicBezTo>
                    <a:cubicBezTo>
                      <a:pt x="89" y="170"/>
                      <a:pt x="89" y="170"/>
                      <a:pt x="89" y="170"/>
                    </a:cubicBezTo>
                    <a:cubicBezTo>
                      <a:pt x="49" y="170"/>
                      <a:pt x="49" y="170"/>
                      <a:pt x="49" y="170"/>
                    </a:cubicBezTo>
                    <a:cubicBezTo>
                      <a:pt x="0" y="0"/>
                      <a:pt x="0" y="0"/>
                      <a:pt x="0" y="0"/>
                    </a:cubicBezTo>
                    <a:cubicBezTo>
                      <a:pt x="39" y="0"/>
                      <a:pt x="39" y="0"/>
                      <a:pt x="39" y="0"/>
                    </a:cubicBezTo>
                    <a:cubicBezTo>
                      <a:pt x="70" y="123"/>
                      <a:pt x="70" y="123"/>
                      <a:pt x="70" y="123"/>
                    </a:cubicBezTo>
                    <a:cubicBezTo>
                      <a:pt x="71" y="126"/>
                      <a:pt x="72" y="131"/>
                      <a:pt x="72" y="137"/>
                    </a:cubicBezTo>
                    <a:cubicBezTo>
                      <a:pt x="73" y="137"/>
                      <a:pt x="73" y="137"/>
                      <a:pt x="73" y="137"/>
                    </a:cubicBezTo>
                    <a:cubicBezTo>
                      <a:pt x="73" y="133"/>
                      <a:pt x="74" y="128"/>
                      <a:pt x="76" y="122"/>
                    </a:cubicBezTo>
                    <a:cubicBezTo>
                      <a:pt x="110" y="0"/>
                      <a:pt x="110" y="0"/>
                      <a:pt x="110" y="0"/>
                    </a:cubicBezTo>
                    <a:cubicBezTo>
                      <a:pt x="146" y="0"/>
                      <a:pt x="146" y="0"/>
                      <a:pt x="146" y="0"/>
                    </a:cubicBezTo>
                    <a:cubicBezTo>
                      <a:pt x="176" y="123"/>
                      <a:pt x="176" y="123"/>
                      <a:pt x="176" y="123"/>
                    </a:cubicBezTo>
                    <a:cubicBezTo>
                      <a:pt x="177" y="127"/>
                      <a:pt x="178" y="132"/>
                      <a:pt x="178" y="138"/>
                    </a:cubicBezTo>
                    <a:cubicBezTo>
                      <a:pt x="179" y="138"/>
                      <a:pt x="179" y="138"/>
                      <a:pt x="179" y="138"/>
                    </a:cubicBezTo>
                    <a:cubicBezTo>
                      <a:pt x="180" y="134"/>
                      <a:pt x="180" y="129"/>
                      <a:pt x="182" y="123"/>
                    </a:cubicBezTo>
                    <a:cubicBezTo>
                      <a:pt x="212" y="0"/>
                      <a:pt x="212" y="0"/>
                      <a:pt x="212" y="0"/>
                    </a:cubicBezTo>
                    <a:lnTo>
                      <a:pt x="24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en-US" sz="1500" kern="0">
                  <a:solidFill>
                    <a:sysClr val="windowText" lastClr="000000"/>
                  </a:solidFill>
                  <a:latin typeface="+mj-lt"/>
                </a:endParaRPr>
              </a:p>
            </p:txBody>
          </p:sp>
          <p:sp>
            <p:nvSpPr>
              <p:cNvPr id="211" name="Freeform 13"/>
              <p:cNvSpPr/>
              <p:nvPr/>
            </p:nvSpPr>
            <p:spPr bwMode="auto">
              <a:xfrm>
                <a:off x="5412" y="2040"/>
                <a:ext cx="262" cy="420"/>
              </a:xfrm>
              <a:custGeom>
                <a:avLst/>
                <a:gdLst>
                  <a:gd name="T0" fmla="*/ 0 w 111"/>
                  <a:gd name="T1" fmla="*/ 169 h 178"/>
                  <a:gd name="T2" fmla="*/ 0 w 111"/>
                  <a:gd name="T3" fmla="*/ 133 h 178"/>
                  <a:gd name="T4" fmla="*/ 44 w 111"/>
                  <a:gd name="T5" fmla="*/ 150 h 178"/>
                  <a:gd name="T6" fmla="*/ 76 w 111"/>
                  <a:gd name="T7" fmla="*/ 129 h 178"/>
                  <a:gd name="T8" fmla="*/ 73 w 111"/>
                  <a:gd name="T9" fmla="*/ 119 h 178"/>
                  <a:gd name="T10" fmla="*/ 65 w 111"/>
                  <a:gd name="T11" fmla="*/ 112 h 178"/>
                  <a:gd name="T12" fmla="*/ 54 w 111"/>
                  <a:gd name="T13" fmla="*/ 106 h 178"/>
                  <a:gd name="T14" fmla="*/ 40 w 111"/>
                  <a:gd name="T15" fmla="*/ 101 h 178"/>
                  <a:gd name="T16" fmla="*/ 23 w 111"/>
                  <a:gd name="T17" fmla="*/ 92 h 178"/>
                  <a:gd name="T18" fmla="*/ 10 w 111"/>
                  <a:gd name="T19" fmla="*/ 81 h 178"/>
                  <a:gd name="T20" fmla="*/ 2 w 111"/>
                  <a:gd name="T21" fmla="*/ 68 h 178"/>
                  <a:gd name="T22" fmla="*/ 0 w 111"/>
                  <a:gd name="T23" fmla="*/ 50 h 178"/>
                  <a:gd name="T24" fmla="*/ 5 w 111"/>
                  <a:gd name="T25" fmla="*/ 29 h 178"/>
                  <a:gd name="T26" fmla="*/ 20 w 111"/>
                  <a:gd name="T27" fmla="*/ 13 h 178"/>
                  <a:gd name="T28" fmla="*/ 40 w 111"/>
                  <a:gd name="T29" fmla="*/ 3 h 178"/>
                  <a:gd name="T30" fmla="*/ 64 w 111"/>
                  <a:gd name="T31" fmla="*/ 0 h 178"/>
                  <a:gd name="T32" fmla="*/ 103 w 111"/>
                  <a:gd name="T33" fmla="*/ 7 h 178"/>
                  <a:gd name="T34" fmla="*/ 103 w 111"/>
                  <a:gd name="T35" fmla="*/ 41 h 178"/>
                  <a:gd name="T36" fmla="*/ 65 w 111"/>
                  <a:gd name="T37" fmla="*/ 29 h 178"/>
                  <a:gd name="T38" fmla="*/ 52 w 111"/>
                  <a:gd name="T39" fmla="*/ 30 h 178"/>
                  <a:gd name="T40" fmla="*/ 43 w 111"/>
                  <a:gd name="T41" fmla="*/ 34 h 178"/>
                  <a:gd name="T42" fmla="*/ 37 w 111"/>
                  <a:gd name="T43" fmla="*/ 41 h 178"/>
                  <a:gd name="T44" fmla="*/ 35 w 111"/>
                  <a:gd name="T45" fmla="*/ 49 h 178"/>
                  <a:gd name="T46" fmla="*/ 37 w 111"/>
                  <a:gd name="T47" fmla="*/ 58 h 178"/>
                  <a:gd name="T48" fmla="*/ 44 w 111"/>
                  <a:gd name="T49" fmla="*/ 65 h 178"/>
                  <a:gd name="T50" fmla="*/ 54 w 111"/>
                  <a:gd name="T51" fmla="*/ 70 h 178"/>
                  <a:gd name="T52" fmla="*/ 67 w 111"/>
                  <a:gd name="T53" fmla="*/ 76 h 178"/>
                  <a:gd name="T54" fmla="*/ 85 w 111"/>
                  <a:gd name="T55" fmla="*/ 85 h 178"/>
                  <a:gd name="T56" fmla="*/ 99 w 111"/>
                  <a:gd name="T57" fmla="*/ 95 h 178"/>
                  <a:gd name="T58" fmla="*/ 108 w 111"/>
                  <a:gd name="T59" fmla="*/ 109 h 178"/>
                  <a:gd name="T60" fmla="*/ 111 w 111"/>
                  <a:gd name="T61" fmla="*/ 127 h 178"/>
                  <a:gd name="T62" fmla="*/ 105 w 111"/>
                  <a:gd name="T63" fmla="*/ 150 h 178"/>
                  <a:gd name="T64" fmla="*/ 91 w 111"/>
                  <a:gd name="T65" fmla="*/ 166 h 178"/>
                  <a:gd name="T66" fmla="*/ 69 w 111"/>
                  <a:gd name="T67" fmla="*/ 175 h 178"/>
                  <a:gd name="T68" fmla="*/ 44 w 111"/>
                  <a:gd name="T69" fmla="*/ 178 h 178"/>
                  <a:gd name="T70" fmla="*/ 0 w 111"/>
                  <a:gd name="T71" fmla="*/ 169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11" h="178">
                    <a:moveTo>
                      <a:pt x="0" y="169"/>
                    </a:moveTo>
                    <a:cubicBezTo>
                      <a:pt x="0" y="133"/>
                      <a:pt x="0" y="133"/>
                      <a:pt x="0" y="133"/>
                    </a:cubicBezTo>
                    <a:cubicBezTo>
                      <a:pt x="13" y="144"/>
                      <a:pt x="28" y="150"/>
                      <a:pt x="44" y="150"/>
                    </a:cubicBezTo>
                    <a:cubicBezTo>
                      <a:pt x="65" y="150"/>
                      <a:pt x="76" y="143"/>
                      <a:pt x="76" y="129"/>
                    </a:cubicBezTo>
                    <a:cubicBezTo>
                      <a:pt x="76" y="125"/>
                      <a:pt x="75" y="122"/>
                      <a:pt x="73" y="119"/>
                    </a:cubicBezTo>
                    <a:cubicBezTo>
                      <a:pt x="71" y="116"/>
                      <a:pt x="69" y="114"/>
                      <a:pt x="65" y="112"/>
                    </a:cubicBezTo>
                    <a:cubicBezTo>
                      <a:pt x="62" y="110"/>
                      <a:pt x="59" y="108"/>
                      <a:pt x="54" y="106"/>
                    </a:cubicBezTo>
                    <a:cubicBezTo>
                      <a:pt x="50" y="105"/>
                      <a:pt x="46" y="103"/>
                      <a:pt x="40" y="101"/>
                    </a:cubicBezTo>
                    <a:cubicBezTo>
                      <a:pt x="34" y="98"/>
                      <a:pt x="28" y="95"/>
                      <a:pt x="23" y="92"/>
                    </a:cubicBezTo>
                    <a:cubicBezTo>
                      <a:pt x="18" y="89"/>
                      <a:pt x="14" y="85"/>
                      <a:pt x="10" y="81"/>
                    </a:cubicBezTo>
                    <a:cubicBezTo>
                      <a:pt x="7" y="77"/>
                      <a:pt x="4" y="73"/>
                      <a:pt x="2" y="68"/>
                    </a:cubicBezTo>
                    <a:cubicBezTo>
                      <a:pt x="1" y="63"/>
                      <a:pt x="0" y="57"/>
                      <a:pt x="0" y="50"/>
                    </a:cubicBezTo>
                    <a:cubicBezTo>
                      <a:pt x="0" y="42"/>
                      <a:pt x="2" y="35"/>
                      <a:pt x="5" y="29"/>
                    </a:cubicBezTo>
                    <a:cubicBezTo>
                      <a:pt x="9" y="23"/>
                      <a:pt x="13" y="17"/>
                      <a:pt x="20" y="13"/>
                    </a:cubicBezTo>
                    <a:cubicBezTo>
                      <a:pt x="26" y="9"/>
                      <a:pt x="32" y="6"/>
                      <a:pt x="40" y="3"/>
                    </a:cubicBezTo>
                    <a:cubicBezTo>
                      <a:pt x="48" y="1"/>
                      <a:pt x="56" y="0"/>
                      <a:pt x="64" y="0"/>
                    </a:cubicBezTo>
                    <a:cubicBezTo>
                      <a:pt x="78" y="0"/>
                      <a:pt x="91" y="3"/>
                      <a:pt x="103" y="7"/>
                    </a:cubicBezTo>
                    <a:cubicBezTo>
                      <a:pt x="103" y="41"/>
                      <a:pt x="103" y="41"/>
                      <a:pt x="103" y="41"/>
                    </a:cubicBezTo>
                    <a:cubicBezTo>
                      <a:pt x="92" y="33"/>
                      <a:pt x="79" y="29"/>
                      <a:pt x="65" y="29"/>
                    </a:cubicBezTo>
                    <a:cubicBezTo>
                      <a:pt x="60" y="29"/>
                      <a:pt x="56" y="29"/>
                      <a:pt x="52" y="30"/>
                    </a:cubicBezTo>
                    <a:cubicBezTo>
                      <a:pt x="49" y="31"/>
                      <a:pt x="46" y="33"/>
                      <a:pt x="43" y="34"/>
                    </a:cubicBezTo>
                    <a:cubicBezTo>
                      <a:pt x="41" y="36"/>
                      <a:pt x="39" y="38"/>
                      <a:pt x="37" y="41"/>
                    </a:cubicBezTo>
                    <a:cubicBezTo>
                      <a:pt x="36" y="43"/>
                      <a:pt x="35" y="46"/>
                      <a:pt x="35" y="49"/>
                    </a:cubicBezTo>
                    <a:cubicBezTo>
                      <a:pt x="35" y="53"/>
                      <a:pt x="36" y="56"/>
                      <a:pt x="37" y="58"/>
                    </a:cubicBezTo>
                    <a:cubicBezTo>
                      <a:pt x="39" y="61"/>
                      <a:pt x="41" y="63"/>
                      <a:pt x="44" y="65"/>
                    </a:cubicBezTo>
                    <a:cubicBezTo>
                      <a:pt x="46" y="67"/>
                      <a:pt x="50" y="69"/>
                      <a:pt x="54" y="70"/>
                    </a:cubicBezTo>
                    <a:cubicBezTo>
                      <a:pt x="58" y="72"/>
                      <a:pt x="62" y="74"/>
                      <a:pt x="67" y="76"/>
                    </a:cubicBezTo>
                    <a:cubicBezTo>
                      <a:pt x="74" y="79"/>
                      <a:pt x="80" y="82"/>
                      <a:pt x="85" y="85"/>
                    </a:cubicBezTo>
                    <a:cubicBezTo>
                      <a:pt x="91" y="88"/>
                      <a:pt x="95" y="91"/>
                      <a:pt x="99" y="95"/>
                    </a:cubicBezTo>
                    <a:cubicBezTo>
                      <a:pt x="103" y="99"/>
                      <a:pt x="106" y="104"/>
                      <a:pt x="108" y="109"/>
                    </a:cubicBezTo>
                    <a:cubicBezTo>
                      <a:pt x="110" y="114"/>
                      <a:pt x="111" y="120"/>
                      <a:pt x="111" y="127"/>
                    </a:cubicBezTo>
                    <a:cubicBezTo>
                      <a:pt x="111" y="136"/>
                      <a:pt x="109" y="143"/>
                      <a:pt x="105" y="150"/>
                    </a:cubicBezTo>
                    <a:cubicBezTo>
                      <a:pt x="102" y="156"/>
                      <a:pt x="97" y="161"/>
                      <a:pt x="91" y="166"/>
                    </a:cubicBezTo>
                    <a:cubicBezTo>
                      <a:pt x="85" y="170"/>
                      <a:pt x="77" y="173"/>
                      <a:pt x="69" y="175"/>
                    </a:cubicBezTo>
                    <a:cubicBezTo>
                      <a:pt x="61" y="177"/>
                      <a:pt x="53" y="178"/>
                      <a:pt x="44" y="178"/>
                    </a:cubicBezTo>
                    <a:cubicBezTo>
                      <a:pt x="27" y="178"/>
                      <a:pt x="12" y="175"/>
                      <a:pt x="0" y="169"/>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en-US" sz="1500" kern="0">
                  <a:solidFill>
                    <a:sysClr val="windowText" lastClr="000000"/>
                  </a:solidFill>
                  <a:latin typeface="+mj-lt"/>
                </a:endParaRPr>
              </a:p>
            </p:txBody>
          </p:sp>
          <p:sp>
            <p:nvSpPr>
              <p:cNvPr id="212" name="Oval 14"/>
              <p:cNvSpPr>
                <a:spLocks noChangeArrowheads="1"/>
              </p:cNvSpPr>
              <p:nvPr/>
            </p:nvSpPr>
            <p:spPr bwMode="auto">
              <a:xfrm>
                <a:off x="3371" y="1867"/>
                <a:ext cx="111" cy="102"/>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en-US" sz="1500" kern="0">
                  <a:solidFill>
                    <a:sysClr val="windowText" lastClr="000000"/>
                  </a:solidFill>
                  <a:latin typeface="+mj-lt"/>
                </a:endParaRPr>
              </a:p>
            </p:txBody>
          </p:sp>
          <p:sp>
            <p:nvSpPr>
              <p:cNvPr id="213" name="Freeform 15"/>
              <p:cNvSpPr>
                <a:spLocks noEditPoints="1"/>
              </p:cNvSpPr>
              <p:nvPr/>
            </p:nvSpPr>
            <p:spPr bwMode="auto">
              <a:xfrm>
                <a:off x="5681" y="2040"/>
                <a:ext cx="94" cy="94"/>
              </a:xfrm>
              <a:custGeom>
                <a:avLst/>
                <a:gdLst>
                  <a:gd name="T0" fmla="*/ 20 w 40"/>
                  <a:gd name="T1" fmla="*/ 40 h 40"/>
                  <a:gd name="T2" fmla="*/ 6 w 40"/>
                  <a:gd name="T3" fmla="*/ 34 h 40"/>
                  <a:gd name="T4" fmla="*/ 0 w 40"/>
                  <a:gd name="T5" fmla="*/ 20 h 40"/>
                  <a:gd name="T6" fmla="*/ 6 w 40"/>
                  <a:gd name="T7" fmla="*/ 6 h 40"/>
                  <a:gd name="T8" fmla="*/ 20 w 40"/>
                  <a:gd name="T9" fmla="*/ 0 h 40"/>
                  <a:gd name="T10" fmla="*/ 34 w 40"/>
                  <a:gd name="T11" fmla="*/ 6 h 40"/>
                  <a:gd name="T12" fmla="*/ 40 w 40"/>
                  <a:gd name="T13" fmla="*/ 20 h 40"/>
                  <a:gd name="T14" fmla="*/ 34 w 40"/>
                  <a:gd name="T15" fmla="*/ 34 h 40"/>
                  <a:gd name="T16" fmla="*/ 20 w 40"/>
                  <a:gd name="T17" fmla="*/ 40 h 40"/>
                  <a:gd name="T18" fmla="*/ 20 w 40"/>
                  <a:gd name="T19" fmla="*/ 3 h 40"/>
                  <a:gd name="T20" fmla="*/ 8 w 40"/>
                  <a:gd name="T21" fmla="*/ 8 h 40"/>
                  <a:gd name="T22" fmla="*/ 3 w 40"/>
                  <a:gd name="T23" fmla="*/ 20 h 40"/>
                  <a:gd name="T24" fmla="*/ 8 w 40"/>
                  <a:gd name="T25" fmla="*/ 33 h 40"/>
                  <a:gd name="T26" fmla="*/ 20 w 40"/>
                  <a:gd name="T27" fmla="*/ 38 h 40"/>
                  <a:gd name="T28" fmla="*/ 32 w 40"/>
                  <a:gd name="T29" fmla="*/ 33 h 40"/>
                  <a:gd name="T30" fmla="*/ 38 w 40"/>
                  <a:gd name="T31" fmla="*/ 20 h 40"/>
                  <a:gd name="T32" fmla="*/ 32 w 40"/>
                  <a:gd name="T33" fmla="*/ 8 h 40"/>
                  <a:gd name="T34" fmla="*/ 20 w 40"/>
                  <a:gd name="T35" fmla="*/ 3 h 40"/>
                  <a:gd name="T36" fmla="*/ 31 w 40"/>
                  <a:gd name="T37" fmla="*/ 33 h 40"/>
                  <a:gd name="T38" fmla="*/ 25 w 40"/>
                  <a:gd name="T39" fmla="*/ 33 h 40"/>
                  <a:gd name="T40" fmla="*/ 22 w 40"/>
                  <a:gd name="T41" fmla="*/ 27 h 40"/>
                  <a:gd name="T42" fmla="*/ 18 w 40"/>
                  <a:gd name="T43" fmla="*/ 22 h 40"/>
                  <a:gd name="T44" fmla="*/ 16 w 40"/>
                  <a:gd name="T45" fmla="*/ 22 h 40"/>
                  <a:gd name="T46" fmla="*/ 16 w 40"/>
                  <a:gd name="T47" fmla="*/ 33 h 40"/>
                  <a:gd name="T48" fmla="*/ 12 w 40"/>
                  <a:gd name="T49" fmla="*/ 33 h 40"/>
                  <a:gd name="T50" fmla="*/ 12 w 40"/>
                  <a:gd name="T51" fmla="*/ 7 h 40"/>
                  <a:gd name="T52" fmla="*/ 19 w 40"/>
                  <a:gd name="T53" fmla="*/ 7 h 40"/>
                  <a:gd name="T54" fmla="*/ 27 w 40"/>
                  <a:gd name="T55" fmla="*/ 9 h 40"/>
                  <a:gd name="T56" fmla="*/ 29 w 40"/>
                  <a:gd name="T57" fmla="*/ 14 h 40"/>
                  <a:gd name="T58" fmla="*/ 28 w 40"/>
                  <a:gd name="T59" fmla="*/ 19 h 40"/>
                  <a:gd name="T60" fmla="*/ 23 w 40"/>
                  <a:gd name="T61" fmla="*/ 21 h 40"/>
                  <a:gd name="T62" fmla="*/ 23 w 40"/>
                  <a:gd name="T63" fmla="*/ 21 h 40"/>
                  <a:gd name="T64" fmla="*/ 27 w 40"/>
                  <a:gd name="T65" fmla="*/ 26 h 40"/>
                  <a:gd name="T66" fmla="*/ 31 w 40"/>
                  <a:gd name="T67" fmla="*/ 33 h 40"/>
                  <a:gd name="T68" fmla="*/ 16 w 40"/>
                  <a:gd name="T69" fmla="*/ 11 h 40"/>
                  <a:gd name="T70" fmla="*/ 16 w 40"/>
                  <a:gd name="T71" fmla="*/ 19 h 40"/>
                  <a:gd name="T72" fmla="*/ 20 w 40"/>
                  <a:gd name="T73" fmla="*/ 19 h 40"/>
                  <a:gd name="T74" fmla="*/ 24 w 40"/>
                  <a:gd name="T75" fmla="*/ 15 h 40"/>
                  <a:gd name="T76" fmla="*/ 23 w 40"/>
                  <a:gd name="T77" fmla="*/ 12 h 40"/>
                  <a:gd name="T78" fmla="*/ 19 w 40"/>
                  <a:gd name="T79" fmla="*/ 11 h 40"/>
                  <a:gd name="T80" fmla="*/ 16 w 40"/>
                  <a:gd name="T81" fmla="*/ 11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0" h="40">
                    <a:moveTo>
                      <a:pt x="20" y="40"/>
                    </a:moveTo>
                    <a:cubicBezTo>
                      <a:pt x="14" y="40"/>
                      <a:pt x="10" y="38"/>
                      <a:pt x="6" y="34"/>
                    </a:cubicBezTo>
                    <a:cubicBezTo>
                      <a:pt x="2" y="31"/>
                      <a:pt x="0" y="26"/>
                      <a:pt x="0" y="20"/>
                    </a:cubicBezTo>
                    <a:cubicBezTo>
                      <a:pt x="0" y="15"/>
                      <a:pt x="2" y="10"/>
                      <a:pt x="6" y="6"/>
                    </a:cubicBezTo>
                    <a:cubicBezTo>
                      <a:pt x="10" y="2"/>
                      <a:pt x="14" y="0"/>
                      <a:pt x="20" y="0"/>
                    </a:cubicBezTo>
                    <a:cubicBezTo>
                      <a:pt x="26" y="0"/>
                      <a:pt x="31" y="2"/>
                      <a:pt x="34" y="6"/>
                    </a:cubicBezTo>
                    <a:cubicBezTo>
                      <a:pt x="38" y="10"/>
                      <a:pt x="40" y="15"/>
                      <a:pt x="40" y="20"/>
                    </a:cubicBezTo>
                    <a:cubicBezTo>
                      <a:pt x="40" y="26"/>
                      <a:pt x="38" y="31"/>
                      <a:pt x="34" y="34"/>
                    </a:cubicBezTo>
                    <a:cubicBezTo>
                      <a:pt x="31" y="38"/>
                      <a:pt x="26" y="40"/>
                      <a:pt x="20" y="40"/>
                    </a:cubicBezTo>
                    <a:moveTo>
                      <a:pt x="20" y="3"/>
                    </a:moveTo>
                    <a:cubicBezTo>
                      <a:pt x="15" y="3"/>
                      <a:pt x="11" y="5"/>
                      <a:pt x="8" y="8"/>
                    </a:cubicBezTo>
                    <a:cubicBezTo>
                      <a:pt x="4" y="11"/>
                      <a:pt x="3" y="15"/>
                      <a:pt x="3" y="20"/>
                    </a:cubicBezTo>
                    <a:cubicBezTo>
                      <a:pt x="3" y="25"/>
                      <a:pt x="4" y="29"/>
                      <a:pt x="8" y="33"/>
                    </a:cubicBezTo>
                    <a:cubicBezTo>
                      <a:pt x="11" y="36"/>
                      <a:pt x="15" y="38"/>
                      <a:pt x="20" y="38"/>
                    </a:cubicBezTo>
                    <a:cubicBezTo>
                      <a:pt x="25" y="38"/>
                      <a:pt x="29" y="36"/>
                      <a:pt x="32" y="33"/>
                    </a:cubicBezTo>
                    <a:cubicBezTo>
                      <a:pt x="36" y="29"/>
                      <a:pt x="38" y="25"/>
                      <a:pt x="38" y="20"/>
                    </a:cubicBezTo>
                    <a:cubicBezTo>
                      <a:pt x="38" y="15"/>
                      <a:pt x="36" y="11"/>
                      <a:pt x="32" y="8"/>
                    </a:cubicBezTo>
                    <a:cubicBezTo>
                      <a:pt x="29" y="5"/>
                      <a:pt x="25" y="3"/>
                      <a:pt x="20" y="3"/>
                    </a:cubicBezTo>
                    <a:moveTo>
                      <a:pt x="31" y="33"/>
                    </a:moveTo>
                    <a:cubicBezTo>
                      <a:pt x="25" y="33"/>
                      <a:pt x="25" y="33"/>
                      <a:pt x="25" y="33"/>
                    </a:cubicBezTo>
                    <a:cubicBezTo>
                      <a:pt x="22" y="27"/>
                      <a:pt x="22" y="27"/>
                      <a:pt x="22" y="27"/>
                    </a:cubicBezTo>
                    <a:cubicBezTo>
                      <a:pt x="21" y="24"/>
                      <a:pt x="20" y="22"/>
                      <a:pt x="18" y="22"/>
                    </a:cubicBezTo>
                    <a:cubicBezTo>
                      <a:pt x="16" y="22"/>
                      <a:pt x="16" y="22"/>
                      <a:pt x="16" y="22"/>
                    </a:cubicBezTo>
                    <a:cubicBezTo>
                      <a:pt x="16" y="33"/>
                      <a:pt x="16" y="33"/>
                      <a:pt x="16" y="33"/>
                    </a:cubicBezTo>
                    <a:cubicBezTo>
                      <a:pt x="12" y="33"/>
                      <a:pt x="12" y="33"/>
                      <a:pt x="12" y="33"/>
                    </a:cubicBezTo>
                    <a:cubicBezTo>
                      <a:pt x="12" y="7"/>
                      <a:pt x="12" y="7"/>
                      <a:pt x="12" y="7"/>
                    </a:cubicBezTo>
                    <a:cubicBezTo>
                      <a:pt x="19" y="7"/>
                      <a:pt x="19" y="7"/>
                      <a:pt x="19" y="7"/>
                    </a:cubicBezTo>
                    <a:cubicBezTo>
                      <a:pt x="22" y="7"/>
                      <a:pt x="25" y="8"/>
                      <a:pt x="27" y="9"/>
                    </a:cubicBezTo>
                    <a:cubicBezTo>
                      <a:pt x="28" y="10"/>
                      <a:pt x="29" y="12"/>
                      <a:pt x="29" y="14"/>
                    </a:cubicBezTo>
                    <a:cubicBezTo>
                      <a:pt x="29" y="16"/>
                      <a:pt x="29" y="18"/>
                      <a:pt x="28" y="19"/>
                    </a:cubicBezTo>
                    <a:cubicBezTo>
                      <a:pt x="27" y="20"/>
                      <a:pt x="25" y="21"/>
                      <a:pt x="23" y="21"/>
                    </a:cubicBezTo>
                    <a:cubicBezTo>
                      <a:pt x="23" y="21"/>
                      <a:pt x="23" y="21"/>
                      <a:pt x="23" y="21"/>
                    </a:cubicBezTo>
                    <a:cubicBezTo>
                      <a:pt x="24" y="22"/>
                      <a:pt x="26" y="23"/>
                      <a:pt x="27" y="26"/>
                    </a:cubicBezTo>
                    <a:lnTo>
                      <a:pt x="31" y="33"/>
                    </a:lnTo>
                    <a:close/>
                    <a:moveTo>
                      <a:pt x="16" y="11"/>
                    </a:moveTo>
                    <a:cubicBezTo>
                      <a:pt x="16" y="19"/>
                      <a:pt x="16" y="19"/>
                      <a:pt x="16" y="19"/>
                    </a:cubicBezTo>
                    <a:cubicBezTo>
                      <a:pt x="20" y="19"/>
                      <a:pt x="20" y="19"/>
                      <a:pt x="20" y="19"/>
                    </a:cubicBezTo>
                    <a:cubicBezTo>
                      <a:pt x="23" y="19"/>
                      <a:pt x="24" y="18"/>
                      <a:pt x="24" y="15"/>
                    </a:cubicBezTo>
                    <a:cubicBezTo>
                      <a:pt x="24" y="14"/>
                      <a:pt x="24" y="13"/>
                      <a:pt x="23" y="12"/>
                    </a:cubicBezTo>
                    <a:cubicBezTo>
                      <a:pt x="22" y="12"/>
                      <a:pt x="21" y="11"/>
                      <a:pt x="19" y="11"/>
                    </a:cubicBezTo>
                    <a:lnTo>
                      <a:pt x="16"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en-US" sz="1500" kern="0">
                  <a:solidFill>
                    <a:sysClr val="windowText" lastClr="000000"/>
                  </a:solidFill>
                  <a:latin typeface="+mj-lt"/>
                </a:endParaRPr>
              </a:p>
            </p:txBody>
          </p:sp>
          <p:sp>
            <p:nvSpPr>
              <p:cNvPr id="214" name="Freeform 16"/>
              <p:cNvSpPr/>
              <p:nvPr/>
            </p:nvSpPr>
            <p:spPr bwMode="auto">
              <a:xfrm>
                <a:off x="2369" y="2585"/>
                <a:ext cx="38" cy="57"/>
              </a:xfrm>
              <a:custGeom>
                <a:avLst/>
                <a:gdLst>
                  <a:gd name="T0" fmla="*/ 38 w 38"/>
                  <a:gd name="T1" fmla="*/ 7 h 57"/>
                  <a:gd name="T2" fmla="*/ 21 w 38"/>
                  <a:gd name="T3" fmla="*/ 7 h 57"/>
                  <a:gd name="T4" fmla="*/ 21 w 38"/>
                  <a:gd name="T5" fmla="*/ 57 h 57"/>
                  <a:gd name="T6" fmla="*/ 14 w 38"/>
                  <a:gd name="T7" fmla="*/ 57 h 57"/>
                  <a:gd name="T8" fmla="*/ 14 w 38"/>
                  <a:gd name="T9" fmla="*/ 7 h 57"/>
                  <a:gd name="T10" fmla="*/ 0 w 38"/>
                  <a:gd name="T11" fmla="*/ 7 h 57"/>
                  <a:gd name="T12" fmla="*/ 0 w 38"/>
                  <a:gd name="T13" fmla="*/ 0 h 57"/>
                  <a:gd name="T14" fmla="*/ 38 w 38"/>
                  <a:gd name="T15" fmla="*/ 0 h 57"/>
                  <a:gd name="T16" fmla="*/ 38 w 38"/>
                  <a:gd name="T17" fmla="*/ 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8" h="57">
                    <a:moveTo>
                      <a:pt x="38" y="7"/>
                    </a:moveTo>
                    <a:lnTo>
                      <a:pt x="21" y="7"/>
                    </a:lnTo>
                    <a:lnTo>
                      <a:pt x="21" y="57"/>
                    </a:lnTo>
                    <a:lnTo>
                      <a:pt x="14" y="57"/>
                    </a:lnTo>
                    <a:lnTo>
                      <a:pt x="14" y="7"/>
                    </a:lnTo>
                    <a:lnTo>
                      <a:pt x="0" y="7"/>
                    </a:lnTo>
                    <a:lnTo>
                      <a:pt x="0" y="0"/>
                    </a:lnTo>
                    <a:lnTo>
                      <a:pt x="38" y="0"/>
                    </a:lnTo>
                    <a:lnTo>
                      <a:pt x="38" y="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en-US" sz="1500" kern="0">
                  <a:solidFill>
                    <a:sysClr val="windowText" lastClr="000000"/>
                  </a:solidFill>
                  <a:latin typeface="+mj-lt"/>
                </a:endParaRPr>
              </a:p>
            </p:txBody>
          </p:sp>
          <p:sp>
            <p:nvSpPr>
              <p:cNvPr id="215" name="Freeform 17"/>
              <p:cNvSpPr/>
              <p:nvPr/>
            </p:nvSpPr>
            <p:spPr bwMode="auto">
              <a:xfrm>
                <a:off x="2412" y="2585"/>
                <a:ext cx="56" cy="57"/>
              </a:xfrm>
              <a:custGeom>
                <a:avLst/>
                <a:gdLst>
                  <a:gd name="T0" fmla="*/ 24 w 24"/>
                  <a:gd name="T1" fmla="*/ 24 h 24"/>
                  <a:gd name="T2" fmla="*/ 21 w 24"/>
                  <a:gd name="T3" fmla="*/ 24 h 24"/>
                  <a:gd name="T4" fmla="*/ 21 w 24"/>
                  <a:gd name="T5" fmla="*/ 8 h 24"/>
                  <a:gd name="T6" fmla="*/ 21 w 24"/>
                  <a:gd name="T7" fmla="*/ 3 h 24"/>
                  <a:gd name="T8" fmla="*/ 21 w 24"/>
                  <a:gd name="T9" fmla="*/ 3 h 24"/>
                  <a:gd name="T10" fmla="*/ 20 w 24"/>
                  <a:gd name="T11" fmla="*/ 6 h 24"/>
                  <a:gd name="T12" fmla="*/ 12 w 24"/>
                  <a:gd name="T13" fmla="*/ 24 h 24"/>
                  <a:gd name="T14" fmla="*/ 11 w 24"/>
                  <a:gd name="T15" fmla="*/ 24 h 24"/>
                  <a:gd name="T16" fmla="*/ 3 w 24"/>
                  <a:gd name="T17" fmla="*/ 6 h 24"/>
                  <a:gd name="T18" fmla="*/ 2 w 24"/>
                  <a:gd name="T19" fmla="*/ 3 h 24"/>
                  <a:gd name="T20" fmla="*/ 2 w 24"/>
                  <a:gd name="T21" fmla="*/ 3 h 24"/>
                  <a:gd name="T22" fmla="*/ 2 w 24"/>
                  <a:gd name="T23" fmla="*/ 8 h 24"/>
                  <a:gd name="T24" fmla="*/ 2 w 24"/>
                  <a:gd name="T25" fmla="*/ 24 h 24"/>
                  <a:gd name="T26" fmla="*/ 0 w 24"/>
                  <a:gd name="T27" fmla="*/ 24 h 24"/>
                  <a:gd name="T28" fmla="*/ 0 w 24"/>
                  <a:gd name="T29" fmla="*/ 0 h 24"/>
                  <a:gd name="T30" fmla="*/ 3 w 24"/>
                  <a:gd name="T31" fmla="*/ 0 h 24"/>
                  <a:gd name="T32" fmla="*/ 10 w 24"/>
                  <a:gd name="T33" fmla="*/ 17 h 24"/>
                  <a:gd name="T34" fmla="*/ 12 w 24"/>
                  <a:gd name="T35" fmla="*/ 19 h 24"/>
                  <a:gd name="T36" fmla="*/ 12 w 24"/>
                  <a:gd name="T37" fmla="*/ 19 h 24"/>
                  <a:gd name="T38" fmla="*/ 13 w 24"/>
                  <a:gd name="T39" fmla="*/ 16 h 24"/>
                  <a:gd name="T40" fmla="*/ 20 w 24"/>
                  <a:gd name="T41" fmla="*/ 0 h 24"/>
                  <a:gd name="T42" fmla="*/ 24 w 24"/>
                  <a:gd name="T43" fmla="*/ 0 h 24"/>
                  <a:gd name="T44" fmla="*/ 24 w 24"/>
                  <a:gd name="T45"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4" h="24">
                    <a:moveTo>
                      <a:pt x="24" y="24"/>
                    </a:moveTo>
                    <a:cubicBezTo>
                      <a:pt x="21" y="24"/>
                      <a:pt x="21" y="24"/>
                      <a:pt x="21" y="24"/>
                    </a:cubicBezTo>
                    <a:cubicBezTo>
                      <a:pt x="21" y="8"/>
                      <a:pt x="21" y="8"/>
                      <a:pt x="21" y="8"/>
                    </a:cubicBezTo>
                    <a:cubicBezTo>
                      <a:pt x="21" y="7"/>
                      <a:pt x="21" y="5"/>
                      <a:pt x="21" y="3"/>
                    </a:cubicBezTo>
                    <a:cubicBezTo>
                      <a:pt x="21" y="3"/>
                      <a:pt x="21" y="3"/>
                      <a:pt x="21" y="3"/>
                    </a:cubicBezTo>
                    <a:cubicBezTo>
                      <a:pt x="21" y="4"/>
                      <a:pt x="20" y="5"/>
                      <a:pt x="20" y="6"/>
                    </a:cubicBezTo>
                    <a:cubicBezTo>
                      <a:pt x="12" y="24"/>
                      <a:pt x="12" y="24"/>
                      <a:pt x="12" y="24"/>
                    </a:cubicBezTo>
                    <a:cubicBezTo>
                      <a:pt x="11" y="24"/>
                      <a:pt x="11" y="24"/>
                      <a:pt x="11" y="24"/>
                    </a:cubicBezTo>
                    <a:cubicBezTo>
                      <a:pt x="3" y="6"/>
                      <a:pt x="3" y="6"/>
                      <a:pt x="3" y="6"/>
                    </a:cubicBezTo>
                    <a:cubicBezTo>
                      <a:pt x="3" y="5"/>
                      <a:pt x="3" y="4"/>
                      <a:pt x="2" y="3"/>
                    </a:cubicBezTo>
                    <a:cubicBezTo>
                      <a:pt x="2" y="3"/>
                      <a:pt x="2" y="3"/>
                      <a:pt x="2" y="3"/>
                    </a:cubicBezTo>
                    <a:cubicBezTo>
                      <a:pt x="2" y="4"/>
                      <a:pt x="2" y="6"/>
                      <a:pt x="2" y="8"/>
                    </a:cubicBezTo>
                    <a:cubicBezTo>
                      <a:pt x="2" y="24"/>
                      <a:pt x="2" y="24"/>
                      <a:pt x="2" y="24"/>
                    </a:cubicBezTo>
                    <a:cubicBezTo>
                      <a:pt x="0" y="24"/>
                      <a:pt x="0" y="24"/>
                      <a:pt x="0" y="24"/>
                    </a:cubicBezTo>
                    <a:cubicBezTo>
                      <a:pt x="0" y="0"/>
                      <a:pt x="0" y="0"/>
                      <a:pt x="0" y="0"/>
                    </a:cubicBezTo>
                    <a:cubicBezTo>
                      <a:pt x="3" y="0"/>
                      <a:pt x="3" y="0"/>
                      <a:pt x="3" y="0"/>
                    </a:cubicBezTo>
                    <a:cubicBezTo>
                      <a:pt x="10" y="17"/>
                      <a:pt x="10" y="17"/>
                      <a:pt x="10" y="17"/>
                    </a:cubicBezTo>
                    <a:cubicBezTo>
                      <a:pt x="11" y="18"/>
                      <a:pt x="11" y="19"/>
                      <a:pt x="12" y="19"/>
                    </a:cubicBezTo>
                    <a:cubicBezTo>
                      <a:pt x="12" y="19"/>
                      <a:pt x="12" y="19"/>
                      <a:pt x="12" y="19"/>
                    </a:cubicBezTo>
                    <a:cubicBezTo>
                      <a:pt x="12" y="18"/>
                      <a:pt x="13" y="17"/>
                      <a:pt x="13" y="16"/>
                    </a:cubicBezTo>
                    <a:cubicBezTo>
                      <a:pt x="20" y="0"/>
                      <a:pt x="20" y="0"/>
                      <a:pt x="20" y="0"/>
                    </a:cubicBezTo>
                    <a:cubicBezTo>
                      <a:pt x="24" y="0"/>
                      <a:pt x="24" y="0"/>
                      <a:pt x="24" y="0"/>
                    </a:cubicBezTo>
                    <a:lnTo>
                      <a:pt x="24" y="2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en-US" sz="1500" kern="0">
                  <a:solidFill>
                    <a:sysClr val="windowText" lastClr="000000"/>
                  </a:solidFill>
                  <a:latin typeface="+mj-lt"/>
                </a:endParaRPr>
              </a:p>
            </p:txBody>
          </p:sp>
          <p:sp>
            <p:nvSpPr>
              <p:cNvPr id="216" name="Freeform 18"/>
              <p:cNvSpPr/>
              <p:nvPr/>
            </p:nvSpPr>
            <p:spPr bwMode="auto">
              <a:xfrm>
                <a:off x="1814" y="1697"/>
                <a:ext cx="520" cy="454"/>
              </a:xfrm>
              <a:custGeom>
                <a:avLst/>
                <a:gdLst>
                  <a:gd name="T0" fmla="*/ 520 w 520"/>
                  <a:gd name="T1" fmla="*/ 454 h 454"/>
                  <a:gd name="T2" fmla="*/ 520 w 520"/>
                  <a:gd name="T3" fmla="*/ 0 h 454"/>
                  <a:gd name="T4" fmla="*/ 0 w 520"/>
                  <a:gd name="T5" fmla="*/ 76 h 454"/>
                  <a:gd name="T6" fmla="*/ 0 w 520"/>
                  <a:gd name="T7" fmla="*/ 454 h 454"/>
                  <a:gd name="T8" fmla="*/ 520 w 520"/>
                  <a:gd name="T9" fmla="*/ 454 h 454"/>
                </a:gdLst>
                <a:ahLst/>
                <a:cxnLst>
                  <a:cxn ang="0">
                    <a:pos x="T0" y="T1"/>
                  </a:cxn>
                  <a:cxn ang="0">
                    <a:pos x="T2" y="T3"/>
                  </a:cxn>
                  <a:cxn ang="0">
                    <a:pos x="T4" y="T5"/>
                  </a:cxn>
                  <a:cxn ang="0">
                    <a:pos x="T6" y="T7"/>
                  </a:cxn>
                  <a:cxn ang="0">
                    <a:pos x="T8" y="T9"/>
                  </a:cxn>
                </a:cxnLst>
                <a:rect l="0" t="0" r="r" b="b"/>
                <a:pathLst>
                  <a:path w="520" h="454">
                    <a:moveTo>
                      <a:pt x="520" y="454"/>
                    </a:moveTo>
                    <a:lnTo>
                      <a:pt x="520" y="0"/>
                    </a:lnTo>
                    <a:lnTo>
                      <a:pt x="0" y="76"/>
                    </a:lnTo>
                    <a:lnTo>
                      <a:pt x="0" y="454"/>
                    </a:lnTo>
                    <a:lnTo>
                      <a:pt x="520" y="45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en-US" sz="1500" kern="0">
                  <a:solidFill>
                    <a:sysClr val="windowText" lastClr="000000"/>
                  </a:solidFill>
                  <a:latin typeface="+mj-lt"/>
                </a:endParaRPr>
              </a:p>
            </p:txBody>
          </p:sp>
          <p:sp>
            <p:nvSpPr>
              <p:cNvPr id="217" name="Freeform 19"/>
              <p:cNvSpPr/>
              <p:nvPr/>
            </p:nvSpPr>
            <p:spPr bwMode="auto">
              <a:xfrm>
                <a:off x="1401" y="1777"/>
                <a:ext cx="375" cy="374"/>
              </a:xfrm>
              <a:custGeom>
                <a:avLst/>
                <a:gdLst>
                  <a:gd name="T0" fmla="*/ 375 w 375"/>
                  <a:gd name="T1" fmla="*/ 0 h 374"/>
                  <a:gd name="T2" fmla="*/ 0 w 375"/>
                  <a:gd name="T3" fmla="*/ 57 h 374"/>
                  <a:gd name="T4" fmla="*/ 0 w 375"/>
                  <a:gd name="T5" fmla="*/ 374 h 374"/>
                  <a:gd name="T6" fmla="*/ 375 w 375"/>
                  <a:gd name="T7" fmla="*/ 374 h 374"/>
                  <a:gd name="T8" fmla="*/ 375 w 375"/>
                  <a:gd name="T9" fmla="*/ 0 h 374"/>
                </a:gdLst>
                <a:ahLst/>
                <a:cxnLst>
                  <a:cxn ang="0">
                    <a:pos x="T0" y="T1"/>
                  </a:cxn>
                  <a:cxn ang="0">
                    <a:pos x="T2" y="T3"/>
                  </a:cxn>
                  <a:cxn ang="0">
                    <a:pos x="T4" y="T5"/>
                  </a:cxn>
                  <a:cxn ang="0">
                    <a:pos x="T6" y="T7"/>
                  </a:cxn>
                  <a:cxn ang="0">
                    <a:pos x="T8" y="T9"/>
                  </a:cxn>
                </a:cxnLst>
                <a:rect l="0" t="0" r="r" b="b"/>
                <a:pathLst>
                  <a:path w="375" h="374">
                    <a:moveTo>
                      <a:pt x="375" y="0"/>
                    </a:moveTo>
                    <a:lnTo>
                      <a:pt x="0" y="57"/>
                    </a:lnTo>
                    <a:lnTo>
                      <a:pt x="0" y="374"/>
                    </a:lnTo>
                    <a:lnTo>
                      <a:pt x="375" y="374"/>
                    </a:lnTo>
                    <a:lnTo>
                      <a:pt x="37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en-US" sz="1500" kern="0">
                  <a:solidFill>
                    <a:sysClr val="windowText" lastClr="000000"/>
                  </a:solidFill>
                  <a:latin typeface="+mj-lt"/>
                </a:endParaRPr>
              </a:p>
            </p:txBody>
          </p:sp>
          <p:sp>
            <p:nvSpPr>
              <p:cNvPr id="218" name="Freeform 20"/>
              <p:cNvSpPr/>
              <p:nvPr/>
            </p:nvSpPr>
            <p:spPr bwMode="auto">
              <a:xfrm>
                <a:off x="1401" y="2186"/>
                <a:ext cx="375" cy="376"/>
              </a:xfrm>
              <a:custGeom>
                <a:avLst/>
                <a:gdLst>
                  <a:gd name="T0" fmla="*/ 0 w 375"/>
                  <a:gd name="T1" fmla="*/ 0 h 376"/>
                  <a:gd name="T2" fmla="*/ 0 w 375"/>
                  <a:gd name="T3" fmla="*/ 321 h 376"/>
                  <a:gd name="T4" fmla="*/ 375 w 375"/>
                  <a:gd name="T5" fmla="*/ 376 h 376"/>
                  <a:gd name="T6" fmla="*/ 375 w 375"/>
                  <a:gd name="T7" fmla="*/ 0 h 376"/>
                  <a:gd name="T8" fmla="*/ 0 w 375"/>
                  <a:gd name="T9" fmla="*/ 0 h 376"/>
                </a:gdLst>
                <a:ahLst/>
                <a:cxnLst>
                  <a:cxn ang="0">
                    <a:pos x="T0" y="T1"/>
                  </a:cxn>
                  <a:cxn ang="0">
                    <a:pos x="T2" y="T3"/>
                  </a:cxn>
                  <a:cxn ang="0">
                    <a:pos x="T4" y="T5"/>
                  </a:cxn>
                  <a:cxn ang="0">
                    <a:pos x="T6" y="T7"/>
                  </a:cxn>
                  <a:cxn ang="0">
                    <a:pos x="T8" y="T9"/>
                  </a:cxn>
                </a:cxnLst>
                <a:rect l="0" t="0" r="r" b="b"/>
                <a:pathLst>
                  <a:path w="375" h="376">
                    <a:moveTo>
                      <a:pt x="0" y="0"/>
                    </a:moveTo>
                    <a:lnTo>
                      <a:pt x="0" y="321"/>
                    </a:lnTo>
                    <a:lnTo>
                      <a:pt x="375" y="376"/>
                    </a:lnTo>
                    <a:lnTo>
                      <a:pt x="375"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en-US" sz="1500" kern="0">
                  <a:solidFill>
                    <a:sysClr val="windowText" lastClr="000000"/>
                  </a:solidFill>
                  <a:latin typeface="+mj-lt"/>
                </a:endParaRPr>
              </a:p>
            </p:txBody>
          </p:sp>
          <p:sp>
            <p:nvSpPr>
              <p:cNvPr id="219" name="Freeform 21"/>
              <p:cNvSpPr/>
              <p:nvPr/>
            </p:nvSpPr>
            <p:spPr bwMode="auto">
              <a:xfrm>
                <a:off x="1814" y="2186"/>
                <a:ext cx="520" cy="458"/>
              </a:xfrm>
              <a:custGeom>
                <a:avLst/>
                <a:gdLst>
                  <a:gd name="T0" fmla="*/ 0 w 520"/>
                  <a:gd name="T1" fmla="*/ 383 h 458"/>
                  <a:gd name="T2" fmla="*/ 520 w 520"/>
                  <a:gd name="T3" fmla="*/ 458 h 458"/>
                  <a:gd name="T4" fmla="*/ 520 w 520"/>
                  <a:gd name="T5" fmla="*/ 0 h 458"/>
                  <a:gd name="T6" fmla="*/ 0 w 520"/>
                  <a:gd name="T7" fmla="*/ 0 h 458"/>
                  <a:gd name="T8" fmla="*/ 0 w 520"/>
                  <a:gd name="T9" fmla="*/ 383 h 458"/>
                </a:gdLst>
                <a:ahLst/>
                <a:cxnLst>
                  <a:cxn ang="0">
                    <a:pos x="T0" y="T1"/>
                  </a:cxn>
                  <a:cxn ang="0">
                    <a:pos x="T2" y="T3"/>
                  </a:cxn>
                  <a:cxn ang="0">
                    <a:pos x="T4" y="T5"/>
                  </a:cxn>
                  <a:cxn ang="0">
                    <a:pos x="T6" y="T7"/>
                  </a:cxn>
                  <a:cxn ang="0">
                    <a:pos x="T8" y="T9"/>
                  </a:cxn>
                </a:cxnLst>
                <a:rect l="0" t="0" r="r" b="b"/>
                <a:pathLst>
                  <a:path w="520" h="458">
                    <a:moveTo>
                      <a:pt x="0" y="383"/>
                    </a:moveTo>
                    <a:lnTo>
                      <a:pt x="520" y="458"/>
                    </a:lnTo>
                    <a:lnTo>
                      <a:pt x="520" y="0"/>
                    </a:lnTo>
                    <a:lnTo>
                      <a:pt x="0" y="0"/>
                    </a:lnTo>
                    <a:lnTo>
                      <a:pt x="0" y="38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a:defRPr/>
                </a:pPr>
                <a:endParaRPr lang="en-US" sz="1500" kern="0">
                  <a:solidFill>
                    <a:sysClr val="windowText" lastClr="000000"/>
                  </a:solidFill>
                  <a:latin typeface="+mj-lt"/>
                </a:endParaRPr>
              </a:p>
            </p:txBody>
          </p:sp>
        </p:grpSp>
      </p:grpSp>
      <p:pic>
        <p:nvPicPr>
          <p:cNvPr id="220" name="Picture 33" descr="\\MV-FS\Projects\Cisco\References\Brand Assets\Kubrick Icons\Device Icons\Device_database_3036_default_256.png"/>
          <p:cNvPicPr>
            <a:picLocks noChangeAspect="1" noChangeArrowheads="1"/>
          </p:cNvPicPr>
          <p:nvPr/>
        </p:nvPicPr>
        <p:blipFill>
          <a:blip r:embed="rId16" cstate="email"/>
          <a:srcRect/>
          <a:stretch>
            <a:fillRect/>
          </a:stretch>
        </p:blipFill>
        <p:spPr bwMode="auto">
          <a:xfrm>
            <a:off x="9240245" y="2213526"/>
            <a:ext cx="599127" cy="5979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1" name="Rectangle 220"/>
          <p:cNvSpPr/>
          <p:nvPr/>
        </p:nvSpPr>
        <p:spPr>
          <a:xfrm>
            <a:off x="3338308" y="2762289"/>
            <a:ext cx="3879744" cy="813617"/>
          </a:xfrm>
          <a:prstGeom prst="rect">
            <a:avLst/>
          </a:prstGeom>
          <a:solidFill>
            <a:schemeClr val="bg1"/>
          </a:solidFill>
          <a:ln w="9525">
            <a:solidFill>
              <a:schemeClr val="bg1">
                <a:lumMod val="6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76113" tIns="38067" rIns="76113" bIns="38067" rtlCol="0" anchor="ctr"/>
          <a:lstStyle/>
          <a:p>
            <a:pPr algn="ctr"/>
            <a:endParaRPr lang="en-GB" dirty="0">
              <a:latin typeface="+mj-lt"/>
            </a:endParaRPr>
          </a:p>
        </p:txBody>
      </p:sp>
      <p:pic>
        <p:nvPicPr>
          <p:cNvPr id="222" name="Picture 7"/>
          <p:cNvPicPr>
            <a:picLocks noChangeAspect="1" noChangeArrowheads="1"/>
          </p:cNvPicPr>
          <p:nvPr/>
        </p:nvPicPr>
        <p:blipFill>
          <a:blip r:embed="rId17" cstate="email"/>
          <a:srcRect/>
          <a:stretch>
            <a:fillRect/>
          </a:stretch>
        </p:blipFill>
        <p:spPr bwMode="auto">
          <a:xfrm>
            <a:off x="3452331" y="2798576"/>
            <a:ext cx="4035505" cy="7273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23" name="Picture 222" descr="C:\Documents and Settings\rteligic\Desktop\Desktop_26Apr\desktop271211\cisco-prime\icons\Picture2.png"/>
          <p:cNvPicPr>
            <a:picLocks noChangeAspect="1" noChangeArrowheads="1"/>
          </p:cNvPicPr>
          <p:nvPr/>
        </p:nvPicPr>
        <p:blipFill>
          <a:blip r:embed="rId18" cstate="email"/>
          <a:srcRect/>
          <a:stretch>
            <a:fillRect/>
          </a:stretch>
        </p:blipFill>
        <p:spPr bwMode="auto">
          <a:xfrm flipH="1">
            <a:off x="6950336" y="2841321"/>
            <a:ext cx="599710" cy="555625"/>
          </a:xfrm>
          <a:prstGeom prst="rect">
            <a:avLst/>
          </a:prstGeom>
          <a:noFill/>
        </p:spPr>
      </p:pic>
      <p:pic>
        <p:nvPicPr>
          <p:cNvPr id="224" name="Picture 223"/>
          <p:cNvPicPr>
            <a:picLocks noChangeAspect="1"/>
          </p:cNvPicPr>
          <p:nvPr/>
        </p:nvPicPr>
        <p:blipFill>
          <a:blip r:embed="rId12"/>
          <a:srcRect/>
          <a:stretch>
            <a:fillRect/>
          </a:stretch>
        </p:blipFill>
        <p:spPr bwMode="auto">
          <a:xfrm rot="21291494" flipH="1">
            <a:off x="6616343" y="2933377"/>
            <a:ext cx="499585" cy="553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 name="Picture 224" descr="C:\Documents and Settings\rteligic\Desktop\Desktop_26Apr\desktop271211\cisco-prime\icons\Picture1.png"/>
          <p:cNvPicPr>
            <a:picLocks noChangeAspect="1" noChangeArrowheads="1"/>
          </p:cNvPicPr>
          <p:nvPr/>
        </p:nvPicPr>
        <p:blipFill rotWithShape="1">
          <a:blip r:embed="rId19" cstate="email"/>
          <a:srcRect/>
          <a:stretch>
            <a:fillRect/>
          </a:stretch>
        </p:blipFill>
        <p:spPr bwMode="auto">
          <a:xfrm>
            <a:off x="4365826" y="1483748"/>
            <a:ext cx="1672339" cy="1035433"/>
          </a:xfrm>
          <a:prstGeom prst="rect">
            <a:avLst/>
          </a:prstGeom>
          <a:noFill/>
          <a:ln>
            <a:noFill/>
          </a:ln>
        </p:spPr>
      </p:pic>
      <p:sp>
        <p:nvSpPr>
          <p:cNvPr id="226" name="TextBox 225"/>
          <p:cNvSpPr txBox="1"/>
          <p:nvPr/>
        </p:nvSpPr>
        <p:spPr>
          <a:xfrm>
            <a:off x="4938899" y="1836418"/>
            <a:ext cx="575303" cy="436976"/>
          </a:xfrm>
          <a:prstGeom prst="rect">
            <a:avLst/>
          </a:prstGeom>
          <a:noFill/>
        </p:spPr>
        <p:txBody>
          <a:bodyPr wrap="none" lIns="76113" tIns="38067" rIns="76113" bIns="38067" rtlCol="0">
            <a:spAutoFit/>
          </a:bodyPr>
          <a:lstStyle>
            <a:defPPr>
              <a:defRPr lang="en-US"/>
            </a:defPPr>
            <a:lvl1pPr marL="0" algn="l" defTabSz="913765" rtl="0" eaLnBrk="1" latinLnBrk="0" hangingPunct="1">
              <a:defRPr sz="1900" kern="1200">
                <a:solidFill>
                  <a:schemeClr val="tx1"/>
                </a:solidFill>
                <a:latin typeface="+mn-lt"/>
                <a:ea typeface="+mn-ea"/>
                <a:cs typeface="+mn-cs"/>
              </a:defRPr>
            </a:lvl1pPr>
            <a:lvl2pPr marL="457200" algn="l" defTabSz="913765" rtl="0" eaLnBrk="1" latinLnBrk="0" hangingPunct="1">
              <a:defRPr sz="1900" kern="1200">
                <a:solidFill>
                  <a:schemeClr val="tx1"/>
                </a:solidFill>
                <a:latin typeface="+mn-lt"/>
                <a:ea typeface="+mn-ea"/>
                <a:cs typeface="+mn-cs"/>
              </a:defRPr>
            </a:lvl2pPr>
            <a:lvl3pPr marL="914400" algn="l" defTabSz="913765" rtl="0" eaLnBrk="1" latinLnBrk="0" hangingPunct="1">
              <a:defRPr sz="1900" kern="1200">
                <a:solidFill>
                  <a:schemeClr val="tx1"/>
                </a:solidFill>
                <a:latin typeface="+mn-lt"/>
                <a:ea typeface="+mn-ea"/>
                <a:cs typeface="+mn-cs"/>
              </a:defRPr>
            </a:lvl3pPr>
            <a:lvl4pPr marL="1371600" algn="l" defTabSz="913765" rtl="0" eaLnBrk="1" latinLnBrk="0" hangingPunct="1">
              <a:defRPr sz="1900" kern="1200">
                <a:solidFill>
                  <a:schemeClr val="tx1"/>
                </a:solidFill>
                <a:latin typeface="+mn-lt"/>
                <a:ea typeface="+mn-ea"/>
                <a:cs typeface="+mn-cs"/>
              </a:defRPr>
            </a:lvl4pPr>
            <a:lvl5pPr marL="1828800" algn="l" defTabSz="913765" rtl="0" eaLnBrk="1" latinLnBrk="0" hangingPunct="1">
              <a:defRPr sz="1900" kern="1200">
                <a:solidFill>
                  <a:schemeClr val="tx1"/>
                </a:solidFill>
                <a:latin typeface="+mn-lt"/>
                <a:ea typeface="+mn-ea"/>
                <a:cs typeface="+mn-cs"/>
              </a:defRPr>
            </a:lvl5pPr>
            <a:lvl6pPr marL="2286000" algn="l" defTabSz="913765" rtl="0" eaLnBrk="1" latinLnBrk="0" hangingPunct="1">
              <a:defRPr sz="1900" kern="1200">
                <a:solidFill>
                  <a:schemeClr val="tx1"/>
                </a:solidFill>
                <a:latin typeface="+mn-lt"/>
                <a:ea typeface="+mn-ea"/>
                <a:cs typeface="+mn-cs"/>
              </a:defRPr>
            </a:lvl6pPr>
            <a:lvl7pPr marL="2742565" algn="l" defTabSz="913765" rtl="0" eaLnBrk="1" latinLnBrk="0" hangingPunct="1">
              <a:defRPr sz="1900" kern="1200">
                <a:solidFill>
                  <a:schemeClr val="tx1"/>
                </a:solidFill>
                <a:latin typeface="+mn-lt"/>
                <a:ea typeface="+mn-ea"/>
                <a:cs typeface="+mn-cs"/>
              </a:defRPr>
            </a:lvl7pPr>
            <a:lvl8pPr marL="3199765" algn="l" defTabSz="913765" rtl="0" eaLnBrk="1" latinLnBrk="0" hangingPunct="1">
              <a:defRPr sz="1900" kern="1200">
                <a:solidFill>
                  <a:schemeClr val="tx1"/>
                </a:solidFill>
                <a:latin typeface="+mn-lt"/>
                <a:ea typeface="+mn-ea"/>
                <a:cs typeface="+mn-cs"/>
              </a:defRPr>
            </a:lvl8pPr>
            <a:lvl9pPr marL="3656965" algn="l" defTabSz="913765" rtl="0" eaLnBrk="1" latinLnBrk="0" hangingPunct="1">
              <a:defRPr sz="1900" kern="1200">
                <a:solidFill>
                  <a:schemeClr val="tx1"/>
                </a:solidFill>
                <a:latin typeface="+mn-lt"/>
                <a:ea typeface="+mn-ea"/>
                <a:cs typeface="+mn-cs"/>
              </a:defRPr>
            </a:lvl9pPr>
          </a:lstStyle>
          <a:p>
            <a:pPr algn="ctr" defTabSz="813435" eaLnBrk="0" hangingPunct="0">
              <a:lnSpc>
                <a:spcPct val="90000"/>
              </a:lnSpc>
            </a:pPr>
            <a:r>
              <a:rPr lang="en-US" sz="1300" dirty="0">
                <a:solidFill>
                  <a:schemeClr val="accent3">
                    <a:lumMod val="10000"/>
                  </a:schemeClr>
                </a:solidFill>
                <a:latin typeface="+mj-lt"/>
              </a:rPr>
              <a:t>Public</a:t>
            </a:r>
            <a:br>
              <a:rPr lang="en-US" sz="1300" dirty="0">
                <a:solidFill>
                  <a:schemeClr val="accent3">
                    <a:lumMod val="10000"/>
                  </a:schemeClr>
                </a:solidFill>
                <a:latin typeface="+mj-lt"/>
              </a:rPr>
            </a:br>
            <a:r>
              <a:rPr lang="en-US" sz="1300" dirty="0">
                <a:solidFill>
                  <a:schemeClr val="accent3">
                    <a:lumMod val="10000"/>
                  </a:schemeClr>
                </a:solidFill>
                <a:latin typeface="+mj-lt"/>
              </a:rPr>
              <a:t>Cloud</a:t>
            </a:r>
            <a:endParaRPr lang="en-US" sz="1300" dirty="0">
              <a:solidFill>
                <a:schemeClr val="accent3">
                  <a:lumMod val="10000"/>
                </a:schemeClr>
              </a:solidFill>
              <a:latin typeface="+mj-lt"/>
            </a:endParaRPr>
          </a:p>
        </p:txBody>
      </p:sp>
      <p:sp>
        <p:nvSpPr>
          <p:cNvPr id="227" name="Rectangle 226"/>
          <p:cNvSpPr/>
          <p:nvPr/>
        </p:nvSpPr>
        <p:spPr>
          <a:xfrm>
            <a:off x="536249" y="4017962"/>
            <a:ext cx="11095994" cy="2586043"/>
          </a:xfrm>
          <a:prstGeom prst="rect">
            <a:avLst/>
          </a:prstGeom>
          <a:gradFill>
            <a:gsLst>
              <a:gs pos="100000">
                <a:schemeClr val="bg1">
                  <a:lumMod val="50000"/>
                  <a:alpha val="85000"/>
                </a:schemeClr>
              </a:gs>
              <a:gs pos="0">
                <a:srgbClr val="08252E">
                  <a:alpha val="0"/>
                </a:srgbClr>
              </a:gs>
            </a:gsLst>
            <a:lin ang="16200000" scaled="1"/>
          </a:gradFill>
          <a:ln w="9525" cap="flat" cmpd="sng" algn="ctr">
            <a:noFill/>
            <a:prstDash val="solid"/>
          </a:ln>
          <a:effectLst/>
        </p:spPr>
        <p:txBody>
          <a:bodyPr vert="horz" wrap="square" lIns="15236" tIns="152244" rIns="15236" bIns="15236" anchor="t" anchorCtr="0"/>
          <a:lstStyle/>
          <a:p>
            <a:pPr algn="ctr" defTabSz="911860">
              <a:lnSpc>
                <a:spcPct val="95000"/>
              </a:lnSpc>
              <a:spcBef>
                <a:spcPts val="200"/>
              </a:spcBef>
            </a:pPr>
            <a:endParaRPr lang="en-US" sz="2000" b="1" kern="0" dirty="0">
              <a:solidFill>
                <a:schemeClr val="accent3">
                  <a:lumMod val="50000"/>
                </a:schemeClr>
              </a:solidFill>
              <a:latin typeface="+mj-lt"/>
              <a:ea typeface="MS PGothic" panose="020B0600070205080204" pitchFamily="34" charset="-128"/>
            </a:endParaRPr>
          </a:p>
        </p:txBody>
      </p:sp>
      <p:grpSp>
        <p:nvGrpSpPr>
          <p:cNvPr id="228" name="Group 227"/>
          <p:cNvGrpSpPr/>
          <p:nvPr/>
        </p:nvGrpSpPr>
        <p:grpSpPr>
          <a:xfrm>
            <a:off x="536249" y="4191042"/>
            <a:ext cx="11095994" cy="2253039"/>
            <a:chOff x="641758" y="5029199"/>
            <a:chExt cx="13318660" cy="2703645"/>
          </a:xfrm>
        </p:grpSpPr>
        <p:sp>
          <p:nvSpPr>
            <p:cNvPr id="229" name="Rectangle 228"/>
            <p:cNvSpPr/>
            <p:nvPr/>
          </p:nvSpPr>
          <p:spPr>
            <a:xfrm>
              <a:off x="3091406" y="5029199"/>
              <a:ext cx="3377880" cy="2228129"/>
            </a:xfrm>
            <a:prstGeom prst="rect">
              <a:avLst/>
            </a:prstGeom>
            <a:gradFill flip="none" rotWithShape="1">
              <a:gsLst>
                <a:gs pos="66000">
                  <a:schemeClr val="tx1">
                    <a:lumMod val="0"/>
                    <a:lumOff val="100000"/>
                  </a:schemeClr>
                </a:gs>
                <a:gs pos="0">
                  <a:srgbClr val="08252E">
                    <a:alpha val="0"/>
                  </a:srgbClr>
                </a:gs>
              </a:gsLst>
              <a:lin ang="16200000" scaled="1"/>
              <a:tileRect/>
            </a:gradFill>
            <a:ln w="9525" cap="flat" cmpd="sng" algn="ctr">
              <a:noFill/>
              <a:prstDash val="solid"/>
            </a:ln>
            <a:effectLst>
              <a:outerShdw blurRad="101600" dist="12700" dir="16200000" rotWithShape="0">
                <a:prstClr val="black">
                  <a:alpha val="23000"/>
                </a:prstClr>
              </a:outerShdw>
            </a:effectLst>
          </p:spPr>
          <p:txBody>
            <a:bodyPr vert="horz" wrap="square" lIns="15236" tIns="152357" rIns="15236" bIns="15236" anchor="t" anchorCtr="0"/>
            <a:lstStyle/>
            <a:p>
              <a:pPr algn="ctr" defTabSz="911860">
                <a:lnSpc>
                  <a:spcPct val="95000"/>
                </a:lnSpc>
                <a:spcBef>
                  <a:spcPts val="200"/>
                </a:spcBef>
              </a:pPr>
              <a:endParaRPr lang="en-US" sz="2000" b="1" kern="0" dirty="0">
                <a:solidFill>
                  <a:schemeClr val="accent3">
                    <a:lumMod val="50000"/>
                  </a:schemeClr>
                </a:solidFill>
                <a:ea typeface="MS PGothic" panose="020B0600070205080204" pitchFamily="34" charset="-128"/>
              </a:endParaRPr>
            </a:p>
          </p:txBody>
        </p:sp>
        <p:sp>
          <p:nvSpPr>
            <p:cNvPr id="230" name="TextBox 229"/>
            <p:cNvSpPr txBox="1"/>
            <p:nvPr/>
          </p:nvSpPr>
          <p:spPr>
            <a:xfrm>
              <a:off x="641758" y="7319161"/>
              <a:ext cx="13318660" cy="413683"/>
            </a:xfrm>
            <a:prstGeom prst="rect">
              <a:avLst/>
            </a:prstGeom>
            <a:noFill/>
          </p:spPr>
          <p:txBody>
            <a:bodyPr wrap="square" lIns="82321" tIns="41161" rIns="82321" bIns="41161" rtlCol="0">
              <a:spAutoFit/>
            </a:bodyPr>
            <a:lstStyle/>
            <a:p>
              <a:pPr algn="ctr"/>
              <a:r>
                <a:rPr lang="en-US" sz="1700" b="1" dirty="0">
                  <a:solidFill>
                    <a:schemeClr val="bg1"/>
                  </a:solidFill>
                </a:rPr>
                <a:t>60% of IT Professionals Cite Cloud Performance as Key Challenge </a:t>
              </a:r>
              <a:endParaRPr lang="en-US" sz="1700" b="1" dirty="0">
                <a:solidFill>
                  <a:schemeClr val="bg1"/>
                </a:solidFill>
              </a:endParaRPr>
            </a:p>
          </p:txBody>
        </p:sp>
        <p:sp>
          <p:nvSpPr>
            <p:cNvPr id="231" name="TextBox 230"/>
            <p:cNvSpPr txBox="1"/>
            <p:nvPr/>
          </p:nvSpPr>
          <p:spPr>
            <a:xfrm>
              <a:off x="3141279" y="5091280"/>
              <a:ext cx="3278134" cy="360086"/>
            </a:xfrm>
            <a:prstGeom prst="rect">
              <a:avLst/>
            </a:prstGeom>
            <a:noFill/>
          </p:spPr>
          <p:txBody>
            <a:bodyPr wrap="square" lIns="91428" tIns="45715" rIns="91428" bIns="45715" rtlCol="0" anchor="ctr">
              <a:spAutoFit/>
            </a:bodyPr>
            <a:lstStyle/>
            <a:p>
              <a:pPr algn="ctr">
                <a:lnSpc>
                  <a:spcPct val="90000"/>
                </a:lnSpc>
              </a:pPr>
              <a:r>
                <a:rPr lang="en-US" sz="1500" b="1" dirty="0"/>
                <a:t>No Probes</a:t>
              </a:r>
              <a:endParaRPr lang="en-US" sz="1500" b="1" dirty="0"/>
            </a:p>
          </p:txBody>
        </p:sp>
        <p:sp>
          <p:nvSpPr>
            <p:cNvPr id="232" name="TextBox 231"/>
            <p:cNvSpPr txBox="1"/>
            <p:nvPr/>
          </p:nvSpPr>
          <p:spPr>
            <a:xfrm>
              <a:off x="3092367" y="5669411"/>
              <a:ext cx="3377880" cy="1612732"/>
            </a:xfrm>
            <a:prstGeom prst="rect">
              <a:avLst/>
            </a:prstGeom>
            <a:noFill/>
          </p:spPr>
          <p:txBody>
            <a:bodyPr wrap="square" lIns="91428" tIns="45715" rIns="91428" bIns="45715" rtlCol="0" anchor="t">
              <a:spAutoFit/>
            </a:bodyPr>
            <a:lstStyle/>
            <a:p>
              <a:pPr marL="228600" lvl="1" indent="-228600">
                <a:lnSpc>
                  <a:spcPct val="90000"/>
                </a:lnSpc>
                <a:spcBef>
                  <a:spcPts val="600"/>
                </a:spcBef>
                <a:spcAft>
                  <a:spcPts val="85"/>
                </a:spcAft>
                <a:buClr>
                  <a:schemeClr val="accent1">
                    <a:lumMod val="60000"/>
                    <a:lumOff val="40000"/>
                  </a:schemeClr>
                </a:buClr>
                <a:buSzPct val="100000"/>
                <a:buFont typeface="Webdings" panose="05030102010509060703" pitchFamily="18" charset="2"/>
                <a:buChar char=""/>
                <a:defRPr/>
              </a:pPr>
              <a:r>
                <a:rPr lang="en-US" sz="1500" dirty="0"/>
                <a:t>Rich data collection – Flexible NetFlow</a:t>
              </a:r>
              <a:endParaRPr lang="en-US" sz="1500" dirty="0"/>
            </a:p>
            <a:p>
              <a:pPr marL="228600" lvl="1" indent="-228600">
                <a:lnSpc>
                  <a:spcPct val="90000"/>
                </a:lnSpc>
                <a:spcBef>
                  <a:spcPts val="600"/>
                </a:spcBef>
                <a:spcAft>
                  <a:spcPts val="85"/>
                </a:spcAft>
                <a:buClr>
                  <a:schemeClr val="accent1">
                    <a:lumMod val="60000"/>
                    <a:lumOff val="40000"/>
                  </a:schemeClr>
                </a:buClr>
                <a:buSzPct val="100000"/>
                <a:buFont typeface="Webdings" panose="05030102010509060703" pitchFamily="18" charset="2"/>
                <a:buChar char=""/>
                <a:defRPr/>
              </a:pPr>
              <a:r>
                <a:rPr lang="en-US" sz="1500" dirty="0"/>
                <a:t>No additional hardware, </a:t>
              </a:r>
              <a:br>
                <a:rPr lang="en-US" sz="1500" dirty="0"/>
              </a:br>
              <a:r>
                <a:rPr lang="en-US" sz="1500" dirty="0"/>
                <a:t>AX license on </a:t>
              </a:r>
              <a:r>
                <a:rPr lang="en-US" sz="1500" dirty="0" err="1"/>
                <a:t>Plafrom</a:t>
              </a:r>
              <a:endParaRPr lang="en-US" sz="1500" dirty="0"/>
            </a:p>
            <a:p>
              <a:pPr marL="228600" lvl="1" indent="-228600">
                <a:lnSpc>
                  <a:spcPct val="90000"/>
                </a:lnSpc>
                <a:spcBef>
                  <a:spcPts val="600"/>
                </a:spcBef>
                <a:spcAft>
                  <a:spcPts val="85"/>
                </a:spcAft>
                <a:buClr>
                  <a:schemeClr val="accent1">
                    <a:lumMod val="60000"/>
                    <a:lumOff val="40000"/>
                  </a:schemeClr>
                </a:buClr>
                <a:buSzPct val="100000"/>
                <a:buFont typeface="Webdings" panose="05030102010509060703" pitchFamily="18" charset="2"/>
                <a:buChar char=""/>
                <a:defRPr/>
              </a:pPr>
              <a:r>
                <a:rPr lang="en-US" sz="1500" dirty="0"/>
                <a:t>Many reporting tool options</a:t>
              </a:r>
              <a:endParaRPr lang="en-US" sz="1500" dirty="0"/>
            </a:p>
          </p:txBody>
        </p:sp>
        <p:sp>
          <p:nvSpPr>
            <p:cNvPr id="233" name="Rectangle 232"/>
            <p:cNvSpPr/>
            <p:nvPr/>
          </p:nvSpPr>
          <p:spPr>
            <a:xfrm>
              <a:off x="6644831" y="5029199"/>
              <a:ext cx="3377880" cy="2228129"/>
            </a:xfrm>
            <a:prstGeom prst="rect">
              <a:avLst/>
            </a:prstGeom>
            <a:gradFill flip="none" rotWithShape="1">
              <a:gsLst>
                <a:gs pos="66000">
                  <a:schemeClr val="tx1">
                    <a:lumMod val="0"/>
                    <a:lumOff val="100000"/>
                  </a:schemeClr>
                </a:gs>
                <a:gs pos="0">
                  <a:srgbClr val="08252E">
                    <a:alpha val="0"/>
                  </a:srgbClr>
                </a:gs>
              </a:gsLst>
              <a:lin ang="16200000" scaled="1"/>
              <a:tileRect/>
            </a:gradFill>
            <a:ln w="9525" cap="flat" cmpd="sng" algn="ctr">
              <a:noFill/>
              <a:prstDash val="solid"/>
            </a:ln>
            <a:effectLst>
              <a:outerShdw blurRad="101600" dist="12700" dir="16200000" rotWithShape="0">
                <a:prstClr val="black">
                  <a:alpha val="23000"/>
                </a:prstClr>
              </a:outerShdw>
            </a:effectLst>
          </p:spPr>
          <p:txBody>
            <a:bodyPr vert="horz" wrap="square" lIns="15236" tIns="152357" rIns="15236" bIns="15236" anchor="t" anchorCtr="0"/>
            <a:lstStyle/>
            <a:p>
              <a:pPr algn="ctr" defTabSz="911860">
                <a:lnSpc>
                  <a:spcPct val="95000"/>
                </a:lnSpc>
                <a:spcBef>
                  <a:spcPts val="200"/>
                </a:spcBef>
              </a:pPr>
              <a:endParaRPr lang="en-US" sz="2000" b="1" kern="0" dirty="0">
                <a:solidFill>
                  <a:schemeClr val="accent3">
                    <a:lumMod val="50000"/>
                  </a:schemeClr>
                </a:solidFill>
                <a:ea typeface="MS PGothic" panose="020B0600070205080204" pitchFamily="34" charset="-128"/>
              </a:endParaRPr>
            </a:p>
          </p:txBody>
        </p:sp>
        <p:sp>
          <p:nvSpPr>
            <p:cNvPr id="234" name="TextBox 233"/>
            <p:cNvSpPr txBox="1"/>
            <p:nvPr/>
          </p:nvSpPr>
          <p:spPr>
            <a:xfrm>
              <a:off x="6694703" y="5074663"/>
              <a:ext cx="3278134" cy="609385"/>
            </a:xfrm>
            <a:prstGeom prst="rect">
              <a:avLst/>
            </a:prstGeom>
            <a:noFill/>
          </p:spPr>
          <p:txBody>
            <a:bodyPr wrap="square" lIns="91428" tIns="45715" rIns="91428" bIns="45715" rtlCol="0" anchor="ctr">
              <a:spAutoFit/>
            </a:bodyPr>
            <a:lstStyle/>
            <a:p>
              <a:pPr algn="ctr">
                <a:lnSpc>
                  <a:spcPct val="90000"/>
                </a:lnSpc>
              </a:pPr>
              <a:r>
                <a:rPr lang="en-US" sz="1500" b="1" dirty="0"/>
                <a:t>Smart Capacity</a:t>
              </a:r>
              <a:br>
                <a:rPr lang="en-US" sz="1500" b="1" dirty="0"/>
              </a:br>
              <a:r>
                <a:rPr lang="en-US" sz="1500" b="1" dirty="0"/>
                <a:t>Planning</a:t>
              </a:r>
              <a:endParaRPr lang="en-US" sz="1500" b="1" dirty="0"/>
            </a:p>
          </p:txBody>
        </p:sp>
        <p:sp>
          <p:nvSpPr>
            <p:cNvPr id="235" name="TextBox 234"/>
            <p:cNvSpPr txBox="1"/>
            <p:nvPr/>
          </p:nvSpPr>
          <p:spPr>
            <a:xfrm>
              <a:off x="6771188" y="5669411"/>
              <a:ext cx="3171464" cy="1215705"/>
            </a:xfrm>
            <a:prstGeom prst="rect">
              <a:avLst/>
            </a:prstGeom>
            <a:noFill/>
          </p:spPr>
          <p:txBody>
            <a:bodyPr wrap="square" lIns="91428" tIns="45715" rIns="91428" bIns="45715" rtlCol="0" anchor="t">
              <a:spAutoFit/>
            </a:bodyPr>
            <a:lstStyle/>
            <a:p>
              <a:pPr marL="228600" lvl="1" indent="-228600">
                <a:lnSpc>
                  <a:spcPct val="90000"/>
                </a:lnSpc>
                <a:spcBef>
                  <a:spcPts val="600"/>
                </a:spcBef>
                <a:spcAft>
                  <a:spcPts val="85"/>
                </a:spcAft>
                <a:buClr>
                  <a:schemeClr val="accent1">
                    <a:lumMod val="60000"/>
                    <a:lumOff val="40000"/>
                  </a:schemeClr>
                </a:buClr>
                <a:buSzPct val="100000"/>
                <a:buFont typeface="Webdings" panose="05030102010509060703" pitchFamily="18" charset="2"/>
                <a:buChar char=""/>
                <a:defRPr/>
              </a:pPr>
              <a:r>
                <a:rPr lang="en-US" sz="1500" dirty="0"/>
                <a:t>Per-application per-site level reporting</a:t>
              </a:r>
              <a:endParaRPr lang="en-US" sz="1500" dirty="0"/>
            </a:p>
            <a:p>
              <a:pPr marL="228600" lvl="1" indent="-228600">
                <a:lnSpc>
                  <a:spcPct val="90000"/>
                </a:lnSpc>
                <a:spcBef>
                  <a:spcPts val="600"/>
                </a:spcBef>
                <a:spcAft>
                  <a:spcPts val="85"/>
                </a:spcAft>
                <a:buClr>
                  <a:schemeClr val="accent1">
                    <a:lumMod val="60000"/>
                    <a:lumOff val="40000"/>
                  </a:schemeClr>
                </a:buClr>
                <a:buSzPct val="100000"/>
                <a:buFont typeface="Webdings" panose="05030102010509060703" pitchFamily="18" charset="2"/>
                <a:buChar char=""/>
                <a:defRPr/>
              </a:pPr>
              <a:r>
                <a:rPr lang="en-US" sz="1500" dirty="0"/>
                <a:t>Better information improves planning accuracy</a:t>
              </a:r>
              <a:endParaRPr lang="en-US" sz="1500" dirty="0"/>
            </a:p>
          </p:txBody>
        </p:sp>
        <p:sp>
          <p:nvSpPr>
            <p:cNvPr id="236" name="Rectangle 235"/>
            <p:cNvSpPr/>
            <p:nvPr/>
          </p:nvSpPr>
          <p:spPr>
            <a:xfrm>
              <a:off x="10198257" y="5029199"/>
              <a:ext cx="3377880" cy="2228129"/>
            </a:xfrm>
            <a:prstGeom prst="rect">
              <a:avLst/>
            </a:prstGeom>
            <a:gradFill flip="none" rotWithShape="1">
              <a:gsLst>
                <a:gs pos="66000">
                  <a:schemeClr val="tx1">
                    <a:lumMod val="0"/>
                    <a:lumOff val="100000"/>
                  </a:schemeClr>
                </a:gs>
                <a:gs pos="0">
                  <a:srgbClr val="08252E">
                    <a:alpha val="0"/>
                  </a:srgbClr>
                </a:gs>
              </a:gsLst>
              <a:lin ang="16200000" scaled="1"/>
              <a:tileRect/>
            </a:gradFill>
            <a:ln w="9525" cap="flat" cmpd="sng" algn="ctr">
              <a:noFill/>
              <a:prstDash val="solid"/>
            </a:ln>
            <a:effectLst>
              <a:outerShdw blurRad="101600" dist="12700" dir="16200000" rotWithShape="0">
                <a:prstClr val="black">
                  <a:alpha val="23000"/>
                </a:prstClr>
              </a:outerShdw>
            </a:effectLst>
          </p:spPr>
          <p:txBody>
            <a:bodyPr vert="horz" wrap="square" lIns="15236" tIns="152357" rIns="15236" bIns="15236" anchor="t" anchorCtr="0"/>
            <a:lstStyle/>
            <a:p>
              <a:pPr algn="ctr" defTabSz="911860">
                <a:lnSpc>
                  <a:spcPct val="95000"/>
                </a:lnSpc>
                <a:spcBef>
                  <a:spcPts val="200"/>
                </a:spcBef>
              </a:pPr>
              <a:endParaRPr lang="en-US" sz="2000" b="1" kern="0" dirty="0">
                <a:solidFill>
                  <a:schemeClr val="accent3">
                    <a:lumMod val="50000"/>
                  </a:schemeClr>
                </a:solidFill>
                <a:ea typeface="MS PGothic" panose="020B0600070205080204" pitchFamily="34" charset="-128"/>
              </a:endParaRPr>
            </a:p>
          </p:txBody>
        </p:sp>
        <p:sp>
          <p:nvSpPr>
            <p:cNvPr id="237" name="TextBox 236"/>
            <p:cNvSpPr txBox="1"/>
            <p:nvPr/>
          </p:nvSpPr>
          <p:spPr>
            <a:xfrm>
              <a:off x="10248130" y="5074663"/>
              <a:ext cx="3278134" cy="609385"/>
            </a:xfrm>
            <a:prstGeom prst="rect">
              <a:avLst/>
            </a:prstGeom>
            <a:noFill/>
          </p:spPr>
          <p:txBody>
            <a:bodyPr wrap="square" lIns="91428" tIns="45715" rIns="91428" bIns="45715" rtlCol="0" anchor="ctr">
              <a:spAutoFit/>
            </a:bodyPr>
            <a:lstStyle/>
            <a:p>
              <a:pPr algn="ctr">
                <a:lnSpc>
                  <a:spcPct val="90000"/>
                </a:lnSpc>
              </a:pPr>
              <a:r>
                <a:rPr lang="en-US" sz="1500" b="1" dirty="0"/>
                <a:t>Business Aligned Privacy Enforcement</a:t>
              </a:r>
              <a:endParaRPr lang="en-US" sz="1500" b="1" dirty="0"/>
            </a:p>
          </p:txBody>
        </p:sp>
        <p:sp>
          <p:nvSpPr>
            <p:cNvPr id="238" name="TextBox 237"/>
            <p:cNvSpPr txBox="1"/>
            <p:nvPr/>
          </p:nvSpPr>
          <p:spPr>
            <a:xfrm>
              <a:off x="10324613" y="5669411"/>
              <a:ext cx="2942863" cy="1465003"/>
            </a:xfrm>
            <a:prstGeom prst="rect">
              <a:avLst/>
            </a:prstGeom>
            <a:noFill/>
          </p:spPr>
          <p:txBody>
            <a:bodyPr wrap="square" lIns="91428" tIns="45715" rIns="91428" bIns="45715" rtlCol="0" anchor="t">
              <a:spAutoFit/>
            </a:bodyPr>
            <a:lstStyle/>
            <a:p>
              <a:pPr marL="228600" lvl="1" indent="-228600">
                <a:lnSpc>
                  <a:spcPct val="90000"/>
                </a:lnSpc>
                <a:spcBef>
                  <a:spcPts val="600"/>
                </a:spcBef>
                <a:spcAft>
                  <a:spcPts val="85"/>
                </a:spcAft>
                <a:buClr>
                  <a:schemeClr val="accent1">
                    <a:lumMod val="60000"/>
                    <a:lumOff val="40000"/>
                  </a:schemeClr>
                </a:buClr>
                <a:buSzPct val="100000"/>
                <a:buFont typeface="Webdings" panose="05030102010509060703" pitchFamily="18" charset="2"/>
                <a:buChar char=""/>
                <a:defRPr/>
              </a:pPr>
              <a:r>
                <a:rPr lang="en-US" sz="1500" dirty="0"/>
                <a:t>Intuitive application policies</a:t>
              </a:r>
              <a:endParaRPr lang="en-US" sz="1500" dirty="0"/>
            </a:p>
            <a:p>
              <a:pPr marL="228600" lvl="1" indent="-228600">
                <a:lnSpc>
                  <a:spcPct val="90000"/>
                </a:lnSpc>
                <a:spcBef>
                  <a:spcPts val="600"/>
                </a:spcBef>
                <a:spcAft>
                  <a:spcPts val="85"/>
                </a:spcAft>
                <a:buClr>
                  <a:schemeClr val="accent1">
                    <a:lumMod val="60000"/>
                    <a:lumOff val="40000"/>
                  </a:schemeClr>
                </a:buClr>
                <a:buSzPct val="100000"/>
                <a:buFont typeface="Webdings" panose="05030102010509060703" pitchFamily="18" charset="2"/>
                <a:buChar char=""/>
                <a:defRPr/>
              </a:pPr>
              <a:r>
                <a:rPr lang="en-US" sz="1500" dirty="0"/>
                <a:t>Identify specific products and applications within http traffic  </a:t>
              </a:r>
              <a:endParaRPr lang="en-US" sz="1500" dirty="0"/>
            </a:p>
          </p:txBody>
        </p:sp>
      </p:grpSp>
      <p:pic>
        <p:nvPicPr>
          <p:cNvPr id="239" name="Picture 238"/>
          <p:cNvPicPr>
            <a:picLocks noChangeAspect="1"/>
          </p:cNvPicPr>
          <p:nvPr/>
        </p:nvPicPr>
        <p:blipFill>
          <a:blip r:embed="rId12"/>
          <a:stretch>
            <a:fillRect/>
          </a:stretch>
        </p:blipFill>
        <p:spPr bwMode="auto">
          <a:xfrm>
            <a:off x="1165977" y="4406110"/>
            <a:ext cx="811706" cy="8660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0" name="Rectangle 239"/>
          <p:cNvSpPr/>
          <p:nvPr/>
        </p:nvSpPr>
        <p:spPr>
          <a:xfrm>
            <a:off x="936639" y="5426230"/>
            <a:ext cx="1180869" cy="369253"/>
          </a:xfrm>
          <a:prstGeom prst="rect">
            <a:avLst/>
          </a:prstGeom>
        </p:spPr>
        <p:txBody>
          <a:bodyPr wrap="none" lIns="91361" tIns="45681" rIns="91361" bIns="45681">
            <a:spAutoFit/>
          </a:bodyPr>
          <a:lstStyle/>
          <a:p>
            <a:r>
              <a:rPr lang="en-GB" dirty="0">
                <a:solidFill>
                  <a:schemeClr val="tx1">
                    <a:lumMod val="50000"/>
                  </a:schemeClr>
                </a:solidFill>
              </a:rPr>
              <a:t>Cisco AVC </a:t>
            </a:r>
            <a:endParaRPr lang="en-US" dirty="0">
              <a:solidFill>
                <a:schemeClr val="tx1">
                  <a:lumMod val="50000"/>
                </a:schemeClr>
              </a:solidFill>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250"/>
                                  </p:stCondLst>
                                  <p:childTnLst>
                                    <p:set>
                                      <p:cBhvr>
                                        <p:cTn id="6" dur="1" fill="hold">
                                          <p:stCondLst>
                                            <p:cond delay="0"/>
                                          </p:stCondLst>
                                        </p:cTn>
                                        <p:tgtEl>
                                          <p:spTgt spid="228"/>
                                        </p:tgtEl>
                                        <p:attrNameLst>
                                          <p:attrName>style.visibility</p:attrName>
                                        </p:attrNameLst>
                                      </p:cBhvr>
                                      <p:to>
                                        <p:strVal val="visible"/>
                                      </p:to>
                                    </p:set>
                                    <p:animEffect transition="in" filter="fade">
                                      <p:cBhvr>
                                        <p:cTn id="7" dur="1000"/>
                                        <p:tgtEl>
                                          <p:spTgt spid="228"/>
                                        </p:tgtEl>
                                      </p:cBhvr>
                                    </p:animEffect>
                                    <p:anim calcmode="lin" valueType="num">
                                      <p:cBhvr>
                                        <p:cTn id="8" dur="1000" fill="hold"/>
                                        <p:tgtEl>
                                          <p:spTgt spid="228"/>
                                        </p:tgtEl>
                                        <p:attrNameLst>
                                          <p:attrName>ppt_x</p:attrName>
                                        </p:attrNameLst>
                                      </p:cBhvr>
                                      <p:tavLst>
                                        <p:tav tm="0">
                                          <p:val>
                                            <p:strVal val="#ppt_x"/>
                                          </p:val>
                                        </p:tav>
                                        <p:tav tm="100000">
                                          <p:val>
                                            <p:strVal val="#ppt_x"/>
                                          </p:val>
                                        </p:tav>
                                      </p:tavLst>
                                    </p:anim>
                                    <p:anim calcmode="lin" valueType="num">
                                      <p:cBhvr>
                                        <p:cTn id="9" dur="1000" fill="hold"/>
                                        <p:tgtEl>
                                          <p:spTgt spid="22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 name="Picture 2"/>
          <p:cNvPicPr>
            <a:picLocks noChangeAspect="1" noChangeArrowheads="1"/>
          </p:cNvPicPr>
          <p:nvPr/>
        </p:nvPicPr>
        <p:blipFill>
          <a:blip r:embed="rId1" cstate="email"/>
          <a:srcRect/>
          <a:stretch>
            <a:fillRect/>
          </a:stretch>
        </p:blipFill>
        <p:spPr bwMode="auto">
          <a:xfrm>
            <a:off x="-1290499" y="1092213"/>
            <a:ext cx="14869668" cy="5765799"/>
          </a:xfrm>
          <a:prstGeom prst="rect">
            <a:avLst/>
          </a:prstGeom>
          <a:noFill/>
          <a:ln w="9525">
            <a:noFill/>
            <a:miter lim="800000"/>
            <a:headEnd/>
            <a:tailEnd/>
          </a:ln>
          <a:effectLst/>
        </p:spPr>
      </p:pic>
      <p:sp>
        <p:nvSpPr>
          <p:cNvPr id="2055" name="Rounded Rectangle 2054"/>
          <p:cNvSpPr/>
          <p:nvPr/>
        </p:nvSpPr>
        <p:spPr>
          <a:xfrm>
            <a:off x="2372479" y="3319091"/>
            <a:ext cx="9309308" cy="555812"/>
          </a:xfrm>
          <a:prstGeom prst="roundRect">
            <a:avLst/>
          </a:prstGeom>
          <a:solidFill>
            <a:schemeClr val="accent1"/>
          </a:soli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324" tIns="45665" rIns="91324" bIns="45665" rtlCol="0" anchor="ctr"/>
          <a:lstStyle/>
          <a:p>
            <a:pPr algn="ctr"/>
            <a:r>
              <a:rPr lang="en-US" sz="1700" dirty="0"/>
              <a:t>What applications, how much bandwidth, flow direction?</a:t>
            </a:r>
            <a:br>
              <a:rPr lang="en-US" sz="1700" dirty="0"/>
            </a:br>
            <a:r>
              <a:rPr lang="en-US" sz="1700" dirty="0">
                <a:solidFill>
                  <a:srgbClr val="FFFF00"/>
                </a:solidFill>
              </a:rPr>
              <a:t>(NBAR2 and Flexible </a:t>
            </a:r>
            <a:r>
              <a:rPr lang="en-US" sz="1700" dirty="0" err="1">
                <a:solidFill>
                  <a:srgbClr val="FFFF00"/>
                </a:solidFill>
              </a:rPr>
              <a:t>Netflow</a:t>
            </a:r>
            <a:r>
              <a:rPr lang="en-US" sz="1700" dirty="0">
                <a:solidFill>
                  <a:srgbClr val="FFFF00"/>
                </a:solidFill>
              </a:rPr>
              <a:t>) </a:t>
            </a:r>
            <a:endParaRPr lang="en-US" sz="1700" dirty="0">
              <a:solidFill>
                <a:srgbClr val="FFFF00"/>
              </a:solidFill>
            </a:endParaRPr>
          </a:p>
        </p:txBody>
      </p:sp>
      <p:sp>
        <p:nvSpPr>
          <p:cNvPr id="2067" name="TextBox 2066"/>
          <p:cNvSpPr txBox="1"/>
          <p:nvPr/>
        </p:nvSpPr>
        <p:spPr>
          <a:xfrm>
            <a:off x="243636" y="3417704"/>
            <a:ext cx="1990166" cy="359072"/>
          </a:xfrm>
          <a:prstGeom prst="rect">
            <a:avLst/>
          </a:prstGeom>
          <a:noFill/>
        </p:spPr>
        <p:txBody>
          <a:bodyPr wrap="square" lIns="91324" tIns="45665" rIns="91324" bIns="45665" rtlCol="0">
            <a:spAutoFit/>
          </a:bodyPr>
          <a:lstStyle/>
          <a:p>
            <a:r>
              <a:rPr lang="en-US" sz="1700" dirty="0">
                <a:solidFill>
                  <a:srgbClr val="000000"/>
                </a:solidFill>
                <a:latin typeface="+mj-lt"/>
              </a:rPr>
              <a:t>Basic Monitoring</a:t>
            </a:r>
            <a:endParaRPr lang="en-US" sz="1700" dirty="0">
              <a:solidFill>
                <a:srgbClr val="000000"/>
              </a:solidFill>
              <a:latin typeface="+mj-lt"/>
            </a:endParaRPr>
          </a:p>
        </p:txBody>
      </p:sp>
      <p:sp>
        <p:nvSpPr>
          <p:cNvPr id="2" name="Title 1"/>
          <p:cNvSpPr>
            <a:spLocks noGrp="1"/>
          </p:cNvSpPr>
          <p:nvPr>
            <p:ph type="title"/>
          </p:nvPr>
        </p:nvSpPr>
        <p:spPr>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121768" tIns="60884" rIns="121768" bIns="60884" numCol="1" anchor="ctr" anchorCtr="0" compatLnSpc="1"/>
          <a:lstStyle/>
          <a:p>
            <a:r>
              <a:rPr lang="en-US" dirty="0"/>
              <a:t>Performance Collection &amp; Exporting</a:t>
            </a:r>
            <a:endParaRPr lang="en-US" dirty="0"/>
          </a:p>
        </p:txBody>
      </p:sp>
      <p:sp>
        <p:nvSpPr>
          <p:cNvPr id="3" name="Text Placeholder 2"/>
          <p:cNvSpPr>
            <a:spLocks noGrp="1"/>
          </p:cNvSpPr>
          <p:nvPr>
            <p:ph sz="quarter" idx="10"/>
          </p:nvPr>
        </p:nvSpPr>
        <p:spPr/>
        <p:txBody>
          <a:bodyPr/>
          <a:lstStyle/>
          <a:p>
            <a:pPr marL="2540" indent="0">
              <a:buNone/>
            </a:pPr>
            <a:r>
              <a:rPr lang="en-US" sz="1900" b="1" dirty="0"/>
              <a:t>Integrated</a:t>
            </a:r>
            <a:r>
              <a:rPr lang="en-US" sz="1900" dirty="0"/>
              <a:t> performance monitoring and advanced metrics for different type of applications and use cases</a:t>
            </a:r>
            <a:endParaRPr lang="en-US" sz="1900" dirty="0"/>
          </a:p>
        </p:txBody>
      </p:sp>
      <p:sp>
        <p:nvSpPr>
          <p:cNvPr id="20" name="AutoShape 8" descr="data:image/jpeg;base64,/9j/4AAQSkZJRgABAQAAAQABAAD/2wCEAAkGBggREREUEhQUEBQPGBwXGBgVEhQXFRgUGBgVHxgUHB4jIjIiGyUvGRYSIDEiLycpOC0yFioxNTAqOSYrLDUBCQoKDQsNGQ4OGTUkHiQ1NTU1NTUzNTU1NTU1NTU1LzI1NDU1NDU1KzQtNSwvNTU1LDU2LDU0NSwuLDU0NiwvLP/AABEIAFAAUAMBIgACEQEDEQH/xAAbAAACAgMBAAAAAAAAAAAAAAAFBgADAgQHAf/EADoQAAECAgYGBggHAQAAAAAAAAECAwARBAUGEkFRISIxYZGhcYGCksHRExUWIzJCUlM0Q2KTscLDM//EABcBAAMBAAAAAAAAAAAAAAAAAAQFBgP/xAAnEQABBAEEAQQCAwAAAAAAAAABAgMEEQAFEiFRMRNhgbFx8CJB4f/aAAwDAQACEQMRAD8A7ZEiQoWltKoktMmQGhShtJxSN2/GBpUpuK3vX8DvN40ZclexGE62tVRWZpT71YwB1Qd58BCzTLT1k589wZI1ee3nAmJEdJ1ORIPmh0Mq4+nsMDxZ7OWOPuq+JSldKiYjb7qfhUpPQoiK4kL9xu7w7aKrC1DtPWTfz3xkvW57ecM1U2qor0kq90s4E6pO4+BhDiQwjanIjnzY6OAyNPYfHij2M6xEhPs1aVQIaeMwdCVHaDgk7t+EOEWMWU3Kb3o+R1kpJjLjL2LwHaqtSy1dSZLd0DMJxPh1whwVtNTC5SV5I1B2dvOcCojtTkmRIPQ4GVenxwwwOzycOs2NrFSUqFwBQB0qM5Hqiz2IrLNvvHyghaalvt0ei3FKRMCd1RE9QQteuKw+6531ecbvohx1+mpKieP7zFlct9G9KgBz/WFfYiss2+8fKJ7EVlm33j5RsWaotOpN5S33QhBlocMyrb/EuMW2koFMo6A42+8UzkQpwkiewzjYRGCx6/pq2/kZkZL4e9H1Bu/BzS9iKyzb7x8o8VYmsv0HtHygX64rD7rnfV5w0WJplIc9NfWpcrkryiZTvz/gRlGbhSXQ0EqF+/tmkhcuO2XCoGvbEuHyytal5q6ozW1oOZTgfDqhEgpZmmFukoyXqHtbOcoH0ySY8gdHg5vqEcPsHscjBzzhUpR+ok8STFcWPNlKlD6SRwJEVwvVdm8PFVxjZa38PRej+ghThstb+HovR/QQv0GqaY8fdoKhnsSOvZDPUUKXK2pFmh9DF0FSUR7UaFn7xssK+ksuJxSufUQJHkeEX20fSKMQdq1ADqMzyEeWbs47RipS1glYldA0DSDOeMW2kqJykpRdUElueggyM7uOGznD5Lb40709v8qqv32xKpxkz/U3fxu7/ffOeQ3WB/P7H+kL1Pqems/9EEDPanjDDYH8/sf6Qi0xCm5qEqFHn6OOdQWlcNRSbHH2MUoyZcKVJP0kHgQYxjJlsqUkfUQOJAhWm7FYyNVzhK01DLdIXkvXHa285wKh8tVVReavJE1taRmU4jx6oQ4YanGMeQejyMA0+QH2B2ODj9T6oRSmGB6QIuJB2BU5pG8QVoLLLTaEAiSABgJnE8ZmOWwRqeon6TfuFKbkp3p4zlsG4wwj6ludttm1kV56+MCf0+m6W7SRz47+c6R6VGY4iJ6VGY4iAlS2XZbQQ8ltxRVMGU9Eho0jpi+sbOURbS0tttoWoaDdlIzGUPkuyC3v2C+r5+sSFtgL2bzXdf7m/TG2XELQSJLBGB24wMqKpm6IHCXQsLlgEyu3t5z5Qr1nZWlsNlxSkEJlsvT0mWIgNCSRqJbeSt1mljxz38Y4YgBbRS27aT54yQUszQy5SEZI1z2dnOUCofLK1UWWryhJbuneE4Dx64WaZGMiQOhycYahIDDB7PAw5CfaWzSgS60Jg6VJGGahu3YQ4RIsZUVuU3sX8HrJSNJXGXvRnJ4tZpLyJ3FKRPbdUUz4Q71rZSivTUn3SzkNUnePEQsUyzNZN/JfGaNblt5RHv6dJjKsCx2MqmJ8eQKJo9HNT1pTvuu/uL84nrSnfdd/cX5xS4w6n4kqT0pIiNsOq+FKldCSYD3u3VnDNjdXQzN2nUpYkpxahkpaiOBMUQVodmayc+S4M16vLbyhnqqylFZkpXvVjMaoO4eJg1jTpMo2RQ7OBvT48cUDZ6GC7NWaUSHXRJI0pScclHduxhwiRIr4sVuK3sR8nvJWTJXJXvXn/9k="/>
          <p:cNvSpPr>
            <a:spLocks noChangeAspect="1" noChangeArrowheads="1"/>
          </p:cNvSpPr>
          <p:nvPr/>
        </p:nvSpPr>
        <p:spPr bwMode="auto">
          <a:xfrm>
            <a:off x="157163" y="-373063"/>
            <a:ext cx="781050" cy="7810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324" tIns="45665" rIns="91324" bIns="45665" numCol="1" anchor="t" anchorCtr="0" compatLnSpc="1"/>
          <a:lstStyle/>
          <a:p>
            <a:endParaRPr lang="en-US"/>
          </a:p>
        </p:txBody>
      </p:sp>
      <p:sp>
        <p:nvSpPr>
          <p:cNvPr id="22" name="AutoShape 10" descr="data:image/jpeg;base64,/9j/4AAQSkZJRgABAQAAAQABAAD/2wCEAAkGBggREREUEhQUEBQPGBwXGBgVEhQXFRgUGBgVHxgUHB4jIjIiGyUvGRYSIDEiLycpOC0yFioxNTAqOSYrLDUBCQoKDQsNGQ4OGTUkHiQ1NTU1NTUzNTU1NTU1NTU1LzI1NDU1NDU1KzQtNSwvNTU1LDU2LDU0NSwuLDU0NiwvLP/AABEIAFAAUAMBIgACEQEDEQH/xAAbAAACAgMBAAAAAAAAAAAAAAAFBgADAgQHAf/EADoQAAECAgYGBggHAQAAAAAAAAECAwARBAUGEkFRISIxYZGhcYGCksHRExUWIzJCUlM0Q2KTscLDM//EABcBAAMBAAAAAAAAAAAAAAAAAAQFBgP/xAAnEQABBAEEAQQCAwAAAAAAAAABAgMEEQAFEiFRMRNhgbFx8CJB4f/aAAwDAQACEQMRAD8A7ZEiQoWltKoktMmQGhShtJxSN2/GBpUpuK3vX8DvN40ZclexGE62tVRWZpT71YwB1Qd58BCzTLT1k589wZI1ee3nAmJEdJ1ORIPmh0Mq4+nsMDxZ7OWOPuq+JSldKiYjb7qfhUpPQoiK4kL9xu7w7aKrC1DtPWTfz3xkvW57ecM1U2qor0kq90s4E6pO4+BhDiQwjanIjnzY6OAyNPYfHij2M6xEhPs1aVQIaeMwdCVHaDgk7t+EOEWMWU3Kb3o+R1kpJjLjL2LwHaqtSy1dSZLd0DMJxPh1whwVtNTC5SV5I1B2dvOcCojtTkmRIPQ4GVenxwwwOzycOs2NrFSUqFwBQB0qM5Hqiz2IrLNvvHyghaalvt0ei3FKRMCd1RE9QQteuKw+6531ecbvohx1+mpKieP7zFlct9G9KgBz/WFfYiss2+8fKJ7EVlm33j5RsWaotOpN5S33QhBlocMyrb/EuMW2koFMo6A42+8UzkQpwkiewzjYRGCx6/pq2/kZkZL4e9H1Bu/BzS9iKyzb7x8o8VYmsv0HtHygX64rD7rnfV5w0WJplIc9NfWpcrkryiZTvz/gRlGbhSXQ0EqF+/tmkhcuO2XCoGvbEuHyytal5q6ozW1oOZTgfDqhEgpZmmFukoyXqHtbOcoH0ySY8gdHg5vqEcPsHscjBzzhUpR+ok8STFcWPNlKlD6SRwJEVwvVdm8PFVxjZa38PRej+ghThstb+HovR/QQv0GqaY8fdoKhnsSOvZDPUUKXK2pFmh9DF0FSUR7UaFn7xssK+ksuJxSufUQJHkeEX20fSKMQdq1ADqMzyEeWbs47RipS1glYldA0DSDOeMW2kqJykpRdUElueggyM7uOGznD5Lb40709v8qqv32xKpxkz/U3fxu7/ffOeQ3WB/P7H+kL1Pqems/9EEDPanjDDYH8/sf6Qi0xCm5qEqFHn6OOdQWlcNRSbHH2MUoyZcKVJP0kHgQYxjJlsqUkfUQOJAhWm7FYyNVzhK01DLdIXkvXHa285wKh8tVVReavJE1taRmU4jx6oQ4YanGMeQejyMA0+QH2B2ODj9T6oRSmGB6QIuJB2BU5pG8QVoLLLTaEAiSABgJnE8ZmOWwRqeon6TfuFKbkp3p4zlsG4wwj6ludttm1kV56+MCf0+m6W7SRz47+c6R6VGY4iJ6VGY4iAlS2XZbQQ8ltxRVMGU9Eho0jpi+sbOURbS0tttoWoaDdlIzGUPkuyC3v2C+r5+sSFtgL2bzXdf7m/TG2XELQSJLBGB24wMqKpm6IHCXQsLlgEyu3t5z5Qr1nZWlsNlxSkEJlsvT0mWIgNCSRqJbeSt1mljxz38Y4YgBbRS27aT54yQUszQy5SEZI1z2dnOUCofLK1UWWryhJbuneE4Dx64WaZGMiQOhycYahIDDB7PAw5CfaWzSgS60Jg6VJGGahu3YQ4RIsZUVuU3sX8HrJSNJXGXvRnJ4tZpLyJ3FKRPbdUUz4Q71rZSivTUn3SzkNUnePEQsUyzNZN/JfGaNblt5RHv6dJjKsCx2MqmJ8eQKJo9HNT1pTvuu/uL84nrSnfdd/cX5xS4w6n4kqT0pIiNsOq+FKldCSYD3u3VnDNjdXQzN2nUpYkpxahkpaiOBMUQVodmayc+S4M16vLbyhnqqylFZkpXvVjMaoO4eJg1jTpMo2RQ7OBvT48cUDZ6GC7NWaUSHXRJI0pScclHduxhwiRIr4sVuK3sR8nvJWTJXJXvXn/9k="/>
          <p:cNvSpPr>
            <a:spLocks noChangeAspect="1" noChangeArrowheads="1"/>
          </p:cNvSpPr>
          <p:nvPr/>
        </p:nvSpPr>
        <p:spPr bwMode="auto">
          <a:xfrm>
            <a:off x="309564" y="-220663"/>
            <a:ext cx="781050" cy="7810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324" tIns="45665" rIns="91324" bIns="45665" numCol="1" anchor="t" anchorCtr="0" compatLnSpc="1"/>
          <a:lstStyle/>
          <a:p>
            <a:endParaRPr lang="en-US"/>
          </a:p>
        </p:txBody>
      </p:sp>
      <p:sp>
        <p:nvSpPr>
          <p:cNvPr id="2048" name="AutoShape 12" descr="data:image/jpeg;base64,/9j/4AAQSkZJRgABAQAAAQABAAD/2wCEAAkGBggREREUEhQUEBQPGBwXGBgVEhQXFRgUGBgVHxgUHB4jIjIiGyUvGRYSIDEiLycpOC0yFioxNTAqOSYrLDUBCQoKDQsNGQ4OGTUkHiQ1NTU1NTUzNTU1NTU1NTU1LzI1NDU1NDU1KzQtNSwvNTU1LDU2LDU0NSwuLDU0NiwvLP/AABEIAFAAUAMBIgACEQEDEQH/xAAbAAACAgMBAAAAAAAAAAAAAAAFBgADAgQHAf/EADoQAAECAgYGBggHAQAAAAAAAAECAwARBAUGEkFRISIxYZGhcYGCksHRExUWIzJCUlM0Q2KTscLDM//EABcBAAMBAAAAAAAAAAAAAAAAAAQFBgP/xAAnEQABBAEEAQQCAwAAAAAAAAABAgMEEQAFEiFRMRNhgbFx8CJB4f/aAAwDAQACEQMRAD8A7ZEiQoWltKoktMmQGhShtJxSN2/GBpUpuK3vX8DvN40ZclexGE62tVRWZpT71YwB1Qd58BCzTLT1k589wZI1ee3nAmJEdJ1ORIPmh0Mq4+nsMDxZ7OWOPuq+JSldKiYjb7qfhUpPQoiK4kL9xu7w7aKrC1DtPWTfz3xkvW57ecM1U2qor0kq90s4E6pO4+BhDiQwjanIjnzY6OAyNPYfHij2M6xEhPs1aVQIaeMwdCVHaDgk7t+EOEWMWU3Kb3o+R1kpJjLjL2LwHaqtSy1dSZLd0DMJxPh1whwVtNTC5SV5I1B2dvOcCojtTkmRIPQ4GVenxwwwOzycOs2NrFSUqFwBQB0qM5Hqiz2IrLNvvHyghaalvt0ei3FKRMCd1RE9QQteuKw+6531ecbvohx1+mpKieP7zFlct9G9KgBz/WFfYiss2+8fKJ7EVlm33j5RsWaotOpN5S33QhBlocMyrb/EuMW2koFMo6A42+8UzkQpwkiewzjYRGCx6/pq2/kZkZL4e9H1Bu/BzS9iKyzb7x8o8VYmsv0HtHygX64rD7rnfV5w0WJplIc9NfWpcrkryiZTvz/gRlGbhSXQ0EqF+/tmkhcuO2XCoGvbEuHyytal5q6ozW1oOZTgfDqhEgpZmmFukoyXqHtbOcoH0ySY8gdHg5vqEcPsHscjBzzhUpR+ok8STFcWPNlKlD6SRwJEVwvVdm8PFVxjZa38PRej+ghThstb+HovR/QQv0GqaY8fdoKhnsSOvZDPUUKXK2pFmh9DF0FSUR7UaFn7xssK+ksuJxSufUQJHkeEX20fSKMQdq1ADqMzyEeWbs47RipS1glYldA0DSDOeMW2kqJykpRdUElueggyM7uOGznD5Lb40709v8qqv32xKpxkz/U3fxu7/ffOeQ3WB/P7H+kL1Pqems/9EEDPanjDDYH8/sf6Qi0xCm5qEqFHn6OOdQWlcNRSbHH2MUoyZcKVJP0kHgQYxjJlsqUkfUQOJAhWm7FYyNVzhK01DLdIXkvXHa285wKh8tVVReavJE1taRmU4jx6oQ4YanGMeQejyMA0+QH2B2ODj9T6oRSmGB6QIuJB2BU5pG8QVoLLLTaEAiSABgJnE8ZmOWwRqeon6TfuFKbkp3p4zlsG4wwj6ludttm1kV56+MCf0+m6W7SRz47+c6R6VGY4iJ6VGY4iAlS2XZbQQ8ltxRVMGU9Eho0jpi+sbOURbS0tttoWoaDdlIzGUPkuyC3v2C+r5+sSFtgL2bzXdf7m/TG2XELQSJLBGB24wMqKpm6IHCXQsLlgEyu3t5z5Qr1nZWlsNlxSkEJlsvT0mWIgNCSRqJbeSt1mljxz38Y4YgBbRS27aT54yQUszQy5SEZI1z2dnOUCofLK1UWWryhJbuneE4Dx64WaZGMiQOhycYahIDDB7PAw5CfaWzSgS60Jg6VJGGahu3YQ4RIsZUVuU3sX8HrJSNJXGXvRnJ4tZpLyJ3FKRPbdUUz4Q71rZSivTUn3SzkNUnePEQsUyzNZN/JfGaNblt5RHv6dJjKsCx2MqmJ8eQKJo9HNT1pTvuu/uL84nrSnfdd/cX5xS4w6n4kqT0pIiNsOq+FKldCSYD3u3VnDNjdXQzN2nUpYkpxahkpaiOBMUQVodmayc+S4M16vLbyhnqqylFZkpXvVjMaoO4eJg1jTpMo2RQ7OBvT48cUDZ6GC7NWaUSHXRJI0pScclHduxhwiRIr4sVuK3sR8nvJWTJXJXvXn/9k="/>
          <p:cNvSpPr>
            <a:spLocks noChangeAspect="1" noChangeArrowheads="1"/>
          </p:cNvSpPr>
          <p:nvPr/>
        </p:nvSpPr>
        <p:spPr bwMode="auto">
          <a:xfrm>
            <a:off x="461964" y="-68262"/>
            <a:ext cx="781050" cy="7810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324" tIns="45665" rIns="91324" bIns="45665" numCol="1" anchor="t" anchorCtr="0" compatLnSpc="1"/>
          <a:lstStyle/>
          <a:p>
            <a:endParaRPr lang="en-US"/>
          </a:p>
        </p:txBody>
      </p:sp>
      <p:sp>
        <p:nvSpPr>
          <p:cNvPr id="2049" name="AutoShape 14" descr="data:image/jpeg;base64,/9j/4AAQSkZJRgABAQAAAQABAAD/2wCEAAkGBggREREUEhQUEBQPGBwXGBgVEhQXFRgUGBgVHxgUHB4jIjIiGyUvGRYSIDEiLycpOC0yFioxNTAqOSYrLDUBCQoKDQsNGQ4OGTUkHiQ1NTU1NTUzNTU1NTU1NTU1LzI1NDU1NDU1KzQtNSwvNTU1LDU2LDU0NSwuLDU0NiwvLP/AABEIAFAAUAMBIgACEQEDEQH/xAAbAAACAgMBAAAAAAAAAAAAAAAFBgADAgQHAf/EADoQAAECAgYGBggHAQAAAAAAAAECAwARBAUGEkFRISIxYZGhcYGCksHRExUWIzJCUlM0Q2KTscLDM//EABcBAAMBAAAAAAAAAAAAAAAAAAQFBgP/xAAnEQABBAEEAQQCAwAAAAAAAAABAgMEEQAFEiFRMRNhgbFx8CJB4f/aAAwDAQACEQMRAD8A7ZEiQoWltKoktMmQGhShtJxSN2/GBpUpuK3vX8DvN40ZclexGE62tVRWZpT71YwB1Qd58BCzTLT1k589wZI1ee3nAmJEdJ1ORIPmh0Mq4+nsMDxZ7OWOPuq+JSldKiYjb7qfhUpPQoiK4kL9xu7w7aKrC1DtPWTfz3xkvW57ecM1U2qor0kq90s4E6pO4+BhDiQwjanIjnzY6OAyNPYfHij2M6xEhPs1aVQIaeMwdCVHaDgk7t+EOEWMWU3Kb3o+R1kpJjLjL2LwHaqtSy1dSZLd0DMJxPh1whwVtNTC5SV5I1B2dvOcCojtTkmRIPQ4GVenxwwwOzycOs2NrFSUqFwBQB0qM5Hqiz2IrLNvvHyghaalvt0ei3FKRMCd1RE9QQteuKw+6531ecbvohx1+mpKieP7zFlct9G9KgBz/WFfYiss2+8fKJ7EVlm33j5RsWaotOpN5S33QhBlocMyrb/EuMW2koFMo6A42+8UzkQpwkiewzjYRGCx6/pq2/kZkZL4e9H1Bu/BzS9iKyzb7x8o8VYmsv0HtHygX64rD7rnfV5w0WJplIc9NfWpcrkryiZTvz/gRlGbhSXQ0EqF+/tmkhcuO2XCoGvbEuHyytal5q6ozW1oOZTgfDqhEgpZmmFukoyXqHtbOcoH0ySY8gdHg5vqEcPsHscjBzzhUpR+ok8STFcWPNlKlD6SRwJEVwvVdm8PFVxjZa38PRej+ghThstb+HovR/QQv0GqaY8fdoKhnsSOvZDPUUKXK2pFmh9DF0FSUR7UaFn7xssK+ksuJxSufUQJHkeEX20fSKMQdq1ADqMzyEeWbs47RipS1glYldA0DSDOeMW2kqJykpRdUElueggyM7uOGznD5Lb40709v8qqv32xKpxkz/U3fxu7/ffOeQ3WB/P7H+kL1Pqems/9EEDPanjDDYH8/sf6Qi0xCm5qEqFHn6OOdQWlcNRSbHH2MUoyZcKVJP0kHgQYxjJlsqUkfUQOJAhWm7FYyNVzhK01DLdIXkvXHa285wKh8tVVReavJE1taRmU4jx6oQ4YanGMeQejyMA0+QH2B2ODj9T6oRSmGB6QIuJB2BU5pG8QVoLLLTaEAiSABgJnE8ZmOWwRqeon6TfuFKbkp3p4zlsG4wwj6ludttm1kV56+MCf0+m6W7SRz47+c6R6VGY4iJ6VGY4iAlS2XZbQQ8ltxRVMGU9Eho0jpi+sbOURbS0tttoWoaDdlIzGUPkuyC3v2C+r5+sSFtgL2bzXdf7m/TG2XELQSJLBGB24wMqKpm6IHCXQsLlgEyu3t5z5Qr1nZWlsNlxSkEJlsvT0mWIgNCSRqJbeSt1mljxz38Y4YgBbRS27aT54yQUszQy5SEZI1z2dnOUCofLK1UWWryhJbuneE4Dx64WaZGMiQOhycYahIDDB7PAw5CfaWzSgS60Jg6VJGGahu3YQ4RIsZUVuU3sX8HrJSNJXGXvRnJ4tZpLyJ3FKRPbdUUz4Q71rZSivTUn3SzkNUnePEQsUyzNZN/JfGaNblt5RHv6dJjKsCx2MqmJ8eQKJo9HNT1pTvuu/uL84nrSnfdd/cX5xS4w6n4kqT0pIiNsOq+FKldCSYD3u3VnDNjdXQzN2nUpYkpxahkpaiOBMUQVodmayc+S4M16vLbyhnqqylFZkpXvVjMaoO4eJg1jTpMo2RQ7OBvT48cUDZ6GC7NWaUSHXRJI0pScclHduxhwiRIr4sVuK3sR8nvJWTJXJXvXn/9k="/>
          <p:cNvSpPr>
            <a:spLocks noChangeAspect="1" noChangeArrowheads="1"/>
          </p:cNvSpPr>
          <p:nvPr/>
        </p:nvSpPr>
        <p:spPr bwMode="auto">
          <a:xfrm>
            <a:off x="614364" y="84142"/>
            <a:ext cx="781050" cy="7810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324" tIns="45665" rIns="91324" bIns="45665" numCol="1" anchor="t" anchorCtr="0" compatLnSpc="1"/>
          <a:lstStyle/>
          <a:p>
            <a:endParaRPr lang="en-US"/>
          </a:p>
        </p:txBody>
      </p:sp>
      <p:pic>
        <p:nvPicPr>
          <p:cNvPr id="2054" name="Picture 6" descr="http://t2.gstatic.com/images?q=tbn:ANd9GcT9T2kHsoeRFLN7hCnmqADmUDM9a3zj-6j3q2s-8DXUOeJLADyzAQ"/>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093088" y="4722651"/>
            <a:ext cx="524495" cy="526836"/>
          </a:xfrm>
          <a:prstGeom prst="rect">
            <a:avLst/>
          </a:prstGeom>
          <a:noFill/>
          <a:extLst>
            <a:ext uri="{909E8E84-426E-40DD-AFC4-6F175D3DCCD1}">
              <a14:hiddenFill xmlns:a14="http://schemas.microsoft.com/office/drawing/2010/main">
                <a:solidFill>
                  <a:srgbClr val="FFFFFF"/>
                </a:solidFill>
              </a14:hiddenFill>
            </a:ext>
          </a:extLst>
        </p:spPr>
      </p:pic>
      <p:grpSp>
        <p:nvGrpSpPr>
          <p:cNvPr id="23" name="Group 22"/>
          <p:cNvGrpSpPr/>
          <p:nvPr/>
        </p:nvGrpSpPr>
        <p:grpSpPr>
          <a:xfrm>
            <a:off x="607200" y="3917237"/>
            <a:ext cx="10032319" cy="2191521"/>
            <a:chOff x="-1432213" y="1756250"/>
            <a:chExt cx="10470602" cy="2536467"/>
          </a:xfrm>
        </p:grpSpPr>
        <p:pic>
          <p:nvPicPr>
            <p:cNvPr id="25" name="Picture 24"/>
            <p:cNvPicPr>
              <a:picLocks noChangeAspect="1" noChangeArrowheads="1"/>
            </p:cNvPicPr>
            <p:nvPr/>
          </p:nvPicPr>
          <p:blipFill>
            <a:blip r:embed="rId3" cstate="print"/>
            <a:srcRect/>
            <a:stretch>
              <a:fillRect/>
            </a:stretch>
          </p:blipFill>
          <p:spPr bwMode="auto">
            <a:xfrm>
              <a:off x="-1431507" y="2178902"/>
              <a:ext cx="401642" cy="405243"/>
            </a:xfrm>
            <a:prstGeom prst="rect">
              <a:avLst/>
            </a:prstGeom>
            <a:noFill/>
            <a:ln w="9525">
              <a:noFill/>
              <a:miter lim="800000"/>
              <a:headEnd/>
              <a:tailEnd/>
            </a:ln>
          </p:spPr>
        </p:pic>
        <p:pic>
          <p:nvPicPr>
            <p:cNvPr id="26" name="Picture 25"/>
            <p:cNvPicPr>
              <a:picLocks noChangeAspect="1" noChangeArrowheads="1"/>
            </p:cNvPicPr>
            <p:nvPr/>
          </p:nvPicPr>
          <p:blipFill>
            <a:blip r:embed="rId4" cstate="print"/>
            <a:srcRect t="35333" b="37334"/>
            <a:stretch>
              <a:fillRect/>
            </a:stretch>
          </p:blipFill>
          <p:spPr bwMode="auto">
            <a:xfrm>
              <a:off x="911853" y="2659876"/>
              <a:ext cx="1509627" cy="414480"/>
            </a:xfrm>
            <a:prstGeom prst="rect">
              <a:avLst/>
            </a:prstGeom>
            <a:noFill/>
            <a:ln w="9525">
              <a:noFill/>
              <a:miter lim="800000"/>
              <a:headEnd/>
              <a:tailEnd/>
            </a:ln>
          </p:spPr>
        </p:pic>
        <p:grpSp>
          <p:nvGrpSpPr>
            <p:cNvPr id="27" name="Group 26"/>
            <p:cNvGrpSpPr/>
            <p:nvPr/>
          </p:nvGrpSpPr>
          <p:grpSpPr>
            <a:xfrm>
              <a:off x="885824" y="3309656"/>
              <a:ext cx="664529" cy="910010"/>
              <a:chOff x="1257300" y="3386137"/>
              <a:chExt cx="729556" cy="994603"/>
            </a:xfrm>
          </p:grpSpPr>
          <p:pic>
            <p:nvPicPr>
              <p:cNvPr id="52" name="Picture 51"/>
              <p:cNvPicPr>
                <a:picLocks noChangeAspect="1" noChangeArrowheads="1"/>
              </p:cNvPicPr>
              <p:nvPr/>
            </p:nvPicPr>
            <p:blipFill>
              <a:blip r:embed="rId5" cstate="print"/>
              <a:srcRect/>
              <a:stretch>
                <a:fillRect/>
              </a:stretch>
            </p:blipFill>
            <p:spPr bwMode="auto">
              <a:xfrm>
                <a:off x="1271585" y="3386137"/>
                <a:ext cx="600075" cy="600075"/>
              </a:xfrm>
              <a:prstGeom prst="rect">
                <a:avLst/>
              </a:prstGeom>
              <a:noFill/>
              <a:ln w="9525">
                <a:noFill/>
                <a:miter lim="800000"/>
                <a:headEnd/>
                <a:tailEnd/>
              </a:ln>
            </p:spPr>
          </p:pic>
          <p:sp>
            <p:nvSpPr>
              <p:cNvPr id="53" name="TextBox 6"/>
              <p:cNvSpPr txBox="1"/>
              <p:nvPr/>
            </p:nvSpPr>
            <p:spPr>
              <a:xfrm>
                <a:off x="1257300" y="3971939"/>
                <a:ext cx="729556" cy="408801"/>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500" dirty="0">
                    <a:solidFill>
                      <a:schemeClr val="bg1"/>
                    </a:solidFill>
                  </a:rPr>
                  <a:t>HTTP</a:t>
                </a:r>
                <a:endParaRPr lang="en-US" sz="1500" dirty="0">
                  <a:solidFill>
                    <a:schemeClr val="bg1"/>
                  </a:solidFill>
                </a:endParaRPr>
              </a:p>
            </p:txBody>
          </p:sp>
        </p:grpSp>
        <p:pic>
          <p:nvPicPr>
            <p:cNvPr id="28" name="Picture 27"/>
            <p:cNvPicPr>
              <a:picLocks noChangeAspect="1" noChangeArrowheads="1"/>
            </p:cNvPicPr>
            <p:nvPr/>
          </p:nvPicPr>
          <p:blipFill>
            <a:blip r:embed="rId6" cstate="print"/>
            <a:srcRect/>
            <a:stretch>
              <a:fillRect/>
            </a:stretch>
          </p:blipFill>
          <p:spPr bwMode="auto">
            <a:xfrm>
              <a:off x="1705709" y="3309658"/>
              <a:ext cx="559603" cy="562110"/>
            </a:xfrm>
            <a:prstGeom prst="rect">
              <a:avLst/>
            </a:prstGeom>
            <a:noFill/>
            <a:ln w="9525">
              <a:noFill/>
              <a:miter lim="800000"/>
              <a:headEnd/>
              <a:tailEnd/>
            </a:ln>
          </p:spPr>
        </p:pic>
        <p:sp>
          <p:nvSpPr>
            <p:cNvPr id="29" name="TextBox 9"/>
            <p:cNvSpPr txBox="1"/>
            <p:nvPr/>
          </p:nvSpPr>
          <p:spPr>
            <a:xfrm>
              <a:off x="1675342" y="3854349"/>
              <a:ext cx="664529" cy="374031"/>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500" dirty="0">
                  <a:solidFill>
                    <a:schemeClr val="bg1"/>
                  </a:solidFill>
                </a:rPr>
                <a:t>HTTP</a:t>
              </a:r>
              <a:endParaRPr lang="en-US" sz="1500" dirty="0">
                <a:solidFill>
                  <a:schemeClr val="bg1"/>
                </a:solidFill>
              </a:endParaRPr>
            </a:p>
          </p:txBody>
        </p:sp>
        <p:pic>
          <p:nvPicPr>
            <p:cNvPr id="30" name="Picture 29"/>
            <p:cNvPicPr>
              <a:picLocks noChangeAspect="1" noChangeArrowheads="1"/>
            </p:cNvPicPr>
            <p:nvPr/>
          </p:nvPicPr>
          <p:blipFill>
            <a:blip r:embed="rId7" cstate="print"/>
            <a:srcRect/>
            <a:stretch>
              <a:fillRect/>
            </a:stretch>
          </p:blipFill>
          <p:spPr bwMode="auto">
            <a:xfrm>
              <a:off x="-1432213" y="3482255"/>
              <a:ext cx="1192953" cy="376522"/>
            </a:xfrm>
            <a:prstGeom prst="rect">
              <a:avLst/>
            </a:prstGeom>
            <a:noFill/>
            <a:ln w="9525">
              <a:noFill/>
              <a:miter lim="800000"/>
              <a:headEnd/>
              <a:tailEnd/>
            </a:ln>
          </p:spPr>
        </p:pic>
        <p:pic>
          <p:nvPicPr>
            <p:cNvPr id="31" name="Picture 30"/>
            <p:cNvPicPr>
              <a:picLocks noChangeAspect="1" noChangeArrowheads="1"/>
            </p:cNvPicPr>
            <p:nvPr/>
          </p:nvPicPr>
          <p:blipFill>
            <a:blip r:embed="rId8" cstate="print"/>
            <a:srcRect t="26000" b="26667"/>
            <a:stretch>
              <a:fillRect/>
            </a:stretch>
          </p:blipFill>
          <p:spPr bwMode="auto">
            <a:xfrm>
              <a:off x="2746830" y="2380478"/>
              <a:ext cx="937010" cy="445505"/>
            </a:xfrm>
            <a:prstGeom prst="rect">
              <a:avLst/>
            </a:prstGeom>
            <a:noFill/>
            <a:ln w="9525">
              <a:noFill/>
              <a:miter lim="800000"/>
              <a:headEnd/>
              <a:tailEnd/>
            </a:ln>
          </p:spPr>
        </p:pic>
        <p:pic>
          <p:nvPicPr>
            <p:cNvPr id="32" name="Picture 31"/>
            <p:cNvPicPr>
              <a:picLocks noChangeAspect="1" noChangeArrowheads="1"/>
            </p:cNvPicPr>
            <p:nvPr/>
          </p:nvPicPr>
          <p:blipFill>
            <a:blip r:embed="rId9" cstate="print"/>
            <a:srcRect/>
            <a:stretch>
              <a:fillRect/>
            </a:stretch>
          </p:blipFill>
          <p:spPr bwMode="auto">
            <a:xfrm>
              <a:off x="2499563" y="3121043"/>
              <a:ext cx="1171262" cy="672291"/>
            </a:xfrm>
            <a:prstGeom prst="rect">
              <a:avLst/>
            </a:prstGeom>
            <a:noFill/>
            <a:ln w="9525">
              <a:noFill/>
              <a:miter lim="800000"/>
              <a:headEnd/>
              <a:tailEnd/>
            </a:ln>
          </p:spPr>
        </p:pic>
        <p:pic>
          <p:nvPicPr>
            <p:cNvPr id="33" name="Picture 32"/>
            <p:cNvPicPr>
              <a:picLocks noChangeAspect="1" noChangeArrowheads="1"/>
            </p:cNvPicPr>
            <p:nvPr/>
          </p:nvPicPr>
          <p:blipFill>
            <a:blip r:embed="rId10" cstate="print"/>
            <a:srcRect/>
            <a:stretch>
              <a:fillRect/>
            </a:stretch>
          </p:blipFill>
          <p:spPr bwMode="auto">
            <a:xfrm>
              <a:off x="5141410" y="2799772"/>
              <a:ext cx="1292726" cy="396592"/>
            </a:xfrm>
            <a:prstGeom prst="rect">
              <a:avLst/>
            </a:prstGeom>
            <a:noFill/>
            <a:ln w="9525">
              <a:noFill/>
              <a:miter lim="800000"/>
              <a:headEnd/>
              <a:tailEnd/>
            </a:ln>
          </p:spPr>
        </p:pic>
        <p:pic>
          <p:nvPicPr>
            <p:cNvPr id="50" name="Picture 49"/>
            <p:cNvPicPr>
              <a:picLocks noChangeAspect="1" noChangeArrowheads="1"/>
            </p:cNvPicPr>
            <p:nvPr/>
          </p:nvPicPr>
          <p:blipFill>
            <a:blip r:embed="rId11" cstate="print"/>
            <a:srcRect/>
            <a:stretch>
              <a:fillRect/>
            </a:stretch>
          </p:blipFill>
          <p:spPr bwMode="auto">
            <a:xfrm>
              <a:off x="6344538" y="2239373"/>
              <a:ext cx="472843" cy="520588"/>
            </a:xfrm>
            <a:prstGeom prst="rect">
              <a:avLst/>
            </a:prstGeom>
            <a:noFill/>
            <a:ln w="9525">
              <a:noFill/>
              <a:miter lim="800000"/>
              <a:headEnd/>
              <a:tailEnd/>
            </a:ln>
          </p:spPr>
        </p:pic>
        <p:pic>
          <p:nvPicPr>
            <p:cNvPr id="35" name="Picture 34"/>
            <p:cNvPicPr>
              <a:picLocks noChangeAspect="1" noChangeArrowheads="1"/>
            </p:cNvPicPr>
            <p:nvPr/>
          </p:nvPicPr>
          <p:blipFill>
            <a:blip r:embed="rId12" cstate="print"/>
            <a:srcRect/>
            <a:stretch>
              <a:fillRect/>
            </a:stretch>
          </p:blipFill>
          <p:spPr bwMode="auto">
            <a:xfrm>
              <a:off x="3098209" y="1756250"/>
              <a:ext cx="950024" cy="376900"/>
            </a:xfrm>
            <a:prstGeom prst="rect">
              <a:avLst/>
            </a:prstGeom>
            <a:noFill/>
            <a:ln w="9525">
              <a:noFill/>
              <a:miter lim="800000"/>
              <a:headEnd/>
              <a:tailEnd/>
            </a:ln>
          </p:spPr>
        </p:pic>
        <p:pic>
          <p:nvPicPr>
            <p:cNvPr id="36" name="Picture 35"/>
            <p:cNvPicPr>
              <a:picLocks noChangeAspect="1" noChangeArrowheads="1"/>
            </p:cNvPicPr>
            <p:nvPr/>
          </p:nvPicPr>
          <p:blipFill>
            <a:blip r:embed="rId13" cstate="print"/>
            <a:srcRect/>
            <a:stretch>
              <a:fillRect/>
            </a:stretch>
          </p:blipFill>
          <p:spPr bwMode="auto">
            <a:xfrm>
              <a:off x="2265312" y="3896275"/>
              <a:ext cx="601537" cy="313736"/>
            </a:xfrm>
            <a:prstGeom prst="rect">
              <a:avLst/>
            </a:prstGeom>
            <a:noFill/>
            <a:ln w="9525">
              <a:noFill/>
              <a:miter lim="800000"/>
              <a:headEnd/>
              <a:tailEnd/>
            </a:ln>
          </p:spPr>
        </p:pic>
        <p:pic>
          <p:nvPicPr>
            <p:cNvPr id="37" name="Picture 36"/>
            <p:cNvPicPr>
              <a:picLocks noChangeAspect="1" noChangeArrowheads="1"/>
            </p:cNvPicPr>
            <p:nvPr/>
          </p:nvPicPr>
          <p:blipFill>
            <a:blip r:embed="rId14" cstate="print"/>
            <a:srcRect/>
            <a:stretch>
              <a:fillRect/>
            </a:stretch>
          </p:blipFill>
          <p:spPr bwMode="auto">
            <a:xfrm>
              <a:off x="3727222" y="3630388"/>
              <a:ext cx="659375" cy="662329"/>
            </a:xfrm>
            <a:prstGeom prst="rect">
              <a:avLst/>
            </a:prstGeom>
            <a:noFill/>
            <a:ln w="9525">
              <a:noFill/>
              <a:miter lim="800000"/>
              <a:headEnd/>
              <a:tailEnd/>
            </a:ln>
          </p:spPr>
        </p:pic>
        <p:pic>
          <p:nvPicPr>
            <p:cNvPr id="38" name="Picture 37"/>
            <p:cNvPicPr>
              <a:picLocks noChangeAspect="1" noChangeArrowheads="1"/>
            </p:cNvPicPr>
            <p:nvPr/>
          </p:nvPicPr>
          <p:blipFill>
            <a:blip r:embed="rId15" cstate="print"/>
            <a:srcRect/>
            <a:stretch>
              <a:fillRect/>
            </a:stretch>
          </p:blipFill>
          <p:spPr bwMode="auto">
            <a:xfrm>
              <a:off x="3826994" y="2995923"/>
              <a:ext cx="559603" cy="562110"/>
            </a:xfrm>
            <a:prstGeom prst="rect">
              <a:avLst/>
            </a:prstGeom>
            <a:noFill/>
            <a:ln w="9525">
              <a:noFill/>
              <a:miter lim="800000"/>
              <a:headEnd/>
              <a:tailEnd/>
            </a:ln>
          </p:spPr>
        </p:pic>
        <p:pic>
          <p:nvPicPr>
            <p:cNvPr id="39" name="Picture 38"/>
            <p:cNvPicPr>
              <a:picLocks noChangeAspect="1" noChangeArrowheads="1"/>
            </p:cNvPicPr>
            <p:nvPr/>
          </p:nvPicPr>
          <p:blipFill>
            <a:blip r:embed="rId16" cstate="print"/>
            <a:srcRect/>
            <a:stretch>
              <a:fillRect/>
            </a:stretch>
          </p:blipFill>
          <p:spPr bwMode="auto">
            <a:xfrm>
              <a:off x="8565547" y="2788571"/>
              <a:ext cx="472842" cy="664945"/>
            </a:xfrm>
            <a:prstGeom prst="rect">
              <a:avLst/>
            </a:prstGeom>
            <a:noFill/>
            <a:ln w="9525">
              <a:noFill/>
              <a:miter lim="800000"/>
              <a:headEnd/>
              <a:tailEnd/>
            </a:ln>
          </p:spPr>
        </p:pic>
        <p:pic>
          <p:nvPicPr>
            <p:cNvPr id="40" name="Picture 39"/>
            <p:cNvPicPr>
              <a:picLocks noChangeAspect="1" noChangeArrowheads="1"/>
            </p:cNvPicPr>
            <p:nvPr/>
          </p:nvPicPr>
          <p:blipFill>
            <a:blip r:embed="rId17" cstate="print"/>
            <a:srcRect t="19672" b="20492"/>
            <a:stretch>
              <a:fillRect/>
            </a:stretch>
          </p:blipFill>
          <p:spPr bwMode="auto">
            <a:xfrm>
              <a:off x="3889926" y="2381523"/>
              <a:ext cx="947824" cy="379097"/>
            </a:xfrm>
            <a:prstGeom prst="rect">
              <a:avLst/>
            </a:prstGeom>
            <a:noFill/>
            <a:ln w="9525">
              <a:noFill/>
              <a:miter lim="800000"/>
              <a:headEnd/>
              <a:tailEnd/>
            </a:ln>
          </p:spPr>
        </p:pic>
        <p:pic>
          <p:nvPicPr>
            <p:cNvPr id="41" name="Picture 40"/>
            <p:cNvPicPr>
              <a:picLocks noChangeAspect="1" noChangeArrowheads="1"/>
            </p:cNvPicPr>
            <p:nvPr/>
          </p:nvPicPr>
          <p:blipFill>
            <a:blip r:embed="rId18" cstate="print"/>
            <a:srcRect/>
            <a:stretch>
              <a:fillRect/>
            </a:stretch>
          </p:blipFill>
          <p:spPr bwMode="auto">
            <a:xfrm>
              <a:off x="-597145" y="2133151"/>
              <a:ext cx="715771" cy="546200"/>
            </a:xfrm>
            <a:prstGeom prst="rect">
              <a:avLst/>
            </a:prstGeom>
            <a:noFill/>
            <a:ln w="9525">
              <a:noFill/>
              <a:miter lim="800000"/>
              <a:headEnd/>
              <a:tailEnd/>
            </a:ln>
          </p:spPr>
        </p:pic>
        <p:pic>
          <p:nvPicPr>
            <p:cNvPr id="42" name="Picture 41"/>
            <p:cNvPicPr>
              <a:picLocks noChangeAspect="1" noChangeArrowheads="1"/>
            </p:cNvPicPr>
            <p:nvPr/>
          </p:nvPicPr>
          <p:blipFill>
            <a:blip r:embed="rId19" cstate="print"/>
            <a:srcRect/>
            <a:stretch>
              <a:fillRect/>
            </a:stretch>
          </p:blipFill>
          <p:spPr bwMode="auto">
            <a:xfrm>
              <a:off x="939741" y="2211583"/>
              <a:ext cx="1538133" cy="296306"/>
            </a:xfrm>
            <a:prstGeom prst="rect">
              <a:avLst/>
            </a:prstGeom>
            <a:noFill/>
            <a:ln w="9525">
              <a:noFill/>
              <a:miter lim="800000"/>
              <a:headEnd/>
              <a:tailEnd/>
            </a:ln>
          </p:spPr>
        </p:pic>
        <p:pic>
          <p:nvPicPr>
            <p:cNvPr id="43" name="Picture 42"/>
            <p:cNvPicPr>
              <a:picLocks noChangeAspect="1" noChangeArrowheads="1"/>
            </p:cNvPicPr>
            <p:nvPr/>
          </p:nvPicPr>
          <p:blipFill>
            <a:blip r:embed="rId20" cstate="print"/>
            <a:srcRect/>
            <a:stretch>
              <a:fillRect/>
            </a:stretch>
          </p:blipFill>
          <p:spPr bwMode="auto">
            <a:xfrm>
              <a:off x="7617095" y="3665972"/>
              <a:ext cx="932671" cy="385447"/>
            </a:xfrm>
            <a:prstGeom prst="rect">
              <a:avLst/>
            </a:prstGeom>
            <a:noFill/>
            <a:ln w="9525">
              <a:noFill/>
              <a:miter lim="800000"/>
              <a:headEnd/>
              <a:tailEnd/>
            </a:ln>
          </p:spPr>
        </p:pic>
        <p:pic>
          <p:nvPicPr>
            <p:cNvPr id="44" name="Picture 43"/>
            <p:cNvPicPr>
              <a:picLocks noChangeAspect="1" noChangeArrowheads="1"/>
            </p:cNvPicPr>
            <p:nvPr/>
          </p:nvPicPr>
          <p:blipFill>
            <a:blip r:embed="rId21" cstate="print"/>
            <a:srcRect/>
            <a:stretch>
              <a:fillRect/>
            </a:stretch>
          </p:blipFill>
          <p:spPr bwMode="auto">
            <a:xfrm>
              <a:off x="5059778" y="2080857"/>
              <a:ext cx="962249" cy="522893"/>
            </a:xfrm>
            <a:prstGeom prst="rect">
              <a:avLst/>
            </a:prstGeom>
            <a:noFill/>
            <a:ln w="9525">
              <a:noFill/>
              <a:miter lim="800000"/>
              <a:headEnd/>
              <a:tailEnd/>
            </a:ln>
          </p:spPr>
        </p:pic>
        <p:pic>
          <p:nvPicPr>
            <p:cNvPr id="45" name="Picture 44"/>
            <p:cNvPicPr>
              <a:picLocks noChangeAspect="1" noChangeArrowheads="1"/>
            </p:cNvPicPr>
            <p:nvPr/>
          </p:nvPicPr>
          <p:blipFill>
            <a:blip r:embed="rId22" cstate="print"/>
            <a:srcRect t="25893" b="27232"/>
            <a:stretch>
              <a:fillRect/>
            </a:stretch>
          </p:blipFill>
          <p:spPr bwMode="auto">
            <a:xfrm>
              <a:off x="4619981" y="3361944"/>
              <a:ext cx="777371" cy="366025"/>
            </a:xfrm>
            <a:prstGeom prst="rect">
              <a:avLst/>
            </a:prstGeom>
            <a:noFill/>
            <a:ln w="9525">
              <a:noFill/>
              <a:miter lim="800000"/>
              <a:headEnd/>
              <a:tailEnd/>
            </a:ln>
          </p:spPr>
        </p:pic>
        <p:pic>
          <p:nvPicPr>
            <p:cNvPr id="46" name="Picture 45"/>
            <p:cNvPicPr>
              <a:picLocks noChangeAspect="1" noChangeArrowheads="1"/>
            </p:cNvPicPr>
            <p:nvPr/>
          </p:nvPicPr>
          <p:blipFill>
            <a:blip r:embed="rId23" cstate="print"/>
            <a:srcRect t="34667" b="35999"/>
            <a:stretch>
              <a:fillRect/>
            </a:stretch>
          </p:blipFill>
          <p:spPr bwMode="auto">
            <a:xfrm>
              <a:off x="7351886" y="2204002"/>
              <a:ext cx="1197880" cy="352951"/>
            </a:xfrm>
            <a:prstGeom prst="rect">
              <a:avLst/>
            </a:prstGeom>
            <a:noFill/>
            <a:ln w="9525">
              <a:noFill/>
              <a:miter lim="800000"/>
              <a:headEnd/>
              <a:tailEnd/>
            </a:ln>
          </p:spPr>
        </p:pic>
        <p:pic>
          <p:nvPicPr>
            <p:cNvPr id="47" name="Picture 46"/>
            <p:cNvPicPr>
              <a:picLocks noChangeAspect="1" noChangeArrowheads="1"/>
            </p:cNvPicPr>
            <p:nvPr/>
          </p:nvPicPr>
          <p:blipFill>
            <a:blip r:embed="rId24" cstate="print"/>
            <a:srcRect t="32000" b="40000"/>
            <a:stretch>
              <a:fillRect/>
            </a:stretch>
          </p:blipFill>
          <p:spPr bwMode="auto">
            <a:xfrm>
              <a:off x="6817381" y="2913951"/>
              <a:ext cx="1069011" cy="300664"/>
            </a:xfrm>
            <a:prstGeom prst="rect">
              <a:avLst/>
            </a:prstGeom>
            <a:noFill/>
            <a:ln w="9525">
              <a:noFill/>
              <a:miter lim="800000"/>
              <a:headEnd/>
              <a:tailEnd/>
            </a:ln>
          </p:spPr>
        </p:pic>
        <p:pic>
          <p:nvPicPr>
            <p:cNvPr id="48" name="Picture 47"/>
            <p:cNvPicPr>
              <a:picLocks noChangeAspect="1" noChangeArrowheads="1"/>
            </p:cNvPicPr>
            <p:nvPr/>
          </p:nvPicPr>
          <p:blipFill>
            <a:blip r:embed="rId25" cstate="print"/>
            <a:srcRect/>
            <a:stretch>
              <a:fillRect/>
            </a:stretch>
          </p:blipFill>
          <p:spPr bwMode="auto">
            <a:xfrm>
              <a:off x="5648958" y="3371582"/>
              <a:ext cx="550926" cy="517614"/>
            </a:xfrm>
            <a:prstGeom prst="rect">
              <a:avLst/>
            </a:prstGeom>
            <a:noFill/>
            <a:ln w="9525">
              <a:noFill/>
              <a:miter lim="800000"/>
              <a:headEnd/>
              <a:tailEnd/>
            </a:ln>
          </p:spPr>
        </p:pic>
        <p:pic>
          <p:nvPicPr>
            <p:cNvPr id="49" name="Picture 48"/>
            <p:cNvPicPr>
              <a:picLocks noChangeAspect="1" noChangeArrowheads="1"/>
            </p:cNvPicPr>
            <p:nvPr/>
          </p:nvPicPr>
          <p:blipFill>
            <a:blip r:embed="rId26" cstate="print"/>
            <a:srcRect t="19048" b="17460"/>
            <a:stretch>
              <a:fillRect/>
            </a:stretch>
          </p:blipFill>
          <p:spPr bwMode="auto">
            <a:xfrm>
              <a:off x="6510281" y="3518147"/>
              <a:ext cx="728663" cy="327489"/>
            </a:xfrm>
            <a:prstGeom prst="rect">
              <a:avLst/>
            </a:prstGeom>
            <a:noFill/>
            <a:ln w="9525">
              <a:noFill/>
              <a:miter lim="800000"/>
              <a:headEnd/>
              <a:tailEnd/>
            </a:ln>
          </p:spPr>
        </p:pic>
      </p:grpSp>
      <p:pic>
        <p:nvPicPr>
          <p:cNvPr id="2064" name="Picture 16" descr="Aussie Broadband Hosted Telepresence"/>
          <p:cNvPicPr>
            <a:picLocks noChangeAspect="1" noChangeArrowheads="1"/>
          </p:cNvPicPr>
          <p:nvPr/>
        </p:nvPicPr>
        <p:blipFill>
          <a:blip r:embed="rId27">
            <a:extLst>
              <a:ext uri="{28A0092B-C50C-407E-A947-70E740481C1C}">
                <a14:useLocalDpi xmlns:a14="http://schemas.microsoft.com/office/drawing/2010/main" val="0"/>
              </a:ext>
            </a:extLst>
          </a:blip>
          <a:srcRect/>
          <a:stretch>
            <a:fillRect/>
          </a:stretch>
        </p:blipFill>
        <p:spPr bwMode="auto">
          <a:xfrm>
            <a:off x="1979630" y="5358259"/>
            <a:ext cx="637987" cy="637988"/>
          </a:xfrm>
          <a:prstGeom prst="rect">
            <a:avLst/>
          </a:prstGeom>
          <a:noFill/>
          <a:extLst>
            <a:ext uri="{909E8E84-426E-40DD-AFC4-6F175D3DCCD1}">
              <a14:hiddenFill xmlns:a14="http://schemas.microsoft.com/office/drawing/2010/main">
                <a:solidFill>
                  <a:srgbClr val="FFFFFF"/>
                </a:solidFill>
              </a14:hiddenFill>
            </a:ext>
          </a:extLst>
        </p:spPr>
      </p:pic>
      <p:pic>
        <p:nvPicPr>
          <p:cNvPr id="2066" name="Picture 18" descr="http://t3.gstatic.com/images?q=tbn:ANd9GcQIcw2_16FOxAlxQ2bTHgJ170_i9HVEI89FMPhbxQ2BH4JRnV3esQ"/>
          <p:cNvPicPr>
            <a:picLocks noChangeAspect="1" noChangeArrowheads="1"/>
          </p:cNvPicPr>
          <p:nvPr/>
        </p:nvPicPr>
        <p:blipFill>
          <a:blip r:embed="rId28" cstate="print">
            <a:extLst>
              <a:ext uri="{28A0092B-C50C-407E-A947-70E740481C1C}">
                <a14:useLocalDpi xmlns:a14="http://schemas.microsoft.com/office/drawing/2010/main" val="0"/>
              </a:ext>
            </a:extLst>
          </a:blip>
          <a:srcRect/>
          <a:stretch>
            <a:fillRect/>
          </a:stretch>
        </p:blipFill>
        <p:spPr bwMode="auto">
          <a:xfrm>
            <a:off x="1239044" y="4784983"/>
            <a:ext cx="527073" cy="524732"/>
          </a:xfrm>
          <a:prstGeom prst="rect">
            <a:avLst/>
          </a:prstGeom>
          <a:noFill/>
          <a:extLst>
            <a:ext uri="{909E8E84-426E-40DD-AFC4-6F175D3DCCD1}">
              <a14:hiddenFill xmlns:a14="http://schemas.microsoft.com/office/drawing/2010/main">
                <a:solidFill>
                  <a:srgbClr val="FFFFFF"/>
                </a:solidFill>
              </a14:hiddenFill>
            </a:ext>
          </a:extLst>
        </p:spPr>
      </p:pic>
      <p:grpSp>
        <p:nvGrpSpPr>
          <p:cNvPr id="6" name="Group 5"/>
          <p:cNvGrpSpPr/>
          <p:nvPr/>
        </p:nvGrpSpPr>
        <p:grpSpPr>
          <a:xfrm>
            <a:off x="247967" y="1945382"/>
            <a:ext cx="6003947" cy="1651649"/>
            <a:chOff x="246342" y="1945345"/>
            <a:chExt cx="6003947" cy="1651649"/>
          </a:xfrm>
        </p:grpSpPr>
        <p:cxnSp>
          <p:nvCxnSpPr>
            <p:cNvPr id="76" name="Straight Connector 75"/>
            <p:cNvCxnSpPr>
              <a:endCxn id="2055" idx="1"/>
            </p:cNvCxnSpPr>
            <p:nvPr/>
          </p:nvCxnSpPr>
          <p:spPr>
            <a:xfrm>
              <a:off x="2367879" y="2159956"/>
              <a:ext cx="3008" cy="1437038"/>
            </a:xfrm>
            <a:prstGeom prst="line">
              <a:avLst/>
            </a:prstGeom>
            <a:ln w="19050">
              <a:solidFill>
                <a:schemeClr val="tx2"/>
              </a:solidFill>
              <a:prstDash val="dash"/>
            </a:ln>
          </p:spPr>
          <p:style>
            <a:lnRef idx="1">
              <a:schemeClr val="accent1"/>
            </a:lnRef>
            <a:fillRef idx="0">
              <a:schemeClr val="accent1"/>
            </a:fillRef>
            <a:effectRef idx="0">
              <a:schemeClr val="accent1"/>
            </a:effectRef>
            <a:fontRef idx="minor">
              <a:schemeClr val="tx1"/>
            </a:fontRef>
          </p:style>
        </p:cxnSp>
        <p:grpSp>
          <p:nvGrpSpPr>
            <p:cNvPr id="4" name="Group 3"/>
            <p:cNvGrpSpPr/>
            <p:nvPr/>
          </p:nvGrpSpPr>
          <p:grpSpPr>
            <a:xfrm>
              <a:off x="246342" y="1945345"/>
              <a:ext cx="6003947" cy="1388988"/>
              <a:chOff x="246342" y="1945345"/>
              <a:chExt cx="6003947" cy="1388988"/>
            </a:xfrm>
          </p:grpSpPr>
          <p:cxnSp>
            <p:nvCxnSpPr>
              <p:cNvPr id="77" name="Straight Connector 76"/>
              <p:cNvCxnSpPr>
                <a:stCxn id="2056" idx="3"/>
              </p:cNvCxnSpPr>
              <p:nvPr/>
            </p:nvCxnSpPr>
            <p:spPr>
              <a:xfrm>
                <a:off x="6250288" y="2250148"/>
                <a:ext cx="1" cy="1084185"/>
              </a:xfrm>
              <a:prstGeom prst="line">
                <a:avLst/>
              </a:prstGeom>
              <a:ln w="19050">
                <a:solidFill>
                  <a:schemeClr val="tx2"/>
                </a:solidFill>
                <a:prstDash val="dash"/>
              </a:ln>
            </p:spPr>
            <p:style>
              <a:lnRef idx="1">
                <a:schemeClr val="accent1"/>
              </a:lnRef>
              <a:fillRef idx="0">
                <a:schemeClr val="accent1"/>
              </a:fillRef>
              <a:effectRef idx="0">
                <a:schemeClr val="accent1"/>
              </a:effectRef>
              <a:fontRef idx="minor">
                <a:schemeClr val="tx1"/>
              </a:fontRef>
            </p:style>
          </p:cxnSp>
          <p:sp>
            <p:nvSpPr>
              <p:cNvPr id="2056" name="Rounded Rectangle 2055"/>
              <p:cNvSpPr/>
              <p:nvPr/>
            </p:nvSpPr>
            <p:spPr>
              <a:xfrm>
                <a:off x="2367879" y="1963277"/>
                <a:ext cx="3882409" cy="573741"/>
              </a:xfrm>
              <a:prstGeom prst="roundRect">
                <a:avLst/>
              </a:prstGeom>
              <a:solidFill>
                <a:schemeClr val="tx2"/>
              </a:soli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700" dirty="0"/>
                  <a:t>Voice and Video Performance</a:t>
                </a:r>
                <a:br>
                  <a:rPr lang="en-US" sz="1700" dirty="0"/>
                </a:br>
                <a:r>
                  <a:rPr lang="en-US" sz="1700" dirty="0">
                    <a:solidFill>
                      <a:srgbClr val="FFFF00"/>
                    </a:solidFill>
                  </a:rPr>
                  <a:t>(Media Monitoring)</a:t>
                </a:r>
                <a:endParaRPr lang="en-US" sz="1700" dirty="0">
                  <a:solidFill>
                    <a:srgbClr val="FFFF00"/>
                  </a:solidFill>
                </a:endParaRPr>
              </a:p>
            </p:txBody>
          </p:sp>
          <p:sp>
            <p:nvSpPr>
              <p:cNvPr id="2057" name="Up Arrow 2056"/>
              <p:cNvSpPr/>
              <p:nvPr/>
            </p:nvSpPr>
            <p:spPr>
              <a:xfrm>
                <a:off x="2882411" y="2604382"/>
                <a:ext cx="637988" cy="638377"/>
              </a:xfrm>
              <a:prstGeom prst="upArrow">
                <a:avLst/>
              </a:prstGeom>
              <a:solidFill>
                <a:schemeClr val="tx2"/>
              </a:soli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2" name="TextBox 81"/>
              <p:cNvSpPr txBox="1"/>
              <p:nvPr/>
            </p:nvSpPr>
            <p:spPr>
              <a:xfrm>
                <a:off x="246342" y="1945345"/>
                <a:ext cx="1990164" cy="615553"/>
              </a:xfrm>
              <a:prstGeom prst="rect">
                <a:avLst/>
              </a:prstGeom>
              <a:noFill/>
            </p:spPr>
            <p:txBody>
              <a:bodyPr wrap="square" rtlCol="0">
                <a:spAutoFit/>
              </a:bodyPr>
              <a:lstStyle/>
              <a:p>
                <a:r>
                  <a:rPr lang="en-US" sz="1700" dirty="0">
                    <a:solidFill>
                      <a:srgbClr val="000000"/>
                    </a:solidFill>
                    <a:latin typeface="+mj-lt"/>
                  </a:rPr>
                  <a:t>Advanced Monitoring</a:t>
                </a:r>
                <a:endParaRPr lang="en-US" sz="1700" dirty="0">
                  <a:solidFill>
                    <a:srgbClr val="000000"/>
                  </a:solidFill>
                  <a:latin typeface="+mj-lt"/>
                </a:endParaRPr>
              </a:p>
            </p:txBody>
          </p:sp>
          <p:sp>
            <p:nvSpPr>
              <p:cNvPr id="2070" name="TextBox 2069"/>
              <p:cNvSpPr txBox="1"/>
              <p:nvPr/>
            </p:nvSpPr>
            <p:spPr>
              <a:xfrm>
                <a:off x="3793508" y="2625572"/>
                <a:ext cx="2265027" cy="615553"/>
              </a:xfrm>
              <a:prstGeom prst="rect">
                <a:avLst/>
              </a:prstGeom>
              <a:noFill/>
            </p:spPr>
            <p:txBody>
              <a:bodyPr wrap="square" rtlCol="0">
                <a:spAutoFit/>
              </a:bodyPr>
              <a:lstStyle/>
              <a:p>
                <a:pPr algn="ctr"/>
                <a:r>
                  <a:rPr lang="en-US" sz="1700" dirty="0">
                    <a:solidFill>
                      <a:schemeClr val="tx2"/>
                    </a:solidFill>
                  </a:rPr>
                  <a:t>30% of traffic is voice and video</a:t>
                </a:r>
                <a:endParaRPr lang="en-US" sz="1700" dirty="0">
                  <a:solidFill>
                    <a:schemeClr val="tx2"/>
                  </a:solidFill>
                </a:endParaRPr>
              </a:p>
            </p:txBody>
          </p:sp>
        </p:grpSp>
      </p:grpSp>
      <p:grpSp>
        <p:nvGrpSpPr>
          <p:cNvPr id="7" name="Group 6"/>
          <p:cNvGrpSpPr/>
          <p:nvPr/>
        </p:nvGrpSpPr>
        <p:grpSpPr>
          <a:xfrm>
            <a:off x="7799410" y="1963279"/>
            <a:ext cx="3882409" cy="1633716"/>
            <a:chOff x="7797787" y="1963278"/>
            <a:chExt cx="3882409" cy="1633716"/>
          </a:xfrm>
        </p:grpSpPr>
        <p:sp>
          <p:nvSpPr>
            <p:cNvPr id="67" name="Rounded Rectangle 66"/>
            <p:cNvSpPr/>
            <p:nvPr/>
          </p:nvSpPr>
          <p:spPr>
            <a:xfrm>
              <a:off x="7797787" y="1963278"/>
              <a:ext cx="3882409" cy="573741"/>
            </a:xfrm>
            <a:prstGeom prst="roundRect">
              <a:avLst/>
            </a:prstGeom>
            <a:solidFill>
              <a:schemeClr val="accent2"/>
            </a:soli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700" dirty="0"/>
                <a:t>Critical Applications Performance</a:t>
              </a:r>
              <a:br>
                <a:rPr lang="en-US" sz="1700" dirty="0"/>
              </a:br>
              <a:r>
                <a:rPr lang="en-US" sz="1700" dirty="0">
                  <a:solidFill>
                    <a:srgbClr val="FFFF00"/>
                  </a:solidFill>
                </a:rPr>
                <a:t>(Application Response Time) </a:t>
              </a:r>
              <a:endParaRPr lang="en-US" sz="1700" dirty="0">
                <a:solidFill>
                  <a:srgbClr val="FFFF00"/>
                </a:solidFill>
              </a:endParaRPr>
            </a:p>
          </p:txBody>
        </p:sp>
        <p:sp>
          <p:nvSpPr>
            <p:cNvPr id="69" name="Up Arrow 68"/>
            <p:cNvSpPr/>
            <p:nvPr/>
          </p:nvSpPr>
          <p:spPr>
            <a:xfrm>
              <a:off x="8245697" y="2604382"/>
              <a:ext cx="637988" cy="642859"/>
            </a:xfrm>
            <a:prstGeom prst="upArrow">
              <a:avLst/>
            </a:prstGeom>
            <a:solidFill>
              <a:schemeClr val="accent2"/>
            </a:soli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2059" name="Straight Connector 2058"/>
            <p:cNvCxnSpPr/>
            <p:nvPr/>
          </p:nvCxnSpPr>
          <p:spPr>
            <a:xfrm>
              <a:off x="7797787" y="2061890"/>
              <a:ext cx="0" cy="1272443"/>
            </a:xfrm>
            <a:prstGeom prst="line">
              <a:avLst/>
            </a:prstGeom>
            <a:ln w="19050">
              <a:solidFill>
                <a:srgbClr val="00B050"/>
              </a:solidFill>
              <a:prstDash val="dash"/>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a:stCxn id="67" idx="3"/>
              <a:endCxn id="2055" idx="3"/>
            </p:cNvCxnSpPr>
            <p:nvPr/>
          </p:nvCxnSpPr>
          <p:spPr>
            <a:xfrm>
              <a:off x="11680196" y="2250149"/>
              <a:ext cx="0" cy="1346845"/>
            </a:xfrm>
            <a:prstGeom prst="line">
              <a:avLst/>
            </a:prstGeom>
            <a:ln w="19050">
              <a:solidFill>
                <a:srgbClr val="00B050"/>
              </a:solidFill>
              <a:prstDash val="dash"/>
            </a:ln>
          </p:spPr>
          <p:style>
            <a:lnRef idx="1">
              <a:schemeClr val="accent1"/>
            </a:lnRef>
            <a:fillRef idx="0">
              <a:schemeClr val="accent1"/>
            </a:fillRef>
            <a:effectRef idx="0">
              <a:schemeClr val="accent1"/>
            </a:effectRef>
            <a:fontRef idx="minor">
              <a:schemeClr val="tx1"/>
            </a:fontRef>
          </p:style>
        </p:cxnSp>
        <p:sp>
          <p:nvSpPr>
            <p:cNvPr id="86" name="TextBox 85"/>
            <p:cNvSpPr txBox="1"/>
            <p:nvPr/>
          </p:nvSpPr>
          <p:spPr>
            <a:xfrm>
              <a:off x="9276093" y="2633817"/>
              <a:ext cx="2265028" cy="615553"/>
            </a:xfrm>
            <a:prstGeom prst="rect">
              <a:avLst/>
            </a:prstGeom>
            <a:noFill/>
          </p:spPr>
          <p:txBody>
            <a:bodyPr wrap="square" rtlCol="0">
              <a:spAutoFit/>
            </a:bodyPr>
            <a:lstStyle/>
            <a:p>
              <a:pPr algn="ctr"/>
              <a:r>
                <a:rPr lang="en-US" sz="1700" dirty="0">
                  <a:solidFill>
                    <a:srgbClr val="00B050"/>
                  </a:solidFill>
                </a:rPr>
                <a:t>40% of traffic is critical applications</a:t>
              </a:r>
              <a:endParaRPr lang="en-US" sz="1700" dirty="0">
                <a:solidFill>
                  <a:srgbClr val="00B050"/>
                </a:solidFill>
              </a:endParaRPr>
            </a:p>
          </p:txBody>
        </p:sp>
      </p:grpSp>
      <p:pic>
        <p:nvPicPr>
          <p:cNvPr id="59" name="Picture 6" descr="\\MV-FS\Projects\Cisco\03_Assets\Icons\Kubrick Icons\Device Icons\Device_router_3057_default_256.png"/>
          <p:cNvPicPr>
            <a:picLocks noChangeAspect="1" noChangeArrowheads="1"/>
          </p:cNvPicPr>
          <p:nvPr/>
        </p:nvPicPr>
        <p:blipFill rotWithShape="1">
          <a:blip r:embed="rId29" cstate="screen"/>
          <a:srcRect t="29865" b="24036"/>
          <a:stretch>
            <a:fillRect/>
          </a:stretch>
        </p:blipFill>
        <p:spPr bwMode="auto">
          <a:xfrm>
            <a:off x="10927795" y="4697938"/>
            <a:ext cx="1262618" cy="509251"/>
          </a:xfrm>
          <a:prstGeom prst="rect">
            <a:avLst/>
          </a:prstGeom>
          <a:noFill/>
          <a:extLst>
            <a:ext uri="{909E8E84-426E-40DD-AFC4-6F175D3DCCD1}">
              <a14:hiddenFill xmlns:a14="http://schemas.microsoft.com/office/drawing/2010/main">
                <a:solidFill>
                  <a:srgbClr val="FFFFFF"/>
                </a:solidFill>
              </a14:hiddenFill>
            </a:ext>
          </a:extLst>
        </p:spPr>
      </p:pic>
      <p:sp>
        <p:nvSpPr>
          <p:cNvPr id="24" name="Right Arrow 23"/>
          <p:cNvSpPr/>
          <p:nvPr/>
        </p:nvSpPr>
        <p:spPr>
          <a:xfrm>
            <a:off x="417143" y="3352300"/>
            <a:ext cx="11349993" cy="3259567"/>
          </a:xfrm>
          <a:prstGeom prst="rightArrow">
            <a:avLst>
              <a:gd name="adj1" fmla="val 67602"/>
              <a:gd name="adj2" fmla="val 38724"/>
            </a:avLst>
          </a:prstGeom>
          <a:solidFill>
            <a:srgbClr val="0096D6">
              <a:alpha val="20000"/>
            </a:srgbClr>
          </a:solidFill>
          <a:ln>
            <a:noFill/>
          </a:ln>
          <a:effectLst>
            <a:outerShdw blurRad="76200" dist="50800" dir="5400000" algn="ctr" rotWithShape="0">
              <a:srgbClr val="000000">
                <a:alpha val="27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324" tIns="45665" rIns="91324" bIns="45665"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dirty="0"/>
          </a:p>
        </p:txBody>
      </p:sp>
      <p:pic>
        <p:nvPicPr>
          <p:cNvPr id="70" name="Picture 3" descr="C:\Users\aakhter\Pictures\Microsoft Clip Organizer\search_1068_256.png"/>
          <p:cNvPicPr>
            <a:picLocks noChangeAspect="1" noChangeArrowheads="1"/>
          </p:cNvPicPr>
          <p:nvPr/>
        </p:nvPicPr>
        <p:blipFill>
          <a:blip r:embed="rId30" cstate="print">
            <a:extLst>
              <a:ext uri="{28A0092B-C50C-407E-A947-70E740481C1C}">
                <a14:useLocalDpi xmlns:a14="http://schemas.microsoft.com/office/drawing/2010/main" val="0"/>
              </a:ext>
            </a:extLst>
          </a:blip>
          <a:srcRect/>
          <a:stretch>
            <a:fillRect/>
          </a:stretch>
        </p:blipFill>
        <p:spPr bwMode="auto">
          <a:xfrm>
            <a:off x="9448544" y="4456662"/>
            <a:ext cx="1795584" cy="179605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down)">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标题 1"/>
          <p:cNvSpPr>
            <a:spLocks noGrp="1" noChangeArrowheads="1"/>
          </p:cNvSpPr>
          <p:nvPr>
            <p:ph type="title"/>
          </p:nvPr>
        </p:nvSpPr>
        <p:spPr>
          <a:xfrm>
            <a:off x="441120" y="285074"/>
            <a:ext cx="8293722" cy="505361"/>
          </a:xfrm>
        </p:spPr>
        <p:txBody>
          <a:bodyPr/>
          <a:lstStyle/>
          <a:p>
            <a:pPr marL="0" indent="0"/>
            <a:r>
              <a:rPr lang="en-US" dirty="0"/>
              <a:t>Key Function with WAN Optimize</a:t>
            </a:r>
            <a:endParaRPr lang="en-US" dirty="0"/>
          </a:p>
        </p:txBody>
      </p:sp>
      <p:pic>
        <p:nvPicPr>
          <p:cNvPr id="6" name="图片 5"/>
          <p:cNvPicPr>
            <a:picLocks noChangeAspect="1"/>
          </p:cNvPicPr>
          <p:nvPr/>
        </p:nvPicPr>
        <p:blipFill>
          <a:blip r:embed="rId1"/>
          <a:stretch>
            <a:fillRect/>
          </a:stretch>
        </p:blipFill>
        <p:spPr>
          <a:xfrm>
            <a:off x="441120" y="1223947"/>
            <a:ext cx="10476877" cy="4142531"/>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dirty="0"/>
              <a:t>Key WANO </a:t>
            </a:r>
            <a:r>
              <a:rPr lang="en-US" altLang="zh-CN" dirty="0"/>
              <a:t>function </a:t>
            </a:r>
            <a:r>
              <a:rPr lang="en-US" dirty="0"/>
              <a:t>Compare with </a:t>
            </a:r>
            <a:r>
              <a:rPr lang="en-US" altLang="zh-CN" dirty="0"/>
              <a:t>Sangfor</a:t>
            </a:r>
            <a:endParaRPr lang="en-US" dirty="0"/>
          </a:p>
        </p:txBody>
      </p:sp>
      <p:graphicFrame>
        <p:nvGraphicFramePr>
          <p:cNvPr id="8" name="图示 7"/>
          <p:cNvGraphicFramePr/>
          <p:nvPr/>
        </p:nvGraphicFramePr>
        <p:xfrm>
          <a:off x="441120" y="1352141"/>
          <a:ext cx="9421036" cy="4134259"/>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AsOne/>
      </p:bldGraphic>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41119" y="285074"/>
            <a:ext cx="10445955" cy="505361"/>
          </a:xfrm>
        </p:spPr>
        <p:txBody>
          <a:bodyPr/>
          <a:lstStyle/>
          <a:p>
            <a:r>
              <a:rPr kumimoji="1" lang="en-US" dirty="0"/>
              <a:t>Different between Cisco WAAS and Cisco </a:t>
            </a:r>
            <a:r>
              <a:rPr kumimoji="1" lang="en-US" altLang="zh-CN" dirty="0"/>
              <a:t>Akamai License</a:t>
            </a:r>
            <a:endParaRPr lang="en-US" dirty="0"/>
          </a:p>
        </p:txBody>
      </p:sp>
      <p:sp>
        <p:nvSpPr>
          <p:cNvPr id="3" name="矩形 2"/>
          <p:cNvSpPr/>
          <p:nvPr/>
        </p:nvSpPr>
        <p:spPr>
          <a:xfrm>
            <a:off x="441119" y="1980337"/>
            <a:ext cx="3771900" cy="2585323"/>
          </a:xfrm>
          <a:prstGeom prst="rect">
            <a:avLst/>
          </a:prstGeom>
        </p:spPr>
        <p:txBody>
          <a:bodyPr wrap="square">
            <a:spAutoFit/>
          </a:bodyPr>
          <a:lstStyle/>
          <a:p>
            <a:r>
              <a:rPr lang="en-US" altLang="zh-CN">
                <a:latin typeface="Calibri" panose="020F0502020204030204" pitchFamily="34" charset="0"/>
              </a:rPr>
              <a:t>Cisco Wide Area Application Services (WAAS) encompasses compression, optimization, and deduplication technologies</a:t>
            </a:r>
            <a:r>
              <a:rPr lang="en-US">
                <a:latin typeface="Calibri" panose="020F0502020204030204" pitchFamily="34" charset="0"/>
              </a:rPr>
              <a:t> - byte-level cache </a:t>
            </a:r>
            <a:endParaRPr lang="en-US">
              <a:latin typeface="Calibri" panose="020F0502020204030204" pitchFamily="34" charset="0"/>
            </a:endParaRPr>
          </a:p>
          <a:p>
            <a:r>
              <a:rPr lang="en-US">
                <a:latin typeface="Calibri" panose="020F0502020204030204" pitchFamily="34" charset="0"/>
              </a:rPr>
              <a:t> </a:t>
            </a:r>
            <a:endParaRPr lang="en-US">
              <a:latin typeface="Calibri" panose="020F0502020204030204" pitchFamily="34" charset="0"/>
            </a:endParaRPr>
          </a:p>
          <a:p>
            <a:r>
              <a:rPr lang="en-US" altLang="zh-CN">
                <a:latin typeface="Calibri" panose="020F0502020204030204" pitchFamily="34" charset="0"/>
              </a:rPr>
              <a:t>The WAAS device do basically byte caching and deduplication (DRE) but not a HTTP protocol / context aware caching</a:t>
            </a:r>
            <a:endParaRPr lang="zh-CN" altLang="en-US" dirty="0">
              <a:latin typeface="Calibri" panose="020F0502020204030204" pitchFamily="34" charset="0"/>
            </a:endParaRPr>
          </a:p>
        </p:txBody>
      </p:sp>
      <p:sp>
        <p:nvSpPr>
          <p:cNvPr id="5" name="矩形 4"/>
          <p:cNvSpPr/>
          <p:nvPr/>
        </p:nvSpPr>
        <p:spPr>
          <a:xfrm>
            <a:off x="5867400" y="1980337"/>
            <a:ext cx="4762500" cy="3139321"/>
          </a:xfrm>
          <a:prstGeom prst="rect">
            <a:avLst/>
          </a:prstGeom>
        </p:spPr>
        <p:txBody>
          <a:bodyPr wrap="square">
            <a:spAutoFit/>
          </a:bodyPr>
          <a:lstStyle/>
          <a:p>
            <a:r>
              <a:rPr lang="en-US" altLang="zh-CN" dirty="0">
                <a:latin typeface="Calibri" panose="020F0502020204030204" pitchFamily="34" charset="0"/>
              </a:rPr>
              <a:t>Akamai</a:t>
            </a:r>
            <a:r>
              <a:rPr lang="en-US" dirty="0">
                <a:latin typeface="Calibri" panose="020F0502020204030204" pitchFamily="34" charset="0"/>
              </a:rPr>
              <a:t>: </a:t>
            </a:r>
            <a:r>
              <a:rPr lang="en-US" altLang="zh-CN" dirty="0">
                <a:latin typeface="Calibri" panose="020F0502020204030204" pitchFamily="34" charset="0"/>
              </a:rPr>
              <a:t>Caching places frequently accessed content in local devices so users avoid WAN delays and congestion</a:t>
            </a:r>
            <a:endParaRPr lang="en-US" dirty="0">
              <a:latin typeface="Calibri" panose="020F0502020204030204" pitchFamily="34" charset="0"/>
            </a:endParaRPr>
          </a:p>
          <a:p>
            <a:r>
              <a:rPr lang="zh-CN" altLang="en-US" dirty="0">
                <a:latin typeface="Calibri" panose="020F0502020204030204" pitchFamily="34" charset="0"/>
              </a:rPr>
              <a:t> </a:t>
            </a:r>
            <a:endParaRPr lang="zh-CN" altLang="en-US" dirty="0">
              <a:latin typeface="Calibri" panose="020F0502020204030204" pitchFamily="34" charset="0"/>
            </a:endParaRPr>
          </a:p>
          <a:p>
            <a:r>
              <a:rPr lang="en-US" altLang="zh-CN" dirty="0">
                <a:latin typeface="Calibri" panose="020F0502020204030204" pitchFamily="34" charset="0"/>
              </a:rPr>
              <a:t>Wide Area Application Services (WAAS) WAN optimization products. The Cisco-Akamai partnership is aimed at helping enterprises reduce the bandwidth demands of rich media content consumed at branch offices and retail locations, particularly content from cloud providers.</a:t>
            </a:r>
            <a:r>
              <a:rPr lang="en-US" dirty="0">
                <a:latin typeface="Calibri" panose="020F0502020204030204" pitchFamily="34" charset="0"/>
              </a:rPr>
              <a:t> - object cache </a:t>
            </a:r>
            <a:endParaRPr lang="en-US" dirty="0">
              <a:latin typeface="Calibri" panose="020F0502020204030204" pitchFamily="34"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1" lang="en-US" altLang="zh-CN" dirty="0"/>
              <a:t>Akamai</a:t>
            </a:r>
            <a:endParaRPr lang="en-US" dirty="0"/>
          </a:p>
        </p:txBody>
      </p:sp>
      <p:pic>
        <p:nvPicPr>
          <p:cNvPr id="4" name="内容占位符 3"/>
          <p:cNvPicPr>
            <a:picLocks noGrp="1" noChangeAspect="1"/>
          </p:cNvPicPr>
          <p:nvPr>
            <p:ph sz="quarter" idx="10"/>
          </p:nvPr>
        </p:nvPicPr>
        <p:blipFill>
          <a:blip r:embed="rId1"/>
          <a:stretch>
            <a:fillRect/>
          </a:stretch>
        </p:blipFill>
        <p:spPr>
          <a:xfrm>
            <a:off x="580042" y="1292225"/>
            <a:ext cx="7602916" cy="3602038"/>
          </a:xfrm>
          <a:prstGeom prst="rect">
            <a:avLst/>
          </a:prstGeom>
        </p:spPr>
      </p:pic>
      <p:sp>
        <p:nvSpPr>
          <p:cNvPr id="6" name="文本框 5"/>
          <p:cNvSpPr txBox="1"/>
          <p:nvPr/>
        </p:nvSpPr>
        <p:spPr>
          <a:xfrm>
            <a:off x="580042" y="5072887"/>
            <a:ext cx="4354141" cy="923330"/>
          </a:xfrm>
          <a:prstGeom prst="rect">
            <a:avLst/>
          </a:prstGeom>
          <a:noFill/>
        </p:spPr>
        <p:txBody>
          <a:bodyPr wrap="none" rtlCol="0">
            <a:spAutoFit/>
          </a:bodyPr>
          <a:lstStyle/>
          <a:p>
            <a:r>
              <a:rPr lang="en-US" altLang="zh-CN" dirty="0"/>
              <a:t>HTTPS  Support </a:t>
            </a:r>
            <a:endParaRPr lang="en-US" altLang="zh-CN" dirty="0"/>
          </a:p>
          <a:p>
            <a:r>
              <a:rPr lang="en-US" dirty="0"/>
              <a:t>HTTP Support </a:t>
            </a:r>
            <a:endParaRPr lang="en-US" dirty="0"/>
          </a:p>
          <a:p>
            <a:r>
              <a:rPr lang="en-US" dirty="0"/>
              <a:t>For the Cloud Application and Rich-Content </a:t>
            </a:r>
            <a:endParaRPr lang="en-US" dirty="0"/>
          </a:p>
        </p:txBody>
      </p:sp>
      <p:pic>
        <p:nvPicPr>
          <p:cNvPr id="7" name="图片 6"/>
          <p:cNvPicPr>
            <a:picLocks noChangeAspect="1"/>
          </p:cNvPicPr>
          <p:nvPr/>
        </p:nvPicPr>
        <p:blipFill>
          <a:blip r:embed="rId2"/>
          <a:stretch>
            <a:fillRect/>
          </a:stretch>
        </p:blipFill>
        <p:spPr>
          <a:xfrm>
            <a:off x="4140921" y="2156573"/>
            <a:ext cx="7874342" cy="3377979"/>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dirty="0"/>
              <a:t>Which Product Support Cisco WAAS and </a:t>
            </a:r>
            <a:r>
              <a:rPr kumimoji="1" lang="en-US" altLang="zh-CN" dirty="0"/>
              <a:t>Akamai</a:t>
            </a:r>
            <a:endParaRPr lang="en-US" dirty="0"/>
          </a:p>
        </p:txBody>
      </p:sp>
      <p:sp>
        <p:nvSpPr>
          <p:cNvPr id="3" name="内容占位符 2"/>
          <p:cNvSpPr>
            <a:spLocks noGrp="1"/>
          </p:cNvSpPr>
          <p:nvPr>
            <p:ph sz="quarter" idx="10"/>
          </p:nvPr>
        </p:nvSpPr>
        <p:spPr>
          <a:xfrm>
            <a:off x="441120" y="1395856"/>
            <a:ext cx="10111083" cy="4163695"/>
          </a:xfrm>
        </p:spPr>
        <p:txBody>
          <a:bodyPr/>
          <a:lstStyle/>
          <a:p>
            <a:r>
              <a:rPr lang="en-US" altLang="zh-CN" dirty="0"/>
              <a:t>WAVE (WAAS) Hardware</a:t>
            </a:r>
            <a:endParaRPr lang="en-US" altLang="zh-CN" dirty="0"/>
          </a:p>
          <a:p>
            <a:pPr marL="342900" indent="-342900">
              <a:buAutoNum type="arabicPeriod"/>
            </a:pPr>
            <a:r>
              <a:rPr lang="en-US" altLang="zh-CN" dirty="0"/>
              <a:t>Cisco WAVE 294/594/694/7541/7571/8541 appliances </a:t>
            </a:r>
            <a:endParaRPr lang="en-US" altLang="zh-CN" dirty="0"/>
          </a:p>
          <a:p>
            <a:pPr marL="342900" indent="-342900">
              <a:buAutoNum type="arabicPeriod"/>
            </a:pPr>
            <a:endParaRPr lang="en-US" altLang="en-US" dirty="0"/>
          </a:p>
          <a:p>
            <a:pPr marL="342900" indent="-342900">
              <a:buAutoNum type="arabicPeriod"/>
            </a:pPr>
            <a:endParaRPr lang="en-US" altLang="en-US" dirty="0"/>
          </a:p>
          <a:p>
            <a:r>
              <a:rPr lang="en-US" altLang="en-US" dirty="0"/>
              <a:t>ISR Route</a:t>
            </a:r>
            <a:endParaRPr lang="en-US" altLang="en-US" dirty="0"/>
          </a:p>
          <a:p>
            <a:pPr marL="342900" indent="-342900">
              <a:buAutoNum type="arabicPeriod"/>
            </a:pPr>
            <a:r>
              <a:rPr lang="en-US" altLang="en-US" dirty="0"/>
              <a:t>Cisco 4000-AX Application Experience Routers ● Cisco 3900-AX Application Experience Routers ● Cisco 2900-AX Application Experience Routers ● Cisco 1900-AX Application Experience Routers ● Cisco 800 Series Integrated Services Routers (ISRs) with an AX Feature Set software licensing option </a:t>
            </a:r>
            <a:endParaRPr lang="en-US" altLang="en-US" dirty="0"/>
          </a:p>
          <a:p>
            <a:pPr marL="342900" indent="-342900">
              <a:buAutoNum type="arabicPeriod"/>
            </a:pPr>
            <a:r>
              <a:rPr lang="en-US" altLang="en-US" dirty="0"/>
              <a:t>● Cisco ASR 1000 Series Application Services Routers with AX bundles </a:t>
            </a:r>
            <a:r>
              <a:rPr lang="en-US" altLang="zh-CN" dirty="0"/>
              <a:t>	</a:t>
            </a:r>
            <a:endParaRPr lang="en-US" altLang="zh-CN" dirty="0"/>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1000"/>
                                        <p:tgtEl>
                                          <p:spTgt spid="3">
                                            <p:txEl>
                                              <p:pRg st="4" end="4"/>
                                            </p:txEl>
                                          </p:spTgt>
                                        </p:tgtEl>
                                      </p:cBhvr>
                                    </p:animEffect>
                                    <p:anim calcmode="lin" valueType="num">
                                      <p:cBhvr>
                                        <p:cTn id="22"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4" end="4"/>
                                            </p:txEl>
                                          </p:spTgt>
                                        </p:tgtEl>
                                        <p:attrNameLst>
                                          <p:attrName>ppt_y</p:attrName>
                                        </p:attrNameLst>
                                      </p:cBhvr>
                                      <p:tavLst>
                                        <p:tav tm="0">
                                          <p:val>
                                            <p:strVal val="#ppt_y+.1"/>
                                          </p:val>
                                        </p:tav>
                                        <p:tav tm="100000">
                                          <p:val>
                                            <p:strVal val="#ppt_y"/>
                                          </p:val>
                                        </p:tav>
                                      </p:tavLst>
                                    </p:anim>
                                  </p:childTnLst>
                                </p:cTn>
                              </p:par>
                              <p:par>
                                <p:cTn id="24" presetID="42" presetClass="entr" presetSubtype="0" fill="hold" grpId="0" nodeType="withEffect">
                                  <p:stCondLst>
                                    <p:cond delay="0"/>
                                  </p:stCondLst>
                                  <p:childTnLst>
                                    <p:set>
                                      <p:cBhvr>
                                        <p:cTn id="25" dur="1" fill="hold">
                                          <p:stCondLst>
                                            <p:cond delay="0"/>
                                          </p:stCondLst>
                                        </p:cTn>
                                        <p:tgtEl>
                                          <p:spTgt spid="3">
                                            <p:txEl>
                                              <p:pRg st="5" end="5"/>
                                            </p:txEl>
                                          </p:spTgt>
                                        </p:tgtEl>
                                        <p:attrNameLst>
                                          <p:attrName>style.visibility</p:attrName>
                                        </p:attrNameLst>
                                      </p:cBhvr>
                                      <p:to>
                                        <p:strVal val="visible"/>
                                      </p:to>
                                    </p:set>
                                    <p:animEffect transition="in" filter="fade">
                                      <p:cBhvr>
                                        <p:cTn id="26" dur="1000"/>
                                        <p:tgtEl>
                                          <p:spTgt spid="3">
                                            <p:txEl>
                                              <p:pRg st="5" end="5"/>
                                            </p:txEl>
                                          </p:spTgt>
                                        </p:tgtEl>
                                      </p:cBhvr>
                                    </p:animEffect>
                                    <p:anim calcmode="lin" valueType="num">
                                      <p:cBhvr>
                                        <p:cTn id="27"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5" end="5"/>
                                            </p:txEl>
                                          </p:spTgt>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Effect transition="in" filter="fade">
                                      <p:cBhvr>
                                        <p:cTn id="31" dur="1000"/>
                                        <p:tgtEl>
                                          <p:spTgt spid="3">
                                            <p:txEl>
                                              <p:pRg st="6" end="6"/>
                                            </p:txEl>
                                          </p:spTgt>
                                        </p:tgtEl>
                                      </p:cBhvr>
                                    </p:animEffect>
                                    <p:anim calcmode="lin" valueType="num">
                                      <p:cBhvr>
                                        <p:cTn id="32"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3"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dirty="0"/>
              <a:t>Compare with lowest module:</a:t>
            </a:r>
            <a:endParaRPr lang="en-US" dirty="0"/>
          </a:p>
        </p:txBody>
      </p:sp>
      <p:graphicFrame>
        <p:nvGraphicFramePr>
          <p:cNvPr id="4" name="表格 3"/>
          <p:cNvGraphicFramePr>
            <a:graphicFrameLocks noGrp="1"/>
          </p:cNvGraphicFramePr>
          <p:nvPr/>
        </p:nvGraphicFramePr>
        <p:xfrm>
          <a:off x="587463" y="2028753"/>
          <a:ext cx="6652236" cy="3432478"/>
        </p:xfrm>
        <a:graphic>
          <a:graphicData uri="http://schemas.openxmlformats.org/drawingml/2006/table">
            <a:tbl>
              <a:tblPr>
                <a:tableStyleId>{5C22544A-7EE6-4342-B048-85BDC9FD1C3A}</a:tableStyleId>
              </a:tblPr>
              <a:tblGrid>
                <a:gridCol w="1352997"/>
                <a:gridCol w="1465747"/>
                <a:gridCol w="1465747"/>
                <a:gridCol w="2367745"/>
              </a:tblGrid>
              <a:tr h="586230">
                <a:tc>
                  <a:txBody>
                    <a:bodyPr/>
                    <a:lstStyle/>
                    <a:p>
                      <a:pPr algn="l" fontAlgn="b"/>
                      <a:endParaRPr lang="en-US" sz="1100" b="0" i="0" u="none" strike="noStrike">
                        <a:solidFill>
                          <a:srgbClr val="000000"/>
                        </a:solidFill>
                        <a:effectLst/>
                        <a:latin typeface="Calibri" panose="020F0502020204030204" pitchFamily="34" charset="0"/>
                      </a:endParaRPr>
                    </a:p>
                  </a:txBody>
                  <a:tcPr marL="6350" marR="6350" marT="6350" marB="0" anchor="b"/>
                </a:tc>
                <a:tc>
                  <a:txBody>
                    <a:bodyPr/>
                    <a:lstStyle/>
                    <a:p>
                      <a:pPr algn="l" fontAlgn="b"/>
                      <a:r>
                        <a:rPr lang="en-US" sz="1100" u="none" strike="noStrike">
                          <a:effectLst/>
                        </a:rPr>
                        <a:t>Cisco4321</a:t>
                      </a:r>
                      <a:endParaRPr lang="en-US" sz="1100" b="0" i="0" u="none" strike="noStrike">
                        <a:solidFill>
                          <a:srgbClr val="000000"/>
                        </a:solidFill>
                        <a:effectLst/>
                        <a:latin typeface="Calibri" panose="020F0502020204030204" pitchFamily="34" charset="0"/>
                      </a:endParaRPr>
                    </a:p>
                  </a:txBody>
                  <a:tcPr marL="6350" marR="6350" marT="6350" marB="0" anchor="b"/>
                </a:tc>
                <a:tc>
                  <a:txBody>
                    <a:bodyPr/>
                    <a:lstStyle/>
                    <a:p>
                      <a:pPr algn="l" fontAlgn="b"/>
                      <a:r>
                        <a:rPr lang="en-US" sz="1100" u="none" strike="noStrike">
                          <a:effectLst/>
                        </a:rPr>
                        <a:t>WAVE-294-K9</a:t>
                      </a:r>
                      <a:endParaRPr lang="en-US" sz="1100" b="0" i="0" u="none" strike="noStrike">
                        <a:solidFill>
                          <a:srgbClr val="000000"/>
                        </a:solidFill>
                        <a:effectLst/>
                        <a:latin typeface="Calibri" panose="020F0502020204030204" pitchFamily="34" charset="0"/>
                      </a:endParaRPr>
                    </a:p>
                  </a:txBody>
                  <a:tcPr marL="6350" marR="6350" marT="6350" marB="0" anchor="b"/>
                </a:tc>
                <a:tc>
                  <a:txBody>
                    <a:bodyPr/>
                    <a:lstStyle/>
                    <a:p>
                      <a:pPr algn="l" fontAlgn="b"/>
                      <a:r>
                        <a:rPr lang="en-US" sz="1100" u="none" strike="noStrike">
                          <a:effectLst/>
                        </a:rPr>
                        <a:t>S4000</a:t>
                      </a:r>
                      <a:endParaRPr lang="en-US" sz="1100" b="0" i="0" u="none" strike="noStrike">
                        <a:solidFill>
                          <a:srgbClr val="000000"/>
                        </a:solidFill>
                        <a:effectLst/>
                        <a:latin typeface="Calibri" panose="020F0502020204030204" pitchFamily="34" charset="0"/>
                      </a:endParaRPr>
                    </a:p>
                  </a:txBody>
                  <a:tcPr marL="6350" marR="6350" marT="6350" marB="0" anchor="b"/>
                </a:tc>
              </a:tr>
              <a:tr h="586230">
                <a:tc>
                  <a:txBody>
                    <a:bodyPr/>
                    <a:lstStyle/>
                    <a:p>
                      <a:pPr algn="l" fontAlgn="b"/>
                      <a:r>
                        <a:rPr lang="en-US" sz="1100" u="none" strike="noStrike">
                          <a:effectLst/>
                        </a:rPr>
                        <a:t>Hardware</a:t>
                      </a:r>
                      <a:endParaRPr lang="en-US" sz="1100" b="0" i="0" u="none" strike="noStrike">
                        <a:solidFill>
                          <a:srgbClr val="000000"/>
                        </a:solidFill>
                        <a:effectLst/>
                        <a:latin typeface="Calibri" panose="020F0502020204030204" pitchFamily="34" charset="0"/>
                      </a:endParaRPr>
                    </a:p>
                  </a:txBody>
                  <a:tcPr marL="6350" marR="6350" marT="6350" marB="0" anchor="b"/>
                </a:tc>
                <a:tc>
                  <a:txBody>
                    <a:bodyPr/>
                    <a:lstStyle/>
                    <a:p>
                      <a:pPr algn="l" fontAlgn="b"/>
                      <a:r>
                        <a:rPr lang="en-US" sz="1100" u="none" strike="noStrike">
                          <a:effectLst/>
                        </a:rPr>
                        <a:t>$3,495.00 </a:t>
                      </a:r>
                      <a:endParaRPr lang="en-US" sz="1100" b="0" i="0" u="none" strike="noStrike">
                        <a:solidFill>
                          <a:srgbClr val="000000"/>
                        </a:solidFill>
                        <a:effectLst/>
                        <a:latin typeface="Calibri" panose="020F0502020204030204" pitchFamily="34" charset="0"/>
                      </a:endParaRPr>
                    </a:p>
                  </a:txBody>
                  <a:tcPr marL="6350" marR="6350" marT="6350" marB="0" anchor="b"/>
                </a:tc>
                <a:tc>
                  <a:txBody>
                    <a:bodyPr/>
                    <a:lstStyle/>
                    <a:p>
                      <a:pPr algn="l" fontAlgn="b"/>
                      <a:r>
                        <a:rPr lang="en-US" sz="1100" u="none" strike="noStrike">
                          <a:effectLst/>
                        </a:rPr>
                        <a:t>$6,500.00 </a:t>
                      </a:r>
                      <a:endParaRPr lang="en-US" sz="1100" b="0" i="0" u="none" strike="noStrike">
                        <a:solidFill>
                          <a:srgbClr val="000000"/>
                        </a:solidFill>
                        <a:effectLst/>
                        <a:latin typeface="Calibri" panose="020F0502020204030204" pitchFamily="34" charset="0"/>
                      </a:endParaRPr>
                    </a:p>
                  </a:txBody>
                  <a:tcPr marL="6350" marR="6350" marT="6350" marB="0" anchor="b"/>
                </a:tc>
                <a:tc>
                  <a:txBody>
                    <a:bodyPr/>
                    <a:lstStyle/>
                    <a:p>
                      <a:pPr algn="l" fontAlgn="b"/>
                      <a:r>
                        <a:rPr lang="en-US" sz="1100" u="none" strike="noStrike">
                          <a:effectLst/>
                        </a:rPr>
                        <a:t>1900</a:t>
                      </a:r>
                      <a:endParaRPr lang="en-US" sz="1100" b="0" i="0" u="none" strike="noStrike">
                        <a:solidFill>
                          <a:srgbClr val="000000"/>
                        </a:solidFill>
                        <a:effectLst/>
                        <a:latin typeface="Calibri" panose="020F0502020204030204" pitchFamily="34" charset="0"/>
                      </a:endParaRPr>
                    </a:p>
                  </a:txBody>
                  <a:tcPr marL="6350" marR="6350" marT="6350" marB="0" anchor="b"/>
                </a:tc>
              </a:tr>
              <a:tr h="1087558">
                <a:tc>
                  <a:txBody>
                    <a:bodyPr/>
                    <a:lstStyle/>
                    <a:p>
                      <a:pPr algn="l" fontAlgn="b"/>
                      <a:r>
                        <a:rPr lang="en-US" sz="1100" u="none" strike="noStrike" dirty="0">
                          <a:effectLst/>
                        </a:rPr>
                        <a:t>Option to Support WAAS</a:t>
                      </a:r>
                      <a:endParaRPr lang="en-US" sz="1100" b="0" i="0" u="none" strike="noStrike" dirty="0">
                        <a:solidFill>
                          <a:srgbClr val="000000"/>
                        </a:solidFill>
                        <a:effectLst/>
                        <a:latin typeface="Calibri" panose="020F0502020204030204" pitchFamily="34" charset="0"/>
                      </a:endParaRPr>
                    </a:p>
                  </a:txBody>
                  <a:tcPr marL="6350" marR="6350" marT="6350" marB="0" anchor="b"/>
                </a:tc>
                <a:tc>
                  <a:txBody>
                    <a:bodyPr/>
                    <a:lstStyle/>
                    <a:p>
                      <a:pPr algn="l" fontAlgn="b"/>
                      <a:r>
                        <a:rPr lang="en-US" sz="1100" u="none" strike="noStrike">
                          <a:effectLst/>
                        </a:rPr>
                        <a:t>$3,000.00 </a:t>
                      </a:r>
                      <a:endParaRPr lang="en-US" sz="1100" b="0" i="0" u="none" strike="noStrike">
                        <a:solidFill>
                          <a:srgbClr val="000000"/>
                        </a:solidFill>
                        <a:effectLst/>
                        <a:latin typeface="Calibri" panose="020F0502020204030204" pitchFamily="34" charset="0"/>
                      </a:endParaRPr>
                    </a:p>
                  </a:txBody>
                  <a:tcPr marL="6350" marR="6350" marT="6350"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6350" marR="6350" marT="6350"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6350" marR="6350" marT="6350" marB="0" anchor="b"/>
                </a:tc>
              </a:tr>
              <a:tr h="586230">
                <a:tc>
                  <a:txBody>
                    <a:bodyPr/>
                    <a:lstStyle/>
                    <a:p>
                      <a:pPr algn="l" fontAlgn="b"/>
                      <a:r>
                        <a:rPr lang="en-US" sz="1100" u="none" strike="noStrike">
                          <a:effectLst/>
                        </a:rPr>
                        <a:t>Akamai License</a:t>
                      </a:r>
                      <a:endParaRPr lang="en-US" sz="1100" b="0" i="0" u="none" strike="noStrike">
                        <a:solidFill>
                          <a:srgbClr val="000000"/>
                        </a:solidFill>
                        <a:effectLst/>
                        <a:latin typeface="Calibri" panose="020F0502020204030204" pitchFamily="34" charset="0"/>
                      </a:endParaRPr>
                    </a:p>
                  </a:txBody>
                  <a:tcPr marL="6350" marR="6350" marT="6350" marB="0" anchor="b"/>
                </a:tc>
                <a:tc>
                  <a:txBody>
                    <a:bodyPr/>
                    <a:lstStyle/>
                    <a:p>
                      <a:pPr algn="l" fontAlgn="b"/>
                      <a:r>
                        <a:rPr lang="en-US" sz="1100" u="none" strike="noStrike">
                          <a:effectLst/>
                        </a:rPr>
                        <a:t>$1,200.00 </a:t>
                      </a:r>
                      <a:endParaRPr lang="en-US" sz="1100" b="0" i="0" u="none" strike="noStrike">
                        <a:solidFill>
                          <a:srgbClr val="000000"/>
                        </a:solidFill>
                        <a:effectLst/>
                        <a:latin typeface="Calibri" panose="020F0502020204030204" pitchFamily="34" charset="0"/>
                      </a:endParaRPr>
                    </a:p>
                  </a:txBody>
                  <a:tcPr marL="6350" marR="6350" marT="6350" marB="0" anchor="b"/>
                </a:tc>
                <a:tc>
                  <a:txBody>
                    <a:bodyPr/>
                    <a:lstStyle/>
                    <a:p>
                      <a:pPr algn="l" fontAlgn="b"/>
                      <a:r>
                        <a:rPr lang="en-US" sz="1100" u="none" strike="noStrike">
                          <a:effectLst/>
                        </a:rPr>
                        <a:t>$1,200.00 </a:t>
                      </a:r>
                      <a:endParaRPr lang="en-US" sz="1100" b="0" i="0" u="none" strike="noStrike">
                        <a:solidFill>
                          <a:srgbClr val="000000"/>
                        </a:solidFill>
                        <a:effectLst/>
                        <a:latin typeface="Calibri" panose="020F0502020204030204" pitchFamily="34" charset="0"/>
                      </a:endParaRPr>
                    </a:p>
                  </a:txBody>
                  <a:tcPr marL="6350" marR="6350" marT="6350" marB="0" anchor="b"/>
                </a:tc>
                <a:tc>
                  <a:txBody>
                    <a:bodyPr/>
                    <a:lstStyle/>
                    <a:p>
                      <a:pPr algn="l" fontAlgn="b"/>
                      <a:endParaRPr lang="en-US" sz="1100" b="0" i="0" u="none" strike="noStrike">
                        <a:solidFill>
                          <a:srgbClr val="000000"/>
                        </a:solidFill>
                        <a:effectLst/>
                        <a:latin typeface="Calibri" panose="020F0502020204030204" pitchFamily="34" charset="0"/>
                      </a:endParaRPr>
                    </a:p>
                  </a:txBody>
                  <a:tcPr marL="6350" marR="6350" marT="6350" marB="0" anchor="b"/>
                </a:tc>
              </a:tr>
              <a:tr h="586230">
                <a:tc>
                  <a:txBody>
                    <a:bodyPr/>
                    <a:lstStyle/>
                    <a:p>
                      <a:pPr algn="l" fontAlgn="b"/>
                      <a:endParaRPr lang="en-US" sz="1100" b="0" i="0" u="none" strike="noStrike">
                        <a:solidFill>
                          <a:srgbClr val="000000"/>
                        </a:solidFill>
                        <a:effectLst/>
                        <a:latin typeface="Calibri" panose="020F0502020204030204" pitchFamily="34" charset="0"/>
                      </a:endParaRPr>
                    </a:p>
                  </a:txBody>
                  <a:tcPr marL="6350" marR="6350" marT="6350" marB="0" anchor="b"/>
                </a:tc>
                <a:tc>
                  <a:txBody>
                    <a:bodyPr/>
                    <a:lstStyle/>
                    <a:p>
                      <a:pPr algn="l" fontAlgn="b"/>
                      <a:r>
                        <a:rPr lang="en-US" sz="1100" u="none" strike="noStrike">
                          <a:effectLst/>
                        </a:rPr>
                        <a:t>$7,695.00 </a:t>
                      </a:r>
                      <a:endParaRPr lang="en-US" sz="1100" b="0" i="0" u="none" strike="noStrike">
                        <a:solidFill>
                          <a:srgbClr val="000000"/>
                        </a:solidFill>
                        <a:effectLst/>
                        <a:latin typeface="Calibri" panose="020F0502020204030204" pitchFamily="34" charset="0"/>
                      </a:endParaRPr>
                    </a:p>
                  </a:txBody>
                  <a:tcPr marL="6350" marR="6350" marT="6350" marB="0" anchor="b"/>
                </a:tc>
                <a:tc>
                  <a:txBody>
                    <a:bodyPr/>
                    <a:lstStyle/>
                    <a:p>
                      <a:pPr algn="l" fontAlgn="b"/>
                      <a:r>
                        <a:rPr lang="en-US" sz="1100" u="none" strike="noStrike">
                          <a:effectLst/>
                        </a:rPr>
                        <a:t>$7,700.00 </a:t>
                      </a:r>
                      <a:endParaRPr lang="en-US" sz="1100" b="0" i="0" u="none" strike="noStrike">
                        <a:solidFill>
                          <a:srgbClr val="000000"/>
                        </a:solidFill>
                        <a:effectLst/>
                        <a:latin typeface="Calibri" panose="020F0502020204030204" pitchFamily="34" charset="0"/>
                      </a:endParaRPr>
                    </a:p>
                  </a:txBody>
                  <a:tcPr marL="6350" marR="6350" marT="6350" marB="0" anchor="b"/>
                </a:tc>
                <a:tc>
                  <a:txBody>
                    <a:bodyPr/>
                    <a:lstStyle/>
                    <a:p>
                      <a:pPr algn="l" fontAlgn="b"/>
                      <a:r>
                        <a:rPr lang="en-US" sz="1100" u="none" strike="noStrike" dirty="0">
                          <a:effectLst/>
                        </a:rPr>
                        <a:t>$1,900.00 </a:t>
                      </a:r>
                      <a:endParaRPr lang="en-US" sz="1100" b="0" i="0" u="none" strike="noStrike" dirty="0">
                        <a:solidFill>
                          <a:srgbClr val="000000"/>
                        </a:solidFill>
                        <a:effectLst/>
                        <a:latin typeface="Calibri" panose="020F0502020204030204" pitchFamily="34" charset="0"/>
                      </a:endParaRPr>
                    </a:p>
                  </a:txBody>
                  <a:tcPr marL="6350" marR="6350" marT="6350" marB="0" anchor="b"/>
                </a:tc>
              </a:tr>
            </a:tbl>
          </a:graphicData>
        </a:graphic>
      </p:graphicFrame>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a:t>How</a:t>
            </a:r>
            <a:r>
              <a:rPr lang="zh-CN" altLang="en-US" dirty="0"/>
              <a:t> </a:t>
            </a:r>
            <a:r>
              <a:rPr lang="en-US" altLang="zh-CN" dirty="0"/>
              <a:t>to guide customer 	</a:t>
            </a:r>
            <a:endParaRPr lang="en-US" dirty="0"/>
          </a:p>
        </p:txBody>
      </p:sp>
      <p:sp>
        <p:nvSpPr>
          <p:cNvPr id="3" name="内容占位符 2"/>
          <p:cNvSpPr>
            <a:spLocks noGrp="1"/>
          </p:cNvSpPr>
          <p:nvPr>
            <p:ph sz="quarter" idx="10"/>
          </p:nvPr>
        </p:nvSpPr>
        <p:spPr>
          <a:xfrm>
            <a:off x="441093" y="1139825"/>
            <a:ext cx="9823450" cy="4724080"/>
          </a:xfrm>
        </p:spPr>
        <p:txBody>
          <a:bodyPr/>
          <a:lstStyle/>
          <a:p>
            <a:r>
              <a:rPr lang="en-US" dirty="0"/>
              <a:t>Information :</a:t>
            </a:r>
            <a:endParaRPr lang="en-US" dirty="0"/>
          </a:p>
          <a:p>
            <a:r>
              <a:rPr lang="en-US" dirty="0"/>
              <a:t>Exist Route brand  - to review the customer need PO new </a:t>
            </a:r>
            <a:r>
              <a:rPr lang="en-US" altLang="zh-CN" dirty="0"/>
              <a:t>Hardware  or not. </a:t>
            </a:r>
            <a:endParaRPr lang="en-US" altLang="zh-CN" dirty="0"/>
          </a:p>
          <a:p>
            <a:endParaRPr lang="en-US" dirty="0"/>
          </a:p>
          <a:p>
            <a:r>
              <a:rPr lang="en-US" altLang="zh-CN" dirty="0"/>
              <a:t>Guide:</a:t>
            </a:r>
            <a:endParaRPr lang="en-US" altLang="zh-CN" dirty="0"/>
          </a:p>
          <a:p>
            <a:r>
              <a:rPr lang="en-US" altLang="zh-CN" dirty="0"/>
              <a:t>Guide from  TLS1.2 , Coz if Cisco want to support have to add a license </a:t>
            </a:r>
            <a:endParaRPr lang="en-US" altLang="zh-CN" dirty="0"/>
          </a:p>
          <a:p>
            <a:r>
              <a:rPr lang="en-US" altLang="zh-CN" dirty="0"/>
              <a:t>Guide from Application Control and visibility , Cisco weak Point and need a License as well. </a:t>
            </a:r>
            <a:endParaRPr lang="en-US" altLang="zh-CN" dirty="0"/>
          </a:p>
          <a:p>
            <a:endParaRPr lang="en-US" dirty="0"/>
          </a:p>
          <a:p>
            <a:r>
              <a:rPr lang="en-US" altLang="zh-CN" dirty="0"/>
              <a:t>Technical Part:</a:t>
            </a:r>
            <a:endParaRPr lang="en-US" altLang="zh-CN" dirty="0"/>
          </a:p>
          <a:p>
            <a:r>
              <a:rPr lang="en-US" altLang="zh-CN" dirty="0"/>
              <a:t>Sangfor weak point: object cache / Central Management </a:t>
            </a:r>
            <a:endParaRPr lang="en-US" altLang="zh-CN" dirty="0"/>
          </a:p>
          <a:p>
            <a:r>
              <a:rPr lang="en-US" altLang="zh-CN" dirty="0"/>
              <a:t>Cisco Week point : if exist Route cannot support WAAS, their need to replace it, cannot development as a bridge mode from Cisco ISR. </a:t>
            </a:r>
            <a:endParaRPr lang="en-US" altLang="zh-CN" dirty="0"/>
          </a:p>
          <a:p>
            <a:endParaRPr lang="en-US" altLang="zh-CN" dirty="0"/>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fade">
                                      <p:cBhvr>
                                        <p:cTn id="21" dur="1000"/>
                                        <p:tgtEl>
                                          <p:spTgt spid="3">
                                            <p:txEl>
                                              <p:pRg st="3" end="3"/>
                                            </p:txEl>
                                          </p:spTgt>
                                        </p:tgtEl>
                                      </p:cBhvr>
                                    </p:animEffect>
                                    <p:anim calcmode="lin" valueType="num">
                                      <p:cBhvr>
                                        <p:cTn id="22"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Effect transition="in" filter="fade">
                                      <p:cBhvr>
                                        <p:cTn id="28" dur="1000"/>
                                        <p:tgtEl>
                                          <p:spTgt spid="3">
                                            <p:txEl>
                                              <p:pRg st="4" end="4"/>
                                            </p:txEl>
                                          </p:spTgt>
                                        </p:tgtEl>
                                      </p:cBhvr>
                                    </p:animEffect>
                                    <p:anim calcmode="lin" valueType="num">
                                      <p:cBhvr>
                                        <p:cTn id="29"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Effect transition="in" filter="fade">
                                      <p:cBhvr>
                                        <p:cTn id="35" dur="1000"/>
                                        <p:tgtEl>
                                          <p:spTgt spid="3">
                                            <p:txEl>
                                              <p:pRg st="5" end="5"/>
                                            </p:txEl>
                                          </p:spTgt>
                                        </p:tgtEl>
                                      </p:cBhvr>
                                    </p:animEffect>
                                    <p:anim calcmode="lin" valueType="num">
                                      <p:cBhvr>
                                        <p:cTn id="36"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1000"/>
                                        <p:tgtEl>
                                          <p:spTgt spid="3">
                                            <p:txEl>
                                              <p:pRg st="7" end="7"/>
                                            </p:txEl>
                                          </p:spTgt>
                                        </p:tgtEl>
                                      </p:cBhvr>
                                    </p:animEffect>
                                    <p:anim calcmode="lin" valueType="num">
                                      <p:cBhvr>
                                        <p:cTn id="43"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3">
                                            <p:txEl>
                                              <p:pRg st="8" end="8"/>
                                            </p:txEl>
                                          </p:spTgt>
                                        </p:tgtEl>
                                        <p:attrNameLst>
                                          <p:attrName>style.visibility</p:attrName>
                                        </p:attrNameLst>
                                      </p:cBhvr>
                                      <p:to>
                                        <p:strVal val="visible"/>
                                      </p:to>
                                    </p:set>
                                    <p:animEffect transition="in" filter="fade">
                                      <p:cBhvr>
                                        <p:cTn id="49" dur="1000"/>
                                        <p:tgtEl>
                                          <p:spTgt spid="3">
                                            <p:txEl>
                                              <p:pRg st="8" end="8"/>
                                            </p:txEl>
                                          </p:spTgt>
                                        </p:tgtEl>
                                      </p:cBhvr>
                                    </p:animEffect>
                                    <p:anim calcmode="lin" valueType="num">
                                      <p:cBhvr>
                                        <p:cTn id="50"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3">
                                            <p:txEl>
                                              <p:pRg st="9" end="9"/>
                                            </p:txEl>
                                          </p:spTgt>
                                        </p:tgtEl>
                                        <p:attrNameLst>
                                          <p:attrName>style.visibility</p:attrName>
                                        </p:attrNameLst>
                                      </p:cBhvr>
                                      <p:to>
                                        <p:strVal val="visible"/>
                                      </p:to>
                                    </p:set>
                                    <p:animEffect transition="in" filter="fade">
                                      <p:cBhvr>
                                        <p:cTn id="56" dur="1000"/>
                                        <p:tgtEl>
                                          <p:spTgt spid="3">
                                            <p:txEl>
                                              <p:pRg st="9" end="9"/>
                                            </p:txEl>
                                          </p:spTgt>
                                        </p:tgtEl>
                                      </p:cBhvr>
                                    </p:animEffect>
                                    <p:anim calcmode="lin" valueType="num">
                                      <p:cBhvr>
                                        <p:cTn id="57"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58" dur="1000" fill="hold"/>
                                        <p:tgtEl>
                                          <p:spTgt spid="3">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sp>
        <p:nvSpPr>
          <p:cNvPr id="8" name="TextBox 7"/>
          <p:cNvSpPr txBox="1"/>
          <p:nvPr/>
        </p:nvSpPr>
        <p:spPr>
          <a:xfrm>
            <a:off x="790759" y="1971845"/>
            <a:ext cx="3607526" cy="938719"/>
          </a:xfrm>
          <a:prstGeom prst="rect">
            <a:avLst/>
          </a:prstGeom>
          <a:noFill/>
        </p:spPr>
        <p:txBody>
          <a:bodyPr wrap="none" rtlCol="0">
            <a:spAutoFit/>
          </a:bodyPr>
          <a:lstStyle/>
          <a:p>
            <a:r>
              <a:rPr lang="en-US" sz="5500" b="1" dirty="0">
                <a:ln w="0"/>
                <a:latin typeface="Calibri" panose="020F0502020204030204" pitchFamily="34" charset="0"/>
              </a:rPr>
              <a:t>Thank you !</a:t>
            </a:r>
            <a:endParaRPr lang="en-US" sz="5500" b="1" dirty="0">
              <a:ln w="0"/>
              <a:latin typeface="Calibri" panose="020F0502020204030204" pitchFamily="34" charset="0"/>
            </a:endParaRPr>
          </a:p>
        </p:txBody>
      </p:sp>
      <p:sp>
        <p:nvSpPr>
          <p:cNvPr id="11" name="Rectangle 10"/>
          <p:cNvSpPr/>
          <p:nvPr/>
        </p:nvSpPr>
        <p:spPr>
          <a:xfrm>
            <a:off x="790759" y="3139829"/>
            <a:ext cx="2384179" cy="1495794"/>
          </a:xfrm>
          <a:prstGeom prst="rect">
            <a:avLst/>
          </a:prstGeom>
        </p:spPr>
        <p:txBody>
          <a:bodyPr wrap="none">
            <a:spAutoFit/>
          </a:bodyPr>
          <a:lstStyle/>
          <a:p>
            <a:pPr>
              <a:lnSpc>
                <a:spcPct val="114000"/>
              </a:lnSpc>
            </a:pPr>
            <a:r>
              <a:rPr lang="en-US" altLang="zh-CN" sz="2000" dirty="0">
                <a:ln w="0"/>
                <a:latin typeface="Calibri" panose="020F0502020204030204" pitchFamily="34" charset="0"/>
              </a:rPr>
              <a:t>Darrel Wang</a:t>
            </a:r>
            <a:endParaRPr lang="en-US" altLang="zh-CN" sz="2000" dirty="0">
              <a:ln w="0"/>
              <a:latin typeface="Calibri" panose="020F0502020204030204" pitchFamily="34" charset="0"/>
            </a:endParaRPr>
          </a:p>
          <a:p>
            <a:pPr>
              <a:lnSpc>
                <a:spcPct val="114000"/>
              </a:lnSpc>
            </a:pPr>
            <a:r>
              <a:rPr lang="en-US" altLang="zh-CN" sz="2000" dirty="0">
                <a:ln w="0"/>
                <a:latin typeface="Calibri" panose="020F0502020204030204" pitchFamily="34" charset="0"/>
              </a:rPr>
              <a:t>Presales</a:t>
            </a:r>
            <a:r>
              <a:rPr lang="en-US" sz="2000" dirty="0">
                <a:ln w="0"/>
                <a:latin typeface="Calibri" panose="020F0502020204030204" pitchFamily="34" charset="0"/>
              </a:rPr>
              <a:t> Manager</a:t>
            </a:r>
            <a:endParaRPr lang="en-US" sz="2000" dirty="0">
              <a:ln w="0"/>
              <a:latin typeface="Calibri" panose="020F0502020204030204" pitchFamily="34" charset="0"/>
            </a:endParaRPr>
          </a:p>
          <a:p>
            <a:pPr>
              <a:lnSpc>
                <a:spcPct val="114000"/>
              </a:lnSpc>
            </a:pPr>
            <a:r>
              <a:rPr lang="en-US" altLang="zh-CN" sz="2000" dirty="0">
                <a:ln w="0"/>
                <a:latin typeface="Calibri" panose="020F0502020204030204" pitchFamily="34" charset="0"/>
              </a:rPr>
              <a:t>Darrel</a:t>
            </a:r>
            <a:r>
              <a:rPr lang="en-US" sz="2000" dirty="0">
                <a:ln w="0"/>
                <a:latin typeface="Calibri" panose="020F0502020204030204" pitchFamily="34" charset="0"/>
              </a:rPr>
              <a:t>@sangfor.com</a:t>
            </a:r>
            <a:endParaRPr lang="en-US" sz="2000" dirty="0">
              <a:ln w="0"/>
              <a:latin typeface="Calibri" panose="020F0502020204030204" pitchFamily="34" charset="0"/>
            </a:endParaRPr>
          </a:p>
          <a:p>
            <a:pPr>
              <a:lnSpc>
                <a:spcPct val="114000"/>
              </a:lnSpc>
            </a:pPr>
            <a:r>
              <a:rPr lang="en-US" sz="2000" dirty="0">
                <a:ln w="0"/>
                <a:latin typeface="Calibri" panose="020F0502020204030204" pitchFamily="34" charset="0"/>
              </a:rPr>
              <a:t>www.sangfor.com</a:t>
            </a:r>
            <a:endParaRPr lang="en-US" sz="2000" dirty="0">
              <a:ln w="0"/>
              <a:latin typeface="Calibri" panose="020F0502020204030204" pitchFamily="34" charset="0"/>
            </a:endParaRPr>
          </a:p>
        </p:txBody>
      </p:sp>
      <p:pic>
        <p:nvPicPr>
          <p:cNvPr id="2" name="Picture 1"/>
          <p:cNvPicPr>
            <a:picLocks noChangeAspect="1"/>
          </p:cNvPicPr>
          <p:nvPr/>
        </p:nvPicPr>
        <p:blipFill>
          <a:blip r:embed="rId2"/>
          <a:stretch>
            <a:fillRect/>
          </a:stretch>
        </p:blipFill>
        <p:spPr>
          <a:xfrm>
            <a:off x="6555972" y="3531174"/>
            <a:ext cx="4783096" cy="2205851"/>
          </a:xfrm>
          <a:prstGeom prst="rect">
            <a:avLst/>
          </a:prstGeom>
          <a:ln>
            <a:noFill/>
          </a:ln>
          <a:effectLst>
            <a:outerShdw blurRad="292100" dist="139700" dir="2700000" algn="tl" rotWithShape="0">
              <a:srgbClr val="333333">
                <a:alpha val="65000"/>
              </a:srgbClr>
            </a:outerShdw>
          </a:effectLst>
        </p:spPr>
      </p:pic>
      <p:sp>
        <p:nvSpPr>
          <p:cNvPr id="3" name="Rectangle 2"/>
          <p:cNvSpPr/>
          <p:nvPr/>
        </p:nvSpPr>
        <p:spPr>
          <a:xfrm>
            <a:off x="776471" y="4935705"/>
            <a:ext cx="6096000" cy="1477328"/>
          </a:xfrm>
          <a:prstGeom prst="rect">
            <a:avLst/>
          </a:prstGeom>
        </p:spPr>
        <p:txBody>
          <a:bodyPr>
            <a:spAutoFit/>
          </a:bodyPr>
          <a:lstStyle/>
          <a:p>
            <a:r>
              <a:rPr lang="en-US" b="1" dirty="0">
                <a:latin typeface="Calibri" panose="020F0502020204030204" pitchFamily="34" charset="0"/>
              </a:rPr>
              <a:t>Sangfor Technologies (Headquarters)</a:t>
            </a:r>
            <a:endParaRPr lang="en-US" b="1" dirty="0">
              <a:latin typeface="Calibri" panose="020F0502020204030204" pitchFamily="34" charset="0"/>
            </a:endParaRPr>
          </a:p>
          <a:p>
            <a:r>
              <a:rPr lang="en-US" dirty="0">
                <a:latin typeface="Calibri" panose="020F0502020204030204" pitchFamily="34" charset="0"/>
              </a:rPr>
              <a:t>Block A1, </a:t>
            </a:r>
            <a:r>
              <a:rPr lang="en-US" dirty="0" err="1">
                <a:latin typeface="Calibri" panose="020F0502020204030204" pitchFamily="34" charset="0"/>
              </a:rPr>
              <a:t>Nanshan</a:t>
            </a:r>
            <a:r>
              <a:rPr lang="en-US" dirty="0">
                <a:latin typeface="Calibri" panose="020F0502020204030204" pitchFamily="34" charset="0"/>
              </a:rPr>
              <a:t> </a:t>
            </a:r>
            <a:r>
              <a:rPr lang="en-US" dirty="0" err="1">
                <a:latin typeface="Calibri" panose="020F0502020204030204" pitchFamily="34" charset="0"/>
              </a:rPr>
              <a:t>iPark</a:t>
            </a:r>
            <a:r>
              <a:rPr lang="en-US" dirty="0">
                <a:latin typeface="Calibri" panose="020F0502020204030204" pitchFamily="34" charset="0"/>
              </a:rPr>
              <a:t>, No.1001 </a:t>
            </a:r>
            <a:endParaRPr lang="en-US" dirty="0">
              <a:latin typeface="Calibri" panose="020F0502020204030204" pitchFamily="34" charset="0"/>
            </a:endParaRPr>
          </a:p>
          <a:p>
            <a:r>
              <a:rPr lang="en-US" dirty="0" err="1">
                <a:latin typeface="Calibri" panose="020F0502020204030204" pitchFamily="34" charset="0"/>
              </a:rPr>
              <a:t>Xueyuan</a:t>
            </a:r>
            <a:r>
              <a:rPr lang="en-US" dirty="0">
                <a:latin typeface="Calibri" panose="020F0502020204030204" pitchFamily="34" charset="0"/>
              </a:rPr>
              <a:t> Road, </a:t>
            </a:r>
            <a:r>
              <a:rPr lang="en-US" dirty="0" err="1">
                <a:latin typeface="Calibri" panose="020F0502020204030204" pitchFamily="34" charset="0"/>
              </a:rPr>
              <a:t>Nanshan</a:t>
            </a:r>
            <a:r>
              <a:rPr lang="en-US" dirty="0">
                <a:latin typeface="Calibri" panose="020F0502020204030204" pitchFamily="34" charset="0"/>
              </a:rPr>
              <a:t> District, </a:t>
            </a:r>
            <a:endParaRPr lang="en-US" dirty="0">
              <a:latin typeface="Calibri" panose="020F0502020204030204" pitchFamily="34" charset="0"/>
            </a:endParaRPr>
          </a:p>
          <a:p>
            <a:r>
              <a:rPr lang="en-US" dirty="0">
                <a:latin typeface="Calibri" panose="020F0502020204030204" pitchFamily="34" charset="0"/>
              </a:rPr>
              <a:t>Shenzhen, Guangdong Province, </a:t>
            </a:r>
            <a:endParaRPr lang="en-US" dirty="0">
              <a:latin typeface="Calibri" panose="020F0502020204030204" pitchFamily="34" charset="0"/>
            </a:endParaRPr>
          </a:p>
          <a:p>
            <a:r>
              <a:rPr lang="en-US" dirty="0">
                <a:latin typeface="Calibri" panose="020F0502020204030204" pitchFamily="34" charset="0"/>
              </a:rPr>
              <a:t>P. R. China (518055)</a:t>
            </a:r>
            <a:endParaRPr lang="en-US" dirty="0">
              <a:latin typeface="Calibri" panose="020F0502020204030204" pitchFamily="34"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sld>
</file>

<file path=ppt/tags/tag1.xml><?xml version="1.0" encoding="utf-8"?>
<p:tagLst xmlns:p="http://schemas.openxmlformats.org/presentationml/2006/main">
  <p:tag name="THINKCELLSHAPEDONOTDELETE" val="pFHgfUNw6WESpumbVVYjY6Q"/>
</p:tagLst>
</file>

<file path=ppt/tags/tag2.xml><?xml version="1.0" encoding="utf-8"?>
<p:tagLst xmlns:p="http://schemas.openxmlformats.org/presentationml/2006/main">
  <p:tag name="THINKCELLSHAPEDONOTDELETE" val="pFHgfUNw6WESpumbVVYjY6Q"/>
</p:tagLst>
</file>

<file path=ppt/tags/tag3.xml><?xml version="1.0" encoding="utf-8"?>
<p:tagLst xmlns:p="http://schemas.openxmlformats.org/presentationml/2006/main">
  <p:tag name="THINKCELLSHAPEDONOTDELETE" val="pFHgfUNw6WESpumbVVYjY6Q"/>
</p:tagLst>
</file>

<file path=ppt/theme/_rels/theme1.xml.rels><?xml version="1.0" encoding="UTF-8" standalone="yes"?>
<Relationships xmlns="http://schemas.openxmlformats.org/package/2006/relationships"><Relationship Id="rId1" Type="http://schemas.openxmlformats.org/officeDocument/2006/relationships/image" Target="../media/image2.jpeg"/></Relationships>
</file>

<file path=ppt/theme/theme1.xml><?xml version="1.0" encoding="utf-8"?>
<a:theme xmlns:a="http://schemas.openxmlformats.org/drawingml/2006/main" name="Parallax">
  <a:themeElements>
    <a:clrScheme name="Parallax">
      <a:dk1>
        <a:sysClr val="windowText" lastClr="000000"/>
      </a:dk1>
      <a:lt1>
        <a:sysClr val="window" lastClr="FFFFFF"/>
      </a:lt1>
      <a:dk2>
        <a:srgbClr val="212121"/>
      </a:dk2>
      <a:lt2>
        <a:srgbClr val="CDD0D1"/>
      </a:lt2>
      <a:accent1>
        <a:srgbClr val="30ACEC"/>
      </a:accent1>
      <a:accent2>
        <a:srgbClr val="80C34F"/>
      </a:accent2>
      <a:accent3>
        <a:srgbClr val="E29D3E"/>
      </a:accent3>
      <a:accent4>
        <a:srgbClr val="D64A3B"/>
      </a:accent4>
      <a:accent5>
        <a:srgbClr val="D64787"/>
      </a:accent5>
      <a:accent6>
        <a:srgbClr val="A666E1"/>
      </a:accent6>
      <a:hlink>
        <a:srgbClr val="3085ED"/>
      </a:hlink>
      <a:folHlink>
        <a:srgbClr val="82B6F4"/>
      </a:folHlink>
    </a:clrScheme>
    <a:fontScheme name="Parallax">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fillRect/>
          </a:stretch>
        </a:blip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5_自定义设计方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自定义设计方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1_自定义设计方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2_自定义设计方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主题">
  <a:themeElements>
    <a:clrScheme name="办公室">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办公室">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办公室">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Parallax">
    <a:dk1>
      <a:srgbClr val="000000"/>
    </a:dk1>
    <a:lt1>
      <a:srgbClr val="FFFFFF"/>
    </a:lt1>
    <a:dk2>
      <a:srgbClr val="104D5F"/>
    </a:dk2>
    <a:lt2>
      <a:srgbClr val="E2DFCC"/>
    </a:lt2>
    <a:accent1>
      <a:srgbClr val="229BBF"/>
    </a:accent1>
    <a:accent2>
      <a:srgbClr val="104D60"/>
    </a:accent2>
    <a:accent3>
      <a:srgbClr val="2DCFFF"/>
    </a:accent3>
    <a:accent4>
      <a:srgbClr val="1A7F9C"/>
    </a:accent4>
    <a:accent5>
      <a:srgbClr val="8E846C"/>
    </a:accent5>
    <a:accent6>
      <a:srgbClr val="BFBFBF"/>
    </a:accent6>
    <a:hlink>
      <a:srgbClr val="977B2D"/>
    </a:hlink>
    <a:folHlink>
      <a:srgbClr val="BFBFBF"/>
    </a:folHlink>
  </a:clrScheme>
</a:themeOverride>
</file>

<file path=ppt/theme/themeOverride2.xml><?xml version="1.0" encoding="utf-8"?>
<a:themeOverride xmlns:a="http://schemas.openxmlformats.org/drawingml/2006/main">
  <a:clrScheme name="Parallax">
    <a:dk1>
      <a:srgbClr val="000000"/>
    </a:dk1>
    <a:lt1>
      <a:srgbClr val="FFFFFF"/>
    </a:lt1>
    <a:dk2>
      <a:srgbClr val="104D5F"/>
    </a:dk2>
    <a:lt2>
      <a:srgbClr val="E2DFCC"/>
    </a:lt2>
    <a:accent1>
      <a:srgbClr val="229BBF"/>
    </a:accent1>
    <a:accent2>
      <a:srgbClr val="104D60"/>
    </a:accent2>
    <a:accent3>
      <a:srgbClr val="2DCFFF"/>
    </a:accent3>
    <a:accent4>
      <a:srgbClr val="1A7F9C"/>
    </a:accent4>
    <a:accent5>
      <a:srgbClr val="8E846C"/>
    </a:accent5>
    <a:accent6>
      <a:srgbClr val="BFBFBF"/>
    </a:accent6>
    <a:hlink>
      <a:srgbClr val="977B2D"/>
    </a:hlink>
    <a:folHlink>
      <a:srgbClr val="BFBFBF"/>
    </a:folHlink>
  </a:clrScheme>
</a:themeOverride>
</file>

<file path=docProps/app.xml><?xml version="1.0" encoding="utf-8"?>
<Properties xmlns="http://schemas.openxmlformats.org/officeDocument/2006/extended-properties" xmlns:vt="http://schemas.openxmlformats.org/officeDocument/2006/docPropsVTypes">
  <Template>TM03457496[[fn=Parallax]]</Template>
  <TotalTime>0</TotalTime>
  <Words>5399</Words>
  <Application>WPS 演示</Application>
  <PresentationFormat>宽屏</PresentationFormat>
  <Paragraphs>294</Paragraphs>
  <Slides>15</Slides>
  <Notes>11</Notes>
  <HiddenSlides>0</HiddenSlides>
  <MMClips>0</MMClips>
  <ScaleCrop>false</ScaleCrop>
  <HeadingPairs>
    <vt:vector size="6" baseType="variant">
      <vt:variant>
        <vt:lpstr>已用的字体</vt:lpstr>
      </vt:variant>
      <vt:variant>
        <vt:i4>15</vt:i4>
      </vt:variant>
      <vt:variant>
        <vt:lpstr>主题</vt:lpstr>
      </vt:variant>
      <vt:variant>
        <vt:i4>5</vt:i4>
      </vt:variant>
      <vt:variant>
        <vt:lpstr>幻灯片标题</vt:lpstr>
      </vt:variant>
      <vt:variant>
        <vt:i4>15</vt:i4>
      </vt:variant>
    </vt:vector>
  </HeadingPairs>
  <TitlesOfParts>
    <vt:vector size="35" baseType="lpstr">
      <vt:lpstr>Arial</vt:lpstr>
      <vt:lpstr>宋体</vt:lpstr>
      <vt:lpstr>Wingdings</vt:lpstr>
      <vt:lpstr>Arial</vt:lpstr>
      <vt:lpstr>Calibri</vt:lpstr>
      <vt:lpstr>Times New Roman</vt:lpstr>
      <vt:lpstr>黑体</vt:lpstr>
      <vt:lpstr>Bell MT</vt:lpstr>
      <vt:lpstr>Calibri</vt:lpstr>
      <vt:lpstr>MS PGothic</vt:lpstr>
      <vt:lpstr>Webdings</vt:lpstr>
      <vt:lpstr>微软雅黑</vt:lpstr>
      <vt:lpstr>Arial Unicode MS</vt:lpstr>
      <vt:lpstr>Corbel</vt:lpstr>
      <vt:lpstr>PMingLiU-ExtB</vt:lpstr>
      <vt:lpstr>Parallax</vt:lpstr>
      <vt:lpstr>25_自定义设计方案</vt:lpstr>
      <vt:lpstr>自定义设计方案</vt:lpstr>
      <vt:lpstr>1_自定义设计方案</vt:lpstr>
      <vt:lpstr>2_自定义设计方案</vt:lpstr>
      <vt:lpstr>PowerPoint 演示文稿</vt:lpstr>
      <vt:lpstr>Intelligent WAN Solution Components</vt:lpstr>
      <vt:lpstr>Flexible Secure WAN Design Over Any Transport</vt:lpstr>
      <vt:lpstr>PfR Enhances Classical Routing</vt:lpstr>
      <vt:lpstr>Intelligent Path Control with PfR Voice and Video Use-Case</vt:lpstr>
      <vt:lpstr>Make your IWAN Application Aware- Add Cisco Application Visibility and Control (AVC)</vt:lpstr>
      <vt:lpstr>Performance Collection &amp; Exporting</vt:lpstr>
      <vt:lpstr>Key Function with WAN Optimize</vt:lpstr>
      <vt:lpstr>Key WANO function Compare with Sangfor</vt:lpstr>
      <vt:lpstr>Different between Cisco WAAS and Cisco Akamai License</vt:lpstr>
      <vt:lpstr>Akamai</vt:lpstr>
      <vt:lpstr>Which Product Support Cisco WAAS and Akamai</vt:lpstr>
      <vt:lpstr>Compare with lowest module:</vt:lpstr>
      <vt:lpstr>How to guide customer 	</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J0n.</dc:creator>
  <cp:lastModifiedBy>o风之舞者o</cp:lastModifiedBy>
  <cp:revision>293</cp:revision>
  <dcterms:created xsi:type="dcterms:W3CDTF">2015-05-19T07:47:00Z</dcterms:created>
  <dcterms:modified xsi:type="dcterms:W3CDTF">2017-11-03T12:22:28Z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2052-10.1.0.6930</vt:lpwstr>
  </property>
</Properties>
</file>