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handoutMasterIdLst>
    <p:handoutMasterId r:id="rId15"/>
  </p:handoutMasterIdLst>
  <p:sldIdLst>
    <p:sldId id="293" r:id="rId2"/>
    <p:sldId id="328" r:id="rId3"/>
    <p:sldId id="329" r:id="rId4"/>
    <p:sldId id="334" r:id="rId5"/>
    <p:sldId id="332" r:id="rId6"/>
    <p:sldId id="335" r:id="rId7"/>
    <p:sldId id="337" r:id="rId8"/>
    <p:sldId id="336" r:id="rId9"/>
    <p:sldId id="338" r:id="rId10"/>
    <p:sldId id="333" r:id="rId11"/>
    <p:sldId id="339" r:id="rId12"/>
    <p:sldId id="330"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119">
          <p15:clr>
            <a:srgbClr val="A4A3A4"/>
          </p15:clr>
        </p15:guide>
        <p15:guide id="3" orient="horz" pos="2137">
          <p15:clr>
            <a:srgbClr val="A4A3A4"/>
          </p15:clr>
        </p15:guide>
        <p15:guide id="4" orient="horz" pos="4320">
          <p15:clr>
            <a:srgbClr val="A4A3A4"/>
          </p15:clr>
        </p15:guide>
        <p15:guide id="5">
          <p15:clr>
            <a:srgbClr val="A4A3A4"/>
          </p15:clr>
        </p15:guide>
        <p15:guide id="6" pos="7680">
          <p15:clr>
            <a:srgbClr val="A4A3A4"/>
          </p15:clr>
        </p15:guide>
        <p15:guide id="7" pos="211">
          <p15:clr>
            <a:srgbClr val="A4A3A4"/>
          </p15:clr>
        </p15:guide>
        <p15:guide id="8" pos="7469">
          <p15:clr>
            <a:srgbClr val="A4A3A4"/>
          </p15:clr>
        </p15:guide>
        <p15:guide id="9" orient="horz" pos="436">
          <p15:clr>
            <a:srgbClr val="A4A3A4"/>
          </p15:clr>
        </p15:guide>
        <p15:guide id="10" orient="horz" pos="408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5"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1AC3A"/>
    <a:srgbClr val="165E87"/>
    <a:srgbClr val="607695"/>
    <a:srgbClr val="184199"/>
    <a:srgbClr val="132E87"/>
    <a:srgbClr val="60AC3C"/>
    <a:srgbClr val="0D5490"/>
    <a:srgbClr val="366AB5"/>
    <a:srgbClr val="1D2D65"/>
    <a:srgbClr val="1B4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3" autoAdjust="0"/>
    <p:restoredTop sz="92476" autoAdjust="0"/>
  </p:normalViewPr>
  <p:slideViewPr>
    <p:cSldViewPr snapToGrid="0" snapToObjects="1">
      <p:cViewPr varScale="1">
        <p:scale>
          <a:sx n="97" d="100"/>
          <a:sy n="97" d="100"/>
        </p:scale>
        <p:origin x="42" y="93"/>
      </p:cViewPr>
      <p:guideLst>
        <p:guide pos="3840"/>
        <p:guide orient="horz" pos="119"/>
        <p:guide orient="horz" pos="2137"/>
        <p:guide orient="horz" pos="4320"/>
        <p:guide/>
        <p:guide pos="7680"/>
        <p:guide pos="211"/>
        <p:guide pos="7469"/>
        <p:guide orient="horz" pos="436"/>
        <p:guide orient="horz" pos="4088"/>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7" d="100"/>
          <a:sy n="97" d="100"/>
        </p:scale>
        <p:origin x="3688" y="2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49C6C1-BC78-44F6-B81F-D0DC8EF8D311}" type="doc">
      <dgm:prSet loTypeId="urn:microsoft.com/office/officeart/2005/8/layout/cycle8" loCatId="cycle" qsTypeId="urn:microsoft.com/office/officeart/2005/8/quickstyle/simple1" qsCatId="simple" csTypeId="urn:microsoft.com/office/officeart/2005/8/colors/colorful3" csCatId="colorful" phldr="1"/>
      <dgm:spPr/>
    </dgm:pt>
    <dgm:pt modelId="{F12DDAFD-E536-4A3C-8212-00AE61DDE000}">
      <dgm:prSet phldrT="[文本]"/>
      <dgm:spPr/>
      <dgm:t>
        <a:bodyPr/>
        <a:lstStyle/>
        <a:p>
          <a:r>
            <a:rPr lang="en-US" altLang="zh-CN" dirty="0"/>
            <a:t>Network &amp; Rack Planning</a:t>
          </a:r>
          <a:endParaRPr lang="zh-CN" altLang="en-US" dirty="0"/>
        </a:p>
      </dgm:t>
    </dgm:pt>
    <dgm:pt modelId="{B83772AE-B738-40F1-B76E-100D1DA9AC8F}" type="parTrans" cxnId="{2B46A44B-581B-437B-A573-BD6EE96622DF}">
      <dgm:prSet/>
      <dgm:spPr/>
      <dgm:t>
        <a:bodyPr/>
        <a:lstStyle/>
        <a:p>
          <a:endParaRPr lang="zh-CN" altLang="en-US"/>
        </a:p>
      </dgm:t>
    </dgm:pt>
    <dgm:pt modelId="{6A392794-1063-4344-A337-CD4381253F47}" type="sibTrans" cxnId="{2B46A44B-581B-437B-A573-BD6EE96622DF}">
      <dgm:prSet/>
      <dgm:spPr/>
      <dgm:t>
        <a:bodyPr/>
        <a:lstStyle/>
        <a:p>
          <a:endParaRPr lang="zh-CN" altLang="en-US"/>
        </a:p>
      </dgm:t>
    </dgm:pt>
    <dgm:pt modelId="{40A3CBB3-4204-4D7F-A592-0882B2249654}">
      <dgm:prSet phldrT="[文本]"/>
      <dgm:spPr/>
      <dgm:t>
        <a:bodyPr/>
        <a:lstStyle/>
        <a:p>
          <a:r>
            <a:rPr lang="en-US" altLang="zh-CN" dirty="0"/>
            <a:t>Managed Service</a:t>
          </a:r>
          <a:endParaRPr lang="zh-CN" altLang="en-US" dirty="0"/>
        </a:p>
      </dgm:t>
    </dgm:pt>
    <dgm:pt modelId="{A0FF0328-FE32-4DD0-B039-10841761C10A}" type="parTrans" cxnId="{D4C4610C-B214-46A9-9C5B-D47D1F524AB4}">
      <dgm:prSet/>
      <dgm:spPr/>
      <dgm:t>
        <a:bodyPr/>
        <a:lstStyle/>
        <a:p>
          <a:endParaRPr lang="zh-CN" altLang="en-US"/>
        </a:p>
      </dgm:t>
    </dgm:pt>
    <dgm:pt modelId="{17E9CEF4-A5CE-454B-8FA3-3E8B0DA33C0A}" type="sibTrans" cxnId="{D4C4610C-B214-46A9-9C5B-D47D1F524AB4}">
      <dgm:prSet/>
      <dgm:spPr/>
      <dgm:t>
        <a:bodyPr/>
        <a:lstStyle/>
        <a:p>
          <a:endParaRPr lang="zh-CN" altLang="en-US"/>
        </a:p>
      </dgm:t>
    </dgm:pt>
    <dgm:pt modelId="{B96704EA-0B1B-41C6-9AB9-3E90C8E7D5A7}">
      <dgm:prSet phldrT="[文本]"/>
      <dgm:spPr/>
      <dgm:t>
        <a:bodyPr/>
        <a:lstStyle/>
        <a:p>
          <a:r>
            <a:rPr lang="en-US" altLang="zh-CN" dirty="0"/>
            <a:t>Reliability</a:t>
          </a:r>
          <a:endParaRPr lang="zh-CN" altLang="en-US" dirty="0"/>
        </a:p>
      </dgm:t>
    </dgm:pt>
    <dgm:pt modelId="{EF765203-7F08-4191-98D0-685EBBDA2171}" type="parTrans" cxnId="{DA2F8DBB-B5FB-40A3-8FF6-25DBF047DFCB}">
      <dgm:prSet/>
      <dgm:spPr/>
      <dgm:t>
        <a:bodyPr/>
        <a:lstStyle/>
        <a:p>
          <a:endParaRPr lang="zh-CN" altLang="en-US"/>
        </a:p>
      </dgm:t>
    </dgm:pt>
    <dgm:pt modelId="{1D872E1B-2E11-452F-AFB8-CA1F9CBE9479}" type="sibTrans" cxnId="{DA2F8DBB-B5FB-40A3-8FF6-25DBF047DFCB}">
      <dgm:prSet/>
      <dgm:spPr/>
      <dgm:t>
        <a:bodyPr/>
        <a:lstStyle/>
        <a:p>
          <a:endParaRPr lang="zh-CN" altLang="en-US"/>
        </a:p>
      </dgm:t>
    </dgm:pt>
    <dgm:pt modelId="{1C5D5136-09C3-4D64-95F1-B01EAF43550A}" type="pres">
      <dgm:prSet presAssocID="{6A49C6C1-BC78-44F6-B81F-D0DC8EF8D311}" presName="compositeShape" presStyleCnt="0">
        <dgm:presLayoutVars>
          <dgm:chMax val="7"/>
          <dgm:dir/>
          <dgm:resizeHandles val="exact"/>
        </dgm:presLayoutVars>
      </dgm:prSet>
      <dgm:spPr/>
    </dgm:pt>
    <dgm:pt modelId="{D6633BB9-4390-4687-B8E0-D40EA998DF8E}" type="pres">
      <dgm:prSet presAssocID="{6A49C6C1-BC78-44F6-B81F-D0DC8EF8D311}" presName="wedge1" presStyleLbl="node1" presStyleIdx="0" presStyleCnt="3" custScaleX="81943" custScaleY="82118"/>
      <dgm:spPr/>
    </dgm:pt>
    <dgm:pt modelId="{9EE1A7B6-9BA9-4BF1-BCAA-A2687B016D15}" type="pres">
      <dgm:prSet presAssocID="{6A49C6C1-BC78-44F6-B81F-D0DC8EF8D311}" presName="dummy1a" presStyleCnt="0"/>
      <dgm:spPr/>
    </dgm:pt>
    <dgm:pt modelId="{928AD627-1B2B-4907-97D1-490AFCE34706}" type="pres">
      <dgm:prSet presAssocID="{6A49C6C1-BC78-44F6-B81F-D0DC8EF8D311}" presName="dummy1b" presStyleCnt="0"/>
      <dgm:spPr/>
    </dgm:pt>
    <dgm:pt modelId="{B4942053-4207-492F-ADF3-957933126A94}" type="pres">
      <dgm:prSet presAssocID="{6A49C6C1-BC78-44F6-B81F-D0DC8EF8D311}" presName="wedge1Tx" presStyleLbl="node1" presStyleIdx="0" presStyleCnt="3">
        <dgm:presLayoutVars>
          <dgm:chMax val="0"/>
          <dgm:chPref val="0"/>
          <dgm:bulletEnabled val="1"/>
        </dgm:presLayoutVars>
      </dgm:prSet>
      <dgm:spPr/>
    </dgm:pt>
    <dgm:pt modelId="{7BC84CCF-6AD2-470C-88BB-D4C54BAA75C7}" type="pres">
      <dgm:prSet presAssocID="{6A49C6C1-BC78-44F6-B81F-D0DC8EF8D311}" presName="wedge2" presStyleLbl="node1" presStyleIdx="1" presStyleCnt="3" custScaleX="87931" custScaleY="86479"/>
      <dgm:spPr/>
    </dgm:pt>
    <dgm:pt modelId="{0C739C6A-6794-46AB-A909-8146EEBC7926}" type="pres">
      <dgm:prSet presAssocID="{6A49C6C1-BC78-44F6-B81F-D0DC8EF8D311}" presName="dummy2a" presStyleCnt="0"/>
      <dgm:spPr/>
    </dgm:pt>
    <dgm:pt modelId="{E1F202BE-F1F3-49CC-8C42-1F97D025DF5C}" type="pres">
      <dgm:prSet presAssocID="{6A49C6C1-BC78-44F6-B81F-D0DC8EF8D311}" presName="dummy2b" presStyleCnt="0"/>
      <dgm:spPr/>
    </dgm:pt>
    <dgm:pt modelId="{25A24D5D-8DB8-4D12-8CEA-9179FB913BDB}" type="pres">
      <dgm:prSet presAssocID="{6A49C6C1-BC78-44F6-B81F-D0DC8EF8D311}" presName="wedge2Tx" presStyleLbl="node1" presStyleIdx="1" presStyleCnt="3">
        <dgm:presLayoutVars>
          <dgm:chMax val="0"/>
          <dgm:chPref val="0"/>
          <dgm:bulletEnabled val="1"/>
        </dgm:presLayoutVars>
      </dgm:prSet>
      <dgm:spPr/>
    </dgm:pt>
    <dgm:pt modelId="{3565381E-0BE9-418B-9EBC-6333C99A3231}" type="pres">
      <dgm:prSet presAssocID="{6A49C6C1-BC78-44F6-B81F-D0DC8EF8D311}" presName="wedge3" presStyleLbl="node1" presStyleIdx="2" presStyleCnt="3" custScaleX="87931" custScaleY="86479"/>
      <dgm:spPr/>
    </dgm:pt>
    <dgm:pt modelId="{1F17317F-0C7A-4FEA-B5CE-7B36788C00ED}" type="pres">
      <dgm:prSet presAssocID="{6A49C6C1-BC78-44F6-B81F-D0DC8EF8D311}" presName="dummy3a" presStyleCnt="0"/>
      <dgm:spPr/>
    </dgm:pt>
    <dgm:pt modelId="{004E913A-90B1-4AEE-AC5F-F6DBB916DBD1}" type="pres">
      <dgm:prSet presAssocID="{6A49C6C1-BC78-44F6-B81F-D0DC8EF8D311}" presName="dummy3b" presStyleCnt="0"/>
      <dgm:spPr/>
    </dgm:pt>
    <dgm:pt modelId="{B7EAE158-1CED-4511-AB8D-65E93685B172}" type="pres">
      <dgm:prSet presAssocID="{6A49C6C1-BC78-44F6-B81F-D0DC8EF8D311}" presName="wedge3Tx" presStyleLbl="node1" presStyleIdx="2" presStyleCnt="3">
        <dgm:presLayoutVars>
          <dgm:chMax val="0"/>
          <dgm:chPref val="0"/>
          <dgm:bulletEnabled val="1"/>
        </dgm:presLayoutVars>
      </dgm:prSet>
      <dgm:spPr/>
    </dgm:pt>
    <dgm:pt modelId="{59F93F44-B1DF-4435-B3C5-6809A4883E08}" type="pres">
      <dgm:prSet presAssocID="{6A392794-1063-4344-A337-CD4381253F47}" presName="arrowWedge1" presStyleLbl="fgSibTrans2D1" presStyleIdx="0" presStyleCnt="3"/>
      <dgm:spPr/>
    </dgm:pt>
    <dgm:pt modelId="{790FCFEF-1D04-4169-B3DA-ADD8D37489FB}" type="pres">
      <dgm:prSet presAssocID="{17E9CEF4-A5CE-454B-8FA3-3E8B0DA33C0A}" presName="arrowWedge2" presStyleLbl="fgSibTrans2D1" presStyleIdx="1" presStyleCnt="3"/>
      <dgm:spPr/>
    </dgm:pt>
    <dgm:pt modelId="{22627613-22F3-47DD-A0DB-29C8C73EF9DA}" type="pres">
      <dgm:prSet presAssocID="{1D872E1B-2E11-452F-AFB8-CA1F9CBE9479}" presName="arrowWedge3" presStyleLbl="fgSibTrans2D1" presStyleIdx="2" presStyleCnt="3"/>
      <dgm:spPr/>
    </dgm:pt>
  </dgm:ptLst>
  <dgm:cxnLst>
    <dgm:cxn modelId="{D4C4610C-B214-46A9-9C5B-D47D1F524AB4}" srcId="{6A49C6C1-BC78-44F6-B81F-D0DC8EF8D311}" destId="{40A3CBB3-4204-4D7F-A592-0882B2249654}" srcOrd="1" destOrd="0" parTransId="{A0FF0328-FE32-4DD0-B039-10841761C10A}" sibTransId="{17E9CEF4-A5CE-454B-8FA3-3E8B0DA33C0A}"/>
    <dgm:cxn modelId="{77B2EB0D-DB0E-4793-921A-B98C14B623E6}" type="presOf" srcId="{B96704EA-0B1B-41C6-9AB9-3E90C8E7D5A7}" destId="{B7EAE158-1CED-4511-AB8D-65E93685B172}" srcOrd="1" destOrd="0" presId="urn:microsoft.com/office/officeart/2005/8/layout/cycle8"/>
    <dgm:cxn modelId="{6AECBE35-BA58-496C-875A-68C16BC7DA0B}" type="presOf" srcId="{6A49C6C1-BC78-44F6-B81F-D0DC8EF8D311}" destId="{1C5D5136-09C3-4D64-95F1-B01EAF43550A}" srcOrd="0" destOrd="0" presId="urn:microsoft.com/office/officeart/2005/8/layout/cycle8"/>
    <dgm:cxn modelId="{D0857141-D926-4ACF-AB7B-C7254D28F152}" type="presOf" srcId="{40A3CBB3-4204-4D7F-A592-0882B2249654}" destId="{25A24D5D-8DB8-4D12-8CEA-9179FB913BDB}" srcOrd="1" destOrd="0" presId="urn:microsoft.com/office/officeart/2005/8/layout/cycle8"/>
    <dgm:cxn modelId="{2B46A44B-581B-437B-A573-BD6EE96622DF}" srcId="{6A49C6C1-BC78-44F6-B81F-D0DC8EF8D311}" destId="{F12DDAFD-E536-4A3C-8212-00AE61DDE000}" srcOrd="0" destOrd="0" parTransId="{B83772AE-B738-40F1-B76E-100D1DA9AC8F}" sibTransId="{6A392794-1063-4344-A337-CD4381253F47}"/>
    <dgm:cxn modelId="{9F2E274F-A793-4A96-8C47-F148A37BFD5A}" type="presOf" srcId="{40A3CBB3-4204-4D7F-A592-0882B2249654}" destId="{7BC84CCF-6AD2-470C-88BB-D4C54BAA75C7}" srcOrd="0" destOrd="0" presId="urn:microsoft.com/office/officeart/2005/8/layout/cycle8"/>
    <dgm:cxn modelId="{924711AD-B60F-436A-843E-42FF7B199CA8}" type="presOf" srcId="{F12DDAFD-E536-4A3C-8212-00AE61DDE000}" destId="{B4942053-4207-492F-ADF3-957933126A94}" srcOrd="1" destOrd="0" presId="urn:microsoft.com/office/officeart/2005/8/layout/cycle8"/>
    <dgm:cxn modelId="{DA2F8DBB-B5FB-40A3-8FF6-25DBF047DFCB}" srcId="{6A49C6C1-BC78-44F6-B81F-D0DC8EF8D311}" destId="{B96704EA-0B1B-41C6-9AB9-3E90C8E7D5A7}" srcOrd="2" destOrd="0" parTransId="{EF765203-7F08-4191-98D0-685EBBDA2171}" sibTransId="{1D872E1B-2E11-452F-AFB8-CA1F9CBE9479}"/>
    <dgm:cxn modelId="{302F8DC3-DD1A-436D-94B2-3F626C6B50DC}" type="presOf" srcId="{B96704EA-0B1B-41C6-9AB9-3E90C8E7D5A7}" destId="{3565381E-0BE9-418B-9EBC-6333C99A3231}" srcOrd="0" destOrd="0" presId="urn:microsoft.com/office/officeart/2005/8/layout/cycle8"/>
    <dgm:cxn modelId="{AD2D05C8-4D84-48C4-A387-6E3EF1DF2C6F}" type="presOf" srcId="{F12DDAFD-E536-4A3C-8212-00AE61DDE000}" destId="{D6633BB9-4390-4687-B8E0-D40EA998DF8E}" srcOrd="0" destOrd="0" presId="urn:microsoft.com/office/officeart/2005/8/layout/cycle8"/>
    <dgm:cxn modelId="{BE3B3A3A-DC58-414A-8F76-1DAAE741A201}" type="presParOf" srcId="{1C5D5136-09C3-4D64-95F1-B01EAF43550A}" destId="{D6633BB9-4390-4687-B8E0-D40EA998DF8E}" srcOrd="0" destOrd="0" presId="urn:microsoft.com/office/officeart/2005/8/layout/cycle8"/>
    <dgm:cxn modelId="{700CEF4D-B210-4B2C-85F6-44D99939BB7B}" type="presParOf" srcId="{1C5D5136-09C3-4D64-95F1-B01EAF43550A}" destId="{9EE1A7B6-9BA9-4BF1-BCAA-A2687B016D15}" srcOrd="1" destOrd="0" presId="urn:microsoft.com/office/officeart/2005/8/layout/cycle8"/>
    <dgm:cxn modelId="{061A38FF-9E27-4041-A380-69ADA086CD70}" type="presParOf" srcId="{1C5D5136-09C3-4D64-95F1-B01EAF43550A}" destId="{928AD627-1B2B-4907-97D1-490AFCE34706}" srcOrd="2" destOrd="0" presId="urn:microsoft.com/office/officeart/2005/8/layout/cycle8"/>
    <dgm:cxn modelId="{3186BF6D-1C15-4C6A-B749-5DB198F38AFF}" type="presParOf" srcId="{1C5D5136-09C3-4D64-95F1-B01EAF43550A}" destId="{B4942053-4207-492F-ADF3-957933126A94}" srcOrd="3" destOrd="0" presId="urn:microsoft.com/office/officeart/2005/8/layout/cycle8"/>
    <dgm:cxn modelId="{D2AB2E98-F783-4C74-B76C-106DAEE411B0}" type="presParOf" srcId="{1C5D5136-09C3-4D64-95F1-B01EAF43550A}" destId="{7BC84CCF-6AD2-470C-88BB-D4C54BAA75C7}" srcOrd="4" destOrd="0" presId="urn:microsoft.com/office/officeart/2005/8/layout/cycle8"/>
    <dgm:cxn modelId="{2D418E46-5200-4E21-80D7-B235AEA093D9}" type="presParOf" srcId="{1C5D5136-09C3-4D64-95F1-B01EAF43550A}" destId="{0C739C6A-6794-46AB-A909-8146EEBC7926}" srcOrd="5" destOrd="0" presId="urn:microsoft.com/office/officeart/2005/8/layout/cycle8"/>
    <dgm:cxn modelId="{F9ABE6EE-CDD6-4688-A336-78DA83B00584}" type="presParOf" srcId="{1C5D5136-09C3-4D64-95F1-B01EAF43550A}" destId="{E1F202BE-F1F3-49CC-8C42-1F97D025DF5C}" srcOrd="6" destOrd="0" presId="urn:microsoft.com/office/officeart/2005/8/layout/cycle8"/>
    <dgm:cxn modelId="{82796843-B3DD-4959-9204-C0E58D0E05C9}" type="presParOf" srcId="{1C5D5136-09C3-4D64-95F1-B01EAF43550A}" destId="{25A24D5D-8DB8-4D12-8CEA-9179FB913BDB}" srcOrd="7" destOrd="0" presId="urn:microsoft.com/office/officeart/2005/8/layout/cycle8"/>
    <dgm:cxn modelId="{439D15AD-12DE-4E38-A6D0-EC12E32364D9}" type="presParOf" srcId="{1C5D5136-09C3-4D64-95F1-B01EAF43550A}" destId="{3565381E-0BE9-418B-9EBC-6333C99A3231}" srcOrd="8" destOrd="0" presId="urn:microsoft.com/office/officeart/2005/8/layout/cycle8"/>
    <dgm:cxn modelId="{6D197B72-2858-4FE4-A8B8-5FFC81BC26F7}" type="presParOf" srcId="{1C5D5136-09C3-4D64-95F1-B01EAF43550A}" destId="{1F17317F-0C7A-4FEA-B5CE-7B36788C00ED}" srcOrd="9" destOrd="0" presId="urn:microsoft.com/office/officeart/2005/8/layout/cycle8"/>
    <dgm:cxn modelId="{C8B1A695-7174-4730-8021-09136FF654F1}" type="presParOf" srcId="{1C5D5136-09C3-4D64-95F1-B01EAF43550A}" destId="{004E913A-90B1-4AEE-AC5F-F6DBB916DBD1}" srcOrd="10" destOrd="0" presId="urn:microsoft.com/office/officeart/2005/8/layout/cycle8"/>
    <dgm:cxn modelId="{C58F42A1-6A82-4241-A802-6531AA73B6D2}" type="presParOf" srcId="{1C5D5136-09C3-4D64-95F1-B01EAF43550A}" destId="{B7EAE158-1CED-4511-AB8D-65E93685B172}" srcOrd="11" destOrd="0" presId="urn:microsoft.com/office/officeart/2005/8/layout/cycle8"/>
    <dgm:cxn modelId="{9916FF8C-2F29-412F-A7A6-126F7A27F7F7}" type="presParOf" srcId="{1C5D5136-09C3-4D64-95F1-B01EAF43550A}" destId="{59F93F44-B1DF-4435-B3C5-6809A4883E08}" srcOrd="12" destOrd="0" presId="urn:microsoft.com/office/officeart/2005/8/layout/cycle8"/>
    <dgm:cxn modelId="{53AE128F-A9CA-4A6A-ABFE-74732C794E09}" type="presParOf" srcId="{1C5D5136-09C3-4D64-95F1-B01EAF43550A}" destId="{790FCFEF-1D04-4169-B3DA-ADD8D37489FB}" srcOrd="13" destOrd="0" presId="urn:microsoft.com/office/officeart/2005/8/layout/cycle8"/>
    <dgm:cxn modelId="{29D170BA-F13F-416B-94DF-52AE0A40B11C}" type="presParOf" srcId="{1C5D5136-09C3-4D64-95F1-B01EAF43550A}" destId="{22627613-22F3-47DD-A0DB-29C8C73EF9DA}"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8E9D5A-3A50-4ED5-87AA-2DEBE91659B7}" type="doc">
      <dgm:prSet loTypeId="urn:microsoft.com/office/officeart/2005/8/layout/cycle1" loCatId="cycle" qsTypeId="urn:microsoft.com/office/officeart/2005/8/quickstyle/simple1" qsCatId="simple" csTypeId="urn:microsoft.com/office/officeart/2005/8/colors/colorful1" csCatId="colorful" phldr="1"/>
      <dgm:spPr/>
      <dgm:t>
        <a:bodyPr/>
        <a:lstStyle/>
        <a:p>
          <a:endParaRPr lang="zh-CN" altLang="en-US"/>
        </a:p>
      </dgm:t>
    </dgm:pt>
    <dgm:pt modelId="{FD9C6F25-828E-451B-A8A0-D365E89CD8D0}">
      <dgm:prSet phldrT="[文本]"/>
      <dgm:spPr/>
      <dgm:t>
        <a:bodyPr/>
        <a:lstStyle/>
        <a:p>
          <a:r>
            <a:rPr lang="en-US" altLang="zh-CN" dirty="0"/>
            <a:t>Standard service</a:t>
          </a:r>
          <a:endParaRPr lang="zh-CN" altLang="en-US" dirty="0"/>
        </a:p>
      </dgm:t>
    </dgm:pt>
    <dgm:pt modelId="{E69A93DD-7A3F-4E5E-9FB9-55E6F0DD81EE}" type="parTrans" cxnId="{EE0DEC2D-3931-4E1C-A271-11CFD89CEBE6}">
      <dgm:prSet/>
      <dgm:spPr/>
      <dgm:t>
        <a:bodyPr/>
        <a:lstStyle/>
        <a:p>
          <a:endParaRPr lang="zh-CN" altLang="en-US"/>
        </a:p>
      </dgm:t>
    </dgm:pt>
    <dgm:pt modelId="{A2CDF48B-BC14-4D58-95DF-8F980EC1E4A5}" type="sibTrans" cxnId="{EE0DEC2D-3931-4E1C-A271-11CFD89CEBE6}">
      <dgm:prSet/>
      <dgm:spPr/>
      <dgm:t>
        <a:bodyPr/>
        <a:lstStyle/>
        <a:p>
          <a:endParaRPr lang="zh-CN" altLang="en-US"/>
        </a:p>
      </dgm:t>
    </dgm:pt>
    <dgm:pt modelId="{6B6AC2DE-C4D4-4AC8-81C5-F6D4CD207097}">
      <dgm:prSet phldrT="[文本]"/>
      <dgm:spPr/>
      <dgm:t>
        <a:bodyPr/>
        <a:lstStyle/>
        <a:p>
          <a:r>
            <a:rPr lang="en-US" altLang="zh-CN" dirty="0"/>
            <a:t>VPC managed service</a:t>
          </a:r>
          <a:endParaRPr lang="zh-CN" altLang="en-US" dirty="0"/>
        </a:p>
      </dgm:t>
    </dgm:pt>
    <dgm:pt modelId="{4E7EA17D-1AFF-43F4-86E8-2C990B38E205}" type="parTrans" cxnId="{BC656F27-7282-4FDD-B269-B28C7844860F}">
      <dgm:prSet/>
      <dgm:spPr/>
      <dgm:t>
        <a:bodyPr/>
        <a:lstStyle/>
        <a:p>
          <a:endParaRPr lang="zh-CN" altLang="en-US"/>
        </a:p>
      </dgm:t>
    </dgm:pt>
    <dgm:pt modelId="{E113041C-CF6D-46CB-B6A6-4876261D1308}" type="sibTrans" cxnId="{BC656F27-7282-4FDD-B269-B28C7844860F}">
      <dgm:prSet/>
      <dgm:spPr/>
      <dgm:t>
        <a:bodyPr/>
        <a:lstStyle/>
        <a:p>
          <a:endParaRPr lang="zh-CN" altLang="en-US"/>
        </a:p>
      </dgm:t>
    </dgm:pt>
    <dgm:pt modelId="{C55569D3-CDC3-483D-BF6F-D6A0A76B157C}">
      <dgm:prSet phldrT="[文本]"/>
      <dgm:spPr/>
      <dgm:t>
        <a:bodyPr/>
        <a:lstStyle/>
        <a:p>
          <a:r>
            <a:rPr lang="en-US" altLang="zh-CN" dirty="0"/>
            <a:t>Expert Service</a:t>
          </a:r>
          <a:endParaRPr lang="zh-CN" altLang="en-US" dirty="0"/>
        </a:p>
      </dgm:t>
    </dgm:pt>
    <dgm:pt modelId="{42ABE04D-FC9B-4EEB-B409-46F17C10398E}" type="parTrans" cxnId="{2E7119E2-4528-48BA-AEE0-6C24FBF5E3CB}">
      <dgm:prSet/>
      <dgm:spPr/>
      <dgm:t>
        <a:bodyPr/>
        <a:lstStyle/>
        <a:p>
          <a:endParaRPr lang="zh-CN" altLang="en-US"/>
        </a:p>
      </dgm:t>
    </dgm:pt>
    <dgm:pt modelId="{7BE15D85-18C6-401B-B030-45503CF66DCE}" type="sibTrans" cxnId="{2E7119E2-4528-48BA-AEE0-6C24FBF5E3CB}">
      <dgm:prSet/>
      <dgm:spPr/>
      <dgm:t>
        <a:bodyPr/>
        <a:lstStyle/>
        <a:p>
          <a:endParaRPr lang="zh-CN" altLang="en-US"/>
        </a:p>
      </dgm:t>
    </dgm:pt>
    <dgm:pt modelId="{30EA6F64-F185-48D7-85D7-3E19FD3A5C84}">
      <dgm:prSet phldrT="[文本]"/>
      <dgm:spPr/>
      <dgm:t>
        <a:bodyPr/>
        <a:lstStyle/>
        <a:p>
          <a:r>
            <a:rPr lang="en-US" altLang="zh-CN" dirty="0"/>
            <a:t>Delivery</a:t>
          </a:r>
        </a:p>
        <a:p>
          <a:r>
            <a:rPr lang="en-US" altLang="zh-CN" dirty="0"/>
            <a:t>service</a:t>
          </a:r>
          <a:endParaRPr lang="zh-CN" altLang="en-US" dirty="0"/>
        </a:p>
      </dgm:t>
    </dgm:pt>
    <dgm:pt modelId="{DFA48891-715F-464C-B4FA-AA2E5F4AEE30}" type="parTrans" cxnId="{83DFE8A6-C24A-418D-A971-3E316E90A11E}">
      <dgm:prSet/>
      <dgm:spPr/>
      <dgm:t>
        <a:bodyPr/>
        <a:lstStyle/>
        <a:p>
          <a:endParaRPr lang="zh-CN" altLang="en-US"/>
        </a:p>
      </dgm:t>
    </dgm:pt>
    <dgm:pt modelId="{64A9EF59-D1A9-4219-AE98-A9FD51C3536E}" type="sibTrans" cxnId="{83DFE8A6-C24A-418D-A971-3E316E90A11E}">
      <dgm:prSet/>
      <dgm:spPr/>
      <dgm:t>
        <a:bodyPr/>
        <a:lstStyle/>
        <a:p>
          <a:endParaRPr lang="zh-CN" altLang="en-US"/>
        </a:p>
      </dgm:t>
    </dgm:pt>
    <dgm:pt modelId="{73B3771F-AD9A-4505-AA57-6B655349D3D8}">
      <dgm:prSet phldrT="[文本]"/>
      <dgm:spPr/>
      <dgm:t>
        <a:bodyPr/>
        <a:lstStyle/>
        <a:p>
          <a:r>
            <a:rPr lang="en-US" altLang="zh-CN" dirty="0"/>
            <a:t>Basic</a:t>
          </a:r>
        </a:p>
        <a:p>
          <a:r>
            <a:rPr lang="en-US" altLang="zh-CN" dirty="0"/>
            <a:t>service</a:t>
          </a:r>
          <a:endParaRPr lang="zh-CN" altLang="en-US" dirty="0"/>
        </a:p>
      </dgm:t>
    </dgm:pt>
    <dgm:pt modelId="{00197C14-2658-452F-A949-B49E0153CC28}" type="parTrans" cxnId="{567E862C-A111-4C61-A63C-2125F3DA55FA}">
      <dgm:prSet/>
      <dgm:spPr/>
      <dgm:t>
        <a:bodyPr/>
        <a:lstStyle/>
        <a:p>
          <a:endParaRPr lang="zh-CN" altLang="en-US"/>
        </a:p>
      </dgm:t>
    </dgm:pt>
    <dgm:pt modelId="{E97DC786-C04B-451E-8775-E6456C85A6A6}" type="sibTrans" cxnId="{567E862C-A111-4C61-A63C-2125F3DA55FA}">
      <dgm:prSet/>
      <dgm:spPr/>
      <dgm:t>
        <a:bodyPr/>
        <a:lstStyle/>
        <a:p>
          <a:endParaRPr lang="zh-CN" altLang="en-US"/>
        </a:p>
      </dgm:t>
    </dgm:pt>
    <dgm:pt modelId="{1DA6B3F0-6BB6-4D82-ADAE-D3799EB160A5}" type="pres">
      <dgm:prSet presAssocID="{FE8E9D5A-3A50-4ED5-87AA-2DEBE91659B7}" presName="cycle" presStyleCnt="0">
        <dgm:presLayoutVars>
          <dgm:dir/>
          <dgm:resizeHandles val="exact"/>
        </dgm:presLayoutVars>
      </dgm:prSet>
      <dgm:spPr/>
    </dgm:pt>
    <dgm:pt modelId="{04A6D36C-8E30-4BF9-8E05-B461D95CF244}" type="pres">
      <dgm:prSet presAssocID="{FD9C6F25-828E-451B-A8A0-D365E89CD8D0}" presName="dummy" presStyleCnt="0"/>
      <dgm:spPr/>
    </dgm:pt>
    <dgm:pt modelId="{33B405EB-695D-4526-BBF9-F1499A51069D}" type="pres">
      <dgm:prSet presAssocID="{FD9C6F25-828E-451B-A8A0-D365E89CD8D0}" presName="node" presStyleLbl="revTx" presStyleIdx="0" presStyleCnt="5">
        <dgm:presLayoutVars>
          <dgm:bulletEnabled val="1"/>
        </dgm:presLayoutVars>
      </dgm:prSet>
      <dgm:spPr/>
    </dgm:pt>
    <dgm:pt modelId="{69C61DDB-D17B-4EAB-AE7A-E4659D4A2D05}" type="pres">
      <dgm:prSet presAssocID="{A2CDF48B-BC14-4D58-95DF-8F980EC1E4A5}" presName="sibTrans" presStyleLbl="node1" presStyleIdx="0" presStyleCnt="5"/>
      <dgm:spPr/>
    </dgm:pt>
    <dgm:pt modelId="{B83AF24A-F228-4160-BEC1-6124183AC2BD}" type="pres">
      <dgm:prSet presAssocID="{6B6AC2DE-C4D4-4AC8-81C5-F6D4CD207097}" presName="dummy" presStyleCnt="0"/>
      <dgm:spPr/>
    </dgm:pt>
    <dgm:pt modelId="{40B95F11-D384-49DB-BABC-111C3F1A08BF}" type="pres">
      <dgm:prSet presAssocID="{6B6AC2DE-C4D4-4AC8-81C5-F6D4CD207097}" presName="node" presStyleLbl="revTx" presStyleIdx="1" presStyleCnt="5">
        <dgm:presLayoutVars>
          <dgm:bulletEnabled val="1"/>
        </dgm:presLayoutVars>
      </dgm:prSet>
      <dgm:spPr/>
    </dgm:pt>
    <dgm:pt modelId="{54985C50-68CF-4C51-8443-F04ABEEC0165}" type="pres">
      <dgm:prSet presAssocID="{E113041C-CF6D-46CB-B6A6-4876261D1308}" presName="sibTrans" presStyleLbl="node1" presStyleIdx="1" presStyleCnt="5"/>
      <dgm:spPr/>
    </dgm:pt>
    <dgm:pt modelId="{9EC06C92-665A-438E-8A7F-F35281F651CC}" type="pres">
      <dgm:prSet presAssocID="{C55569D3-CDC3-483D-BF6F-D6A0A76B157C}" presName="dummy" presStyleCnt="0"/>
      <dgm:spPr/>
    </dgm:pt>
    <dgm:pt modelId="{CF642876-F257-4C77-B4BD-8896F02A3CE9}" type="pres">
      <dgm:prSet presAssocID="{C55569D3-CDC3-483D-BF6F-D6A0A76B157C}" presName="node" presStyleLbl="revTx" presStyleIdx="2" presStyleCnt="5">
        <dgm:presLayoutVars>
          <dgm:bulletEnabled val="1"/>
        </dgm:presLayoutVars>
      </dgm:prSet>
      <dgm:spPr/>
    </dgm:pt>
    <dgm:pt modelId="{72C51AF5-0EE2-44E0-986F-39567B60F0C2}" type="pres">
      <dgm:prSet presAssocID="{7BE15D85-18C6-401B-B030-45503CF66DCE}" presName="sibTrans" presStyleLbl="node1" presStyleIdx="2" presStyleCnt="5"/>
      <dgm:spPr/>
    </dgm:pt>
    <dgm:pt modelId="{3B6DF2B1-CE28-464A-87A2-89F133CF02EA}" type="pres">
      <dgm:prSet presAssocID="{30EA6F64-F185-48D7-85D7-3E19FD3A5C84}" presName="dummy" presStyleCnt="0"/>
      <dgm:spPr/>
    </dgm:pt>
    <dgm:pt modelId="{3CBFC042-1C6D-4981-9106-2C2AA07EC8EF}" type="pres">
      <dgm:prSet presAssocID="{30EA6F64-F185-48D7-85D7-3E19FD3A5C84}" presName="node" presStyleLbl="revTx" presStyleIdx="3" presStyleCnt="5">
        <dgm:presLayoutVars>
          <dgm:bulletEnabled val="1"/>
        </dgm:presLayoutVars>
      </dgm:prSet>
      <dgm:spPr/>
    </dgm:pt>
    <dgm:pt modelId="{84AF1B47-ED38-47AF-8388-5495C4B5CC2B}" type="pres">
      <dgm:prSet presAssocID="{64A9EF59-D1A9-4219-AE98-A9FD51C3536E}" presName="sibTrans" presStyleLbl="node1" presStyleIdx="3" presStyleCnt="5"/>
      <dgm:spPr/>
    </dgm:pt>
    <dgm:pt modelId="{CB6E4A4F-D7B9-4AB7-B020-F777503E8DD7}" type="pres">
      <dgm:prSet presAssocID="{73B3771F-AD9A-4505-AA57-6B655349D3D8}" presName="dummy" presStyleCnt="0"/>
      <dgm:spPr/>
    </dgm:pt>
    <dgm:pt modelId="{3060F483-1C33-4CEB-B970-97CEFECBCEDD}" type="pres">
      <dgm:prSet presAssocID="{73B3771F-AD9A-4505-AA57-6B655349D3D8}" presName="node" presStyleLbl="revTx" presStyleIdx="4" presStyleCnt="5">
        <dgm:presLayoutVars>
          <dgm:bulletEnabled val="1"/>
        </dgm:presLayoutVars>
      </dgm:prSet>
      <dgm:spPr/>
    </dgm:pt>
    <dgm:pt modelId="{70F782E7-DDCA-4419-80BE-1E95950F552E}" type="pres">
      <dgm:prSet presAssocID="{E97DC786-C04B-451E-8775-E6456C85A6A6}" presName="sibTrans" presStyleLbl="node1" presStyleIdx="4" presStyleCnt="5"/>
      <dgm:spPr/>
    </dgm:pt>
  </dgm:ptLst>
  <dgm:cxnLst>
    <dgm:cxn modelId="{5422BF02-74E8-4FEF-A055-3668002C9EF8}" type="presOf" srcId="{E113041C-CF6D-46CB-B6A6-4876261D1308}" destId="{54985C50-68CF-4C51-8443-F04ABEEC0165}" srcOrd="0" destOrd="0" presId="urn:microsoft.com/office/officeart/2005/8/layout/cycle1"/>
    <dgm:cxn modelId="{A5CC5707-37EB-4BFE-B085-BABAF195A2B0}" type="presOf" srcId="{E97DC786-C04B-451E-8775-E6456C85A6A6}" destId="{70F782E7-DDCA-4419-80BE-1E95950F552E}" srcOrd="0" destOrd="0" presId="urn:microsoft.com/office/officeart/2005/8/layout/cycle1"/>
    <dgm:cxn modelId="{BC656F27-7282-4FDD-B269-B28C7844860F}" srcId="{FE8E9D5A-3A50-4ED5-87AA-2DEBE91659B7}" destId="{6B6AC2DE-C4D4-4AC8-81C5-F6D4CD207097}" srcOrd="1" destOrd="0" parTransId="{4E7EA17D-1AFF-43F4-86E8-2C990B38E205}" sibTransId="{E113041C-CF6D-46CB-B6A6-4876261D1308}"/>
    <dgm:cxn modelId="{567E862C-A111-4C61-A63C-2125F3DA55FA}" srcId="{FE8E9D5A-3A50-4ED5-87AA-2DEBE91659B7}" destId="{73B3771F-AD9A-4505-AA57-6B655349D3D8}" srcOrd="4" destOrd="0" parTransId="{00197C14-2658-452F-A949-B49E0153CC28}" sibTransId="{E97DC786-C04B-451E-8775-E6456C85A6A6}"/>
    <dgm:cxn modelId="{EE0DEC2D-3931-4E1C-A271-11CFD89CEBE6}" srcId="{FE8E9D5A-3A50-4ED5-87AA-2DEBE91659B7}" destId="{FD9C6F25-828E-451B-A8A0-D365E89CD8D0}" srcOrd="0" destOrd="0" parTransId="{E69A93DD-7A3F-4E5E-9FB9-55E6F0DD81EE}" sibTransId="{A2CDF48B-BC14-4D58-95DF-8F980EC1E4A5}"/>
    <dgm:cxn modelId="{CAC6725F-7809-4E7F-AC34-0C0C25B60D51}" type="presOf" srcId="{C55569D3-CDC3-483D-BF6F-D6A0A76B157C}" destId="{CF642876-F257-4C77-B4BD-8896F02A3CE9}" srcOrd="0" destOrd="0" presId="urn:microsoft.com/office/officeart/2005/8/layout/cycle1"/>
    <dgm:cxn modelId="{DDE50543-67DB-45F5-B862-B7DDDF1FEE5A}" type="presOf" srcId="{A2CDF48B-BC14-4D58-95DF-8F980EC1E4A5}" destId="{69C61DDB-D17B-4EAB-AE7A-E4659D4A2D05}" srcOrd="0" destOrd="0" presId="urn:microsoft.com/office/officeart/2005/8/layout/cycle1"/>
    <dgm:cxn modelId="{D827956D-2782-4BFB-8E7C-DDC5CA333287}" type="presOf" srcId="{7BE15D85-18C6-401B-B030-45503CF66DCE}" destId="{72C51AF5-0EE2-44E0-986F-39567B60F0C2}" srcOrd="0" destOrd="0" presId="urn:microsoft.com/office/officeart/2005/8/layout/cycle1"/>
    <dgm:cxn modelId="{A7436B51-3CD3-4D07-A1F9-1AFA5C9A75A0}" type="presOf" srcId="{30EA6F64-F185-48D7-85D7-3E19FD3A5C84}" destId="{3CBFC042-1C6D-4981-9106-2C2AA07EC8EF}" srcOrd="0" destOrd="0" presId="urn:microsoft.com/office/officeart/2005/8/layout/cycle1"/>
    <dgm:cxn modelId="{F5C8D679-AA6A-41F5-BDA6-3787274957AF}" type="presOf" srcId="{FE8E9D5A-3A50-4ED5-87AA-2DEBE91659B7}" destId="{1DA6B3F0-6BB6-4D82-ADAE-D3799EB160A5}" srcOrd="0" destOrd="0" presId="urn:microsoft.com/office/officeart/2005/8/layout/cycle1"/>
    <dgm:cxn modelId="{1758C996-7D27-4E86-BBF3-D8EC054515A9}" type="presOf" srcId="{6B6AC2DE-C4D4-4AC8-81C5-F6D4CD207097}" destId="{40B95F11-D384-49DB-BABC-111C3F1A08BF}" srcOrd="0" destOrd="0" presId="urn:microsoft.com/office/officeart/2005/8/layout/cycle1"/>
    <dgm:cxn modelId="{83DFE8A6-C24A-418D-A971-3E316E90A11E}" srcId="{FE8E9D5A-3A50-4ED5-87AA-2DEBE91659B7}" destId="{30EA6F64-F185-48D7-85D7-3E19FD3A5C84}" srcOrd="3" destOrd="0" parTransId="{DFA48891-715F-464C-B4FA-AA2E5F4AEE30}" sibTransId="{64A9EF59-D1A9-4219-AE98-A9FD51C3536E}"/>
    <dgm:cxn modelId="{AEE7EDB8-253E-4119-BC14-542D552C9735}" type="presOf" srcId="{73B3771F-AD9A-4505-AA57-6B655349D3D8}" destId="{3060F483-1C33-4CEB-B970-97CEFECBCEDD}" srcOrd="0" destOrd="0" presId="urn:microsoft.com/office/officeart/2005/8/layout/cycle1"/>
    <dgm:cxn modelId="{982B14C6-44F4-4497-8E47-742363363738}" type="presOf" srcId="{64A9EF59-D1A9-4219-AE98-A9FD51C3536E}" destId="{84AF1B47-ED38-47AF-8388-5495C4B5CC2B}" srcOrd="0" destOrd="0" presId="urn:microsoft.com/office/officeart/2005/8/layout/cycle1"/>
    <dgm:cxn modelId="{2E7119E2-4528-48BA-AEE0-6C24FBF5E3CB}" srcId="{FE8E9D5A-3A50-4ED5-87AA-2DEBE91659B7}" destId="{C55569D3-CDC3-483D-BF6F-D6A0A76B157C}" srcOrd="2" destOrd="0" parTransId="{42ABE04D-FC9B-4EEB-B409-46F17C10398E}" sibTransId="{7BE15D85-18C6-401B-B030-45503CF66DCE}"/>
    <dgm:cxn modelId="{79EBE2E9-CA23-4774-AB66-408211A65D46}" type="presOf" srcId="{FD9C6F25-828E-451B-A8A0-D365E89CD8D0}" destId="{33B405EB-695D-4526-BBF9-F1499A51069D}" srcOrd="0" destOrd="0" presId="urn:microsoft.com/office/officeart/2005/8/layout/cycle1"/>
    <dgm:cxn modelId="{D914C61E-5D21-4A7B-9E22-1DBC7542C943}" type="presParOf" srcId="{1DA6B3F0-6BB6-4D82-ADAE-D3799EB160A5}" destId="{04A6D36C-8E30-4BF9-8E05-B461D95CF244}" srcOrd="0" destOrd="0" presId="urn:microsoft.com/office/officeart/2005/8/layout/cycle1"/>
    <dgm:cxn modelId="{F02571F3-4B9D-486A-95AA-0B88B21D0D09}" type="presParOf" srcId="{1DA6B3F0-6BB6-4D82-ADAE-D3799EB160A5}" destId="{33B405EB-695D-4526-BBF9-F1499A51069D}" srcOrd="1" destOrd="0" presId="urn:microsoft.com/office/officeart/2005/8/layout/cycle1"/>
    <dgm:cxn modelId="{67F1B89A-1DD2-48C7-B0CB-B5FF91535615}" type="presParOf" srcId="{1DA6B3F0-6BB6-4D82-ADAE-D3799EB160A5}" destId="{69C61DDB-D17B-4EAB-AE7A-E4659D4A2D05}" srcOrd="2" destOrd="0" presId="urn:microsoft.com/office/officeart/2005/8/layout/cycle1"/>
    <dgm:cxn modelId="{FB74CD35-B463-4333-863C-46F7B78F5090}" type="presParOf" srcId="{1DA6B3F0-6BB6-4D82-ADAE-D3799EB160A5}" destId="{B83AF24A-F228-4160-BEC1-6124183AC2BD}" srcOrd="3" destOrd="0" presId="urn:microsoft.com/office/officeart/2005/8/layout/cycle1"/>
    <dgm:cxn modelId="{E76F4B51-F3C6-4245-A9A9-0FE951B49EF8}" type="presParOf" srcId="{1DA6B3F0-6BB6-4D82-ADAE-D3799EB160A5}" destId="{40B95F11-D384-49DB-BABC-111C3F1A08BF}" srcOrd="4" destOrd="0" presId="urn:microsoft.com/office/officeart/2005/8/layout/cycle1"/>
    <dgm:cxn modelId="{F8513162-9F55-447A-9E7C-5B081DD169B9}" type="presParOf" srcId="{1DA6B3F0-6BB6-4D82-ADAE-D3799EB160A5}" destId="{54985C50-68CF-4C51-8443-F04ABEEC0165}" srcOrd="5" destOrd="0" presId="urn:microsoft.com/office/officeart/2005/8/layout/cycle1"/>
    <dgm:cxn modelId="{9B83065E-7EC2-4ACB-8FBB-58F86E39C293}" type="presParOf" srcId="{1DA6B3F0-6BB6-4D82-ADAE-D3799EB160A5}" destId="{9EC06C92-665A-438E-8A7F-F35281F651CC}" srcOrd="6" destOrd="0" presId="urn:microsoft.com/office/officeart/2005/8/layout/cycle1"/>
    <dgm:cxn modelId="{5576FB03-5824-4D88-AD53-194001E896FE}" type="presParOf" srcId="{1DA6B3F0-6BB6-4D82-ADAE-D3799EB160A5}" destId="{CF642876-F257-4C77-B4BD-8896F02A3CE9}" srcOrd="7" destOrd="0" presId="urn:microsoft.com/office/officeart/2005/8/layout/cycle1"/>
    <dgm:cxn modelId="{C7C849DB-142B-4B85-BEC1-94E1594AC119}" type="presParOf" srcId="{1DA6B3F0-6BB6-4D82-ADAE-D3799EB160A5}" destId="{72C51AF5-0EE2-44E0-986F-39567B60F0C2}" srcOrd="8" destOrd="0" presId="urn:microsoft.com/office/officeart/2005/8/layout/cycle1"/>
    <dgm:cxn modelId="{35AA4436-5F4E-4D73-9C6D-C4CA45412F7B}" type="presParOf" srcId="{1DA6B3F0-6BB6-4D82-ADAE-D3799EB160A5}" destId="{3B6DF2B1-CE28-464A-87A2-89F133CF02EA}" srcOrd="9" destOrd="0" presId="urn:microsoft.com/office/officeart/2005/8/layout/cycle1"/>
    <dgm:cxn modelId="{6BC4EF80-19BB-4E91-8FCD-B15FD33AAD52}" type="presParOf" srcId="{1DA6B3F0-6BB6-4D82-ADAE-D3799EB160A5}" destId="{3CBFC042-1C6D-4981-9106-2C2AA07EC8EF}" srcOrd="10" destOrd="0" presId="urn:microsoft.com/office/officeart/2005/8/layout/cycle1"/>
    <dgm:cxn modelId="{1536000B-2303-4D3C-AA92-E2071C29C5E5}" type="presParOf" srcId="{1DA6B3F0-6BB6-4D82-ADAE-D3799EB160A5}" destId="{84AF1B47-ED38-47AF-8388-5495C4B5CC2B}" srcOrd="11" destOrd="0" presId="urn:microsoft.com/office/officeart/2005/8/layout/cycle1"/>
    <dgm:cxn modelId="{04D4EA1A-1D6A-4A94-8FE6-34C89D2D2C71}" type="presParOf" srcId="{1DA6B3F0-6BB6-4D82-ADAE-D3799EB160A5}" destId="{CB6E4A4F-D7B9-4AB7-B020-F777503E8DD7}" srcOrd="12" destOrd="0" presId="urn:microsoft.com/office/officeart/2005/8/layout/cycle1"/>
    <dgm:cxn modelId="{3A792633-26CB-43FA-9A8D-FF54E211A15D}" type="presParOf" srcId="{1DA6B3F0-6BB6-4D82-ADAE-D3799EB160A5}" destId="{3060F483-1C33-4CEB-B970-97CEFECBCEDD}" srcOrd="13" destOrd="0" presId="urn:microsoft.com/office/officeart/2005/8/layout/cycle1"/>
    <dgm:cxn modelId="{29723F14-8BB5-4C59-922A-37D5D68344D3}" type="presParOf" srcId="{1DA6B3F0-6BB6-4D82-ADAE-D3799EB160A5}" destId="{70F782E7-DDCA-4419-80BE-1E95950F552E}"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633BB9-4390-4687-B8E0-D40EA998DF8E}">
      <dsp:nvSpPr>
        <dsp:cNvPr id="0" name=""/>
        <dsp:cNvSpPr/>
      </dsp:nvSpPr>
      <dsp:spPr>
        <a:xfrm>
          <a:off x="1480217" y="603620"/>
          <a:ext cx="2470779" cy="2476056"/>
        </a:xfrm>
        <a:prstGeom prst="pie">
          <a:avLst>
            <a:gd name="adj1" fmla="val 16200000"/>
            <a:gd name="adj2" fmla="val 18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t>Network &amp; Rack Planning</a:t>
          </a:r>
          <a:endParaRPr lang="zh-CN" altLang="en-US" sz="1600" kern="1200" dirty="0"/>
        </a:p>
      </dsp:txBody>
      <dsp:txXfrm>
        <a:off x="2782377" y="1128309"/>
        <a:ext cx="882421" cy="736921"/>
      </dsp:txXfrm>
    </dsp:sp>
    <dsp:sp modelId="{7BC84CCF-6AD2-470C-88BB-D4C54BAA75C7}">
      <dsp:nvSpPr>
        <dsp:cNvPr id="0" name=""/>
        <dsp:cNvSpPr/>
      </dsp:nvSpPr>
      <dsp:spPr>
        <a:xfrm>
          <a:off x="1327841" y="645560"/>
          <a:ext cx="2651332" cy="2607551"/>
        </a:xfrm>
        <a:prstGeom prst="pie">
          <a:avLst>
            <a:gd name="adj1" fmla="val 1800000"/>
            <a:gd name="adj2" fmla="val 9000000"/>
          </a:avLst>
        </a:prstGeom>
        <a:solidFill>
          <a:schemeClr val="accent3">
            <a:hueOff val="5625132"/>
            <a:satOff val="-8440"/>
            <a:lumOff val="-13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t>Managed Service</a:t>
          </a:r>
          <a:endParaRPr lang="zh-CN" altLang="en-US" sz="1600" kern="1200" dirty="0"/>
        </a:p>
      </dsp:txBody>
      <dsp:txXfrm>
        <a:off x="1959111" y="2337364"/>
        <a:ext cx="1420356" cy="682930"/>
      </dsp:txXfrm>
    </dsp:sp>
    <dsp:sp modelId="{3565381E-0BE9-418B-9EBC-6333C99A3231}">
      <dsp:nvSpPr>
        <dsp:cNvPr id="0" name=""/>
        <dsp:cNvSpPr/>
      </dsp:nvSpPr>
      <dsp:spPr>
        <a:xfrm>
          <a:off x="1265741" y="537873"/>
          <a:ext cx="2651332" cy="2607551"/>
        </a:xfrm>
        <a:prstGeom prst="pie">
          <a:avLst>
            <a:gd name="adj1" fmla="val 9000000"/>
            <a:gd name="adj2" fmla="val 16200000"/>
          </a:avLst>
        </a:prstGeom>
        <a:solidFill>
          <a:schemeClr val="accent3">
            <a:hueOff val="11250264"/>
            <a:satOff val="-16880"/>
            <a:lumOff val="-27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t>Reliability</a:t>
          </a:r>
          <a:endParaRPr lang="zh-CN" altLang="en-US" sz="1600" kern="1200" dirty="0"/>
        </a:p>
      </dsp:txBody>
      <dsp:txXfrm>
        <a:off x="1572854" y="1090426"/>
        <a:ext cx="946904" cy="776056"/>
      </dsp:txXfrm>
    </dsp:sp>
    <dsp:sp modelId="{59F93F44-B1DF-4435-B3C5-6809A4883E08}">
      <dsp:nvSpPr>
        <dsp:cNvPr id="0" name=""/>
        <dsp:cNvSpPr/>
      </dsp:nvSpPr>
      <dsp:spPr>
        <a:xfrm>
          <a:off x="1024827" y="150589"/>
          <a:ext cx="3388557" cy="3388557"/>
        </a:xfrm>
        <a:prstGeom prst="circularArrow">
          <a:avLst>
            <a:gd name="adj1" fmla="val 5085"/>
            <a:gd name="adj2" fmla="val 327528"/>
            <a:gd name="adj3" fmla="val 1472472"/>
            <a:gd name="adj4" fmla="val 1619943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90FCFEF-1D04-4169-B3DA-ADD8D37489FB}">
      <dsp:nvSpPr>
        <dsp:cNvPr id="0" name=""/>
        <dsp:cNvSpPr/>
      </dsp:nvSpPr>
      <dsp:spPr>
        <a:xfrm>
          <a:off x="961401" y="257300"/>
          <a:ext cx="3388557" cy="3388557"/>
        </a:xfrm>
        <a:prstGeom prst="circularArrow">
          <a:avLst>
            <a:gd name="adj1" fmla="val 5085"/>
            <a:gd name="adj2" fmla="val 327528"/>
            <a:gd name="adj3" fmla="val 8671970"/>
            <a:gd name="adj4" fmla="val 1800502"/>
            <a:gd name="adj5" fmla="val 5932"/>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627613-22F3-47DD-A0DB-29C8C73EF9DA}">
      <dsp:nvSpPr>
        <dsp:cNvPr id="0" name=""/>
        <dsp:cNvSpPr/>
      </dsp:nvSpPr>
      <dsp:spPr>
        <a:xfrm>
          <a:off x="899052" y="149804"/>
          <a:ext cx="3388557" cy="3388557"/>
        </a:xfrm>
        <a:prstGeom prst="circularArrow">
          <a:avLst>
            <a:gd name="adj1" fmla="val 5085"/>
            <a:gd name="adj2" fmla="val 327528"/>
            <a:gd name="adj3" fmla="val 15873039"/>
            <a:gd name="adj4" fmla="val 9000000"/>
            <a:gd name="adj5" fmla="val 5932"/>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B405EB-695D-4526-BBF9-F1499A51069D}">
      <dsp:nvSpPr>
        <dsp:cNvPr id="0" name=""/>
        <dsp:cNvSpPr/>
      </dsp:nvSpPr>
      <dsp:spPr>
        <a:xfrm>
          <a:off x="3754950" y="34122"/>
          <a:ext cx="1170385" cy="117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altLang="zh-CN" sz="2300" kern="1200" dirty="0"/>
            <a:t>Standard service</a:t>
          </a:r>
          <a:endParaRPr lang="zh-CN" altLang="en-US" sz="2300" kern="1200" dirty="0"/>
        </a:p>
      </dsp:txBody>
      <dsp:txXfrm>
        <a:off x="3754950" y="34122"/>
        <a:ext cx="1170385" cy="1170385"/>
      </dsp:txXfrm>
    </dsp:sp>
    <dsp:sp modelId="{69C61DDB-D17B-4EAB-AE7A-E4659D4A2D05}">
      <dsp:nvSpPr>
        <dsp:cNvPr id="0" name=""/>
        <dsp:cNvSpPr/>
      </dsp:nvSpPr>
      <dsp:spPr>
        <a:xfrm>
          <a:off x="1002043" y="295"/>
          <a:ext cx="4387780" cy="4387780"/>
        </a:xfrm>
        <a:prstGeom prst="circularArrow">
          <a:avLst>
            <a:gd name="adj1" fmla="val 5201"/>
            <a:gd name="adj2" fmla="val 336002"/>
            <a:gd name="adj3" fmla="val 21292879"/>
            <a:gd name="adj4" fmla="val 19766557"/>
            <a:gd name="adj5" fmla="val 6068"/>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B95F11-D384-49DB-BABC-111C3F1A08BF}">
      <dsp:nvSpPr>
        <dsp:cNvPr id="0" name=""/>
        <dsp:cNvSpPr/>
      </dsp:nvSpPr>
      <dsp:spPr>
        <a:xfrm>
          <a:off x="4462111" y="2210539"/>
          <a:ext cx="1170385" cy="117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altLang="zh-CN" sz="2300" kern="1200" dirty="0"/>
            <a:t>VPC managed service</a:t>
          </a:r>
          <a:endParaRPr lang="zh-CN" altLang="en-US" sz="2300" kern="1200" dirty="0"/>
        </a:p>
      </dsp:txBody>
      <dsp:txXfrm>
        <a:off x="4462111" y="2210539"/>
        <a:ext cx="1170385" cy="1170385"/>
      </dsp:txXfrm>
    </dsp:sp>
    <dsp:sp modelId="{54985C50-68CF-4C51-8443-F04ABEEC0165}">
      <dsp:nvSpPr>
        <dsp:cNvPr id="0" name=""/>
        <dsp:cNvSpPr/>
      </dsp:nvSpPr>
      <dsp:spPr>
        <a:xfrm>
          <a:off x="1002043" y="295"/>
          <a:ext cx="4387780" cy="4387780"/>
        </a:xfrm>
        <a:prstGeom prst="circularArrow">
          <a:avLst>
            <a:gd name="adj1" fmla="val 5201"/>
            <a:gd name="adj2" fmla="val 336002"/>
            <a:gd name="adj3" fmla="val 4014321"/>
            <a:gd name="adj4" fmla="val 2253778"/>
            <a:gd name="adj5" fmla="val 6068"/>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642876-F257-4C77-B4BD-8896F02A3CE9}">
      <dsp:nvSpPr>
        <dsp:cNvPr id="0" name=""/>
        <dsp:cNvSpPr/>
      </dsp:nvSpPr>
      <dsp:spPr>
        <a:xfrm>
          <a:off x="2610741" y="3555638"/>
          <a:ext cx="1170385" cy="117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altLang="zh-CN" sz="2300" kern="1200" dirty="0"/>
            <a:t>Expert Service</a:t>
          </a:r>
          <a:endParaRPr lang="zh-CN" altLang="en-US" sz="2300" kern="1200" dirty="0"/>
        </a:p>
      </dsp:txBody>
      <dsp:txXfrm>
        <a:off x="2610741" y="3555638"/>
        <a:ext cx="1170385" cy="1170385"/>
      </dsp:txXfrm>
    </dsp:sp>
    <dsp:sp modelId="{72C51AF5-0EE2-44E0-986F-39567B60F0C2}">
      <dsp:nvSpPr>
        <dsp:cNvPr id="0" name=""/>
        <dsp:cNvSpPr/>
      </dsp:nvSpPr>
      <dsp:spPr>
        <a:xfrm>
          <a:off x="1002043" y="295"/>
          <a:ext cx="4387780" cy="4387780"/>
        </a:xfrm>
        <a:prstGeom prst="circularArrow">
          <a:avLst>
            <a:gd name="adj1" fmla="val 5201"/>
            <a:gd name="adj2" fmla="val 336002"/>
            <a:gd name="adj3" fmla="val 8210219"/>
            <a:gd name="adj4" fmla="val 6449676"/>
            <a:gd name="adj5" fmla="val 6068"/>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BFC042-1C6D-4981-9106-2C2AA07EC8EF}">
      <dsp:nvSpPr>
        <dsp:cNvPr id="0" name=""/>
        <dsp:cNvSpPr/>
      </dsp:nvSpPr>
      <dsp:spPr>
        <a:xfrm>
          <a:off x="759370" y="2210539"/>
          <a:ext cx="1170385" cy="117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altLang="zh-CN" sz="2300" kern="1200" dirty="0"/>
            <a:t>Delivery</a:t>
          </a:r>
        </a:p>
        <a:p>
          <a:pPr marL="0" lvl="0" indent="0" algn="ctr" defTabSz="1022350">
            <a:lnSpc>
              <a:spcPct val="90000"/>
            </a:lnSpc>
            <a:spcBef>
              <a:spcPct val="0"/>
            </a:spcBef>
            <a:spcAft>
              <a:spcPct val="35000"/>
            </a:spcAft>
            <a:buNone/>
          </a:pPr>
          <a:r>
            <a:rPr lang="en-US" altLang="zh-CN" sz="2300" kern="1200" dirty="0"/>
            <a:t>service</a:t>
          </a:r>
          <a:endParaRPr lang="zh-CN" altLang="en-US" sz="2300" kern="1200" dirty="0"/>
        </a:p>
      </dsp:txBody>
      <dsp:txXfrm>
        <a:off x="759370" y="2210539"/>
        <a:ext cx="1170385" cy="1170385"/>
      </dsp:txXfrm>
    </dsp:sp>
    <dsp:sp modelId="{84AF1B47-ED38-47AF-8388-5495C4B5CC2B}">
      <dsp:nvSpPr>
        <dsp:cNvPr id="0" name=""/>
        <dsp:cNvSpPr/>
      </dsp:nvSpPr>
      <dsp:spPr>
        <a:xfrm>
          <a:off x="1002043" y="295"/>
          <a:ext cx="4387780" cy="4387780"/>
        </a:xfrm>
        <a:prstGeom prst="circularArrow">
          <a:avLst>
            <a:gd name="adj1" fmla="val 5201"/>
            <a:gd name="adj2" fmla="val 336002"/>
            <a:gd name="adj3" fmla="val 12297440"/>
            <a:gd name="adj4" fmla="val 10771119"/>
            <a:gd name="adj5" fmla="val 6068"/>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60F483-1C33-4CEB-B970-97CEFECBCEDD}">
      <dsp:nvSpPr>
        <dsp:cNvPr id="0" name=""/>
        <dsp:cNvSpPr/>
      </dsp:nvSpPr>
      <dsp:spPr>
        <a:xfrm>
          <a:off x="1466531" y="34122"/>
          <a:ext cx="1170385" cy="117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altLang="zh-CN" sz="2300" kern="1200" dirty="0"/>
            <a:t>Basic</a:t>
          </a:r>
        </a:p>
        <a:p>
          <a:pPr marL="0" lvl="0" indent="0" algn="ctr" defTabSz="1022350">
            <a:lnSpc>
              <a:spcPct val="90000"/>
            </a:lnSpc>
            <a:spcBef>
              <a:spcPct val="0"/>
            </a:spcBef>
            <a:spcAft>
              <a:spcPct val="35000"/>
            </a:spcAft>
            <a:buNone/>
          </a:pPr>
          <a:r>
            <a:rPr lang="en-US" altLang="zh-CN" sz="2300" kern="1200" dirty="0"/>
            <a:t>service</a:t>
          </a:r>
          <a:endParaRPr lang="zh-CN" altLang="en-US" sz="2300" kern="1200" dirty="0"/>
        </a:p>
      </dsp:txBody>
      <dsp:txXfrm>
        <a:off x="1466531" y="34122"/>
        <a:ext cx="1170385" cy="1170385"/>
      </dsp:txXfrm>
    </dsp:sp>
    <dsp:sp modelId="{70F782E7-DDCA-4419-80BE-1E95950F552E}">
      <dsp:nvSpPr>
        <dsp:cNvPr id="0" name=""/>
        <dsp:cNvSpPr/>
      </dsp:nvSpPr>
      <dsp:spPr>
        <a:xfrm>
          <a:off x="1002043" y="295"/>
          <a:ext cx="4387780" cy="4387780"/>
        </a:xfrm>
        <a:prstGeom prst="circularArrow">
          <a:avLst>
            <a:gd name="adj1" fmla="val 5201"/>
            <a:gd name="adj2" fmla="val 336002"/>
            <a:gd name="adj3" fmla="val 16865311"/>
            <a:gd name="adj4" fmla="val 15198686"/>
            <a:gd name="adj5" fmla="val 6068"/>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794D075-7DE3-9447-9DB7-7F931D5D8BF7}" type="datetimeFigureOut">
              <a:rPr kumimoji="1" lang="zh-CN" altLang="en-US" smtClean="0"/>
              <a:t>2021/8/23</a:t>
            </a:fld>
            <a:endParaRPr kumimoji="1"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791A61-96F8-B54F-89F7-5EB6A54876B0}" type="slidenum">
              <a:rPr kumimoji="1" lang="zh-CN" altLang="en-US" smtClean="0"/>
              <a:t>‹#›</a:t>
            </a:fld>
            <a:endParaRPr kumimoji="1" lang="zh-CN" altLang="en-US"/>
          </a:p>
        </p:txBody>
      </p:sp>
    </p:spTree>
    <p:extLst>
      <p:ext uri="{BB962C8B-B14F-4D97-AF65-F5344CB8AC3E}">
        <p14:creationId xmlns:p14="http://schemas.microsoft.com/office/powerpoint/2010/main" val="1454018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32DE23-52E5-3246-AE11-4471105B9A51}" type="datetimeFigureOut">
              <a:rPr kumimoji="1" lang="zh-CN" altLang="en-US" smtClean="0"/>
              <a:t>2021/8/23</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kumimoji="1" lang="zh-CN" altLang="en-US"/>
              <a:t>编辑母版文本样式
第二级
第三级
第四级
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1AF82D-1A94-5740-ACE7-59C7B1B97581}" type="slidenum">
              <a:rPr kumimoji="1" lang="zh-CN" altLang="en-US" smtClean="0"/>
              <a:t>‹#›</a:t>
            </a:fld>
            <a:endParaRPr kumimoji="1" lang="zh-CN" altLang="en-US"/>
          </a:p>
        </p:txBody>
      </p:sp>
    </p:spTree>
    <p:extLst>
      <p:ext uri="{BB962C8B-B14F-4D97-AF65-F5344CB8AC3E}">
        <p14:creationId xmlns:p14="http://schemas.microsoft.com/office/powerpoint/2010/main" val="2347992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t>1</a:t>
            </a:fld>
            <a:endParaRPr kumimoji="1" lang="zh-CN" altLang="en-US"/>
          </a:p>
        </p:txBody>
      </p:sp>
    </p:spTree>
    <p:extLst>
      <p:ext uri="{BB962C8B-B14F-4D97-AF65-F5344CB8AC3E}">
        <p14:creationId xmlns:p14="http://schemas.microsoft.com/office/powerpoint/2010/main" val="3611762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t>2</a:t>
            </a:fld>
            <a:endParaRPr kumimoji="1" lang="zh-CN" altLang="en-US"/>
          </a:p>
        </p:txBody>
      </p:sp>
    </p:spTree>
    <p:extLst>
      <p:ext uri="{BB962C8B-B14F-4D97-AF65-F5344CB8AC3E}">
        <p14:creationId xmlns:p14="http://schemas.microsoft.com/office/powerpoint/2010/main" val="1353477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t>4</a:t>
            </a:fld>
            <a:endParaRPr kumimoji="1" lang="zh-CN" altLang="en-US"/>
          </a:p>
        </p:txBody>
      </p:sp>
    </p:spTree>
    <p:extLst>
      <p:ext uri="{BB962C8B-B14F-4D97-AF65-F5344CB8AC3E}">
        <p14:creationId xmlns:p14="http://schemas.microsoft.com/office/powerpoint/2010/main" val="1271087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t>5</a:t>
            </a:fld>
            <a:endParaRPr kumimoji="1" lang="zh-CN" altLang="en-US"/>
          </a:p>
        </p:txBody>
      </p:sp>
    </p:spTree>
    <p:extLst>
      <p:ext uri="{BB962C8B-B14F-4D97-AF65-F5344CB8AC3E}">
        <p14:creationId xmlns:p14="http://schemas.microsoft.com/office/powerpoint/2010/main" val="2827502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t>12</a:t>
            </a:fld>
            <a:endParaRPr kumimoji="1" lang="zh-CN" altLang="en-US"/>
          </a:p>
        </p:txBody>
      </p:sp>
    </p:spTree>
    <p:extLst>
      <p:ext uri="{BB962C8B-B14F-4D97-AF65-F5344CB8AC3E}">
        <p14:creationId xmlns:p14="http://schemas.microsoft.com/office/powerpoint/2010/main" val="4330103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09" y="0"/>
            <a:ext cx="12189981" cy="6858000"/>
          </a:xfrm>
          <a:prstGeom prst="rect">
            <a:avLst/>
          </a:prstGeom>
        </p:spPr>
      </p:pic>
      <p:pic>
        <p:nvPicPr>
          <p:cNvPr id="3" name="图片 2"/>
          <p:cNvPicPr>
            <a:picLocks noChangeAspect="1"/>
          </p:cNvPicPr>
          <p:nvPr userDrawn="1"/>
        </p:nvPicPr>
        <p:blipFill>
          <a:blip r:embed="rId3"/>
          <a:stretch>
            <a:fillRect/>
          </a:stretch>
        </p:blipFill>
        <p:spPr>
          <a:xfrm>
            <a:off x="7898180" y="996309"/>
            <a:ext cx="3661424" cy="1659677"/>
          </a:xfrm>
          <a:prstGeom prst="rect">
            <a:avLst/>
          </a:prstGeom>
        </p:spPr>
      </p:pic>
      <p:sp>
        <p:nvSpPr>
          <p:cNvPr id="37" name="文本占位符 36"/>
          <p:cNvSpPr>
            <a:spLocks noGrp="1"/>
          </p:cNvSpPr>
          <p:nvPr>
            <p:ph type="body" sz="quarter" idx="13" hasCustomPrompt="1"/>
          </p:nvPr>
        </p:nvSpPr>
        <p:spPr>
          <a:xfrm>
            <a:off x="4707655" y="2288442"/>
            <a:ext cx="6691838" cy="634890"/>
          </a:xfrm>
          <a:prstGeom prst="rect">
            <a:avLst/>
          </a:prstGeom>
        </p:spPr>
        <p:txBody>
          <a:bodyPr>
            <a:normAutofit/>
          </a:bodyPr>
          <a:lstStyle>
            <a:lvl1pPr marL="0" indent="0" algn="r">
              <a:buFontTx/>
              <a:buNone/>
              <a:defRPr sz="4000" b="1">
                <a:solidFill>
                  <a:srgbClr val="184199"/>
                </a:solidFill>
                <a:latin typeface="微软雅黑" panose="020B0503020204020204" charset="-122"/>
                <a:ea typeface="微软雅黑" panose="020B0503020204020204" charset="-122"/>
                <a:cs typeface="微软雅黑" panose="020B0503020204020204" charset="-122"/>
              </a:defRPr>
            </a:lvl1pPr>
          </a:lstStyle>
          <a:p>
            <a:pPr lvl="0"/>
            <a:r>
              <a:rPr kumimoji="1" lang="zh-CN" altLang="en-US" dirty="0"/>
              <a:t>标题标题微软雅黑</a:t>
            </a:r>
            <a:r>
              <a:rPr kumimoji="1" lang="en-US" altLang="zh-CN" dirty="0"/>
              <a:t>40</a:t>
            </a:r>
            <a:r>
              <a:rPr kumimoji="1" lang="zh-CN" altLang="en-US" dirty="0"/>
              <a:t>号</a:t>
            </a:r>
          </a:p>
        </p:txBody>
      </p:sp>
      <p:sp>
        <p:nvSpPr>
          <p:cNvPr id="39" name="文本占位符 36"/>
          <p:cNvSpPr>
            <a:spLocks noGrp="1"/>
          </p:cNvSpPr>
          <p:nvPr>
            <p:ph type="body" sz="quarter" idx="14" hasCustomPrompt="1"/>
          </p:nvPr>
        </p:nvSpPr>
        <p:spPr>
          <a:xfrm>
            <a:off x="7050532" y="2976168"/>
            <a:ext cx="4338454" cy="634890"/>
          </a:xfrm>
          <a:prstGeom prst="rect">
            <a:avLst/>
          </a:prstGeom>
        </p:spPr>
        <p:txBody>
          <a:bodyPr>
            <a:normAutofit/>
          </a:bodyPr>
          <a:lstStyle>
            <a:lvl1pPr marL="0" indent="0" algn="r">
              <a:buFontTx/>
              <a:buNone/>
              <a:defRPr sz="3200" b="0">
                <a:solidFill>
                  <a:schemeClr val="tx1"/>
                </a:solidFill>
                <a:latin typeface="微软雅黑" panose="020B0503020204020204" charset="-122"/>
                <a:ea typeface="微软雅黑" panose="020B0503020204020204" charset="-122"/>
                <a:cs typeface="微软雅黑" panose="020B0503020204020204" charset="-122"/>
              </a:defRPr>
            </a:lvl1pPr>
          </a:lstStyle>
          <a:p>
            <a:pPr lvl="0"/>
            <a:r>
              <a:rPr kumimoji="1" lang="zh-CN" altLang="en-US" dirty="0"/>
              <a:t>标题微软雅黑</a:t>
            </a:r>
            <a:r>
              <a:rPr kumimoji="1" lang="en-US" altLang="zh-CN" dirty="0"/>
              <a:t>32</a:t>
            </a:r>
            <a:r>
              <a:rPr kumimoji="1" lang="zh-CN" altLang="en-US" dirty="0"/>
              <a:t>号</a:t>
            </a:r>
          </a:p>
        </p:txBody>
      </p:sp>
      <p:sp>
        <p:nvSpPr>
          <p:cNvPr id="42" name="文本占位符 40"/>
          <p:cNvSpPr>
            <a:spLocks noGrp="1"/>
          </p:cNvSpPr>
          <p:nvPr>
            <p:ph type="body" sz="quarter" idx="15" hasCustomPrompt="1"/>
          </p:nvPr>
        </p:nvSpPr>
        <p:spPr>
          <a:xfrm>
            <a:off x="7586985" y="3756025"/>
            <a:ext cx="3801739" cy="371640"/>
          </a:xfrm>
          <a:prstGeom prst="rect">
            <a:avLst/>
          </a:prstGeom>
          <a:solidFill>
            <a:srgbClr val="184199"/>
          </a:solidFill>
        </p:spPr>
        <p:txBody>
          <a:bodyPr>
            <a:normAutofit/>
          </a:bodyPr>
          <a:lstStyle>
            <a:lvl1pPr marL="0" indent="0" algn="ctr">
              <a:buFontTx/>
              <a:buNone/>
              <a:defRPr sz="1800">
                <a:solidFill>
                  <a:schemeClr val="bg1"/>
                </a:solidFill>
                <a:latin typeface="微软雅黑" panose="020B0503020204020204" charset="-122"/>
                <a:ea typeface="微软雅黑" panose="020B0503020204020204" charset="-122"/>
                <a:cs typeface="微软雅黑" panose="020B0503020204020204" charset="-122"/>
              </a:defRPr>
            </a:lvl1pPr>
          </a:lstStyle>
          <a:p>
            <a:pPr lvl="0"/>
            <a:r>
              <a:rPr kumimoji="1" lang="zh-CN" altLang="en-US" dirty="0"/>
              <a:t>深信服 云计算</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4" name="标题 14"/>
          <p:cNvSpPr txBox="1"/>
          <p:nvPr userDrawn="1"/>
        </p:nvSpPr>
        <p:spPr>
          <a:xfrm>
            <a:off x="7070060" y="1887075"/>
            <a:ext cx="397942" cy="634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rgbClr val="184199"/>
                </a:solidFill>
                <a:latin typeface="微软雅黑" panose="020B0503020204020204" charset="-122"/>
                <a:ea typeface="微软雅黑" panose="020B0503020204020204" charset="-122"/>
                <a:cs typeface="微软雅黑" panose="020B0503020204020204" charset="-122"/>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184199"/>
              </a:solidFill>
              <a:effectLst/>
              <a:uLnTx/>
              <a:uFillTx/>
              <a:latin typeface="微软雅黑" panose="020B0503020204020204" charset="-122"/>
              <a:ea typeface="微软雅黑" panose="020B0503020204020204" charset="-122"/>
              <a:cs typeface="微软雅黑" panose="020B0503020204020204" charset="-122"/>
            </a:endParaRPr>
          </a:p>
        </p:txBody>
      </p:sp>
      <p:sp>
        <p:nvSpPr>
          <p:cNvPr id="66" name="文本占位符 64"/>
          <p:cNvSpPr>
            <a:spLocks noGrp="1"/>
          </p:cNvSpPr>
          <p:nvPr>
            <p:ph type="body" sz="quarter" idx="21" hasCustomPrompt="1"/>
          </p:nvPr>
        </p:nvSpPr>
        <p:spPr>
          <a:xfrm>
            <a:off x="6096000" y="2204102"/>
            <a:ext cx="4397307" cy="2924841"/>
          </a:xfrm>
          <a:prstGeom prst="rect">
            <a:avLst/>
          </a:prstGeom>
        </p:spPr>
        <p:txBody>
          <a:bodyP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endParaRPr kumimoji="1" lang="en-US" altLang="zh-CN" dirty="0"/>
          </a:p>
          <a:p>
            <a:pPr lvl="0"/>
            <a:endParaRPr kumimoji="1" lang="zh-CN" altLang="en-US" dirty="0"/>
          </a:p>
        </p:txBody>
      </p:sp>
      <p:sp>
        <p:nvSpPr>
          <p:cNvPr id="79" name="文本占位符 24"/>
          <p:cNvSpPr>
            <a:spLocks noGrp="1"/>
          </p:cNvSpPr>
          <p:nvPr>
            <p:ph type="body" sz="quarter" idx="10" hasCustomPrompt="1"/>
          </p:nvPr>
        </p:nvSpPr>
        <p:spPr>
          <a:xfrm>
            <a:off x="4080504" y="3065068"/>
            <a:ext cx="1403114" cy="857250"/>
          </a:xfrm>
          <a:prstGeom prst="rect">
            <a:avLst/>
          </a:prstGeom>
        </p:spPr>
        <p:txBody>
          <a:bodyPr>
            <a:normAutofit/>
          </a:bodyPr>
          <a:lstStyle>
            <a:lvl1pPr marL="0" indent="0" algn="r">
              <a:buFontTx/>
              <a:buNone/>
              <a:defRPr sz="4800" b="1">
                <a:gradFill flip="none" rotWithShape="1">
                  <a:gsLst>
                    <a:gs pos="100000">
                      <a:srgbClr val="0D5490"/>
                    </a:gs>
                    <a:gs pos="0">
                      <a:srgbClr val="60AC3C"/>
                    </a:gs>
                  </a:gsLst>
                  <a:lin ang="0" scaled="1"/>
                  <a:tileRect/>
                </a:gra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目录</a:t>
            </a:r>
          </a:p>
        </p:txBody>
      </p:sp>
      <p:pic>
        <p:nvPicPr>
          <p:cNvPr id="8" name="图片 7"/>
          <p:cNvPicPr>
            <a:picLocks noChangeAspect="1"/>
          </p:cNvPicPr>
          <p:nvPr userDrawn="1"/>
        </p:nvPicPr>
        <p:blipFill>
          <a:blip r:embed="rId3"/>
          <a:stretch>
            <a:fillRect/>
          </a:stretch>
        </p:blipFill>
        <p:spPr>
          <a:xfrm>
            <a:off x="9108063" y="-195658"/>
            <a:ext cx="2765666" cy="1253641"/>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4" name="文本占位符 26"/>
          <p:cNvSpPr>
            <a:spLocks noGrp="1"/>
          </p:cNvSpPr>
          <p:nvPr>
            <p:ph type="body" sz="quarter" idx="10" hasCustomPrompt="1"/>
          </p:nvPr>
        </p:nvSpPr>
        <p:spPr>
          <a:xfrm>
            <a:off x="464695" y="232528"/>
            <a:ext cx="7767842" cy="432802"/>
          </a:xfrm>
          <a:prstGeom prst="rect">
            <a:avLst/>
          </a:prstGeom>
        </p:spPr>
        <p:txBody>
          <a:bodyPr wrap="square" lIns="90000" tIns="36000" bIns="36000">
            <a:spAutoFit/>
          </a:bodyPr>
          <a:lstStyle>
            <a:lvl1pPr marL="0" indent="0">
              <a:buFontTx/>
              <a:buNone/>
              <a:defRPr sz="2600" b="1">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标题文字微软雅黑</a:t>
            </a:r>
            <a:r>
              <a:rPr kumimoji="1" lang="en-US" altLang="zh-CN" dirty="0"/>
              <a:t>26</a:t>
            </a:r>
            <a:r>
              <a:rPr kumimoji="1" lang="zh-CN" altLang="en-US" dirty="0"/>
              <a:t>号</a:t>
            </a:r>
          </a:p>
        </p:txBody>
      </p:sp>
      <p:sp>
        <p:nvSpPr>
          <p:cNvPr id="38" name="内容占位符 36"/>
          <p:cNvSpPr>
            <a:spLocks noGrp="1"/>
          </p:cNvSpPr>
          <p:nvPr>
            <p:ph sz="quarter" idx="12" hasCustomPrompt="1"/>
          </p:nvPr>
        </p:nvSpPr>
        <p:spPr>
          <a:xfrm>
            <a:off x="464695" y="865724"/>
            <a:ext cx="11197654" cy="5535075"/>
          </a:xfrm>
          <a:prstGeom prst="rect">
            <a:avLst/>
          </a:prstGeom>
        </p:spPr>
        <p:txBody>
          <a:bodyPr>
            <a:normAutofit/>
          </a:bodyPr>
          <a:lstStyle>
            <a:lvl1pPr marL="0" indent="0">
              <a:buFontTx/>
              <a:buNone/>
              <a:defRPr sz="1600" b="1">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正文</a:t>
            </a:r>
            <a:r>
              <a:rPr kumimoji="1" lang="en-US" altLang="zh-CN" dirty="0"/>
              <a:t>16</a:t>
            </a:r>
            <a:r>
              <a:rPr kumimoji="1" lang="zh-CN" altLang="en-US" dirty="0"/>
              <a:t>号字</a:t>
            </a:r>
            <a:endParaRPr kumimoji="1" lang="en-US" altLang="zh-CN" dirty="0"/>
          </a:p>
        </p:txBody>
      </p:sp>
      <p:pic>
        <p:nvPicPr>
          <p:cNvPr id="8" name="图片 7"/>
          <p:cNvPicPr>
            <a:picLocks noChangeAspect="1"/>
          </p:cNvPicPr>
          <p:nvPr userDrawn="1"/>
        </p:nvPicPr>
        <p:blipFill>
          <a:blip r:embed="rId3"/>
          <a:stretch>
            <a:fillRect/>
          </a:stretch>
        </p:blipFill>
        <p:spPr>
          <a:xfrm>
            <a:off x="9108063" y="-195658"/>
            <a:ext cx="2765666" cy="1253641"/>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节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4" name="文本占位符 26"/>
          <p:cNvSpPr>
            <a:spLocks noGrp="1"/>
          </p:cNvSpPr>
          <p:nvPr>
            <p:ph type="body" sz="quarter" idx="10" hasCustomPrompt="1"/>
          </p:nvPr>
        </p:nvSpPr>
        <p:spPr>
          <a:xfrm>
            <a:off x="464695" y="232528"/>
            <a:ext cx="7767842" cy="432802"/>
          </a:xfrm>
          <a:prstGeom prst="rect">
            <a:avLst/>
          </a:prstGeom>
        </p:spPr>
        <p:txBody>
          <a:bodyPr wrap="square" lIns="90000" tIns="36000" bIns="36000">
            <a:spAutoFit/>
          </a:bodyPr>
          <a:lstStyle>
            <a:lvl1pPr marL="0" indent="0">
              <a:buFontTx/>
              <a:buNone/>
              <a:defRPr sz="2600" b="1">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标题文字微软雅黑</a:t>
            </a:r>
            <a:r>
              <a:rPr kumimoji="1" lang="en-US" altLang="zh-CN" dirty="0"/>
              <a:t>26</a:t>
            </a:r>
            <a:r>
              <a:rPr kumimoji="1" lang="zh-CN" altLang="en-US" dirty="0"/>
              <a:t>号</a:t>
            </a:r>
          </a:p>
        </p:txBody>
      </p:sp>
      <p:sp>
        <p:nvSpPr>
          <p:cNvPr id="38" name="内容占位符 36"/>
          <p:cNvSpPr>
            <a:spLocks noGrp="1"/>
          </p:cNvSpPr>
          <p:nvPr>
            <p:ph sz="quarter" idx="12" hasCustomPrompt="1"/>
          </p:nvPr>
        </p:nvSpPr>
        <p:spPr>
          <a:xfrm>
            <a:off x="464695" y="865724"/>
            <a:ext cx="11197654" cy="5535075"/>
          </a:xfrm>
          <a:prstGeom prst="rect">
            <a:avLst/>
          </a:prstGeom>
        </p:spPr>
        <p:txBody>
          <a:bodyPr>
            <a:normAutofit/>
          </a:bodyPr>
          <a:lstStyle>
            <a:lvl1pPr marL="0" indent="0">
              <a:buFontTx/>
              <a:buNone/>
              <a:defRPr sz="1600" b="1">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正文</a:t>
            </a:r>
            <a:r>
              <a:rPr kumimoji="1" lang="en-US" altLang="zh-CN" dirty="0"/>
              <a:t>16</a:t>
            </a:r>
            <a:r>
              <a:rPr kumimoji="1" lang="zh-CN" altLang="en-US" dirty="0"/>
              <a:t>号字</a:t>
            </a:r>
            <a:endParaRPr kumimoji="1" lang="en-US" altLang="zh-CN" dirty="0"/>
          </a:p>
        </p:txBody>
      </p:sp>
      <p:pic>
        <p:nvPicPr>
          <p:cNvPr id="9" name="图片 8"/>
          <p:cNvPicPr>
            <a:picLocks noChangeAspect="1"/>
          </p:cNvPicPr>
          <p:nvPr userDrawn="1"/>
        </p:nvPicPr>
        <p:blipFill>
          <a:blip r:embed="rId3"/>
          <a:stretch>
            <a:fillRect/>
          </a:stretch>
        </p:blipFill>
        <p:spPr>
          <a:xfrm>
            <a:off x="9108063" y="-195658"/>
            <a:ext cx="2765666" cy="1253641"/>
          </a:xfrm>
          <a:prstGeom prst="rect">
            <a:avLst/>
          </a:prstGeom>
        </p:spPr>
      </p:pic>
    </p:spTree>
    <p:extLst>
      <p:ext uri="{BB962C8B-B14F-4D97-AF65-F5344CB8AC3E}">
        <p14:creationId xmlns:p14="http://schemas.microsoft.com/office/powerpoint/2010/main" val="317190135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09" y="0"/>
            <a:ext cx="12189981" cy="6858000"/>
          </a:xfrm>
          <a:prstGeom prst="rect">
            <a:avLst/>
          </a:prstGeom>
        </p:spPr>
      </p:pic>
      <p:pic>
        <p:nvPicPr>
          <p:cNvPr id="9" name="图片 8"/>
          <p:cNvPicPr>
            <a:picLocks noChangeAspect="1"/>
          </p:cNvPicPr>
          <p:nvPr userDrawn="1"/>
        </p:nvPicPr>
        <p:blipFill>
          <a:blip r:embed="rId3"/>
          <a:stretch>
            <a:fillRect/>
          </a:stretch>
        </p:blipFill>
        <p:spPr>
          <a:xfrm>
            <a:off x="4601708" y="1282905"/>
            <a:ext cx="3196648" cy="1449000"/>
          </a:xfrm>
          <a:prstGeom prst="rect">
            <a:avLst/>
          </a:prstGeom>
        </p:spPr>
      </p:pic>
      <p:sp>
        <p:nvSpPr>
          <p:cNvPr id="17" name="文本占位符 24"/>
          <p:cNvSpPr>
            <a:spLocks noGrp="1"/>
          </p:cNvSpPr>
          <p:nvPr>
            <p:ph type="body" sz="quarter" idx="13" hasCustomPrompt="1"/>
          </p:nvPr>
        </p:nvSpPr>
        <p:spPr>
          <a:xfrm>
            <a:off x="3752474" y="2502130"/>
            <a:ext cx="4895113" cy="857251"/>
          </a:xfrm>
          <a:prstGeom prst="rect">
            <a:avLst/>
          </a:prstGeom>
        </p:spPr>
        <p:txBody>
          <a:bodyPr>
            <a:normAutofit/>
          </a:bodyPr>
          <a:lstStyle>
            <a:lvl1pPr marL="0" indent="0" algn="ctr">
              <a:buFontTx/>
              <a:buNone/>
              <a:defRPr sz="5400" b="1">
                <a:gradFill flip="none" rotWithShape="1">
                  <a:gsLst>
                    <a:gs pos="100000">
                      <a:srgbClr val="0D5490"/>
                    </a:gs>
                    <a:gs pos="0">
                      <a:srgbClr val="60AC3C"/>
                    </a:gs>
                  </a:gsLst>
                  <a:lin ang="0" scaled="1"/>
                  <a:tileRect/>
                </a:gra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en-US" altLang="zh-CN" dirty="0"/>
              <a:t>THANK YOU</a:t>
            </a:r>
            <a:endParaRPr kumimoji="1" lang="zh-CN" altLang="en-US" dirty="0"/>
          </a:p>
        </p:txBody>
      </p:sp>
      <p:sp>
        <p:nvSpPr>
          <p:cNvPr id="7" name="文本占位符 40"/>
          <p:cNvSpPr>
            <a:spLocks noGrp="1"/>
          </p:cNvSpPr>
          <p:nvPr>
            <p:ph type="body" sz="quarter" idx="15" hasCustomPrompt="1"/>
          </p:nvPr>
        </p:nvSpPr>
        <p:spPr>
          <a:xfrm>
            <a:off x="4195129" y="3672172"/>
            <a:ext cx="3801739" cy="371640"/>
          </a:xfrm>
          <a:prstGeom prst="rect">
            <a:avLst/>
          </a:prstGeom>
          <a:solidFill>
            <a:srgbClr val="184199"/>
          </a:solidFill>
        </p:spPr>
        <p:txBody>
          <a:bodyPr>
            <a:normAutofit/>
          </a:bodyPr>
          <a:lstStyle>
            <a:lvl1pPr marL="0" indent="0" algn="ctr">
              <a:buFontTx/>
              <a:buNone/>
              <a:defRPr sz="1800">
                <a:solidFill>
                  <a:schemeClr val="bg1"/>
                </a:solidFill>
                <a:latin typeface="微软雅黑" panose="020B0503020204020204" charset="-122"/>
                <a:ea typeface="微软雅黑" panose="020B0503020204020204" charset="-122"/>
                <a:cs typeface="微软雅黑" panose="020B0503020204020204" charset="-122"/>
              </a:defRPr>
            </a:lvl1pPr>
          </a:lstStyle>
          <a:p>
            <a:pPr lvl="0"/>
            <a:r>
              <a:rPr kumimoji="1" lang="zh-CN" altLang="en-US" dirty="0"/>
              <a:t>深信服科技</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8"/>
          <a:stretch>
            <a:fillRect/>
          </a:stretch>
        </p:blipFill>
        <p:spPr>
          <a:xfrm>
            <a:off x="9108063" y="-195658"/>
            <a:ext cx="2765666" cy="125364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占位符 18"/>
          <p:cNvSpPr>
            <a:spLocks noGrp="1"/>
          </p:cNvSpPr>
          <p:nvPr>
            <p:ph type="body" sz="quarter" idx="13"/>
          </p:nvPr>
        </p:nvSpPr>
        <p:spPr/>
        <p:txBody>
          <a:bodyPr>
            <a:normAutofit lnSpcReduction="10000"/>
          </a:bodyPr>
          <a:lstStyle/>
          <a:p>
            <a:r>
              <a:rPr kumimoji="1" lang="en-US" altLang="zh-CN" dirty="0" err="1"/>
              <a:t>Sangfor</a:t>
            </a:r>
            <a:r>
              <a:rPr kumimoji="1" lang="en-US" altLang="zh-CN" dirty="0"/>
              <a:t> MCP </a:t>
            </a:r>
            <a:r>
              <a:rPr kumimoji="1" lang="en-US" altLang="zh-CN" dirty="0" err="1"/>
              <a:t>DataCenter</a:t>
            </a:r>
            <a:endParaRPr kumimoji="1" lang="zh-CN" altLang="en-US" dirty="0"/>
          </a:p>
        </p:txBody>
      </p:sp>
      <p:sp>
        <p:nvSpPr>
          <p:cNvPr id="20" name="文本占位符 19"/>
          <p:cNvSpPr>
            <a:spLocks noGrp="1"/>
          </p:cNvSpPr>
          <p:nvPr>
            <p:ph type="body" sz="quarter" idx="14"/>
          </p:nvPr>
        </p:nvSpPr>
        <p:spPr/>
        <p:txBody>
          <a:bodyPr/>
          <a:lstStyle/>
          <a:p>
            <a:endParaRPr kumimoji="1" lang="zh-CN" altLang="en-US" dirty="0"/>
          </a:p>
        </p:txBody>
      </p:sp>
      <p:sp>
        <p:nvSpPr>
          <p:cNvPr id="21" name="文本占位符 20"/>
          <p:cNvSpPr>
            <a:spLocks noGrp="1"/>
          </p:cNvSpPr>
          <p:nvPr>
            <p:ph type="body" sz="quarter" idx="15"/>
          </p:nvPr>
        </p:nvSpPr>
        <p:spPr>
          <a:xfrm>
            <a:off x="7948706" y="3756025"/>
            <a:ext cx="3440018" cy="371640"/>
          </a:xfrm>
        </p:spPr>
        <p:txBody>
          <a:bodyPr/>
          <a:lstStyle/>
          <a:p>
            <a:r>
              <a:rPr kumimoji="1" lang="zh-CN" altLang="en-US" dirty="0"/>
              <a:t>深信服科技</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21"/>
          </p:nvPr>
        </p:nvSpPr>
        <p:spPr>
          <a:xfrm>
            <a:off x="6708384" y="2279926"/>
            <a:ext cx="4397307" cy="2427533"/>
          </a:xfrm>
        </p:spPr>
        <p:txBody>
          <a:bodyPr>
            <a:normAutofit/>
          </a:bodyPr>
          <a:lstStyle/>
          <a:p>
            <a:pPr>
              <a:buFont typeface="+mj-lt"/>
              <a:buAutoNum type="arabicPeriod"/>
            </a:pPr>
            <a:r>
              <a:rPr lang="en-US" altLang="zh-CN" dirty="0"/>
              <a:t>Overview</a:t>
            </a:r>
          </a:p>
          <a:p>
            <a:pPr>
              <a:buAutoNum type="arabicPeriod"/>
            </a:pPr>
            <a:r>
              <a:rPr lang="en-US" altLang="zh-CN" dirty="0">
                <a:solidFill>
                  <a:schemeClr val="bg1">
                    <a:lumMod val="50000"/>
                  </a:schemeClr>
                </a:solidFill>
              </a:rPr>
              <a:t>Standard operation procedure</a:t>
            </a:r>
          </a:p>
          <a:p>
            <a:pPr>
              <a:buAutoNum type="arabicPeriod"/>
            </a:pPr>
            <a:r>
              <a:rPr lang="en-US" altLang="zh-CN" dirty="0">
                <a:solidFill>
                  <a:schemeClr val="bg1">
                    <a:lumMod val="50000"/>
                  </a:schemeClr>
                </a:solidFill>
              </a:rPr>
              <a:t>Action point</a:t>
            </a:r>
          </a:p>
        </p:txBody>
      </p:sp>
      <p:sp>
        <p:nvSpPr>
          <p:cNvPr id="3" name="文本占位符 2"/>
          <p:cNvSpPr>
            <a:spLocks noGrp="1"/>
          </p:cNvSpPr>
          <p:nvPr>
            <p:ph type="body" sz="quarter" idx="10"/>
          </p:nvPr>
        </p:nvSpPr>
        <p:spPr>
          <a:xfrm>
            <a:off x="3258207" y="3065068"/>
            <a:ext cx="2225411" cy="857250"/>
          </a:xfrm>
        </p:spPr>
        <p:txBody>
          <a:bodyPr>
            <a:normAutofit fontScale="85000" lnSpcReduction="10000"/>
          </a:bodyPr>
          <a:lstStyle/>
          <a:p>
            <a:r>
              <a:rPr kumimoji="1" lang="en-US" altLang="zh-CN" dirty="0"/>
              <a:t>Agenda</a:t>
            </a:r>
            <a:endParaRPr kumimoji="1"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en-US" altLang="zh-CN" dirty="0"/>
              <a:t>Overview</a:t>
            </a:r>
            <a:endParaRPr kumimoji="1" lang="zh-CN" altLang="en-US" dirty="0"/>
          </a:p>
        </p:txBody>
      </p:sp>
      <p:sp>
        <p:nvSpPr>
          <p:cNvPr id="3" name="内容占位符 2"/>
          <p:cNvSpPr>
            <a:spLocks noGrp="1"/>
          </p:cNvSpPr>
          <p:nvPr>
            <p:ph sz="quarter" idx="12"/>
          </p:nvPr>
        </p:nvSpPr>
        <p:spPr>
          <a:xfrm>
            <a:off x="464695" y="865724"/>
            <a:ext cx="11197654" cy="1210069"/>
          </a:xfrm>
        </p:spPr>
        <p:txBody>
          <a:bodyPr/>
          <a:lstStyle/>
          <a:p>
            <a:r>
              <a:rPr kumimoji="1" lang="en-US" altLang="zh-CN" dirty="0">
                <a:latin typeface="Arial" panose="020B0604020202020204" pitchFamily="34" charset="0"/>
                <a:cs typeface="Arial" panose="020B0604020202020204" pitchFamily="34" charset="0"/>
              </a:rPr>
              <a:t>Managed Cloud Service </a:t>
            </a:r>
            <a:r>
              <a:rPr kumimoji="1" lang="en-US" altLang="zh-CN" b="0" dirty="0">
                <a:latin typeface="Arial" panose="020B0604020202020204" pitchFamily="34" charset="0"/>
                <a:cs typeface="Arial" panose="020B0604020202020204" pitchFamily="34" charset="0"/>
              </a:rPr>
              <a:t>means customers or companies can focus on their core business, applications and other new products, and landing new customers. They don’t need to pay more ops engineers and system administrators or other experts to manage IT. They can leave it all to a trusted partner. That means we, Managed Cloud Provider, need to consider how to provide reliable, convenient and professional to our customers. </a:t>
            </a:r>
          </a:p>
          <a:p>
            <a:endParaRPr kumimoji="1" lang="en-US" altLang="zh-CN" b="0" dirty="0">
              <a:latin typeface="Arial" panose="020B0604020202020204" pitchFamily="34" charset="0"/>
              <a:cs typeface="Arial" panose="020B0604020202020204" pitchFamily="34" charset="0"/>
            </a:endParaRPr>
          </a:p>
          <a:p>
            <a:endParaRPr kumimoji="1" lang="en-US" altLang="zh-CN" dirty="0">
              <a:latin typeface="Arial" panose="020B0604020202020204" pitchFamily="34" charset="0"/>
              <a:cs typeface="Arial" panose="020B0604020202020204" pitchFamily="34" charset="0"/>
            </a:endParaRPr>
          </a:p>
        </p:txBody>
      </p:sp>
      <p:graphicFrame>
        <p:nvGraphicFramePr>
          <p:cNvPr id="20" name="图示 19">
            <a:extLst>
              <a:ext uri="{FF2B5EF4-FFF2-40B4-BE49-F238E27FC236}">
                <a16:creationId xmlns:a16="http://schemas.microsoft.com/office/drawing/2014/main" id="{12B69DEB-41CE-46A0-98C2-987C085C25EA}"/>
              </a:ext>
            </a:extLst>
          </p:cNvPr>
          <p:cNvGraphicFramePr/>
          <p:nvPr>
            <p:extLst>
              <p:ext uri="{D42A27DB-BD31-4B8C-83A1-F6EECF244321}">
                <p14:modId xmlns:p14="http://schemas.microsoft.com/office/powerpoint/2010/main" val="1299846291"/>
              </p:ext>
            </p:extLst>
          </p:nvPr>
        </p:nvGraphicFramePr>
        <p:xfrm>
          <a:off x="2965103" y="2276187"/>
          <a:ext cx="5319986" cy="3589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B04C706E-AD61-4FEA-8706-2CC26F97391C}"/>
              </a:ext>
            </a:extLst>
          </p:cNvPr>
          <p:cNvSpPr>
            <a:spLocks noGrp="1"/>
          </p:cNvSpPr>
          <p:nvPr>
            <p:ph type="body" sz="quarter" idx="10"/>
          </p:nvPr>
        </p:nvSpPr>
        <p:spPr>
          <a:xfrm>
            <a:off x="464695" y="232529"/>
            <a:ext cx="7767842" cy="410254"/>
          </a:xfrm>
        </p:spPr>
        <p:txBody>
          <a:bodyPr/>
          <a:lstStyle/>
          <a:p>
            <a:r>
              <a:rPr lang="en-US" altLang="zh-CN" dirty="0"/>
              <a:t>Standard Operation Procedure</a:t>
            </a:r>
          </a:p>
          <a:p>
            <a:endParaRPr lang="zh-CN" altLang="en-US" dirty="0"/>
          </a:p>
        </p:txBody>
      </p:sp>
      <p:sp>
        <p:nvSpPr>
          <p:cNvPr id="68" name="文本框 67">
            <a:extLst>
              <a:ext uri="{FF2B5EF4-FFF2-40B4-BE49-F238E27FC236}">
                <a16:creationId xmlns:a16="http://schemas.microsoft.com/office/drawing/2014/main" id="{7329A436-6596-4A70-B6E3-FEA12C246BF0}"/>
              </a:ext>
            </a:extLst>
          </p:cNvPr>
          <p:cNvSpPr txBox="1"/>
          <p:nvPr/>
        </p:nvSpPr>
        <p:spPr>
          <a:xfrm>
            <a:off x="8636000" y="372178"/>
            <a:ext cx="1087120" cy="369332"/>
          </a:xfrm>
          <a:prstGeom prst="rect">
            <a:avLst/>
          </a:prstGeom>
          <a:noFill/>
        </p:spPr>
        <p:txBody>
          <a:bodyPr wrap="square" rtlCol="0">
            <a:spAutoFit/>
          </a:bodyPr>
          <a:lstStyle/>
          <a:p>
            <a:r>
              <a:rPr lang="en-US" altLang="zh-CN" dirty="0">
                <a:solidFill>
                  <a:prstClr val="black"/>
                </a:solidFill>
                <a:ea typeface="微软雅黑"/>
              </a:rPr>
              <a:t>Output</a:t>
            </a:r>
          </a:p>
        </p:txBody>
      </p:sp>
      <p:grpSp>
        <p:nvGrpSpPr>
          <p:cNvPr id="69" name="组合 68">
            <a:extLst>
              <a:ext uri="{FF2B5EF4-FFF2-40B4-BE49-F238E27FC236}">
                <a16:creationId xmlns:a16="http://schemas.microsoft.com/office/drawing/2014/main" id="{D4F83542-2CCC-4A91-B6FC-03D5F7B697D2}"/>
              </a:ext>
            </a:extLst>
          </p:cNvPr>
          <p:cNvGrpSpPr/>
          <p:nvPr/>
        </p:nvGrpSpPr>
        <p:grpSpPr>
          <a:xfrm>
            <a:off x="374534" y="727772"/>
            <a:ext cx="11310620" cy="944880"/>
            <a:chOff x="485140" y="1260117"/>
            <a:chExt cx="11310620" cy="944880"/>
          </a:xfrm>
        </p:grpSpPr>
        <p:sp>
          <p:nvSpPr>
            <p:cNvPr id="70" name="矩形 69">
              <a:extLst>
                <a:ext uri="{FF2B5EF4-FFF2-40B4-BE49-F238E27FC236}">
                  <a16:creationId xmlns:a16="http://schemas.microsoft.com/office/drawing/2014/main" id="{8F349463-942C-44B0-A9E5-AB0A11D95E8A}"/>
                </a:ext>
              </a:extLst>
            </p:cNvPr>
            <p:cNvSpPr/>
            <p:nvPr/>
          </p:nvSpPr>
          <p:spPr>
            <a:xfrm>
              <a:off x="485140" y="1260117"/>
              <a:ext cx="11310620" cy="944880"/>
            </a:xfrm>
            <a:prstGeom prst="rect">
              <a:avLst/>
            </a:prstGeom>
            <a:solidFill>
              <a:srgbClr val="4F81B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71" name="文本框 70">
              <a:extLst>
                <a:ext uri="{FF2B5EF4-FFF2-40B4-BE49-F238E27FC236}">
                  <a16:creationId xmlns:a16="http://schemas.microsoft.com/office/drawing/2014/main" id="{B1AEB4FA-8960-42C7-B9B1-366DDDC2C2F9}"/>
                </a:ext>
              </a:extLst>
            </p:cNvPr>
            <p:cNvSpPr txBox="1"/>
            <p:nvPr/>
          </p:nvSpPr>
          <p:spPr>
            <a:xfrm>
              <a:off x="485140" y="1432113"/>
              <a:ext cx="1897380"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Information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collection stage</a:t>
              </a:r>
              <a:endParaRPr kumimoji="0" lang="zh-CN" altLang="en-US" sz="1400" b="0" i="0" u="none" strike="noStrike" kern="0" cap="none" spc="0" normalizeH="0" baseline="0" noProof="0" dirty="0">
                <a:ln>
                  <a:noFill/>
                </a:ln>
                <a:solidFill>
                  <a:prstClr val="white"/>
                </a:solidFill>
                <a:effectLst/>
                <a:uLnTx/>
                <a:uFillTx/>
                <a:ea typeface="微软雅黑"/>
              </a:endParaRPr>
            </a:p>
          </p:txBody>
        </p:sp>
      </p:grpSp>
      <p:grpSp>
        <p:nvGrpSpPr>
          <p:cNvPr id="72" name="组合 71">
            <a:extLst>
              <a:ext uri="{FF2B5EF4-FFF2-40B4-BE49-F238E27FC236}">
                <a16:creationId xmlns:a16="http://schemas.microsoft.com/office/drawing/2014/main" id="{527BA6F8-AE05-4769-A21F-4CDD329E664D}"/>
              </a:ext>
            </a:extLst>
          </p:cNvPr>
          <p:cNvGrpSpPr/>
          <p:nvPr/>
        </p:nvGrpSpPr>
        <p:grpSpPr>
          <a:xfrm>
            <a:off x="374534" y="1962667"/>
            <a:ext cx="11310620" cy="944880"/>
            <a:chOff x="485140" y="2338650"/>
            <a:chExt cx="11310620" cy="944880"/>
          </a:xfrm>
        </p:grpSpPr>
        <p:sp>
          <p:nvSpPr>
            <p:cNvPr id="73" name="矩形 72">
              <a:extLst>
                <a:ext uri="{FF2B5EF4-FFF2-40B4-BE49-F238E27FC236}">
                  <a16:creationId xmlns:a16="http://schemas.microsoft.com/office/drawing/2014/main" id="{CEEE8FEF-A8C8-4202-9826-28127D7DAE7A}"/>
                </a:ext>
              </a:extLst>
            </p:cNvPr>
            <p:cNvSpPr/>
            <p:nvPr/>
          </p:nvSpPr>
          <p:spPr>
            <a:xfrm>
              <a:off x="485140" y="2338650"/>
              <a:ext cx="11310620" cy="944880"/>
            </a:xfrm>
            <a:prstGeom prst="rect">
              <a:avLst/>
            </a:prstGeom>
            <a:solidFill>
              <a:srgbClr val="4F81B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74" name="文本框 73">
              <a:extLst>
                <a:ext uri="{FF2B5EF4-FFF2-40B4-BE49-F238E27FC236}">
                  <a16:creationId xmlns:a16="http://schemas.microsoft.com/office/drawing/2014/main" id="{3D208FF6-CBAF-4B21-AFA8-EF480588B8D4}"/>
                </a:ext>
              </a:extLst>
            </p:cNvPr>
            <p:cNvSpPr txBox="1"/>
            <p:nvPr/>
          </p:nvSpPr>
          <p:spPr>
            <a:xfrm>
              <a:off x="485140" y="2553678"/>
              <a:ext cx="1897380"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Network planning stage</a:t>
              </a:r>
            </a:p>
          </p:txBody>
        </p:sp>
      </p:grpSp>
      <p:grpSp>
        <p:nvGrpSpPr>
          <p:cNvPr id="75" name="组合 74">
            <a:extLst>
              <a:ext uri="{FF2B5EF4-FFF2-40B4-BE49-F238E27FC236}">
                <a16:creationId xmlns:a16="http://schemas.microsoft.com/office/drawing/2014/main" id="{B17A3B82-4669-4661-9D29-BB771002F20E}"/>
              </a:ext>
            </a:extLst>
          </p:cNvPr>
          <p:cNvGrpSpPr/>
          <p:nvPr/>
        </p:nvGrpSpPr>
        <p:grpSpPr>
          <a:xfrm>
            <a:off x="374534" y="3197562"/>
            <a:ext cx="11310620" cy="944880"/>
            <a:chOff x="485140" y="3428790"/>
            <a:chExt cx="11310620" cy="944880"/>
          </a:xfrm>
        </p:grpSpPr>
        <p:sp>
          <p:nvSpPr>
            <p:cNvPr id="76" name="矩形 75">
              <a:extLst>
                <a:ext uri="{FF2B5EF4-FFF2-40B4-BE49-F238E27FC236}">
                  <a16:creationId xmlns:a16="http://schemas.microsoft.com/office/drawing/2014/main" id="{1B97418F-4F9E-45A4-8BD6-96ED1D2D3E2D}"/>
                </a:ext>
              </a:extLst>
            </p:cNvPr>
            <p:cNvSpPr/>
            <p:nvPr/>
          </p:nvSpPr>
          <p:spPr>
            <a:xfrm>
              <a:off x="485140" y="3428790"/>
              <a:ext cx="11310620" cy="944880"/>
            </a:xfrm>
            <a:prstGeom prst="rect">
              <a:avLst/>
            </a:prstGeom>
            <a:solidFill>
              <a:srgbClr val="4F81B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77" name="文本框 76">
              <a:extLst>
                <a:ext uri="{FF2B5EF4-FFF2-40B4-BE49-F238E27FC236}">
                  <a16:creationId xmlns:a16="http://schemas.microsoft.com/office/drawing/2014/main" id="{757717A9-BD5F-4758-B187-F379C4D6C7D1}"/>
                </a:ext>
              </a:extLst>
            </p:cNvPr>
            <p:cNvSpPr txBox="1"/>
            <p:nvPr/>
          </p:nvSpPr>
          <p:spPr>
            <a:xfrm>
              <a:off x="485140" y="3747341"/>
              <a:ext cx="1897380"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Preparation stage</a:t>
              </a:r>
            </a:p>
          </p:txBody>
        </p:sp>
      </p:grpSp>
      <p:grpSp>
        <p:nvGrpSpPr>
          <p:cNvPr id="78" name="组合 77">
            <a:extLst>
              <a:ext uri="{FF2B5EF4-FFF2-40B4-BE49-F238E27FC236}">
                <a16:creationId xmlns:a16="http://schemas.microsoft.com/office/drawing/2014/main" id="{E5FC0B37-6163-4C7C-B091-72A31A9E7C05}"/>
              </a:ext>
            </a:extLst>
          </p:cNvPr>
          <p:cNvGrpSpPr/>
          <p:nvPr/>
        </p:nvGrpSpPr>
        <p:grpSpPr>
          <a:xfrm>
            <a:off x="374534" y="4432457"/>
            <a:ext cx="11310620" cy="944880"/>
            <a:chOff x="485140" y="4538333"/>
            <a:chExt cx="11310620" cy="944880"/>
          </a:xfrm>
        </p:grpSpPr>
        <p:sp>
          <p:nvSpPr>
            <p:cNvPr id="79" name="矩形 78">
              <a:extLst>
                <a:ext uri="{FF2B5EF4-FFF2-40B4-BE49-F238E27FC236}">
                  <a16:creationId xmlns:a16="http://schemas.microsoft.com/office/drawing/2014/main" id="{E7DD51EE-1230-4853-93C8-95FE3CA4F361}"/>
                </a:ext>
              </a:extLst>
            </p:cNvPr>
            <p:cNvSpPr/>
            <p:nvPr/>
          </p:nvSpPr>
          <p:spPr>
            <a:xfrm>
              <a:off x="485140" y="4538333"/>
              <a:ext cx="11310620" cy="944880"/>
            </a:xfrm>
            <a:prstGeom prst="rect">
              <a:avLst/>
            </a:prstGeom>
            <a:solidFill>
              <a:srgbClr val="4F81B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80" name="文本框 79">
              <a:extLst>
                <a:ext uri="{FF2B5EF4-FFF2-40B4-BE49-F238E27FC236}">
                  <a16:creationId xmlns:a16="http://schemas.microsoft.com/office/drawing/2014/main" id="{D2F4C888-A819-41FD-8B4A-FE6B3F7EEDB4}"/>
                </a:ext>
              </a:extLst>
            </p:cNvPr>
            <p:cNvSpPr txBox="1"/>
            <p:nvPr/>
          </p:nvSpPr>
          <p:spPr>
            <a:xfrm>
              <a:off x="485140" y="4825580"/>
              <a:ext cx="1897380"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Deployment stage</a:t>
              </a:r>
            </a:p>
          </p:txBody>
        </p:sp>
      </p:grpSp>
      <p:grpSp>
        <p:nvGrpSpPr>
          <p:cNvPr id="81" name="组合 80">
            <a:extLst>
              <a:ext uri="{FF2B5EF4-FFF2-40B4-BE49-F238E27FC236}">
                <a16:creationId xmlns:a16="http://schemas.microsoft.com/office/drawing/2014/main" id="{3695F57A-AD1D-4792-A4E2-8C5CBBD31B57}"/>
              </a:ext>
            </a:extLst>
          </p:cNvPr>
          <p:cNvGrpSpPr/>
          <p:nvPr/>
        </p:nvGrpSpPr>
        <p:grpSpPr>
          <a:xfrm>
            <a:off x="374534" y="5667352"/>
            <a:ext cx="11310620" cy="944880"/>
            <a:chOff x="485140" y="5674828"/>
            <a:chExt cx="11310620" cy="944880"/>
          </a:xfrm>
        </p:grpSpPr>
        <p:sp>
          <p:nvSpPr>
            <p:cNvPr id="82" name="矩形 81">
              <a:extLst>
                <a:ext uri="{FF2B5EF4-FFF2-40B4-BE49-F238E27FC236}">
                  <a16:creationId xmlns:a16="http://schemas.microsoft.com/office/drawing/2014/main" id="{EF7FB9AB-B479-42DE-A7CA-CF1E7A43CE78}"/>
                </a:ext>
              </a:extLst>
            </p:cNvPr>
            <p:cNvSpPr/>
            <p:nvPr/>
          </p:nvSpPr>
          <p:spPr>
            <a:xfrm>
              <a:off x="485140" y="5674828"/>
              <a:ext cx="11310620" cy="944880"/>
            </a:xfrm>
            <a:prstGeom prst="rect">
              <a:avLst/>
            </a:prstGeom>
            <a:solidFill>
              <a:srgbClr val="4F81B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83" name="文本框 82">
              <a:extLst>
                <a:ext uri="{FF2B5EF4-FFF2-40B4-BE49-F238E27FC236}">
                  <a16:creationId xmlns:a16="http://schemas.microsoft.com/office/drawing/2014/main" id="{F961D871-3181-4987-AA1F-4BD0E219DC5B}"/>
                </a:ext>
              </a:extLst>
            </p:cNvPr>
            <p:cNvSpPr txBox="1"/>
            <p:nvPr/>
          </p:nvSpPr>
          <p:spPr>
            <a:xfrm>
              <a:off x="485140" y="5993379"/>
              <a:ext cx="1897380"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prstClr val="white"/>
                  </a:solidFill>
                  <a:effectLst/>
                  <a:uLnTx/>
                  <a:uFillTx/>
                  <a:ea typeface="微软雅黑"/>
                </a:rPr>
                <a:t>Test &amp; Check stage</a:t>
              </a:r>
            </a:p>
          </p:txBody>
        </p:sp>
      </p:grpSp>
      <p:sp>
        <p:nvSpPr>
          <p:cNvPr id="84" name="矩形 83">
            <a:extLst>
              <a:ext uri="{FF2B5EF4-FFF2-40B4-BE49-F238E27FC236}">
                <a16:creationId xmlns:a16="http://schemas.microsoft.com/office/drawing/2014/main" id="{B7EFD9BF-6D3B-4C46-971A-3828C13DE3AA}"/>
              </a:ext>
            </a:extLst>
          </p:cNvPr>
          <p:cNvSpPr/>
          <p:nvPr/>
        </p:nvSpPr>
        <p:spPr>
          <a:xfrm>
            <a:off x="2845954" y="89976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Data center information collection</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85" name="矩形 84">
            <a:extLst>
              <a:ext uri="{FF2B5EF4-FFF2-40B4-BE49-F238E27FC236}">
                <a16:creationId xmlns:a16="http://schemas.microsoft.com/office/drawing/2014/main" id="{CA58AE95-EA2C-44B5-B999-4DF75260F82F}"/>
              </a:ext>
            </a:extLst>
          </p:cNvPr>
          <p:cNvSpPr/>
          <p:nvPr/>
        </p:nvSpPr>
        <p:spPr>
          <a:xfrm>
            <a:off x="4381384" y="89976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Rack diagram</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86" name="矩形 85">
            <a:extLst>
              <a:ext uri="{FF2B5EF4-FFF2-40B4-BE49-F238E27FC236}">
                <a16:creationId xmlns:a16="http://schemas.microsoft.com/office/drawing/2014/main" id="{4FB26578-6DB3-4CF9-990B-159077D6B41D}"/>
              </a:ext>
            </a:extLst>
          </p:cNvPr>
          <p:cNvSpPr/>
          <p:nvPr/>
        </p:nvSpPr>
        <p:spPr>
          <a:xfrm>
            <a:off x="5916814" y="89976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Data center export network planning</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87" name="矩形 86">
            <a:extLst>
              <a:ext uri="{FF2B5EF4-FFF2-40B4-BE49-F238E27FC236}">
                <a16:creationId xmlns:a16="http://schemas.microsoft.com/office/drawing/2014/main" id="{6DB971E5-D8EA-46A5-BDCC-92A72008664C}"/>
              </a:ext>
            </a:extLst>
          </p:cNvPr>
          <p:cNvSpPr/>
          <p:nvPr/>
        </p:nvSpPr>
        <p:spPr>
          <a:xfrm>
            <a:off x="2840874" y="2082507"/>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IP/VLAN</a:t>
            </a:r>
            <a:r>
              <a:rPr kumimoji="0" lang="zh-CN" altLang="en-US" sz="1100" b="0" i="0" u="none" strike="noStrike" kern="0" cap="none" spc="0" normalizeH="0" baseline="0" noProof="0" dirty="0">
                <a:ln>
                  <a:noFill/>
                </a:ln>
                <a:solidFill>
                  <a:prstClr val="white"/>
                </a:solidFill>
                <a:effectLst/>
                <a:uLnTx/>
                <a:uFillTx/>
                <a:latin typeface="+mn-lt"/>
                <a:ea typeface="微软雅黑"/>
                <a:cs typeface="+mn-cs"/>
              </a:rPr>
              <a:t> </a:t>
            </a: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Planning</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88" name="矩形 87">
            <a:extLst>
              <a:ext uri="{FF2B5EF4-FFF2-40B4-BE49-F238E27FC236}">
                <a16:creationId xmlns:a16="http://schemas.microsoft.com/office/drawing/2014/main" id="{3661F205-296D-46C2-9DDB-454C8356FB10}"/>
              </a:ext>
            </a:extLst>
          </p:cNvPr>
          <p:cNvSpPr/>
          <p:nvPr/>
        </p:nvSpPr>
        <p:spPr>
          <a:xfrm>
            <a:off x="4381384" y="2082507"/>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Network connection plan</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89" name="矩形 88">
            <a:extLst>
              <a:ext uri="{FF2B5EF4-FFF2-40B4-BE49-F238E27FC236}">
                <a16:creationId xmlns:a16="http://schemas.microsoft.com/office/drawing/2014/main" id="{C597B9FE-463E-43F5-B749-DD021AEF0416}"/>
              </a:ext>
            </a:extLst>
          </p:cNvPr>
          <p:cNvSpPr/>
          <p:nvPr/>
        </p:nvSpPr>
        <p:spPr>
          <a:xfrm>
            <a:off x="5919238" y="2082507"/>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Network interface planning &amp;naming</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0" name="矩形 89">
            <a:extLst>
              <a:ext uri="{FF2B5EF4-FFF2-40B4-BE49-F238E27FC236}">
                <a16:creationId xmlns:a16="http://schemas.microsoft.com/office/drawing/2014/main" id="{7B9D4FA2-DEA5-45E9-BA48-FFF4FE368477}"/>
              </a:ext>
            </a:extLst>
          </p:cNvPr>
          <p:cNvSpPr/>
          <p:nvPr/>
        </p:nvSpPr>
        <p:spPr>
          <a:xfrm>
            <a:off x="2838450" y="3343621"/>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Device/Label</a:t>
            </a:r>
            <a:r>
              <a:rPr kumimoji="0" lang="zh-CN" altLang="en-US" sz="1100" b="0" i="0" u="none" strike="noStrike" kern="0" cap="none" spc="0" normalizeH="0" baseline="0" noProof="0" dirty="0">
                <a:ln>
                  <a:noFill/>
                </a:ln>
                <a:solidFill>
                  <a:prstClr val="white"/>
                </a:solidFill>
                <a:effectLst/>
                <a:uLnTx/>
                <a:uFillTx/>
                <a:latin typeface="+mn-lt"/>
                <a:ea typeface="微软雅黑"/>
                <a:cs typeface="+mn-cs"/>
              </a:rPr>
              <a:t> </a:t>
            </a: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preparation</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1" name="矩形 90">
            <a:extLst>
              <a:ext uri="{FF2B5EF4-FFF2-40B4-BE49-F238E27FC236}">
                <a16:creationId xmlns:a16="http://schemas.microsoft.com/office/drawing/2014/main" id="{CC1E91C0-93B5-40A0-ABA9-63C495966D1E}"/>
              </a:ext>
            </a:extLst>
          </p:cNvPr>
          <p:cNvSpPr/>
          <p:nvPr/>
        </p:nvSpPr>
        <p:spPr>
          <a:xfrm>
            <a:off x="4378960" y="3343621"/>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Put device on rack</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2" name="矩形 91">
            <a:extLst>
              <a:ext uri="{FF2B5EF4-FFF2-40B4-BE49-F238E27FC236}">
                <a16:creationId xmlns:a16="http://schemas.microsoft.com/office/drawing/2014/main" id="{B3B8F050-5C18-4C53-8126-3725D998ACE4}"/>
              </a:ext>
            </a:extLst>
          </p:cNvPr>
          <p:cNvSpPr/>
          <p:nvPr/>
        </p:nvSpPr>
        <p:spPr>
          <a:xfrm>
            <a:off x="5916814" y="3343621"/>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Connection check</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3" name="矩形 92">
            <a:extLst>
              <a:ext uri="{FF2B5EF4-FFF2-40B4-BE49-F238E27FC236}">
                <a16:creationId xmlns:a16="http://schemas.microsoft.com/office/drawing/2014/main" id="{63CDD988-70E4-435F-B918-468F4B5E4133}"/>
              </a:ext>
            </a:extLst>
          </p:cNvPr>
          <p:cNvSpPr/>
          <p:nvPr/>
        </p:nvSpPr>
        <p:spPr>
          <a:xfrm>
            <a:off x="2838450" y="456974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Cluster Configuration</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4" name="矩形 93">
            <a:extLst>
              <a:ext uri="{FF2B5EF4-FFF2-40B4-BE49-F238E27FC236}">
                <a16:creationId xmlns:a16="http://schemas.microsoft.com/office/drawing/2014/main" id="{38D4114E-74DF-4789-8257-BED891EAF79E}"/>
              </a:ext>
            </a:extLst>
          </p:cNvPr>
          <p:cNvSpPr/>
          <p:nvPr/>
        </p:nvSpPr>
        <p:spPr>
          <a:xfrm>
            <a:off x="4378960" y="456974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Management Platform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Configuration</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5" name="矩形 94">
            <a:extLst>
              <a:ext uri="{FF2B5EF4-FFF2-40B4-BE49-F238E27FC236}">
                <a16:creationId xmlns:a16="http://schemas.microsoft.com/office/drawing/2014/main" id="{E58E8541-568A-4F2F-A619-E5E30F9C1474}"/>
              </a:ext>
            </a:extLst>
          </p:cNvPr>
          <p:cNvSpPr/>
          <p:nvPr/>
        </p:nvSpPr>
        <p:spPr>
          <a:xfrm>
            <a:off x="5916814" y="456974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Management Platform Deployment</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6" name="矩形 95">
            <a:extLst>
              <a:ext uri="{FF2B5EF4-FFF2-40B4-BE49-F238E27FC236}">
                <a16:creationId xmlns:a16="http://schemas.microsoft.com/office/drawing/2014/main" id="{46FFA361-81EF-43E9-B68C-11436C380DE4}"/>
              </a:ext>
            </a:extLst>
          </p:cNvPr>
          <p:cNvSpPr/>
          <p:nvPr/>
        </p:nvSpPr>
        <p:spPr>
          <a:xfrm>
            <a:off x="2838450" y="581665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VPC Check &amp; Test</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7" name="矩形 96">
            <a:extLst>
              <a:ext uri="{FF2B5EF4-FFF2-40B4-BE49-F238E27FC236}">
                <a16:creationId xmlns:a16="http://schemas.microsoft.com/office/drawing/2014/main" id="{1F524CF7-89D1-4998-BC64-D57BB2393118}"/>
              </a:ext>
            </a:extLst>
          </p:cNvPr>
          <p:cNvSpPr/>
          <p:nvPr/>
        </p:nvSpPr>
        <p:spPr>
          <a:xfrm>
            <a:off x="4378960" y="581665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Management Feature Test</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8" name="矩形 97">
            <a:extLst>
              <a:ext uri="{FF2B5EF4-FFF2-40B4-BE49-F238E27FC236}">
                <a16:creationId xmlns:a16="http://schemas.microsoft.com/office/drawing/2014/main" id="{055FF0FB-C068-4035-AE7A-0F98A8F92145}"/>
              </a:ext>
            </a:extLst>
          </p:cNvPr>
          <p:cNvSpPr/>
          <p:nvPr/>
        </p:nvSpPr>
        <p:spPr>
          <a:xfrm>
            <a:off x="5916814" y="5816658"/>
            <a:ext cx="1148080" cy="705200"/>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0" i="0" u="none" strike="noStrike" kern="0" cap="none" spc="0" normalizeH="0" baseline="0" noProof="0" dirty="0">
                <a:ln>
                  <a:noFill/>
                </a:ln>
                <a:solidFill>
                  <a:prstClr val="white"/>
                </a:solidFill>
                <a:effectLst/>
                <a:uLnTx/>
                <a:uFillTx/>
                <a:latin typeface="+mn-lt"/>
                <a:ea typeface="微软雅黑"/>
                <a:cs typeface="+mn-cs"/>
              </a:rPr>
              <a:t>Checklist</a:t>
            </a:r>
            <a:endParaRPr kumimoji="0" lang="zh-CN" altLang="en-US" sz="1100" b="0" i="0" u="none" strike="noStrike" kern="0" cap="none" spc="0" normalizeH="0" baseline="0" noProof="0" dirty="0">
              <a:ln>
                <a:noFill/>
              </a:ln>
              <a:solidFill>
                <a:prstClr val="white"/>
              </a:solidFill>
              <a:effectLst/>
              <a:uLnTx/>
              <a:uFillTx/>
              <a:latin typeface="+mn-lt"/>
              <a:ea typeface="微软雅黑"/>
              <a:cs typeface="+mn-cs"/>
            </a:endParaRPr>
          </a:p>
        </p:txBody>
      </p:sp>
      <p:sp>
        <p:nvSpPr>
          <p:cNvPr id="99" name="矩形 98">
            <a:extLst>
              <a:ext uri="{FF2B5EF4-FFF2-40B4-BE49-F238E27FC236}">
                <a16:creationId xmlns:a16="http://schemas.microsoft.com/office/drawing/2014/main" id="{BDAAC2E9-1F79-4A93-A9CE-72EA259A779A}"/>
              </a:ext>
            </a:extLst>
          </p:cNvPr>
          <p:cNvSpPr/>
          <p:nvPr/>
        </p:nvSpPr>
        <p:spPr>
          <a:xfrm>
            <a:off x="7813155" y="889530"/>
            <a:ext cx="114808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Data Center Rack Diagram</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0" name="矩形 99">
            <a:extLst>
              <a:ext uri="{FF2B5EF4-FFF2-40B4-BE49-F238E27FC236}">
                <a16:creationId xmlns:a16="http://schemas.microsoft.com/office/drawing/2014/main" id="{0A7363C3-A1D4-4E16-BACA-A0F28CADC066}"/>
              </a:ext>
            </a:extLst>
          </p:cNvPr>
          <p:cNvSpPr/>
          <p:nvPr/>
        </p:nvSpPr>
        <p:spPr>
          <a:xfrm>
            <a:off x="9021906" y="889530"/>
            <a:ext cx="114808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Data Center Information Confirmation Table</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1" name="矩形 100">
            <a:extLst>
              <a:ext uri="{FF2B5EF4-FFF2-40B4-BE49-F238E27FC236}">
                <a16:creationId xmlns:a16="http://schemas.microsoft.com/office/drawing/2014/main" id="{8D9E06AE-F798-4995-9005-25694256C376}"/>
              </a:ext>
            </a:extLst>
          </p:cNvPr>
          <p:cNvSpPr/>
          <p:nvPr/>
        </p:nvSpPr>
        <p:spPr>
          <a:xfrm>
            <a:off x="10250054" y="889530"/>
            <a:ext cx="114808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Work Schedule Table</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2" name="矩形 101">
            <a:extLst>
              <a:ext uri="{FF2B5EF4-FFF2-40B4-BE49-F238E27FC236}">
                <a16:creationId xmlns:a16="http://schemas.microsoft.com/office/drawing/2014/main" id="{B1B3BA0A-8572-4FE8-8750-9A92568E43FB}"/>
              </a:ext>
            </a:extLst>
          </p:cNvPr>
          <p:cNvSpPr/>
          <p:nvPr/>
        </p:nvSpPr>
        <p:spPr>
          <a:xfrm>
            <a:off x="7819505" y="2082507"/>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IP Address Assignment Table of the XX Data Center</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3" name="矩形 102">
            <a:extLst>
              <a:ext uri="{FF2B5EF4-FFF2-40B4-BE49-F238E27FC236}">
                <a16:creationId xmlns:a16="http://schemas.microsoft.com/office/drawing/2014/main" id="{6B48F778-D25F-4F43-BEE9-1DC1FE6B60DD}"/>
              </a:ext>
            </a:extLst>
          </p:cNvPr>
          <p:cNvSpPr/>
          <p:nvPr/>
        </p:nvSpPr>
        <p:spPr>
          <a:xfrm>
            <a:off x="9041649" y="2082507"/>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Network Planning Table for Data Center</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4" name="矩形 103">
            <a:extLst>
              <a:ext uri="{FF2B5EF4-FFF2-40B4-BE49-F238E27FC236}">
                <a16:creationId xmlns:a16="http://schemas.microsoft.com/office/drawing/2014/main" id="{8307ECC7-3383-4393-A18C-BE16D773895B}"/>
              </a:ext>
            </a:extLst>
          </p:cNvPr>
          <p:cNvSpPr/>
          <p:nvPr/>
        </p:nvSpPr>
        <p:spPr>
          <a:xfrm>
            <a:off x="7813155" y="3317401"/>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Label Overview</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5" name="矩形 104">
            <a:extLst>
              <a:ext uri="{FF2B5EF4-FFF2-40B4-BE49-F238E27FC236}">
                <a16:creationId xmlns:a16="http://schemas.microsoft.com/office/drawing/2014/main" id="{468DEDB5-1688-4273-BE17-5866843864F1}"/>
              </a:ext>
            </a:extLst>
          </p:cNvPr>
          <p:cNvSpPr/>
          <p:nvPr/>
        </p:nvSpPr>
        <p:spPr>
          <a:xfrm>
            <a:off x="9037608" y="3315633"/>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Label Print Table</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6" name="矩形 105">
            <a:extLst>
              <a:ext uri="{FF2B5EF4-FFF2-40B4-BE49-F238E27FC236}">
                <a16:creationId xmlns:a16="http://schemas.microsoft.com/office/drawing/2014/main" id="{93B68BE3-A13A-458B-9750-6359D9EADFDB}"/>
              </a:ext>
            </a:extLst>
          </p:cNvPr>
          <p:cNvSpPr/>
          <p:nvPr/>
        </p:nvSpPr>
        <p:spPr>
          <a:xfrm>
            <a:off x="10250054" y="3313622"/>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Accessory Quantity Calculation Tool</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7" name="矩形 106">
            <a:extLst>
              <a:ext uri="{FF2B5EF4-FFF2-40B4-BE49-F238E27FC236}">
                <a16:creationId xmlns:a16="http://schemas.microsoft.com/office/drawing/2014/main" id="{4D95EE90-2DA2-4C60-A732-4D6E11CBBA08}"/>
              </a:ext>
            </a:extLst>
          </p:cNvPr>
          <p:cNvSpPr/>
          <p:nvPr/>
        </p:nvSpPr>
        <p:spPr>
          <a:xfrm>
            <a:off x="7819505" y="4569748"/>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SCP Platform Deployment Guide</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8" name="矩形 107">
            <a:extLst>
              <a:ext uri="{FF2B5EF4-FFF2-40B4-BE49-F238E27FC236}">
                <a16:creationId xmlns:a16="http://schemas.microsoft.com/office/drawing/2014/main" id="{7EF4F3FF-326B-4EF8-9B8B-9CD43110CD22}"/>
              </a:ext>
            </a:extLst>
          </p:cNvPr>
          <p:cNvSpPr/>
          <p:nvPr/>
        </p:nvSpPr>
        <p:spPr>
          <a:xfrm>
            <a:off x="7819505" y="5816658"/>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SCP Delivery Checklist</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09" name="矩形 108">
            <a:extLst>
              <a:ext uri="{FF2B5EF4-FFF2-40B4-BE49-F238E27FC236}">
                <a16:creationId xmlns:a16="http://schemas.microsoft.com/office/drawing/2014/main" id="{0AB3E271-CFEC-4218-9367-FA7274B83CE8}"/>
              </a:ext>
            </a:extLst>
          </p:cNvPr>
          <p:cNvSpPr/>
          <p:nvPr/>
        </p:nvSpPr>
        <p:spPr>
          <a:xfrm>
            <a:off x="9021906" y="5816658"/>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Documents Delivery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Overview</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10" name="矩形 109">
            <a:extLst>
              <a:ext uri="{FF2B5EF4-FFF2-40B4-BE49-F238E27FC236}">
                <a16:creationId xmlns:a16="http://schemas.microsoft.com/office/drawing/2014/main" id="{B1D1DAB1-8930-4378-BEC0-F7349355505B}"/>
              </a:ext>
            </a:extLst>
          </p:cNvPr>
          <p:cNvSpPr/>
          <p:nvPr/>
        </p:nvSpPr>
        <p:spPr>
          <a:xfrm>
            <a:off x="9021906" y="4569748"/>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DNS/NTP/VPN/AF</a:t>
            </a:r>
            <a:r>
              <a:rPr kumimoji="0" lang="zh-CN" altLang="en-US" sz="1050" b="0" i="0" u="none" strike="noStrike" kern="0" cap="none" spc="0" normalizeH="0" baseline="0" noProof="0" dirty="0">
                <a:ln>
                  <a:noFill/>
                </a:ln>
                <a:solidFill>
                  <a:prstClr val="white"/>
                </a:solidFill>
                <a:effectLst/>
                <a:uLnTx/>
                <a:uFillTx/>
                <a:latin typeface="+mn-lt"/>
                <a:ea typeface="微软雅黑"/>
                <a:cs typeface="+mn-cs"/>
              </a:rPr>
              <a:t> </a:t>
            </a: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Configuration</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11" name="矩形 110">
            <a:extLst>
              <a:ext uri="{FF2B5EF4-FFF2-40B4-BE49-F238E27FC236}">
                <a16:creationId xmlns:a16="http://schemas.microsoft.com/office/drawing/2014/main" id="{F9363004-B941-4819-A20A-8BD13067D2A9}"/>
              </a:ext>
            </a:extLst>
          </p:cNvPr>
          <p:cNvSpPr/>
          <p:nvPr/>
        </p:nvSpPr>
        <p:spPr>
          <a:xfrm>
            <a:off x="10224307" y="4569748"/>
            <a:ext cx="1141730" cy="705200"/>
          </a:xfrm>
          <a:prstGeom prst="rect">
            <a:avLst/>
          </a:prstGeom>
          <a:solidFill>
            <a:srgbClr val="61AC3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solidFill>
                <a:effectLst/>
                <a:uLnTx/>
                <a:uFillTx/>
                <a:latin typeface="+mn-lt"/>
                <a:ea typeface="微软雅黑"/>
                <a:cs typeface="+mn-cs"/>
              </a:rPr>
              <a:t>SCP Authorization Configuration</a:t>
            </a:r>
            <a:endParaRPr kumimoji="0" lang="zh-CN" altLang="en-US" sz="1050" b="0" i="0" u="none" strike="noStrike" kern="0" cap="none" spc="0" normalizeH="0" baseline="0" noProof="0" dirty="0">
              <a:ln>
                <a:noFill/>
              </a:ln>
              <a:solidFill>
                <a:prstClr val="white"/>
              </a:solidFill>
              <a:effectLst/>
              <a:uLnTx/>
              <a:uFillTx/>
              <a:latin typeface="+mn-lt"/>
              <a:ea typeface="微软雅黑"/>
              <a:cs typeface="+mn-cs"/>
            </a:endParaRPr>
          </a:p>
        </p:txBody>
      </p:sp>
      <p:sp>
        <p:nvSpPr>
          <p:cNvPr id="112" name="箭头: 下 111">
            <a:extLst>
              <a:ext uri="{FF2B5EF4-FFF2-40B4-BE49-F238E27FC236}">
                <a16:creationId xmlns:a16="http://schemas.microsoft.com/office/drawing/2014/main" id="{5ED5AD94-D8CA-4928-9B36-9DDFEB71D9F0}"/>
              </a:ext>
            </a:extLst>
          </p:cNvPr>
          <p:cNvSpPr/>
          <p:nvPr/>
        </p:nvSpPr>
        <p:spPr>
          <a:xfrm>
            <a:off x="1067954" y="1699704"/>
            <a:ext cx="314960" cy="249664"/>
          </a:xfrm>
          <a:prstGeom prst="downArrow">
            <a:avLst/>
          </a:prstGeom>
          <a:solidFill>
            <a:srgbClr val="4F81BD"/>
          </a:solidFill>
          <a:ln w="12700" cap="flat" cmpd="sng" algn="ctr">
            <a:solidFill>
              <a:srgbClr val="4F81BD">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113" name="箭头: 下 112">
            <a:extLst>
              <a:ext uri="{FF2B5EF4-FFF2-40B4-BE49-F238E27FC236}">
                <a16:creationId xmlns:a16="http://schemas.microsoft.com/office/drawing/2014/main" id="{6682D4B1-046A-41A2-B842-D18B1F1E6514}"/>
              </a:ext>
            </a:extLst>
          </p:cNvPr>
          <p:cNvSpPr/>
          <p:nvPr/>
        </p:nvSpPr>
        <p:spPr>
          <a:xfrm>
            <a:off x="1067954" y="2927722"/>
            <a:ext cx="314960" cy="249664"/>
          </a:xfrm>
          <a:prstGeom prst="downArrow">
            <a:avLst/>
          </a:prstGeom>
          <a:solidFill>
            <a:srgbClr val="4F81BD"/>
          </a:solidFill>
          <a:ln w="12700" cap="flat" cmpd="sng" algn="ctr">
            <a:solidFill>
              <a:srgbClr val="4F81BD">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114" name="箭头: 下 113">
            <a:extLst>
              <a:ext uri="{FF2B5EF4-FFF2-40B4-BE49-F238E27FC236}">
                <a16:creationId xmlns:a16="http://schemas.microsoft.com/office/drawing/2014/main" id="{196572FA-B33A-4296-A7B5-87E436D4A63A}"/>
              </a:ext>
            </a:extLst>
          </p:cNvPr>
          <p:cNvSpPr/>
          <p:nvPr/>
        </p:nvSpPr>
        <p:spPr>
          <a:xfrm>
            <a:off x="1067954" y="4160991"/>
            <a:ext cx="314960" cy="249664"/>
          </a:xfrm>
          <a:prstGeom prst="downArrow">
            <a:avLst/>
          </a:prstGeom>
          <a:solidFill>
            <a:srgbClr val="4F81BD"/>
          </a:solidFill>
          <a:ln w="12700" cap="flat" cmpd="sng" algn="ctr">
            <a:solidFill>
              <a:srgbClr val="4F81BD">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sp>
        <p:nvSpPr>
          <p:cNvPr id="115" name="箭头: 下 114">
            <a:extLst>
              <a:ext uri="{FF2B5EF4-FFF2-40B4-BE49-F238E27FC236}">
                <a16:creationId xmlns:a16="http://schemas.microsoft.com/office/drawing/2014/main" id="{72FC8565-46B5-43FE-B842-CF12E1F24F5B}"/>
              </a:ext>
            </a:extLst>
          </p:cNvPr>
          <p:cNvSpPr/>
          <p:nvPr/>
        </p:nvSpPr>
        <p:spPr>
          <a:xfrm>
            <a:off x="1067954" y="5397512"/>
            <a:ext cx="314960" cy="249664"/>
          </a:xfrm>
          <a:prstGeom prst="downArrow">
            <a:avLst/>
          </a:prstGeom>
          <a:solidFill>
            <a:srgbClr val="4F81BD"/>
          </a:solidFill>
          <a:ln w="12700" cap="flat" cmpd="sng" algn="ctr">
            <a:solidFill>
              <a:srgbClr val="4F81BD">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mn-lt"/>
              <a:ea typeface="微软雅黑"/>
              <a:cs typeface="+mn-cs"/>
            </a:endParaRPr>
          </a:p>
        </p:txBody>
      </p:sp>
      <p:cxnSp>
        <p:nvCxnSpPr>
          <p:cNvPr id="116" name="直接箭头连接符 115">
            <a:extLst>
              <a:ext uri="{FF2B5EF4-FFF2-40B4-BE49-F238E27FC236}">
                <a16:creationId xmlns:a16="http://schemas.microsoft.com/office/drawing/2014/main" id="{17060254-A9F2-4F1E-BDA8-82E46BC19CDD}"/>
              </a:ext>
            </a:extLst>
          </p:cNvPr>
          <p:cNvCxnSpPr>
            <a:cxnSpLocks/>
            <a:stCxn id="84" idx="3"/>
            <a:endCxn id="85" idx="1"/>
          </p:cNvCxnSpPr>
          <p:nvPr/>
        </p:nvCxnSpPr>
        <p:spPr>
          <a:xfrm>
            <a:off x="3994034" y="1252368"/>
            <a:ext cx="387350" cy="0"/>
          </a:xfrm>
          <a:prstGeom prst="straightConnector1">
            <a:avLst/>
          </a:prstGeom>
          <a:noFill/>
          <a:ln w="19050" cap="flat" cmpd="sng" algn="ctr">
            <a:solidFill>
              <a:srgbClr val="FFC000"/>
            </a:solidFill>
            <a:prstDash val="solid"/>
            <a:miter lim="800000"/>
            <a:tailEnd type="triangle"/>
          </a:ln>
          <a:effectLst/>
        </p:spPr>
      </p:cxnSp>
      <p:cxnSp>
        <p:nvCxnSpPr>
          <p:cNvPr id="117" name="直接箭头连接符 116">
            <a:extLst>
              <a:ext uri="{FF2B5EF4-FFF2-40B4-BE49-F238E27FC236}">
                <a16:creationId xmlns:a16="http://schemas.microsoft.com/office/drawing/2014/main" id="{179C2539-4DFD-42EA-B37F-4FF55901F5D0}"/>
              </a:ext>
            </a:extLst>
          </p:cNvPr>
          <p:cNvCxnSpPr>
            <a:cxnSpLocks/>
          </p:cNvCxnSpPr>
          <p:nvPr/>
        </p:nvCxnSpPr>
        <p:spPr>
          <a:xfrm>
            <a:off x="5531888" y="1252368"/>
            <a:ext cx="387350" cy="0"/>
          </a:xfrm>
          <a:prstGeom prst="straightConnector1">
            <a:avLst/>
          </a:prstGeom>
          <a:noFill/>
          <a:ln w="19050" cap="flat" cmpd="sng" algn="ctr">
            <a:solidFill>
              <a:srgbClr val="FFC000"/>
            </a:solidFill>
            <a:prstDash val="solid"/>
            <a:miter lim="800000"/>
            <a:tailEnd type="triangle"/>
          </a:ln>
          <a:effectLst/>
        </p:spPr>
      </p:cxnSp>
      <p:cxnSp>
        <p:nvCxnSpPr>
          <p:cNvPr id="118" name="直接箭头连接符 117">
            <a:extLst>
              <a:ext uri="{FF2B5EF4-FFF2-40B4-BE49-F238E27FC236}">
                <a16:creationId xmlns:a16="http://schemas.microsoft.com/office/drawing/2014/main" id="{CB983DAA-1B8D-4A88-B74F-4403B0C6AF79}"/>
              </a:ext>
            </a:extLst>
          </p:cNvPr>
          <p:cNvCxnSpPr>
            <a:cxnSpLocks/>
          </p:cNvCxnSpPr>
          <p:nvPr/>
        </p:nvCxnSpPr>
        <p:spPr>
          <a:xfrm>
            <a:off x="3994034" y="2418983"/>
            <a:ext cx="387350" cy="0"/>
          </a:xfrm>
          <a:prstGeom prst="straightConnector1">
            <a:avLst/>
          </a:prstGeom>
          <a:noFill/>
          <a:ln w="19050" cap="flat" cmpd="sng" algn="ctr">
            <a:solidFill>
              <a:srgbClr val="FFC000"/>
            </a:solidFill>
            <a:prstDash val="solid"/>
            <a:miter lim="800000"/>
            <a:headEnd type="triangle" w="med" len="med"/>
            <a:tailEnd type="none" w="med" len="med"/>
          </a:ln>
          <a:effectLst/>
        </p:spPr>
      </p:cxnSp>
      <p:cxnSp>
        <p:nvCxnSpPr>
          <p:cNvPr id="119" name="直接箭头连接符 118">
            <a:extLst>
              <a:ext uri="{FF2B5EF4-FFF2-40B4-BE49-F238E27FC236}">
                <a16:creationId xmlns:a16="http://schemas.microsoft.com/office/drawing/2014/main" id="{CB6556C3-137C-48AF-B157-5F5BF22643F3}"/>
              </a:ext>
            </a:extLst>
          </p:cNvPr>
          <p:cNvCxnSpPr>
            <a:cxnSpLocks/>
          </p:cNvCxnSpPr>
          <p:nvPr/>
        </p:nvCxnSpPr>
        <p:spPr>
          <a:xfrm>
            <a:off x="5531888" y="2418983"/>
            <a:ext cx="387350" cy="0"/>
          </a:xfrm>
          <a:prstGeom prst="straightConnector1">
            <a:avLst/>
          </a:prstGeom>
          <a:noFill/>
          <a:ln w="19050" cap="flat" cmpd="sng" algn="ctr">
            <a:solidFill>
              <a:srgbClr val="FFC000"/>
            </a:solidFill>
            <a:prstDash val="solid"/>
            <a:miter lim="800000"/>
            <a:headEnd type="triangle" w="med" len="med"/>
            <a:tailEnd type="none" w="med" len="med"/>
          </a:ln>
          <a:effectLst/>
        </p:spPr>
      </p:cxnSp>
      <p:cxnSp>
        <p:nvCxnSpPr>
          <p:cNvPr id="120" name="直接箭头连接符 119">
            <a:extLst>
              <a:ext uri="{FF2B5EF4-FFF2-40B4-BE49-F238E27FC236}">
                <a16:creationId xmlns:a16="http://schemas.microsoft.com/office/drawing/2014/main" id="{A5198715-EDE2-4D32-829A-A6616E986016}"/>
              </a:ext>
            </a:extLst>
          </p:cNvPr>
          <p:cNvCxnSpPr>
            <a:cxnSpLocks/>
          </p:cNvCxnSpPr>
          <p:nvPr/>
        </p:nvCxnSpPr>
        <p:spPr>
          <a:xfrm>
            <a:off x="3989186" y="3696221"/>
            <a:ext cx="387350" cy="0"/>
          </a:xfrm>
          <a:prstGeom prst="straightConnector1">
            <a:avLst/>
          </a:prstGeom>
          <a:noFill/>
          <a:ln w="19050" cap="flat" cmpd="sng" algn="ctr">
            <a:solidFill>
              <a:srgbClr val="FFC000"/>
            </a:solidFill>
            <a:prstDash val="solid"/>
            <a:miter lim="800000"/>
            <a:tailEnd type="triangle"/>
          </a:ln>
          <a:effectLst/>
        </p:spPr>
      </p:cxnSp>
      <p:cxnSp>
        <p:nvCxnSpPr>
          <p:cNvPr id="121" name="直接箭头连接符 120">
            <a:extLst>
              <a:ext uri="{FF2B5EF4-FFF2-40B4-BE49-F238E27FC236}">
                <a16:creationId xmlns:a16="http://schemas.microsoft.com/office/drawing/2014/main" id="{C52FF64D-74FB-44E0-A1FA-4DBF5233417F}"/>
              </a:ext>
            </a:extLst>
          </p:cNvPr>
          <p:cNvCxnSpPr>
            <a:cxnSpLocks/>
          </p:cNvCxnSpPr>
          <p:nvPr/>
        </p:nvCxnSpPr>
        <p:spPr>
          <a:xfrm>
            <a:off x="5527040" y="3696221"/>
            <a:ext cx="387350" cy="0"/>
          </a:xfrm>
          <a:prstGeom prst="straightConnector1">
            <a:avLst/>
          </a:prstGeom>
          <a:noFill/>
          <a:ln w="19050" cap="flat" cmpd="sng" algn="ctr">
            <a:solidFill>
              <a:srgbClr val="FFC000"/>
            </a:solidFill>
            <a:prstDash val="solid"/>
            <a:miter lim="800000"/>
            <a:tailEnd type="triangle"/>
          </a:ln>
          <a:effectLst/>
        </p:spPr>
      </p:cxnSp>
      <p:cxnSp>
        <p:nvCxnSpPr>
          <p:cNvPr id="122" name="直接箭头连接符 121">
            <a:extLst>
              <a:ext uri="{FF2B5EF4-FFF2-40B4-BE49-F238E27FC236}">
                <a16:creationId xmlns:a16="http://schemas.microsoft.com/office/drawing/2014/main" id="{568EA675-7070-414D-8FCA-7A9FF09EC917}"/>
              </a:ext>
            </a:extLst>
          </p:cNvPr>
          <p:cNvCxnSpPr>
            <a:cxnSpLocks/>
          </p:cNvCxnSpPr>
          <p:nvPr/>
        </p:nvCxnSpPr>
        <p:spPr>
          <a:xfrm>
            <a:off x="3989186" y="4922348"/>
            <a:ext cx="387350" cy="0"/>
          </a:xfrm>
          <a:prstGeom prst="straightConnector1">
            <a:avLst/>
          </a:prstGeom>
          <a:noFill/>
          <a:ln w="19050" cap="flat" cmpd="sng" algn="ctr">
            <a:solidFill>
              <a:srgbClr val="FFC000"/>
            </a:solidFill>
            <a:prstDash val="solid"/>
            <a:miter lim="800000"/>
            <a:headEnd type="triangle" w="med" len="med"/>
            <a:tailEnd type="none" w="med" len="med"/>
          </a:ln>
          <a:effectLst/>
        </p:spPr>
      </p:cxnSp>
      <p:cxnSp>
        <p:nvCxnSpPr>
          <p:cNvPr id="123" name="直接箭头连接符 122">
            <a:extLst>
              <a:ext uri="{FF2B5EF4-FFF2-40B4-BE49-F238E27FC236}">
                <a16:creationId xmlns:a16="http://schemas.microsoft.com/office/drawing/2014/main" id="{D9C849C7-9CA7-4F65-A6C0-B4E5024E9327}"/>
              </a:ext>
            </a:extLst>
          </p:cNvPr>
          <p:cNvCxnSpPr>
            <a:cxnSpLocks/>
          </p:cNvCxnSpPr>
          <p:nvPr/>
        </p:nvCxnSpPr>
        <p:spPr>
          <a:xfrm>
            <a:off x="5527040" y="4922348"/>
            <a:ext cx="387350" cy="0"/>
          </a:xfrm>
          <a:prstGeom prst="straightConnector1">
            <a:avLst/>
          </a:prstGeom>
          <a:noFill/>
          <a:ln w="19050" cap="flat" cmpd="sng" algn="ctr">
            <a:solidFill>
              <a:srgbClr val="FFC000"/>
            </a:solidFill>
            <a:prstDash val="solid"/>
            <a:miter lim="800000"/>
            <a:headEnd type="triangle" w="med" len="med"/>
            <a:tailEnd type="none" w="med" len="med"/>
          </a:ln>
          <a:effectLst/>
        </p:spPr>
      </p:cxnSp>
      <p:cxnSp>
        <p:nvCxnSpPr>
          <p:cNvPr id="124" name="直接箭头连接符 123">
            <a:extLst>
              <a:ext uri="{FF2B5EF4-FFF2-40B4-BE49-F238E27FC236}">
                <a16:creationId xmlns:a16="http://schemas.microsoft.com/office/drawing/2014/main" id="{21EE5FE5-4F19-4BE8-B8CF-5D3D8AF0DB10}"/>
              </a:ext>
            </a:extLst>
          </p:cNvPr>
          <p:cNvCxnSpPr>
            <a:cxnSpLocks/>
          </p:cNvCxnSpPr>
          <p:nvPr/>
        </p:nvCxnSpPr>
        <p:spPr>
          <a:xfrm>
            <a:off x="3994034" y="6169258"/>
            <a:ext cx="387350" cy="0"/>
          </a:xfrm>
          <a:prstGeom prst="straightConnector1">
            <a:avLst/>
          </a:prstGeom>
          <a:noFill/>
          <a:ln w="19050" cap="flat" cmpd="sng" algn="ctr">
            <a:solidFill>
              <a:srgbClr val="FFC000"/>
            </a:solidFill>
            <a:prstDash val="solid"/>
            <a:miter lim="800000"/>
            <a:tailEnd type="triangle"/>
          </a:ln>
          <a:effectLst/>
        </p:spPr>
      </p:cxnSp>
      <p:cxnSp>
        <p:nvCxnSpPr>
          <p:cNvPr id="125" name="直接箭头连接符 124">
            <a:extLst>
              <a:ext uri="{FF2B5EF4-FFF2-40B4-BE49-F238E27FC236}">
                <a16:creationId xmlns:a16="http://schemas.microsoft.com/office/drawing/2014/main" id="{44D529AF-7F53-4CEE-BEBF-98EF02CAC7EB}"/>
              </a:ext>
            </a:extLst>
          </p:cNvPr>
          <p:cNvCxnSpPr>
            <a:cxnSpLocks/>
          </p:cNvCxnSpPr>
          <p:nvPr/>
        </p:nvCxnSpPr>
        <p:spPr>
          <a:xfrm>
            <a:off x="5531888" y="6169258"/>
            <a:ext cx="387350" cy="0"/>
          </a:xfrm>
          <a:prstGeom prst="straightConnector1">
            <a:avLst/>
          </a:prstGeom>
          <a:noFill/>
          <a:ln w="19050" cap="flat" cmpd="sng" algn="ctr">
            <a:solidFill>
              <a:srgbClr val="FFC000"/>
            </a:solidFill>
            <a:prstDash val="solid"/>
            <a:miter lim="800000"/>
            <a:tailEnd type="triangle"/>
          </a:ln>
          <a:effectLst/>
        </p:spPr>
      </p:cxnSp>
      <p:cxnSp>
        <p:nvCxnSpPr>
          <p:cNvPr id="126" name="直接箭头连接符 125">
            <a:extLst>
              <a:ext uri="{FF2B5EF4-FFF2-40B4-BE49-F238E27FC236}">
                <a16:creationId xmlns:a16="http://schemas.microsoft.com/office/drawing/2014/main" id="{96656948-95CC-43B8-A5FF-0970817F2D3D}"/>
              </a:ext>
            </a:extLst>
          </p:cNvPr>
          <p:cNvCxnSpPr>
            <a:cxnSpLocks/>
            <a:stCxn id="87" idx="2"/>
            <a:endCxn id="90" idx="0"/>
          </p:cNvCxnSpPr>
          <p:nvPr/>
        </p:nvCxnSpPr>
        <p:spPr>
          <a:xfrm flipH="1">
            <a:off x="3412490" y="2787707"/>
            <a:ext cx="2424" cy="555914"/>
          </a:xfrm>
          <a:prstGeom prst="straightConnector1">
            <a:avLst/>
          </a:prstGeom>
          <a:noFill/>
          <a:ln w="19050" cap="flat" cmpd="sng" algn="ctr">
            <a:solidFill>
              <a:srgbClr val="FFC000"/>
            </a:solidFill>
            <a:prstDash val="solid"/>
            <a:miter lim="800000"/>
            <a:tailEnd type="triangle"/>
          </a:ln>
          <a:effectLst/>
        </p:spPr>
      </p:cxnSp>
      <p:cxnSp>
        <p:nvCxnSpPr>
          <p:cNvPr id="127" name="直接箭头连接符 126">
            <a:extLst>
              <a:ext uri="{FF2B5EF4-FFF2-40B4-BE49-F238E27FC236}">
                <a16:creationId xmlns:a16="http://schemas.microsoft.com/office/drawing/2014/main" id="{353733DF-EC05-4D1F-A8E9-7426EEFC24C3}"/>
              </a:ext>
            </a:extLst>
          </p:cNvPr>
          <p:cNvCxnSpPr>
            <a:cxnSpLocks/>
            <a:stCxn id="86" idx="2"/>
            <a:endCxn id="89" idx="0"/>
          </p:cNvCxnSpPr>
          <p:nvPr/>
        </p:nvCxnSpPr>
        <p:spPr>
          <a:xfrm>
            <a:off x="6490854" y="1604968"/>
            <a:ext cx="2424" cy="477539"/>
          </a:xfrm>
          <a:prstGeom prst="straightConnector1">
            <a:avLst/>
          </a:prstGeom>
          <a:noFill/>
          <a:ln w="19050" cap="flat" cmpd="sng" algn="ctr">
            <a:solidFill>
              <a:srgbClr val="FFC000"/>
            </a:solidFill>
            <a:prstDash val="solid"/>
            <a:miter lim="800000"/>
            <a:tailEnd type="triangle"/>
          </a:ln>
          <a:effectLst/>
        </p:spPr>
      </p:cxnSp>
      <p:cxnSp>
        <p:nvCxnSpPr>
          <p:cNvPr id="128" name="直接箭头连接符 127">
            <a:extLst>
              <a:ext uri="{FF2B5EF4-FFF2-40B4-BE49-F238E27FC236}">
                <a16:creationId xmlns:a16="http://schemas.microsoft.com/office/drawing/2014/main" id="{B547AA7F-C1B1-47B5-AEF7-39B9184E826D}"/>
              </a:ext>
            </a:extLst>
          </p:cNvPr>
          <p:cNvCxnSpPr>
            <a:cxnSpLocks/>
          </p:cNvCxnSpPr>
          <p:nvPr/>
        </p:nvCxnSpPr>
        <p:spPr>
          <a:xfrm>
            <a:off x="6493278" y="4090100"/>
            <a:ext cx="2424" cy="477539"/>
          </a:xfrm>
          <a:prstGeom prst="straightConnector1">
            <a:avLst/>
          </a:prstGeom>
          <a:noFill/>
          <a:ln w="19050" cap="flat" cmpd="sng" algn="ctr">
            <a:solidFill>
              <a:srgbClr val="FFC000"/>
            </a:solidFill>
            <a:prstDash val="solid"/>
            <a:miter lim="800000"/>
            <a:tailEnd type="triangle"/>
          </a:ln>
          <a:effectLst/>
        </p:spPr>
      </p:cxnSp>
      <p:cxnSp>
        <p:nvCxnSpPr>
          <p:cNvPr id="129" name="直接箭头连接符 128">
            <a:extLst>
              <a:ext uri="{FF2B5EF4-FFF2-40B4-BE49-F238E27FC236}">
                <a16:creationId xmlns:a16="http://schemas.microsoft.com/office/drawing/2014/main" id="{75CBF512-ED5B-4DA4-85CC-D81EB3C03EE0}"/>
              </a:ext>
            </a:extLst>
          </p:cNvPr>
          <p:cNvCxnSpPr>
            <a:cxnSpLocks/>
          </p:cNvCxnSpPr>
          <p:nvPr/>
        </p:nvCxnSpPr>
        <p:spPr>
          <a:xfrm>
            <a:off x="3407758" y="5326193"/>
            <a:ext cx="2424" cy="477539"/>
          </a:xfrm>
          <a:prstGeom prst="straightConnector1">
            <a:avLst/>
          </a:prstGeom>
          <a:noFill/>
          <a:ln w="19050" cap="flat" cmpd="sng" algn="ctr">
            <a:solidFill>
              <a:srgbClr val="FFC000"/>
            </a:solidFill>
            <a:prstDash val="solid"/>
            <a:miter lim="800000"/>
            <a:tailEnd type="triangle"/>
          </a:ln>
          <a:effectLst/>
        </p:spPr>
      </p:cxnSp>
    </p:spTree>
    <p:extLst>
      <p:ext uri="{BB962C8B-B14F-4D97-AF65-F5344CB8AC3E}">
        <p14:creationId xmlns:p14="http://schemas.microsoft.com/office/powerpoint/2010/main" val="743449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p:txBody>
          <a:bodyPr/>
          <a:lstStyle/>
          <a:p>
            <a:r>
              <a:rPr lang="en-US" altLang="zh-CN" dirty="0"/>
              <a:t>Reliability</a:t>
            </a:r>
            <a:endParaRPr lang="zh-CN" altLang="en-US" dirty="0"/>
          </a:p>
        </p:txBody>
      </p:sp>
      <p:sp>
        <p:nvSpPr>
          <p:cNvPr id="6" name="文本框 5">
            <a:extLst>
              <a:ext uri="{FF2B5EF4-FFF2-40B4-BE49-F238E27FC236}">
                <a16:creationId xmlns:a16="http://schemas.microsoft.com/office/drawing/2014/main" id="{08CFF26A-B078-4BDC-9412-FD88891A383C}"/>
              </a:ext>
            </a:extLst>
          </p:cNvPr>
          <p:cNvSpPr txBox="1"/>
          <p:nvPr/>
        </p:nvSpPr>
        <p:spPr>
          <a:xfrm>
            <a:off x="6430806" y="1686185"/>
            <a:ext cx="5490807" cy="2862322"/>
          </a:xfrm>
          <a:prstGeom prst="rect">
            <a:avLst/>
          </a:prstGeom>
          <a:noFill/>
        </p:spPr>
        <p:txBody>
          <a:bodyPr wrap="square">
            <a:spAutoFit/>
          </a:bodyPr>
          <a:lstStyle/>
          <a:p>
            <a:pPr marL="285750" indent="-285750">
              <a:buFont typeface="Arial" panose="020B0604020202020204" pitchFamily="34" charset="0"/>
              <a:buChar char="•"/>
            </a:pPr>
            <a:r>
              <a:rPr lang="zh-CN" altLang="en-US" dirty="0"/>
              <a:t>At least 2 operators providing dedicated network line to datacenter or BGP bandwidth</a:t>
            </a:r>
          </a:p>
          <a:p>
            <a:pPr marL="285750" indent="-285750">
              <a:buFont typeface="Arial" panose="020B0604020202020204" pitchFamily="34" charset="0"/>
              <a:buChar char="•"/>
            </a:pPr>
            <a:r>
              <a:rPr lang="zh-CN" altLang="en-US" dirty="0"/>
              <a:t>At least 50M for each dedicated line with redundant (According to future business to expansion)</a:t>
            </a:r>
          </a:p>
          <a:p>
            <a:pPr marL="285750" indent="-285750">
              <a:buFont typeface="Arial" panose="020B0604020202020204" pitchFamily="34" charset="0"/>
              <a:buChar char="•"/>
            </a:pPr>
            <a:r>
              <a:rPr lang="zh-CN" altLang="en-US" dirty="0"/>
              <a:t>At least 32 IP addresses from each operators(Adaptive by business)</a:t>
            </a:r>
          </a:p>
          <a:p>
            <a:pPr marL="285750" indent="-285750">
              <a:buFont typeface="Arial" panose="020B0604020202020204" pitchFamily="34" charset="0"/>
              <a:buChar char="•"/>
            </a:pPr>
            <a:r>
              <a:rPr lang="zh-CN" altLang="en-US" dirty="0"/>
              <a:t>Relative license</a:t>
            </a:r>
            <a:endParaRPr lang="en-US" altLang="zh-CN" dirty="0"/>
          </a:p>
          <a:p>
            <a:endParaRPr lang="zh-CN" altLang="en-US" dirty="0"/>
          </a:p>
          <a:p>
            <a:r>
              <a:rPr lang="zh-CN" altLang="en-US" sz="1600" dirty="0"/>
              <a:t>Notes: domestic market we need to get Internet License from regulator before the customer business released.</a:t>
            </a:r>
          </a:p>
        </p:txBody>
      </p:sp>
      <p:grpSp>
        <p:nvGrpSpPr>
          <p:cNvPr id="20" name="组合 19">
            <a:extLst>
              <a:ext uri="{FF2B5EF4-FFF2-40B4-BE49-F238E27FC236}">
                <a16:creationId xmlns:a16="http://schemas.microsoft.com/office/drawing/2014/main" id="{A6B48974-852A-4B0E-B8EA-38A32CA722F5}"/>
              </a:ext>
            </a:extLst>
          </p:cNvPr>
          <p:cNvGrpSpPr/>
          <p:nvPr/>
        </p:nvGrpSpPr>
        <p:grpSpPr>
          <a:xfrm>
            <a:off x="6735098" y="4855251"/>
            <a:ext cx="4257366" cy="1961154"/>
            <a:chOff x="1406013" y="4560283"/>
            <a:chExt cx="4257366" cy="1961154"/>
          </a:xfrm>
        </p:grpSpPr>
        <p:pic>
          <p:nvPicPr>
            <p:cNvPr id="7" name="图片 6">
              <a:extLst>
                <a:ext uri="{FF2B5EF4-FFF2-40B4-BE49-F238E27FC236}">
                  <a16:creationId xmlns:a16="http://schemas.microsoft.com/office/drawing/2014/main" id="{042137D2-CBB4-4E8F-B321-C6C7FF56D01C}"/>
                </a:ext>
              </a:extLst>
            </p:cNvPr>
            <p:cNvPicPr>
              <a:picLocks noChangeAspect="1"/>
            </p:cNvPicPr>
            <p:nvPr/>
          </p:nvPicPr>
          <p:blipFill>
            <a:blip r:embed="rId3"/>
            <a:stretch>
              <a:fillRect/>
            </a:stretch>
          </p:blipFill>
          <p:spPr>
            <a:xfrm>
              <a:off x="2502691" y="4560283"/>
              <a:ext cx="1961154" cy="1961154"/>
            </a:xfrm>
            <a:prstGeom prst="rect">
              <a:avLst/>
            </a:prstGeom>
          </p:spPr>
        </p:pic>
        <p:cxnSp>
          <p:nvCxnSpPr>
            <p:cNvPr id="3" name="直接连接符 2">
              <a:extLst>
                <a:ext uri="{FF2B5EF4-FFF2-40B4-BE49-F238E27FC236}">
                  <a16:creationId xmlns:a16="http://schemas.microsoft.com/office/drawing/2014/main" id="{A169A3C0-378A-471D-B339-42C96AEAAC13}"/>
                </a:ext>
              </a:extLst>
            </p:cNvPr>
            <p:cNvCxnSpPr>
              <a:cxnSpLocks/>
              <a:stCxn id="7" idx="3"/>
            </p:cNvCxnSpPr>
            <p:nvPr/>
          </p:nvCxnSpPr>
          <p:spPr>
            <a:xfrm>
              <a:off x="4463845" y="5540860"/>
              <a:ext cx="99797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2394E191-28A9-40F4-9CD6-D658429B59DF}"/>
                </a:ext>
              </a:extLst>
            </p:cNvPr>
            <p:cNvCxnSpPr>
              <a:cxnSpLocks/>
            </p:cNvCxnSpPr>
            <p:nvPr/>
          </p:nvCxnSpPr>
          <p:spPr>
            <a:xfrm>
              <a:off x="4463845" y="5639183"/>
              <a:ext cx="99797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9368167-193F-4F73-9E5E-0BBE92F01704}"/>
                </a:ext>
              </a:extLst>
            </p:cNvPr>
            <p:cNvCxnSpPr>
              <a:cxnSpLocks/>
            </p:cNvCxnSpPr>
            <p:nvPr/>
          </p:nvCxnSpPr>
          <p:spPr>
            <a:xfrm>
              <a:off x="1406013" y="5540860"/>
              <a:ext cx="1096678" cy="0"/>
            </a:xfrm>
            <a:prstGeom prst="line">
              <a:avLst/>
            </a:prstGeom>
            <a:ln w="19050"/>
          </p:spPr>
          <p:style>
            <a:lnRef idx="1">
              <a:schemeClr val="accent6"/>
            </a:lnRef>
            <a:fillRef idx="0">
              <a:schemeClr val="accent6"/>
            </a:fillRef>
            <a:effectRef idx="0">
              <a:schemeClr val="accent6"/>
            </a:effectRef>
            <a:fontRef idx="minor">
              <a:schemeClr val="tx1"/>
            </a:fontRef>
          </p:style>
        </p:cxnSp>
        <p:cxnSp>
          <p:nvCxnSpPr>
            <p:cNvPr id="10" name="直接连接符 9">
              <a:extLst>
                <a:ext uri="{FF2B5EF4-FFF2-40B4-BE49-F238E27FC236}">
                  <a16:creationId xmlns:a16="http://schemas.microsoft.com/office/drawing/2014/main" id="{6F905220-8928-4095-9F38-D36C252A4DD9}"/>
                </a:ext>
              </a:extLst>
            </p:cNvPr>
            <p:cNvCxnSpPr>
              <a:cxnSpLocks/>
            </p:cNvCxnSpPr>
            <p:nvPr/>
          </p:nvCxnSpPr>
          <p:spPr>
            <a:xfrm>
              <a:off x="1406013" y="5639183"/>
              <a:ext cx="1096678" cy="0"/>
            </a:xfrm>
            <a:prstGeom prst="line">
              <a:avLst/>
            </a:prstGeom>
            <a:ln w="19050"/>
          </p:spPr>
          <p:style>
            <a:lnRef idx="1">
              <a:schemeClr val="accent6"/>
            </a:lnRef>
            <a:fillRef idx="0">
              <a:schemeClr val="accent6"/>
            </a:fillRef>
            <a:effectRef idx="0">
              <a:schemeClr val="accent6"/>
            </a:effectRef>
            <a:fontRef idx="minor">
              <a:schemeClr val="tx1"/>
            </a:fontRef>
          </p:style>
        </p:cxnSp>
        <p:sp>
          <p:nvSpPr>
            <p:cNvPr id="11" name="文本框 10">
              <a:extLst>
                <a:ext uri="{FF2B5EF4-FFF2-40B4-BE49-F238E27FC236}">
                  <a16:creationId xmlns:a16="http://schemas.microsoft.com/office/drawing/2014/main" id="{5278A4F4-B65F-4462-B665-02D54072AB69}"/>
                </a:ext>
              </a:extLst>
            </p:cNvPr>
            <p:cNvSpPr txBox="1"/>
            <p:nvPr/>
          </p:nvSpPr>
          <p:spPr>
            <a:xfrm>
              <a:off x="1740692" y="5072967"/>
              <a:ext cx="555522" cy="369332"/>
            </a:xfrm>
            <a:prstGeom prst="rect">
              <a:avLst/>
            </a:prstGeom>
            <a:noFill/>
          </p:spPr>
          <p:txBody>
            <a:bodyPr wrap="square" rtlCol="0">
              <a:spAutoFit/>
            </a:bodyPr>
            <a:lstStyle/>
            <a:p>
              <a:r>
                <a:rPr lang="en-US" altLang="zh-CN" dirty="0"/>
                <a:t>TIM</a:t>
              </a:r>
              <a:endParaRPr lang="zh-CN" altLang="en-US" dirty="0"/>
            </a:p>
          </p:txBody>
        </p:sp>
        <p:sp>
          <p:nvSpPr>
            <p:cNvPr id="12" name="文本框 11">
              <a:extLst>
                <a:ext uri="{FF2B5EF4-FFF2-40B4-BE49-F238E27FC236}">
                  <a16:creationId xmlns:a16="http://schemas.microsoft.com/office/drawing/2014/main" id="{55529477-D12A-4316-8634-9E748A906AF2}"/>
                </a:ext>
              </a:extLst>
            </p:cNvPr>
            <p:cNvSpPr txBox="1"/>
            <p:nvPr/>
          </p:nvSpPr>
          <p:spPr>
            <a:xfrm>
              <a:off x="4542502" y="5072967"/>
              <a:ext cx="1120877" cy="369332"/>
            </a:xfrm>
            <a:prstGeom prst="rect">
              <a:avLst/>
            </a:prstGeom>
            <a:noFill/>
          </p:spPr>
          <p:txBody>
            <a:bodyPr wrap="square" rtlCol="0">
              <a:spAutoFit/>
            </a:bodyPr>
            <a:lstStyle/>
            <a:p>
              <a:r>
                <a:rPr lang="en-US" altLang="zh-CN" dirty="0" err="1"/>
                <a:t>WindTre</a:t>
              </a:r>
              <a:endParaRPr lang="zh-CN" altLang="en-US" dirty="0"/>
            </a:p>
          </p:txBody>
        </p:sp>
      </p:grpSp>
      <p:sp>
        <p:nvSpPr>
          <p:cNvPr id="22" name="文本框 21">
            <a:extLst>
              <a:ext uri="{FF2B5EF4-FFF2-40B4-BE49-F238E27FC236}">
                <a16:creationId xmlns:a16="http://schemas.microsoft.com/office/drawing/2014/main" id="{64364B19-4441-41AF-B34A-3C800E6268F3}"/>
              </a:ext>
            </a:extLst>
          </p:cNvPr>
          <p:cNvSpPr txBox="1"/>
          <p:nvPr/>
        </p:nvSpPr>
        <p:spPr>
          <a:xfrm>
            <a:off x="6430806" y="1074316"/>
            <a:ext cx="3416710" cy="369332"/>
          </a:xfrm>
          <a:prstGeom prst="rect">
            <a:avLst/>
          </a:prstGeom>
          <a:noFill/>
        </p:spPr>
        <p:txBody>
          <a:bodyPr wrap="square">
            <a:spAutoFit/>
          </a:bodyPr>
          <a:lstStyle/>
          <a:p>
            <a:r>
              <a:rPr lang="en-US" altLang="zh-CN" b="1" dirty="0"/>
              <a:t>Network bandwidth &amp; IP resource</a:t>
            </a:r>
          </a:p>
        </p:txBody>
      </p:sp>
      <p:cxnSp>
        <p:nvCxnSpPr>
          <p:cNvPr id="24" name="直接连接符 23">
            <a:extLst>
              <a:ext uri="{FF2B5EF4-FFF2-40B4-BE49-F238E27FC236}">
                <a16:creationId xmlns:a16="http://schemas.microsoft.com/office/drawing/2014/main" id="{8A6CCC18-C98C-409C-9D1E-2962CF42420B}"/>
              </a:ext>
            </a:extLst>
          </p:cNvPr>
          <p:cNvCxnSpPr/>
          <p:nvPr/>
        </p:nvCxnSpPr>
        <p:spPr>
          <a:xfrm>
            <a:off x="5476568" y="1597741"/>
            <a:ext cx="0" cy="3448990"/>
          </a:xfrm>
          <a:prstGeom prst="line">
            <a:avLst/>
          </a:prstGeom>
          <a:ln w="12700">
            <a:prstDash val="lgDash"/>
          </a:ln>
        </p:spPr>
        <p:style>
          <a:lnRef idx="1">
            <a:schemeClr val="accent5"/>
          </a:lnRef>
          <a:fillRef idx="0">
            <a:schemeClr val="accent5"/>
          </a:fillRef>
          <a:effectRef idx="0">
            <a:schemeClr val="accent5"/>
          </a:effectRef>
          <a:fontRef idx="minor">
            <a:schemeClr val="tx1"/>
          </a:fontRef>
        </p:style>
      </p:cxnSp>
      <p:sp>
        <p:nvSpPr>
          <p:cNvPr id="25" name="文本框 24">
            <a:extLst>
              <a:ext uri="{FF2B5EF4-FFF2-40B4-BE49-F238E27FC236}">
                <a16:creationId xmlns:a16="http://schemas.microsoft.com/office/drawing/2014/main" id="{AFB6605E-06D8-4FC4-B780-4203455A4DD6}"/>
              </a:ext>
            </a:extLst>
          </p:cNvPr>
          <p:cNvSpPr txBox="1"/>
          <p:nvPr/>
        </p:nvSpPr>
        <p:spPr>
          <a:xfrm>
            <a:off x="636129" y="1752881"/>
            <a:ext cx="4827128" cy="2585323"/>
          </a:xfrm>
          <a:prstGeom prst="rect">
            <a:avLst/>
          </a:prstGeom>
          <a:noFill/>
        </p:spPr>
        <p:txBody>
          <a:bodyPr wrap="square">
            <a:spAutoFit/>
          </a:bodyPr>
          <a:lstStyle/>
          <a:p>
            <a:pPr marL="285750" indent="-285750">
              <a:buFont typeface="Arial" panose="020B0604020202020204" pitchFamily="34" charset="0"/>
              <a:buChar char="•"/>
            </a:pPr>
            <a:r>
              <a:rPr lang="en-US" altLang="zh-CN" dirty="0"/>
              <a:t>Two circuit feedings </a:t>
            </a:r>
          </a:p>
          <a:p>
            <a:pPr marL="285750" indent="-285750">
              <a:buFont typeface="Arial" panose="020B0604020202020204" pitchFamily="34" charset="0"/>
              <a:buChar char="•"/>
            </a:pPr>
            <a:r>
              <a:rPr lang="en-US" altLang="zh-CN" dirty="0"/>
              <a:t>Backup power supply</a:t>
            </a:r>
          </a:p>
          <a:p>
            <a:pPr marL="285750" indent="-285750">
              <a:buFont typeface="Arial" panose="020B0604020202020204" pitchFamily="34" charset="0"/>
              <a:buChar char="•"/>
            </a:pPr>
            <a:r>
              <a:rPr lang="en-US" altLang="zh-CN" dirty="0"/>
              <a:t>UPS</a:t>
            </a:r>
          </a:p>
          <a:p>
            <a:pPr marL="285750" indent="-285750">
              <a:buFont typeface="Arial" panose="020B0604020202020204" pitchFamily="34" charset="0"/>
              <a:buChar char="•"/>
            </a:pPr>
            <a:r>
              <a:rPr lang="en-US" altLang="zh-CN" dirty="0"/>
              <a:t>Air circulation system</a:t>
            </a:r>
          </a:p>
          <a:p>
            <a:pPr marL="285750" indent="-285750">
              <a:buFont typeface="Arial" panose="020B0604020202020204" pitchFamily="34" charset="0"/>
              <a:buChar char="•"/>
            </a:pPr>
            <a:r>
              <a:rPr lang="en-US" altLang="zh-CN" dirty="0"/>
              <a:t>Water chilling unit</a:t>
            </a:r>
          </a:p>
          <a:p>
            <a:pPr marL="285750" indent="-285750">
              <a:buFont typeface="Arial" panose="020B0604020202020204" pitchFamily="34" charset="0"/>
              <a:buChar char="•"/>
            </a:pPr>
            <a:r>
              <a:rPr lang="en-US" altLang="zh-CN" dirty="0"/>
              <a:t>Fire protection system</a:t>
            </a:r>
          </a:p>
          <a:p>
            <a:pPr marL="285750" indent="-285750">
              <a:buFont typeface="Arial" panose="020B0604020202020204" pitchFamily="34" charset="0"/>
              <a:buChar char="•"/>
            </a:pPr>
            <a:r>
              <a:rPr lang="en-US" altLang="zh-CN" dirty="0"/>
              <a:t>Security &amp; Network system</a:t>
            </a:r>
          </a:p>
          <a:p>
            <a:pPr marL="285750" indent="-285750">
              <a:buFont typeface="Arial" panose="020B0604020202020204" pitchFamily="34" charset="0"/>
              <a:buChar char="•"/>
            </a:pPr>
            <a:r>
              <a:rPr lang="en-US" altLang="zh-CN" dirty="0"/>
              <a:t>Plenty of standard 42U rack</a:t>
            </a:r>
          </a:p>
          <a:p>
            <a:pPr marL="285750" indent="-285750">
              <a:buFont typeface="Arial" panose="020B0604020202020204" pitchFamily="34" charset="0"/>
              <a:buChar char="•"/>
            </a:pPr>
            <a:r>
              <a:rPr lang="en-US" altLang="zh-CN" dirty="0"/>
              <a:t>...</a:t>
            </a:r>
            <a:endParaRPr lang="zh-CN" altLang="en-US" dirty="0"/>
          </a:p>
        </p:txBody>
      </p:sp>
      <p:pic>
        <p:nvPicPr>
          <p:cNvPr id="26" name="图片 25">
            <a:extLst>
              <a:ext uri="{FF2B5EF4-FFF2-40B4-BE49-F238E27FC236}">
                <a16:creationId xmlns:a16="http://schemas.microsoft.com/office/drawing/2014/main" id="{39112515-904B-44E6-B137-EF76207477FE}"/>
              </a:ext>
            </a:extLst>
          </p:cNvPr>
          <p:cNvPicPr>
            <a:picLocks noChangeAspect="1"/>
          </p:cNvPicPr>
          <p:nvPr/>
        </p:nvPicPr>
        <p:blipFill>
          <a:blip r:embed="rId4"/>
          <a:stretch>
            <a:fillRect/>
          </a:stretch>
        </p:blipFill>
        <p:spPr>
          <a:xfrm>
            <a:off x="1854896" y="4616740"/>
            <a:ext cx="1162175" cy="1162175"/>
          </a:xfrm>
          <a:prstGeom prst="rect">
            <a:avLst/>
          </a:prstGeom>
        </p:spPr>
      </p:pic>
      <p:sp>
        <p:nvSpPr>
          <p:cNvPr id="27" name="文本占位符 3">
            <a:extLst>
              <a:ext uri="{FF2B5EF4-FFF2-40B4-BE49-F238E27FC236}">
                <a16:creationId xmlns:a16="http://schemas.microsoft.com/office/drawing/2014/main" id="{17EF884A-5F97-4843-9EB9-EA024D944D59}"/>
              </a:ext>
            </a:extLst>
          </p:cNvPr>
          <p:cNvSpPr txBox="1">
            <a:spLocks/>
          </p:cNvSpPr>
          <p:nvPr/>
        </p:nvSpPr>
        <p:spPr>
          <a:xfrm>
            <a:off x="1968056" y="5901648"/>
            <a:ext cx="1162176" cy="322002"/>
          </a:xfrm>
          <a:prstGeom prst="rect">
            <a:avLst/>
          </a:prstGeom>
        </p:spPr>
        <p:txBody>
          <a:bodyPr wrap="square" lIns="90000" tIns="36000" bIns="36000">
            <a:spAutoFit/>
          </a:bodyPr>
          <a:lstStyle>
            <a:lvl1pPr marL="0" indent="0" algn="l" defTabSz="914400" rtl="0" eaLnBrk="1" latinLnBrk="0" hangingPunct="1">
              <a:lnSpc>
                <a:spcPct val="90000"/>
              </a:lnSpc>
              <a:spcBef>
                <a:spcPts val="1000"/>
              </a:spcBef>
              <a:buFontTx/>
              <a:buNone/>
              <a:defRPr sz="2600" b="1" kern="1200">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1800" dirty="0"/>
              <a:t>Tier3+</a:t>
            </a:r>
            <a:endParaRPr lang="zh-CN" altLang="en-US" sz="1800" dirty="0"/>
          </a:p>
        </p:txBody>
      </p:sp>
      <p:sp>
        <p:nvSpPr>
          <p:cNvPr id="28" name="文本框 27">
            <a:extLst>
              <a:ext uri="{FF2B5EF4-FFF2-40B4-BE49-F238E27FC236}">
                <a16:creationId xmlns:a16="http://schemas.microsoft.com/office/drawing/2014/main" id="{17806EED-8312-464E-8302-931E60A6174A}"/>
              </a:ext>
            </a:extLst>
          </p:cNvPr>
          <p:cNvSpPr txBox="1"/>
          <p:nvPr/>
        </p:nvSpPr>
        <p:spPr>
          <a:xfrm>
            <a:off x="636129" y="1074316"/>
            <a:ext cx="3416710" cy="369332"/>
          </a:xfrm>
          <a:prstGeom prst="rect">
            <a:avLst/>
          </a:prstGeom>
          <a:noFill/>
        </p:spPr>
        <p:txBody>
          <a:bodyPr wrap="square">
            <a:spAutoFit/>
          </a:bodyPr>
          <a:lstStyle/>
          <a:p>
            <a:r>
              <a:rPr lang="en-US" altLang="zh-CN" b="1" dirty="0"/>
              <a:t>Data center environment</a:t>
            </a:r>
          </a:p>
        </p:txBody>
      </p:sp>
    </p:spTree>
    <p:extLst>
      <p:ext uri="{BB962C8B-B14F-4D97-AF65-F5344CB8AC3E}">
        <p14:creationId xmlns:p14="http://schemas.microsoft.com/office/powerpoint/2010/main" val="4135966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7BCB7484-0A4C-4D0D-91F8-AF5B1C46BB65}"/>
              </a:ext>
            </a:extLst>
          </p:cNvPr>
          <p:cNvSpPr>
            <a:spLocks noGrp="1"/>
          </p:cNvSpPr>
          <p:nvPr>
            <p:ph type="body" sz="quarter" idx="10"/>
          </p:nvPr>
        </p:nvSpPr>
        <p:spPr>
          <a:xfrm>
            <a:off x="464695" y="232528"/>
            <a:ext cx="7767842" cy="921141"/>
          </a:xfrm>
        </p:spPr>
        <p:txBody>
          <a:bodyPr/>
          <a:lstStyle/>
          <a:p>
            <a:r>
              <a:rPr lang="en-US" altLang="zh-CN" dirty="0"/>
              <a:t>Network &amp; Rack Planning</a:t>
            </a:r>
            <a:endParaRPr lang="zh-CN" altLang="en-US" dirty="0"/>
          </a:p>
          <a:p>
            <a:endParaRPr lang="zh-CN" altLang="en-US" dirty="0"/>
          </a:p>
        </p:txBody>
      </p:sp>
      <p:sp>
        <p:nvSpPr>
          <p:cNvPr id="7" name="文本框 6">
            <a:extLst>
              <a:ext uri="{FF2B5EF4-FFF2-40B4-BE49-F238E27FC236}">
                <a16:creationId xmlns:a16="http://schemas.microsoft.com/office/drawing/2014/main" id="{49948160-3C9C-4869-B8B3-5B4736C99926}"/>
              </a:ext>
            </a:extLst>
          </p:cNvPr>
          <p:cNvSpPr txBox="1"/>
          <p:nvPr/>
        </p:nvSpPr>
        <p:spPr>
          <a:xfrm>
            <a:off x="7815079" y="2380396"/>
            <a:ext cx="4207776" cy="2462213"/>
          </a:xfrm>
          <a:prstGeom prst="rect">
            <a:avLst/>
          </a:prstGeom>
          <a:noFill/>
        </p:spPr>
        <p:txBody>
          <a:bodyPr wrap="square">
            <a:spAutoFit/>
          </a:bodyPr>
          <a:lstStyle/>
          <a:p>
            <a:r>
              <a:rPr lang="en-US" altLang="zh-CN" b="1" dirty="0"/>
              <a:t>Network  Planning</a:t>
            </a:r>
          </a:p>
          <a:p>
            <a:endParaRPr lang="en-US" altLang="zh-CN" dirty="0"/>
          </a:p>
          <a:p>
            <a:pPr marL="285750" indent="-285750">
              <a:buFont typeface="Arial" panose="020B0604020202020204" pitchFamily="34" charset="0"/>
              <a:buChar char="•"/>
            </a:pPr>
            <a:r>
              <a:rPr lang="en-US" altLang="zh-CN" dirty="0"/>
              <a:t>IPMI network(1GE switch)</a:t>
            </a:r>
          </a:p>
          <a:p>
            <a:pPr marL="285750" indent="-285750">
              <a:buFont typeface="Arial" panose="020B0604020202020204" pitchFamily="34" charset="0"/>
              <a:buChar char="•"/>
            </a:pPr>
            <a:r>
              <a:rPr lang="en-US" altLang="zh-CN" dirty="0"/>
              <a:t>Manage network(2*1GE switch)</a:t>
            </a:r>
          </a:p>
          <a:p>
            <a:pPr marL="285750" indent="-285750">
              <a:buFont typeface="Arial" panose="020B0604020202020204" pitchFamily="34" charset="0"/>
              <a:buChar char="•"/>
            </a:pPr>
            <a:r>
              <a:rPr lang="en-US" altLang="zh-CN" dirty="0"/>
              <a:t>Storage network(2*10GE switch)</a:t>
            </a:r>
          </a:p>
          <a:p>
            <a:pPr marL="285750" indent="-285750">
              <a:buFont typeface="Arial" panose="020B0604020202020204" pitchFamily="34" charset="0"/>
              <a:buChar char="•"/>
            </a:pPr>
            <a:r>
              <a:rPr lang="en-US" altLang="zh-CN" dirty="0"/>
              <a:t>Traffic network(2*10GE switch)</a:t>
            </a:r>
          </a:p>
          <a:p>
            <a:pPr marL="285750" indent="-285750">
              <a:buFont typeface="Arial" panose="020B0604020202020204" pitchFamily="34" charset="0"/>
              <a:buChar char="•"/>
            </a:pPr>
            <a:endParaRPr lang="en-US" altLang="zh-CN" dirty="0"/>
          </a:p>
          <a:p>
            <a:r>
              <a:rPr lang="zh-CN" altLang="en-US" sz="1400" dirty="0"/>
              <a:t>*</a:t>
            </a:r>
            <a:r>
              <a:rPr lang="en-US" altLang="zh-CN" sz="1400" dirty="0"/>
              <a:t>Traffic network contains VXLAN, business, managed, and public service networks, and corporate leased line</a:t>
            </a:r>
            <a:endParaRPr lang="zh-CN" altLang="en-US" sz="1400" dirty="0"/>
          </a:p>
        </p:txBody>
      </p:sp>
      <p:pic>
        <p:nvPicPr>
          <p:cNvPr id="1028" name="图片 1">
            <a:extLst>
              <a:ext uri="{FF2B5EF4-FFF2-40B4-BE49-F238E27FC236}">
                <a16:creationId xmlns:a16="http://schemas.microsoft.com/office/drawing/2014/main" id="{61869D99-5657-4D59-924D-35F31D73C63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9172" y="1085222"/>
            <a:ext cx="6471446" cy="49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直接连接符 8">
            <a:extLst>
              <a:ext uri="{FF2B5EF4-FFF2-40B4-BE49-F238E27FC236}">
                <a16:creationId xmlns:a16="http://schemas.microsoft.com/office/drawing/2014/main" id="{0784D976-D23F-4883-BBC9-DF8E0D05A543}"/>
              </a:ext>
            </a:extLst>
          </p:cNvPr>
          <p:cNvCxnSpPr/>
          <p:nvPr/>
        </p:nvCxnSpPr>
        <p:spPr>
          <a:xfrm>
            <a:off x="7506930" y="1946786"/>
            <a:ext cx="0" cy="3448990"/>
          </a:xfrm>
          <a:prstGeom prst="line">
            <a:avLst/>
          </a:prstGeom>
          <a:ln w="12700">
            <a:prstDash val="lgDash"/>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4151703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5">
            <a:extLst>
              <a:ext uri="{FF2B5EF4-FFF2-40B4-BE49-F238E27FC236}">
                <a16:creationId xmlns:a16="http://schemas.microsoft.com/office/drawing/2014/main" id="{1B6B2B6D-E16F-4395-B606-1E5A8D63CE19}"/>
              </a:ext>
            </a:extLst>
          </p:cNvPr>
          <p:cNvSpPr txBox="1">
            <a:spLocks/>
          </p:cNvSpPr>
          <p:nvPr/>
        </p:nvSpPr>
        <p:spPr>
          <a:xfrm>
            <a:off x="464695" y="232528"/>
            <a:ext cx="7767842" cy="430530"/>
          </a:xfrm>
          <a:prstGeom prst="rect">
            <a:avLst/>
          </a:prstGeom>
        </p:spPr>
        <p:txBody>
          <a:bodyPr wrap="square" lIns="90000" tIns="36000" bIns="36000">
            <a:spAutoFit/>
          </a:bodyPr>
          <a:lstStyle>
            <a:lvl1pPr marL="0" indent="0" algn="l" defTabSz="914400" rtl="0" eaLnBrk="1" latinLnBrk="0" hangingPunct="1">
              <a:lnSpc>
                <a:spcPct val="90000"/>
              </a:lnSpc>
              <a:spcBef>
                <a:spcPts val="1000"/>
              </a:spcBef>
              <a:buFontTx/>
              <a:buNone/>
              <a:defRPr sz="2600" b="1" kern="1200">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kumimoji="1" lang="en-US" altLang="zh-CN" dirty="0">
                <a:sym typeface="微软雅黑" panose="020B0503020204020204" charset="-122"/>
              </a:rPr>
              <a:t>Rack Planning</a:t>
            </a:r>
            <a:endParaRPr kumimoji="1" lang="zh-CN" altLang="en-US" dirty="0">
              <a:sym typeface="微软雅黑" panose="020B0503020204020204" charset="-122"/>
            </a:endParaRPr>
          </a:p>
        </p:txBody>
      </p:sp>
      <p:sp>
        <p:nvSpPr>
          <p:cNvPr id="207" name="TextBox 542">
            <a:extLst>
              <a:ext uri="{FF2B5EF4-FFF2-40B4-BE49-F238E27FC236}">
                <a16:creationId xmlns:a16="http://schemas.microsoft.com/office/drawing/2014/main" id="{708815B1-3FAD-4D38-BDA9-4F270B0AE875}"/>
              </a:ext>
            </a:extLst>
          </p:cNvPr>
          <p:cNvSpPr txBox="1"/>
          <p:nvPr/>
        </p:nvSpPr>
        <p:spPr>
          <a:xfrm>
            <a:off x="234838" y="3393872"/>
            <a:ext cx="1046239" cy="461665"/>
          </a:xfrm>
          <a:prstGeom prst="rect">
            <a:avLst/>
          </a:prstGeom>
          <a:noFill/>
        </p:spPr>
        <p:txBody>
          <a:bodyPr wrap="square" rtlCol="0">
            <a:spAutoFit/>
          </a:bodyPr>
          <a:lstStyle/>
          <a:p>
            <a:pPr algn="ctr"/>
            <a:r>
              <a:rPr lang="en-US" altLang="zh-CN" sz="1200" dirty="0">
                <a:latin typeface="微软雅黑" panose="020B0503020204020204" charset="-122"/>
                <a:ea typeface="微软雅黑" panose="020B0503020204020204" charset="-122"/>
                <a:sym typeface="微软雅黑" panose="020B0503020204020204" charset="-122"/>
              </a:rPr>
              <a:t>Maximum</a:t>
            </a:r>
          </a:p>
          <a:p>
            <a:pPr algn="ctr"/>
            <a:r>
              <a:rPr lang="en-US" altLang="zh-CN" sz="1200" dirty="0">
                <a:latin typeface="微软雅黑" panose="020B0503020204020204" charset="-122"/>
                <a:ea typeface="微软雅黑" panose="020B0503020204020204" charset="-122"/>
                <a:sym typeface="微软雅黑" panose="020B0503020204020204" charset="-122"/>
              </a:rPr>
              <a:t>10 devices</a:t>
            </a:r>
            <a:endParaRPr lang="zh-CN" altLang="en-US" sz="1200" dirty="0">
              <a:latin typeface="微软雅黑" panose="020B0503020204020204" charset="-122"/>
              <a:ea typeface="微软雅黑" panose="020B0503020204020204" charset="-122"/>
              <a:sym typeface="微软雅黑" panose="020B0503020204020204" charset="-122"/>
            </a:endParaRPr>
          </a:p>
        </p:txBody>
      </p:sp>
      <p:grpSp>
        <p:nvGrpSpPr>
          <p:cNvPr id="226" name="组合 225">
            <a:extLst>
              <a:ext uri="{FF2B5EF4-FFF2-40B4-BE49-F238E27FC236}">
                <a16:creationId xmlns:a16="http://schemas.microsoft.com/office/drawing/2014/main" id="{F28E38C3-F95D-4184-B7FF-D796E05A7FCC}"/>
              </a:ext>
            </a:extLst>
          </p:cNvPr>
          <p:cNvGrpSpPr/>
          <p:nvPr/>
        </p:nvGrpSpPr>
        <p:grpSpPr>
          <a:xfrm>
            <a:off x="1167838" y="981661"/>
            <a:ext cx="9379768" cy="4561301"/>
            <a:chOff x="874574" y="769246"/>
            <a:chExt cx="10790975" cy="5721251"/>
          </a:xfrm>
        </p:grpSpPr>
        <p:sp>
          <p:nvSpPr>
            <p:cNvPr id="5" name="TextBox 548">
              <a:extLst>
                <a:ext uri="{FF2B5EF4-FFF2-40B4-BE49-F238E27FC236}">
                  <a16:creationId xmlns:a16="http://schemas.microsoft.com/office/drawing/2014/main" id="{C065E851-AF7F-407B-8B42-0ADDA19F6A03}"/>
                </a:ext>
              </a:extLst>
            </p:cNvPr>
            <p:cNvSpPr txBox="1"/>
            <p:nvPr/>
          </p:nvSpPr>
          <p:spPr>
            <a:xfrm>
              <a:off x="5095423" y="6172015"/>
              <a:ext cx="668773" cy="318482"/>
            </a:xfrm>
            <a:prstGeom prst="rect">
              <a:avLst/>
            </a:prstGeom>
            <a:noFill/>
          </p:spPr>
          <p:txBody>
            <a:bodyPr wrap="square" lIns="91436" tIns="45718" rIns="91436" bIns="45718"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POD</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6" name="TextBox 550">
              <a:extLst>
                <a:ext uri="{FF2B5EF4-FFF2-40B4-BE49-F238E27FC236}">
                  <a16:creationId xmlns:a16="http://schemas.microsoft.com/office/drawing/2014/main" id="{E2327444-6E59-4899-94FC-CE99354B174F}"/>
                </a:ext>
              </a:extLst>
            </p:cNvPr>
            <p:cNvSpPr txBox="1"/>
            <p:nvPr/>
          </p:nvSpPr>
          <p:spPr>
            <a:xfrm>
              <a:off x="1971258" y="6166264"/>
              <a:ext cx="668773" cy="318482"/>
            </a:xfrm>
            <a:prstGeom prst="rect">
              <a:avLst/>
            </a:prstGeom>
            <a:noFill/>
          </p:spPr>
          <p:txBody>
            <a:bodyPr wrap="square" lIns="91436" tIns="45718" rIns="91436" bIns="45718"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POD</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7" name="立方体 6">
              <a:extLst>
                <a:ext uri="{FF2B5EF4-FFF2-40B4-BE49-F238E27FC236}">
                  <a16:creationId xmlns:a16="http://schemas.microsoft.com/office/drawing/2014/main" id="{B46C1D86-CFA8-4ACB-805A-7F112CB3A333}"/>
                </a:ext>
              </a:extLst>
            </p:cNvPr>
            <p:cNvSpPr/>
            <p:nvPr/>
          </p:nvSpPr>
          <p:spPr>
            <a:xfrm>
              <a:off x="1103558" y="1501828"/>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 name="矩形 7">
              <a:extLst>
                <a:ext uri="{FF2B5EF4-FFF2-40B4-BE49-F238E27FC236}">
                  <a16:creationId xmlns:a16="http://schemas.microsoft.com/office/drawing/2014/main" id="{C793AC13-2028-4A74-B497-FD47877B1B9B}"/>
                </a:ext>
              </a:extLst>
            </p:cNvPr>
            <p:cNvSpPr/>
            <p:nvPr/>
          </p:nvSpPr>
          <p:spPr>
            <a:xfrm>
              <a:off x="1121871" y="2362101"/>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9" name="TextBox 139">
              <a:extLst>
                <a:ext uri="{FF2B5EF4-FFF2-40B4-BE49-F238E27FC236}">
                  <a16:creationId xmlns:a16="http://schemas.microsoft.com/office/drawing/2014/main" id="{3A9FE12D-278B-448D-A595-7F546A208E57}"/>
                </a:ext>
              </a:extLst>
            </p:cNvPr>
            <p:cNvSpPr txBox="1"/>
            <p:nvPr/>
          </p:nvSpPr>
          <p:spPr>
            <a:xfrm>
              <a:off x="1135255" y="2311514"/>
              <a:ext cx="1031264"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TOR</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0" name="TextBox 119">
              <a:extLst>
                <a:ext uri="{FF2B5EF4-FFF2-40B4-BE49-F238E27FC236}">
                  <a16:creationId xmlns:a16="http://schemas.microsoft.com/office/drawing/2014/main" id="{0025084B-60B9-4C99-BF2D-B5D8E68E38EC}"/>
                </a:ext>
              </a:extLst>
            </p:cNvPr>
            <p:cNvSpPr txBox="1"/>
            <p:nvPr/>
          </p:nvSpPr>
          <p:spPr>
            <a:xfrm>
              <a:off x="1413769" y="4011587"/>
              <a:ext cx="449367"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1" name="矩形 10">
              <a:extLst>
                <a:ext uri="{FF2B5EF4-FFF2-40B4-BE49-F238E27FC236}">
                  <a16:creationId xmlns:a16="http://schemas.microsoft.com/office/drawing/2014/main" id="{F59EB79F-696D-40B1-8D16-D041C7B0628E}"/>
                </a:ext>
              </a:extLst>
            </p:cNvPr>
            <p:cNvSpPr/>
            <p:nvPr/>
          </p:nvSpPr>
          <p:spPr>
            <a:xfrm>
              <a:off x="1121871" y="2629737"/>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 name="TextBox 149">
              <a:extLst>
                <a:ext uri="{FF2B5EF4-FFF2-40B4-BE49-F238E27FC236}">
                  <a16:creationId xmlns:a16="http://schemas.microsoft.com/office/drawing/2014/main" id="{D00EE1A4-112C-49DD-AE93-5CD5E257840C}"/>
                </a:ext>
              </a:extLst>
            </p:cNvPr>
            <p:cNvSpPr txBox="1"/>
            <p:nvPr/>
          </p:nvSpPr>
          <p:spPr>
            <a:xfrm>
              <a:off x="1135255" y="2588040"/>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3" name="矩形 12">
              <a:extLst>
                <a:ext uri="{FF2B5EF4-FFF2-40B4-BE49-F238E27FC236}">
                  <a16:creationId xmlns:a16="http://schemas.microsoft.com/office/drawing/2014/main" id="{79E98740-97FE-41FE-B9E3-BDEB3288C336}"/>
                </a:ext>
              </a:extLst>
            </p:cNvPr>
            <p:cNvSpPr/>
            <p:nvPr/>
          </p:nvSpPr>
          <p:spPr>
            <a:xfrm>
              <a:off x="1121871" y="2913767"/>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4" name="TextBox 152">
              <a:extLst>
                <a:ext uri="{FF2B5EF4-FFF2-40B4-BE49-F238E27FC236}">
                  <a16:creationId xmlns:a16="http://schemas.microsoft.com/office/drawing/2014/main" id="{4A12E178-1A41-485B-8A9C-8C1AE64FFD82}"/>
                </a:ext>
              </a:extLst>
            </p:cNvPr>
            <p:cNvSpPr txBox="1"/>
            <p:nvPr/>
          </p:nvSpPr>
          <p:spPr>
            <a:xfrm>
              <a:off x="1135255" y="2872070"/>
              <a:ext cx="1178798"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nvGrpSpPr>
            <p:cNvPr id="15" name="组合 14">
              <a:extLst>
                <a:ext uri="{FF2B5EF4-FFF2-40B4-BE49-F238E27FC236}">
                  <a16:creationId xmlns:a16="http://schemas.microsoft.com/office/drawing/2014/main" id="{7268E0DA-0C67-40BE-992B-6F4E13AD7711}"/>
                </a:ext>
              </a:extLst>
            </p:cNvPr>
            <p:cNvGrpSpPr/>
            <p:nvPr/>
          </p:nvGrpSpPr>
          <p:grpSpPr>
            <a:xfrm>
              <a:off x="1116942" y="5023157"/>
              <a:ext cx="1076631" cy="302589"/>
              <a:chOff x="889910" y="1425412"/>
              <a:chExt cx="778840" cy="214364"/>
            </a:xfrm>
          </p:grpSpPr>
          <p:sp>
            <p:nvSpPr>
              <p:cNvPr id="16" name="矩形 15">
                <a:extLst>
                  <a:ext uri="{FF2B5EF4-FFF2-40B4-BE49-F238E27FC236}">
                    <a16:creationId xmlns:a16="http://schemas.microsoft.com/office/drawing/2014/main" id="{38BD193B-0C1C-49A6-A659-40BFCC086350}"/>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7" name="TextBox 158">
                <a:extLst>
                  <a:ext uri="{FF2B5EF4-FFF2-40B4-BE49-F238E27FC236}">
                    <a16:creationId xmlns:a16="http://schemas.microsoft.com/office/drawing/2014/main" id="{58CF4E2C-C618-4B79-98C7-B52AF3025727}"/>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18" name="组合 17">
              <a:extLst>
                <a:ext uri="{FF2B5EF4-FFF2-40B4-BE49-F238E27FC236}">
                  <a16:creationId xmlns:a16="http://schemas.microsoft.com/office/drawing/2014/main" id="{A0D82E04-2BD8-4B1A-9118-99D607DA7491}"/>
                </a:ext>
              </a:extLst>
            </p:cNvPr>
            <p:cNvGrpSpPr/>
            <p:nvPr/>
          </p:nvGrpSpPr>
          <p:grpSpPr>
            <a:xfrm>
              <a:off x="1116942" y="5290793"/>
              <a:ext cx="1076631" cy="302589"/>
              <a:chOff x="889910" y="1425412"/>
              <a:chExt cx="778840" cy="214364"/>
            </a:xfrm>
          </p:grpSpPr>
          <p:sp>
            <p:nvSpPr>
              <p:cNvPr id="19" name="矩形 18">
                <a:extLst>
                  <a:ext uri="{FF2B5EF4-FFF2-40B4-BE49-F238E27FC236}">
                    <a16:creationId xmlns:a16="http://schemas.microsoft.com/office/drawing/2014/main" id="{AE328012-762C-4C60-BF8D-DA81263F6772}"/>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0" name="TextBox 161">
                <a:extLst>
                  <a:ext uri="{FF2B5EF4-FFF2-40B4-BE49-F238E27FC236}">
                    <a16:creationId xmlns:a16="http://schemas.microsoft.com/office/drawing/2014/main" id="{AA9CB6E5-023F-4E7E-8337-94CD274AB444}"/>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21" name="组合 20">
              <a:extLst>
                <a:ext uri="{FF2B5EF4-FFF2-40B4-BE49-F238E27FC236}">
                  <a16:creationId xmlns:a16="http://schemas.microsoft.com/office/drawing/2014/main" id="{99BD57D6-6F48-43EB-AB33-8A5F83BA34F0}"/>
                </a:ext>
              </a:extLst>
            </p:cNvPr>
            <p:cNvGrpSpPr/>
            <p:nvPr/>
          </p:nvGrpSpPr>
          <p:grpSpPr>
            <a:xfrm>
              <a:off x="1116942" y="5574823"/>
              <a:ext cx="1076631" cy="302589"/>
              <a:chOff x="889910" y="1425412"/>
              <a:chExt cx="778840" cy="214364"/>
            </a:xfrm>
          </p:grpSpPr>
          <p:sp>
            <p:nvSpPr>
              <p:cNvPr id="22" name="矩形 21">
                <a:extLst>
                  <a:ext uri="{FF2B5EF4-FFF2-40B4-BE49-F238E27FC236}">
                    <a16:creationId xmlns:a16="http://schemas.microsoft.com/office/drawing/2014/main" id="{17FE2619-FA21-4BFA-8FEA-535E70415E89}"/>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3" name="TextBox 164">
                <a:extLst>
                  <a:ext uri="{FF2B5EF4-FFF2-40B4-BE49-F238E27FC236}">
                    <a16:creationId xmlns:a16="http://schemas.microsoft.com/office/drawing/2014/main" id="{CB7CB563-0759-4651-8B4F-3DD001B6A200}"/>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24" name="组合 23">
              <a:extLst>
                <a:ext uri="{FF2B5EF4-FFF2-40B4-BE49-F238E27FC236}">
                  <a16:creationId xmlns:a16="http://schemas.microsoft.com/office/drawing/2014/main" id="{5CAA4AEA-0613-4214-B5F3-54B11803B6DB}"/>
                </a:ext>
              </a:extLst>
            </p:cNvPr>
            <p:cNvGrpSpPr/>
            <p:nvPr/>
          </p:nvGrpSpPr>
          <p:grpSpPr>
            <a:xfrm>
              <a:off x="1121871" y="4245529"/>
              <a:ext cx="1076631" cy="302589"/>
              <a:chOff x="889910" y="1425412"/>
              <a:chExt cx="778840" cy="214364"/>
            </a:xfrm>
          </p:grpSpPr>
          <p:sp>
            <p:nvSpPr>
              <p:cNvPr id="25" name="矩形 24">
                <a:extLst>
                  <a:ext uri="{FF2B5EF4-FFF2-40B4-BE49-F238E27FC236}">
                    <a16:creationId xmlns:a16="http://schemas.microsoft.com/office/drawing/2014/main" id="{FD40A6F7-09A1-4D42-9733-7D4A6544059F}"/>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6" name="TextBox 167">
                <a:extLst>
                  <a:ext uri="{FF2B5EF4-FFF2-40B4-BE49-F238E27FC236}">
                    <a16:creationId xmlns:a16="http://schemas.microsoft.com/office/drawing/2014/main" id="{4470482B-4955-4E22-853F-52EBE9CCFA51}"/>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27" name="组合 26">
              <a:extLst>
                <a:ext uri="{FF2B5EF4-FFF2-40B4-BE49-F238E27FC236}">
                  <a16:creationId xmlns:a16="http://schemas.microsoft.com/office/drawing/2014/main" id="{3E8D760F-1D9E-41D0-AB68-63849A1ACBE8}"/>
                </a:ext>
              </a:extLst>
            </p:cNvPr>
            <p:cNvGrpSpPr/>
            <p:nvPr/>
          </p:nvGrpSpPr>
          <p:grpSpPr>
            <a:xfrm>
              <a:off x="1121871" y="4513165"/>
              <a:ext cx="1076631" cy="302589"/>
              <a:chOff x="889910" y="1425412"/>
              <a:chExt cx="778840" cy="214364"/>
            </a:xfrm>
          </p:grpSpPr>
          <p:sp>
            <p:nvSpPr>
              <p:cNvPr id="28" name="矩形 27">
                <a:extLst>
                  <a:ext uri="{FF2B5EF4-FFF2-40B4-BE49-F238E27FC236}">
                    <a16:creationId xmlns:a16="http://schemas.microsoft.com/office/drawing/2014/main" id="{7A0E021C-5E0B-4D54-8C3D-7E68D01720E6}"/>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9" name="TextBox 170">
                <a:extLst>
                  <a:ext uri="{FF2B5EF4-FFF2-40B4-BE49-F238E27FC236}">
                    <a16:creationId xmlns:a16="http://schemas.microsoft.com/office/drawing/2014/main" id="{106FF5D7-52FC-4916-B424-E8CDA71AC056}"/>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30" name="组合 29">
              <a:extLst>
                <a:ext uri="{FF2B5EF4-FFF2-40B4-BE49-F238E27FC236}">
                  <a16:creationId xmlns:a16="http://schemas.microsoft.com/office/drawing/2014/main" id="{0F454F9D-9FAF-4EC7-9044-03D23C4E5EE4}"/>
                </a:ext>
              </a:extLst>
            </p:cNvPr>
            <p:cNvGrpSpPr/>
            <p:nvPr/>
          </p:nvGrpSpPr>
          <p:grpSpPr>
            <a:xfrm>
              <a:off x="1121871" y="4797195"/>
              <a:ext cx="1076631" cy="302589"/>
              <a:chOff x="889910" y="1425412"/>
              <a:chExt cx="778840" cy="214364"/>
            </a:xfrm>
          </p:grpSpPr>
          <p:sp>
            <p:nvSpPr>
              <p:cNvPr id="31" name="矩形 30">
                <a:extLst>
                  <a:ext uri="{FF2B5EF4-FFF2-40B4-BE49-F238E27FC236}">
                    <a16:creationId xmlns:a16="http://schemas.microsoft.com/office/drawing/2014/main" id="{70548A56-7B33-44A7-B77A-FE3C3F729862}"/>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32" name="TextBox 173">
                <a:extLst>
                  <a:ext uri="{FF2B5EF4-FFF2-40B4-BE49-F238E27FC236}">
                    <a16:creationId xmlns:a16="http://schemas.microsoft.com/office/drawing/2014/main" id="{8DFD482D-800E-45A8-A2B7-2EAFB72DD644}"/>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33" name="组合 32">
              <a:extLst>
                <a:ext uri="{FF2B5EF4-FFF2-40B4-BE49-F238E27FC236}">
                  <a16:creationId xmlns:a16="http://schemas.microsoft.com/office/drawing/2014/main" id="{5005D607-B14B-401C-B685-67F7AA8F2898}"/>
                </a:ext>
              </a:extLst>
            </p:cNvPr>
            <p:cNvGrpSpPr/>
            <p:nvPr/>
          </p:nvGrpSpPr>
          <p:grpSpPr>
            <a:xfrm>
              <a:off x="1121871" y="3295207"/>
              <a:ext cx="1076631" cy="302589"/>
              <a:chOff x="889910" y="1425412"/>
              <a:chExt cx="778840" cy="214364"/>
            </a:xfrm>
          </p:grpSpPr>
          <p:sp>
            <p:nvSpPr>
              <p:cNvPr id="34" name="矩形 33">
                <a:extLst>
                  <a:ext uri="{FF2B5EF4-FFF2-40B4-BE49-F238E27FC236}">
                    <a16:creationId xmlns:a16="http://schemas.microsoft.com/office/drawing/2014/main" id="{C6D39B05-EF0F-4C3F-8504-E1CE7227BCD0}"/>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35" name="TextBox 179">
                <a:extLst>
                  <a:ext uri="{FF2B5EF4-FFF2-40B4-BE49-F238E27FC236}">
                    <a16:creationId xmlns:a16="http://schemas.microsoft.com/office/drawing/2014/main" id="{865DCF73-0C3F-40BA-A144-82C6AE6EBA14}"/>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36" name="组合 35">
              <a:extLst>
                <a:ext uri="{FF2B5EF4-FFF2-40B4-BE49-F238E27FC236}">
                  <a16:creationId xmlns:a16="http://schemas.microsoft.com/office/drawing/2014/main" id="{4B2A8BB7-5379-4955-871D-000A96CFD4D3}"/>
                </a:ext>
              </a:extLst>
            </p:cNvPr>
            <p:cNvGrpSpPr/>
            <p:nvPr/>
          </p:nvGrpSpPr>
          <p:grpSpPr>
            <a:xfrm>
              <a:off x="1121871" y="3562843"/>
              <a:ext cx="1076631" cy="302589"/>
              <a:chOff x="889910" y="1425412"/>
              <a:chExt cx="778840" cy="214364"/>
            </a:xfrm>
          </p:grpSpPr>
          <p:sp>
            <p:nvSpPr>
              <p:cNvPr id="37" name="矩形 36">
                <a:extLst>
                  <a:ext uri="{FF2B5EF4-FFF2-40B4-BE49-F238E27FC236}">
                    <a16:creationId xmlns:a16="http://schemas.microsoft.com/office/drawing/2014/main" id="{E61B9F5B-05CC-4B0C-8923-61E67F746EB7}"/>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38" name="TextBox 182">
                <a:extLst>
                  <a:ext uri="{FF2B5EF4-FFF2-40B4-BE49-F238E27FC236}">
                    <a16:creationId xmlns:a16="http://schemas.microsoft.com/office/drawing/2014/main" id="{79B63B08-95A6-45EC-8DFA-9F0E04075F6A}"/>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39" name="组合 38">
              <a:extLst>
                <a:ext uri="{FF2B5EF4-FFF2-40B4-BE49-F238E27FC236}">
                  <a16:creationId xmlns:a16="http://schemas.microsoft.com/office/drawing/2014/main" id="{E477B128-42F9-492D-AEFB-7D4BED5F8D35}"/>
                </a:ext>
              </a:extLst>
            </p:cNvPr>
            <p:cNvGrpSpPr/>
            <p:nvPr/>
          </p:nvGrpSpPr>
          <p:grpSpPr>
            <a:xfrm>
              <a:off x="1121871" y="3846873"/>
              <a:ext cx="1076631" cy="302589"/>
              <a:chOff x="889910" y="1425412"/>
              <a:chExt cx="778840" cy="214364"/>
            </a:xfrm>
          </p:grpSpPr>
          <p:sp>
            <p:nvSpPr>
              <p:cNvPr id="40" name="矩形 39">
                <a:extLst>
                  <a:ext uri="{FF2B5EF4-FFF2-40B4-BE49-F238E27FC236}">
                    <a16:creationId xmlns:a16="http://schemas.microsoft.com/office/drawing/2014/main" id="{EBF76690-7DB4-487A-ADA8-C06277719A5A}"/>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41" name="TextBox 185">
                <a:extLst>
                  <a:ext uri="{FF2B5EF4-FFF2-40B4-BE49-F238E27FC236}">
                    <a16:creationId xmlns:a16="http://schemas.microsoft.com/office/drawing/2014/main" id="{6E6A0D51-3FC9-4E6D-8DA9-7ADDF6390143}"/>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sp>
          <p:nvSpPr>
            <p:cNvPr id="42" name="立方体 41">
              <a:extLst>
                <a:ext uri="{FF2B5EF4-FFF2-40B4-BE49-F238E27FC236}">
                  <a16:creationId xmlns:a16="http://schemas.microsoft.com/office/drawing/2014/main" id="{E5581BE3-6EF2-4712-9B57-90CAE31EAFE5}"/>
                </a:ext>
              </a:extLst>
            </p:cNvPr>
            <p:cNvSpPr/>
            <p:nvPr/>
          </p:nvSpPr>
          <p:spPr>
            <a:xfrm>
              <a:off x="2558273" y="1501828"/>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43" name="矩形 42">
              <a:extLst>
                <a:ext uri="{FF2B5EF4-FFF2-40B4-BE49-F238E27FC236}">
                  <a16:creationId xmlns:a16="http://schemas.microsoft.com/office/drawing/2014/main" id="{5218FCF5-833A-414C-97B2-BC94ED23000F}"/>
                </a:ext>
              </a:extLst>
            </p:cNvPr>
            <p:cNvSpPr/>
            <p:nvPr/>
          </p:nvSpPr>
          <p:spPr>
            <a:xfrm>
              <a:off x="2576587" y="2362101"/>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44" name="TextBox 189">
              <a:extLst>
                <a:ext uri="{FF2B5EF4-FFF2-40B4-BE49-F238E27FC236}">
                  <a16:creationId xmlns:a16="http://schemas.microsoft.com/office/drawing/2014/main" id="{0814E0B1-10A6-4D88-A4EA-BB5BEED33B39}"/>
                </a:ext>
              </a:extLst>
            </p:cNvPr>
            <p:cNvSpPr txBox="1"/>
            <p:nvPr/>
          </p:nvSpPr>
          <p:spPr>
            <a:xfrm>
              <a:off x="2589971" y="2320404"/>
              <a:ext cx="1031264"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TOR</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45" name="TextBox 190">
              <a:extLst>
                <a:ext uri="{FF2B5EF4-FFF2-40B4-BE49-F238E27FC236}">
                  <a16:creationId xmlns:a16="http://schemas.microsoft.com/office/drawing/2014/main" id="{60EE5432-1C43-42ED-93AA-52386A52BB0E}"/>
                </a:ext>
              </a:extLst>
            </p:cNvPr>
            <p:cNvSpPr txBox="1"/>
            <p:nvPr/>
          </p:nvSpPr>
          <p:spPr>
            <a:xfrm>
              <a:off x="2899747" y="4011587"/>
              <a:ext cx="449367"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46" name="矩形 45">
              <a:extLst>
                <a:ext uri="{FF2B5EF4-FFF2-40B4-BE49-F238E27FC236}">
                  <a16:creationId xmlns:a16="http://schemas.microsoft.com/office/drawing/2014/main" id="{06EC0D8C-CB41-4D27-8D3E-43DBBF39979B}"/>
                </a:ext>
              </a:extLst>
            </p:cNvPr>
            <p:cNvSpPr/>
            <p:nvPr/>
          </p:nvSpPr>
          <p:spPr>
            <a:xfrm>
              <a:off x="2576587" y="2629737"/>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47" name="TextBox 196">
              <a:extLst>
                <a:ext uri="{FF2B5EF4-FFF2-40B4-BE49-F238E27FC236}">
                  <a16:creationId xmlns:a16="http://schemas.microsoft.com/office/drawing/2014/main" id="{4866331E-4CE6-469D-8DE8-94F792F42140}"/>
                </a:ext>
              </a:extLst>
            </p:cNvPr>
            <p:cNvSpPr txBox="1"/>
            <p:nvPr/>
          </p:nvSpPr>
          <p:spPr>
            <a:xfrm>
              <a:off x="2589971" y="2588040"/>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48" name="矩形 47">
              <a:extLst>
                <a:ext uri="{FF2B5EF4-FFF2-40B4-BE49-F238E27FC236}">
                  <a16:creationId xmlns:a16="http://schemas.microsoft.com/office/drawing/2014/main" id="{0BAB689D-7FAB-4D94-AEE6-73CF800E7BAC}"/>
                </a:ext>
              </a:extLst>
            </p:cNvPr>
            <p:cNvSpPr/>
            <p:nvPr/>
          </p:nvSpPr>
          <p:spPr>
            <a:xfrm>
              <a:off x="2576587" y="2913767"/>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49" name="TextBox 199">
              <a:extLst>
                <a:ext uri="{FF2B5EF4-FFF2-40B4-BE49-F238E27FC236}">
                  <a16:creationId xmlns:a16="http://schemas.microsoft.com/office/drawing/2014/main" id="{05C49C43-57F8-4F07-9B10-F113DA9BB1F8}"/>
                </a:ext>
              </a:extLst>
            </p:cNvPr>
            <p:cNvSpPr txBox="1"/>
            <p:nvPr/>
          </p:nvSpPr>
          <p:spPr>
            <a:xfrm>
              <a:off x="2589971" y="2872070"/>
              <a:ext cx="1178798"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nvGrpSpPr>
            <p:cNvPr id="50" name="组合 49">
              <a:extLst>
                <a:ext uri="{FF2B5EF4-FFF2-40B4-BE49-F238E27FC236}">
                  <a16:creationId xmlns:a16="http://schemas.microsoft.com/office/drawing/2014/main" id="{0B49213D-330E-4B8C-AE27-314D172DDA20}"/>
                </a:ext>
              </a:extLst>
            </p:cNvPr>
            <p:cNvGrpSpPr/>
            <p:nvPr/>
          </p:nvGrpSpPr>
          <p:grpSpPr>
            <a:xfrm>
              <a:off x="2571657" y="5023157"/>
              <a:ext cx="1076631" cy="302589"/>
              <a:chOff x="889910" y="1425412"/>
              <a:chExt cx="778840" cy="214364"/>
            </a:xfrm>
          </p:grpSpPr>
          <p:sp>
            <p:nvSpPr>
              <p:cNvPr id="51" name="矩形 50">
                <a:extLst>
                  <a:ext uri="{FF2B5EF4-FFF2-40B4-BE49-F238E27FC236}">
                    <a16:creationId xmlns:a16="http://schemas.microsoft.com/office/drawing/2014/main" id="{EACFF1CD-1118-4462-A998-0924A3CFB0D1}"/>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52" name="TextBox 205">
                <a:extLst>
                  <a:ext uri="{FF2B5EF4-FFF2-40B4-BE49-F238E27FC236}">
                    <a16:creationId xmlns:a16="http://schemas.microsoft.com/office/drawing/2014/main" id="{FA596EC4-DE47-406B-9D6B-A0C96570C0C2}"/>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53" name="组合 52">
              <a:extLst>
                <a:ext uri="{FF2B5EF4-FFF2-40B4-BE49-F238E27FC236}">
                  <a16:creationId xmlns:a16="http://schemas.microsoft.com/office/drawing/2014/main" id="{6D124A84-85F7-44A6-9D32-C4913D5B7F56}"/>
                </a:ext>
              </a:extLst>
            </p:cNvPr>
            <p:cNvGrpSpPr/>
            <p:nvPr/>
          </p:nvGrpSpPr>
          <p:grpSpPr>
            <a:xfrm>
              <a:off x="2571657" y="5290793"/>
              <a:ext cx="1076631" cy="302589"/>
              <a:chOff x="889910" y="1425412"/>
              <a:chExt cx="778840" cy="214364"/>
            </a:xfrm>
          </p:grpSpPr>
          <p:sp>
            <p:nvSpPr>
              <p:cNvPr id="54" name="矩形 53">
                <a:extLst>
                  <a:ext uri="{FF2B5EF4-FFF2-40B4-BE49-F238E27FC236}">
                    <a16:creationId xmlns:a16="http://schemas.microsoft.com/office/drawing/2014/main" id="{F97668E7-A35F-4393-9EAA-C4F3035844E9}"/>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55" name="TextBox 208">
                <a:extLst>
                  <a:ext uri="{FF2B5EF4-FFF2-40B4-BE49-F238E27FC236}">
                    <a16:creationId xmlns:a16="http://schemas.microsoft.com/office/drawing/2014/main" id="{30D16FE0-1F3C-4551-867B-F3238C084793}"/>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56" name="组合 55">
              <a:extLst>
                <a:ext uri="{FF2B5EF4-FFF2-40B4-BE49-F238E27FC236}">
                  <a16:creationId xmlns:a16="http://schemas.microsoft.com/office/drawing/2014/main" id="{DDFE3086-7BA8-488A-BB54-86FF5027C567}"/>
                </a:ext>
              </a:extLst>
            </p:cNvPr>
            <p:cNvGrpSpPr/>
            <p:nvPr/>
          </p:nvGrpSpPr>
          <p:grpSpPr>
            <a:xfrm>
              <a:off x="2571657" y="5574823"/>
              <a:ext cx="1076631" cy="302589"/>
              <a:chOff x="889910" y="1425412"/>
              <a:chExt cx="778840" cy="214364"/>
            </a:xfrm>
          </p:grpSpPr>
          <p:sp>
            <p:nvSpPr>
              <p:cNvPr id="57" name="矩形 56">
                <a:extLst>
                  <a:ext uri="{FF2B5EF4-FFF2-40B4-BE49-F238E27FC236}">
                    <a16:creationId xmlns:a16="http://schemas.microsoft.com/office/drawing/2014/main" id="{ACE472C2-6C08-4BC0-BEDE-4173631E8115}"/>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58" name="TextBox 211">
                <a:extLst>
                  <a:ext uri="{FF2B5EF4-FFF2-40B4-BE49-F238E27FC236}">
                    <a16:creationId xmlns:a16="http://schemas.microsoft.com/office/drawing/2014/main" id="{0FEBA402-115C-4F93-B710-EEF55A09B302}"/>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59" name="组合 58">
              <a:extLst>
                <a:ext uri="{FF2B5EF4-FFF2-40B4-BE49-F238E27FC236}">
                  <a16:creationId xmlns:a16="http://schemas.microsoft.com/office/drawing/2014/main" id="{526C4A43-CC5D-4CF7-8736-421CD3CE7421}"/>
                </a:ext>
              </a:extLst>
            </p:cNvPr>
            <p:cNvGrpSpPr/>
            <p:nvPr/>
          </p:nvGrpSpPr>
          <p:grpSpPr>
            <a:xfrm>
              <a:off x="2576587" y="4245529"/>
              <a:ext cx="1076631" cy="302589"/>
              <a:chOff x="889910" y="1425412"/>
              <a:chExt cx="778840" cy="214364"/>
            </a:xfrm>
          </p:grpSpPr>
          <p:sp>
            <p:nvSpPr>
              <p:cNvPr id="60" name="矩形 59">
                <a:extLst>
                  <a:ext uri="{FF2B5EF4-FFF2-40B4-BE49-F238E27FC236}">
                    <a16:creationId xmlns:a16="http://schemas.microsoft.com/office/drawing/2014/main" id="{118A18F8-549F-4DEE-A0C6-2DAAF11BC968}"/>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61" name="TextBox 214">
                <a:extLst>
                  <a:ext uri="{FF2B5EF4-FFF2-40B4-BE49-F238E27FC236}">
                    <a16:creationId xmlns:a16="http://schemas.microsoft.com/office/drawing/2014/main" id="{86AE19FD-541C-4C0C-B1C7-E7164C339D59}"/>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62" name="组合 61">
              <a:extLst>
                <a:ext uri="{FF2B5EF4-FFF2-40B4-BE49-F238E27FC236}">
                  <a16:creationId xmlns:a16="http://schemas.microsoft.com/office/drawing/2014/main" id="{58D88D26-84DE-41C2-9FE9-DC7F98C945C4}"/>
                </a:ext>
              </a:extLst>
            </p:cNvPr>
            <p:cNvGrpSpPr/>
            <p:nvPr/>
          </p:nvGrpSpPr>
          <p:grpSpPr>
            <a:xfrm>
              <a:off x="2576587" y="4513165"/>
              <a:ext cx="1076631" cy="302589"/>
              <a:chOff x="889910" y="1425412"/>
              <a:chExt cx="778840" cy="214364"/>
            </a:xfrm>
          </p:grpSpPr>
          <p:sp>
            <p:nvSpPr>
              <p:cNvPr id="63" name="矩形 62">
                <a:extLst>
                  <a:ext uri="{FF2B5EF4-FFF2-40B4-BE49-F238E27FC236}">
                    <a16:creationId xmlns:a16="http://schemas.microsoft.com/office/drawing/2014/main" id="{FCA0425D-87ED-436E-8BE8-FF687C27C053}"/>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64" name="TextBox 217">
                <a:extLst>
                  <a:ext uri="{FF2B5EF4-FFF2-40B4-BE49-F238E27FC236}">
                    <a16:creationId xmlns:a16="http://schemas.microsoft.com/office/drawing/2014/main" id="{A8A63889-898C-43DA-81C0-515D82D14776}"/>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65" name="组合 64">
              <a:extLst>
                <a:ext uri="{FF2B5EF4-FFF2-40B4-BE49-F238E27FC236}">
                  <a16:creationId xmlns:a16="http://schemas.microsoft.com/office/drawing/2014/main" id="{A97392B3-CF8C-40A9-ADC7-67E0592826EB}"/>
                </a:ext>
              </a:extLst>
            </p:cNvPr>
            <p:cNvGrpSpPr/>
            <p:nvPr/>
          </p:nvGrpSpPr>
          <p:grpSpPr>
            <a:xfrm>
              <a:off x="2576587" y="4797195"/>
              <a:ext cx="1076631" cy="302589"/>
              <a:chOff x="889910" y="1425412"/>
              <a:chExt cx="778840" cy="214364"/>
            </a:xfrm>
          </p:grpSpPr>
          <p:sp>
            <p:nvSpPr>
              <p:cNvPr id="66" name="矩形 65">
                <a:extLst>
                  <a:ext uri="{FF2B5EF4-FFF2-40B4-BE49-F238E27FC236}">
                    <a16:creationId xmlns:a16="http://schemas.microsoft.com/office/drawing/2014/main" id="{0A04D295-B49B-45DC-B327-91FA5044104C}"/>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67" name="TextBox 220">
                <a:extLst>
                  <a:ext uri="{FF2B5EF4-FFF2-40B4-BE49-F238E27FC236}">
                    <a16:creationId xmlns:a16="http://schemas.microsoft.com/office/drawing/2014/main" id="{433D041D-E8E5-49D7-A011-2C566C4AD7AC}"/>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68" name="组合 67">
              <a:extLst>
                <a:ext uri="{FF2B5EF4-FFF2-40B4-BE49-F238E27FC236}">
                  <a16:creationId xmlns:a16="http://schemas.microsoft.com/office/drawing/2014/main" id="{AADA2F2C-8CE8-47A8-B8F6-21AF7611AD66}"/>
                </a:ext>
              </a:extLst>
            </p:cNvPr>
            <p:cNvGrpSpPr/>
            <p:nvPr/>
          </p:nvGrpSpPr>
          <p:grpSpPr>
            <a:xfrm>
              <a:off x="2576587" y="3295207"/>
              <a:ext cx="1076631" cy="302589"/>
              <a:chOff x="889910" y="1425412"/>
              <a:chExt cx="778840" cy="214364"/>
            </a:xfrm>
          </p:grpSpPr>
          <p:sp>
            <p:nvSpPr>
              <p:cNvPr id="69" name="矩形 68">
                <a:extLst>
                  <a:ext uri="{FF2B5EF4-FFF2-40B4-BE49-F238E27FC236}">
                    <a16:creationId xmlns:a16="http://schemas.microsoft.com/office/drawing/2014/main" id="{036B3909-967A-4527-B797-FCD7D32A2446}"/>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70" name="TextBox 226">
                <a:extLst>
                  <a:ext uri="{FF2B5EF4-FFF2-40B4-BE49-F238E27FC236}">
                    <a16:creationId xmlns:a16="http://schemas.microsoft.com/office/drawing/2014/main" id="{214D61C2-D0A4-4C99-BE2E-20048B8BD3D5}"/>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71" name="组合 70">
              <a:extLst>
                <a:ext uri="{FF2B5EF4-FFF2-40B4-BE49-F238E27FC236}">
                  <a16:creationId xmlns:a16="http://schemas.microsoft.com/office/drawing/2014/main" id="{2B1C169B-C1AC-4946-9AD0-9FDCF371EDB6}"/>
                </a:ext>
              </a:extLst>
            </p:cNvPr>
            <p:cNvGrpSpPr/>
            <p:nvPr/>
          </p:nvGrpSpPr>
          <p:grpSpPr>
            <a:xfrm>
              <a:off x="2576587" y="3562843"/>
              <a:ext cx="1076631" cy="302589"/>
              <a:chOff x="889910" y="1425412"/>
              <a:chExt cx="778840" cy="214364"/>
            </a:xfrm>
          </p:grpSpPr>
          <p:sp>
            <p:nvSpPr>
              <p:cNvPr id="72" name="矩形 71">
                <a:extLst>
                  <a:ext uri="{FF2B5EF4-FFF2-40B4-BE49-F238E27FC236}">
                    <a16:creationId xmlns:a16="http://schemas.microsoft.com/office/drawing/2014/main" id="{FEF597B6-CB8D-4B9B-9059-3C2D84A187F1}"/>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73" name="TextBox 229">
                <a:extLst>
                  <a:ext uri="{FF2B5EF4-FFF2-40B4-BE49-F238E27FC236}">
                    <a16:creationId xmlns:a16="http://schemas.microsoft.com/office/drawing/2014/main" id="{CBB36512-F707-4DD0-A66E-CF2D6B37AA75}"/>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grpSp>
          <p:nvGrpSpPr>
            <p:cNvPr id="74" name="组合 73">
              <a:extLst>
                <a:ext uri="{FF2B5EF4-FFF2-40B4-BE49-F238E27FC236}">
                  <a16:creationId xmlns:a16="http://schemas.microsoft.com/office/drawing/2014/main" id="{8D466CFB-9C5B-4CB9-8259-31031346F7C9}"/>
                </a:ext>
              </a:extLst>
            </p:cNvPr>
            <p:cNvGrpSpPr/>
            <p:nvPr/>
          </p:nvGrpSpPr>
          <p:grpSpPr>
            <a:xfrm>
              <a:off x="2576587" y="3846873"/>
              <a:ext cx="1076631" cy="302589"/>
              <a:chOff x="889910" y="1425412"/>
              <a:chExt cx="778840" cy="214364"/>
            </a:xfrm>
          </p:grpSpPr>
          <p:sp>
            <p:nvSpPr>
              <p:cNvPr id="75" name="矩形 74">
                <a:extLst>
                  <a:ext uri="{FF2B5EF4-FFF2-40B4-BE49-F238E27FC236}">
                    <a16:creationId xmlns:a16="http://schemas.microsoft.com/office/drawing/2014/main" id="{790AA4E3-1D21-426D-8694-4DC1284D23AA}"/>
                  </a:ext>
                </a:extLst>
              </p:cNvPr>
              <p:cNvSpPr/>
              <p:nvPr/>
            </p:nvSpPr>
            <p:spPr>
              <a:xfrm>
                <a:off x="889910" y="1459279"/>
                <a:ext cx="778840" cy="167469"/>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76" name="TextBox 232">
                <a:extLst>
                  <a:ext uri="{FF2B5EF4-FFF2-40B4-BE49-F238E27FC236}">
                    <a16:creationId xmlns:a16="http://schemas.microsoft.com/office/drawing/2014/main" id="{CF13BCD3-2B29-469C-91DE-546180462AE3}"/>
                  </a:ext>
                </a:extLst>
              </p:cNvPr>
              <p:cNvSpPr txBox="1"/>
              <p:nvPr/>
            </p:nvSpPr>
            <p:spPr>
              <a:xfrm>
                <a:off x="899592" y="1425412"/>
                <a:ext cx="657424" cy="214364"/>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2U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sp>
          <p:nvSpPr>
            <p:cNvPr id="77" name="立方体 76">
              <a:extLst>
                <a:ext uri="{FF2B5EF4-FFF2-40B4-BE49-F238E27FC236}">
                  <a16:creationId xmlns:a16="http://schemas.microsoft.com/office/drawing/2014/main" id="{C4018BE8-C41A-441B-8E13-6889B6111576}"/>
                </a:ext>
              </a:extLst>
            </p:cNvPr>
            <p:cNvSpPr/>
            <p:nvPr/>
          </p:nvSpPr>
          <p:spPr>
            <a:xfrm>
              <a:off x="7374602" y="1499787"/>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78" name="矩形 77">
              <a:extLst>
                <a:ext uri="{FF2B5EF4-FFF2-40B4-BE49-F238E27FC236}">
                  <a16:creationId xmlns:a16="http://schemas.microsoft.com/office/drawing/2014/main" id="{E3CBF2DE-0A8B-422F-851E-C73FCF45463C}"/>
                </a:ext>
              </a:extLst>
            </p:cNvPr>
            <p:cNvSpPr/>
            <p:nvPr/>
          </p:nvSpPr>
          <p:spPr>
            <a:xfrm>
              <a:off x="7392670" y="2618740"/>
              <a:ext cx="1076325" cy="809625"/>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79" name="TextBox 236">
              <a:extLst>
                <a:ext uri="{FF2B5EF4-FFF2-40B4-BE49-F238E27FC236}">
                  <a16:creationId xmlns:a16="http://schemas.microsoft.com/office/drawing/2014/main" id="{027D64F5-100F-457F-AA83-A90B7BDE6BD1}"/>
                </a:ext>
              </a:extLst>
            </p:cNvPr>
            <p:cNvSpPr txBox="1"/>
            <p:nvPr/>
          </p:nvSpPr>
          <p:spPr>
            <a:xfrm>
              <a:off x="7361922" y="2821692"/>
              <a:ext cx="1064459"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Core</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0" name="矩形 79">
              <a:extLst>
                <a:ext uri="{FF2B5EF4-FFF2-40B4-BE49-F238E27FC236}">
                  <a16:creationId xmlns:a16="http://schemas.microsoft.com/office/drawing/2014/main" id="{ADDCE887-074E-4D4B-A6D9-C26AE8D0B5CC}"/>
                </a:ext>
              </a:extLst>
            </p:cNvPr>
            <p:cNvSpPr/>
            <p:nvPr/>
          </p:nvSpPr>
          <p:spPr>
            <a:xfrm>
              <a:off x="7392916" y="3581007"/>
              <a:ext cx="1076631" cy="811829"/>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1" name="TextBox 238">
              <a:extLst>
                <a:ext uri="{FF2B5EF4-FFF2-40B4-BE49-F238E27FC236}">
                  <a16:creationId xmlns:a16="http://schemas.microsoft.com/office/drawing/2014/main" id="{E6203CBF-6072-4CDC-9AC7-DFA5AA354BEA}"/>
                </a:ext>
              </a:extLst>
            </p:cNvPr>
            <p:cNvSpPr txBox="1"/>
            <p:nvPr/>
          </p:nvSpPr>
          <p:spPr>
            <a:xfrm>
              <a:off x="7361922" y="3786047"/>
              <a:ext cx="1182487"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Core</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82" name="矩形 81">
              <a:extLst>
                <a:ext uri="{FF2B5EF4-FFF2-40B4-BE49-F238E27FC236}">
                  <a16:creationId xmlns:a16="http://schemas.microsoft.com/office/drawing/2014/main" id="{2DE334B9-FD88-4E5C-8DB9-A4B632B82823}"/>
                </a:ext>
              </a:extLst>
            </p:cNvPr>
            <p:cNvSpPr/>
            <p:nvPr/>
          </p:nvSpPr>
          <p:spPr>
            <a:xfrm>
              <a:off x="7392670" y="4587875"/>
              <a:ext cx="1076325" cy="857885"/>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3" name="TextBox 240">
              <a:extLst>
                <a:ext uri="{FF2B5EF4-FFF2-40B4-BE49-F238E27FC236}">
                  <a16:creationId xmlns:a16="http://schemas.microsoft.com/office/drawing/2014/main" id="{54469716-0F70-4DB4-90E3-64AE09666E3C}"/>
                </a:ext>
              </a:extLst>
            </p:cNvPr>
            <p:cNvSpPr txBox="1"/>
            <p:nvPr/>
          </p:nvSpPr>
          <p:spPr>
            <a:xfrm>
              <a:off x="7370813" y="4716439"/>
              <a:ext cx="1211995"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Core</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84" name="矩形 83">
              <a:extLst>
                <a:ext uri="{FF2B5EF4-FFF2-40B4-BE49-F238E27FC236}">
                  <a16:creationId xmlns:a16="http://schemas.microsoft.com/office/drawing/2014/main" id="{F1FE84E1-FB5B-4655-87C4-C28B47E9AB1C}"/>
                </a:ext>
              </a:extLst>
            </p:cNvPr>
            <p:cNvSpPr/>
            <p:nvPr/>
          </p:nvSpPr>
          <p:spPr>
            <a:xfrm>
              <a:off x="7403275" y="1583761"/>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5" name="TextBox 243">
              <a:extLst>
                <a:ext uri="{FF2B5EF4-FFF2-40B4-BE49-F238E27FC236}">
                  <a16:creationId xmlns:a16="http://schemas.microsoft.com/office/drawing/2014/main" id="{1D3D34F4-1D8E-4C87-9A6A-E1EE6598FA3F}"/>
                </a:ext>
              </a:extLst>
            </p:cNvPr>
            <p:cNvSpPr txBox="1"/>
            <p:nvPr/>
          </p:nvSpPr>
          <p:spPr>
            <a:xfrm>
              <a:off x="7484502" y="1542065"/>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6" name="矩形 85">
              <a:extLst>
                <a:ext uri="{FF2B5EF4-FFF2-40B4-BE49-F238E27FC236}">
                  <a16:creationId xmlns:a16="http://schemas.microsoft.com/office/drawing/2014/main" id="{192CC250-6BEC-4647-9813-EAFA703121E9}"/>
                </a:ext>
              </a:extLst>
            </p:cNvPr>
            <p:cNvSpPr/>
            <p:nvPr/>
          </p:nvSpPr>
          <p:spPr>
            <a:xfrm>
              <a:off x="7403275" y="1825985"/>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7" name="TextBox 246">
              <a:extLst>
                <a:ext uri="{FF2B5EF4-FFF2-40B4-BE49-F238E27FC236}">
                  <a16:creationId xmlns:a16="http://schemas.microsoft.com/office/drawing/2014/main" id="{34F2487A-B85B-4B5C-B820-4726143076FF}"/>
                </a:ext>
              </a:extLst>
            </p:cNvPr>
            <p:cNvSpPr txBox="1"/>
            <p:nvPr/>
          </p:nvSpPr>
          <p:spPr>
            <a:xfrm>
              <a:off x="7484502" y="1784288"/>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88" name="矩形 87">
              <a:extLst>
                <a:ext uri="{FF2B5EF4-FFF2-40B4-BE49-F238E27FC236}">
                  <a16:creationId xmlns:a16="http://schemas.microsoft.com/office/drawing/2014/main" id="{9876E9E4-7E54-436B-A8DB-8500B11A818F}"/>
                </a:ext>
              </a:extLst>
            </p:cNvPr>
            <p:cNvSpPr/>
            <p:nvPr/>
          </p:nvSpPr>
          <p:spPr>
            <a:xfrm>
              <a:off x="7403275" y="2029273"/>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89" name="TextBox 249">
              <a:extLst>
                <a:ext uri="{FF2B5EF4-FFF2-40B4-BE49-F238E27FC236}">
                  <a16:creationId xmlns:a16="http://schemas.microsoft.com/office/drawing/2014/main" id="{C5B7B3CB-1619-4D0C-89E9-EB7EE017B8E3}"/>
                </a:ext>
              </a:extLst>
            </p:cNvPr>
            <p:cNvSpPr txBox="1"/>
            <p:nvPr/>
          </p:nvSpPr>
          <p:spPr>
            <a:xfrm>
              <a:off x="7484502" y="1987577"/>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90" name="立方体 89">
              <a:extLst>
                <a:ext uri="{FF2B5EF4-FFF2-40B4-BE49-F238E27FC236}">
                  <a16:creationId xmlns:a16="http://schemas.microsoft.com/office/drawing/2014/main" id="{F63E50E6-EA1B-45A1-B363-054AE37E09BD}"/>
                </a:ext>
              </a:extLst>
            </p:cNvPr>
            <p:cNvSpPr/>
            <p:nvPr/>
          </p:nvSpPr>
          <p:spPr>
            <a:xfrm>
              <a:off x="8885562" y="1501827"/>
              <a:ext cx="1201180"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91" name="矩形 90">
              <a:extLst>
                <a:ext uri="{FF2B5EF4-FFF2-40B4-BE49-F238E27FC236}">
                  <a16:creationId xmlns:a16="http://schemas.microsoft.com/office/drawing/2014/main" id="{EDB8D630-83AC-41B5-8746-AB0160D165AF}"/>
                </a:ext>
              </a:extLst>
            </p:cNvPr>
            <p:cNvSpPr/>
            <p:nvPr/>
          </p:nvSpPr>
          <p:spPr>
            <a:xfrm>
              <a:off x="8910569" y="2618694"/>
              <a:ext cx="1076631" cy="811829"/>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92" name="TextBox 252">
              <a:extLst>
                <a:ext uri="{FF2B5EF4-FFF2-40B4-BE49-F238E27FC236}">
                  <a16:creationId xmlns:a16="http://schemas.microsoft.com/office/drawing/2014/main" id="{E5AA2033-EBD2-4CAD-90BC-AC4BA5B196E1}"/>
                </a:ext>
              </a:extLst>
            </p:cNvPr>
            <p:cNvSpPr txBox="1"/>
            <p:nvPr/>
          </p:nvSpPr>
          <p:spPr>
            <a:xfrm>
              <a:off x="8879576" y="2823732"/>
              <a:ext cx="1064459"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Core</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93" name="矩形 92">
              <a:extLst>
                <a:ext uri="{FF2B5EF4-FFF2-40B4-BE49-F238E27FC236}">
                  <a16:creationId xmlns:a16="http://schemas.microsoft.com/office/drawing/2014/main" id="{FC238B8D-CBF4-48B0-B31B-511A0FF20991}"/>
                </a:ext>
              </a:extLst>
            </p:cNvPr>
            <p:cNvSpPr/>
            <p:nvPr/>
          </p:nvSpPr>
          <p:spPr>
            <a:xfrm>
              <a:off x="8910569" y="3583047"/>
              <a:ext cx="1076631" cy="811829"/>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94" name="TextBox 254">
              <a:extLst>
                <a:ext uri="{FF2B5EF4-FFF2-40B4-BE49-F238E27FC236}">
                  <a16:creationId xmlns:a16="http://schemas.microsoft.com/office/drawing/2014/main" id="{BF65E6D9-4EBE-45C1-8ECA-864556F2B1A3}"/>
                </a:ext>
              </a:extLst>
            </p:cNvPr>
            <p:cNvSpPr txBox="1"/>
            <p:nvPr/>
          </p:nvSpPr>
          <p:spPr>
            <a:xfrm>
              <a:off x="8879576" y="3788086"/>
              <a:ext cx="1182487"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Core</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95" name="矩形 94">
              <a:extLst>
                <a:ext uri="{FF2B5EF4-FFF2-40B4-BE49-F238E27FC236}">
                  <a16:creationId xmlns:a16="http://schemas.microsoft.com/office/drawing/2014/main" id="{8E3D6F49-7041-41AD-A935-520141198765}"/>
                </a:ext>
              </a:extLst>
            </p:cNvPr>
            <p:cNvSpPr/>
            <p:nvPr/>
          </p:nvSpPr>
          <p:spPr>
            <a:xfrm>
              <a:off x="8910320" y="4589780"/>
              <a:ext cx="1076325" cy="855980"/>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96" name="TextBox 256">
              <a:extLst>
                <a:ext uri="{FF2B5EF4-FFF2-40B4-BE49-F238E27FC236}">
                  <a16:creationId xmlns:a16="http://schemas.microsoft.com/office/drawing/2014/main" id="{BDBEEF64-03B9-44F5-A64E-9E112545BE76}"/>
                </a:ext>
              </a:extLst>
            </p:cNvPr>
            <p:cNvSpPr txBox="1"/>
            <p:nvPr/>
          </p:nvSpPr>
          <p:spPr>
            <a:xfrm>
              <a:off x="8879576" y="4719115"/>
              <a:ext cx="1211995"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Core</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97" name="矩形 96">
              <a:extLst>
                <a:ext uri="{FF2B5EF4-FFF2-40B4-BE49-F238E27FC236}">
                  <a16:creationId xmlns:a16="http://schemas.microsoft.com/office/drawing/2014/main" id="{1B3B5599-BA10-4046-BE8E-61D3BB458882}"/>
                </a:ext>
              </a:extLst>
            </p:cNvPr>
            <p:cNvSpPr/>
            <p:nvPr/>
          </p:nvSpPr>
          <p:spPr>
            <a:xfrm>
              <a:off x="8910569" y="1595409"/>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98" name="TextBox 259">
              <a:extLst>
                <a:ext uri="{FF2B5EF4-FFF2-40B4-BE49-F238E27FC236}">
                  <a16:creationId xmlns:a16="http://schemas.microsoft.com/office/drawing/2014/main" id="{1262B19A-D758-438F-BBC2-1521A9BB6E15}"/>
                </a:ext>
              </a:extLst>
            </p:cNvPr>
            <p:cNvSpPr txBox="1"/>
            <p:nvPr/>
          </p:nvSpPr>
          <p:spPr>
            <a:xfrm>
              <a:off x="8991796" y="1553713"/>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99" name="矩形 98">
              <a:extLst>
                <a:ext uri="{FF2B5EF4-FFF2-40B4-BE49-F238E27FC236}">
                  <a16:creationId xmlns:a16="http://schemas.microsoft.com/office/drawing/2014/main" id="{2C91FB9A-8653-4E13-B6E6-259C9714C7AE}"/>
                </a:ext>
              </a:extLst>
            </p:cNvPr>
            <p:cNvSpPr/>
            <p:nvPr/>
          </p:nvSpPr>
          <p:spPr>
            <a:xfrm>
              <a:off x="8910569" y="1837633"/>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00" name="TextBox 262">
              <a:extLst>
                <a:ext uri="{FF2B5EF4-FFF2-40B4-BE49-F238E27FC236}">
                  <a16:creationId xmlns:a16="http://schemas.microsoft.com/office/drawing/2014/main" id="{57E3C7AB-3E19-4722-BE64-83E4B8FEE4E4}"/>
                </a:ext>
              </a:extLst>
            </p:cNvPr>
            <p:cNvSpPr txBox="1"/>
            <p:nvPr/>
          </p:nvSpPr>
          <p:spPr>
            <a:xfrm>
              <a:off x="8991796" y="1795936"/>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01" name="矩形 100">
              <a:extLst>
                <a:ext uri="{FF2B5EF4-FFF2-40B4-BE49-F238E27FC236}">
                  <a16:creationId xmlns:a16="http://schemas.microsoft.com/office/drawing/2014/main" id="{71A28500-EA09-4D1E-8BB3-763CF6A85543}"/>
                </a:ext>
              </a:extLst>
            </p:cNvPr>
            <p:cNvSpPr/>
            <p:nvPr/>
          </p:nvSpPr>
          <p:spPr>
            <a:xfrm>
              <a:off x="8910569" y="2040921"/>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02" name="TextBox 265">
              <a:extLst>
                <a:ext uri="{FF2B5EF4-FFF2-40B4-BE49-F238E27FC236}">
                  <a16:creationId xmlns:a16="http://schemas.microsoft.com/office/drawing/2014/main" id="{8BD58294-CB90-4BFB-9A40-F3B12BD92318}"/>
                </a:ext>
              </a:extLst>
            </p:cNvPr>
            <p:cNvSpPr txBox="1"/>
            <p:nvPr/>
          </p:nvSpPr>
          <p:spPr>
            <a:xfrm>
              <a:off x="8991796" y="1999225"/>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03" name="矩形 102">
              <a:extLst>
                <a:ext uri="{FF2B5EF4-FFF2-40B4-BE49-F238E27FC236}">
                  <a16:creationId xmlns:a16="http://schemas.microsoft.com/office/drawing/2014/main" id="{DC4644BA-5811-4980-8BCA-51E497C89DE9}"/>
                </a:ext>
              </a:extLst>
            </p:cNvPr>
            <p:cNvSpPr/>
            <p:nvPr/>
          </p:nvSpPr>
          <p:spPr>
            <a:xfrm>
              <a:off x="1121871" y="1605893"/>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04" name="TextBox 267">
              <a:extLst>
                <a:ext uri="{FF2B5EF4-FFF2-40B4-BE49-F238E27FC236}">
                  <a16:creationId xmlns:a16="http://schemas.microsoft.com/office/drawing/2014/main" id="{E5C5674C-0277-4C00-BCC9-A8F65975C205}"/>
                </a:ext>
              </a:extLst>
            </p:cNvPr>
            <p:cNvSpPr txBox="1"/>
            <p:nvPr/>
          </p:nvSpPr>
          <p:spPr>
            <a:xfrm>
              <a:off x="1203098" y="1564197"/>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05" name="矩形 104">
              <a:extLst>
                <a:ext uri="{FF2B5EF4-FFF2-40B4-BE49-F238E27FC236}">
                  <a16:creationId xmlns:a16="http://schemas.microsoft.com/office/drawing/2014/main" id="{01B2FE42-CB52-4F08-B9F1-25F2EA16B415}"/>
                </a:ext>
              </a:extLst>
            </p:cNvPr>
            <p:cNvSpPr/>
            <p:nvPr/>
          </p:nvSpPr>
          <p:spPr>
            <a:xfrm>
              <a:off x="1121871" y="1841132"/>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06" name="TextBox 269">
              <a:extLst>
                <a:ext uri="{FF2B5EF4-FFF2-40B4-BE49-F238E27FC236}">
                  <a16:creationId xmlns:a16="http://schemas.microsoft.com/office/drawing/2014/main" id="{2A8CE336-8D9A-4021-BD07-5DC01D18264A}"/>
                </a:ext>
              </a:extLst>
            </p:cNvPr>
            <p:cNvSpPr txBox="1"/>
            <p:nvPr/>
          </p:nvSpPr>
          <p:spPr>
            <a:xfrm>
              <a:off x="1203098" y="1806420"/>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07" name="矩形 106">
              <a:extLst>
                <a:ext uri="{FF2B5EF4-FFF2-40B4-BE49-F238E27FC236}">
                  <a16:creationId xmlns:a16="http://schemas.microsoft.com/office/drawing/2014/main" id="{9D27BE2F-DFA0-4477-965E-BFD09C6C8E28}"/>
                </a:ext>
              </a:extLst>
            </p:cNvPr>
            <p:cNvSpPr/>
            <p:nvPr/>
          </p:nvSpPr>
          <p:spPr>
            <a:xfrm>
              <a:off x="2571657" y="1610506"/>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08" name="TextBox 273">
              <a:extLst>
                <a:ext uri="{FF2B5EF4-FFF2-40B4-BE49-F238E27FC236}">
                  <a16:creationId xmlns:a16="http://schemas.microsoft.com/office/drawing/2014/main" id="{8D880C3A-A0C0-4A40-BCCE-A03E7862EDCA}"/>
                </a:ext>
              </a:extLst>
            </p:cNvPr>
            <p:cNvSpPr txBox="1"/>
            <p:nvPr/>
          </p:nvSpPr>
          <p:spPr>
            <a:xfrm>
              <a:off x="2652884" y="1568810"/>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09" name="矩形 108">
              <a:extLst>
                <a:ext uri="{FF2B5EF4-FFF2-40B4-BE49-F238E27FC236}">
                  <a16:creationId xmlns:a16="http://schemas.microsoft.com/office/drawing/2014/main" id="{9FFCE94D-6288-4374-B4F6-CE9F7057863C}"/>
                </a:ext>
              </a:extLst>
            </p:cNvPr>
            <p:cNvSpPr/>
            <p:nvPr/>
          </p:nvSpPr>
          <p:spPr>
            <a:xfrm>
              <a:off x="2571657" y="1852730"/>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10" name="TextBox 275">
              <a:extLst>
                <a:ext uri="{FF2B5EF4-FFF2-40B4-BE49-F238E27FC236}">
                  <a16:creationId xmlns:a16="http://schemas.microsoft.com/office/drawing/2014/main" id="{9857CE85-543E-4A37-A5B5-4698C8CB28E0}"/>
                </a:ext>
              </a:extLst>
            </p:cNvPr>
            <p:cNvSpPr txBox="1"/>
            <p:nvPr/>
          </p:nvSpPr>
          <p:spPr>
            <a:xfrm>
              <a:off x="2652884" y="1811033"/>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11" name="矩形 110">
              <a:extLst>
                <a:ext uri="{FF2B5EF4-FFF2-40B4-BE49-F238E27FC236}">
                  <a16:creationId xmlns:a16="http://schemas.microsoft.com/office/drawing/2014/main" id="{DCD924CD-4CE5-4836-A7E7-A068B3A358D4}"/>
                </a:ext>
              </a:extLst>
            </p:cNvPr>
            <p:cNvSpPr/>
            <p:nvPr/>
          </p:nvSpPr>
          <p:spPr>
            <a:xfrm>
              <a:off x="2571657" y="2097293"/>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12" name="TextBox 277">
              <a:extLst>
                <a:ext uri="{FF2B5EF4-FFF2-40B4-BE49-F238E27FC236}">
                  <a16:creationId xmlns:a16="http://schemas.microsoft.com/office/drawing/2014/main" id="{E0157E2F-5088-4341-8401-257335DCC759}"/>
                </a:ext>
              </a:extLst>
            </p:cNvPr>
            <p:cNvSpPr txBox="1"/>
            <p:nvPr/>
          </p:nvSpPr>
          <p:spPr>
            <a:xfrm>
              <a:off x="2652884" y="2039087"/>
              <a:ext cx="976630" cy="498382"/>
            </a:xfrm>
            <a:prstGeom prst="rect">
              <a:avLst/>
            </a:prstGeom>
            <a:noFill/>
          </p:spPr>
          <p:txBody>
            <a:bodyPr wrap="squar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IPMI TOR</a:t>
              </a:r>
              <a:endParaRPr lang="zh-CN" altLang="en-US" sz="1050" dirty="0">
                <a:latin typeface="微软雅黑" panose="020B0503020204020204" charset="-122"/>
                <a:ea typeface="微软雅黑" panose="020B0503020204020204" charset="-122"/>
                <a:sym typeface="微软雅黑" panose="020B0503020204020204" charset="-122"/>
              </a:endParaRPr>
            </a:p>
            <a:p>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13" name="立方体 112">
              <a:extLst>
                <a:ext uri="{FF2B5EF4-FFF2-40B4-BE49-F238E27FC236}">
                  <a16:creationId xmlns:a16="http://schemas.microsoft.com/office/drawing/2014/main" id="{C6D5EFA2-8DBA-4AC4-8C51-C1D65DCF998F}"/>
                </a:ext>
              </a:extLst>
            </p:cNvPr>
            <p:cNvSpPr/>
            <p:nvPr/>
          </p:nvSpPr>
          <p:spPr>
            <a:xfrm>
              <a:off x="4089770" y="1532192"/>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14" name="矩形 113">
              <a:extLst>
                <a:ext uri="{FF2B5EF4-FFF2-40B4-BE49-F238E27FC236}">
                  <a16:creationId xmlns:a16="http://schemas.microsoft.com/office/drawing/2014/main" id="{0C78E0E0-2F53-4518-9464-B71941B76250}"/>
                </a:ext>
              </a:extLst>
            </p:cNvPr>
            <p:cNvSpPr/>
            <p:nvPr/>
          </p:nvSpPr>
          <p:spPr>
            <a:xfrm>
              <a:off x="4108083" y="2392465"/>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15" name="TextBox 280">
              <a:extLst>
                <a:ext uri="{FF2B5EF4-FFF2-40B4-BE49-F238E27FC236}">
                  <a16:creationId xmlns:a16="http://schemas.microsoft.com/office/drawing/2014/main" id="{0DD21A8C-A71F-4436-8AD2-4076B345D946}"/>
                </a:ext>
              </a:extLst>
            </p:cNvPr>
            <p:cNvSpPr txBox="1"/>
            <p:nvPr/>
          </p:nvSpPr>
          <p:spPr>
            <a:xfrm>
              <a:off x="4121467" y="2350770"/>
              <a:ext cx="1031264"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TOR</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16" name="TextBox 281">
              <a:extLst>
                <a:ext uri="{FF2B5EF4-FFF2-40B4-BE49-F238E27FC236}">
                  <a16:creationId xmlns:a16="http://schemas.microsoft.com/office/drawing/2014/main" id="{561BCC4E-AB49-4995-8EF8-1F5941EB8DC0}"/>
                </a:ext>
              </a:extLst>
            </p:cNvPr>
            <p:cNvSpPr txBox="1"/>
            <p:nvPr/>
          </p:nvSpPr>
          <p:spPr>
            <a:xfrm>
              <a:off x="4408192" y="4413593"/>
              <a:ext cx="449367"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17" name="矩形 116">
              <a:extLst>
                <a:ext uri="{FF2B5EF4-FFF2-40B4-BE49-F238E27FC236}">
                  <a16:creationId xmlns:a16="http://schemas.microsoft.com/office/drawing/2014/main" id="{452A2D9A-4C23-4E78-9674-09D1F8CF94A2}"/>
                </a:ext>
              </a:extLst>
            </p:cNvPr>
            <p:cNvSpPr/>
            <p:nvPr/>
          </p:nvSpPr>
          <p:spPr>
            <a:xfrm>
              <a:off x="4108083" y="2660101"/>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18" name="TextBox 283">
              <a:extLst>
                <a:ext uri="{FF2B5EF4-FFF2-40B4-BE49-F238E27FC236}">
                  <a16:creationId xmlns:a16="http://schemas.microsoft.com/office/drawing/2014/main" id="{28970D09-75DA-472F-BBF9-747548B0E9F0}"/>
                </a:ext>
              </a:extLst>
            </p:cNvPr>
            <p:cNvSpPr txBox="1"/>
            <p:nvPr/>
          </p:nvSpPr>
          <p:spPr>
            <a:xfrm>
              <a:off x="4121467" y="2618404"/>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19" name="矩形 118">
              <a:extLst>
                <a:ext uri="{FF2B5EF4-FFF2-40B4-BE49-F238E27FC236}">
                  <a16:creationId xmlns:a16="http://schemas.microsoft.com/office/drawing/2014/main" id="{6952CD89-20FF-4DC3-8B64-7E2C166B4EA7}"/>
                </a:ext>
              </a:extLst>
            </p:cNvPr>
            <p:cNvSpPr/>
            <p:nvPr/>
          </p:nvSpPr>
          <p:spPr>
            <a:xfrm>
              <a:off x="4108083" y="2944131"/>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0" name="TextBox 285">
              <a:extLst>
                <a:ext uri="{FF2B5EF4-FFF2-40B4-BE49-F238E27FC236}">
                  <a16:creationId xmlns:a16="http://schemas.microsoft.com/office/drawing/2014/main" id="{A0053BE2-DDB8-4423-97C1-83ABF4C98B49}"/>
                </a:ext>
              </a:extLst>
            </p:cNvPr>
            <p:cNvSpPr txBox="1"/>
            <p:nvPr/>
          </p:nvSpPr>
          <p:spPr>
            <a:xfrm>
              <a:off x="4121467" y="2902434"/>
              <a:ext cx="1178798"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21" name="矩形 120">
              <a:extLst>
                <a:ext uri="{FF2B5EF4-FFF2-40B4-BE49-F238E27FC236}">
                  <a16:creationId xmlns:a16="http://schemas.microsoft.com/office/drawing/2014/main" id="{8B0C223B-505C-4F81-A582-4B5760A5038B}"/>
                </a:ext>
              </a:extLst>
            </p:cNvPr>
            <p:cNvSpPr/>
            <p:nvPr/>
          </p:nvSpPr>
          <p:spPr>
            <a:xfrm>
              <a:off x="4103153" y="537936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2" name="TextBox 294">
              <a:extLst>
                <a:ext uri="{FF2B5EF4-FFF2-40B4-BE49-F238E27FC236}">
                  <a16:creationId xmlns:a16="http://schemas.microsoft.com/office/drawing/2014/main" id="{8B11BD05-E72D-4F7E-93CC-814D9F918039}"/>
                </a:ext>
              </a:extLst>
            </p:cNvPr>
            <p:cNvSpPr txBox="1"/>
            <p:nvPr/>
          </p:nvSpPr>
          <p:spPr>
            <a:xfrm>
              <a:off x="4116537" y="5444876"/>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23" name="立方体 122">
              <a:extLst>
                <a:ext uri="{FF2B5EF4-FFF2-40B4-BE49-F238E27FC236}">
                  <a16:creationId xmlns:a16="http://schemas.microsoft.com/office/drawing/2014/main" id="{6771CDF8-FC5C-450A-AAD3-0A9E6F391B9C}"/>
                </a:ext>
              </a:extLst>
            </p:cNvPr>
            <p:cNvSpPr/>
            <p:nvPr/>
          </p:nvSpPr>
          <p:spPr>
            <a:xfrm>
              <a:off x="5544485" y="1532192"/>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4" name="矩形 123">
              <a:extLst>
                <a:ext uri="{FF2B5EF4-FFF2-40B4-BE49-F238E27FC236}">
                  <a16:creationId xmlns:a16="http://schemas.microsoft.com/office/drawing/2014/main" id="{3F662FEF-E7F5-4E51-A3B3-213E447908CA}"/>
                </a:ext>
              </a:extLst>
            </p:cNvPr>
            <p:cNvSpPr/>
            <p:nvPr/>
          </p:nvSpPr>
          <p:spPr>
            <a:xfrm>
              <a:off x="5562798" y="2392465"/>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25" name="TextBox 315">
              <a:extLst>
                <a:ext uri="{FF2B5EF4-FFF2-40B4-BE49-F238E27FC236}">
                  <a16:creationId xmlns:a16="http://schemas.microsoft.com/office/drawing/2014/main" id="{5CEC03C3-32C5-41E3-8410-BF6C6FA48731}"/>
                </a:ext>
              </a:extLst>
            </p:cNvPr>
            <p:cNvSpPr txBox="1"/>
            <p:nvPr/>
          </p:nvSpPr>
          <p:spPr>
            <a:xfrm>
              <a:off x="5576182" y="2350770"/>
              <a:ext cx="1031264" cy="318487"/>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Traffic TOR</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26" name="矩形 125">
              <a:extLst>
                <a:ext uri="{FF2B5EF4-FFF2-40B4-BE49-F238E27FC236}">
                  <a16:creationId xmlns:a16="http://schemas.microsoft.com/office/drawing/2014/main" id="{F7785F54-5981-47D2-9BAE-52D6EADAB823}"/>
                </a:ext>
              </a:extLst>
            </p:cNvPr>
            <p:cNvSpPr/>
            <p:nvPr/>
          </p:nvSpPr>
          <p:spPr>
            <a:xfrm>
              <a:off x="5562798" y="2660101"/>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7" name="TextBox 318">
              <a:extLst>
                <a:ext uri="{FF2B5EF4-FFF2-40B4-BE49-F238E27FC236}">
                  <a16:creationId xmlns:a16="http://schemas.microsoft.com/office/drawing/2014/main" id="{AC563C1A-998E-4ED8-A6F5-4EF030BD8C09}"/>
                </a:ext>
              </a:extLst>
            </p:cNvPr>
            <p:cNvSpPr txBox="1"/>
            <p:nvPr/>
          </p:nvSpPr>
          <p:spPr>
            <a:xfrm>
              <a:off x="5576182" y="2618404"/>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28" name="矩形 127">
              <a:extLst>
                <a:ext uri="{FF2B5EF4-FFF2-40B4-BE49-F238E27FC236}">
                  <a16:creationId xmlns:a16="http://schemas.microsoft.com/office/drawing/2014/main" id="{85AEAAB6-CACD-419F-A53D-1E219E69D8EE}"/>
                </a:ext>
              </a:extLst>
            </p:cNvPr>
            <p:cNvSpPr/>
            <p:nvPr/>
          </p:nvSpPr>
          <p:spPr>
            <a:xfrm>
              <a:off x="5562798" y="2944131"/>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29" name="TextBox 320">
              <a:extLst>
                <a:ext uri="{FF2B5EF4-FFF2-40B4-BE49-F238E27FC236}">
                  <a16:creationId xmlns:a16="http://schemas.microsoft.com/office/drawing/2014/main" id="{CBA58266-DEBD-4E4F-BB53-F4C39994EA2A}"/>
                </a:ext>
              </a:extLst>
            </p:cNvPr>
            <p:cNvSpPr txBox="1"/>
            <p:nvPr/>
          </p:nvSpPr>
          <p:spPr>
            <a:xfrm>
              <a:off x="5576182" y="2902434"/>
              <a:ext cx="1178798"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Manage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30" name="矩形 129">
              <a:extLst>
                <a:ext uri="{FF2B5EF4-FFF2-40B4-BE49-F238E27FC236}">
                  <a16:creationId xmlns:a16="http://schemas.microsoft.com/office/drawing/2014/main" id="{233C55CF-36EB-4E78-AF57-7FC8CE3E92DA}"/>
                </a:ext>
              </a:extLst>
            </p:cNvPr>
            <p:cNvSpPr/>
            <p:nvPr/>
          </p:nvSpPr>
          <p:spPr>
            <a:xfrm>
              <a:off x="4108083" y="1636257"/>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31" name="TextBox 349">
              <a:extLst>
                <a:ext uri="{FF2B5EF4-FFF2-40B4-BE49-F238E27FC236}">
                  <a16:creationId xmlns:a16="http://schemas.microsoft.com/office/drawing/2014/main" id="{3504436D-7630-4271-9DE9-587E8FE7B39B}"/>
                </a:ext>
              </a:extLst>
            </p:cNvPr>
            <p:cNvSpPr txBox="1"/>
            <p:nvPr/>
          </p:nvSpPr>
          <p:spPr>
            <a:xfrm>
              <a:off x="4189310" y="1594560"/>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32" name="矩形 131">
              <a:extLst>
                <a:ext uri="{FF2B5EF4-FFF2-40B4-BE49-F238E27FC236}">
                  <a16:creationId xmlns:a16="http://schemas.microsoft.com/office/drawing/2014/main" id="{AF63D822-386F-4C81-8424-E48707090E38}"/>
                </a:ext>
              </a:extLst>
            </p:cNvPr>
            <p:cNvSpPr/>
            <p:nvPr/>
          </p:nvSpPr>
          <p:spPr>
            <a:xfrm>
              <a:off x="4108083" y="1878481"/>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33" name="TextBox 351">
              <a:extLst>
                <a:ext uri="{FF2B5EF4-FFF2-40B4-BE49-F238E27FC236}">
                  <a16:creationId xmlns:a16="http://schemas.microsoft.com/office/drawing/2014/main" id="{5C93DFCE-EA5E-4FC5-8F4E-B1208B14BF1B}"/>
                </a:ext>
              </a:extLst>
            </p:cNvPr>
            <p:cNvSpPr txBox="1"/>
            <p:nvPr/>
          </p:nvSpPr>
          <p:spPr>
            <a:xfrm>
              <a:off x="4189310" y="1836785"/>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34" name="矩形 133">
              <a:extLst>
                <a:ext uri="{FF2B5EF4-FFF2-40B4-BE49-F238E27FC236}">
                  <a16:creationId xmlns:a16="http://schemas.microsoft.com/office/drawing/2014/main" id="{714E1791-CBEA-4F62-8D10-2A18A740B509}"/>
                </a:ext>
              </a:extLst>
            </p:cNvPr>
            <p:cNvSpPr/>
            <p:nvPr/>
          </p:nvSpPr>
          <p:spPr>
            <a:xfrm>
              <a:off x="5557868" y="1640870"/>
              <a:ext cx="1076631" cy="206188"/>
            </a:xfrm>
            <a:prstGeom prst="rect">
              <a:avLst/>
            </a:prstGeom>
            <a:solidFill>
              <a:srgbClr val="183F9A"/>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35" name="TextBox 355">
              <a:extLst>
                <a:ext uri="{FF2B5EF4-FFF2-40B4-BE49-F238E27FC236}">
                  <a16:creationId xmlns:a16="http://schemas.microsoft.com/office/drawing/2014/main" id="{16820EEF-F45B-4B75-A28B-59DB2671D41F}"/>
                </a:ext>
              </a:extLst>
            </p:cNvPr>
            <p:cNvSpPr txBox="1"/>
            <p:nvPr/>
          </p:nvSpPr>
          <p:spPr>
            <a:xfrm>
              <a:off x="5639095" y="1599174"/>
              <a:ext cx="546454" cy="302589"/>
            </a:xfrm>
            <a:prstGeom prst="rect">
              <a:avLst/>
            </a:prstGeom>
            <a:noFill/>
          </p:spPr>
          <p:txBody>
            <a:bodyPr wrap="none" rtlCol="0">
              <a:spAutoFit/>
            </a:bodyPr>
            <a:lstStyle/>
            <a:p>
              <a:r>
                <a:rPr lang="en-US" altLang="zh-CN" sz="1050" dirty="0">
                  <a:solidFill>
                    <a:schemeClr val="bg1"/>
                  </a:solidFill>
                  <a:latin typeface="微软雅黑" panose="020B0503020204020204" charset="-122"/>
                  <a:ea typeface="微软雅黑" panose="020B0503020204020204" charset="-122"/>
                  <a:sym typeface="微软雅黑" panose="020B0503020204020204" charset="-122"/>
                </a:rPr>
                <a:t>MDF</a:t>
              </a:r>
              <a:endParaRPr lang="zh-CN" altLang="en-US" sz="105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36" name="矩形 135">
              <a:extLst>
                <a:ext uri="{FF2B5EF4-FFF2-40B4-BE49-F238E27FC236}">
                  <a16:creationId xmlns:a16="http://schemas.microsoft.com/office/drawing/2014/main" id="{99F8AEE7-4458-4BB4-8EE7-074661C40547}"/>
                </a:ext>
              </a:extLst>
            </p:cNvPr>
            <p:cNvSpPr/>
            <p:nvPr/>
          </p:nvSpPr>
          <p:spPr>
            <a:xfrm>
              <a:off x="5557868" y="1883094"/>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37" name="TextBox 357">
              <a:extLst>
                <a:ext uri="{FF2B5EF4-FFF2-40B4-BE49-F238E27FC236}">
                  <a16:creationId xmlns:a16="http://schemas.microsoft.com/office/drawing/2014/main" id="{8B5068B8-5B99-4345-829C-47BEB453EA09}"/>
                </a:ext>
              </a:extLst>
            </p:cNvPr>
            <p:cNvSpPr txBox="1"/>
            <p:nvPr/>
          </p:nvSpPr>
          <p:spPr>
            <a:xfrm>
              <a:off x="5639095" y="1841398"/>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38" name="矩形 137">
              <a:extLst>
                <a:ext uri="{FF2B5EF4-FFF2-40B4-BE49-F238E27FC236}">
                  <a16:creationId xmlns:a16="http://schemas.microsoft.com/office/drawing/2014/main" id="{A7D2B554-BEA5-46F9-9811-5E14B6FA4CC3}"/>
                </a:ext>
              </a:extLst>
            </p:cNvPr>
            <p:cNvSpPr/>
            <p:nvPr/>
          </p:nvSpPr>
          <p:spPr>
            <a:xfrm>
              <a:off x="5574378" y="2125752"/>
              <a:ext cx="1076631" cy="206188"/>
            </a:xfrm>
            <a:prstGeom prst="rect">
              <a:avLst/>
            </a:prstGeom>
            <a:solidFill>
              <a:schemeClr val="accent3">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39" name="TextBox 359">
              <a:extLst>
                <a:ext uri="{FF2B5EF4-FFF2-40B4-BE49-F238E27FC236}">
                  <a16:creationId xmlns:a16="http://schemas.microsoft.com/office/drawing/2014/main" id="{7E58722E-D64B-49B5-BB66-152F0A8E729A}"/>
                </a:ext>
              </a:extLst>
            </p:cNvPr>
            <p:cNvSpPr txBox="1"/>
            <p:nvPr/>
          </p:nvSpPr>
          <p:spPr>
            <a:xfrm>
              <a:off x="5639095" y="2052941"/>
              <a:ext cx="887988"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IPMI TOR</a:t>
              </a:r>
            </a:p>
          </p:txBody>
        </p:sp>
        <p:sp>
          <p:nvSpPr>
            <p:cNvPr id="140" name="矩形 139">
              <a:extLst>
                <a:ext uri="{FF2B5EF4-FFF2-40B4-BE49-F238E27FC236}">
                  <a16:creationId xmlns:a16="http://schemas.microsoft.com/office/drawing/2014/main" id="{87A923C6-B37B-44C6-896F-61B38C8ABD41}"/>
                </a:ext>
              </a:extLst>
            </p:cNvPr>
            <p:cNvSpPr/>
            <p:nvPr/>
          </p:nvSpPr>
          <p:spPr>
            <a:xfrm>
              <a:off x="4108083" y="483501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41" name="TextBox 361">
              <a:extLst>
                <a:ext uri="{FF2B5EF4-FFF2-40B4-BE49-F238E27FC236}">
                  <a16:creationId xmlns:a16="http://schemas.microsoft.com/office/drawing/2014/main" id="{D13D3801-4B62-4D31-BB9F-FF30D86319BB}"/>
                </a:ext>
              </a:extLst>
            </p:cNvPr>
            <p:cNvSpPr txBox="1"/>
            <p:nvPr/>
          </p:nvSpPr>
          <p:spPr>
            <a:xfrm>
              <a:off x="4114632" y="4900526"/>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42" name="矩形 141">
              <a:extLst>
                <a:ext uri="{FF2B5EF4-FFF2-40B4-BE49-F238E27FC236}">
                  <a16:creationId xmlns:a16="http://schemas.microsoft.com/office/drawing/2014/main" id="{4928D4D9-9938-4449-BA18-0A739B0D8516}"/>
                </a:ext>
              </a:extLst>
            </p:cNvPr>
            <p:cNvSpPr/>
            <p:nvPr/>
          </p:nvSpPr>
          <p:spPr>
            <a:xfrm>
              <a:off x="4097157" y="3876060"/>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43" name="TextBox 363">
              <a:extLst>
                <a:ext uri="{FF2B5EF4-FFF2-40B4-BE49-F238E27FC236}">
                  <a16:creationId xmlns:a16="http://schemas.microsoft.com/office/drawing/2014/main" id="{3A1EC0CD-69A7-418F-8696-CB79D518F714}"/>
                </a:ext>
              </a:extLst>
            </p:cNvPr>
            <p:cNvSpPr txBox="1"/>
            <p:nvPr/>
          </p:nvSpPr>
          <p:spPr>
            <a:xfrm>
              <a:off x="4110541" y="3941574"/>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44" name="矩形 143">
              <a:extLst>
                <a:ext uri="{FF2B5EF4-FFF2-40B4-BE49-F238E27FC236}">
                  <a16:creationId xmlns:a16="http://schemas.microsoft.com/office/drawing/2014/main" id="{18E32362-F950-4ABA-95BC-6747AA2EC814}"/>
                </a:ext>
              </a:extLst>
            </p:cNvPr>
            <p:cNvSpPr/>
            <p:nvPr/>
          </p:nvSpPr>
          <p:spPr>
            <a:xfrm>
              <a:off x="4102086" y="333171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45" name="TextBox 365">
              <a:extLst>
                <a:ext uri="{FF2B5EF4-FFF2-40B4-BE49-F238E27FC236}">
                  <a16:creationId xmlns:a16="http://schemas.microsoft.com/office/drawing/2014/main" id="{9451797C-B65E-4860-B996-BE046910632F}"/>
                </a:ext>
              </a:extLst>
            </p:cNvPr>
            <p:cNvSpPr txBox="1"/>
            <p:nvPr/>
          </p:nvSpPr>
          <p:spPr>
            <a:xfrm>
              <a:off x="4108636" y="3397225"/>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46" name="TextBox 366">
              <a:extLst>
                <a:ext uri="{FF2B5EF4-FFF2-40B4-BE49-F238E27FC236}">
                  <a16:creationId xmlns:a16="http://schemas.microsoft.com/office/drawing/2014/main" id="{B1330921-FB64-4876-9778-296B5641C19A}"/>
                </a:ext>
              </a:extLst>
            </p:cNvPr>
            <p:cNvSpPr txBox="1"/>
            <p:nvPr/>
          </p:nvSpPr>
          <p:spPr>
            <a:xfrm>
              <a:off x="5864060" y="4411029"/>
              <a:ext cx="449367"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47" name="矩形 146">
              <a:extLst>
                <a:ext uri="{FF2B5EF4-FFF2-40B4-BE49-F238E27FC236}">
                  <a16:creationId xmlns:a16="http://schemas.microsoft.com/office/drawing/2014/main" id="{B4A60D55-0BAD-4DF5-87AA-5339A9858F55}"/>
                </a:ext>
              </a:extLst>
            </p:cNvPr>
            <p:cNvSpPr/>
            <p:nvPr/>
          </p:nvSpPr>
          <p:spPr>
            <a:xfrm>
              <a:off x="5558936" y="537936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48" name="TextBox 368">
              <a:extLst>
                <a:ext uri="{FF2B5EF4-FFF2-40B4-BE49-F238E27FC236}">
                  <a16:creationId xmlns:a16="http://schemas.microsoft.com/office/drawing/2014/main" id="{62BCD5FC-E12F-4928-AC13-18247B1A1E19}"/>
                </a:ext>
              </a:extLst>
            </p:cNvPr>
            <p:cNvSpPr txBox="1"/>
            <p:nvPr/>
          </p:nvSpPr>
          <p:spPr>
            <a:xfrm>
              <a:off x="5572320" y="5444876"/>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49" name="矩形 148">
              <a:extLst>
                <a:ext uri="{FF2B5EF4-FFF2-40B4-BE49-F238E27FC236}">
                  <a16:creationId xmlns:a16="http://schemas.microsoft.com/office/drawing/2014/main" id="{7D763E8B-1050-42C3-9F0D-0C25A72DF358}"/>
                </a:ext>
              </a:extLst>
            </p:cNvPr>
            <p:cNvSpPr/>
            <p:nvPr/>
          </p:nvSpPr>
          <p:spPr>
            <a:xfrm>
              <a:off x="5563865" y="483501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50" name="TextBox 370">
              <a:extLst>
                <a:ext uri="{FF2B5EF4-FFF2-40B4-BE49-F238E27FC236}">
                  <a16:creationId xmlns:a16="http://schemas.microsoft.com/office/drawing/2014/main" id="{A8CFA4BC-1D74-4596-BEA9-32F576764F34}"/>
                </a:ext>
              </a:extLst>
            </p:cNvPr>
            <p:cNvSpPr txBox="1"/>
            <p:nvPr/>
          </p:nvSpPr>
          <p:spPr>
            <a:xfrm>
              <a:off x="5570415" y="4900526"/>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51" name="矩形 150">
              <a:extLst>
                <a:ext uri="{FF2B5EF4-FFF2-40B4-BE49-F238E27FC236}">
                  <a16:creationId xmlns:a16="http://schemas.microsoft.com/office/drawing/2014/main" id="{153C2572-EF25-470D-B692-8F549206E6A7}"/>
                </a:ext>
              </a:extLst>
            </p:cNvPr>
            <p:cNvSpPr/>
            <p:nvPr/>
          </p:nvSpPr>
          <p:spPr>
            <a:xfrm>
              <a:off x="5552939" y="3876060"/>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52" name="TextBox 372">
              <a:extLst>
                <a:ext uri="{FF2B5EF4-FFF2-40B4-BE49-F238E27FC236}">
                  <a16:creationId xmlns:a16="http://schemas.microsoft.com/office/drawing/2014/main" id="{3F75AAEE-97BF-4814-8320-B854F22F42CE}"/>
                </a:ext>
              </a:extLst>
            </p:cNvPr>
            <p:cNvSpPr txBox="1"/>
            <p:nvPr/>
          </p:nvSpPr>
          <p:spPr>
            <a:xfrm>
              <a:off x="5566323" y="3941574"/>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153" name="矩形 152">
              <a:extLst>
                <a:ext uri="{FF2B5EF4-FFF2-40B4-BE49-F238E27FC236}">
                  <a16:creationId xmlns:a16="http://schemas.microsoft.com/office/drawing/2014/main" id="{33557C39-8645-40AD-83F9-E16FB6AF0862}"/>
                </a:ext>
              </a:extLst>
            </p:cNvPr>
            <p:cNvSpPr/>
            <p:nvPr/>
          </p:nvSpPr>
          <p:spPr>
            <a:xfrm>
              <a:off x="5557868" y="3331711"/>
              <a:ext cx="1076631" cy="510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154" name="TextBox 374">
              <a:extLst>
                <a:ext uri="{FF2B5EF4-FFF2-40B4-BE49-F238E27FC236}">
                  <a16:creationId xmlns:a16="http://schemas.microsoft.com/office/drawing/2014/main" id="{73C41441-A75B-4909-AD09-CAF03B2E04BE}"/>
                </a:ext>
              </a:extLst>
            </p:cNvPr>
            <p:cNvSpPr txBox="1"/>
            <p:nvPr/>
          </p:nvSpPr>
          <p:spPr>
            <a:xfrm>
              <a:off x="5564418" y="3397225"/>
              <a:ext cx="908792"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4U Server</a:t>
              </a:r>
              <a:endParaRPr lang="zh-CN" altLang="en-US" sz="1050" dirty="0">
                <a:latin typeface="微软雅黑" panose="020B0503020204020204" charset="-122"/>
                <a:ea typeface="微软雅黑" panose="020B0503020204020204" charset="-122"/>
                <a:sym typeface="微软雅黑" panose="020B0503020204020204" charset="-122"/>
              </a:endParaRPr>
            </a:p>
          </p:txBody>
        </p:sp>
        <p:cxnSp>
          <p:nvCxnSpPr>
            <p:cNvPr id="155" name="直接连接符 154">
              <a:extLst>
                <a:ext uri="{FF2B5EF4-FFF2-40B4-BE49-F238E27FC236}">
                  <a16:creationId xmlns:a16="http://schemas.microsoft.com/office/drawing/2014/main" id="{F4620EBF-3E01-4E35-9F0C-913C0469B62B}"/>
                </a:ext>
              </a:extLst>
            </p:cNvPr>
            <p:cNvCxnSpPr/>
            <p:nvPr/>
          </p:nvCxnSpPr>
          <p:spPr>
            <a:xfrm>
              <a:off x="1173195" y="1175823"/>
              <a:ext cx="9972352" cy="0"/>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a:extLst>
                <a:ext uri="{FF2B5EF4-FFF2-40B4-BE49-F238E27FC236}">
                  <a16:creationId xmlns:a16="http://schemas.microsoft.com/office/drawing/2014/main" id="{09FE6B1D-8127-4499-B17D-2552FBDFDCD8}"/>
                </a:ext>
              </a:extLst>
            </p:cNvPr>
            <p:cNvCxnSpPr/>
            <p:nvPr/>
          </p:nvCxnSpPr>
          <p:spPr>
            <a:xfrm>
              <a:off x="1272736" y="1277467"/>
              <a:ext cx="10053579" cy="0"/>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a:extLst>
                <a:ext uri="{FF2B5EF4-FFF2-40B4-BE49-F238E27FC236}">
                  <a16:creationId xmlns:a16="http://schemas.microsoft.com/office/drawing/2014/main" id="{B79C7D8B-1BE4-4E14-ADC2-9AAEF2703F6C}"/>
                </a:ext>
              </a:extLst>
            </p:cNvPr>
            <p:cNvCxnSpPr/>
            <p:nvPr/>
          </p:nvCxnSpPr>
          <p:spPr>
            <a:xfrm>
              <a:off x="1173195" y="972534"/>
              <a:ext cx="10002255" cy="0"/>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58" name="直接连接符 157">
              <a:extLst>
                <a:ext uri="{FF2B5EF4-FFF2-40B4-BE49-F238E27FC236}">
                  <a16:creationId xmlns:a16="http://schemas.microsoft.com/office/drawing/2014/main" id="{289DBC5B-D910-4BE6-8522-2FE9FCBF1792}"/>
                </a:ext>
              </a:extLst>
            </p:cNvPr>
            <p:cNvCxnSpPr/>
            <p:nvPr/>
          </p:nvCxnSpPr>
          <p:spPr>
            <a:xfrm>
              <a:off x="1272736" y="1074178"/>
              <a:ext cx="10083482" cy="0"/>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59" name="直接连接符 158">
              <a:extLst>
                <a:ext uri="{FF2B5EF4-FFF2-40B4-BE49-F238E27FC236}">
                  <a16:creationId xmlns:a16="http://schemas.microsoft.com/office/drawing/2014/main" id="{3E666834-C4EC-480E-A004-87122C179090}"/>
                </a:ext>
              </a:extLst>
            </p:cNvPr>
            <p:cNvCxnSpPr/>
            <p:nvPr/>
          </p:nvCxnSpPr>
          <p:spPr>
            <a:xfrm>
              <a:off x="1173195" y="769246"/>
              <a:ext cx="9972352" cy="0"/>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60" name="直接连接符 159">
              <a:extLst>
                <a:ext uri="{FF2B5EF4-FFF2-40B4-BE49-F238E27FC236}">
                  <a16:creationId xmlns:a16="http://schemas.microsoft.com/office/drawing/2014/main" id="{AD1A32C0-A7C3-4BEF-87EF-B5E097D55302}"/>
                </a:ext>
              </a:extLst>
            </p:cNvPr>
            <p:cNvCxnSpPr/>
            <p:nvPr/>
          </p:nvCxnSpPr>
          <p:spPr>
            <a:xfrm>
              <a:off x="1272736" y="870890"/>
              <a:ext cx="10053579" cy="0"/>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61" name="直接连接符 160">
              <a:extLst>
                <a:ext uri="{FF2B5EF4-FFF2-40B4-BE49-F238E27FC236}">
                  <a16:creationId xmlns:a16="http://schemas.microsoft.com/office/drawing/2014/main" id="{23E1609C-4A39-45B9-AAFB-E24382499818}"/>
                </a:ext>
              </a:extLst>
            </p:cNvPr>
            <p:cNvCxnSpPr>
              <a:stCxn id="8" idx="3"/>
              <a:endCxn id="44" idx="1"/>
            </p:cNvCxnSpPr>
            <p:nvPr/>
          </p:nvCxnSpPr>
          <p:spPr>
            <a:xfrm>
              <a:off x="2198502" y="2465196"/>
              <a:ext cx="391469" cy="144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2" name="直接连接符 161">
              <a:extLst>
                <a:ext uri="{FF2B5EF4-FFF2-40B4-BE49-F238E27FC236}">
                  <a16:creationId xmlns:a16="http://schemas.microsoft.com/office/drawing/2014/main" id="{49B54408-1D9F-4D68-9BF6-D1364621F426}"/>
                </a:ext>
              </a:extLst>
            </p:cNvPr>
            <p:cNvCxnSpPr>
              <a:stCxn id="11" idx="3"/>
              <a:endCxn id="47" idx="1"/>
            </p:cNvCxnSpPr>
            <p:nvPr/>
          </p:nvCxnSpPr>
          <p:spPr>
            <a:xfrm>
              <a:off x="2198502" y="2732831"/>
              <a:ext cx="391469" cy="144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3" name="直接连接符 162">
              <a:extLst>
                <a:ext uri="{FF2B5EF4-FFF2-40B4-BE49-F238E27FC236}">
                  <a16:creationId xmlns:a16="http://schemas.microsoft.com/office/drawing/2014/main" id="{8E1C01F1-937B-4BC6-90BD-EE9611E57B6F}"/>
                </a:ext>
              </a:extLst>
            </p:cNvPr>
            <p:cNvCxnSpPr>
              <a:stCxn id="13" idx="3"/>
              <a:endCxn id="48" idx="1"/>
            </p:cNvCxnSpPr>
            <p:nvPr/>
          </p:nvCxnSpPr>
          <p:spPr>
            <a:xfrm>
              <a:off x="2198502" y="3016860"/>
              <a:ext cx="37808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4" name="直接连接符 163">
              <a:extLst>
                <a:ext uri="{FF2B5EF4-FFF2-40B4-BE49-F238E27FC236}">
                  <a16:creationId xmlns:a16="http://schemas.microsoft.com/office/drawing/2014/main" id="{2B58F1E8-7174-4E6E-8419-11505A55C85B}"/>
                </a:ext>
              </a:extLst>
            </p:cNvPr>
            <p:cNvCxnSpPr>
              <a:stCxn id="114" idx="3"/>
              <a:endCxn id="125" idx="1"/>
            </p:cNvCxnSpPr>
            <p:nvPr/>
          </p:nvCxnSpPr>
          <p:spPr>
            <a:xfrm>
              <a:off x="5184715" y="2495560"/>
              <a:ext cx="391468" cy="1445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5" name="直接连接符 164">
              <a:extLst>
                <a:ext uri="{FF2B5EF4-FFF2-40B4-BE49-F238E27FC236}">
                  <a16:creationId xmlns:a16="http://schemas.microsoft.com/office/drawing/2014/main" id="{815764A1-5508-4541-8366-C44AC7C973D8}"/>
                </a:ext>
              </a:extLst>
            </p:cNvPr>
            <p:cNvCxnSpPr>
              <a:stCxn id="117" idx="3"/>
              <a:endCxn id="127" idx="1"/>
            </p:cNvCxnSpPr>
            <p:nvPr/>
          </p:nvCxnSpPr>
          <p:spPr>
            <a:xfrm>
              <a:off x="5184715" y="2763196"/>
              <a:ext cx="391468" cy="144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6" name="直接连接符 165">
              <a:extLst>
                <a:ext uri="{FF2B5EF4-FFF2-40B4-BE49-F238E27FC236}">
                  <a16:creationId xmlns:a16="http://schemas.microsoft.com/office/drawing/2014/main" id="{BEBD308B-F9AF-4C57-8E48-54B40DECAEE1}"/>
                </a:ext>
              </a:extLst>
            </p:cNvPr>
            <p:cNvCxnSpPr>
              <a:stCxn id="119" idx="3"/>
              <a:endCxn id="129" idx="1"/>
            </p:cNvCxnSpPr>
            <p:nvPr/>
          </p:nvCxnSpPr>
          <p:spPr>
            <a:xfrm>
              <a:off x="5184715" y="3047226"/>
              <a:ext cx="391468" cy="144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7" name="直接连接符 166">
              <a:extLst>
                <a:ext uri="{FF2B5EF4-FFF2-40B4-BE49-F238E27FC236}">
                  <a16:creationId xmlns:a16="http://schemas.microsoft.com/office/drawing/2014/main" id="{A0317644-2268-471A-93BA-DCCA553851FD}"/>
                </a:ext>
              </a:extLst>
            </p:cNvPr>
            <p:cNvCxnSpPr>
              <a:stCxn id="78" idx="3"/>
              <a:endCxn id="91" idx="1"/>
            </p:cNvCxnSpPr>
            <p:nvPr/>
          </p:nvCxnSpPr>
          <p:spPr>
            <a:xfrm>
              <a:off x="8468911" y="3023839"/>
              <a:ext cx="441325" cy="63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8" name="直接连接符 167">
              <a:extLst>
                <a:ext uri="{FF2B5EF4-FFF2-40B4-BE49-F238E27FC236}">
                  <a16:creationId xmlns:a16="http://schemas.microsoft.com/office/drawing/2014/main" id="{E4A0232E-6B8B-4D8C-BEE0-24DDD9A7E07C}"/>
                </a:ext>
              </a:extLst>
            </p:cNvPr>
            <p:cNvCxnSpPr>
              <a:stCxn id="80" idx="3"/>
              <a:endCxn id="93" idx="1"/>
            </p:cNvCxnSpPr>
            <p:nvPr/>
          </p:nvCxnSpPr>
          <p:spPr>
            <a:xfrm>
              <a:off x="8469546" y="3986922"/>
              <a:ext cx="441023" cy="20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9" name="直接连接符 168">
              <a:extLst>
                <a:ext uri="{FF2B5EF4-FFF2-40B4-BE49-F238E27FC236}">
                  <a16:creationId xmlns:a16="http://schemas.microsoft.com/office/drawing/2014/main" id="{3F53E359-CEFC-4453-A006-1E6FBF7CD9F6}"/>
                </a:ext>
              </a:extLst>
            </p:cNvPr>
            <p:cNvCxnSpPr>
              <a:stCxn id="82" idx="3"/>
              <a:endCxn id="95" idx="1"/>
            </p:cNvCxnSpPr>
            <p:nvPr/>
          </p:nvCxnSpPr>
          <p:spPr>
            <a:xfrm>
              <a:off x="8468911" y="5017011"/>
              <a:ext cx="441325" cy="63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0" name="直接连接符 169">
              <a:extLst>
                <a:ext uri="{FF2B5EF4-FFF2-40B4-BE49-F238E27FC236}">
                  <a16:creationId xmlns:a16="http://schemas.microsoft.com/office/drawing/2014/main" id="{230092A9-6AA9-4FAC-A8BC-D1D5A290C716}"/>
                </a:ext>
              </a:extLst>
            </p:cNvPr>
            <p:cNvCxnSpPr/>
            <p:nvPr/>
          </p:nvCxnSpPr>
          <p:spPr>
            <a:xfrm flipV="1">
              <a:off x="1413769" y="769249"/>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71" name="直接连接符 170">
              <a:extLst>
                <a:ext uri="{FF2B5EF4-FFF2-40B4-BE49-F238E27FC236}">
                  <a16:creationId xmlns:a16="http://schemas.microsoft.com/office/drawing/2014/main" id="{CB5C176B-6848-4600-ACD6-4EF5B554307E}"/>
                </a:ext>
              </a:extLst>
            </p:cNvPr>
            <p:cNvCxnSpPr/>
            <p:nvPr/>
          </p:nvCxnSpPr>
          <p:spPr>
            <a:xfrm flipV="1">
              <a:off x="1501720" y="876168"/>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72" name="直接连接符 171">
              <a:extLst>
                <a:ext uri="{FF2B5EF4-FFF2-40B4-BE49-F238E27FC236}">
                  <a16:creationId xmlns:a16="http://schemas.microsoft.com/office/drawing/2014/main" id="{387372C1-19DA-4863-B249-DC4A65B9E961}"/>
                </a:ext>
              </a:extLst>
            </p:cNvPr>
            <p:cNvCxnSpPr/>
            <p:nvPr/>
          </p:nvCxnSpPr>
          <p:spPr>
            <a:xfrm flipV="1">
              <a:off x="1624439" y="984372"/>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73" name="直接连接符 172">
              <a:extLst>
                <a:ext uri="{FF2B5EF4-FFF2-40B4-BE49-F238E27FC236}">
                  <a16:creationId xmlns:a16="http://schemas.microsoft.com/office/drawing/2014/main" id="{14BF842F-25B2-4B7C-8D71-C3E87BCC5A98}"/>
                </a:ext>
              </a:extLst>
            </p:cNvPr>
            <p:cNvCxnSpPr/>
            <p:nvPr/>
          </p:nvCxnSpPr>
          <p:spPr>
            <a:xfrm flipV="1">
              <a:off x="1712390" y="1091291"/>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74" name="直接连接符 173">
              <a:extLst>
                <a:ext uri="{FF2B5EF4-FFF2-40B4-BE49-F238E27FC236}">
                  <a16:creationId xmlns:a16="http://schemas.microsoft.com/office/drawing/2014/main" id="{4CDA336A-5FF3-4966-8636-CFBAC73C19E1}"/>
                </a:ext>
              </a:extLst>
            </p:cNvPr>
            <p:cNvCxnSpPr/>
            <p:nvPr/>
          </p:nvCxnSpPr>
          <p:spPr>
            <a:xfrm flipV="1">
              <a:off x="1811930" y="1199495"/>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a:extLst>
                <a:ext uri="{FF2B5EF4-FFF2-40B4-BE49-F238E27FC236}">
                  <a16:creationId xmlns:a16="http://schemas.microsoft.com/office/drawing/2014/main" id="{CE6845C6-FD89-4C2A-B4C8-533E9310454E}"/>
                </a:ext>
              </a:extLst>
            </p:cNvPr>
            <p:cNvCxnSpPr/>
            <p:nvPr/>
          </p:nvCxnSpPr>
          <p:spPr>
            <a:xfrm flipV="1">
              <a:off x="1899881" y="1306414"/>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a:extLst>
                <a:ext uri="{FF2B5EF4-FFF2-40B4-BE49-F238E27FC236}">
                  <a16:creationId xmlns:a16="http://schemas.microsoft.com/office/drawing/2014/main" id="{1F1F026C-0617-4AB6-B0BD-2063B6F3EA18}"/>
                </a:ext>
              </a:extLst>
            </p:cNvPr>
            <p:cNvCxnSpPr/>
            <p:nvPr/>
          </p:nvCxnSpPr>
          <p:spPr>
            <a:xfrm flipV="1">
              <a:off x="2807334" y="769249"/>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77" name="直接连接符 176">
              <a:extLst>
                <a:ext uri="{FF2B5EF4-FFF2-40B4-BE49-F238E27FC236}">
                  <a16:creationId xmlns:a16="http://schemas.microsoft.com/office/drawing/2014/main" id="{62FBCB32-29D2-480F-B623-DE7BFE45F26E}"/>
                </a:ext>
              </a:extLst>
            </p:cNvPr>
            <p:cNvCxnSpPr/>
            <p:nvPr/>
          </p:nvCxnSpPr>
          <p:spPr>
            <a:xfrm flipV="1">
              <a:off x="2895285" y="876168"/>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78" name="直接连接符 177">
              <a:extLst>
                <a:ext uri="{FF2B5EF4-FFF2-40B4-BE49-F238E27FC236}">
                  <a16:creationId xmlns:a16="http://schemas.microsoft.com/office/drawing/2014/main" id="{97DB58C7-7B5D-4BC0-9B13-5E74416D8082}"/>
                </a:ext>
              </a:extLst>
            </p:cNvPr>
            <p:cNvCxnSpPr/>
            <p:nvPr/>
          </p:nvCxnSpPr>
          <p:spPr>
            <a:xfrm flipV="1">
              <a:off x="3018005" y="984372"/>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0A971B53-A8DE-449F-BBCB-C1C0408737A5}"/>
                </a:ext>
              </a:extLst>
            </p:cNvPr>
            <p:cNvCxnSpPr/>
            <p:nvPr/>
          </p:nvCxnSpPr>
          <p:spPr>
            <a:xfrm flipV="1">
              <a:off x="3105955" y="1091291"/>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80" name="直接连接符 179">
              <a:extLst>
                <a:ext uri="{FF2B5EF4-FFF2-40B4-BE49-F238E27FC236}">
                  <a16:creationId xmlns:a16="http://schemas.microsoft.com/office/drawing/2014/main" id="{45366444-F717-420F-83F2-A048E6112730}"/>
                </a:ext>
              </a:extLst>
            </p:cNvPr>
            <p:cNvCxnSpPr/>
            <p:nvPr/>
          </p:nvCxnSpPr>
          <p:spPr>
            <a:xfrm flipV="1">
              <a:off x="3205496" y="1199495"/>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a:extLst>
                <a:ext uri="{FF2B5EF4-FFF2-40B4-BE49-F238E27FC236}">
                  <a16:creationId xmlns:a16="http://schemas.microsoft.com/office/drawing/2014/main" id="{F2AD75E4-C5EA-4117-A60A-FFEBB0CB5576}"/>
                </a:ext>
              </a:extLst>
            </p:cNvPr>
            <p:cNvCxnSpPr/>
            <p:nvPr/>
          </p:nvCxnSpPr>
          <p:spPr>
            <a:xfrm flipV="1">
              <a:off x="3293446" y="1306414"/>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a:extLst>
                <a:ext uri="{FF2B5EF4-FFF2-40B4-BE49-F238E27FC236}">
                  <a16:creationId xmlns:a16="http://schemas.microsoft.com/office/drawing/2014/main" id="{53EA671B-3CAD-4318-A448-41F267BA4427}"/>
                </a:ext>
              </a:extLst>
            </p:cNvPr>
            <p:cNvCxnSpPr/>
            <p:nvPr/>
          </p:nvCxnSpPr>
          <p:spPr>
            <a:xfrm flipV="1">
              <a:off x="4382611" y="776295"/>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83" name="直接连接符 182">
              <a:extLst>
                <a:ext uri="{FF2B5EF4-FFF2-40B4-BE49-F238E27FC236}">
                  <a16:creationId xmlns:a16="http://schemas.microsoft.com/office/drawing/2014/main" id="{7D6EE13F-7331-4234-AAAB-1871339057FD}"/>
                </a:ext>
              </a:extLst>
            </p:cNvPr>
            <p:cNvCxnSpPr/>
            <p:nvPr/>
          </p:nvCxnSpPr>
          <p:spPr>
            <a:xfrm flipV="1">
              <a:off x="4470562" y="883215"/>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84" name="直接连接符 183">
              <a:extLst>
                <a:ext uri="{FF2B5EF4-FFF2-40B4-BE49-F238E27FC236}">
                  <a16:creationId xmlns:a16="http://schemas.microsoft.com/office/drawing/2014/main" id="{B48555A6-3055-460C-8D42-A0374F40011A}"/>
                </a:ext>
              </a:extLst>
            </p:cNvPr>
            <p:cNvCxnSpPr/>
            <p:nvPr/>
          </p:nvCxnSpPr>
          <p:spPr>
            <a:xfrm flipV="1">
              <a:off x="4593281" y="991418"/>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85" name="直接连接符 184">
              <a:extLst>
                <a:ext uri="{FF2B5EF4-FFF2-40B4-BE49-F238E27FC236}">
                  <a16:creationId xmlns:a16="http://schemas.microsoft.com/office/drawing/2014/main" id="{4F90325D-34B9-4D82-A164-9CAD6235C07C}"/>
                </a:ext>
              </a:extLst>
            </p:cNvPr>
            <p:cNvCxnSpPr/>
            <p:nvPr/>
          </p:nvCxnSpPr>
          <p:spPr>
            <a:xfrm flipV="1">
              <a:off x="4681232" y="1098337"/>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86" name="直接连接符 185">
              <a:extLst>
                <a:ext uri="{FF2B5EF4-FFF2-40B4-BE49-F238E27FC236}">
                  <a16:creationId xmlns:a16="http://schemas.microsoft.com/office/drawing/2014/main" id="{3186231F-D692-4564-BDF6-F74F8B866C7C}"/>
                </a:ext>
              </a:extLst>
            </p:cNvPr>
            <p:cNvCxnSpPr/>
            <p:nvPr/>
          </p:nvCxnSpPr>
          <p:spPr>
            <a:xfrm flipV="1">
              <a:off x="4780773" y="1206541"/>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a:extLst>
                <a:ext uri="{FF2B5EF4-FFF2-40B4-BE49-F238E27FC236}">
                  <a16:creationId xmlns:a16="http://schemas.microsoft.com/office/drawing/2014/main" id="{4C878F08-7614-4864-9A44-541906961D22}"/>
                </a:ext>
              </a:extLst>
            </p:cNvPr>
            <p:cNvCxnSpPr/>
            <p:nvPr/>
          </p:nvCxnSpPr>
          <p:spPr>
            <a:xfrm flipV="1">
              <a:off x="4868723" y="1313460"/>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a:extLst>
                <a:ext uri="{FF2B5EF4-FFF2-40B4-BE49-F238E27FC236}">
                  <a16:creationId xmlns:a16="http://schemas.microsoft.com/office/drawing/2014/main" id="{AB755104-8153-4FFF-A6CF-588A75A0AEEB}"/>
                </a:ext>
              </a:extLst>
            </p:cNvPr>
            <p:cNvCxnSpPr/>
            <p:nvPr/>
          </p:nvCxnSpPr>
          <p:spPr>
            <a:xfrm flipV="1">
              <a:off x="5786852" y="769249"/>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89" name="直接连接符 188">
              <a:extLst>
                <a:ext uri="{FF2B5EF4-FFF2-40B4-BE49-F238E27FC236}">
                  <a16:creationId xmlns:a16="http://schemas.microsoft.com/office/drawing/2014/main" id="{09B941E1-308B-4FDE-B42B-41189A21C342}"/>
                </a:ext>
              </a:extLst>
            </p:cNvPr>
            <p:cNvCxnSpPr/>
            <p:nvPr/>
          </p:nvCxnSpPr>
          <p:spPr>
            <a:xfrm flipV="1">
              <a:off x="5874803" y="876168"/>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90" name="直接连接符 189">
              <a:extLst>
                <a:ext uri="{FF2B5EF4-FFF2-40B4-BE49-F238E27FC236}">
                  <a16:creationId xmlns:a16="http://schemas.microsoft.com/office/drawing/2014/main" id="{10144616-82F6-4428-B600-D7A3A4F3DB02}"/>
                </a:ext>
              </a:extLst>
            </p:cNvPr>
            <p:cNvCxnSpPr/>
            <p:nvPr/>
          </p:nvCxnSpPr>
          <p:spPr>
            <a:xfrm flipV="1">
              <a:off x="5997523" y="984372"/>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91" name="直接连接符 190">
              <a:extLst>
                <a:ext uri="{FF2B5EF4-FFF2-40B4-BE49-F238E27FC236}">
                  <a16:creationId xmlns:a16="http://schemas.microsoft.com/office/drawing/2014/main" id="{6864D26C-4523-4181-BC28-4D3FB818C343}"/>
                </a:ext>
              </a:extLst>
            </p:cNvPr>
            <p:cNvCxnSpPr/>
            <p:nvPr/>
          </p:nvCxnSpPr>
          <p:spPr>
            <a:xfrm flipV="1">
              <a:off x="6085473" y="1091291"/>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92" name="直接连接符 191">
              <a:extLst>
                <a:ext uri="{FF2B5EF4-FFF2-40B4-BE49-F238E27FC236}">
                  <a16:creationId xmlns:a16="http://schemas.microsoft.com/office/drawing/2014/main" id="{AB4D1129-0CD3-4414-93BC-8BF4332F0BEF}"/>
                </a:ext>
              </a:extLst>
            </p:cNvPr>
            <p:cNvCxnSpPr/>
            <p:nvPr/>
          </p:nvCxnSpPr>
          <p:spPr>
            <a:xfrm flipV="1">
              <a:off x="6185014" y="1199495"/>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a:extLst>
                <a:ext uri="{FF2B5EF4-FFF2-40B4-BE49-F238E27FC236}">
                  <a16:creationId xmlns:a16="http://schemas.microsoft.com/office/drawing/2014/main" id="{767393E0-421C-4E40-979D-B0A62E3B311D}"/>
                </a:ext>
              </a:extLst>
            </p:cNvPr>
            <p:cNvCxnSpPr/>
            <p:nvPr/>
          </p:nvCxnSpPr>
          <p:spPr>
            <a:xfrm flipV="1">
              <a:off x="6272965" y="1306414"/>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a:extLst>
                <a:ext uri="{FF2B5EF4-FFF2-40B4-BE49-F238E27FC236}">
                  <a16:creationId xmlns:a16="http://schemas.microsoft.com/office/drawing/2014/main" id="{50000ABD-6717-4C43-B39F-FCD350413417}"/>
                </a:ext>
              </a:extLst>
            </p:cNvPr>
            <p:cNvCxnSpPr/>
            <p:nvPr/>
          </p:nvCxnSpPr>
          <p:spPr>
            <a:xfrm flipV="1">
              <a:off x="7709361" y="769246"/>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95" name="直接连接符 194">
              <a:extLst>
                <a:ext uri="{FF2B5EF4-FFF2-40B4-BE49-F238E27FC236}">
                  <a16:creationId xmlns:a16="http://schemas.microsoft.com/office/drawing/2014/main" id="{A17C865A-7BBE-41AE-AD57-3C1ACBB9FE70}"/>
                </a:ext>
              </a:extLst>
            </p:cNvPr>
            <p:cNvCxnSpPr/>
            <p:nvPr/>
          </p:nvCxnSpPr>
          <p:spPr>
            <a:xfrm flipV="1">
              <a:off x="7797311" y="876165"/>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196" name="直接连接符 195">
              <a:extLst>
                <a:ext uri="{FF2B5EF4-FFF2-40B4-BE49-F238E27FC236}">
                  <a16:creationId xmlns:a16="http://schemas.microsoft.com/office/drawing/2014/main" id="{22A48FE3-22EC-40F6-AEA5-FB91B9D2E8A3}"/>
                </a:ext>
              </a:extLst>
            </p:cNvPr>
            <p:cNvCxnSpPr/>
            <p:nvPr/>
          </p:nvCxnSpPr>
          <p:spPr>
            <a:xfrm flipV="1">
              <a:off x="7920031" y="984369"/>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97" name="直接连接符 196">
              <a:extLst>
                <a:ext uri="{FF2B5EF4-FFF2-40B4-BE49-F238E27FC236}">
                  <a16:creationId xmlns:a16="http://schemas.microsoft.com/office/drawing/2014/main" id="{E1C81C98-913C-4FD8-BA74-7CE6B70F3859}"/>
                </a:ext>
              </a:extLst>
            </p:cNvPr>
            <p:cNvCxnSpPr/>
            <p:nvPr/>
          </p:nvCxnSpPr>
          <p:spPr>
            <a:xfrm flipV="1">
              <a:off x="8007982" y="1091288"/>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198" name="直接连接符 197">
              <a:extLst>
                <a:ext uri="{FF2B5EF4-FFF2-40B4-BE49-F238E27FC236}">
                  <a16:creationId xmlns:a16="http://schemas.microsoft.com/office/drawing/2014/main" id="{3EEB14A3-B92C-4435-B59A-6C82091313AB}"/>
                </a:ext>
              </a:extLst>
            </p:cNvPr>
            <p:cNvCxnSpPr/>
            <p:nvPr/>
          </p:nvCxnSpPr>
          <p:spPr>
            <a:xfrm flipV="1">
              <a:off x="8107522" y="1199492"/>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a:extLst>
                <a:ext uri="{FF2B5EF4-FFF2-40B4-BE49-F238E27FC236}">
                  <a16:creationId xmlns:a16="http://schemas.microsoft.com/office/drawing/2014/main" id="{BE3B8E37-F42C-45CA-A361-4B30D42D96E2}"/>
                </a:ext>
              </a:extLst>
            </p:cNvPr>
            <p:cNvCxnSpPr/>
            <p:nvPr/>
          </p:nvCxnSpPr>
          <p:spPr>
            <a:xfrm flipV="1">
              <a:off x="8195473" y="1306411"/>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a:extLst>
                <a:ext uri="{FF2B5EF4-FFF2-40B4-BE49-F238E27FC236}">
                  <a16:creationId xmlns:a16="http://schemas.microsoft.com/office/drawing/2014/main" id="{078F2110-7BF3-443A-A309-44958D14DF17}"/>
                </a:ext>
              </a:extLst>
            </p:cNvPr>
            <p:cNvCxnSpPr/>
            <p:nvPr/>
          </p:nvCxnSpPr>
          <p:spPr>
            <a:xfrm flipV="1">
              <a:off x="9245115" y="769249"/>
              <a:ext cx="0" cy="863127"/>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201" name="直接连接符 200">
              <a:extLst>
                <a:ext uri="{FF2B5EF4-FFF2-40B4-BE49-F238E27FC236}">
                  <a16:creationId xmlns:a16="http://schemas.microsoft.com/office/drawing/2014/main" id="{1E69F2DD-2935-41E4-AF6C-609BB15D3DB7}"/>
                </a:ext>
              </a:extLst>
            </p:cNvPr>
            <p:cNvCxnSpPr/>
            <p:nvPr/>
          </p:nvCxnSpPr>
          <p:spPr>
            <a:xfrm flipV="1">
              <a:off x="9333065" y="876168"/>
              <a:ext cx="0" cy="764704"/>
            </a:xfrm>
            <a:prstGeom prst="line">
              <a:avLst/>
            </a:prstGeom>
            <a:ln>
              <a:solidFill>
                <a:srgbClr val="183F9A"/>
              </a:solidFill>
            </a:ln>
          </p:spPr>
          <p:style>
            <a:lnRef idx="1">
              <a:schemeClr val="accent1"/>
            </a:lnRef>
            <a:fillRef idx="0">
              <a:schemeClr val="accent1"/>
            </a:fillRef>
            <a:effectRef idx="0">
              <a:schemeClr val="accent1"/>
            </a:effectRef>
            <a:fontRef idx="minor">
              <a:schemeClr val="tx1"/>
            </a:fontRef>
          </p:style>
        </p:cxnSp>
        <p:cxnSp>
          <p:nvCxnSpPr>
            <p:cNvPr id="202" name="直接连接符 201">
              <a:extLst>
                <a:ext uri="{FF2B5EF4-FFF2-40B4-BE49-F238E27FC236}">
                  <a16:creationId xmlns:a16="http://schemas.microsoft.com/office/drawing/2014/main" id="{0E44045F-9F76-4C04-93B6-CBDB464A1F36}"/>
                </a:ext>
              </a:extLst>
            </p:cNvPr>
            <p:cNvCxnSpPr/>
            <p:nvPr/>
          </p:nvCxnSpPr>
          <p:spPr>
            <a:xfrm flipV="1">
              <a:off x="9455785" y="984372"/>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203" name="直接连接符 202">
              <a:extLst>
                <a:ext uri="{FF2B5EF4-FFF2-40B4-BE49-F238E27FC236}">
                  <a16:creationId xmlns:a16="http://schemas.microsoft.com/office/drawing/2014/main" id="{0B1F921F-22E0-4F26-9E56-2025BFD72070}"/>
                </a:ext>
              </a:extLst>
            </p:cNvPr>
            <p:cNvCxnSpPr/>
            <p:nvPr/>
          </p:nvCxnSpPr>
          <p:spPr>
            <a:xfrm flipV="1">
              <a:off x="9543736" y="1091291"/>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204" name="直接连接符 203">
              <a:extLst>
                <a:ext uri="{FF2B5EF4-FFF2-40B4-BE49-F238E27FC236}">
                  <a16:creationId xmlns:a16="http://schemas.microsoft.com/office/drawing/2014/main" id="{04BEBC56-A580-40FA-902F-B4D78BAD4C03}"/>
                </a:ext>
              </a:extLst>
            </p:cNvPr>
            <p:cNvCxnSpPr/>
            <p:nvPr/>
          </p:nvCxnSpPr>
          <p:spPr>
            <a:xfrm flipV="1">
              <a:off x="9643276" y="1199495"/>
              <a:ext cx="0" cy="863127"/>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a:extLst>
                <a:ext uri="{FF2B5EF4-FFF2-40B4-BE49-F238E27FC236}">
                  <a16:creationId xmlns:a16="http://schemas.microsoft.com/office/drawing/2014/main" id="{5A4AB765-73E1-485A-BCCD-F738F4A1DFCF}"/>
                </a:ext>
              </a:extLst>
            </p:cNvPr>
            <p:cNvCxnSpPr/>
            <p:nvPr/>
          </p:nvCxnSpPr>
          <p:spPr>
            <a:xfrm flipV="1">
              <a:off x="9731227" y="1306414"/>
              <a:ext cx="0" cy="764704"/>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06" name="左大括号 205">
              <a:extLst>
                <a:ext uri="{FF2B5EF4-FFF2-40B4-BE49-F238E27FC236}">
                  <a16:creationId xmlns:a16="http://schemas.microsoft.com/office/drawing/2014/main" id="{5A0B9E42-7BB9-496B-806B-E0B7375604B0}"/>
                </a:ext>
              </a:extLst>
            </p:cNvPr>
            <p:cNvSpPr/>
            <p:nvPr/>
          </p:nvSpPr>
          <p:spPr>
            <a:xfrm>
              <a:off x="874574" y="3397226"/>
              <a:ext cx="63200" cy="23734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050">
                <a:latin typeface="微软雅黑" panose="020B0503020204020204" charset="-122"/>
                <a:ea typeface="微软雅黑" panose="020B0503020204020204" charset="-122"/>
                <a:sym typeface="微软雅黑" panose="020B0503020204020204" charset="-122"/>
              </a:endParaRPr>
            </a:p>
          </p:txBody>
        </p:sp>
        <p:sp>
          <p:nvSpPr>
            <p:cNvPr id="208" name="TextBox 544">
              <a:extLst>
                <a:ext uri="{FF2B5EF4-FFF2-40B4-BE49-F238E27FC236}">
                  <a16:creationId xmlns:a16="http://schemas.microsoft.com/office/drawing/2014/main" id="{B7C50CD1-28A9-4536-9742-870FEED11C66}"/>
                </a:ext>
              </a:extLst>
            </p:cNvPr>
            <p:cNvSpPr txBox="1"/>
            <p:nvPr/>
          </p:nvSpPr>
          <p:spPr>
            <a:xfrm>
              <a:off x="6717668" y="4373955"/>
              <a:ext cx="809972" cy="521160"/>
            </a:xfrm>
            <a:prstGeom prst="rect">
              <a:avLst/>
            </a:prstGeom>
            <a:noFill/>
          </p:spPr>
          <p:txBody>
            <a:bodyPr wrap="squar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Max:</a:t>
              </a:r>
              <a:r>
                <a:rPr lang="zh-CN" altLang="en-US" sz="1050" dirty="0">
                  <a:latin typeface="微软雅黑" panose="020B0503020204020204" charset="-122"/>
                  <a:ea typeface="微软雅黑" panose="020B0503020204020204" charset="-122"/>
                  <a:sym typeface="微软雅黑" panose="020B0503020204020204" charset="-122"/>
                </a:rPr>
                <a:t> </a:t>
              </a:r>
              <a:r>
                <a:rPr lang="en-US" altLang="zh-CN" sz="1050" dirty="0">
                  <a:latin typeface="微软雅黑" panose="020B0503020204020204" charset="-122"/>
                  <a:ea typeface="微软雅黑" panose="020B0503020204020204" charset="-122"/>
                  <a:sym typeface="微软雅黑" panose="020B0503020204020204" charset="-122"/>
                </a:rPr>
                <a:t>5 </a:t>
              </a:r>
            </a:p>
            <a:p>
              <a:r>
                <a:rPr lang="en-US" altLang="zh-CN" sz="1050" dirty="0">
                  <a:latin typeface="微软雅黑" panose="020B0503020204020204" charset="-122"/>
                  <a:ea typeface="微软雅黑" panose="020B0503020204020204" charset="-122"/>
                  <a:sym typeface="微软雅黑" panose="020B0503020204020204" charset="-122"/>
                </a:rPr>
                <a:t>devices</a:t>
              </a:r>
            </a:p>
          </p:txBody>
        </p:sp>
        <p:sp>
          <p:nvSpPr>
            <p:cNvPr id="209" name="右大括号 208">
              <a:extLst>
                <a:ext uri="{FF2B5EF4-FFF2-40B4-BE49-F238E27FC236}">
                  <a16:creationId xmlns:a16="http://schemas.microsoft.com/office/drawing/2014/main" id="{9AFA1370-6AC9-4590-A0A1-7A294509ED16}"/>
                </a:ext>
              </a:extLst>
            </p:cNvPr>
            <p:cNvSpPr/>
            <p:nvPr/>
          </p:nvSpPr>
          <p:spPr>
            <a:xfrm>
              <a:off x="6870207" y="3352891"/>
              <a:ext cx="63200" cy="250613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050">
                <a:latin typeface="微软雅黑" panose="020B0503020204020204" charset="-122"/>
                <a:ea typeface="微软雅黑" panose="020B0503020204020204" charset="-122"/>
                <a:sym typeface="微软雅黑" panose="020B0503020204020204" charset="-122"/>
              </a:endParaRPr>
            </a:p>
          </p:txBody>
        </p:sp>
        <p:sp>
          <p:nvSpPr>
            <p:cNvPr id="210" name="左大括号 209">
              <a:extLst>
                <a:ext uri="{FF2B5EF4-FFF2-40B4-BE49-F238E27FC236}">
                  <a16:creationId xmlns:a16="http://schemas.microsoft.com/office/drawing/2014/main" id="{697E6C74-138F-4506-A469-0A3DBEE817CE}"/>
                </a:ext>
              </a:extLst>
            </p:cNvPr>
            <p:cNvSpPr/>
            <p:nvPr/>
          </p:nvSpPr>
          <p:spPr>
            <a:xfrm rot="16200000">
              <a:off x="2255427" y="5301312"/>
              <a:ext cx="127054" cy="143061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050">
                <a:latin typeface="微软雅黑" panose="020B0503020204020204" charset="-122"/>
                <a:ea typeface="微软雅黑" panose="020B0503020204020204" charset="-122"/>
                <a:sym typeface="微软雅黑" panose="020B0503020204020204" charset="-122"/>
              </a:endParaRPr>
            </a:p>
          </p:txBody>
        </p:sp>
        <p:sp>
          <p:nvSpPr>
            <p:cNvPr id="211" name="左大括号 210">
              <a:extLst>
                <a:ext uri="{FF2B5EF4-FFF2-40B4-BE49-F238E27FC236}">
                  <a16:creationId xmlns:a16="http://schemas.microsoft.com/office/drawing/2014/main" id="{3E13F9E7-9D7F-43BA-9998-33213E6B2E11}"/>
                </a:ext>
              </a:extLst>
            </p:cNvPr>
            <p:cNvSpPr/>
            <p:nvPr/>
          </p:nvSpPr>
          <p:spPr>
            <a:xfrm rot="16200000">
              <a:off x="5362890" y="5301312"/>
              <a:ext cx="127054" cy="143061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050">
                <a:latin typeface="微软雅黑" panose="020B0503020204020204" charset="-122"/>
                <a:ea typeface="微软雅黑" panose="020B0503020204020204" charset="-122"/>
                <a:sym typeface="微软雅黑" panose="020B0503020204020204" charset="-122"/>
              </a:endParaRPr>
            </a:p>
          </p:txBody>
        </p:sp>
        <p:sp>
          <p:nvSpPr>
            <p:cNvPr id="212" name="立方体 211">
              <a:extLst>
                <a:ext uri="{FF2B5EF4-FFF2-40B4-BE49-F238E27FC236}">
                  <a16:creationId xmlns:a16="http://schemas.microsoft.com/office/drawing/2014/main" id="{9FFE88E6-B721-4424-A15D-FA76340DA3B4}"/>
                </a:ext>
              </a:extLst>
            </p:cNvPr>
            <p:cNvSpPr/>
            <p:nvPr/>
          </p:nvSpPr>
          <p:spPr>
            <a:xfrm>
              <a:off x="10471064" y="1501827"/>
              <a:ext cx="1194485" cy="4398832"/>
            </a:xfrm>
            <a:prstGeom prst="cube">
              <a:avLst>
                <a:gd name="adj" fmla="val 6435"/>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13" name="矩形 212">
              <a:extLst>
                <a:ext uri="{FF2B5EF4-FFF2-40B4-BE49-F238E27FC236}">
                  <a16:creationId xmlns:a16="http://schemas.microsoft.com/office/drawing/2014/main" id="{653B8B3D-40B6-492D-AEDA-1F1176F019DF}"/>
                </a:ext>
              </a:extLst>
            </p:cNvPr>
            <p:cNvSpPr/>
            <p:nvPr/>
          </p:nvSpPr>
          <p:spPr>
            <a:xfrm>
              <a:off x="10489378" y="3583047"/>
              <a:ext cx="1076631" cy="811829"/>
            </a:xfrm>
            <a:prstGeom prst="rect">
              <a:avLst/>
            </a:prstGeom>
            <a:solidFill>
              <a:srgbClr val="B9CDE5"/>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14" name="TextBox 555">
              <a:extLst>
                <a:ext uri="{FF2B5EF4-FFF2-40B4-BE49-F238E27FC236}">
                  <a16:creationId xmlns:a16="http://schemas.microsoft.com/office/drawing/2014/main" id="{74B21F41-B428-4811-8879-570CBC3DE862}"/>
                </a:ext>
              </a:extLst>
            </p:cNvPr>
            <p:cNvSpPr txBox="1"/>
            <p:nvPr/>
          </p:nvSpPr>
          <p:spPr>
            <a:xfrm>
              <a:off x="10591325" y="3788086"/>
              <a:ext cx="53518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SAN</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215" name="矩形 214">
              <a:extLst>
                <a:ext uri="{FF2B5EF4-FFF2-40B4-BE49-F238E27FC236}">
                  <a16:creationId xmlns:a16="http://schemas.microsoft.com/office/drawing/2014/main" id="{BA63EF67-CD9F-411A-80CA-0B1061CE42AD}"/>
                </a:ext>
              </a:extLst>
            </p:cNvPr>
            <p:cNvSpPr/>
            <p:nvPr/>
          </p:nvSpPr>
          <p:spPr>
            <a:xfrm>
              <a:off x="10489378" y="4589641"/>
              <a:ext cx="1076631" cy="811829"/>
            </a:xfrm>
            <a:prstGeom prst="rect">
              <a:avLst/>
            </a:prstGeom>
            <a:solidFill>
              <a:srgbClr val="B9CDE5"/>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16" name="TextBox 557">
              <a:extLst>
                <a:ext uri="{FF2B5EF4-FFF2-40B4-BE49-F238E27FC236}">
                  <a16:creationId xmlns:a16="http://schemas.microsoft.com/office/drawing/2014/main" id="{2729C2DA-5D5C-4197-8D20-CA048EEC3DD6}"/>
                </a:ext>
              </a:extLst>
            </p:cNvPr>
            <p:cNvSpPr txBox="1"/>
            <p:nvPr/>
          </p:nvSpPr>
          <p:spPr>
            <a:xfrm>
              <a:off x="10591325" y="4794680"/>
              <a:ext cx="53518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SAN</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217" name="矩形 216">
              <a:extLst>
                <a:ext uri="{FF2B5EF4-FFF2-40B4-BE49-F238E27FC236}">
                  <a16:creationId xmlns:a16="http://schemas.microsoft.com/office/drawing/2014/main" id="{B3A285B3-4207-40A5-9B01-DE4821BB5A06}"/>
                </a:ext>
              </a:extLst>
            </p:cNvPr>
            <p:cNvSpPr/>
            <p:nvPr/>
          </p:nvSpPr>
          <p:spPr>
            <a:xfrm>
              <a:off x="10489378" y="1837633"/>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18" name="TextBox 561">
              <a:extLst>
                <a:ext uri="{FF2B5EF4-FFF2-40B4-BE49-F238E27FC236}">
                  <a16:creationId xmlns:a16="http://schemas.microsoft.com/office/drawing/2014/main" id="{643D0628-38DB-41BF-95EA-CC46E8EBA8EA}"/>
                </a:ext>
              </a:extLst>
            </p:cNvPr>
            <p:cNvSpPr txBox="1"/>
            <p:nvPr/>
          </p:nvSpPr>
          <p:spPr>
            <a:xfrm>
              <a:off x="10570605" y="1795936"/>
              <a:ext cx="546454" cy="302589"/>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MDF</a:t>
              </a:r>
              <a:endParaRPr lang="zh-CN" altLang="en-US" sz="1050" dirty="0">
                <a:latin typeface="微软雅黑" panose="020B0503020204020204" charset="-122"/>
                <a:ea typeface="微软雅黑" panose="020B0503020204020204" charset="-122"/>
                <a:sym typeface="微软雅黑" panose="020B0503020204020204" charset="-122"/>
              </a:endParaRPr>
            </a:p>
          </p:txBody>
        </p:sp>
        <p:cxnSp>
          <p:nvCxnSpPr>
            <p:cNvPr id="219" name="直接连接符 218">
              <a:extLst>
                <a:ext uri="{FF2B5EF4-FFF2-40B4-BE49-F238E27FC236}">
                  <a16:creationId xmlns:a16="http://schemas.microsoft.com/office/drawing/2014/main" id="{2B994AB8-C04A-490C-977F-49AF2B71CE3C}"/>
                </a:ext>
              </a:extLst>
            </p:cNvPr>
            <p:cNvCxnSpPr/>
            <p:nvPr/>
          </p:nvCxnSpPr>
          <p:spPr>
            <a:xfrm flipV="1">
              <a:off x="10969646" y="969344"/>
              <a:ext cx="0" cy="863127"/>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cxnSp>
          <p:nvCxnSpPr>
            <p:cNvPr id="220" name="直接连接符 219">
              <a:extLst>
                <a:ext uri="{FF2B5EF4-FFF2-40B4-BE49-F238E27FC236}">
                  <a16:creationId xmlns:a16="http://schemas.microsoft.com/office/drawing/2014/main" id="{EFCA57FD-4E57-4ED9-A74F-C63FCB25A966}"/>
                </a:ext>
              </a:extLst>
            </p:cNvPr>
            <p:cNvCxnSpPr/>
            <p:nvPr/>
          </p:nvCxnSpPr>
          <p:spPr>
            <a:xfrm flipV="1">
              <a:off x="11057596" y="1076263"/>
              <a:ext cx="0" cy="764704"/>
            </a:xfrm>
            <a:prstGeom prst="line">
              <a:avLst/>
            </a:prstGeom>
            <a:ln>
              <a:solidFill>
                <a:srgbClr val="C6D6EF"/>
              </a:solidFill>
            </a:ln>
          </p:spPr>
          <p:style>
            <a:lnRef idx="1">
              <a:schemeClr val="accent1"/>
            </a:lnRef>
            <a:fillRef idx="0">
              <a:schemeClr val="accent1"/>
            </a:fillRef>
            <a:effectRef idx="0">
              <a:schemeClr val="accent1"/>
            </a:effectRef>
            <a:fontRef idx="minor">
              <a:schemeClr val="tx1"/>
            </a:fontRef>
          </p:style>
        </p:cxnSp>
        <p:sp>
          <p:nvSpPr>
            <p:cNvPr id="221" name="矩形 220">
              <a:extLst>
                <a:ext uri="{FF2B5EF4-FFF2-40B4-BE49-F238E27FC236}">
                  <a16:creationId xmlns:a16="http://schemas.microsoft.com/office/drawing/2014/main" id="{715BAF11-2D43-488B-8ED5-977D09794A79}"/>
                </a:ext>
              </a:extLst>
            </p:cNvPr>
            <p:cNvSpPr/>
            <p:nvPr/>
          </p:nvSpPr>
          <p:spPr>
            <a:xfrm>
              <a:off x="10489378" y="2259007"/>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22" name="TextBox 568">
              <a:extLst>
                <a:ext uri="{FF2B5EF4-FFF2-40B4-BE49-F238E27FC236}">
                  <a16:creationId xmlns:a16="http://schemas.microsoft.com/office/drawing/2014/main" id="{5D621C90-01B2-47BC-BC0B-040B0281006E}"/>
                </a:ext>
              </a:extLst>
            </p:cNvPr>
            <p:cNvSpPr txBox="1"/>
            <p:nvPr/>
          </p:nvSpPr>
          <p:spPr>
            <a:xfrm>
              <a:off x="10502762" y="2217311"/>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sp>
          <p:nvSpPr>
            <p:cNvPr id="223" name="矩形 222">
              <a:extLst>
                <a:ext uri="{FF2B5EF4-FFF2-40B4-BE49-F238E27FC236}">
                  <a16:creationId xmlns:a16="http://schemas.microsoft.com/office/drawing/2014/main" id="{A53748D8-F2E3-4C89-ACBE-E27173B3353C}"/>
                </a:ext>
              </a:extLst>
            </p:cNvPr>
            <p:cNvSpPr/>
            <p:nvPr/>
          </p:nvSpPr>
          <p:spPr>
            <a:xfrm>
              <a:off x="10489378" y="2568288"/>
              <a:ext cx="1076631" cy="206188"/>
            </a:xfrm>
            <a:prstGeom prst="rect">
              <a:avLst/>
            </a:prstGeom>
            <a:solidFill>
              <a:schemeClr val="accent1">
                <a:lumMod val="40000"/>
                <a:lumOff val="60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endParaRPr lang="zh-CN" altLang="en-US" sz="1050" b="1"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24" name="TextBox 570">
              <a:extLst>
                <a:ext uri="{FF2B5EF4-FFF2-40B4-BE49-F238E27FC236}">
                  <a16:creationId xmlns:a16="http://schemas.microsoft.com/office/drawing/2014/main" id="{2AE13F99-0989-4A98-9100-D8A2BC81771E}"/>
                </a:ext>
              </a:extLst>
            </p:cNvPr>
            <p:cNvSpPr txBox="1"/>
            <p:nvPr/>
          </p:nvSpPr>
          <p:spPr>
            <a:xfrm>
              <a:off x="10502762" y="2526591"/>
              <a:ext cx="1149291" cy="318487"/>
            </a:xfrm>
            <a:prstGeom prst="rect">
              <a:avLst/>
            </a:prstGeom>
            <a:noFill/>
          </p:spPr>
          <p:txBody>
            <a:bodyPr wrap="none" rtlCol="0">
              <a:spAutoFit/>
            </a:bodyPr>
            <a:lstStyle/>
            <a:p>
              <a:r>
                <a:rPr lang="en-US" altLang="zh-CN" sz="1050" dirty="0">
                  <a:latin typeface="微软雅黑" panose="020B0503020204020204" charset="-122"/>
                  <a:ea typeface="微软雅黑" panose="020B0503020204020204" charset="-122"/>
                  <a:sym typeface="微软雅黑" panose="020B0503020204020204" charset="-122"/>
                </a:rPr>
                <a:t>Storage TOR</a:t>
              </a:r>
              <a:endParaRPr lang="zh-CN" altLang="en-US" sz="1050" dirty="0">
                <a:latin typeface="微软雅黑" panose="020B0503020204020204" charset="-122"/>
                <a:ea typeface="微软雅黑" panose="020B0503020204020204" charset="-122"/>
                <a:sym typeface="微软雅黑" panose="020B0503020204020204" charset="-122"/>
              </a:endParaRPr>
            </a:p>
          </p:txBody>
        </p:sp>
      </p:grpSp>
      <p:sp>
        <p:nvSpPr>
          <p:cNvPr id="225" name="内容占位符 2">
            <a:extLst>
              <a:ext uri="{FF2B5EF4-FFF2-40B4-BE49-F238E27FC236}">
                <a16:creationId xmlns:a16="http://schemas.microsoft.com/office/drawing/2014/main" id="{27D7A41C-F352-42CD-94F7-DE4E88CC1F37}"/>
              </a:ext>
            </a:extLst>
          </p:cNvPr>
          <p:cNvSpPr txBox="1"/>
          <p:nvPr/>
        </p:nvSpPr>
        <p:spPr bwMode="auto">
          <a:xfrm>
            <a:off x="1066020" y="5908232"/>
            <a:ext cx="10626725" cy="387350"/>
          </a:xfrm>
          <a:prstGeom prst="rect">
            <a:avLst/>
          </a:prstGeom>
          <a:noFill/>
          <a:ln w="9525">
            <a:noFill/>
            <a:miter lim="800000"/>
          </a:ln>
        </p:spPr>
        <p:txBody>
          <a:bodyPr vert="horz" wrap="square" lIns="82197" tIns="41098" rIns="82197" bIns="41098" numCol="1" anchor="t" anchorCtr="0" compatLnSpc="1"/>
          <a:lstStyle>
            <a:lvl1pPr marL="342265" indent="-342265" algn="l" rtl="0" eaLnBrk="1" fontAlgn="base" hangingPunct="1">
              <a:lnSpc>
                <a:spcPct val="150000"/>
              </a:lnSpc>
              <a:spcBef>
                <a:spcPct val="0"/>
              </a:spcBef>
              <a:spcAft>
                <a:spcPct val="0"/>
              </a:spcAft>
              <a:defRPr sz="1800" b="1">
                <a:solidFill>
                  <a:schemeClr val="tx1"/>
                </a:solidFill>
                <a:latin typeface="微软雅黑" panose="020B0503020204020204" charset="-122"/>
                <a:ea typeface="微软雅黑" panose="020B0503020204020204" charset="-122"/>
                <a:cs typeface="+mn-cs"/>
              </a:defRPr>
            </a:lvl1pPr>
            <a:lvl2pPr marL="742315" indent="-285115" algn="l" rtl="0" eaLnBrk="1" fontAlgn="base" hangingPunct="1">
              <a:lnSpc>
                <a:spcPct val="120000"/>
              </a:lnSpc>
              <a:spcBef>
                <a:spcPct val="50000"/>
              </a:spcBef>
              <a:spcAft>
                <a:spcPct val="0"/>
              </a:spcAft>
              <a:defRPr sz="1600">
                <a:solidFill>
                  <a:schemeClr val="tx1"/>
                </a:solidFill>
                <a:latin typeface="微软雅黑" panose="020B0503020204020204" charset="-122"/>
                <a:ea typeface="微软雅黑" panose="020B0503020204020204" charset="-122"/>
              </a:defRPr>
            </a:lvl2pPr>
            <a:lvl3pPr marL="1141730" indent="-228600" algn="l" rtl="0" eaLnBrk="1" fontAlgn="base" hangingPunct="1">
              <a:lnSpc>
                <a:spcPct val="120000"/>
              </a:lnSpc>
              <a:spcBef>
                <a:spcPct val="50000"/>
              </a:spcBef>
              <a:spcAft>
                <a:spcPct val="0"/>
              </a:spcAft>
              <a:defRPr sz="1400">
                <a:solidFill>
                  <a:schemeClr val="tx1"/>
                </a:solidFill>
                <a:latin typeface="微软雅黑" panose="020B0503020204020204" charset="-122"/>
                <a:ea typeface="微软雅黑" panose="020B0503020204020204" charset="-122"/>
              </a:defRPr>
            </a:lvl3pPr>
            <a:lvl4pPr marL="1598295" indent="-228600" algn="l" rtl="0" eaLnBrk="1" fontAlgn="base" hangingPunct="1">
              <a:lnSpc>
                <a:spcPct val="120000"/>
              </a:lnSpc>
              <a:spcBef>
                <a:spcPct val="50000"/>
              </a:spcBef>
              <a:spcAft>
                <a:spcPct val="0"/>
              </a:spcAft>
              <a:defRPr sz="1200">
                <a:solidFill>
                  <a:schemeClr val="tx1"/>
                </a:solidFill>
                <a:latin typeface="微软雅黑" panose="020B0503020204020204" charset="-122"/>
                <a:ea typeface="微软雅黑" panose="020B0503020204020204" charset="-122"/>
              </a:defRPr>
            </a:lvl4pPr>
            <a:lvl5pPr marL="2054860" indent="-228600" algn="l" rtl="0" eaLnBrk="1" fontAlgn="base" hangingPunct="1">
              <a:lnSpc>
                <a:spcPct val="120000"/>
              </a:lnSpc>
              <a:spcBef>
                <a:spcPct val="20000"/>
              </a:spcBef>
              <a:spcAft>
                <a:spcPct val="0"/>
              </a:spcAft>
              <a:defRPr sz="1100">
                <a:solidFill>
                  <a:schemeClr val="tx1"/>
                </a:solidFill>
                <a:latin typeface="微软雅黑" panose="020B0503020204020204" charset="-122"/>
                <a:ea typeface="微软雅黑" panose="020B0503020204020204" charset="-122"/>
              </a:defRPr>
            </a:lvl5pPr>
            <a:lvl6pPr marL="2511425" indent="-228600" algn="l" rtl="0" eaLnBrk="1" fontAlgn="base" hangingPunct="1">
              <a:lnSpc>
                <a:spcPct val="120000"/>
              </a:lnSpc>
              <a:spcBef>
                <a:spcPct val="20000"/>
              </a:spcBef>
              <a:spcAft>
                <a:spcPct val="0"/>
              </a:spcAft>
              <a:defRPr sz="1200">
                <a:solidFill>
                  <a:schemeClr val="tx1"/>
                </a:solidFill>
                <a:latin typeface="+mj-lt"/>
                <a:ea typeface="+mn-ea"/>
              </a:defRPr>
            </a:lvl6pPr>
            <a:lvl7pPr marL="2968625" indent="-228600" algn="l" rtl="0" eaLnBrk="1" fontAlgn="base" hangingPunct="1">
              <a:lnSpc>
                <a:spcPct val="120000"/>
              </a:lnSpc>
              <a:spcBef>
                <a:spcPct val="20000"/>
              </a:spcBef>
              <a:spcAft>
                <a:spcPct val="0"/>
              </a:spcAft>
              <a:defRPr sz="1200">
                <a:solidFill>
                  <a:schemeClr val="tx1"/>
                </a:solidFill>
                <a:latin typeface="+mj-lt"/>
                <a:ea typeface="+mn-ea"/>
              </a:defRPr>
            </a:lvl7pPr>
            <a:lvl8pPr marL="3425190" indent="-228600" algn="l" rtl="0" eaLnBrk="1" fontAlgn="base" hangingPunct="1">
              <a:lnSpc>
                <a:spcPct val="120000"/>
              </a:lnSpc>
              <a:spcBef>
                <a:spcPct val="20000"/>
              </a:spcBef>
              <a:spcAft>
                <a:spcPct val="0"/>
              </a:spcAft>
              <a:defRPr sz="1200">
                <a:solidFill>
                  <a:schemeClr val="tx1"/>
                </a:solidFill>
                <a:latin typeface="+mj-lt"/>
                <a:ea typeface="+mn-ea"/>
              </a:defRPr>
            </a:lvl8pPr>
            <a:lvl9pPr marL="3881755" indent="-228600" algn="l" rtl="0" eaLnBrk="1" fontAlgn="base" hangingPunct="1">
              <a:lnSpc>
                <a:spcPct val="120000"/>
              </a:lnSpc>
              <a:spcBef>
                <a:spcPct val="20000"/>
              </a:spcBef>
              <a:spcAft>
                <a:spcPct val="0"/>
              </a:spcAft>
              <a:defRPr sz="1200">
                <a:solidFill>
                  <a:schemeClr val="tx1"/>
                </a:solidFill>
                <a:latin typeface="+mj-lt"/>
                <a:ea typeface="+mn-ea"/>
              </a:defRPr>
            </a:lvl9pPr>
          </a:lstStyle>
          <a:p>
            <a:pPr marL="228600" indent="-228600" algn="l" defTabSz="822960">
              <a:buAutoNum type="arabicPeriod"/>
              <a:defRPr/>
            </a:pPr>
            <a:r>
              <a:rPr lang="en-US" altLang="zh-CN" sz="1200" kern="0" dirty="0">
                <a:solidFill>
                  <a:srgbClr val="000000"/>
                </a:solidFill>
                <a:cs typeface="Times New Roman" panose="02020603050405020304" pitchFamily="18" charset="0"/>
                <a:sym typeface="微软雅黑" panose="020B0503020204020204" charset="-122"/>
              </a:rPr>
              <a:t>Cabling standardization, independent of upper-layer Traffic, and horizontal expansion of resources according to POD;</a:t>
            </a:r>
          </a:p>
          <a:p>
            <a:pPr marL="228600" indent="-228600" algn="l" defTabSz="822960">
              <a:buAutoNum type="arabicPeriod"/>
              <a:defRPr/>
            </a:pPr>
            <a:r>
              <a:rPr lang="en-US" altLang="zh-CN" sz="1200" kern="0" dirty="0">
                <a:solidFill>
                  <a:srgbClr val="000000"/>
                </a:solidFill>
                <a:cs typeface="Times New Roman" panose="02020603050405020304" pitchFamily="18" charset="0"/>
                <a:sym typeface="微软雅黑" panose="020B0503020204020204" charset="-122"/>
              </a:rPr>
              <a:t>Deploy switches of the same Traffic type across the rack to ensure reliability</a:t>
            </a:r>
            <a:endParaRPr lang="zh-CN" altLang="en-US" sz="1200" kern="0" dirty="0">
              <a:solidFill>
                <a:srgbClr val="000000"/>
              </a:solidFill>
              <a:cs typeface="Times New Roman" panose="02020603050405020304" pitchFamily="18" charset="0"/>
              <a:sym typeface="微软雅黑" panose="020B0503020204020204" charset="-122"/>
            </a:endParaRPr>
          </a:p>
        </p:txBody>
      </p:sp>
    </p:spTree>
    <p:extLst>
      <p:ext uri="{BB962C8B-B14F-4D97-AF65-F5344CB8AC3E}">
        <p14:creationId xmlns:p14="http://schemas.microsoft.com/office/powerpoint/2010/main" val="1575019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372DDA3F-EB37-4CCD-85D9-00B9E1DB1746}"/>
              </a:ext>
            </a:extLst>
          </p:cNvPr>
          <p:cNvSpPr>
            <a:spLocks noGrp="1"/>
          </p:cNvSpPr>
          <p:nvPr>
            <p:ph type="body" sz="quarter" idx="10"/>
          </p:nvPr>
        </p:nvSpPr>
        <p:spPr>
          <a:xfrm>
            <a:off x="464695" y="232528"/>
            <a:ext cx="7767842" cy="432802"/>
          </a:xfrm>
        </p:spPr>
        <p:txBody>
          <a:bodyPr/>
          <a:lstStyle/>
          <a:p>
            <a:r>
              <a:rPr lang="en-US" altLang="zh-CN" dirty="0"/>
              <a:t>Network &amp; Rack Planning</a:t>
            </a:r>
            <a:endParaRPr lang="zh-CN" altLang="en-US" dirty="0"/>
          </a:p>
        </p:txBody>
      </p:sp>
      <p:sp>
        <p:nvSpPr>
          <p:cNvPr id="9" name="文本框 8">
            <a:extLst>
              <a:ext uri="{FF2B5EF4-FFF2-40B4-BE49-F238E27FC236}">
                <a16:creationId xmlns:a16="http://schemas.microsoft.com/office/drawing/2014/main" id="{8EB6FF63-4FBC-43B0-A4DA-414F51211688}"/>
              </a:ext>
            </a:extLst>
          </p:cNvPr>
          <p:cNvSpPr txBox="1"/>
          <p:nvPr/>
        </p:nvSpPr>
        <p:spPr>
          <a:xfrm>
            <a:off x="928499" y="1314665"/>
            <a:ext cx="10823048" cy="2308324"/>
          </a:xfrm>
          <a:prstGeom prst="rect">
            <a:avLst/>
          </a:prstGeom>
          <a:noFill/>
        </p:spPr>
        <p:txBody>
          <a:bodyPr wrap="square">
            <a:spAutoFit/>
          </a:bodyPr>
          <a:lstStyle/>
          <a:p>
            <a:r>
              <a:rPr lang="zh-CN" altLang="en-US" b="1" dirty="0"/>
              <a:t>Rack Planning</a:t>
            </a:r>
            <a:endParaRPr lang="en-US" altLang="zh-CN" b="1" dirty="0"/>
          </a:p>
          <a:p>
            <a:endParaRPr lang="zh-CN" altLang="en-US" b="1" dirty="0"/>
          </a:p>
          <a:p>
            <a:pPr marL="285750" indent="-285750">
              <a:buFont typeface="Arial" panose="020B0604020202020204" pitchFamily="34" charset="0"/>
              <a:buChar char="•"/>
            </a:pPr>
            <a:r>
              <a:rPr lang="zh-CN" altLang="en-US" dirty="0"/>
              <a:t>Put switches in the top space of the rack, and each rack can put up to 4 (1U) switches.</a:t>
            </a:r>
          </a:p>
          <a:p>
            <a:pPr marL="285750" indent="-285750">
              <a:buFont typeface="Arial" panose="020B0604020202020204" pitchFamily="34" charset="0"/>
              <a:buChar char="•"/>
            </a:pPr>
            <a:r>
              <a:rPr lang="zh-CN" altLang="en-US" dirty="0"/>
              <a:t>Stacked switches are placed in different racks</a:t>
            </a:r>
          </a:p>
          <a:p>
            <a:pPr marL="285750" indent="-285750">
              <a:buFont typeface="Arial" panose="020B0604020202020204" pitchFamily="34" charset="0"/>
              <a:buChar char="•"/>
            </a:pPr>
            <a:r>
              <a:rPr lang="zh-CN" altLang="en-US" dirty="0"/>
              <a:t>Place 1U space between two devices</a:t>
            </a:r>
          </a:p>
          <a:p>
            <a:pPr marL="285750" indent="-285750">
              <a:buFont typeface="Arial" panose="020B0604020202020204" pitchFamily="34" charset="0"/>
              <a:buChar char="•"/>
            </a:pPr>
            <a:r>
              <a:rPr lang="zh-CN" altLang="en-US" dirty="0"/>
              <a:t>Each rack houses a maximum of 10 sets of 2U servers (upper limit of PDU current)</a:t>
            </a:r>
          </a:p>
          <a:p>
            <a:pPr marL="285750" indent="-285750">
              <a:buFont typeface="Arial" panose="020B0604020202020204" pitchFamily="34" charset="0"/>
              <a:buChar char="•"/>
            </a:pPr>
            <a:r>
              <a:rPr lang="zh-CN" altLang="en-US" dirty="0"/>
              <a:t>Each group of 7 switches corresponds to a group of 3 racks</a:t>
            </a:r>
          </a:p>
          <a:p>
            <a:pPr marL="285750" indent="-285750">
              <a:buFont typeface="Arial" panose="020B0604020202020204" pitchFamily="34" charset="0"/>
              <a:buChar char="•"/>
            </a:pPr>
            <a:r>
              <a:rPr lang="zh-CN" altLang="en-US" dirty="0"/>
              <a:t>Core switch or aggregation switch Depending on the scenario</a:t>
            </a:r>
          </a:p>
        </p:txBody>
      </p:sp>
    </p:spTree>
    <p:extLst>
      <p:ext uri="{BB962C8B-B14F-4D97-AF65-F5344CB8AC3E}">
        <p14:creationId xmlns:p14="http://schemas.microsoft.com/office/powerpoint/2010/main" val="3750523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07348F2-C80A-437E-B2E5-5AC14187DAB7}"/>
              </a:ext>
            </a:extLst>
          </p:cNvPr>
          <p:cNvSpPr>
            <a:spLocks noGrp="1"/>
          </p:cNvSpPr>
          <p:nvPr>
            <p:ph type="body" sz="quarter" idx="10"/>
          </p:nvPr>
        </p:nvSpPr>
        <p:spPr/>
        <p:txBody>
          <a:bodyPr/>
          <a:lstStyle/>
          <a:p>
            <a:r>
              <a:rPr lang="en-US" altLang="zh-CN" dirty="0"/>
              <a:t>Managed Service</a:t>
            </a:r>
            <a:endParaRPr lang="zh-CN" altLang="en-US" dirty="0"/>
          </a:p>
        </p:txBody>
      </p:sp>
      <p:sp>
        <p:nvSpPr>
          <p:cNvPr id="5" name="文本框 4">
            <a:extLst>
              <a:ext uri="{FF2B5EF4-FFF2-40B4-BE49-F238E27FC236}">
                <a16:creationId xmlns:a16="http://schemas.microsoft.com/office/drawing/2014/main" id="{D39A4B87-3424-4DA8-850F-7AC0D6271549}"/>
              </a:ext>
            </a:extLst>
          </p:cNvPr>
          <p:cNvSpPr txBox="1"/>
          <p:nvPr/>
        </p:nvSpPr>
        <p:spPr>
          <a:xfrm>
            <a:off x="6583345" y="1897355"/>
            <a:ext cx="5143081" cy="3139321"/>
          </a:xfrm>
          <a:prstGeom prst="rect">
            <a:avLst/>
          </a:prstGeom>
          <a:noFill/>
        </p:spPr>
        <p:txBody>
          <a:bodyPr wrap="square">
            <a:spAutoFit/>
          </a:bodyPr>
          <a:lstStyle/>
          <a:p>
            <a:r>
              <a:rPr lang="zh-CN" altLang="en-US" b="1" dirty="0"/>
              <a:t>7*24 O&amp;M Team</a:t>
            </a:r>
          </a:p>
          <a:p>
            <a:endParaRPr lang="en-US" altLang="zh-CN" dirty="0"/>
          </a:p>
          <a:p>
            <a:r>
              <a:rPr lang="zh-CN" altLang="en-US" dirty="0"/>
              <a:t>Onsite</a:t>
            </a:r>
            <a:r>
              <a:rPr lang="en-US" altLang="zh-CN" dirty="0"/>
              <a:t>(3 persons at least)</a:t>
            </a:r>
            <a:endParaRPr lang="zh-CN" altLang="en-US" dirty="0"/>
          </a:p>
          <a:p>
            <a:pPr marL="285750" indent="-285750">
              <a:buFont typeface="Arial" panose="020B0604020202020204" pitchFamily="34" charset="0"/>
              <a:buChar char="•"/>
            </a:pPr>
            <a:r>
              <a:rPr lang="zh-CN" altLang="en-US" dirty="0"/>
              <a:t>Replacement of spare parts and wires </a:t>
            </a:r>
          </a:p>
          <a:p>
            <a:pPr marL="285750" indent="-285750">
              <a:buFont typeface="Arial" panose="020B0604020202020204" pitchFamily="34" charset="0"/>
              <a:buChar char="•"/>
            </a:pPr>
            <a:r>
              <a:rPr lang="zh-CN" altLang="en-US" dirty="0"/>
              <a:t>Simple troubleshooting</a:t>
            </a:r>
          </a:p>
          <a:p>
            <a:pPr marL="285750" indent="-285750">
              <a:buFont typeface="Arial" panose="020B0604020202020204" pitchFamily="34" charset="0"/>
              <a:buChar char="•"/>
            </a:pPr>
            <a:r>
              <a:rPr lang="zh-CN" altLang="en-US" dirty="0"/>
              <a:t>Equipment and device installation and removal</a:t>
            </a:r>
            <a:endParaRPr lang="en-US" altLang="zh-CN" dirty="0"/>
          </a:p>
          <a:p>
            <a:pPr marL="285750" indent="-285750">
              <a:buFont typeface="Arial" panose="020B0604020202020204" pitchFamily="34" charset="0"/>
              <a:buChar char="•"/>
            </a:pPr>
            <a:r>
              <a:rPr lang="en-US" altLang="zh-CN" dirty="0"/>
              <a:t>Providing remote control</a:t>
            </a:r>
            <a:endParaRPr lang="zh-CN" altLang="en-US" dirty="0"/>
          </a:p>
          <a:p>
            <a:r>
              <a:rPr lang="zh-CN" altLang="en-US" dirty="0"/>
              <a:t>	</a:t>
            </a:r>
            <a:endParaRPr lang="en-US" altLang="zh-CN" dirty="0"/>
          </a:p>
          <a:p>
            <a:r>
              <a:rPr lang="zh-CN" altLang="en-US" dirty="0"/>
              <a:t>Remote</a:t>
            </a:r>
            <a:r>
              <a:rPr lang="en-US" altLang="zh-CN" dirty="0"/>
              <a:t>(1 team with HQ support)</a:t>
            </a:r>
            <a:endParaRPr lang="zh-CN" altLang="en-US" dirty="0"/>
          </a:p>
          <a:p>
            <a:pPr marL="285750" indent="-285750">
              <a:buFont typeface="Arial" panose="020B0604020202020204" pitchFamily="34" charset="0"/>
              <a:buChar char="•"/>
            </a:pPr>
            <a:r>
              <a:rPr lang="zh-CN" altLang="en-US" dirty="0"/>
              <a:t>Parameter configuration</a:t>
            </a:r>
          </a:p>
          <a:p>
            <a:pPr marL="285750" indent="-285750">
              <a:buFont typeface="Arial" panose="020B0604020202020204" pitchFamily="34" charset="0"/>
              <a:buChar char="•"/>
            </a:pPr>
            <a:r>
              <a:rPr lang="zh-CN" altLang="en-US" dirty="0"/>
              <a:t>Troubleshooting</a:t>
            </a:r>
          </a:p>
        </p:txBody>
      </p:sp>
      <p:graphicFrame>
        <p:nvGraphicFramePr>
          <p:cNvPr id="7" name="图示 6">
            <a:extLst>
              <a:ext uri="{FF2B5EF4-FFF2-40B4-BE49-F238E27FC236}">
                <a16:creationId xmlns:a16="http://schemas.microsoft.com/office/drawing/2014/main" id="{0CC886FE-5B3C-4EA4-B50F-01DD974620A9}"/>
              </a:ext>
            </a:extLst>
          </p:cNvPr>
          <p:cNvGraphicFramePr/>
          <p:nvPr>
            <p:extLst>
              <p:ext uri="{D42A27DB-BD31-4B8C-83A1-F6EECF244321}">
                <p14:modId xmlns:p14="http://schemas.microsoft.com/office/powerpoint/2010/main" val="1400895566"/>
              </p:ext>
            </p:extLst>
          </p:nvPr>
        </p:nvGraphicFramePr>
        <p:xfrm>
          <a:off x="-94901" y="1271116"/>
          <a:ext cx="6391868" cy="4727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72266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C4B18EF7-9B4F-4B81-A044-87DB0E07AABE}"/>
              </a:ext>
            </a:extLst>
          </p:cNvPr>
          <p:cNvSpPr>
            <a:spLocks noGrp="1"/>
          </p:cNvSpPr>
          <p:nvPr>
            <p:ph type="body" sz="quarter" idx="10"/>
          </p:nvPr>
        </p:nvSpPr>
        <p:spPr/>
        <p:txBody>
          <a:bodyPr/>
          <a:lstStyle/>
          <a:p>
            <a:r>
              <a:rPr lang="en-US" altLang="zh-CN" dirty="0"/>
              <a:t>Action Plan</a:t>
            </a:r>
            <a:endParaRPr lang="zh-CN" altLang="en-US" dirty="0"/>
          </a:p>
        </p:txBody>
      </p:sp>
      <p:sp>
        <p:nvSpPr>
          <p:cNvPr id="16" name="文本框 15">
            <a:extLst>
              <a:ext uri="{FF2B5EF4-FFF2-40B4-BE49-F238E27FC236}">
                <a16:creationId xmlns:a16="http://schemas.microsoft.com/office/drawing/2014/main" id="{9135DBF1-C547-4348-898C-F09B5A748952}"/>
              </a:ext>
            </a:extLst>
          </p:cNvPr>
          <p:cNvSpPr txBox="1"/>
          <p:nvPr/>
        </p:nvSpPr>
        <p:spPr>
          <a:xfrm>
            <a:off x="801329" y="1455174"/>
            <a:ext cx="9148916" cy="2308324"/>
          </a:xfrm>
          <a:prstGeom prst="rect">
            <a:avLst/>
          </a:prstGeom>
          <a:noFill/>
        </p:spPr>
        <p:txBody>
          <a:bodyPr wrap="square" rtlCol="0">
            <a:spAutoFit/>
          </a:bodyPr>
          <a:lstStyle/>
          <a:p>
            <a:pPr marL="342900" indent="-342900">
              <a:buAutoNum type="arabicPeriod"/>
            </a:pPr>
            <a:r>
              <a:rPr lang="en-US" altLang="zh-CN" dirty="0"/>
              <a:t>Make sure the data center environment can meet our requirements</a:t>
            </a:r>
          </a:p>
          <a:p>
            <a:pPr marL="342900" indent="-342900">
              <a:buAutoNum type="arabicPeriod"/>
            </a:pPr>
            <a:endParaRPr lang="en-US" altLang="zh-CN" dirty="0"/>
          </a:p>
          <a:p>
            <a:pPr marL="342900" indent="-342900">
              <a:buAutoNum type="arabicPeriod" startAt="2"/>
            </a:pPr>
            <a:r>
              <a:rPr lang="en-US" altLang="zh-CN" dirty="0"/>
              <a:t>Confirm the how many resource we’re going to put in the bucket.</a:t>
            </a:r>
          </a:p>
          <a:p>
            <a:pPr marL="342900" indent="-342900">
              <a:buAutoNum type="arabicPeriod" startAt="2"/>
            </a:pPr>
            <a:endParaRPr lang="en-US" altLang="zh-CN" dirty="0"/>
          </a:p>
          <a:p>
            <a:pPr marL="342900" indent="-342900">
              <a:buAutoNum type="arabicPeriod" startAt="2"/>
            </a:pPr>
            <a:r>
              <a:rPr lang="en-US" altLang="zh-CN" dirty="0"/>
              <a:t>Planning the Network and Rack resource</a:t>
            </a:r>
          </a:p>
          <a:p>
            <a:pPr marL="342900" indent="-342900">
              <a:buAutoNum type="arabicPeriod" startAt="2"/>
            </a:pPr>
            <a:endParaRPr lang="en-US" altLang="zh-CN" dirty="0"/>
          </a:p>
          <a:p>
            <a:pPr marL="342900" indent="-342900">
              <a:buAutoNum type="arabicPeriod" startAt="2"/>
            </a:pPr>
            <a:r>
              <a:rPr lang="en-US" altLang="zh-CN" dirty="0"/>
              <a:t>……</a:t>
            </a:r>
          </a:p>
          <a:p>
            <a:pPr marL="342900" indent="-342900">
              <a:buAutoNum type="arabicPeriod" startAt="2"/>
            </a:pPr>
            <a:endParaRPr lang="zh-CN" altLang="en-US" dirty="0"/>
          </a:p>
        </p:txBody>
      </p:sp>
    </p:spTree>
    <p:extLst>
      <p:ext uri="{BB962C8B-B14F-4D97-AF65-F5344CB8AC3E}">
        <p14:creationId xmlns:p14="http://schemas.microsoft.com/office/powerpoint/2010/main" val="4289643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C572C6FF-4293-40C5-92B0-5D52FD709864}"/>
              </a:ext>
            </a:extLst>
          </p:cNvPr>
          <p:cNvSpPr>
            <a:spLocks noGrp="1"/>
          </p:cNvSpPr>
          <p:nvPr>
            <p:ph type="body" sz="quarter" idx="10"/>
          </p:nvPr>
        </p:nvSpPr>
        <p:spPr/>
        <p:txBody>
          <a:bodyPr/>
          <a:lstStyle/>
          <a:p>
            <a:endParaRPr lang="zh-CN" altLang="en-US"/>
          </a:p>
        </p:txBody>
      </p:sp>
      <p:sp>
        <p:nvSpPr>
          <p:cNvPr id="3" name="内容占位符 2">
            <a:extLst>
              <a:ext uri="{FF2B5EF4-FFF2-40B4-BE49-F238E27FC236}">
                <a16:creationId xmlns:a16="http://schemas.microsoft.com/office/drawing/2014/main" id="{6D13D30B-441E-48AD-83CB-9E54B93E7AB7}"/>
              </a:ext>
            </a:extLst>
          </p:cNvPr>
          <p:cNvSpPr>
            <a:spLocks noGrp="1"/>
          </p:cNvSpPr>
          <p:nvPr>
            <p:ph sz="quarter" idx="12"/>
          </p:nvPr>
        </p:nvSpPr>
        <p:spPr/>
        <p:txBody>
          <a:bodyPr/>
          <a:lstStyle/>
          <a:p>
            <a:endParaRPr lang="zh-CN" altLang="en-US" dirty="0"/>
          </a:p>
        </p:txBody>
      </p:sp>
      <p:pic>
        <p:nvPicPr>
          <p:cNvPr id="4" name="图片 3">
            <a:extLst>
              <a:ext uri="{FF2B5EF4-FFF2-40B4-BE49-F238E27FC236}">
                <a16:creationId xmlns:a16="http://schemas.microsoft.com/office/drawing/2014/main" id="{A7DFF71A-1D74-4FC1-8D96-F4580D4C07FB}"/>
              </a:ext>
            </a:extLst>
          </p:cNvPr>
          <p:cNvPicPr>
            <a:picLocks noChangeAspect="1"/>
          </p:cNvPicPr>
          <p:nvPr/>
        </p:nvPicPr>
        <p:blipFill>
          <a:blip r:embed="rId2"/>
          <a:stretch>
            <a:fillRect/>
          </a:stretch>
        </p:blipFill>
        <p:spPr>
          <a:xfrm>
            <a:off x="908209" y="2643377"/>
            <a:ext cx="1350983" cy="1350983"/>
          </a:xfrm>
          <a:prstGeom prst="rect">
            <a:avLst/>
          </a:prstGeom>
        </p:spPr>
      </p:pic>
      <p:pic>
        <p:nvPicPr>
          <p:cNvPr id="5" name="图片 4">
            <a:extLst>
              <a:ext uri="{FF2B5EF4-FFF2-40B4-BE49-F238E27FC236}">
                <a16:creationId xmlns:a16="http://schemas.microsoft.com/office/drawing/2014/main" id="{1610A8FB-0BBD-49FE-9965-6DEF5232A27E}"/>
              </a:ext>
            </a:extLst>
          </p:cNvPr>
          <p:cNvPicPr>
            <a:picLocks noChangeAspect="1"/>
          </p:cNvPicPr>
          <p:nvPr/>
        </p:nvPicPr>
        <p:blipFill>
          <a:blip r:embed="rId3"/>
          <a:stretch>
            <a:fillRect/>
          </a:stretch>
        </p:blipFill>
        <p:spPr>
          <a:xfrm>
            <a:off x="2656225" y="2832185"/>
            <a:ext cx="1162175" cy="1162175"/>
          </a:xfrm>
          <a:prstGeom prst="rect">
            <a:avLst/>
          </a:prstGeom>
        </p:spPr>
      </p:pic>
      <p:pic>
        <p:nvPicPr>
          <p:cNvPr id="6" name="图片 5">
            <a:extLst>
              <a:ext uri="{FF2B5EF4-FFF2-40B4-BE49-F238E27FC236}">
                <a16:creationId xmlns:a16="http://schemas.microsoft.com/office/drawing/2014/main" id="{D3C2F6CF-605C-40FB-A650-08657BAF61D3}"/>
              </a:ext>
            </a:extLst>
          </p:cNvPr>
          <p:cNvPicPr>
            <a:picLocks noChangeAspect="1"/>
          </p:cNvPicPr>
          <p:nvPr/>
        </p:nvPicPr>
        <p:blipFill>
          <a:blip r:embed="rId4"/>
          <a:stretch>
            <a:fillRect/>
          </a:stretch>
        </p:blipFill>
        <p:spPr>
          <a:xfrm>
            <a:off x="4348616" y="2863639"/>
            <a:ext cx="1130721" cy="1130721"/>
          </a:xfrm>
          <a:prstGeom prst="rect">
            <a:avLst/>
          </a:prstGeom>
        </p:spPr>
      </p:pic>
      <p:pic>
        <p:nvPicPr>
          <p:cNvPr id="7" name="图片 6">
            <a:extLst>
              <a:ext uri="{FF2B5EF4-FFF2-40B4-BE49-F238E27FC236}">
                <a16:creationId xmlns:a16="http://schemas.microsoft.com/office/drawing/2014/main" id="{89C5704A-CE3A-430C-81E0-0D5559C12353}"/>
              </a:ext>
            </a:extLst>
          </p:cNvPr>
          <p:cNvPicPr>
            <a:picLocks noChangeAspect="1"/>
          </p:cNvPicPr>
          <p:nvPr/>
        </p:nvPicPr>
        <p:blipFill>
          <a:blip r:embed="rId5"/>
          <a:stretch>
            <a:fillRect/>
          </a:stretch>
        </p:blipFill>
        <p:spPr>
          <a:xfrm>
            <a:off x="6009553" y="2832185"/>
            <a:ext cx="1130721" cy="1130721"/>
          </a:xfrm>
          <a:prstGeom prst="rect">
            <a:avLst/>
          </a:prstGeom>
        </p:spPr>
      </p:pic>
      <p:pic>
        <p:nvPicPr>
          <p:cNvPr id="8" name="图片 7">
            <a:extLst>
              <a:ext uri="{FF2B5EF4-FFF2-40B4-BE49-F238E27FC236}">
                <a16:creationId xmlns:a16="http://schemas.microsoft.com/office/drawing/2014/main" id="{0E0F4930-40D2-49E8-9FB3-2213F76445EB}"/>
              </a:ext>
            </a:extLst>
          </p:cNvPr>
          <p:cNvPicPr>
            <a:picLocks noChangeAspect="1"/>
          </p:cNvPicPr>
          <p:nvPr/>
        </p:nvPicPr>
        <p:blipFill>
          <a:blip r:embed="rId6"/>
          <a:stretch>
            <a:fillRect/>
          </a:stretch>
        </p:blipFill>
        <p:spPr>
          <a:xfrm>
            <a:off x="7710204" y="2832185"/>
            <a:ext cx="1162175" cy="1162175"/>
          </a:xfrm>
          <a:prstGeom prst="rect">
            <a:avLst/>
          </a:prstGeom>
        </p:spPr>
      </p:pic>
      <p:pic>
        <p:nvPicPr>
          <p:cNvPr id="9" name="图片 8">
            <a:extLst>
              <a:ext uri="{FF2B5EF4-FFF2-40B4-BE49-F238E27FC236}">
                <a16:creationId xmlns:a16="http://schemas.microsoft.com/office/drawing/2014/main" id="{64C69F25-8C27-4C3A-8A89-5E8D537F5C65}"/>
              </a:ext>
            </a:extLst>
          </p:cNvPr>
          <p:cNvPicPr>
            <a:picLocks noChangeAspect="1"/>
          </p:cNvPicPr>
          <p:nvPr/>
        </p:nvPicPr>
        <p:blipFill>
          <a:blip r:embed="rId7"/>
          <a:stretch>
            <a:fillRect/>
          </a:stretch>
        </p:blipFill>
        <p:spPr>
          <a:xfrm>
            <a:off x="9473762" y="2830203"/>
            <a:ext cx="1350983" cy="1350983"/>
          </a:xfrm>
          <a:prstGeom prst="rect">
            <a:avLst/>
          </a:prstGeom>
        </p:spPr>
      </p:pic>
    </p:spTree>
    <p:extLst>
      <p:ext uri="{BB962C8B-B14F-4D97-AF65-F5344CB8AC3E}">
        <p14:creationId xmlns:p14="http://schemas.microsoft.com/office/powerpoint/2010/main" val="395565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5"/>
          </p:nvPr>
        </p:nvSpPr>
        <p:spPr/>
        <p:txBody>
          <a:bodyPr>
            <a:normAutofit/>
          </a:bodyPr>
          <a:lstStyle/>
          <a:p>
            <a:r>
              <a:rPr lang="en-US" altLang="zh-CN" sz="1600" dirty="0"/>
              <a:t>SANGFOR TECHNOLOGIES INC.</a:t>
            </a:r>
            <a:endParaRPr lang="zh-CN" altLang="en-US" sz="1600" dirty="0"/>
          </a:p>
        </p:txBody>
      </p:sp>
      <p:sp>
        <p:nvSpPr>
          <p:cNvPr id="5" name="文本占位符 4"/>
          <p:cNvSpPr>
            <a:spLocks noGrp="1"/>
          </p:cNvSpPr>
          <p:nvPr>
            <p:ph type="body" sz="quarter" idx="13"/>
          </p:nvPr>
        </p:nvSpPr>
        <p:spPr/>
        <p:txBody>
          <a:bodyPr/>
          <a:lstStyle/>
          <a:p>
            <a:endParaRPr lang="zh-CN" altLang="en-US" dirty="0"/>
          </a:p>
        </p:txBody>
      </p:sp>
    </p:spTree>
  </p:cSld>
  <p:clrMapOvr>
    <a:masterClrMapping/>
  </p:clrMapOvr>
</p:sld>
</file>

<file path=ppt/theme/theme1.xml><?xml version="1.0" encoding="utf-8"?>
<a:theme xmlns:a="http://schemas.openxmlformats.org/drawingml/2006/main" name="Office 主题">
  <a:themeElements>
    <a:clrScheme name="自定义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1509</TotalTime>
  <Words>712</Words>
  <Application>Microsoft Office PowerPoint</Application>
  <PresentationFormat>宽屏</PresentationFormat>
  <Paragraphs>199</Paragraphs>
  <Slides>12</Slides>
  <Notes>5</Notes>
  <HiddenSlides>1</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12</vt:i4>
      </vt:variant>
    </vt:vector>
  </HeadingPairs>
  <TitlesOfParts>
    <vt:vector size="17" baseType="lpstr">
      <vt:lpstr>等线</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深信服</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深信服智安全PPT</dc:title>
  <dc:creator>Sam LI</dc:creator>
  <cp:lastModifiedBy>Sam Li</cp:lastModifiedBy>
  <cp:revision>185</cp:revision>
  <dcterms:created xsi:type="dcterms:W3CDTF">2018-08-09T08:21:00Z</dcterms:created>
  <dcterms:modified xsi:type="dcterms:W3CDTF">2021-08-24T08:19:22Z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