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0" r:id="rId2"/>
  </p:sldMasterIdLst>
  <p:notesMasterIdLst>
    <p:notesMasterId r:id="rId14"/>
  </p:notesMasterIdLst>
  <p:sldIdLst>
    <p:sldId id="277" r:id="rId3"/>
    <p:sldId id="2252" r:id="rId4"/>
    <p:sldId id="2254" r:id="rId5"/>
    <p:sldId id="2253" r:id="rId6"/>
    <p:sldId id="2255" r:id="rId7"/>
    <p:sldId id="2256" r:id="rId8"/>
    <p:sldId id="2257" r:id="rId9"/>
    <p:sldId id="2258" r:id="rId10"/>
    <p:sldId id="2261" r:id="rId11"/>
    <p:sldId id="2259" r:id="rId12"/>
    <p:sldId id="2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60"/>
  </p:normalViewPr>
  <p:slideViewPr>
    <p:cSldViewPr snapToGrid="0">
      <p:cViewPr>
        <p:scale>
          <a:sx n="66" d="100"/>
          <a:sy n="66" d="100"/>
        </p:scale>
        <p:origin x="1483" y="6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tsakan Srisawat" userId="2159f526-a840-43d9-a47a-8eefac7d83fa" providerId="ADAL" clId="{C7193AD9-5651-4F47-93F6-70AF4A44C54E}"/>
    <pc:docChg chg="undo custSel addSld delSld modSld sldOrd delMainMaster">
      <pc:chgData name="Ratsakan Srisawat" userId="2159f526-a840-43d9-a47a-8eefac7d83fa" providerId="ADAL" clId="{C7193AD9-5651-4F47-93F6-70AF4A44C54E}" dt="2021-07-12T07:54:33.749" v="4990" actId="20577"/>
      <pc:docMkLst>
        <pc:docMk/>
      </pc:docMkLst>
      <pc:sldChg chg="modSp mod">
        <pc:chgData name="Ratsakan Srisawat" userId="2159f526-a840-43d9-a47a-8eefac7d83fa" providerId="ADAL" clId="{C7193AD9-5651-4F47-93F6-70AF4A44C54E}" dt="2021-07-12T07:11:19.036" v="4598" actId="1036"/>
        <pc:sldMkLst>
          <pc:docMk/>
          <pc:sldMk cId="0" sldId="277"/>
        </pc:sldMkLst>
        <pc:spChg chg="mod">
          <ac:chgData name="Ratsakan Srisawat" userId="2159f526-a840-43d9-a47a-8eefac7d83fa" providerId="ADAL" clId="{C7193AD9-5651-4F47-93F6-70AF4A44C54E}" dt="2021-07-12T07:11:13.162" v="4584" actId="1076"/>
          <ac:spMkLst>
            <pc:docMk/>
            <pc:sldMk cId="0" sldId="277"/>
            <ac:spMk id="150538" creationId="{D807A86E-4D50-F944-8EFA-8ED3B40DB7C9}"/>
          </ac:spMkLst>
        </pc:spChg>
        <pc:spChg chg="mod">
          <ac:chgData name="Ratsakan Srisawat" userId="2159f526-a840-43d9-a47a-8eefac7d83fa" providerId="ADAL" clId="{C7193AD9-5651-4F47-93F6-70AF4A44C54E}" dt="2021-07-12T07:11:19.036" v="4598" actId="1036"/>
          <ac:spMkLst>
            <pc:docMk/>
            <pc:sldMk cId="0" sldId="277"/>
            <ac:spMk id="150539" creationId="{2754AA5D-2B2D-424E-87F5-2FB5CA185AD7}"/>
          </ac:spMkLst>
        </pc:spChg>
        <pc:spChg chg="mod">
          <ac:chgData name="Ratsakan Srisawat" userId="2159f526-a840-43d9-a47a-8eefac7d83fa" providerId="ADAL" clId="{C7193AD9-5651-4F47-93F6-70AF4A44C54E}" dt="2021-07-12T07:11:19.036" v="4598" actId="1036"/>
          <ac:spMkLst>
            <pc:docMk/>
            <pc:sldMk cId="0" sldId="277"/>
            <ac:spMk id="150540" creationId="{0163C1A8-74BC-C44E-B266-8D40105E6A52}"/>
          </ac:spMkLst>
        </pc:spChg>
      </pc:sldChg>
      <pc:sldChg chg="del">
        <pc:chgData name="Ratsakan Srisawat" userId="2159f526-a840-43d9-a47a-8eefac7d83fa" providerId="ADAL" clId="{C7193AD9-5651-4F47-93F6-70AF4A44C54E}" dt="2021-07-12T07:01:54.017" v="4385" actId="47"/>
        <pc:sldMkLst>
          <pc:docMk/>
          <pc:sldMk cId="665089781" sldId="714"/>
        </pc:sldMkLst>
      </pc:sldChg>
      <pc:sldChg chg="del">
        <pc:chgData name="Ratsakan Srisawat" userId="2159f526-a840-43d9-a47a-8eefac7d83fa" providerId="ADAL" clId="{C7193AD9-5651-4F47-93F6-70AF4A44C54E}" dt="2021-07-12T07:02:01.974" v="4391" actId="47"/>
        <pc:sldMkLst>
          <pc:docMk/>
          <pc:sldMk cId="3263010506" sldId="715"/>
        </pc:sldMkLst>
      </pc:sldChg>
      <pc:sldChg chg="del">
        <pc:chgData name="Ratsakan Srisawat" userId="2159f526-a840-43d9-a47a-8eefac7d83fa" providerId="ADAL" clId="{C7193AD9-5651-4F47-93F6-70AF4A44C54E}" dt="2021-07-12T07:01:53.113" v="4384" actId="47"/>
        <pc:sldMkLst>
          <pc:docMk/>
          <pc:sldMk cId="333620826" sldId="717"/>
        </pc:sldMkLst>
      </pc:sldChg>
      <pc:sldChg chg="del">
        <pc:chgData name="Ratsakan Srisawat" userId="2159f526-a840-43d9-a47a-8eefac7d83fa" providerId="ADAL" clId="{C7193AD9-5651-4F47-93F6-70AF4A44C54E}" dt="2021-07-12T07:01:54.920" v="4386" actId="47"/>
        <pc:sldMkLst>
          <pc:docMk/>
          <pc:sldMk cId="2098565262" sldId="718"/>
        </pc:sldMkLst>
      </pc:sldChg>
      <pc:sldChg chg="del">
        <pc:chgData name="Ratsakan Srisawat" userId="2159f526-a840-43d9-a47a-8eefac7d83fa" providerId="ADAL" clId="{C7193AD9-5651-4F47-93F6-70AF4A44C54E}" dt="2021-07-12T07:01:57.256" v="4388" actId="47"/>
        <pc:sldMkLst>
          <pc:docMk/>
          <pc:sldMk cId="2030867909" sldId="719"/>
        </pc:sldMkLst>
      </pc:sldChg>
      <pc:sldChg chg="del">
        <pc:chgData name="Ratsakan Srisawat" userId="2159f526-a840-43d9-a47a-8eefac7d83fa" providerId="ADAL" clId="{C7193AD9-5651-4F47-93F6-70AF4A44C54E}" dt="2021-07-12T07:02:01.974" v="4391" actId="47"/>
        <pc:sldMkLst>
          <pc:docMk/>
          <pc:sldMk cId="316082528" sldId="720"/>
        </pc:sldMkLst>
      </pc:sldChg>
      <pc:sldChg chg="del">
        <pc:chgData name="Ratsakan Srisawat" userId="2159f526-a840-43d9-a47a-8eefac7d83fa" providerId="ADAL" clId="{C7193AD9-5651-4F47-93F6-70AF4A44C54E}" dt="2021-07-12T07:02:01.974" v="4391" actId="47"/>
        <pc:sldMkLst>
          <pc:docMk/>
          <pc:sldMk cId="3025438082" sldId="721"/>
        </pc:sldMkLst>
      </pc:sldChg>
      <pc:sldChg chg="del">
        <pc:chgData name="Ratsakan Srisawat" userId="2159f526-a840-43d9-a47a-8eefac7d83fa" providerId="ADAL" clId="{C7193AD9-5651-4F47-93F6-70AF4A44C54E}" dt="2021-07-12T07:02:01.974" v="4391" actId="47"/>
        <pc:sldMkLst>
          <pc:docMk/>
          <pc:sldMk cId="3360980002" sldId="722"/>
        </pc:sldMkLst>
      </pc:sldChg>
      <pc:sldChg chg="del">
        <pc:chgData name="Ratsakan Srisawat" userId="2159f526-a840-43d9-a47a-8eefac7d83fa" providerId="ADAL" clId="{C7193AD9-5651-4F47-93F6-70AF4A44C54E}" dt="2021-07-12T07:02:01.974" v="4391" actId="47"/>
        <pc:sldMkLst>
          <pc:docMk/>
          <pc:sldMk cId="2416032070" sldId="723"/>
        </pc:sldMkLst>
      </pc:sldChg>
      <pc:sldChg chg="del">
        <pc:chgData name="Ratsakan Srisawat" userId="2159f526-a840-43d9-a47a-8eefac7d83fa" providerId="ADAL" clId="{C7193AD9-5651-4F47-93F6-70AF4A44C54E}" dt="2021-07-12T07:01:56.992" v="4387" actId="47"/>
        <pc:sldMkLst>
          <pc:docMk/>
          <pc:sldMk cId="408933748" sldId="724"/>
        </pc:sldMkLst>
      </pc:sldChg>
      <pc:sldChg chg="del">
        <pc:chgData name="Ratsakan Srisawat" userId="2159f526-a840-43d9-a47a-8eefac7d83fa" providerId="ADAL" clId="{C7193AD9-5651-4F47-93F6-70AF4A44C54E}" dt="2021-07-12T07:01:57.681" v="4389" actId="47"/>
        <pc:sldMkLst>
          <pc:docMk/>
          <pc:sldMk cId="3015849936" sldId="725"/>
        </pc:sldMkLst>
      </pc:sldChg>
      <pc:sldChg chg="del">
        <pc:chgData name="Ratsakan Srisawat" userId="2159f526-a840-43d9-a47a-8eefac7d83fa" providerId="ADAL" clId="{C7193AD9-5651-4F47-93F6-70AF4A44C54E}" dt="2021-07-12T07:01:58.174" v="4390" actId="47"/>
        <pc:sldMkLst>
          <pc:docMk/>
          <pc:sldMk cId="1221172540" sldId="2248"/>
        </pc:sldMkLst>
      </pc:sldChg>
      <pc:sldChg chg="del">
        <pc:chgData name="Ratsakan Srisawat" userId="2159f526-a840-43d9-a47a-8eefac7d83fa" providerId="ADAL" clId="{C7193AD9-5651-4F47-93F6-70AF4A44C54E}" dt="2021-07-12T07:02:01.974" v="4391" actId="47"/>
        <pc:sldMkLst>
          <pc:docMk/>
          <pc:sldMk cId="2908257270" sldId="2249"/>
        </pc:sldMkLst>
      </pc:sldChg>
      <pc:sldChg chg="del">
        <pc:chgData name="Ratsakan Srisawat" userId="2159f526-a840-43d9-a47a-8eefac7d83fa" providerId="ADAL" clId="{C7193AD9-5651-4F47-93F6-70AF4A44C54E}" dt="2021-07-12T07:02:01.974" v="4391" actId="47"/>
        <pc:sldMkLst>
          <pc:docMk/>
          <pc:sldMk cId="2986908453" sldId="2251"/>
        </pc:sldMkLst>
      </pc:sldChg>
      <pc:sldChg chg="delSp modSp mod">
        <pc:chgData name="Ratsakan Srisawat" userId="2159f526-a840-43d9-a47a-8eefac7d83fa" providerId="ADAL" clId="{C7193AD9-5651-4F47-93F6-70AF4A44C54E}" dt="2021-07-12T07:42:34.572" v="4953" actId="20577"/>
        <pc:sldMkLst>
          <pc:docMk/>
          <pc:sldMk cId="2719775688" sldId="2252"/>
        </pc:sldMkLst>
        <pc:spChg chg="mod">
          <ac:chgData name="Ratsakan Srisawat" userId="2159f526-a840-43d9-a47a-8eefac7d83fa" providerId="ADAL" clId="{C7193AD9-5651-4F47-93F6-70AF4A44C54E}" dt="2021-07-12T07:42:34.572" v="4953" actId="20577"/>
          <ac:spMkLst>
            <pc:docMk/>
            <pc:sldMk cId="2719775688" sldId="2252"/>
            <ac:spMk id="14" creationId="{068C0DCB-3B03-4111-9138-E04E9B3E0A5A}"/>
          </ac:spMkLst>
        </pc:spChg>
        <pc:spChg chg="mod">
          <ac:chgData name="Ratsakan Srisawat" userId="2159f526-a840-43d9-a47a-8eefac7d83fa" providerId="ADAL" clId="{C7193AD9-5651-4F47-93F6-70AF4A44C54E}" dt="2021-07-11T16:53:38.127" v="88" actId="14100"/>
          <ac:spMkLst>
            <pc:docMk/>
            <pc:sldMk cId="2719775688" sldId="2252"/>
            <ac:spMk id="59" creationId="{00000000-0000-0000-0000-000000000000}"/>
          </ac:spMkLst>
        </pc:spChg>
        <pc:picChg chg="del">
          <ac:chgData name="Ratsakan Srisawat" userId="2159f526-a840-43d9-a47a-8eefac7d83fa" providerId="ADAL" clId="{C7193AD9-5651-4F47-93F6-70AF4A44C54E}" dt="2021-07-11T16:53:41.158" v="89" actId="478"/>
          <ac:picMkLst>
            <pc:docMk/>
            <pc:sldMk cId="2719775688" sldId="2252"/>
            <ac:picMk id="1032" creationId="{A5FD21DF-6CE3-4BC3-982A-2F1AF89F1FF5}"/>
          </ac:picMkLst>
        </pc:picChg>
        <pc:picChg chg="del">
          <ac:chgData name="Ratsakan Srisawat" userId="2159f526-a840-43d9-a47a-8eefac7d83fa" providerId="ADAL" clId="{C7193AD9-5651-4F47-93F6-70AF4A44C54E}" dt="2021-07-11T16:53:41.158" v="89" actId="478"/>
          <ac:picMkLst>
            <pc:docMk/>
            <pc:sldMk cId="2719775688" sldId="2252"/>
            <ac:picMk id="1034" creationId="{1609ED2E-B0C4-46F1-AA71-5440CC454027}"/>
          </ac:picMkLst>
        </pc:picChg>
        <pc:picChg chg="del">
          <ac:chgData name="Ratsakan Srisawat" userId="2159f526-a840-43d9-a47a-8eefac7d83fa" providerId="ADAL" clId="{C7193AD9-5651-4F47-93F6-70AF4A44C54E}" dt="2021-07-11T16:53:42.415" v="91" actId="478"/>
          <ac:picMkLst>
            <pc:docMk/>
            <pc:sldMk cId="2719775688" sldId="2252"/>
            <ac:picMk id="1036" creationId="{6FAC3624-5E5E-4180-A481-DC06A6F65C74}"/>
          </ac:picMkLst>
        </pc:picChg>
        <pc:picChg chg="del">
          <ac:chgData name="Ratsakan Srisawat" userId="2159f526-a840-43d9-a47a-8eefac7d83fa" providerId="ADAL" clId="{C7193AD9-5651-4F47-93F6-70AF4A44C54E}" dt="2021-07-11T16:53:42" v="90" actId="478"/>
          <ac:picMkLst>
            <pc:docMk/>
            <pc:sldMk cId="2719775688" sldId="2252"/>
            <ac:picMk id="1040" creationId="{42571226-7CC4-465D-B5F7-ECA38458596C}"/>
          </ac:picMkLst>
        </pc:picChg>
        <pc:picChg chg="del">
          <ac:chgData name="Ratsakan Srisawat" userId="2159f526-a840-43d9-a47a-8eefac7d83fa" providerId="ADAL" clId="{C7193AD9-5651-4F47-93F6-70AF4A44C54E}" dt="2021-07-11T16:53:43.115" v="92" actId="478"/>
          <ac:picMkLst>
            <pc:docMk/>
            <pc:sldMk cId="2719775688" sldId="2252"/>
            <ac:picMk id="1042" creationId="{348DC57D-62A3-43E9-A4B9-71C5DCE1DD7A}"/>
          </ac:picMkLst>
        </pc:picChg>
        <pc:picChg chg="del">
          <ac:chgData name="Ratsakan Srisawat" userId="2159f526-a840-43d9-a47a-8eefac7d83fa" providerId="ADAL" clId="{C7193AD9-5651-4F47-93F6-70AF4A44C54E}" dt="2021-07-11T16:53:43.452" v="93" actId="478"/>
          <ac:picMkLst>
            <pc:docMk/>
            <pc:sldMk cId="2719775688" sldId="2252"/>
            <ac:picMk id="1050" creationId="{FBF85E07-313F-4D33-A91B-39076185D2AC}"/>
          </ac:picMkLst>
        </pc:picChg>
        <pc:cxnChg chg="del">
          <ac:chgData name="Ratsakan Srisawat" userId="2159f526-a840-43d9-a47a-8eefac7d83fa" providerId="ADAL" clId="{C7193AD9-5651-4F47-93F6-70AF4A44C54E}" dt="2021-07-11T16:53:41.158" v="89" actId="478"/>
          <ac:cxnSpMkLst>
            <pc:docMk/>
            <pc:sldMk cId="2719775688" sldId="2252"/>
            <ac:cxnSpMk id="4" creationId="{714FB5CB-A744-423F-A697-D19620FA0984}"/>
          </ac:cxnSpMkLst>
        </pc:cxnChg>
        <pc:cxnChg chg="del">
          <ac:chgData name="Ratsakan Srisawat" userId="2159f526-a840-43d9-a47a-8eefac7d83fa" providerId="ADAL" clId="{C7193AD9-5651-4F47-93F6-70AF4A44C54E}" dt="2021-07-11T16:53:41.158" v="89" actId="478"/>
          <ac:cxnSpMkLst>
            <pc:docMk/>
            <pc:sldMk cId="2719775688" sldId="2252"/>
            <ac:cxnSpMk id="29" creationId="{7F8F3229-7D77-4B50-9DCA-615F8B83522A}"/>
          </ac:cxnSpMkLst>
        </pc:cxnChg>
        <pc:cxnChg chg="del">
          <ac:chgData name="Ratsakan Srisawat" userId="2159f526-a840-43d9-a47a-8eefac7d83fa" providerId="ADAL" clId="{C7193AD9-5651-4F47-93F6-70AF4A44C54E}" dt="2021-07-11T16:53:41.158" v="89" actId="478"/>
          <ac:cxnSpMkLst>
            <pc:docMk/>
            <pc:sldMk cId="2719775688" sldId="2252"/>
            <ac:cxnSpMk id="31" creationId="{1FDDC703-6F72-41A5-9B57-3A4869F37B6C}"/>
          </ac:cxnSpMkLst>
        </pc:cxnChg>
        <pc:cxnChg chg="del">
          <ac:chgData name="Ratsakan Srisawat" userId="2159f526-a840-43d9-a47a-8eefac7d83fa" providerId="ADAL" clId="{C7193AD9-5651-4F47-93F6-70AF4A44C54E}" dt="2021-07-11T16:53:41.158" v="89" actId="478"/>
          <ac:cxnSpMkLst>
            <pc:docMk/>
            <pc:sldMk cId="2719775688" sldId="2252"/>
            <ac:cxnSpMk id="33" creationId="{896A43E4-F26A-47C3-8621-7B671CC9C707}"/>
          </ac:cxnSpMkLst>
        </pc:cxnChg>
      </pc:sldChg>
      <pc:sldChg chg="addSp delSp modSp mod">
        <pc:chgData name="Ratsakan Srisawat" userId="2159f526-a840-43d9-a47a-8eefac7d83fa" providerId="ADAL" clId="{C7193AD9-5651-4F47-93F6-70AF4A44C54E}" dt="2021-07-12T07:36:07.038" v="4950" actId="20577"/>
        <pc:sldMkLst>
          <pc:docMk/>
          <pc:sldMk cId="643388173" sldId="2253"/>
        </pc:sldMkLst>
        <pc:spChg chg="add del mod">
          <ac:chgData name="Ratsakan Srisawat" userId="2159f526-a840-43d9-a47a-8eefac7d83fa" providerId="ADAL" clId="{C7193AD9-5651-4F47-93F6-70AF4A44C54E}" dt="2021-07-11T17:11:32.006" v="430" actId="478"/>
          <ac:spMkLst>
            <pc:docMk/>
            <pc:sldMk cId="643388173" sldId="2253"/>
            <ac:spMk id="2" creationId="{3F515AB6-17EB-4445-BFE6-4096A1CFB5AA}"/>
          </ac:spMkLst>
        </pc:spChg>
        <pc:spChg chg="del">
          <ac:chgData name="Ratsakan Srisawat" userId="2159f526-a840-43d9-a47a-8eefac7d83fa" providerId="ADAL" clId="{C7193AD9-5651-4F47-93F6-70AF4A44C54E}" dt="2021-07-11T17:01:15.205" v="347" actId="478"/>
          <ac:spMkLst>
            <pc:docMk/>
            <pc:sldMk cId="643388173" sldId="2253"/>
            <ac:spMk id="14" creationId="{068C0DCB-3B03-4111-9138-E04E9B3E0A5A}"/>
          </ac:spMkLst>
        </pc:spChg>
        <pc:spChg chg="add del mod">
          <ac:chgData name="Ratsakan Srisawat" userId="2159f526-a840-43d9-a47a-8eefac7d83fa" providerId="ADAL" clId="{C7193AD9-5651-4F47-93F6-70AF4A44C54E}" dt="2021-07-11T17:11:32.006" v="430" actId="478"/>
          <ac:spMkLst>
            <pc:docMk/>
            <pc:sldMk cId="643388173" sldId="2253"/>
            <ac:spMk id="16" creationId="{B1D2D6F9-F12C-4489-8093-D2CC6D0F66FD}"/>
          </ac:spMkLst>
        </pc:spChg>
        <pc:spChg chg="mod">
          <ac:chgData name="Ratsakan Srisawat" userId="2159f526-a840-43d9-a47a-8eefac7d83fa" providerId="ADAL" clId="{C7193AD9-5651-4F47-93F6-70AF4A44C54E}" dt="2021-07-11T17:25:08.887" v="845" actId="20577"/>
          <ac:spMkLst>
            <pc:docMk/>
            <pc:sldMk cId="643388173" sldId="2253"/>
            <ac:spMk id="59" creationId="{00000000-0000-0000-0000-000000000000}"/>
          </ac:spMkLst>
        </pc:spChg>
        <pc:graphicFrameChg chg="add mod modGraphic">
          <ac:chgData name="Ratsakan Srisawat" userId="2159f526-a840-43d9-a47a-8eefac7d83fa" providerId="ADAL" clId="{C7193AD9-5651-4F47-93F6-70AF4A44C54E}" dt="2021-07-12T07:36:07.038" v="4950" actId="20577"/>
          <ac:graphicFrameMkLst>
            <pc:docMk/>
            <pc:sldMk cId="643388173" sldId="2253"/>
            <ac:graphicFrameMk id="3" creationId="{D8CC1AAF-5782-4123-B0C8-5ED9818BD2DC}"/>
          </ac:graphicFrameMkLst>
        </pc:graphicFrameChg>
        <pc:cxnChg chg="add del mod">
          <ac:chgData name="Ratsakan Srisawat" userId="2159f526-a840-43d9-a47a-8eefac7d83fa" providerId="ADAL" clId="{C7193AD9-5651-4F47-93F6-70AF4A44C54E}" dt="2021-07-11T17:11:32.006" v="430" actId="478"/>
          <ac:cxnSpMkLst>
            <pc:docMk/>
            <pc:sldMk cId="643388173" sldId="2253"/>
            <ac:cxnSpMk id="15" creationId="{DFC3A4F1-5617-4A13-9682-7DC4F2483533}"/>
          </ac:cxnSpMkLst>
        </pc:cxnChg>
        <pc:cxnChg chg="add del mod">
          <ac:chgData name="Ratsakan Srisawat" userId="2159f526-a840-43d9-a47a-8eefac7d83fa" providerId="ADAL" clId="{C7193AD9-5651-4F47-93F6-70AF4A44C54E}" dt="2021-07-11T17:06:30.750" v="351" actId="478"/>
          <ac:cxnSpMkLst>
            <pc:docMk/>
            <pc:sldMk cId="643388173" sldId="2253"/>
            <ac:cxnSpMk id="17" creationId="{3ACC9977-8F8F-40EC-89E6-F48C4D6786BF}"/>
          </ac:cxnSpMkLst>
        </pc:cxnChg>
        <pc:cxnChg chg="add del mod">
          <ac:chgData name="Ratsakan Srisawat" userId="2159f526-a840-43d9-a47a-8eefac7d83fa" providerId="ADAL" clId="{C7193AD9-5651-4F47-93F6-70AF4A44C54E}" dt="2021-07-11T17:11:32.006" v="430" actId="478"/>
          <ac:cxnSpMkLst>
            <pc:docMk/>
            <pc:sldMk cId="643388173" sldId="2253"/>
            <ac:cxnSpMk id="18" creationId="{04B858A4-EF5B-4D0C-A8C1-74F1A821AC6A}"/>
          </ac:cxnSpMkLst>
        </pc:cxnChg>
      </pc:sldChg>
      <pc:sldChg chg="addSp delSp modSp mod ord">
        <pc:chgData name="Ratsakan Srisawat" userId="2159f526-a840-43d9-a47a-8eefac7d83fa" providerId="ADAL" clId="{C7193AD9-5651-4F47-93F6-70AF4A44C54E}" dt="2021-07-12T07:48:51.906" v="4955"/>
        <pc:sldMkLst>
          <pc:docMk/>
          <pc:sldMk cId="3448137560" sldId="2254"/>
        </pc:sldMkLst>
        <pc:spChg chg="add mod">
          <ac:chgData name="Ratsakan Srisawat" userId="2159f526-a840-43d9-a47a-8eefac7d83fa" providerId="ADAL" clId="{C7193AD9-5651-4F47-93F6-70AF4A44C54E}" dt="2021-07-11T17:48:03.917" v="1278" actId="1076"/>
          <ac:spMkLst>
            <pc:docMk/>
            <pc:sldMk cId="3448137560" sldId="2254"/>
            <ac:spMk id="5" creationId="{454411C7-2CE7-4301-9BFA-702E8053FDE1}"/>
          </ac:spMkLst>
        </pc:spChg>
        <pc:spChg chg="add mod">
          <ac:chgData name="Ratsakan Srisawat" userId="2159f526-a840-43d9-a47a-8eefac7d83fa" providerId="ADAL" clId="{C7193AD9-5651-4F47-93F6-70AF4A44C54E}" dt="2021-07-11T17:48:58.748" v="1327" actId="1076"/>
          <ac:spMkLst>
            <pc:docMk/>
            <pc:sldMk cId="3448137560" sldId="2254"/>
            <ac:spMk id="9" creationId="{1BD7D87C-4C1C-472D-BE61-75DC0191030F}"/>
          </ac:spMkLst>
        </pc:spChg>
        <pc:spChg chg="add mod">
          <ac:chgData name="Ratsakan Srisawat" userId="2159f526-a840-43d9-a47a-8eefac7d83fa" providerId="ADAL" clId="{C7193AD9-5651-4F47-93F6-70AF4A44C54E}" dt="2021-07-11T17:58:19.600" v="1545" actId="12"/>
          <ac:spMkLst>
            <pc:docMk/>
            <pc:sldMk cId="3448137560" sldId="2254"/>
            <ac:spMk id="14" creationId="{AC672CBC-22D9-4F17-9D22-953E9682C5D6}"/>
          </ac:spMkLst>
        </pc:spChg>
        <pc:spChg chg="add mod">
          <ac:chgData name="Ratsakan Srisawat" userId="2159f526-a840-43d9-a47a-8eefac7d83fa" providerId="ADAL" clId="{C7193AD9-5651-4F47-93F6-70AF4A44C54E}" dt="2021-07-11T17:56:44.426" v="1524" actId="1076"/>
          <ac:spMkLst>
            <pc:docMk/>
            <pc:sldMk cId="3448137560" sldId="2254"/>
            <ac:spMk id="20" creationId="{5C3F7331-837F-45E6-8DF3-8E2CFA58D048}"/>
          </ac:spMkLst>
        </pc:spChg>
        <pc:spChg chg="add mod">
          <ac:chgData name="Ratsakan Srisawat" userId="2159f526-a840-43d9-a47a-8eefac7d83fa" providerId="ADAL" clId="{C7193AD9-5651-4F47-93F6-70AF4A44C54E}" dt="2021-07-11T17:57:49.626" v="1541" actId="1076"/>
          <ac:spMkLst>
            <pc:docMk/>
            <pc:sldMk cId="3448137560" sldId="2254"/>
            <ac:spMk id="21" creationId="{C62BB0D3-B5D0-4381-9298-51A10DCE5FB4}"/>
          </ac:spMkLst>
        </pc:spChg>
        <pc:spChg chg="mod">
          <ac:chgData name="Ratsakan Srisawat" userId="2159f526-a840-43d9-a47a-8eefac7d83fa" providerId="ADAL" clId="{C7193AD9-5651-4F47-93F6-70AF4A44C54E}" dt="2021-07-12T06:08:14.170" v="2130" actId="20577"/>
          <ac:spMkLst>
            <pc:docMk/>
            <pc:sldMk cId="3448137560" sldId="2254"/>
            <ac:spMk id="59" creationId="{00000000-0000-0000-0000-000000000000}"/>
          </ac:spMkLst>
        </pc:spChg>
        <pc:graphicFrameChg chg="del">
          <ac:chgData name="Ratsakan Srisawat" userId="2159f526-a840-43d9-a47a-8eefac7d83fa" providerId="ADAL" clId="{C7193AD9-5651-4F47-93F6-70AF4A44C54E}" dt="2021-07-11T17:28:37.561" v="893" actId="478"/>
          <ac:graphicFrameMkLst>
            <pc:docMk/>
            <pc:sldMk cId="3448137560" sldId="2254"/>
            <ac:graphicFrameMk id="3" creationId="{D8CC1AAF-5782-4123-B0C8-5ED9818BD2DC}"/>
          </ac:graphicFrameMkLst>
        </pc:graphicFrameChg>
        <pc:picChg chg="add mod">
          <ac:chgData name="Ratsakan Srisawat" userId="2159f526-a840-43d9-a47a-8eefac7d83fa" providerId="ADAL" clId="{C7193AD9-5651-4F47-93F6-70AF4A44C54E}" dt="2021-07-11T17:46:29.031" v="1273" actId="1076"/>
          <ac:picMkLst>
            <pc:docMk/>
            <pc:sldMk cId="3448137560" sldId="2254"/>
            <ac:picMk id="4" creationId="{2E5A88E5-6421-4142-B5F5-AF37836364EC}"/>
          </ac:picMkLst>
        </pc:picChg>
        <pc:picChg chg="add del mod">
          <ac:chgData name="Ratsakan Srisawat" userId="2159f526-a840-43d9-a47a-8eefac7d83fa" providerId="ADAL" clId="{C7193AD9-5651-4F47-93F6-70AF4A44C54E}" dt="2021-07-11T17:45:18.709" v="1264" actId="478"/>
          <ac:picMkLst>
            <pc:docMk/>
            <pc:sldMk cId="3448137560" sldId="2254"/>
            <ac:picMk id="1026" creationId="{BB500FCB-4985-446C-ABDE-DA40A21BB5A3}"/>
          </ac:picMkLst>
        </pc:picChg>
      </pc:sldChg>
      <pc:sldChg chg="addSp delSp modSp mod">
        <pc:chgData name="Ratsakan Srisawat" userId="2159f526-a840-43d9-a47a-8eefac7d83fa" providerId="ADAL" clId="{C7193AD9-5651-4F47-93F6-70AF4A44C54E}" dt="2021-07-12T06:07:16.352" v="2120" actId="207"/>
        <pc:sldMkLst>
          <pc:docMk/>
          <pc:sldMk cId="3106091418" sldId="2255"/>
        </pc:sldMkLst>
        <pc:spChg chg="del">
          <ac:chgData name="Ratsakan Srisawat" userId="2159f526-a840-43d9-a47a-8eefac7d83fa" providerId="ADAL" clId="{C7193AD9-5651-4F47-93F6-70AF4A44C54E}" dt="2021-07-11T17:50:34.684" v="1356" actId="478"/>
          <ac:spMkLst>
            <pc:docMk/>
            <pc:sldMk cId="3106091418" sldId="2255"/>
            <ac:spMk id="5" creationId="{454411C7-2CE7-4301-9BFA-702E8053FDE1}"/>
          </ac:spMkLst>
        </pc:spChg>
        <pc:spChg chg="del">
          <ac:chgData name="Ratsakan Srisawat" userId="2159f526-a840-43d9-a47a-8eefac7d83fa" providerId="ADAL" clId="{C7193AD9-5651-4F47-93F6-70AF4A44C54E}" dt="2021-07-11T17:50:34.684" v="1356" actId="478"/>
          <ac:spMkLst>
            <pc:docMk/>
            <pc:sldMk cId="3106091418" sldId="2255"/>
            <ac:spMk id="9" creationId="{1BD7D87C-4C1C-472D-BE61-75DC0191030F}"/>
          </ac:spMkLst>
        </pc:spChg>
        <pc:spChg chg="add del mod">
          <ac:chgData name="Ratsakan Srisawat" userId="2159f526-a840-43d9-a47a-8eefac7d83fa" providerId="ADAL" clId="{C7193AD9-5651-4F47-93F6-70AF4A44C54E}" dt="2021-07-11T17:53:28.542" v="1390"/>
          <ac:spMkLst>
            <pc:docMk/>
            <pc:sldMk cId="3106091418" sldId="2255"/>
            <ac:spMk id="10" creationId="{7AE412B3-C8FC-4231-BB39-9B2E27EBD5E4}"/>
          </ac:spMkLst>
        </pc:spChg>
        <pc:spChg chg="del">
          <ac:chgData name="Ratsakan Srisawat" userId="2159f526-a840-43d9-a47a-8eefac7d83fa" providerId="ADAL" clId="{C7193AD9-5651-4F47-93F6-70AF4A44C54E}" dt="2021-07-11T17:51:02.413" v="1357" actId="478"/>
          <ac:spMkLst>
            <pc:docMk/>
            <pc:sldMk cId="3106091418" sldId="2255"/>
            <ac:spMk id="14" creationId="{AC672CBC-22D9-4F17-9D22-953E9682C5D6}"/>
          </ac:spMkLst>
        </pc:spChg>
        <pc:spChg chg="add mod">
          <ac:chgData name="Ratsakan Srisawat" userId="2159f526-a840-43d9-a47a-8eefac7d83fa" providerId="ADAL" clId="{C7193AD9-5651-4F47-93F6-70AF4A44C54E}" dt="2021-07-11T17:58:34.861" v="1546" actId="1076"/>
          <ac:spMkLst>
            <pc:docMk/>
            <pc:sldMk cId="3106091418" sldId="2255"/>
            <ac:spMk id="18" creationId="{1B702095-E85F-4A27-9F34-2A56EF703566}"/>
          </ac:spMkLst>
        </pc:spChg>
        <pc:spChg chg="mod">
          <ac:chgData name="Ratsakan Srisawat" userId="2159f526-a840-43d9-a47a-8eefac7d83fa" providerId="ADAL" clId="{C7193AD9-5651-4F47-93F6-70AF4A44C54E}" dt="2021-07-11T18:08:07.774" v="1854" actId="20577"/>
          <ac:spMkLst>
            <pc:docMk/>
            <pc:sldMk cId="3106091418" sldId="2255"/>
            <ac:spMk id="59" creationId="{00000000-0000-0000-0000-000000000000}"/>
          </ac:spMkLst>
        </pc:spChg>
        <pc:graphicFrameChg chg="add mod modGraphic">
          <ac:chgData name="Ratsakan Srisawat" userId="2159f526-a840-43d9-a47a-8eefac7d83fa" providerId="ADAL" clId="{C7193AD9-5651-4F47-93F6-70AF4A44C54E}" dt="2021-07-12T06:07:16.352" v="2120" actId="207"/>
          <ac:graphicFrameMkLst>
            <pc:docMk/>
            <pc:sldMk cId="3106091418" sldId="2255"/>
            <ac:graphicFrameMk id="3" creationId="{4A303B33-FE68-4A45-8A67-B48887117A54}"/>
          </ac:graphicFrameMkLst>
        </pc:graphicFrameChg>
        <pc:graphicFrameChg chg="add del mod modGraphic">
          <ac:chgData name="Ratsakan Srisawat" userId="2159f526-a840-43d9-a47a-8eefac7d83fa" providerId="ADAL" clId="{C7193AD9-5651-4F47-93F6-70AF4A44C54E}" dt="2021-07-11T18:04:15.363" v="1744" actId="27309"/>
          <ac:graphicFrameMkLst>
            <pc:docMk/>
            <pc:sldMk cId="3106091418" sldId="2255"/>
            <ac:graphicFrameMk id="12" creationId="{1B1C98B7-E14C-45A8-8E4B-E16E019CD303}"/>
          </ac:graphicFrameMkLst>
        </pc:graphicFrameChg>
        <pc:picChg chg="del mod">
          <ac:chgData name="Ratsakan Srisawat" userId="2159f526-a840-43d9-a47a-8eefac7d83fa" providerId="ADAL" clId="{C7193AD9-5651-4F47-93F6-70AF4A44C54E}" dt="2021-07-11T17:50:33.123" v="1355" actId="478"/>
          <ac:picMkLst>
            <pc:docMk/>
            <pc:sldMk cId="3106091418" sldId="2255"/>
            <ac:picMk id="4" creationId="{2E5A88E5-6421-4142-B5F5-AF37836364EC}"/>
          </ac:picMkLst>
        </pc:picChg>
      </pc:sldChg>
      <pc:sldChg chg="addSp delSp modSp mod">
        <pc:chgData name="Ratsakan Srisawat" userId="2159f526-a840-43d9-a47a-8eefac7d83fa" providerId="ADAL" clId="{C7193AD9-5651-4F47-93F6-70AF4A44C54E}" dt="2021-07-12T07:51:09.334" v="4965" actId="20577"/>
        <pc:sldMkLst>
          <pc:docMk/>
          <pc:sldMk cId="4068099187" sldId="2256"/>
        </pc:sldMkLst>
        <pc:spChg chg="add del mod">
          <ac:chgData name="Ratsakan Srisawat" userId="2159f526-a840-43d9-a47a-8eefac7d83fa" providerId="ADAL" clId="{C7193AD9-5651-4F47-93F6-70AF4A44C54E}" dt="2021-07-12T06:13:26.202" v="2604" actId="478"/>
          <ac:spMkLst>
            <pc:docMk/>
            <pc:sldMk cId="4068099187" sldId="2256"/>
            <ac:spMk id="11" creationId="{D97238F0-9155-4B47-8309-3935EDCD7558}"/>
          </ac:spMkLst>
        </pc:spChg>
        <pc:spChg chg="add mod">
          <ac:chgData name="Ratsakan Srisawat" userId="2159f526-a840-43d9-a47a-8eefac7d83fa" providerId="ADAL" clId="{C7193AD9-5651-4F47-93F6-70AF4A44C54E}" dt="2021-07-12T06:14:08.697" v="2639" actId="1076"/>
          <ac:spMkLst>
            <pc:docMk/>
            <pc:sldMk cId="4068099187" sldId="2256"/>
            <ac:spMk id="15" creationId="{5EAEDD84-DE62-4CA3-BA4D-89E6E5A6E78E}"/>
          </ac:spMkLst>
        </pc:spChg>
        <pc:spChg chg="del">
          <ac:chgData name="Ratsakan Srisawat" userId="2159f526-a840-43d9-a47a-8eefac7d83fa" providerId="ADAL" clId="{C7193AD9-5651-4F47-93F6-70AF4A44C54E}" dt="2021-07-11T18:08:46.464" v="1874" actId="478"/>
          <ac:spMkLst>
            <pc:docMk/>
            <pc:sldMk cId="4068099187" sldId="2256"/>
            <ac:spMk id="18" creationId="{1B702095-E85F-4A27-9F34-2A56EF703566}"/>
          </ac:spMkLst>
        </pc:spChg>
        <pc:spChg chg="add del">
          <ac:chgData name="Ratsakan Srisawat" userId="2159f526-a840-43d9-a47a-8eefac7d83fa" providerId="ADAL" clId="{C7193AD9-5651-4F47-93F6-70AF4A44C54E}" dt="2021-07-11T18:12:42.983" v="1888" actId="22"/>
          <ac:spMkLst>
            <pc:docMk/>
            <pc:sldMk cId="4068099187" sldId="2256"/>
            <ac:spMk id="20" creationId="{09954EBC-6D25-4219-B75E-65CB05C2E313}"/>
          </ac:spMkLst>
        </pc:spChg>
        <pc:spChg chg="mod">
          <ac:chgData name="Ratsakan Srisawat" userId="2159f526-a840-43d9-a47a-8eefac7d83fa" providerId="ADAL" clId="{C7193AD9-5651-4F47-93F6-70AF4A44C54E}" dt="2021-07-12T07:51:09.334" v="4965" actId="20577"/>
          <ac:spMkLst>
            <pc:docMk/>
            <pc:sldMk cId="4068099187" sldId="2256"/>
            <ac:spMk id="59" creationId="{00000000-0000-0000-0000-000000000000}"/>
          </ac:spMkLst>
        </pc:spChg>
        <pc:graphicFrameChg chg="add mod modGraphic">
          <ac:chgData name="Ratsakan Srisawat" userId="2159f526-a840-43d9-a47a-8eefac7d83fa" providerId="ADAL" clId="{C7193AD9-5651-4F47-93F6-70AF4A44C54E}" dt="2021-07-12T06:16:06.068" v="2905" actId="1076"/>
          <ac:graphicFrameMkLst>
            <pc:docMk/>
            <pc:sldMk cId="4068099187" sldId="2256"/>
            <ac:graphicFrameMk id="2" creationId="{DD6B1218-3D80-48F5-A968-1FA1212C100A}"/>
          </ac:graphicFrameMkLst>
        </pc:graphicFrameChg>
        <pc:graphicFrameChg chg="del">
          <ac:chgData name="Ratsakan Srisawat" userId="2159f526-a840-43d9-a47a-8eefac7d83fa" providerId="ADAL" clId="{C7193AD9-5651-4F47-93F6-70AF4A44C54E}" dt="2021-07-11T18:08:48.348" v="1875" actId="478"/>
          <ac:graphicFrameMkLst>
            <pc:docMk/>
            <pc:sldMk cId="4068099187" sldId="2256"/>
            <ac:graphicFrameMk id="3" creationId="{4A303B33-FE68-4A45-8A67-B48887117A54}"/>
          </ac:graphicFrameMkLst>
        </pc:graphicFrameChg>
        <pc:picChg chg="add mod">
          <ac:chgData name="Ratsakan Srisawat" userId="2159f526-a840-43d9-a47a-8eefac7d83fa" providerId="ADAL" clId="{C7193AD9-5651-4F47-93F6-70AF4A44C54E}" dt="2021-07-11T18:10:24.712" v="1885" actId="1076"/>
          <ac:picMkLst>
            <pc:docMk/>
            <pc:sldMk cId="4068099187" sldId="2256"/>
            <ac:picMk id="4" creationId="{6383C8D0-690C-4C91-8759-C144510481F2}"/>
          </ac:picMkLst>
        </pc:picChg>
        <pc:picChg chg="add mod">
          <ac:chgData name="Ratsakan Srisawat" userId="2159f526-a840-43d9-a47a-8eefac7d83fa" providerId="ADAL" clId="{C7193AD9-5651-4F47-93F6-70AF4A44C54E}" dt="2021-07-12T06:16:02.463" v="2904" actId="1076"/>
          <ac:picMkLst>
            <pc:docMk/>
            <pc:sldMk cId="4068099187" sldId="2256"/>
            <ac:picMk id="10" creationId="{96D03A72-1422-49F1-8643-51A5DB15F941}"/>
          </ac:picMkLst>
        </pc:picChg>
        <pc:picChg chg="add mod">
          <ac:chgData name="Ratsakan Srisawat" userId="2159f526-a840-43d9-a47a-8eefac7d83fa" providerId="ADAL" clId="{C7193AD9-5651-4F47-93F6-70AF4A44C54E}" dt="2021-07-11T18:10:00.569" v="1882" actId="14100"/>
          <ac:picMkLst>
            <pc:docMk/>
            <pc:sldMk cId="4068099187" sldId="2256"/>
            <ac:picMk id="2050" creationId="{5FA15A28-CCCF-42FF-9BEC-1DDF0DE667C0}"/>
          </ac:picMkLst>
        </pc:picChg>
      </pc:sldChg>
      <pc:sldChg chg="addSp delSp modSp mod">
        <pc:chgData name="Ratsakan Srisawat" userId="2159f526-a840-43d9-a47a-8eefac7d83fa" providerId="ADAL" clId="{C7193AD9-5651-4F47-93F6-70AF4A44C54E}" dt="2021-07-12T07:54:33.749" v="4990" actId="20577"/>
        <pc:sldMkLst>
          <pc:docMk/>
          <pc:sldMk cId="4098477753" sldId="2257"/>
        </pc:sldMkLst>
        <pc:spChg chg="del">
          <ac:chgData name="Ratsakan Srisawat" userId="2159f526-a840-43d9-a47a-8eefac7d83fa" providerId="ADAL" clId="{C7193AD9-5651-4F47-93F6-70AF4A44C54E}" dt="2021-07-12T06:17:05.626" v="2935" actId="478"/>
          <ac:spMkLst>
            <pc:docMk/>
            <pc:sldMk cId="4098477753" sldId="2257"/>
            <ac:spMk id="15" creationId="{5EAEDD84-DE62-4CA3-BA4D-89E6E5A6E78E}"/>
          </ac:spMkLst>
        </pc:spChg>
        <pc:spChg chg="mod">
          <ac:chgData name="Ratsakan Srisawat" userId="2159f526-a840-43d9-a47a-8eefac7d83fa" providerId="ADAL" clId="{C7193AD9-5651-4F47-93F6-70AF4A44C54E}" dt="2021-07-12T06:17:34.809" v="2999" actId="20577"/>
          <ac:spMkLst>
            <pc:docMk/>
            <pc:sldMk cId="4098477753" sldId="2257"/>
            <ac:spMk id="59" creationId="{00000000-0000-0000-0000-000000000000}"/>
          </ac:spMkLst>
        </pc:spChg>
        <pc:graphicFrameChg chg="del mod">
          <ac:chgData name="Ratsakan Srisawat" userId="2159f526-a840-43d9-a47a-8eefac7d83fa" providerId="ADAL" clId="{C7193AD9-5651-4F47-93F6-70AF4A44C54E}" dt="2021-07-12T06:27:32.900" v="3023" actId="478"/>
          <ac:graphicFrameMkLst>
            <pc:docMk/>
            <pc:sldMk cId="4098477753" sldId="2257"/>
            <ac:graphicFrameMk id="2" creationId="{DD6B1218-3D80-48F5-A968-1FA1212C100A}"/>
          </ac:graphicFrameMkLst>
        </pc:graphicFrameChg>
        <pc:graphicFrameChg chg="add mod modGraphic">
          <ac:chgData name="Ratsakan Srisawat" userId="2159f526-a840-43d9-a47a-8eefac7d83fa" providerId="ADAL" clId="{C7193AD9-5651-4F47-93F6-70AF4A44C54E}" dt="2021-07-12T06:41:05.682" v="3857" actId="1076"/>
          <ac:graphicFrameMkLst>
            <pc:docMk/>
            <pc:sldMk cId="4098477753" sldId="2257"/>
            <ac:graphicFrameMk id="14" creationId="{03594D68-24AF-44F5-9827-A20EDD80FB28}"/>
          </ac:graphicFrameMkLst>
        </pc:graphicFrameChg>
        <pc:graphicFrameChg chg="add mod modGraphic">
          <ac:chgData name="Ratsakan Srisawat" userId="2159f526-a840-43d9-a47a-8eefac7d83fa" providerId="ADAL" clId="{C7193AD9-5651-4F47-93F6-70AF4A44C54E}" dt="2021-07-12T07:54:33.749" v="4990" actId="20577"/>
          <ac:graphicFrameMkLst>
            <pc:docMk/>
            <pc:sldMk cId="4098477753" sldId="2257"/>
            <ac:graphicFrameMk id="16" creationId="{9449E2EB-3D4A-48C8-906F-50008E110BC4}"/>
          </ac:graphicFrameMkLst>
        </pc:graphicFrameChg>
        <pc:picChg chg="del">
          <ac:chgData name="Ratsakan Srisawat" userId="2159f526-a840-43d9-a47a-8eefac7d83fa" providerId="ADAL" clId="{C7193AD9-5651-4F47-93F6-70AF4A44C54E}" dt="2021-07-12T06:17:03.221" v="2933" actId="478"/>
          <ac:picMkLst>
            <pc:docMk/>
            <pc:sldMk cId="4098477753" sldId="2257"/>
            <ac:picMk id="4" creationId="{6383C8D0-690C-4C91-8759-C144510481F2}"/>
          </ac:picMkLst>
        </pc:picChg>
        <pc:picChg chg="add del mod">
          <ac:chgData name="Ratsakan Srisawat" userId="2159f526-a840-43d9-a47a-8eefac7d83fa" providerId="ADAL" clId="{C7193AD9-5651-4F47-93F6-70AF4A44C54E}" dt="2021-07-12T06:26:08.772" v="3009" actId="478"/>
          <ac:picMkLst>
            <pc:docMk/>
            <pc:sldMk cId="4098477753" sldId="2257"/>
            <ac:picMk id="5" creationId="{1EE2F7FB-C40E-42B2-954E-9E1451F8D733}"/>
          </ac:picMkLst>
        </pc:picChg>
        <pc:picChg chg="del">
          <ac:chgData name="Ratsakan Srisawat" userId="2159f526-a840-43d9-a47a-8eefac7d83fa" providerId="ADAL" clId="{C7193AD9-5651-4F47-93F6-70AF4A44C54E}" dt="2021-07-12T06:17:37.132" v="3000" actId="478"/>
          <ac:picMkLst>
            <pc:docMk/>
            <pc:sldMk cId="4098477753" sldId="2257"/>
            <ac:picMk id="10" creationId="{96D03A72-1422-49F1-8643-51A5DB15F941}"/>
          </ac:picMkLst>
        </pc:picChg>
        <pc:picChg chg="add del mod">
          <ac:chgData name="Ratsakan Srisawat" userId="2159f526-a840-43d9-a47a-8eefac7d83fa" providerId="ADAL" clId="{C7193AD9-5651-4F47-93F6-70AF4A44C54E}" dt="2021-07-12T06:26:50.690" v="3013" actId="478"/>
          <ac:picMkLst>
            <pc:docMk/>
            <pc:sldMk cId="4098477753" sldId="2257"/>
            <ac:picMk id="11" creationId="{9F8EAD65-B81B-430B-89BF-41F406FAF065}"/>
          </ac:picMkLst>
        </pc:picChg>
        <pc:picChg chg="add del mod">
          <ac:chgData name="Ratsakan Srisawat" userId="2159f526-a840-43d9-a47a-8eefac7d83fa" providerId="ADAL" clId="{C7193AD9-5651-4F47-93F6-70AF4A44C54E}" dt="2021-07-12T06:31:51.116" v="3222" actId="478"/>
          <ac:picMkLst>
            <pc:docMk/>
            <pc:sldMk cId="4098477753" sldId="2257"/>
            <ac:picMk id="13" creationId="{B7DEE409-9CFA-47F6-A8F4-A477CF2B154B}"/>
          </ac:picMkLst>
        </pc:picChg>
        <pc:picChg chg="add mod">
          <ac:chgData name="Ratsakan Srisawat" userId="2159f526-a840-43d9-a47a-8eefac7d83fa" providerId="ADAL" clId="{C7193AD9-5651-4F47-93F6-70AF4A44C54E}" dt="2021-07-12T06:41:01.642" v="3856" actId="1076"/>
          <ac:picMkLst>
            <pc:docMk/>
            <pc:sldMk cId="4098477753" sldId="2257"/>
            <ac:picMk id="1026" creationId="{1CE2A501-84FE-408F-80FD-A7F6F6935654}"/>
          </ac:picMkLst>
        </pc:picChg>
        <pc:picChg chg="del">
          <ac:chgData name="Ratsakan Srisawat" userId="2159f526-a840-43d9-a47a-8eefac7d83fa" providerId="ADAL" clId="{C7193AD9-5651-4F47-93F6-70AF4A44C54E}" dt="2021-07-12T06:17:04.766" v="2934" actId="478"/>
          <ac:picMkLst>
            <pc:docMk/>
            <pc:sldMk cId="4098477753" sldId="2257"/>
            <ac:picMk id="2050" creationId="{5FA15A28-CCCF-42FF-9BEC-1DDF0DE667C0}"/>
          </ac:picMkLst>
        </pc:picChg>
      </pc:sldChg>
      <pc:sldChg chg="addSp delSp modSp mod">
        <pc:chgData name="Ratsakan Srisawat" userId="2159f526-a840-43d9-a47a-8eefac7d83fa" providerId="ADAL" clId="{C7193AD9-5651-4F47-93F6-70AF4A44C54E}" dt="2021-07-12T07:15:16.505" v="4606" actId="20577"/>
        <pc:sldMkLst>
          <pc:docMk/>
          <pc:sldMk cId="48316351" sldId="2258"/>
        </pc:sldMkLst>
        <pc:spChg chg="add mod">
          <ac:chgData name="Ratsakan Srisawat" userId="2159f526-a840-43d9-a47a-8eefac7d83fa" providerId="ADAL" clId="{C7193AD9-5651-4F47-93F6-70AF4A44C54E}" dt="2021-07-12T06:56:02.954" v="4176" actId="1076"/>
          <ac:spMkLst>
            <pc:docMk/>
            <pc:sldMk cId="48316351" sldId="2258"/>
            <ac:spMk id="2" creationId="{36B647DF-927B-4DB0-A7A9-0B52E31F48E5}"/>
          </ac:spMkLst>
        </pc:spChg>
        <pc:spChg chg="add mod ord">
          <ac:chgData name="Ratsakan Srisawat" userId="2159f526-a840-43d9-a47a-8eefac7d83fa" providerId="ADAL" clId="{C7193AD9-5651-4F47-93F6-70AF4A44C54E}" dt="2021-07-12T07:01:48.139" v="4383" actId="1076"/>
          <ac:spMkLst>
            <pc:docMk/>
            <pc:sldMk cId="48316351" sldId="2258"/>
            <ac:spMk id="3" creationId="{98BB4B32-8F88-4741-9C3B-B2CE5317F730}"/>
          </ac:spMkLst>
        </pc:spChg>
        <pc:spChg chg="add mod">
          <ac:chgData name="Ratsakan Srisawat" userId="2159f526-a840-43d9-a47a-8eefac7d83fa" providerId="ADAL" clId="{C7193AD9-5651-4F47-93F6-70AF4A44C54E}" dt="2021-07-12T06:56:19.737" v="4181" actId="1076"/>
          <ac:spMkLst>
            <pc:docMk/>
            <pc:sldMk cId="48316351" sldId="2258"/>
            <ac:spMk id="21" creationId="{EF006709-D338-48B3-B262-79C21FCF9793}"/>
          </ac:spMkLst>
        </pc:spChg>
        <pc:spChg chg="add mod ord">
          <ac:chgData name="Ratsakan Srisawat" userId="2159f526-a840-43d9-a47a-8eefac7d83fa" providerId="ADAL" clId="{C7193AD9-5651-4F47-93F6-70AF4A44C54E}" dt="2021-07-12T06:56:09.971" v="4179" actId="167"/>
          <ac:spMkLst>
            <pc:docMk/>
            <pc:sldMk cId="48316351" sldId="2258"/>
            <ac:spMk id="23" creationId="{06795208-24E6-4A52-BE39-0D8EB50F66C2}"/>
          </ac:spMkLst>
        </pc:spChg>
        <pc:spChg chg="mod">
          <ac:chgData name="Ratsakan Srisawat" userId="2159f526-a840-43d9-a47a-8eefac7d83fa" providerId="ADAL" clId="{C7193AD9-5651-4F47-93F6-70AF4A44C54E}" dt="2021-07-12T06:42:39.124" v="3963" actId="20577"/>
          <ac:spMkLst>
            <pc:docMk/>
            <pc:sldMk cId="48316351" sldId="2258"/>
            <ac:spMk id="59" creationId="{00000000-0000-0000-0000-000000000000}"/>
          </ac:spMkLst>
        </pc:spChg>
        <pc:graphicFrameChg chg="del mod">
          <ac:chgData name="Ratsakan Srisawat" userId="2159f526-a840-43d9-a47a-8eefac7d83fa" providerId="ADAL" clId="{C7193AD9-5651-4F47-93F6-70AF4A44C54E}" dt="2021-07-12T06:42:26.057" v="3923" actId="478"/>
          <ac:graphicFrameMkLst>
            <pc:docMk/>
            <pc:sldMk cId="48316351" sldId="2258"/>
            <ac:graphicFrameMk id="14" creationId="{03594D68-24AF-44F5-9827-A20EDD80FB28}"/>
          </ac:graphicFrameMkLst>
        </pc:graphicFrameChg>
        <pc:graphicFrameChg chg="del modGraphic">
          <ac:chgData name="Ratsakan Srisawat" userId="2159f526-a840-43d9-a47a-8eefac7d83fa" providerId="ADAL" clId="{C7193AD9-5651-4F47-93F6-70AF4A44C54E}" dt="2021-07-12T06:42:46.449" v="3965" actId="478"/>
          <ac:graphicFrameMkLst>
            <pc:docMk/>
            <pc:sldMk cId="48316351" sldId="2258"/>
            <ac:graphicFrameMk id="16" creationId="{9449E2EB-3D4A-48C8-906F-50008E110BC4}"/>
          </ac:graphicFrameMkLst>
        </pc:graphicFrameChg>
        <pc:graphicFrameChg chg="add mod modGraphic">
          <ac:chgData name="Ratsakan Srisawat" userId="2159f526-a840-43d9-a47a-8eefac7d83fa" providerId="ADAL" clId="{C7193AD9-5651-4F47-93F6-70AF4A44C54E}" dt="2021-07-12T07:01:31.132" v="4359" actId="20577"/>
          <ac:graphicFrameMkLst>
            <pc:docMk/>
            <pc:sldMk cId="48316351" sldId="2258"/>
            <ac:graphicFrameMk id="19" creationId="{3AD88267-82CB-46E3-9054-FF84CC1735C6}"/>
          </ac:graphicFrameMkLst>
        </pc:graphicFrameChg>
        <pc:graphicFrameChg chg="add mod modGraphic">
          <ac:chgData name="Ratsakan Srisawat" userId="2159f526-a840-43d9-a47a-8eefac7d83fa" providerId="ADAL" clId="{C7193AD9-5651-4F47-93F6-70AF4A44C54E}" dt="2021-07-12T07:15:16.505" v="4606" actId="20577"/>
          <ac:graphicFrameMkLst>
            <pc:docMk/>
            <pc:sldMk cId="48316351" sldId="2258"/>
            <ac:graphicFrameMk id="20" creationId="{73536D13-0360-4C6B-A298-2CFB99510164}"/>
          </ac:graphicFrameMkLst>
        </pc:graphicFrameChg>
        <pc:picChg chg="add mod">
          <ac:chgData name="Ratsakan Srisawat" userId="2159f526-a840-43d9-a47a-8eefac7d83fa" providerId="ADAL" clId="{C7193AD9-5651-4F47-93F6-70AF4A44C54E}" dt="2021-07-12T06:55:59.882" v="4175" actId="1076"/>
          <ac:picMkLst>
            <pc:docMk/>
            <pc:sldMk cId="48316351" sldId="2258"/>
            <ac:picMk id="17" creationId="{EF9ABDB5-E600-472C-9192-E1BCFADCEB1F}"/>
          </ac:picMkLst>
        </pc:picChg>
        <pc:picChg chg="add mod">
          <ac:chgData name="Ratsakan Srisawat" userId="2159f526-a840-43d9-a47a-8eefac7d83fa" providerId="ADAL" clId="{C7193AD9-5651-4F47-93F6-70AF4A44C54E}" dt="2021-07-12T06:56:14.267" v="4180" actId="1076"/>
          <ac:picMkLst>
            <pc:docMk/>
            <pc:sldMk cId="48316351" sldId="2258"/>
            <ac:picMk id="18" creationId="{63019055-42E2-4C04-8DE6-D629FB39F7EC}"/>
          </ac:picMkLst>
        </pc:picChg>
        <pc:picChg chg="del">
          <ac:chgData name="Ratsakan Srisawat" userId="2159f526-a840-43d9-a47a-8eefac7d83fa" providerId="ADAL" clId="{C7193AD9-5651-4F47-93F6-70AF4A44C54E}" dt="2021-07-12T06:42:21.943" v="3921" actId="478"/>
          <ac:picMkLst>
            <pc:docMk/>
            <pc:sldMk cId="48316351" sldId="2258"/>
            <ac:picMk id="1026" creationId="{1CE2A501-84FE-408F-80FD-A7F6F6935654}"/>
          </ac:picMkLst>
        </pc:picChg>
      </pc:sldChg>
      <pc:sldChg chg="addSp delSp modSp add del mod setBg">
        <pc:chgData name="Ratsakan Srisawat" userId="2159f526-a840-43d9-a47a-8eefac7d83fa" providerId="ADAL" clId="{C7193AD9-5651-4F47-93F6-70AF4A44C54E}" dt="2021-07-12T06:42:15.287" v="3920" actId="47"/>
        <pc:sldMkLst>
          <pc:docMk/>
          <pc:sldMk cId="1929585111" sldId="2258"/>
        </pc:sldMkLst>
        <pc:spChg chg="mod">
          <ac:chgData name="Ratsakan Srisawat" userId="2159f526-a840-43d9-a47a-8eefac7d83fa" providerId="ADAL" clId="{C7193AD9-5651-4F47-93F6-70AF4A44C54E}" dt="2021-07-12T06:41:56.492" v="3917" actId="20577"/>
          <ac:spMkLst>
            <pc:docMk/>
            <pc:sldMk cId="1929585111" sldId="2258"/>
            <ac:spMk id="59" creationId="{00000000-0000-0000-0000-000000000000}"/>
          </ac:spMkLst>
        </pc:spChg>
        <pc:picChg chg="add del">
          <ac:chgData name="Ratsakan Srisawat" userId="2159f526-a840-43d9-a47a-8eefac7d83fa" providerId="ADAL" clId="{C7193AD9-5651-4F47-93F6-70AF4A44C54E}" dt="2021-07-12T06:42:11.687" v="3919" actId="478"/>
          <ac:picMkLst>
            <pc:docMk/>
            <pc:sldMk cId="1929585111" sldId="2258"/>
            <ac:picMk id="60" creationId="{00000000-0000-0000-0000-000000000000}"/>
          </ac:picMkLst>
        </pc:picChg>
      </pc:sldChg>
      <pc:sldChg chg="addSp delSp modSp mod">
        <pc:chgData name="Ratsakan Srisawat" userId="2159f526-a840-43d9-a47a-8eefac7d83fa" providerId="ADAL" clId="{C7193AD9-5651-4F47-93F6-70AF4A44C54E}" dt="2021-07-12T07:10:44.360" v="4582" actId="20577"/>
        <pc:sldMkLst>
          <pc:docMk/>
          <pc:sldMk cId="2794192788" sldId="2259"/>
        </pc:sldMkLst>
        <pc:spChg chg="del">
          <ac:chgData name="Ratsakan Srisawat" userId="2159f526-a840-43d9-a47a-8eefac7d83fa" providerId="ADAL" clId="{C7193AD9-5651-4F47-93F6-70AF4A44C54E}" dt="2021-07-12T07:03:21.270" v="4438" actId="478"/>
          <ac:spMkLst>
            <pc:docMk/>
            <pc:sldMk cId="2794192788" sldId="2259"/>
            <ac:spMk id="2" creationId="{36B647DF-927B-4DB0-A7A9-0B52E31F48E5}"/>
          </ac:spMkLst>
        </pc:spChg>
        <pc:spChg chg="del">
          <ac:chgData name="Ratsakan Srisawat" userId="2159f526-a840-43d9-a47a-8eefac7d83fa" providerId="ADAL" clId="{C7193AD9-5651-4F47-93F6-70AF4A44C54E}" dt="2021-07-12T07:03:23.373" v="4439" actId="478"/>
          <ac:spMkLst>
            <pc:docMk/>
            <pc:sldMk cId="2794192788" sldId="2259"/>
            <ac:spMk id="3" creationId="{98BB4B32-8F88-4741-9C3B-B2CE5317F730}"/>
          </ac:spMkLst>
        </pc:spChg>
        <pc:spChg chg="del">
          <ac:chgData name="Ratsakan Srisawat" userId="2159f526-a840-43d9-a47a-8eefac7d83fa" providerId="ADAL" clId="{C7193AD9-5651-4F47-93F6-70AF4A44C54E}" dt="2021-07-12T07:03:21.270" v="4438" actId="478"/>
          <ac:spMkLst>
            <pc:docMk/>
            <pc:sldMk cId="2794192788" sldId="2259"/>
            <ac:spMk id="21" creationId="{EF006709-D338-48B3-B262-79C21FCF9793}"/>
          </ac:spMkLst>
        </pc:spChg>
        <pc:spChg chg="del">
          <ac:chgData name="Ratsakan Srisawat" userId="2159f526-a840-43d9-a47a-8eefac7d83fa" providerId="ADAL" clId="{C7193AD9-5651-4F47-93F6-70AF4A44C54E}" dt="2021-07-12T07:03:24.053" v="4440" actId="478"/>
          <ac:spMkLst>
            <pc:docMk/>
            <pc:sldMk cId="2794192788" sldId="2259"/>
            <ac:spMk id="23" creationId="{06795208-24E6-4A52-BE39-0D8EB50F66C2}"/>
          </ac:spMkLst>
        </pc:spChg>
        <pc:spChg chg="add mod">
          <ac:chgData name="Ratsakan Srisawat" userId="2159f526-a840-43d9-a47a-8eefac7d83fa" providerId="ADAL" clId="{C7193AD9-5651-4F47-93F6-70AF4A44C54E}" dt="2021-07-12T07:06:06.907" v="4509" actId="113"/>
          <ac:spMkLst>
            <pc:docMk/>
            <pc:sldMk cId="2794192788" sldId="2259"/>
            <ac:spMk id="24" creationId="{D165DEE2-3C76-4EC3-9EB6-79424AE38910}"/>
          </ac:spMkLst>
        </pc:spChg>
        <pc:spChg chg="add mod">
          <ac:chgData name="Ratsakan Srisawat" userId="2159f526-a840-43d9-a47a-8eefac7d83fa" providerId="ADAL" clId="{C7193AD9-5651-4F47-93F6-70AF4A44C54E}" dt="2021-07-12T07:07:43.094" v="4535" actId="20577"/>
          <ac:spMkLst>
            <pc:docMk/>
            <pc:sldMk cId="2794192788" sldId="2259"/>
            <ac:spMk id="27" creationId="{98674685-9145-4986-92FD-E1B98275F13B}"/>
          </ac:spMkLst>
        </pc:spChg>
        <pc:spChg chg="add mod">
          <ac:chgData name="Ratsakan Srisawat" userId="2159f526-a840-43d9-a47a-8eefac7d83fa" providerId="ADAL" clId="{C7193AD9-5651-4F47-93F6-70AF4A44C54E}" dt="2021-07-12T07:10:44.360" v="4582" actId="20577"/>
          <ac:spMkLst>
            <pc:docMk/>
            <pc:sldMk cId="2794192788" sldId="2259"/>
            <ac:spMk id="32" creationId="{3D8484D7-37F8-4448-8A67-F26BAA328592}"/>
          </ac:spMkLst>
        </pc:spChg>
        <pc:spChg chg="mod">
          <ac:chgData name="Ratsakan Srisawat" userId="2159f526-a840-43d9-a47a-8eefac7d83fa" providerId="ADAL" clId="{C7193AD9-5651-4F47-93F6-70AF4A44C54E}" dt="2021-07-12T07:03:18.215" v="4437" actId="20577"/>
          <ac:spMkLst>
            <pc:docMk/>
            <pc:sldMk cId="2794192788" sldId="2259"/>
            <ac:spMk id="59" creationId="{00000000-0000-0000-0000-000000000000}"/>
          </ac:spMkLst>
        </pc:spChg>
        <pc:graphicFrameChg chg="del">
          <ac:chgData name="Ratsakan Srisawat" userId="2159f526-a840-43d9-a47a-8eefac7d83fa" providerId="ADAL" clId="{C7193AD9-5651-4F47-93F6-70AF4A44C54E}" dt="2021-07-12T07:03:21.270" v="4438" actId="478"/>
          <ac:graphicFrameMkLst>
            <pc:docMk/>
            <pc:sldMk cId="2794192788" sldId="2259"/>
            <ac:graphicFrameMk id="19" creationId="{3AD88267-82CB-46E3-9054-FF84CC1735C6}"/>
          </ac:graphicFrameMkLst>
        </pc:graphicFrameChg>
        <pc:graphicFrameChg chg="del">
          <ac:chgData name="Ratsakan Srisawat" userId="2159f526-a840-43d9-a47a-8eefac7d83fa" providerId="ADAL" clId="{C7193AD9-5651-4F47-93F6-70AF4A44C54E}" dt="2021-07-12T07:03:21.270" v="4438" actId="478"/>
          <ac:graphicFrameMkLst>
            <pc:docMk/>
            <pc:sldMk cId="2794192788" sldId="2259"/>
            <ac:graphicFrameMk id="20" creationId="{73536D13-0360-4C6B-A298-2CFB99510164}"/>
          </ac:graphicFrameMkLst>
        </pc:graphicFrameChg>
        <pc:picChg chg="add mod">
          <ac:chgData name="Ratsakan Srisawat" userId="2159f526-a840-43d9-a47a-8eefac7d83fa" providerId="ADAL" clId="{C7193AD9-5651-4F47-93F6-70AF4A44C54E}" dt="2021-07-12T07:07:32.800" v="4514" actId="14100"/>
          <ac:picMkLst>
            <pc:docMk/>
            <pc:sldMk cId="2794192788" sldId="2259"/>
            <ac:picMk id="5" creationId="{ADBFB3BE-EB46-4A77-8BB5-84FF699F638B}"/>
          </ac:picMkLst>
        </pc:picChg>
        <pc:picChg chg="add del mod">
          <ac:chgData name="Ratsakan Srisawat" userId="2159f526-a840-43d9-a47a-8eefac7d83fa" providerId="ADAL" clId="{C7193AD9-5651-4F47-93F6-70AF4A44C54E}" dt="2021-07-12T07:10:18.651" v="4540" actId="478"/>
          <ac:picMkLst>
            <pc:docMk/>
            <pc:sldMk cId="2794192788" sldId="2259"/>
            <ac:picMk id="10" creationId="{44561F9A-6041-43C2-AFC6-84FF685CC1A4}"/>
          </ac:picMkLst>
        </pc:picChg>
        <pc:picChg chg="add mod">
          <ac:chgData name="Ratsakan Srisawat" userId="2159f526-a840-43d9-a47a-8eefac7d83fa" providerId="ADAL" clId="{C7193AD9-5651-4F47-93F6-70AF4A44C54E}" dt="2021-07-12T07:10:30.413" v="4544" actId="14100"/>
          <ac:picMkLst>
            <pc:docMk/>
            <pc:sldMk cId="2794192788" sldId="2259"/>
            <ac:picMk id="12" creationId="{EA341633-B021-4F29-B138-D4578EFF6AD3}"/>
          </ac:picMkLst>
        </pc:picChg>
        <pc:picChg chg="del">
          <ac:chgData name="Ratsakan Srisawat" userId="2159f526-a840-43d9-a47a-8eefac7d83fa" providerId="ADAL" clId="{C7193AD9-5651-4F47-93F6-70AF4A44C54E}" dt="2021-07-12T07:03:21.270" v="4438" actId="478"/>
          <ac:picMkLst>
            <pc:docMk/>
            <pc:sldMk cId="2794192788" sldId="2259"/>
            <ac:picMk id="17" creationId="{EF9ABDB5-E600-472C-9192-E1BCFADCEB1F}"/>
          </ac:picMkLst>
        </pc:picChg>
        <pc:picChg chg="del">
          <ac:chgData name="Ratsakan Srisawat" userId="2159f526-a840-43d9-a47a-8eefac7d83fa" providerId="ADAL" clId="{C7193AD9-5651-4F47-93F6-70AF4A44C54E}" dt="2021-07-12T07:03:21.270" v="4438" actId="478"/>
          <ac:picMkLst>
            <pc:docMk/>
            <pc:sldMk cId="2794192788" sldId="2259"/>
            <ac:picMk id="18" creationId="{63019055-42E2-4C04-8DE6-D629FB39F7EC}"/>
          </ac:picMkLst>
        </pc:picChg>
        <pc:picChg chg="add del">
          <ac:chgData name="Ratsakan Srisawat" userId="2159f526-a840-43d9-a47a-8eefac7d83fa" providerId="ADAL" clId="{C7193AD9-5651-4F47-93F6-70AF4A44C54E}" dt="2021-07-12T07:05:05.638" v="4445" actId="478"/>
          <ac:picMkLst>
            <pc:docMk/>
            <pc:sldMk cId="2794192788" sldId="2259"/>
            <ac:picMk id="2050" creationId="{AAA00CF7-E8B5-4521-B241-09388917DE0F}"/>
          </ac:picMkLst>
        </pc:picChg>
        <pc:picChg chg="add del mod">
          <ac:chgData name="Ratsakan Srisawat" userId="2159f526-a840-43d9-a47a-8eefac7d83fa" providerId="ADAL" clId="{C7193AD9-5651-4F47-93F6-70AF4A44C54E}" dt="2021-07-12T07:05:04.571" v="4444" actId="478"/>
          <ac:picMkLst>
            <pc:docMk/>
            <pc:sldMk cId="2794192788" sldId="2259"/>
            <ac:picMk id="2052" creationId="{9F6D1454-ADE3-4B21-AA24-83AF670FCBA1}"/>
          </ac:picMkLst>
        </pc:picChg>
        <pc:picChg chg="add mod">
          <ac:chgData name="Ratsakan Srisawat" userId="2159f526-a840-43d9-a47a-8eefac7d83fa" providerId="ADAL" clId="{C7193AD9-5651-4F47-93F6-70AF4A44C54E}" dt="2021-07-12T07:06:12.008" v="4510" actId="1076"/>
          <ac:picMkLst>
            <pc:docMk/>
            <pc:sldMk cId="2794192788" sldId="2259"/>
            <ac:picMk id="2054" creationId="{78D22CC3-9B61-4FD2-9412-A02FAE376253}"/>
          </ac:picMkLst>
        </pc:picChg>
      </pc:sldChg>
      <pc:sldChg chg="new del">
        <pc:chgData name="Ratsakan Srisawat" userId="2159f526-a840-43d9-a47a-8eefac7d83fa" providerId="ADAL" clId="{C7193AD9-5651-4F47-93F6-70AF4A44C54E}" dt="2021-07-12T07:02:22.708" v="4393" actId="680"/>
        <pc:sldMkLst>
          <pc:docMk/>
          <pc:sldMk cId="3454194680" sldId="2259"/>
        </pc:sldMkLst>
      </pc:sldChg>
      <pc:sldChg chg="modSp mod">
        <pc:chgData name="Ratsakan Srisawat" userId="2159f526-a840-43d9-a47a-8eefac7d83fa" providerId="ADAL" clId="{C7193AD9-5651-4F47-93F6-70AF4A44C54E}" dt="2021-07-12T07:02:57.633" v="4402" actId="20577"/>
        <pc:sldMkLst>
          <pc:docMk/>
          <pc:sldMk cId="3242269803" sldId="2260"/>
        </pc:sldMkLst>
        <pc:spChg chg="mod">
          <ac:chgData name="Ratsakan Srisawat" userId="2159f526-a840-43d9-a47a-8eefac7d83fa" providerId="ADAL" clId="{C7193AD9-5651-4F47-93F6-70AF4A44C54E}" dt="2021-07-12T07:02:57.633" v="4402" actId="20577"/>
          <ac:spMkLst>
            <pc:docMk/>
            <pc:sldMk cId="3242269803" sldId="2260"/>
            <ac:spMk id="150538" creationId="{D807A86E-4D50-F944-8EFA-8ED3B40DB7C9}"/>
          </ac:spMkLst>
        </pc:spChg>
      </pc:sldChg>
      <pc:sldChg chg="addSp delSp modSp mod">
        <pc:chgData name="Ratsakan Srisawat" userId="2159f526-a840-43d9-a47a-8eefac7d83fa" providerId="ADAL" clId="{C7193AD9-5651-4F47-93F6-70AF4A44C54E}" dt="2021-07-12T07:31:59.829" v="4899" actId="1076"/>
        <pc:sldMkLst>
          <pc:docMk/>
          <pc:sldMk cId="297100095" sldId="2261"/>
        </pc:sldMkLst>
        <pc:spChg chg="add mod">
          <ac:chgData name="Ratsakan Srisawat" userId="2159f526-a840-43d9-a47a-8eefac7d83fa" providerId="ADAL" clId="{C7193AD9-5651-4F47-93F6-70AF4A44C54E}" dt="2021-07-12T07:31:59.829" v="4899" actId="1076"/>
          <ac:spMkLst>
            <pc:docMk/>
            <pc:sldMk cId="297100095" sldId="2261"/>
            <ac:spMk id="2" creationId="{417B3541-7303-4BBE-BCA7-547D7D48CF1E}"/>
          </ac:spMkLst>
        </pc:spChg>
        <pc:spChg chg="del">
          <ac:chgData name="Ratsakan Srisawat" userId="2159f526-a840-43d9-a47a-8eefac7d83fa" providerId="ADAL" clId="{C7193AD9-5651-4F47-93F6-70AF4A44C54E}" dt="2021-07-12T07:15:42.739" v="4633" actId="478"/>
          <ac:spMkLst>
            <pc:docMk/>
            <pc:sldMk cId="297100095" sldId="2261"/>
            <ac:spMk id="24" creationId="{D165DEE2-3C76-4EC3-9EB6-79424AE38910}"/>
          </ac:spMkLst>
        </pc:spChg>
        <pc:spChg chg="del">
          <ac:chgData name="Ratsakan Srisawat" userId="2159f526-a840-43d9-a47a-8eefac7d83fa" providerId="ADAL" clId="{C7193AD9-5651-4F47-93F6-70AF4A44C54E}" dt="2021-07-12T07:15:42.739" v="4633" actId="478"/>
          <ac:spMkLst>
            <pc:docMk/>
            <pc:sldMk cId="297100095" sldId="2261"/>
            <ac:spMk id="27" creationId="{98674685-9145-4986-92FD-E1B98275F13B}"/>
          </ac:spMkLst>
        </pc:spChg>
        <pc:spChg chg="del">
          <ac:chgData name="Ratsakan Srisawat" userId="2159f526-a840-43d9-a47a-8eefac7d83fa" providerId="ADAL" clId="{C7193AD9-5651-4F47-93F6-70AF4A44C54E}" dt="2021-07-12T07:15:42.739" v="4633" actId="478"/>
          <ac:spMkLst>
            <pc:docMk/>
            <pc:sldMk cId="297100095" sldId="2261"/>
            <ac:spMk id="32" creationId="{3D8484D7-37F8-4448-8A67-F26BAA328592}"/>
          </ac:spMkLst>
        </pc:spChg>
        <pc:spChg chg="mod">
          <ac:chgData name="Ratsakan Srisawat" userId="2159f526-a840-43d9-a47a-8eefac7d83fa" providerId="ADAL" clId="{C7193AD9-5651-4F47-93F6-70AF4A44C54E}" dt="2021-07-12T07:15:40.330" v="4632" actId="20577"/>
          <ac:spMkLst>
            <pc:docMk/>
            <pc:sldMk cId="297100095" sldId="2261"/>
            <ac:spMk id="59" creationId="{00000000-0000-0000-0000-000000000000}"/>
          </ac:spMkLst>
        </pc:spChg>
        <pc:graphicFrameChg chg="add del mod">
          <ac:chgData name="Ratsakan Srisawat" userId="2159f526-a840-43d9-a47a-8eefac7d83fa" providerId="ADAL" clId="{C7193AD9-5651-4F47-93F6-70AF4A44C54E}" dt="2021-07-12T07:23:46.794" v="4648" actId="478"/>
          <ac:graphicFrameMkLst>
            <pc:docMk/>
            <pc:sldMk cId="297100095" sldId="2261"/>
            <ac:graphicFrameMk id="19" creationId="{F12D99AE-F12F-4557-9CC5-9DA8E1E72487}"/>
          </ac:graphicFrameMkLst>
        </pc:graphicFrameChg>
        <pc:graphicFrameChg chg="add mod">
          <ac:chgData name="Ratsakan Srisawat" userId="2159f526-a840-43d9-a47a-8eefac7d83fa" providerId="ADAL" clId="{C7193AD9-5651-4F47-93F6-70AF4A44C54E}" dt="2021-07-12T07:20:44.656" v="4641"/>
          <ac:graphicFrameMkLst>
            <pc:docMk/>
            <pc:sldMk cId="297100095" sldId="2261"/>
            <ac:graphicFrameMk id="20" creationId="{F12D99AE-F12F-4557-9CC5-9DA8E1E72487}"/>
          </ac:graphicFrameMkLst>
        </pc:graphicFrameChg>
        <pc:graphicFrameChg chg="add del mod">
          <ac:chgData name="Ratsakan Srisawat" userId="2159f526-a840-43d9-a47a-8eefac7d83fa" providerId="ADAL" clId="{C7193AD9-5651-4F47-93F6-70AF4A44C54E}" dt="2021-07-12T07:21:03.179" v="4644" actId="478"/>
          <ac:graphicFrameMkLst>
            <pc:docMk/>
            <pc:sldMk cId="297100095" sldId="2261"/>
            <ac:graphicFrameMk id="21" creationId="{F12D99AE-F12F-4557-9CC5-9DA8E1E72487}"/>
          </ac:graphicFrameMkLst>
        </pc:graphicFrameChg>
        <pc:graphicFrameChg chg="add mod">
          <ac:chgData name="Ratsakan Srisawat" userId="2159f526-a840-43d9-a47a-8eefac7d83fa" providerId="ADAL" clId="{C7193AD9-5651-4F47-93F6-70AF4A44C54E}" dt="2021-07-12T07:31:55.873" v="4898" actId="1035"/>
          <ac:graphicFrameMkLst>
            <pc:docMk/>
            <pc:sldMk cId="297100095" sldId="2261"/>
            <ac:graphicFrameMk id="22" creationId="{17752C76-0AF0-4536-BBB2-E7A4ED637B0F}"/>
          </ac:graphicFrameMkLst>
        </pc:graphicFrameChg>
        <pc:graphicFrameChg chg="add mod">
          <ac:chgData name="Ratsakan Srisawat" userId="2159f526-a840-43d9-a47a-8eefac7d83fa" providerId="ADAL" clId="{C7193AD9-5651-4F47-93F6-70AF4A44C54E}" dt="2021-07-12T07:31:55.873" v="4898" actId="1035"/>
          <ac:graphicFrameMkLst>
            <pc:docMk/>
            <pc:sldMk cId="297100095" sldId="2261"/>
            <ac:graphicFrameMk id="23" creationId="{F12D99AE-F12F-4557-9CC5-9DA8E1E72487}"/>
          </ac:graphicFrameMkLst>
        </pc:graphicFrameChg>
        <pc:picChg chg="del">
          <ac:chgData name="Ratsakan Srisawat" userId="2159f526-a840-43d9-a47a-8eefac7d83fa" providerId="ADAL" clId="{C7193AD9-5651-4F47-93F6-70AF4A44C54E}" dt="2021-07-12T07:15:42.739" v="4633" actId="478"/>
          <ac:picMkLst>
            <pc:docMk/>
            <pc:sldMk cId="297100095" sldId="2261"/>
            <ac:picMk id="5" creationId="{ADBFB3BE-EB46-4A77-8BB5-84FF699F638B}"/>
          </ac:picMkLst>
        </pc:picChg>
        <pc:picChg chg="del">
          <ac:chgData name="Ratsakan Srisawat" userId="2159f526-a840-43d9-a47a-8eefac7d83fa" providerId="ADAL" clId="{C7193AD9-5651-4F47-93F6-70AF4A44C54E}" dt="2021-07-12T07:15:42.739" v="4633" actId="478"/>
          <ac:picMkLst>
            <pc:docMk/>
            <pc:sldMk cId="297100095" sldId="2261"/>
            <ac:picMk id="12" creationId="{EA341633-B021-4F29-B138-D4578EFF6AD3}"/>
          </ac:picMkLst>
        </pc:picChg>
        <pc:picChg chg="del">
          <ac:chgData name="Ratsakan Srisawat" userId="2159f526-a840-43d9-a47a-8eefac7d83fa" providerId="ADAL" clId="{C7193AD9-5651-4F47-93F6-70AF4A44C54E}" dt="2021-07-12T07:15:42.739" v="4633" actId="478"/>
          <ac:picMkLst>
            <pc:docMk/>
            <pc:sldMk cId="297100095" sldId="2261"/>
            <ac:picMk id="2054" creationId="{78D22CC3-9B61-4FD2-9412-A02FAE376253}"/>
          </ac:picMkLst>
        </pc:picChg>
      </pc:sldChg>
      <pc:sldMasterChg chg="del delSldLayout">
        <pc:chgData name="Ratsakan Srisawat" userId="2159f526-a840-43d9-a47a-8eefac7d83fa" providerId="ADAL" clId="{C7193AD9-5651-4F47-93F6-70AF4A44C54E}" dt="2021-07-12T07:02:01.974" v="4391" actId="47"/>
        <pc:sldMasterMkLst>
          <pc:docMk/>
          <pc:sldMasterMk cId="490051905" sldId="2147483682"/>
        </pc:sldMasterMkLst>
        <pc:sldLayoutChg chg="del">
          <pc:chgData name="Ratsakan Srisawat" userId="2159f526-a840-43d9-a47a-8eefac7d83fa" providerId="ADAL" clId="{C7193AD9-5651-4F47-93F6-70AF4A44C54E}" dt="2021-07-12T07:02:01.974" v="4391" actId="47"/>
          <pc:sldLayoutMkLst>
            <pc:docMk/>
            <pc:sldMasterMk cId="490051905" sldId="2147483682"/>
            <pc:sldLayoutMk cId="3233264444" sldId="2147483683"/>
          </pc:sldLayoutMkLst>
        </pc:sldLayoutChg>
        <pc:sldLayoutChg chg="del">
          <pc:chgData name="Ratsakan Srisawat" userId="2159f526-a840-43d9-a47a-8eefac7d83fa" providerId="ADAL" clId="{C7193AD9-5651-4F47-93F6-70AF4A44C54E}" dt="2021-07-12T07:02:01.974" v="4391" actId="47"/>
          <pc:sldLayoutMkLst>
            <pc:docMk/>
            <pc:sldMasterMk cId="490051905" sldId="2147483682"/>
            <pc:sldLayoutMk cId="3869407257" sldId="2147483684"/>
          </pc:sldLayoutMkLst>
        </pc:sldLayoutChg>
        <pc:sldLayoutChg chg="del">
          <pc:chgData name="Ratsakan Srisawat" userId="2159f526-a840-43d9-a47a-8eefac7d83fa" providerId="ADAL" clId="{C7193AD9-5651-4F47-93F6-70AF4A44C54E}" dt="2021-07-12T07:02:01.974" v="4391" actId="47"/>
          <pc:sldLayoutMkLst>
            <pc:docMk/>
            <pc:sldMasterMk cId="490051905" sldId="2147483682"/>
            <pc:sldLayoutMk cId="1608757013" sldId="2147483685"/>
          </pc:sldLayoutMkLst>
        </pc:sldLayoutChg>
        <pc:sldLayoutChg chg="del">
          <pc:chgData name="Ratsakan Srisawat" userId="2159f526-a840-43d9-a47a-8eefac7d83fa" providerId="ADAL" clId="{C7193AD9-5651-4F47-93F6-70AF4A44C54E}" dt="2021-07-12T07:02:01.974" v="4391" actId="47"/>
          <pc:sldLayoutMkLst>
            <pc:docMk/>
            <pc:sldMasterMk cId="490051905" sldId="2147483682"/>
            <pc:sldLayoutMk cId="3271754128" sldId="2147483686"/>
          </pc:sldLayoutMkLst>
        </pc:sldLayoutChg>
        <pc:sldLayoutChg chg="del">
          <pc:chgData name="Ratsakan Srisawat" userId="2159f526-a840-43d9-a47a-8eefac7d83fa" providerId="ADAL" clId="{C7193AD9-5651-4F47-93F6-70AF4A44C54E}" dt="2021-07-12T07:02:01.974" v="4391" actId="47"/>
          <pc:sldLayoutMkLst>
            <pc:docMk/>
            <pc:sldMasterMk cId="490051905" sldId="2147483682"/>
            <pc:sldLayoutMk cId="4239699561" sldId="2147483687"/>
          </pc:sldLayoutMkLst>
        </pc:sldLayoutChg>
        <pc:sldLayoutChg chg="del">
          <pc:chgData name="Ratsakan Srisawat" userId="2159f526-a840-43d9-a47a-8eefac7d83fa" providerId="ADAL" clId="{C7193AD9-5651-4F47-93F6-70AF4A44C54E}" dt="2021-07-12T07:02:01.974" v="4391" actId="47"/>
          <pc:sldLayoutMkLst>
            <pc:docMk/>
            <pc:sldMasterMk cId="490051905" sldId="2147483682"/>
            <pc:sldLayoutMk cId="1933033951" sldId="2147483688"/>
          </pc:sldLayoutMkLst>
        </pc:sldLayoutChg>
        <pc:sldLayoutChg chg="del">
          <pc:chgData name="Ratsakan Srisawat" userId="2159f526-a840-43d9-a47a-8eefac7d83fa" providerId="ADAL" clId="{C7193AD9-5651-4F47-93F6-70AF4A44C54E}" dt="2021-07-12T07:02:01.974" v="4391" actId="47"/>
          <pc:sldLayoutMkLst>
            <pc:docMk/>
            <pc:sldMasterMk cId="490051905" sldId="2147483682"/>
            <pc:sldLayoutMk cId="1314141844" sldId="2147483689"/>
          </pc:sldLayoutMkLst>
        </pc:sldLayoutChg>
      </pc:sldMasterChg>
    </pc:docChg>
  </pc:docChgLst>
  <pc:docChgLst>
    <pc:chgData name="Ratsakan Srisawat" userId="2159f526-a840-43d9-a47a-8eefac7d83fa" providerId="ADAL" clId="{05487954-FD04-42B4-A3F6-80B7C6BAEE0F}"/>
    <pc:docChg chg="undo custSel addSld delSld modSld sldOrd">
      <pc:chgData name="Ratsakan Srisawat" userId="2159f526-a840-43d9-a47a-8eefac7d83fa" providerId="ADAL" clId="{05487954-FD04-42B4-A3F6-80B7C6BAEE0F}" dt="2021-07-01T17:15:54.870" v="7637" actId="729"/>
      <pc:docMkLst>
        <pc:docMk/>
      </pc:docMkLst>
      <pc:sldChg chg="modSp mod">
        <pc:chgData name="Ratsakan Srisawat" userId="2159f526-a840-43d9-a47a-8eefac7d83fa" providerId="ADAL" clId="{05487954-FD04-42B4-A3F6-80B7C6BAEE0F}" dt="2021-06-04T05:34:43.506" v="29"/>
        <pc:sldMkLst>
          <pc:docMk/>
          <pc:sldMk cId="0" sldId="277"/>
        </pc:sldMkLst>
        <pc:spChg chg="mod">
          <ac:chgData name="Ratsakan Srisawat" userId="2159f526-a840-43d9-a47a-8eefac7d83fa" providerId="ADAL" clId="{05487954-FD04-42B4-A3F6-80B7C6BAEE0F}" dt="2021-06-04T05:34:43.506" v="29"/>
          <ac:spMkLst>
            <pc:docMk/>
            <pc:sldMk cId="0" sldId="277"/>
            <ac:spMk id="150538" creationId="{D807A86E-4D50-F944-8EFA-8ED3B40DB7C9}"/>
          </ac:spMkLst>
        </pc:spChg>
      </pc:sldChg>
      <pc:sldChg chg="del">
        <pc:chgData name="Ratsakan Srisawat" userId="2159f526-a840-43d9-a47a-8eefac7d83fa" providerId="ADAL" clId="{05487954-FD04-42B4-A3F6-80B7C6BAEE0F}" dt="2021-06-06T14:17:28.693" v="3645" actId="47"/>
        <pc:sldMkLst>
          <pc:docMk/>
          <pc:sldMk cId="310322774" sldId="555"/>
        </pc:sldMkLst>
      </pc:sldChg>
      <pc:sldChg chg="del">
        <pc:chgData name="Ratsakan Srisawat" userId="2159f526-a840-43d9-a47a-8eefac7d83fa" providerId="ADAL" clId="{05487954-FD04-42B4-A3F6-80B7C6BAEE0F}" dt="2021-06-06T14:17:25.356" v="3642" actId="47"/>
        <pc:sldMkLst>
          <pc:docMk/>
          <pc:sldMk cId="3348351636" sldId="712"/>
        </pc:sldMkLst>
      </pc:sldChg>
      <pc:sldChg chg="del">
        <pc:chgData name="Ratsakan Srisawat" userId="2159f526-a840-43d9-a47a-8eefac7d83fa" providerId="ADAL" clId="{05487954-FD04-42B4-A3F6-80B7C6BAEE0F}" dt="2021-06-06T14:17:26.648" v="3643" actId="47"/>
        <pc:sldMkLst>
          <pc:docMk/>
          <pc:sldMk cId="4110228297" sldId="713"/>
        </pc:sldMkLst>
      </pc:sldChg>
      <pc:sldChg chg="delSp modSp mod ord modShow">
        <pc:chgData name="Ratsakan Srisawat" userId="2159f526-a840-43d9-a47a-8eefac7d83fa" providerId="ADAL" clId="{05487954-FD04-42B4-A3F6-80B7C6BAEE0F}" dt="2021-07-01T17:15:12.592" v="7632" actId="729"/>
        <pc:sldMkLst>
          <pc:docMk/>
          <pc:sldMk cId="665089781" sldId="714"/>
        </pc:sldMkLst>
        <pc:spChg chg="mod">
          <ac:chgData name="Ratsakan Srisawat" userId="2159f526-a840-43d9-a47a-8eefac7d83fa" providerId="ADAL" clId="{05487954-FD04-42B4-A3F6-80B7C6BAEE0F}" dt="2021-06-06T14:37:47.516" v="4438" actId="20577"/>
          <ac:spMkLst>
            <pc:docMk/>
            <pc:sldMk cId="665089781" sldId="714"/>
            <ac:spMk id="14" creationId="{068C0DCB-3B03-4111-9138-E04E9B3E0A5A}"/>
          </ac:spMkLst>
        </pc:spChg>
        <pc:spChg chg="mod">
          <ac:chgData name="Ratsakan Srisawat" userId="2159f526-a840-43d9-a47a-8eefac7d83fa" providerId="ADAL" clId="{05487954-FD04-42B4-A3F6-80B7C6BAEE0F}" dt="2021-06-06T12:15:35.872" v="636" actId="20577"/>
          <ac:spMkLst>
            <pc:docMk/>
            <pc:sldMk cId="665089781" sldId="714"/>
            <ac:spMk id="59" creationId="{00000000-0000-0000-0000-000000000000}"/>
          </ac:spMkLst>
        </pc:spChg>
        <pc:picChg chg="del">
          <ac:chgData name="Ratsakan Srisawat" userId="2159f526-a840-43d9-a47a-8eefac7d83fa" providerId="ADAL" clId="{05487954-FD04-42B4-A3F6-80B7C6BAEE0F}" dt="2021-06-06T12:15:39.272" v="637" actId="478"/>
          <ac:picMkLst>
            <pc:docMk/>
            <pc:sldMk cId="665089781" sldId="714"/>
            <ac:picMk id="1026" creationId="{5E49ACAB-12B1-474F-B24B-50596F4B02CD}"/>
          </ac:picMkLst>
        </pc:picChg>
      </pc:sldChg>
      <pc:sldChg chg="addSp delSp modSp add del mod ord modShow">
        <pc:chgData name="Ratsakan Srisawat" userId="2159f526-a840-43d9-a47a-8eefac7d83fa" providerId="ADAL" clId="{05487954-FD04-42B4-A3F6-80B7C6BAEE0F}" dt="2021-07-01T17:15:51.479" v="7636" actId="729"/>
        <pc:sldMkLst>
          <pc:docMk/>
          <pc:sldMk cId="3263010506" sldId="715"/>
        </pc:sldMkLst>
        <pc:spChg chg="add mod">
          <ac:chgData name="Ratsakan Srisawat" userId="2159f526-a840-43d9-a47a-8eefac7d83fa" providerId="ADAL" clId="{05487954-FD04-42B4-A3F6-80B7C6BAEE0F}" dt="2021-06-06T15:53:06.565" v="7553" actId="1076"/>
          <ac:spMkLst>
            <pc:docMk/>
            <pc:sldMk cId="3263010506" sldId="715"/>
            <ac:spMk id="14" creationId="{50683791-5F20-43E2-AA9B-4B069E5E3B81}"/>
          </ac:spMkLst>
        </pc:spChg>
        <pc:spChg chg="mod">
          <ac:chgData name="Ratsakan Srisawat" userId="2159f526-a840-43d9-a47a-8eefac7d83fa" providerId="ADAL" clId="{05487954-FD04-42B4-A3F6-80B7C6BAEE0F}" dt="2021-06-06T15:53:14.113" v="7554" actId="20577"/>
          <ac:spMkLst>
            <pc:docMk/>
            <pc:sldMk cId="3263010506" sldId="715"/>
            <ac:spMk id="59" creationId="{00000000-0000-0000-0000-000000000000}"/>
          </ac:spMkLst>
        </pc:spChg>
        <pc:picChg chg="del">
          <ac:chgData name="Ratsakan Srisawat" userId="2159f526-a840-43d9-a47a-8eefac7d83fa" providerId="ADAL" clId="{05487954-FD04-42B4-A3F6-80B7C6BAEE0F}" dt="2021-06-06T14:17:34.901" v="3648" actId="478"/>
          <ac:picMkLst>
            <pc:docMk/>
            <pc:sldMk cId="3263010506" sldId="715"/>
            <ac:picMk id="5" creationId="{966350FE-DFBD-46C0-BF85-A653519C607E}"/>
          </ac:picMkLst>
        </pc:picChg>
      </pc:sldChg>
      <pc:sldChg chg="del">
        <pc:chgData name="Ratsakan Srisawat" userId="2159f526-a840-43d9-a47a-8eefac7d83fa" providerId="ADAL" clId="{05487954-FD04-42B4-A3F6-80B7C6BAEE0F}" dt="2021-06-06T14:17:28.067" v="3644" actId="47"/>
        <pc:sldMkLst>
          <pc:docMk/>
          <pc:sldMk cId="2598158165" sldId="716"/>
        </pc:sldMkLst>
      </pc:sldChg>
      <pc:sldChg chg="addSp delSp modSp mod delAnim modAnim">
        <pc:chgData name="Ratsakan Srisawat" userId="2159f526-a840-43d9-a47a-8eefac7d83fa" providerId="ADAL" clId="{05487954-FD04-42B4-A3F6-80B7C6BAEE0F}" dt="2021-06-06T14:49:44.242" v="4773" actId="1076"/>
        <pc:sldMkLst>
          <pc:docMk/>
          <pc:sldMk cId="333620826" sldId="717"/>
        </pc:sldMkLst>
        <pc:spChg chg="mod">
          <ac:chgData name="Ratsakan Srisawat" userId="2159f526-a840-43d9-a47a-8eefac7d83fa" providerId="ADAL" clId="{05487954-FD04-42B4-A3F6-80B7C6BAEE0F}" dt="2021-06-06T14:49:35.127" v="4771" actId="1076"/>
          <ac:spMkLst>
            <pc:docMk/>
            <pc:sldMk cId="333620826" sldId="717"/>
            <ac:spMk id="14" creationId="{068C0DCB-3B03-4111-9138-E04E9B3E0A5A}"/>
          </ac:spMkLst>
        </pc:spChg>
        <pc:spChg chg="add del">
          <ac:chgData name="Ratsakan Srisawat" userId="2159f526-a840-43d9-a47a-8eefac7d83fa" providerId="ADAL" clId="{05487954-FD04-42B4-A3F6-80B7C6BAEE0F}" dt="2021-06-06T12:00:44.931" v="68" actId="22"/>
          <ac:spMkLst>
            <pc:docMk/>
            <pc:sldMk cId="333620826" sldId="717"/>
            <ac:spMk id="15" creationId="{7DC5439D-F989-4817-842D-7015D157EBCB}"/>
          </ac:spMkLst>
        </pc:spChg>
        <pc:spChg chg="mod">
          <ac:chgData name="Ratsakan Srisawat" userId="2159f526-a840-43d9-a47a-8eefac7d83fa" providerId="ADAL" clId="{05487954-FD04-42B4-A3F6-80B7C6BAEE0F}" dt="2021-06-06T12:08:27.161" v="206" actId="20577"/>
          <ac:spMkLst>
            <pc:docMk/>
            <pc:sldMk cId="333620826" sldId="717"/>
            <ac:spMk id="59" creationId="{00000000-0000-0000-0000-000000000000}"/>
          </ac:spMkLst>
        </pc:spChg>
        <pc:picChg chg="add del mod">
          <ac:chgData name="Ratsakan Srisawat" userId="2159f526-a840-43d9-a47a-8eefac7d83fa" providerId="ADAL" clId="{05487954-FD04-42B4-A3F6-80B7C6BAEE0F}" dt="2021-06-04T16:53:27.775" v="66" actId="478"/>
          <ac:picMkLst>
            <pc:docMk/>
            <pc:sldMk cId="333620826" sldId="717"/>
            <ac:picMk id="3" creationId="{1295B249-5DD0-4AD0-81D3-7DBCA9C5366C}"/>
          </ac:picMkLst>
        </pc:picChg>
        <pc:picChg chg="add del mod">
          <ac:chgData name="Ratsakan Srisawat" userId="2159f526-a840-43d9-a47a-8eefac7d83fa" providerId="ADAL" clId="{05487954-FD04-42B4-A3F6-80B7C6BAEE0F}" dt="2021-06-06T12:04:32.853" v="97" actId="478"/>
          <ac:picMkLst>
            <pc:docMk/>
            <pc:sldMk cId="333620826" sldId="717"/>
            <ac:picMk id="19" creationId="{C5FE1DE7-49D6-461B-8D9A-5A23C9874289}"/>
          </ac:picMkLst>
        </pc:picChg>
        <pc:picChg chg="add del mod">
          <ac:chgData name="Ratsakan Srisawat" userId="2159f526-a840-43d9-a47a-8eefac7d83fa" providerId="ADAL" clId="{05487954-FD04-42B4-A3F6-80B7C6BAEE0F}" dt="2021-06-06T12:03:53.504" v="89" actId="478"/>
          <ac:picMkLst>
            <pc:docMk/>
            <pc:sldMk cId="333620826" sldId="717"/>
            <ac:picMk id="20" creationId="{E884B07D-BD11-4C6B-B778-173FEF68C0E7}"/>
          </ac:picMkLst>
        </pc:picChg>
        <pc:picChg chg="del">
          <ac:chgData name="Ratsakan Srisawat" userId="2159f526-a840-43d9-a47a-8eefac7d83fa" providerId="ADAL" clId="{05487954-FD04-42B4-A3F6-80B7C6BAEE0F}" dt="2021-06-04T05:35:10.775" v="60" actId="478"/>
          <ac:picMkLst>
            <pc:docMk/>
            <pc:sldMk cId="333620826" sldId="717"/>
            <ac:picMk id="1026" creationId="{5E49ACAB-12B1-474F-B24B-50596F4B02CD}"/>
          </ac:picMkLst>
        </pc:picChg>
        <pc:picChg chg="add del mod">
          <ac:chgData name="Ratsakan Srisawat" userId="2159f526-a840-43d9-a47a-8eefac7d83fa" providerId="ADAL" clId="{05487954-FD04-42B4-A3F6-80B7C6BAEE0F}" dt="2021-06-06T12:07:06.837" v="137" actId="478"/>
          <ac:picMkLst>
            <pc:docMk/>
            <pc:sldMk cId="333620826" sldId="717"/>
            <ac:picMk id="1026" creationId="{E4653511-1A31-4B41-9208-A61BFAFC7224}"/>
          </ac:picMkLst>
        </pc:picChg>
        <pc:picChg chg="add del mod">
          <ac:chgData name="Ratsakan Srisawat" userId="2159f526-a840-43d9-a47a-8eefac7d83fa" providerId="ADAL" clId="{05487954-FD04-42B4-A3F6-80B7C6BAEE0F}" dt="2021-06-06T12:02:02.559" v="75" actId="478"/>
          <ac:picMkLst>
            <pc:docMk/>
            <pc:sldMk cId="333620826" sldId="717"/>
            <ac:picMk id="1028" creationId="{793E891E-B6B6-49D6-B3AE-3129DE543B5B}"/>
          </ac:picMkLst>
        </pc:picChg>
        <pc:picChg chg="add del mod">
          <ac:chgData name="Ratsakan Srisawat" userId="2159f526-a840-43d9-a47a-8eefac7d83fa" providerId="ADAL" clId="{05487954-FD04-42B4-A3F6-80B7C6BAEE0F}" dt="2021-06-06T12:04:30.243" v="96" actId="478"/>
          <ac:picMkLst>
            <pc:docMk/>
            <pc:sldMk cId="333620826" sldId="717"/>
            <ac:picMk id="1030" creationId="{8B6ACE10-AD26-476C-96D9-AD6012A1C17B}"/>
          </ac:picMkLst>
        </pc:picChg>
        <pc:picChg chg="add mod">
          <ac:chgData name="Ratsakan Srisawat" userId="2159f526-a840-43d9-a47a-8eefac7d83fa" providerId="ADAL" clId="{05487954-FD04-42B4-A3F6-80B7C6BAEE0F}" dt="2021-06-06T14:48:26.692" v="4746" actId="1076"/>
          <ac:picMkLst>
            <pc:docMk/>
            <pc:sldMk cId="333620826" sldId="717"/>
            <ac:picMk id="1032" creationId="{A5FD21DF-6CE3-4BC3-982A-2F1AF89F1FF5}"/>
          </ac:picMkLst>
        </pc:picChg>
        <pc:picChg chg="add mod">
          <ac:chgData name="Ratsakan Srisawat" userId="2159f526-a840-43d9-a47a-8eefac7d83fa" providerId="ADAL" clId="{05487954-FD04-42B4-A3F6-80B7C6BAEE0F}" dt="2021-06-06T12:07:38.323" v="149" actId="1076"/>
          <ac:picMkLst>
            <pc:docMk/>
            <pc:sldMk cId="333620826" sldId="717"/>
            <ac:picMk id="1034" creationId="{1609ED2E-B0C4-46F1-AA71-5440CC454027}"/>
          </ac:picMkLst>
        </pc:picChg>
        <pc:picChg chg="add mod">
          <ac:chgData name="Ratsakan Srisawat" userId="2159f526-a840-43d9-a47a-8eefac7d83fa" providerId="ADAL" clId="{05487954-FD04-42B4-A3F6-80B7C6BAEE0F}" dt="2021-06-06T12:07:37.251" v="148" actId="1076"/>
          <ac:picMkLst>
            <pc:docMk/>
            <pc:sldMk cId="333620826" sldId="717"/>
            <ac:picMk id="1036" creationId="{6FAC3624-5E5E-4180-A481-DC06A6F65C74}"/>
          </ac:picMkLst>
        </pc:picChg>
        <pc:picChg chg="add del mod">
          <ac:chgData name="Ratsakan Srisawat" userId="2159f526-a840-43d9-a47a-8eefac7d83fa" providerId="ADAL" clId="{05487954-FD04-42B4-A3F6-80B7C6BAEE0F}" dt="2021-06-06T12:06:15.066" v="127" actId="478"/>
          <ac:picMkLst>
            <pc:docMk/>
            <pc:sldMk cId="333620826" sldId="717"/>
            <ac:picMk id="1038" creationId="{E9283ED2-0F56-4D72-B11E-1F363ED7F042}"/>
          </ac:picMkLst>
        </pc:picChg>
        <pc:picChg chg="add mod">
          <ac:chgData name="Ratsakan Srisawat" userId="2159f526-a840-43d9-a47a-8eefac7d83fa" providerId="ADAL" clId="{05487954-FD04-42B4-A3F6-80B7C6BAEE0F}" dt="2021-06-06T12:07:20.985" v="142" actId="1076"/>
          <ac:picMkLst>
            <pc:docMk/>
            <pc:sldMk cId="333620826" sldId="717"/>
            <ac:picMk id="1040" creationId="{42571226-7CC4-465D-B5F7-ECA38458596C}"/>
          </ac:picMkLst>
        </pc:picChg>
        <pc:picChg chg="add del mod">
          <ac:chgData name="Ratsakan Srisawat" userId="2159f526-a840-43d9-a47a-8eefac7d83fa" providerId="ADAL" clId="{05487954-FD04-42B4-A3F6-80B7C6BAEE0F}" dt="2021-06-06T12:11:40.714" v="496" actId="14100"/>
          <ac:picMkLst>
            <pc:docMk/>
            <pc:sldMk cId="333620826" sldId="717"/>
            <ac:picMk id="1042" creationId="{348DC57D-62A3-43E9-A4B9-71C5DCE1DD7A}"/>
          </ac:picMkLst>
        </pc:picChg>
        <pc:picChg chg="add del mod">
          <ac:chgData name="Ratsakan Srisawat" userId="2159f526-a840-43d9-a47a-8eefac7d83fa" providerId="ADAL" clId="{05487954-FD04-42B4-A3F6-80B7C6BAEE0F}" dt="2021-06-06T14:48:31.591" v="4749" actId="478"/>
          <ac:picMkLst>
            <pc:docMk/>
            <pc:sldMk cId="333620826" sldId="717"/>
            <ac:picMk id="1044" creationId="{BB5429BF-AC0D-4AC0-A6AC-B030BF520245}"/>
          </ac:picMkLst>
        </pc:picChg>
        <pc:picChg chg="add del mod">
          <ac:chgData name="Ratsakan Srisawat" userId="2159f526-a840-43d9-a47a-8eefac7d83fa" providerId="ADAL" clId="{05487954-FD04-42B4-A3F6-80B7C6BAEE0F}" dt="2021-06-06T14:48:28.163" v="4747" actId="478"/>
          <ac:picMkLst>
            <pc:docMk/>
            <pc:sldMk cId="333620826" sldId="717"/>
            <ac:picMk id="1046" creationId="{1C41B077-9A9D-4E74-88CF-1B59D026F217}"/>
          </ac:picMkLst>
        </pc:picChg>
        <pc:picChg chg="add del mod">
          <ac:chgData name="Ratsakan Srisawat" userId="2159f526-a840-43d9-a47a-8eefac7d83fa" providerId="ADAL" clId="{05487954-FD04-42B4-A3F6-80B7C6BAEE0F}" dt="2021-06-06T14:49:10.684" v="4761" actId="478"/>
          <ac:picMkLst>
            <pc:docMk/>
            <pc:sldMk cId="333620826" sldId="717"/>
            <ac:picMk id="1048" creationId="{BE5087E7-5FA8-4DBA-BDD3-31160CE5B711}"/>
          </ac:picMkLst>
        </pc:picChg>
        <pc:picChg chg="add mod">
          <ac:chgData name="Ratsakan Srisawat" userId="2159f526-a840-43d9-a47a-8eefac7d83fa" providerId="ADAL" clId="{05487954-FD04-42B4-A3F6-80B7C6BAEE0F}" dt="2021-06-06T14:49:44.242" v="4773" actId="1076"/>
          <ac:picMkLst>
            <pc:docMk/>
            <pc:sldMk cId="333620826" sldId="717"/>
            <ac:picMk id="1050" creationId="{FBF85E07-313F-4D33-A91B-39076185D2AC}"/>
          </ac:picMkLst>
        </pc:picChg>
        <pc:cxnChg chg="add mod">
          <ac:chgData name="Ratsakan Srisawat" userId="2159f526-a840-43d9-a47a-8eefac7d83fa" providerId="ADAL" clId="{05487954-FD04-42B4-A3F6-80B7C6BAEE0F}" dt="2021-06-06T12:11:16.633" v="486" actId="1582"/>
          <ac:cxnSpMkLst>
            <pc:docMk/>
            <pc:sldMk cId="333620826" sldId="717"/>
            <ac:cxnSpMk id="4" creationId="{714FB5CB-A744-423F-A697-D19620FA0984}"/>
          </ac:cxnSpMkLst>
        </pc:cxnChg>
        <pc:cxnChg chg="add mod">
          <ac:chgData name="Ratsakan Srisawat" userId="2159f526-a840-43d9-a47a-8eefac7d83fa" providerId="ADAL" clId="{05487954-FD04-42B4-A3F6-80B7C6BAEE0F}" dt="2021-06-06T12:11:23.304" v="489" actId="14100"/>
          <ac:cxnSpMkLst>
            <pc:docMk/>
            <pc:sldMk cId="333620826" sldId="717"/>
            <ac:cxnSpMk id="29" creationId="{7F8F3229-7D77-4B50-9DCA-615F8B83522A}"/>
          </ac:cxnSpMkLst>
        </pc:cxnChg>
        <pc:cxnChg chg="add mod">
          <ac:chgData name="Ratsakan Srisawat" userId="2159f526-a840-43d9-a47a-8eefac7d83fa" providerId="ADAL" clId="{05487954-FD04-42B4-A3F6-80B7C6BAEE0F}" dt="2021-06-06T12:11:48.196" v="500" actId="1076"/>
          <ac:cxnSpMkLst>
            <pc:docMk/>
            <pc:sldMk cId="333620826" sldId="717"/>
            <ac:cxnSpMk id="31" creationId="{1FDDC703-6F72-41A5-9B57-3A4869F37B6C}"/>
          </ac:cxnSpMkLst>
        </pc:cxnChg>
        <pc:cxnChg chg="add mod">
          <ac:chgData name="Ratsakan Srisawat" userId="2159f526-a840-43d9-a47a-8eefac7d83fa" providerId="ADAL" clId="{05487954-FD04-42B4-A3F6-80B7C6BAEE0F}" dt="2021-06-06T12:11:46.466" v="499" actId="14100"/>
          <ac:cxnSpMkLst>
            <pc:docMk/>
            <pc:sldMk cId="333620826" sldId="717"/>
            <ac:cxnSpMk id="33" creationId="{896A43E4-F26A-47C3-8621-7B671CC9C707}"/>
          </ac:cxnSpMkLst>
        </pc:cxnChg>
      </pc:sldChg>
      <pc:sldChg chg="addSp delSp modSp mod ord">
        <pc:chgData name="Ratsakan Srisawat" userId="2159f526-a840-43d9-a47a-8eefac7d83fa" providerId="ADAL" clId="{05487954-FD04-42B4-A3F6-80B7C6BAEE0F}" dt="2021-06-06T14:42:11.119" v="4619" actId="20577"/>
        <pc:sldMkLst>
          <pc:docMk/>
          <pc:sldMk cId="2098565262" sldId="718"/>
        </pc:sldMkLst>
        <pc:spChg chg="del">
          <ac:chgData name="Ratsakan Srisawat" userId="2159f526-a840-43d9-a47a-8eefac7d83fa" providerId="ADAL" clId="{05487954-FD04-42B4-A3F6-80B7C6BAEE0F}" dt="2021-06-06T12:56:33.987" v="1021" actId="478"/>
          <ac:spMkLst>
            <pc:docMk/>
            <pc:sldMk cId="2098565262" sldId="718"/>
            <ac:spMk id="14" creationId="{068C0DCB-3B03-4111-9138-E04E9B3E0A5A}"/>
          </ac:spMkLst>
        </pc:spChg>
        <pc:spChg chg="add del mod">
          <ac:chgData name="Ratsakan Srisawat" userId="2159f526-a840-43d9-a47a-8eefac7d83fa" providerId="ADAL" clId="{05487954-FD04-42B4-A3F6-80B7C6BAEE0F}" dt="2021-06-06T14:21:18.399" v="3722" actId="478"/>
          <ac:spMkLst>
            <pc:docMk/>
            <pc:sldMk cId="2098565262" sldId="718"/>
            <ac:spMk id="21" creationId="{10CDEF28-2288-4B69-B500-B0BDD6A9F06B}"/>
          </ac:spMkLst>
        </pc:spChg>
        <pc:spChg chg="add del mod">
          <ac:chgData name="Ratsakan Srisawat" userId="2159f526-a840-43d9-a47a-8eefac7d83fa" providerId="ADAL" clId="{05487954-FD04-42B4-A3F6-80B7C6BAEE0F}" dt="2021-06-06T14:21:18.399" v="3722" actId="478"/>
          <ac:spMkLst>
            <pc:docMk/>
            <pc:sldMk cId="2098565262" sldId="718"/>
            <ac:spMk id="22" creationId="{05607672-EBA9-4AD9-B1BA-7D7BFBB6B73C}"/>
          </ac:spMkLst>
        </pc:spChg>
        <pc:spChg chg="add del mod">
          <ac:chgData name="Ratsakan Srisawat" userId="2159f526-a840-43d9-a47a-8eefac7d83fa" providerId="ADAL" clId="{05487954-FD04-42B4-A3F6-80B7C6BAEE0F}" dt="2021-06-06T14:21:18.399" v="3722" actId="478"/>
          <ac:spMkLst>
            <pc:docMk/>
            <pc:sldMk cId="2098565262" sldId="718"/>
            <ac:spMk id="23" creationId="{0C955C0E-91A1-43BF-B4BE-661C1D1968A9}"/>
          </ac:spMkLst>
        </pc:spChg>
        <pc:spChg chg="add del mod">
          <ac:chgData name="Ratsakan Srisawat" userId="2159f526-a840-43d9-a47a-8eefac7d83fa" providerId="ADAL" clId="{05487954-FD04-42B4-A3F6-80B7C6BAEE0F}" dt="2021-06-06T14:18:57.806" v="3656" actId="478"/>
          <ac:spMkLst>
            <pc:docMk/>
            <pc:sldMk cId="2098565262" sldId="718"/>
            <ac:spMk id="25" creationId="{D9358839-B956-4392-B781-A9C067311048}"/>
          </ac:spMkLst>
        </pc:spChg>
        <pc:spChg chg="mod">
          <ac:chgData name="Ratsakan Srisawat" userId="2159f526-a840-43d9-a47a-8eefac7d83fa" providerId="ADAL" clId="{05487954-FD04-42B4-A3F6-80B7C6BAEE0F}" dt="2021-06-06T12:56:27.900" v="1020" actId="20577"/>
          <ac:spMkLst>
            <pc:docMk/>
            <pc:sldMk cId="2098565262" sldId="718"/>
            <ac:spMk id="59" creationId="{00000000-0000-0000-0000-000000000000}"/>
          </ac:spMkLst>
        </pc:spChg>
        <pc:graphicFrameChg chg="add del mod modGraphic">
          <ac:chgData name="Ratsakan Srisawat" userId="2159f526-a840-43d9-a47a-8eefac7d83fa" providerId="ADAL" clId="{05487954-FD04-42B4-A3F6-80B7C6BAEE0F}" dt="2021-06-06T13:14:49.765" v="1162" actId="478"/>
          <ac:graphicFrameMkLst>
            <pc:docMk/>
            <pc:sldMk cId="2098565262" sldId="718"/>
            <ac:graphicFrameMk id="9" creationId="{B536F371-EFAA-4B71-9DF1-A2E19EFB8A35}"/>
          </ac:graphicFrameMkLst>
        </pc:graphicFrameChg>
        <pc:graphicFrameChg chg="add mod modGraphic">
          <ac:chgData name="Ratsakan Srisawat" userId="2159f526-a840-43d9-a47a-8eefac7d83fa" providerId="ADAL" clId="{05487954-FD04-42B4-A3F6-80B7C6BAEE0F}" dt="2021-06-06T14:42:11.119" v="4619" actId="20577"/>
          <ac:graphicFrameMkLst>
            <pc:docMk/>
            <pc:sldMk cId="2098565262" sldId="718"/>
            <ac:graphicFrameMk id="10" creationId="{1D1A728D-9BD1-4F20-AD1A-AF19990E6B75}"/>
          </ac:graphicFrameMkLst>
        </pc:graphicFrameChg>
        <pc:picChg chg="add del">
          <ac:chgData name="Ratsakan Srisawat" userId="2159f526-a840-43d9-a47a-8eefac7d83fa" providerId="ADAL" clId="{05487954-FD04-42B4-A3F6-80B7C6BAEE0F}" dt="2021-06-06T13:09:44.581" v="1033" actId="22"/>
          <ac:picMkLst>
            <pc:docMk/>
            <pc:sldMk cId="2098565262" sldId="718"/>
            <ac:picMk id="3" creationId="{56B1AABC-7706-4F87-8C49-CB8B3A4A71DF}"/>
          </ac:picMkLst>
        </pc:picChg>
        <pc:picChg chg="add mod">
          <ac:chgData name="Ratsakan Srisawat" userId="2159f526-a840-43d9-a47a-8eefac7d83fa" providerId="ADAL" clId="{05487954-FD04-42B4-A3F6-80B7C6BAEE0F}" dt="2021-06-06T14:23:10.646" v="3932" actId="1038"/>
          <ac:picMkLst>
            <pc:docMk/>
            <pc:sldMk cId="2098565262" sldId="718"/>
            <ac:picMk id="5" creationId="{8E98F468-0C9B-483C-BA8B-11867693F242}"/>
          </ac:picMkLst>
        </pc:picChg>
        <pc:picChg chg="add del">
          <ac:chgData name="Ratsakan Srisawat" userId="2159f526-a840-43d9-a47a-8eefac7d83fa" providerId="ADAL" clId="{05487954-FD04-42B4-A3F6-80B7C6BAEE0F}" dt="2021-06-06T13:01:26.267" v="1023"/>
          <ac:picMkLst>
            <pc:docMk/>
            <pc:sldMk cId="2098565262" sldId="718"/>
            <ac:picMk id="2050" creationId="{992B5F47-BA8F-453B-BB23-2563BB7364D9}"/>
          </ac:picMkLst>
        </pc:picChg>
        <pc:picChg chg="add mod">
          <ac:chgData name="Ratsakan Srisawat" userId="2159f526-a840-43d9-a47a-8eefac7d83fa" providerId="ADAL" clId="{05487954-FD04-42B4-A3F6-80B7C6BAEE0F}" dt="2021-06-06T14:23:10.646" v="3932" actId="1038"/>
          <ac:picMkLst>
            <pc:docMk/>
            <pc:sldMk cId="2098565262" sldId="718"/>
            <ac:picMk id="2052" creationId="{0AD03610-C92D-4145-A1FC-1609C77D8C30}"/>
          </ac:picMkLst>
        </pc:picChg>
        <pc:picChg chg="add mod">
          <ac:chgData name="Ratsakan Srisawat" userId="2159f526-a840-43d9-a47a-8eefac7d83fa" providerId="ADAL" clId="{05487954-FD04-42B4-A3F6-80B7C6BAEE0F}" dt="2021-06-06T14:23:10.646" v="3932" actId="1038"/>
          <ac:picMkLst>
            <pc:docMk/>
            <pc:sldMk cId="2098565262" sldId="718"/>
            <ac:picMk id="2054" creationId="{079C4710-BE90-4717-A866-E5BC17629DBC}"/>
          </ac:picMkLst>
        </pc:picChg>
      </pc:sldChg>
      <pc:sldChg chg="addSp delSp modSp mod">
        <pc:chgData name="Ratsakan Srisawat" userId="2159f526-a840-43d9-a47a-8eefac7d83fa" providerId="ADAL" clId="{05487954-FD04-42B4-A3F6-80B7C6BAEE0F}" dt="2021-06-06T15:31:27.457" v="6691" actId="20577"/>
        <pc:sldMkLst>
          <pc:docMk/>
          <pc:sldMk cId="2030867909" sldId="719"/>
        </pc:sldMkLst>
        <pc:spChg chg="del">
          <ac:chgData name="Ratsakan Srisawat" userId="2159f526-a840-43d9-a47a-8eefac7d83fa" providerId="ADAL" clId="{05487954-FD04-42B4-A3F6-80B7C6BAEE0F}" dt="2021-06-06T13:15:32.806" v="1183" actId="478"/>
          <ac:spMkLst>
            <pc:docMk/>
            <pc:sldMk cId="2030867909" sldId="719"/>
            <ac:spMk id="21" creationId="{10CDEF28-2288-4B69-B500-B0BDD6A9F06B}"/>
          </ac:spMkLst>
        </pc:spChg>
        <pc:spChg chg="del">
          <ac:chgData name="Ratsakan Srisawat" userId="2159f526-a840-43d9-a47a-8eefac7d83fa" providerId="ADAL" clId="{05487954-FD04-42B4-A3F6-80B7C6BAEE0F}" dt="2021-06-06T13:15:32.806" v="1183" actId="478"/>
          <ac:spMkLst>
            <pc:docMk/>
            <pc:sldMk cId="2030867909" sldId="719"/>
            <ac:spMk id="22" creationId="{05607672-EBA9-4AD9-B1BA-7D7BFBB6B73C}"/>
          </ac:spMkLst>
        </pc:spChg>
        <pc:spChg chg="del">
          <ac:chgData name="Ratsakan Srisawat" userId="2159f526-a840-43d9-a47a-8eefac7d83fa" providerId="ADAL" clId="{05487954-FD04-42B4-A3F6-80B7C6BAEE0F}" dt="2021-06-06T13:15:32.806" v="1183" actId="478"/>
          <ac:spMkLst>
            <pc:docMk/>
            <pc:sldMk cId="2030867909" sldId="719"/>
            <ac:spMk id="23" creationId="{0C955C0E-91A1-43BF-B4BE-661C1D1968A9}"/>
          </ac:spMkLst>
        </pc:spChg>
        <pc:spChg chg="add del">
          <ac:chgData name="Ratsakan Srisawat" userId="2159f526-a840-43d9-a47a-8eefac7d83fa" providerId="ADAL" clId="{05487954-FD04-42B4-A3F6-80B7C6BAEE0F}" dt="2021-06-06T13:43:24.733" v="1789" actId="22"/>
          <ac:spMkLst>
            <pc:docMk/>
            <pc:sldMk cId="2030867909" sldId="719"/>
            <ac:spMk id="24" creationId="{D2DA8E30-5420-46A4-9E49-16E4FB17AE73}"/>
          </ac:spMkLst>
        </pc:spChg>
        <pc:spChg chg="mod">
          <ac:chgData name="Ratsakan Srisawat" userId="2159f526-a840-43d9-a47a-8eefac7d83fa" providerId="ADAL" clId="{05487954-FD04-42B4-A3F6-80B7C6BAEE0F}" dt="2021-06-06T14:50:44.097" v="4818" actId="20577"/>
          <ac:spMkLst>
            <pc:docMk/>
            <pc:sldMk cId="2030867909" sldId="719"/>
            <ac:spMk id="59" creationId="{00000000-0000-0000-0000-000000000000}"/>
          </ac:spMkLst>
        </pc:spChg>
        <pc:graphicFrameChg chg="add del mod">
          <ac:chgData name="Ratsakan Srisawat" userId="2159f526-a840-43d9-a47a-8eefac7d83fa" providerId="ADAL" clId="{05487954-FD04-42B4-A3F6-80B7C6BAEE0F}" dt="2021-06-06T13:21:35.308" v="1470" actId="478"/>
          <ac:graphicFrameMkLst>
            <pc:docMk/>
            <pc:sldMk cId="2030867909" sldId="719"/>
            <ac:graphicFrameMk id="2" creationId="{1644B038-FD5E-486D-BA84-DF3A0979B3E9}"/>
          </ac:graphicFrameMkLst>
        </pc:graphicFrameChg>
        <pc:graphicFrameChg chg="add mod modGraphic">
          <ac:chgData name="Ratsakan Srisawat" userId="2159f526-a840-43d9-a47a-8eefac7d83fa" providerId="ADAL" clId="{05487954-FD04-42B4-A3F6-80B7C6BAEE0F}" dt="2021-06-06T15:31:27.457" v="6691" actId="20577"/>
          <ac:graphicFrameMkLst>
            <pc:docMk/>
            <pc:sldMk cId="2030867909" sldId="719"/>
            <ac:graphicFrameMk id="20" creationId="{8EDC8D17-6588-4462-AB78-FBBC0568B724}"/>
          </ac:graphicFrameMkLst>
        </pc:graphicFrameChg>
        <pc:picChg chg="del">
          <ac:chgData name="Ratsakan Srisawat" userId="2159f526-a840-43d9-a47a-8eefac7d83fa" providerId="ADAL" clId="{05487954-FD04-42B4-A3F6-80B7C6BAEE0F}" dt="2021-06-06T13:15:32.806" v="1183" actId="478"/>
          <ac:picMkLst>
            <pc:docMk/>
            <pc:sldMk cId="2030867909" sldId="719"/>
            <ac:picMk id="5" creationId="{8E98F468-0C9B-483C-BA8B-11867693F242}"/>
          </ac:picMkLst>
        </pc:picChg>
        <pc:picChg chg="del">
          <ac:chgData name="Ratsakan Srisawat" userId="2159f526-a840-43d9-a47a-8eefac7d83fa" providerId="ADAL" clId="{05487954-FD04-42B4-A3F6-80B7C6BAEE0F}" dt="2021-06-06T13:15:32.806" v="1183" actId="478"/>
          <ac:picMkLst>
            <pc:docMk/>
            <pc:sldMk cId="2030867909" sldId="719"/>
            <ac:picMk id="2052" creationId="{0AD03610-C92D-4145-A1FC-1609C77D8C30}"/>
          </ac:picMkLst>
        </pc:picChg>
        <pc:picChg chg="del">
          <ac:chgData name="Ratsakan Srisawat" userId="2159f526-a840-43d9-a47a-8eefac7d83fa" providerId="ADAL" clId="{05487954-FD04-42B4-A3F6-80B7C6BAEE0F}" dt="2021-06-06T13:15:32.806" v="1183" actId="478"/>
          <ac:picMkLst>
            <pc:docMk/>
            <pc:sldMk cId="2030867909" sldId="719"/>
            <ac:picMk id="2054" creationId="{079C4710-BE90-4717-A866-E5BC17629DBC}"/>
          </ac:picMkLst>
        </pc:picChg>
      </pc:sldChg>
      <pc:sldChg chg="modSp mod modShow">
        <pc:chgData name="Ratsakan Srisawat" userId="2159f526-a840-43d9-a47a-8eefac7d83fa" providerId="ADAL" clId="{05487954-FD04-42B4-A3F6-80B7C6BAEE0F}" dt="2021-07-01T17:15:46.971" v="7635" actId="729"/>
        <pc:sldMkLst>
          <pc:docMk/>
          <pc:sldMk cId="316082528" sldId="720"/>
        </pc:sldMkLst>
        <pc:spChg chg="mod">
          <ac:chgData name="Ratsakan Srisawat" userId="2159f526-a840-43d9-a47a-8eefac7d83fa" providerId="ADAL" clId="{05487954-FD04-42B4-A3F6-80B7C6BAEE0F}" dt="2021-06-06T13:17:27.885" v="1224" actId="20577"/>
          <ac:spMkLst>
            <pc:docMk/>
            <pc:sldMk cId="316082528" sldId="720"/>
            <ac:spMk id="59" creationId="{00000000-0000-0000-0000-000000000000}"/>
          </ac:spMkLst>
        </pc:spChg>
        <pc:graphicFrameChg chg="mod modGraphic">
          <ac:chgData name="Ratsakan Srisawat" userId="2159f526-a840-43d9-a47a-8eefac7d83fa" providerId="ADAL" clId="{05487954-FD04-42B4-A3F6-80B7C6BAEE0F}" dt="2021-06-06T15:47:24.722" v="7446" actId="20577"/>
          <ac:graphicFrameMkLst>
            <pc:docMk/>
            <pc:sldMk cId="316082528" sldId="720"/>
            <ac:graphicFrameMk id="2" creationId="{1644B038-FD5E-486D-BA84-DF3A0979B3E9}"/>
          </ac:graphicFrameMkLst>
        </pc:graphicFrameChg>
      </pc:sldChg>
      <pc:sldChg chg="addSp delSp modSp mod ord modShow">
        <pc:chgData name="Ratsakan Srisawat" userId="2159f526-a840-43d9-a47a-8eefac7d83fa" providerId="ADAL" clId="{05487954-FD04-42B4-A3F6-80B7C6BAEE0F}" dt="2021-07-01T17:15:54.870" v="7637" actId="729"/>
        <pc:sldMkLst>
          <pc:docMk/>
          <pc:sldMk cId="3025438082" sldId="721"/>
        </pc:sldMkLst>
        <pc:spChg chg="add mod">
          <ac:chgData name="Ratsakan Srisawat" userId="2159f526-a840-43d9-a47a-8eefac7d83fa" providerId="ADAL" clId="{05487954-FD04-42B4-A3F6-80B7C6BAEE0F}" dt="2021-06-07T08:21:21.164" v="7631" actId="20577"/>
          <ac:spMkLst>
            <pc:docMk/>
            <pc:sldMk cId="3025438082" sldId="721"/>
            <ac:spMk id="3" creationId="{99D527CA-9B9E-43DB-B8C3-88D396803206}"/>
          </ac:spMkLst>
        </pc:spChg>
        <pc:spChg chg="mod">
          <ac:chgData name="Ratsakan Srisawat" userId="2159f526-a840-43d9-a47a-8eefac7d83fa" providerId="ADAL" clId="{05487954-FD04-42B4-A3F6-80B7C6BAEE0F}" dt="2021-06-07T08:21:05.597" v="7591" actId="20577"/>
          <ac:spMkLst>
            <pc:docMk/>
            <pc:sldMk cId="3025438082" sldId="721"/>
            <ac:spMk id="59" creationId="{00000000-0000-0000-0000-000000000000}"/>
          </ac:spMkLst>
        </pc:spChg>
        <pc:graphicFrameChg chg="del">
          <ac:chgData name="Ratsakan Srisawat" userId="2159f526-a840-43d9-a47a-8eefac7d83fa" providerId="ADAL" clId="{05487954-FD04-42B4-A3F6-80B7C6BAEE0F}" dt="2021-06-06T15:35:16.994" v="6716" actId="478"/>
          <ac:graphicFrameMkLst>
            <pc:docMk/>
            <pc:sldMk cId="3025438082" sldId="721"/>
            <ac:graphicFrameMk id="2" creationId="{1644B038-FD5E-486D-BA84-DF3A0979B3E9}"/>
          </ac:graphicFrameMkLst>
        </pc:graphicFrameChg>
      </pc:sldChg>
      <pc:sldChg chg="addSp delSp modSp mod">
        <pc:chgData name="Ratsakan Srisawat" userId="2159f526-a840-43d9-a47a-8eefac7d83fa" providerId="ADAL" clId="{05487954-FD04-42B4-A3F6-80B7C6BAEE0F}" dt="2021-06-06T15:37:49.890" v="6916" actId="255"/>
        <pc:sldMkLst>
          <pc:docMk/>
          <pc:sldMk cId="3360980002" sldId="722"/>
        </pc:sldMkLst>
        <pc:spChg chg="add mod">
          <ac:chgData name="Ratsakan Srisawat" userId="2159f526-a840-43d9-a47a-8eefac7d83fa" providerId="ADAL" clId="{05487954-FD04-42B4-A3F6-80B7C6BAEE0F}" dt="2021-06-06T15:37:49.890" v="6916" actId="255"/>
          <ac:spMkLst>
            <pc:docMk/>
            <pc:sldMk cId="3360980002" sldId="722"/>
            <ac:spMk id="14" creationId="{67598E35-36D4-4FCB-ADA4-EC7C493321E5}"/>
          </ac:spMkLst>
        </pc:spChg>
        <pc:spChg chg="mod">
          <ac:chgData name="Ratsakan Srisawat" userId="2159f526-a840-43d9-a47a-8eefac7d83fa" providerId="ADAL" clId="{05487954-FD04-42B4-A3F6-80B7C6BAEE0F}" dt="2021-06-06T13:17:54.583" v="1266" actId="20577"/>
          <ac:spMkLst>
            <pc:docMk/>
            <pc:sldMk cId="3360980002" sldId="722"/>
            <ac:spMk id="59" creationId="{00000000-0000-0000-0000-000000000000}"/>
          </ac:spMkLst>
        </pc:spChg>
        <pc:graphicFrameChg chg="del">
          <ac:chgData name="Ratsakan Srisawat" userId="2159f526-a840-43d9-a47a-8eefac7d83fa" providerId="ADAL" clId="{05487954-FD04-42B4-A3F6-80B7C6BAEE0F}" dt="2021-06-06T14:05:10.563" v="2960" actId="478"/>
          <ac:graphicFrameMkLst>
            <pc:docMk/>
            <pc:sldMk cId="3360980002" sldId="722"/>
            <ac:graphicFrameMk id="2" creationId="{1644B038-FD5E-486D-BA84-DF3A0979B3E9}"/>
          </ac:graphicFrameMkLst>
        </pc:graphicFrameChg>
      </pc:sldChg>
      <pc:sldChg chg="addSp delSp modSp mod modShow">
        <pc:chgData name="Ratsakan Srisawat" userId="2159f526-a840-43d9-a47a-8eefac7d83fa" providerId="ADAL" clId="{05487954-FD04-42B4-A3F6-80B7C6BAEE0F}" dt="2021-07-01T17:15:43.384" v="7634" actId="729"/>
        <pc:sldMkLst>
          <pc:docMk/>
          <pc:sldMk cId="2416032070" sldId="723"/>
        </pc:sldMkLst>
        <pc:spChg chg="add mod">
          <ac:chgData name="Ratsakan Srisawat" userId="2159f526-a840-43d9-a47a-8eefac7d83fa" providerId="ADAL" clId="{05487954-FD04-42B4-A3F6-80B7C6BAEE0F}" dt="2021-06-06T15:50:35.178" v="7497" actId="113"/>
          <ac:spMkLst>
            <pc:docMk/>
            <pc:sldMk cId="2416032070" sldId="723"/>
            <ac:spMk id="14" creationId="{15E8F819-D671-4FE7-85B4-BA1026F97400}"/>
          </ac:spMkLst>
        </pc:spChg>
        <pc:spChg chg="mod">
          <ac:chgData name="Ratsakan Srisawat" userId="2159f526-a840-43d9-a47a-8eefac7d83fa" providerId="ADAL" clId="{05487954-FD04-42B4-A3F6-80B7C6BAEE0F}" dt="2021-06-06T13:44:22.022" v="1816"/>
          <ac:spMkLst>
            <pc:docMk/>
            <pc:sldMk cId="2416032070" sldId="723"/>
            <ac:spMk id="59" creationId="{00000000-0000-0000-0000-000000000000}"/>
          </ac:spMkLst>
        </pc:spChg>
        <pc:graphicFrameChg chg="del">
          <ac:chgData name="Ratsakan Srisawat" userId="2159f526-a840-43d9-a47a-8eefac7d83fa" providerId="ADAL" clId="{05487954-FD04-42B4-A3F6-80B7C6BAEE0F}" dt="2021-06-06T13:44:25.335" v="1817" actId="478"/>
          <ac:graphicFrameMkLst>
            <pc:docMk/>
            <pc:sldMk cId="2416032070" sldId="723"/>
            <ac:graphicFrameMk id="20" creationId="{8EDC8D17-6588-4462-AB78-FBBC0568B724}"/>
          </ac:graphicFrameMkLst>
        </pc:graphicFrameChg>
        <pc:picChg chg="add mod">
          <ac:chgData name="Ratsakan Srisawat" userId="2159f526-a840-43d9-a47a-8eefac7d83fa" providerId="ADAL" clId="{05487954-FD04-42B4-A3F6-80B7C6BAEE0F}" dt="2021-06-06T13:57:15.290" v="2762" actId="1076"/>
          <ac:picMkLst>
            <pc:docMk/>
            <pc:sldMk cId="2416032070" sldId="723"/>
            <ac:picMk id="3" creationId="{C5995DB8-643A-4E95-ACAB-FD12AA4BE6A2}"/>
          </ac:picMkLst>
        </pc:picChg>
      </pc:sldChg>
      <pc:sldChg chg="addSp delSp modSp mod modShow">
        <pc:chgData name="Ratsakan Srisawat" userId="2159f526-a840-43d9-a47a-8eefac7d83fa" providerId="ADAL" clId="{05487954-FD04-42B4-A3F6-80B7C6BAEE0F}" dt="2021-07-01T17:15:18.825" v="7633" actId="729"/>
        <pc:sldMkLst>
          <pc:docMk/>
          <pc:sldMk cId="408933748" sldId="724"/>
        </pc:sldMkLst>
        <pc:spChg chg="add del mod">
          <ac:chgData name="Ratsakan Srisawat" userId="2159f526-a840-43d9-a47a-8eefac7d83fa" providerId="ADAL" clId="{05487954-FD04-42B4-A3F6-80B7C6BAEE0F}" dt="2021-06-06T14:29:47.887" v="4177" actId="478"/>
          <ac:spMkLst>
            <pc:docMk/>
            <pc:sldMk cId="408933748" sldId="724"/>
            <ac:spMk id="2" creationId="{9256033D-5799-4E99-8D25-7E9436E89482}"/>
          </ac:spMkLst>
        </pc:spChg>
        <pc:spChg chg="add mod">
          <ac:chgData name="Ratsakan Srisawat" userId="2159f526-a840-43d9-a47a-8eefac7d83fa" providerId="ADAL" clId="{05487954-FD04-42B4-A3F6-80B7C6BAEE0F}" dt="2021-06-06T14:50:15.207" v="4774" actId="113"/>
          <ac:spMkLst>
            <pc:docMk/>
            <pc:sldMk cId="408933748" sldId="724"/>
            <ac:spMk id="3" creationId="{593BFA01-E12F-4048-A887-9B490BF5BC7C}"/>
          </ac:spMkLst>
        </pc:spChg>
        <pc:graphicFrameChg chg="mod modGraphic">
          <ac:chgData name="Ratsakan Srisawat" userId="2159f526-a840-43d9-a47a-8eefac7d83fa" providerId="ADAL" clId="{05487954-FD04-42B4-A3F6-80B7C6BAEE0F}" dt="2021-06-06T14:43:01.211" v="4621" actId="20577"/>
          <ac:graphicFrameMkLst>
            <pc:docMk/>
            <pc:sldMk cId="408933748" sldId="724"/>
            <ac:graphicFrameMk id="10" creationId="{1D1A728D-9BD1-4F20-AD1A-AF19990E6B75}"/>
          </ac:graphicFrameMkLst>
        </pc:graphicFrameChg>
        <pc:picChg chg="del">
          <ac:chgData name="Ratsakan Srisawat" userId="2159f526-a840-43d9-a47a-8eefac7d83fa" providerId="ADAL" clId="{05487954-FD04-42B4-A3F6-80B7C6BAEE0F}" dt="2021-06-06T14:27:40.900" v="4104" actId="478"/>
          <ac:picMkLst>
            <pc:docMk/>
            <pc:sldMk cId="408933748" sldId="724"/>
            <ac:picMk id="5" creationId="{8E98F468-0C9B-483C-BA8B-11867693F242}"/>
          </ac:picMkLst>
        </pc:picChg>
        <pc:picChg chg="del">
          <ac:chgData name="Ratsakan Srisawat" userId="2159f526-a840-43d9-a47a-8eefac7d83fa" providerId="ADAL" clId="{05487954-FD04-42B4-A3F6-80B7C6BAEE0F}" dt="2021-06-06T14:27:39.546" v="4101" actId="478"/>
          <ac:picMkLst>
            <pc:docMk/>
            <pc:sldMk cId="408933748" sldId="724"/>
            <ac:picMk id="2052" creationId="{0AD03610-C92D-4145-A1FC-1609C77D8C30}"/>
          </ac:picMkLst>
        </pc:picChg>
        <pc:picChg chg="del mod">
          <ac:chgData name="Ratsakan Srisawat" userId="2159f526-a840-43d9-a47a-8eefac7d83fa" providerId="ADAL" clId="{05487954-FD04-42B4-A3F6-80B7C6BAEE0F}" dt="2021-06-06T14:27:39.989" v="4103" actId="478"/>
          <ac:picMkLst>
            <pc:docMk/>
            <pc:sldMk cId="408933748" sldId="724"/>
            <ac:picMk id="2054" creationId="{079C4710-BE90-4717-A866-E5BC17629DBC}"/>
          </ac:picMkLst>
        </pc:picChg>
        <pc:picChg chg="add del mod">
          <ac:chgData name="Ratsakan Srisawat" userId="2159f526-a840-43d9-a47a-8eefac7d83fa" providerId="ADAL" clId="{05487954-FD04-42B4-A3F6-80B7C6BAEE0F}" dt="2021-06-06T14:27:20.423" v="4100"/>
          <ac:picMkLst>
            <pc:docMk/>
            <pc:sldMk cId="408933748" sldId="724"/>
            <ac:picMk id="3074" creationId="{7D02CACD-E00A-482E-B40A-602F473E35EE}"/>
          </ac:picMkLst>
        </pc:picChg>
        <pc:picChg chg="add mod">
          <ac:chgData name="Ratsakan Srisawat" userId="2159f526-a840-43d9-a47a-8eefac7d83fa" providerId="ADAL" clId="{05487954-FD04-42B4-A3F6-80B7C6BAEE0F}" dt="2021-06-06T14:27:49.942" v="4110" actId="14100"/>
          <ac:picMkLst>
            <pc:docMk/>
            <pc:sldMk cId="408933748" sldId="724"/>
            <ac:picMk id="3076" creationId="{8F0104E5-EBE5-4C82-84F9-61F965D37972}"/>
          </ac:picMkLst>
        </pc:picChg>
      </pc:sldChg>
      <pc:sldChg chg="addSp delSp modSp mod">
        <pc:chgData name="Ratsakan Srisawat" userId="2159f526-a840-43d9-a47a-8eefac7d83fa" providerId="ADAL" clId="{05487954-FD04-42B4-A3F6-80B7C6BAEE0F}" dt="2021-06-06T15:35:03.321" v="6713" actId="113"/>
        <pc:sldMkLst>
          <pc:docMk/>
          <pc:sldMk cId="3015849936" sldId="725"/>
        </pc:sldMkLst>
        <pc:spChg chg="add mod">
          <ac:chgData name="Ratsakan Srisawat" userId="2159f526-a840-43d9-a47a-8eefac7d83fa" providerId="ADAL" clId="{05487954-FD04-42B4-A3F6-80B7C6BAEE0F}" dt="2021-06-06T15:35:03.321" v="6713" actId="113"/>
          <ac:spMkLst>
            <pc:docMk/>
            <pc:sldMk cId="3015849936" sldId="725"/>
            <ac:spMk id="2" creationId="{6AB63BE0-9723-408D-8399-7FAAF181E947}"/>
          </ac:spMkLst>
        </pc:spChg>
        <pc:spChg chg="add del mod">
          <ac:chgData name="Ratsakan Srisawat" userId="2159f526-a840-43d9-a47a-8eefac7d83fa" providerId="ADAL" clId="{05487954-FD04-42B4-A3F6-80B7C6BAEE0F}" dt="2021-06-06T15:12:29.021" v="6043" actId="478"/>
          <ac:spMkLst>
            <pc:docMk/>
            <pc:sldMk cId="3015849936" sldId="725"/>
            <ac:spMk id="15" creationId="{C22F7ED5-4C87-4CED-B487-B88EE71E08D6}"/>
          </ac:spMkLst>
        </pc:spChg>
        <pc:graphicFrameChg chg="add mod modGraphic">
          <ac:chgData name="Ratsakan Srisawat" userId="2159f526-a840-43d9-a47a-8eefac7d83fa" providerId="ADAL" clId="{05487954-FD04-42B4-A3F6-80B7C6BAEE0F}" dt="2021-06-06T15:34:35.176" v="6709" actId="6549"/>
          <ac:graphicFrameMkLst>
            <pc:docMk/>
            <pc:sldMk cId="3015849936" sldId="725"/>
            <ac:graphicFrameMk id="14" creationId="{B2DED295-2B0E-4DFF-8499-EF8BFE36EC56}"/>
          </ac:graphicFrameMkLst>
        </pc:graphicFrameChg>
        <pc:graphicFrameChg chg="del mod modGraphic">
          <ac:chgData name="Ratsakan Srisawat" userId="2159f526-a840-43d9-a47a-8eefac7d83fa" providerId="ADAL" clId="{05487954-FD04-42B4-A3F6-80B7C6BAEE0F}" dt="2021-06-06T15:07:08.290" v="5892" actId="478"/>
          <ac:graphicFrameMkLst>
            <pc:docMk/>
            <pc:sldMk cId="3015849936" sldId="725"/>
            <ac:graphicFrameMk id="20" creationId="{8EDC8D17-6588-4462-AB78-FBBC0568B724}"/>
          </ac:graphicFrameMkLst>
        </pc:graphicFrameChg>
      </pc:sldChg>
      <pc:sldChg chg="mod ord modShow">
        <pc:chgData name="Ratsakan Srisawat" userId="2159f526-a840-43d9-a47a-8eefac7d83fa" providerId="ADAL" clId="{05487954-FD04-42B4-A3F6-80B7C6BAEE0F}" dt="2021-06-06T15:51:45.491" v="7504"/>
        <pc:sldMkLst>
          <pc:docMk/>
          <pc:sldMk cId="1221172540" sldId="2248"/>
        </pc:sldMkLst>
      </pc:sldChg>
      <pc:sldChg chg="ord">
        <pc:chgData name="Ratsakan Srisawat" userId="2159f526-a840-43d9-a47a-8eefac7d83fa" providerId="ADAL" clId="{05487954-FD04-42B4-A3F6-80B7C6BAEE0F}" dt="2021-06-06T15:51:47.141" v="7506"/>
        <pc:sldMkLst>
          <pc:docMk/>
          <pc:sldMk cId="2986908453" sldId="2251"/>
        </pc:sldMkLst>
      </pc:sldChg>
    </pc:docChg>
  </pc:docChgLst>
  <pc:docChgLst>
    <pc:chgData name="Ratsakan Srisawat (Nack)" userId="2159f526-a840-43d9-a47a-8eefac7d83fa" providerId="ADAL" clId="{BCC68D58-6518-4721-AC8C-2661FB410600}"/>
    <pc:docChg chg="undo redo custSel addSld delSld modSld sldOrd delMainMaster">
      <pc:chgData name="Ratsakan Srisawat (Nack)" userId="2159f526-a840-43d9-a47a-8eefac7d83fa" providerId="ADAL" clId="{BCC68D58-6518-4721-AC8C-2661FB410600}" dt="2021-04-25T17:16:47.583" v="5573" actId="1035"/>
      <pc:docMkLst>
        <pc:docMk/>
      </pc:docMkLst>
      <pc:sldChg chg="delSp modSp new del mod">
        <pc:chgData name="Ratsakan Srisawat (Nack)" userId="2159f526-a840-43d9-a47a-8eefac7d83fa" providerId="ADAL" clId="{BCC68D58-6518-4721-AC8C-2661FB410600}" dt="2021-04-25T16:07:40.055" v="2694" actId="47"/>
        <pc:sldMkLst>
          <pc:docMk/>
          <pc:sldMk cId="2403769400" sldId="256"/>
        </pc:sldMkLst>
        <pc:spChg chg="mod">
          <ac:chgData name="Ratsakan Srisawat (Nack)" userId="2159f526-a840-43d9-a47a-8eefac7d83fa" providerId="ADAL" clId="{BCC68D58-6518-4721-AC8C-2661FB410600}" dt="2021-04-25T15:23:58.371" v="92" actId="1076"/>
          <ac:spMkLst>
            <pc:docMk/>
            <pc:sldMk cId="2403769400" sldId="256"/>
            <ac:spMk id="2" creationId="{8A002D6C-7E93-420F-8803-0CA1215B2D63}"/>
          </ac:spMkLst>
        </pc:spChg>
        <pc:spChg chg="del">
          <ac:chgData name="Ratsakan Srisawat (Nack)" userId="2159f526-a840-43d9-a47a-8eefac7d83fa" providerId="ADAL" clId="{BCC68D58-6518-4721-AC8C-2661FB410600}" dt="2021-04-25T15:23:41.651" v="89" actId="478"/>
          <ac:spMkLst>
            <pc:docMk/>
            <pc:sldMk cId="2403769400" sldId="256"/>
            <ac:spMk id="3" creationId="{F3A0907C-280D-4F9B-AC23-F218609DF670}"/>
          </ac:spMkLst>
        </pc:spChg>
      </pc:sldChg>
      <pc:sldChg chg="addSp delSp modSp new del mod">
        <pc:chgData name="Ratsakan Srisawat (Nack)" userId="2159f526-a840-43d9-a47a-8eefac7d83fa" providerId="ADAL" clId="{BCC68D58-6518-4721-AC8C-2661FB410600}" dt="2021-04-25T16:09:27.598" v="2719" actId="47"/>
        <pc:sldMkLst>
          <pc:docMk/>
          <pc:sldMk cId="1875320509" sldId="257"/>
        </pc:sldMkLst>
        <pc:spChg chg="mod">
          <ac:chgData name="Ratsakan Srisawat (Nack)" userId="2159f526-a840-43d9-a47a-8eefac7d83fa" providerId="ADAL" clId="{BCC68D58-6518-4721-AC8C-2661FB410600}" dt="2021-04-25T15:39:50.204" v="1073" actId="1035"/>
          <ac:spMkLst>
            <pc:docMk/>
            <pc:sldMk cId="1875320509" sldId="257"/>
            <ac:spMk id="2" creationId="{1B8A3978-86F7-4810-B6C4-8DF42FD3A8C3}"/>
          </ac:spMkLst>
        </pc:spChg>
        <pc:spChg chg="del">
          <ac:chgData name="Ratsakan Srisawat (Nack)" userId="2159f526-a840-43d9-a47a-8eefac7d83fa" providerId="ADAL" clId="{BCC68D58-6518-4721-AC8C-2661FB410600}" dt="2021-04-25T15:24:31.208" v="125" actId="478"/>
          <ac:spMkLst>
            <pc:docMk/>
            <pc:sldMk cId="1875320509" sldId="257"/>
            <ac:spMk id="3" creationId="{3EDB1B33-6D56-4541-B866-F4DCD8539F06}"/>
          </ac:spMkLst>
        </pc:spChg>
        <pc:graphicFrameChg chg="add del mod">
          <ac:chgData name="Ratsakan Srisawat (Nack)" userId="2159f526-a840-43d9-a47a-8eefac7d83fa" providerId="ADAL" clId="{BCC68D58-6518-4721-AC8C-2661FB410600}" dt="2021-04-25T15:25:07.053" v="129" actId="478"/>
          <ac:graphicFrameMkLst>
            <pc:docMk/>
            <pc:sldMk cId="1875320509" sldId="257"/>
            <ac:graphicFrameMk id="4" creationId="{326A7E21-7A68-4EC9-BF04-E17159313BAF}"/>
          </ac:graphicFrameMkLst>
        </pc:graphicFrameChg>
        <pc:graphicFrameChg chg="add del mod modGraphic">
          <ac:chgData name="Ratsakan Srisawat (Nack)" userId="2159f526-a840-43d9-a47a-8eefac7d83fa" providerId="ADAL" clId="{BCC68D58-6518-4721-AC8C-2661FB410600}" dt="2021-04-25T16:03:34.997" v="2690" actId="1076"/>
          <ac:graphicFrameMkLst>
            <pc:docMk/>
            <pc:sldMk cId="1875320509" sldId="257"/>
            <ac:graphicFrameMk id="5" creationId="{B22F3D75-8679-4504-9036-485BB13A9F93}"/>
          </ac:graphicFrameMkLst>
        </pc:graphicFrameChg>
      </pc:sldChg>
      <pc:sldChg chg="addSp delSp modSp new del mod ord">
        <pc:chgData name="Ratsakan Srisawat (Nack)" userId="2159f526-a840-43d9-a47a-8eefac7d83fa" providerId="ADAL" clId="{BCC68D58-6518-4721-AC8C-2661FB410600}" dt="2021-04-25T16:29:11.738" v="4226" actId="47"/>
        <pc:sldMkLst>
          <pc:docMk/>
          <pc:sldMk cId="252261998" sldId="258"/>
        </pc:sldMkLst>
        <pc:spChg chg="del">
          <ac:chgData name="Ratsakan Srisawat (Nack)" userId="2159f526-a840-43d9-a47a-8eefac7d83fa" providerId="ADAL" clId="{BCC68D58-6518-4721-AC8C-2661FB410600}" dt="2021-04-25T15:43:17.187" v="1127" actId="478"/>
          <ac:spMkLst>
            <pc:docMk/>
            <pc:sldMk cId="252261998" sldId="258"/>
            <ac:spMk id="2" creationId="{D12F2FA4-DECD-4A64-9700-8F024FCC352E}"/>
          </ac:spMkLst>
        </pc:spChg>
        <pc:spChg chg="del">
          <ac:chgData name="Ratsakan Srisawat (Nack)" userId="2159f526-a840-43d9-a47a-8eefac7d83fa" providerId="ADAL" clId="{BCC68D58-6518-4721-AC8C-2661FB410600}" dt="2021-04-25T15:43:17.187" v="1127" actId="478"/>
          <ac:spMkLst>
            <pc:docMk/>
            <pc:sldMk cId="252261998" sldId="258"/>
            <ac:spMk id="3" creationId="{431A44F7-2FBB-4601-A171-DB9F36CA5E67}"/>
          </ac:spMkLst>
        </pc:spChg>
        <pc:spChg chg="add mod">
          <ac:chgData name="Ratsakan Srisawat (Nack)" userId="2159f526-a840-43d9-a47a-8eefac7d83fa" providerId="ADAL" clId="{BCC68D58-6518-4721-AC8C-2661FB410600}" dt="2021-04-25T15:44:58.362" v="1220" actId="20577"/>
          <ac:spMkLst>
            <pc:docMk/>
            <pc:sldMk cId="252261998" sldId="258"/>
            <ac:spMk id="4" creationId="{7293B621-2546-4EE0-88B6-DC3F42B41123}"/>
          </ac:spMkLst>
        </pc:spChg>
        <pc:spChg chg="add mod">
          <ac:chgData name="Ratsakan Srisawat (Nack)" userId="2159f526-a840-43d9-a47a-8eefac7d83fa" providerId="ADAL" clId="{BCC68D58-6518-4721-AC8C-2661FB410600}" dt="2021-04-25T15:47:34.565" v="1578" actId="14100"/>
          <ac:spMkLst>
            <pc:docMk/>
            <pc:sldMk cId="252261998" sldId="258"/>
            <ac:spMk id="5" creationId="{D5F3957E-F740-414B-A099-EE757CA24572}"/>
          </ac:spMkLst>
        </pc:spChg>
        <pc:spChg chg="add mod">
          <ac:chgData name="Ratsakan Srisawat (Nack)" userId="2159f526-a840-43d9-a47a-8eefac7d83fa" providerId="ADAL" clId="{BCC68D58-6518-4721-AC8C-2661FB410600}" dt="2021-04-25T15:48:37.521" v="1650" actId="2711"/>
          <ac:spMkLst>
            <pc:docMk/>
            <pc:sldMk cId="252261998" sldId="258"/>
            <ac:spMk id="6" creationId="{322F3311-A2E6-4D62-8FA6-FB4931FE14A8}"/>
          </ac:spMkLst>
        </pc:spChg>
        <pc:spChg chg="add mod">
          <ac:chgData name="Ratsakan Srisawat (Nack)" userId="2159f526-a840-43d9-a47a-8eefac7d83fa" providerId="ADAL" clId="{BCC68D58-6518-4721-AC8C-2661FB410600}" dt="2021-04-25T15:51:25.163" v="1983" actId="20577"/>
          <ac:spMkLst>
            <pc:docMk/>
            <pc:sldMk cId="252261998" sldId="258"/>
            <ac:spMk id="7" creationId="{2AFB0437-B0E3-452E-A8AD-0A248761CAF0}"/>
          </ac:spMkLst>
        </pc:spChg>
      </pc:sldChg>
      <pc:sldChg chg="modSp del mod">
        <pc:chgData name="Ratsakan Srisawat (Nack)" userId="2159f526-a840-43d9-a47a-8eefac7d83fa" providerId="ADAL" clId="{BCC68D58-6518-4721-AC8C-2661FB410600}" dt="2021-04-25T16:45:22.175" v="4709" actId="47"/>
        <pc:sldMkLst>
          <pc:docMk/>
          <pc:sldMk cId="2421305380" sldId="259"/>
        </pc:sldMkLst>
        <pc:spChg chg="mod">
          <ac:chgData name="Ratsakan Srisawat (Nack)" userId="2159f526-a840-43d9-a47a-8eefac7d83fa" providerId="ADAL" clId="{BCC68D58-6518-4721-AC8C-2661FB410600}" dt="2021-04-25T15:52:16.193" v="2021" actId="20577"/>
          <ac:spMkLst>
            <pc:docMk/>
            <pc:sldMk cId="2421305380" sldId="259"/>
            <ac:spMk id="4" creationId="{7293B621-2546-4EE0-88B6-DC3F42B41123}"/>
          </ac:spMkLst>
        </pc:spChg>
        <pc:spChg chg="mod">
          <ac:chgData name="Ratsakan Srisawat (Nack)" userId="2159f526-a840-43d9-a47a-8eefac7d83fa" providerId="ADAL" clId="{BCC68D58-6518-4721-AC8C-2661FB410600}" dt="2021-04-25T15:52:22.423" v="2036" actId="20577"/>
          <ac:spMkLst>
            <pc:docMk/>
            <pc:sldMk cId="2421305380" sldId="259"/>
            <ac:spMk id="6" creationId="{322F3311-A2E6-4D62-8FA6-FB4931FE14A8}"/>
          </ac:spMkLst>
        </pc:spChg>
        <pc:spChg chg="mod">
          <ac:chgData name="Ratsakan Srisawat (Nack)" userId="2159f526-a840-43d9-a47a-8eefac7d83fa" providerId="ADAL" clId="{BCC68D58-6518-4721-AC8C-2661FB410600}" dt="2021-04-25T15:57:27.217" v="2529" actId="20577"/>
          <ac:spMkLst>
            <pc:docMk/>
            <pc:sldMk cId="2421305380" sldId="259"/>
            <ac:spMk id="7" creationId="{2AFB0437-B0E3-452E-A8AD-0A248761CAF0}"/>
          </ac:spMkLst>
        </pc:spChg>
      </pc:sldChg>
      <pc:sldChg chg="modSp mod">
        <pc:chgData name="Ratsakan Srisawat (Nack)" userId="2159f526-a840-43d9-a47a-8eefac7d83fa" providerId="ADAL" clId="{BCC68D58-6518-4721-AC8C-2661FB410600}" dt="2021-04-25T16:07:38.137" v="2693"/>
        <pc:sldMkLst>
          <pc:docMk/>
          <pc:sldMk cId="0" sldId="277"/>
        </pc:sldMkLst>
        <pc:spChg chg="mod">
          <ac:chgData name="Ratsakan Srisawat (Nack)" userId="2159f526-a840-43d9-a47a-8eefac7d83fa" providerId="ADAL" clId="{BCC68D58-6518-4721-AC8C-2661FB410600}" dt="2021-04-25T16:07:38.137" v="2693"/>
          <ac:spMkLst>
            <pc:docMk/>
            <pc:sldMk cId="0" sldId="277"/>
            <ac:spMk id="150538" creationId="{D807A86E-4D50-F944-8EFA-8ED3B40DB7C9}"/>
          </ac:spMkLst>
        </pc:spChg>
      </pc:sldChg>
      <pc:sldChg chg="del">
        <pc:chgData name="Ratsakan Srisawat (Nack)" userId="2159f526-a840-43d9-a47a-8eefac7d83fa" providerId="ADAL" clId="{BCC68D58-6518-4721-AC8C-2661FB410600}" dt="2021-04-25T16:45:25.158" v="4710" actId="47"/>
        <pc:sldMkLst>
          <pc:docMk/>
          <pc:sldMk cId="738389260" sldId="406"/>
        </pc:sldMkLst>
      </pc:sldChg>
      <pc:sldChg chg="addSp delSp modSp mod ord">
        <pc:chgData name="Ratsakan Srisawat (Nack)" userId="2159f526-a840-43d9-a47a-8eefac7d83fa" providerId="ADAL" clId="{BCC68D58-6518-4721-AC8C-2661FB410600}" dt="2021-04-25T16:58:28.098" v="5531" actId="1076"/>
        <pc:sldMkLst>
          <pc:docMk/>
          <pc:sldMk cId="310322774" sldId="555"/>
        </pc:sldMkLst>
        <pc:spChg chg="mod">
          <ac:chgData name="Ratsakan Srisawat (Nack)" userId="2159f526-a840-43d9-a47a-8eefac7d83fa" providerId="ADAL" clId="{BCC68D58-6518-4721-AC8C-2661FB410600}" dt="2021-04-25T16:50:34.886" v="4904" actId="1076"/>
          <ac:spMkLst>
            <pc:docMk/>
            <pc:sldMk cId="310322774" sldId="555"/>
            <ac:spMk id="13" creationId="{1FEB8809-5A88-4A29-ACCD-A62767C91407}"/>
          </ac:spMkLst>
        </pc:spChg>
        <pc:spChg chg="mod">
          <ac:chgData name="Ratsakan Srisawat (Nack)" userId="2159f526-a840-43d9-a47a-8eefac7d83fa" providerId="ADAL" clId="{BCC68D58-6518-4721-AC8C-2661FB410600}" dt="2021-04-25T16:50:31.459" v="4902" actId="20577"/>
          <ac:spMkLst>
            <pc:docMk/>
            <pc:sldMk cId="310322774" sldId="555"/>
            <ac:spMk id="26" creationId="{70B24193-40AF-4069-A03B-BD6A23B070AE}"/>
          </ac:spMkLst>
        </pc:spChg>
        <pc:spChg chg="add mod">
          <ac:chgData name="Ratsakan Srisawat (Nack)" userId="2159f526-a840-43d9-a47a-8eefac7d83fa" providerId="ADAL" clId="{BCC68D58-6518-4721-AC8C-2661FB410600}" dt="2021-04-25T16:57:18.210" v="5396" actId="1076"/>
          <ac:spMkLst>
            <pc:docMk/>
            <pc:sldMk cId="310322774" sldId="555"/>
            <ac:spMk id="31" creationId="{CC8B3B92-1471-4F3D-9706-0C3A429C6899}"/>
          </ac:spMkLst>
        </pc:spChg>
        <pc:spChg chg="add mod">
          <ac:chgData name="Ratsakan Srisawat (Nack)" userId="2159f526-a840-43d9-a47a-8eefac7d83fa" providerId="ADAL" clId="{BCC68D58-6518-4721-AC8C-2661FB410600}" dt="2021-04-25T16:58:24.151" v="5530" actId="1076"/>
          <ac:spMkLst>
            <pc:docMk/>
            <pc:sldMk cId="310322774" sldId="555"/>
            <ac:spMk id="32" creationId="{A2BC19C6-EF88-4804-AAC3-931234DA1896}"/>
          </ac:spMkLst>
        </pc:spChg>
        <pc:spChg chg="add mod">
          <ac:chgData name="Ratsakan Srisawat (Nack)" userId="2159f526-a840-43d9-a47a-8eefac7d83fa" providerId="ADAL" clId="{BCC68D58-6518-4721-AC8C-2661FB410600}" dt="2021-04-25T16:58:28.098" v="5531" actId="1076"/>
          <ac:spMkLst>
            <pc:docMk/>
            <pc:sldMk cId="310322774" sldId="555"/>
            <ac:spMk id="33" creationId="{BE26E520-C07D-47FC-AFB6-64DF59932271}"/>
          </ac:spMkLst>
        </pc:spChg>
        <pc:spChg chg="add mod">
          <ac:chgData name="Ratsakan Srisawat (Nack)" userId="2159f526-a840-43d9-a47a-8eefac7d83fa" providerId="ADAL" clId="{BCC68D58-6518-4721-AC8C-2661FB410600}" dt="2021-04-25T16:55:32.957" v="5233" actId="1076"/>
          <ac:spMkLst>
            <pc:docMk/>
            <pc:sldMk cId="310322774" sldId="555"/>
            <ac:spMk id="34" creationId="{C0BAE55F-3065-4E57-B26A-F4625F989201}"/>
          </ac:spMkLst>
        </pc:spChg>
        <pc:spChg chg="add mod">
          <ac:chgData name="Ratsakan Srisawat (Nack)" userId="2159f526-a840-43d9-a47a-8eefac7d83fa" providerId="ADAL" clId="{BCC68D58-6518-4721-AC8C-2661FB410600}" dt="2021-04-25T16:56:21.586" v="5299" actId="20577"/>
          <ac:spMkLst>
            <pc:docMk/>
            <pc:sldMk cId="310322774" sldId="555"/>
            <ac:spMk id="35" creationId="{EDB4A0D2-91F1-4C45-B81B-975C26EC05B5}"/>
          </ac:spMkLst>
        </pc:spChg>
        <pc:spChg chg="add mod">
          <ac:chgData name="Ratsakan Srisawat (Nack)" userId="2159f526-a840-43d9-a47a-8eefac7d83fa" providerId="ADAL" clId="{BCC68D58-6518-4721-AC8C-2661FB410600}" dt="2021-04-25T16:57:06.351" v="5376" actId="1076"/>
          <ac:spMkLst>
            <pc:docMk/>
            <pc:sldMk cId="310322774" sldId="555"/>
            <ac:spMk id="36" creationId="{5E8E4DF5-4DB3-4110-B9FD-AD2654C8FBBA}"/>
          </ac:spMkLst>
        </pc:spChg>
        <pc:picChg chg="del mod">
          <ac:chgData name="Ratsakan Srisawat (Nack)" userId="2159f526-a840-43d9-a47a-8eefac7d83fa" providerId="ADAL" clId="{BCC68D58-6518-4721-AC8C-2661FB410600}" dt="2021-04-25T16:48:17.703" v="4860" actId="478"/>
          <ac:picMkLst>
            <pc:docMk/>
            <pc:sldMk cId="310322774" sldId="555"/>
            <ac:picMk id="14" creationId="{54187928-00B5-4916-A5B1-DFBEEDEEBAF0}"/>
          </ac:picMkLst>
        </pc:picChg>
        <pc:picChg chg="del mod">
          <ac:chgData name="Ratsakan Srisawat (Nack)" userId="2159f526-a840-43d9-a47a-8eefac7d83fa" providerId="ADAL" clId="{BCC68D58-6518-4721-AC8C-2661FB410600}" dt="2021-04-25T16:48:18.680" v="4862" actId="478"/>
          <ac:picMkLst>
            <pc:docMk/>
            <pc:sldMk cId="310322774" sldId="555"/>
            <ac:picMk id="15" creationId="{26836D18-5ECB-47FD-87F8-9E38DE90AA83}"/>
          </ac:picMkLst>
        </pc:picChg>
        <pc:picChg chg="del mod">
          <ac:chgData name="Ratsakan Srisawat (Nack)" userId="2159f526-a840-43d9-a47a-8eefac7d83fa" providerId="ADAL" clId="{BCC68D58-6518-4721-AC8C-2661FB410600}" dt="2021-04-25T16:48:16.911" v="4858" actId="478"/>
          <ac:picMkLst>
            <pc:docMk/>
            <pc:sldMk cId="310322774" sldId="555"/>
            <ac:picMk id="16" creationId="{B27644AD-81FC-4E9C-9DE9-6762AFBE22DE}"/>
          </ac:picMkLst>
        </pc:picChg>
        <pc:picChg chg="del mod">
          <ac:chgData name="Ratsakan Srisawat (Nack)" userId="2159f526-a840-43d9-a47a-8eefac7d83fa" providerId="ADAL" clId="{BCC68D58-6518-4721-AC8C-2661FB410600}" dt="2021-04-25T16:48:16.571" v="4857" actId="478"/>
          <ac:picMkLst>
            <pc:docMk/>
            <pc:sldMk cId="310322774" sldId="555"/>
            <ac:picMk id="17" creationId="{48A4340A-941D-4750-BDFC-AF77CFA06C15}"/>
          </ac:picMkLst>
        </pc:picChg>
        <pc:picChg chg="mod">
          <ac:chgData name="Ratsakan Srisawat (Nack)" userId="2159f526-a840-43d9-a47a-8eefac7d83fa" providerId="ADAL" clId="{BCC68D58-6518-4721-AC8C-2661FB410600}" dt="2021-04-25T16:51:08.535" v="4915" actId="1076"/>
          <ac:picMkLst>
            <pc:docMk/>
            <pc:sldMk cId="310322774" sldId="555"/>
            <ac:picMk id="18" creationId="{F15D5DF7-CA24-4DF8-B698-23B46663B648}"/>
          </ac:picMkLst>
        </pc:picChg>
        <pc:picChg chg="del">
          <ac:chgData name="Ratsakan Srisawat (Nack)" userId="2159f526-a840-43d9-a47a-8eefac7d83fa" providerId="ADAL" clId="{BCC68D58-6518-4721-AC8C-2661FB410600}" dt="2021-04-25T16:48:15.089" v="4854" actId="478"/>
          <ac:picMkLst>
            <pc:docMk/>
            <pc:sldMk cId="310322774" sldId="555"/>
            <ac:picMk id="19" creationId="{69503659-E11D-469A-9548-1212348E1A61}"/>
          </ac:picMkLst>
        </pc:picChg>
        <pc:picChg chg="del mod">
          <ac:chgData name="Ratsakan Srisawat (Nack)" userId="2159f526-a840-43d9-a47a-8eefac7d83fa" providerId="ADAL" clId="{BCC68D58-6518-4721-AC8C-2661FB410600}" dt="2021-04-25T16:48:18.059" v="4861" actId="478"/>
          <ac:picMkLst>
            <pc:docMk/>
            <pc:sldMk cId="310322774" sldId="555"/>
            <ac:picMk id="20" creationId="{76E54E6A-AA98-44A9-B1E4-C906D15A3C56}"/>
          </ac:picMkLst>
        </pc:picChg>
        <pc:picChg chg="del mod">
          <ac:chgData name="Ratsakan Srisawat (Nack)" userId="2159f526-a840-43d9-a47a-8eefac7d83fa" providerId="ADAL" clId="{BCC68D58-6518-4721-AC8C-2661FB410600}" dt="2021-04-25T16:48:16.227" v="4856" actId="478"/>
          <ac:picMkLst>
            <pc:docMk/>
            <pc:sldMk cId="310322774" sldId="555"/>
            <ac:picMk id="21" creationId="{CDA1EDD2-4593-41F9-A265-F90B2149CCEF}"/>
          </ac:picMkLst>
        </pc:picChg>
        <pc:picChg chg="del">
          <ac:chgData name="Ratsakan Srisawat (Nack)" userId="2159f526-a840-43d9-a47a-8eefac7d83fa" providerId="ADAL" clId="{BCC68D58-6518-4721-AC8C-2661FB410600}" dt="2021-04-25T16:48:15.570" v="4855" actId="478"/>
          <ac:picMkLst>
            <pc:docMk/>
            <pc:sldMk cId="310322774" sldId="555"/>
            <ac:picMk id="22" creationId="{ADDA814F-584E-48D6-A661-C4299BA7A579}"/>
          </ac:picMkLst>
        </pc:picChg>
        <pc:picChg chg="mod">
          <ac:chgData name="Ratsakan Srisawat (Nack)" userId="2159f526-a840-43d9-a47a-8eefac7d83fa" providerId="ADAL" clId="{BCC68D58-6518-4721-AC8C-2661FB410600}" dt="2021-04-25T16:55:28.285" v="5231" actId="1076"/>
          <ac:picMkLst>
            <pc:docMk/>
            <pc:sldMk cId="310322774" sldId="555"/>
            <ac:picMk id="23" creationId="{84A2FD09-1CB6-4D4F-BB82-013AE64BE4E5}"/>
          </ac:picMkLst>
        </pc:picChg>
        <pc:picChg chg="del">
          <ac:chgData name="Ratsakan Srisawat (Nack)" userId="2159f526-a840-43d9-a47a-8eefac7d83fa" providerId="ADAL" clId="{BCC68D58-6518-4721-AC8C-2661FB410600}" dt="2021-04-25T16:47:39.886" v="4838" actId="478"/>
          <ac:picMkLst>
            <pc:docMk/>
            <pc:sldMk cId="310322774" sldId="555"/>
            <ac:picMk id="24" creationId="{F71EE08C-25E8-4827-BDA2-3A5EE83B23AB}"/>
          </ac:picMkLst>
        </pc:picChg>
        <pc:picChg chg="del mod">
          <ac:chgData name="Ratsakan Srisawat (Nack)" userId="2159f526-a840-43d9-a47a-8eefac7d83fa" providerId="ADAL" clId="{BCC68D58-6518-4721-AC8C-2661FB410600}" dt="2021-04-25T16:48:17.202" v="4859" actId="478"/>
          <ac:picMkLst>
            <pc:docMk/>
            <pc:sldMk cId="310322774" sldId="555"/>
            <ac:picMk id="25" creationId="{B117BBBE-7FF9-4C0E-89DD-266227A91640}"/>
          </ac:picMkLst>
        </pc:picChg>
        <pc:picChg chg="add mod">
          <ac:chgData name="Ratsakan Srisawat (Nack)" userId="2159f526-a840-43d9-a47a-8eefac7d83fa" providerId="ADAL" clId="{BCC68D58-6518-4721-AC8C-2661FB410600}" dt="2021-04-25T16:51:04.832" v="4913" actId="14100"/>
          <ac:picMkLst>
            <pc:docMk/>
            <pc:sldMk cId="310322774" sldId="555"/>
            <ac:picMk id="27" creationId="{947507AF-F35D-4297-BC5E-DA66C5B12D52}"/>
          </ac:picMkLst>
        </pc:picChg>
        <pc:picChg chg="add del mod">
          <ac:chgData name="Ratsakan Srisawat (Nack)" userId="2159f526-a840-43d9-a47a-8eefac7d83fa" providerId="ADAL" clId="{BCC68D58-6518-4721-AC8C-2661FB410600}" dt="2021-04-25T16:50:04.746" v="4879" actId="478"/>
          <ac:picMkLst>
            <pc:docMk/>
            <pc:sldMk cId="310322774" sldId="555"/>
            <ac:picMk id="28" creationId="{A756470B-37DC-4E07-A65B-4214BBA93DA9}"/>
          </ac:picMkLst>
        </pc:picChg>
        <pc:picChg chg="add mod">
          <ac:chgData name="Ratsakan Srisawat (Nack)" userId="2159f526-a840-43d9-a47a-8eefac7d83fa" providerId="ADAL" clId="{BCC68D58-6518-4721-AC8C-2661FB410600}" dt="2021-04-25T16:50:43.239" v="4909" actId="1076"/>
          <ac:picMkLst>
            <pc:docMk/>
            <pc:sldMk cId="310322774" sldId="555"/>
            <ac:picMk id="29" creationId="{94BBD1B9-E2EC-47AE-B67B-5E19C5A663E8}"/>
          </ac:picMkLst>
        </pc:picChg>
        <pc:picChg chg="add mod">
          <ac:chgData name="Ratsakan Srisawat (Nack)" userId="2159f526-a840-43d9-a47a-8eefac7d83fa" providerId="ADAL" clId="{BCC68D58-6518-4721-AC8C-2661FB410600}" dt="2021-04-25T16:54:08.738" v="5146" actId="1076"/>
          <ac:picMkLst>
            <pc:docMk/>
            <pc:sldMk cId="310322774" sldId="555"/>
            <ac:picMk id="2050" creationId="{16BF681B-2295-403C-BF60-CFE94ECCF8F5}"/>
          </ac:picMkLst>
        </pc:picChg>
        <pc:picChg chg="add mod">
          <ac:chgData name="Ratsakan Srisawat (Nack)" userId="2159f526-a840-43d9-a47a-8eefac7d83fa" providerId="ADAL" clId="{BCC68D58-6518-4721-AC8C-2661FB410600}" dt="2021-04-25T16:50:45.400" v="4910" actId="1076"/>
          <ac:picMkLst>
            <pc:docMk/>
            <pc:sldMk cId="310322774" sldId="555"/>
            <ac:picMk id="2052" creationId="{C3D02A2D-81C7-4F6D-A2C6-0665CA5701EE}"/>
          </ac:picMkLst>
        </pc:picChg>
      </pc:sldChg>
      <pc:sldChg chg="del">
        <pc:chgData name="Ratsakan Srisawat (Nack)" userId="2159f526-a840-43d9-a47a-8eefac7d83fa" providerId="ADAL" clId="{BCC68D58-6518-4721-AC8C-2661FB410600}" dt="2021-04-25T16:07:32.170" v="2692" actId="47"/>
        <pc:sldMkLst>
          <pc:docMk/>
          <pc:sldMk cId="2632949443" sldId="556"/>
        </pc:sldMkLst>
      </pc:sldChg>
      <pc:sldChg chg="del">
        <pc:chgData name="Ratsakan Srisawat (Nack)" userId="2159f526-a840-43d9-a47a-8eefac7d83fa" providerId="ADAL" clId="{BCC68D58-6518-4721-AC8C-2661FB410600}" dt="2021-04-25T16:07:25.633" v="2691"/>
        <pc:sldMkLst>
          <pc:docMk/>
          <pc:sldMk cId="3331069904" sldId="557"/>
        </pc:sldMkLst>
      </pc:sldChg>
      <pc:sldChg chg="addSp delSp modSp mod">
        <pc:chgData name="Ratsakan Srisawat (Nack)" userId="2159f526-a840-43d9-a47a-8eefac7d83fa" providerId="ADAL" clId="{BCC68D58-6518-4721-AC8C-2661FB410600}" dt="2021-04-25T17:08:41.732" v="5534" actId="20577"/>
        <pc:sldMkLst>
          <pc:docMk/>
          <pc:sldMk cId="3348351636" sldId="712"/>
        </pc:sldMkLst>
        <pc:spChg chg="del">
          <ac:chgData name="Ratsakan Srisawat (Nack)" userId="2159f526-a840-43d9-a47a-8eefac7d83fa" providerId="ADAL" clId="{BCC68D58-6518-4721-AC8C-2661FB410600}" dt="2021-04-25T16:07:53.132" v="2695" actId="478"/>
          <ac:spMkLst>
            <pc:docMk/>
            <pc:sldMk cId="3348351636" sldId="712"/>
            <ac:spMk id="2" creationId="{5F6CA0FB-2F3F-4E28-9BA1-64A5E321829C}"/>
          </ac:spMkLst>
        </pc:spChg>
        <pc:spChg chg="del">
          <ac:chgData name="Ratsakan Srisawat (Nack)" userId="2159f526-a840-43d9-a47a-8eefac7d83fa" providerId="ADAL" clId="{BCC68D58-6518-4721-AC8C-2661FB410600}" dt="2021-04-25T16:07:53.132" v="2695" actId="478"/>
          <ac:spMkLst>
            <pc:docMk/>
            <pc:sldMk cId="3348351636" sldId="712"/>
            <ac:spMk id="26" creationId="{36CFEA1A-A534-4D7F-965B-6215AC1C1ED4}"/>
          </ac:spMkLst>
        </pc:spChg>
        <pc:spChg chg="del">
          <ac:chgData name="Ratsakan Srisawat (Nack)" userId="2159f526-a840-43d9-a47a-8eefac7d83fa" providerId="ADAL" clId="{BCC68D58-6518-4721-AC8C-2661FB410600}" dt="2021-04-25T16:07:53.132" v="2695" actId="478"/>
          <ac:spMkLst>
            <pc:docMk/>
            <pc:sldMk cId="3348351636" sldId="712"/>
            <ac:spMk id="27" creationId="{07AF0A74-B02A-4671-A557-04CDB412E600}"/>
          </ac:spMkLst>
        </pc:spChg>
        <pc:spChg chg="del">
          <ac:chgData name="Ratsakan Srisawat (Nack)" userId="2159f526-a840-43d9-a47a-8eefac7d83fa" providerId="ADAL" clId="{BCC68D58-6518-4721-AC8C-2661FB410600}" dt="2021-04-25T16:07:53.132" v="2695" actId="478"/>
          <ac:spMkLst>
            <pc:docMk/>
            <pc:sldMk cId="3348351636" sldId="712"/>
            <ac:spMk id="28" creationId="{CF9C9E1B-22FA-488C-9DC4-C4A72E762C38}"/>
          </ac:spMkLst>
        </pc:spChg>
        <pc:spChg chg="del">
          <ac:chgData name="Ratsakan Srisawat (Nack)" userId="2159f526-a840-43d9-a47a-8eefac7d83fa" providerId="ADAL" clId="{BCC68D58-6518-4721-AC8C-2661FB410600}" dt="2021-04-25T16:07:53.132" v="2695" actId="478"/>
          <ac:spMkLst>
            <pc:docMk/>
            <pc:sldMk cId="3348351636" sldId="712"/>
            <ac:spMk id="29" creationId="{914FAC81-7818-4907-A94D-8727A849AF82}"/>
          </ac:spMkLst>
        </pc:spChg>
        <pc:spChg chg="del">
          <ac:chgData name="Ratsakan Srisawat (Nack)" userId="2159f526-a840-43d9-a47a-8eefac7d83fa" providerId="ADAL" clId="{BCC68D58-6518-4721-AC8C-2661FB410600}" dt="2021-04-25T16:07:53.132" v="2695" actId="478"/>
          <ac:spMkLst>
            <pc:docMk/>
            <pc:sldMk cId="3348351636" sldId="712"/>
            <ac:spMk id="30" creationId="{9B2D1731-497B-4BFD-843D-3C05E9AB6372}"/>
          </ac:spMkLst>
        </pc:spChg>
        <pc:spChg chg="mod">
          <ac:chgData name="Ratsakan Srisawat (Nack)" userId="2159f526-a840-43d9-a47a-8eefac7d83fa" providerId="ADAL" clId="{BCC68D58-6518-4721-AC8C-2661FB410600}" dt="2021-04-25T16:08:31.568" v="2713" actId="1036"/>
          <ac:spMkLst>
            <pc:docMk/>
            <pc:sldMk cId="3348351636" sldId="712"/>
            <ac:spMk id="59" creationId="{00000000-0000-0000-0000-000000000000}"/>
          </ac:spMkLst>
        </pc:spChg>
        <pc:graphicFrameChg chg="add mod modGraphic">
          <ac:chgData name="Ratsakan Srisawat (Nack)" userId="2159f526-a840-43d9-a47a-8eefac7d83fa" providerId="ADAL" clId="{BCC68D58-6518-4721-AC8C-2661FB410600}" dt="2021-04-25T17:08:41.732" v="5534" actId="20577"/>
          <ac:graphicFrameMkLst>
            <pc:docMk/>
            <pc:sldMk cId="3348351636" sldId="712"/>
            <ac:graphicFrameMk id="31" creationId="{7EDB938B-D8BE-4070-BD95-888E4CDDE9A7}"/>
          </ac:graphicFrameMkLst>
        </pc:graphicFrameChg>
        <pc:picChg chg="del">
          <ac:chgData name="Ratsakan Srisawat (Nack)" userId="2159f526-a840-43d9-a47a-8eefac7d83fa" providerId="ADAL" clId="{BCC68D58-6518-4721-AC8C-2661FB410600}" dt="2021-04-25T16:07:53.132" v="2695" actId="478"/>
          <ac:picMkLst>
            <pc:docMk/>
            <pc:sldMk cId="3348351636" sldId="712"/>
            <ac:picMk id="19" creationId="{2C60F52B-B64C-414A-AFA5-5296C1090314}"/>
          </ac:picMkLst>
        </pc:picChg>
        <pc:picChg chg="del">
          <ac:chgData name="Ratsakan Srisawat (Nack)" userId="2159f526-a840-43d9-a47a-8eefac7d83fa" providerId="ADAL" clId="{BCC68D58-6518-4721-AC8C-2661FB410600}" dt="2021-04-25T16:07:53.132" v="2695" actId="478"/>
          <ac:picMkLst>
            <pc:docMk/>
            <pc:sldMk cId="3348351636" sldId="712"/>
            <ac:picMk id="20" creationId="{1B6F319B-3620-4732-A56F-BAABF162F33D}"/>
          </ac:picMkLst>
        </pc:picChg>
        <pc:picChg chg="del">
          <ac:chgData name="Ratsakan Srisawat (Nack)" userId="2159f526-a840-43d9-a47a-8eefac7d83fa" providerId="ADAL" clId="{BCC68D58-6518-4721-AC8C-2661FB410600}" dt="2021-04-25T16:07:53.132" v="2695" actId="478"/>
          <ac:picMkLst>
            <pc:docMk/>
            <pc:sldMk cId="3348351636" sldId="712"/>
            <ac:picMk id="21" creationId="{E8421020-1559-4C92-AEED-4CD54D65EC8F}"/>
          </ac:picMkLst>
        </pc:picChg>
        <pc:picChg chg="del">
          <ac:chgData name="Ratsakan Srisawat (Nack)" userId="2159f526-a840-43d9-a47a-8eefac7d83fa" providerId="ADAL" clId="{BCC68D58-6518-4721-AC8C-2661FB410600}" dt="2021-04-25T16:07:53.132" v="2695" actId="478"/>
          <ac:picMkLst>
            <pc:docMk/>
            <pc:sldMk cId="3348351636" sldId="712"/>
            <ac:picMk id="24" creationId="{AB4A453F-4CB9-45E1-A7A1-ECCD7C4BFE3A}"/>
          </ac:picMkLst>
        </pc:picChg>
        <pc:picChg chg="del">
          <ac:chgData name="Ratsakan Srisawat (Nack)" userId="2159f526-a840-43d9-a47a-8eefac7d83fa" providerId="ADAL" clId="{BCC68D58-6518-4721-AC8C-2661FB410600}" dt="2021-04-25T16:07:53.132" v="2695" actId="478"/>
          <ac:picMkLst>
            <pc:docMk/>
            <pc:sldMk cId="3348351636" sldId="712"/>
            <ac:picMk id="25" creationId="{89A84726-9FDE-43D0-9595-14D353A64F88}"/>
          </ac:picMkLst>
        </pc:picChg>
        <pc:picChg chg="del">
          <ac:chgData name="Ratsakan Srisawat (Nack)" userId="2159f526-a840-43d9-a47a-8eefac7d83fa" providerId="ADAL" clId="{BCC68D58-6518-4721-AC8C-2661FB410600}" dt="2021-04-25T16:07:53.132" v="2695" actId="478"/>
          <ac:picMkLst>
            <pc:docMk/>
            <pc:sldMk cId="3348351636" sldId="712"/>
            <ac:picMk id="1026" creationId="{D29E3CDF-7E26-4168-9B2D-D9C479DD1EE0}"/>
          </ac:picMkLst>
        </pc:picChg>
      </pc:sldChg>
      <pc:sldChg chg="del">
        <pc:chgData name="Ratsakan Srisawat (Nack)" userId="2159f526-a840-43d9-a47a-8eefac7d83fa" providerId="ADAL" clId="{BCC68D58-6518-4721-AC8C-2661FB410600}" dt="2021-04-25T16:07:58.631" v="2696"/>
        <pc:sldMkLst>
          <pc:docMk/>
          <pc:sldMk cId="594916657" sldId="713"/>
        </pc:sldMkLst>
      </pc:sldChg>
      <pc:sldChg chg="addSp modSp mod">
        <pc:chgData name="Ratsakan Srisawat (Nack)" userId="2159f526-a840-43d9-a47a-8eefac7d83fa" providerId="ADAL" clId="{BCC68D58-6518-4721-AC8C-2661FB410600}" dt="2021-04-25T17:16:47.583" v="5573" actId="1035"/>
        <pc:sldMkLst>
          <pc:docMk/>
          <pc:sldMk cId="4110228297" sldId="713"/>
        </pc:sldMkLst>
        <pc:spChg chg="mod">
          <ac:chgData name="Ratsakan Srisawat (Nack)" userId="2159f526-a840-43d9-a47a-8eefac7d83fa" providerId="ADAL" clId="{BCC68D58-6518-4721-AC8C-2661FB410600}" dt="2021-04-25T16:10:02.208" v="2721"/>
          <ac:spMkLst>
            <pc:docMk/>
            <pc:sldMk cId="4110228297" sldId="713"/>
            <ac:spMk id="59" creationId="{00000000-0000-0000-0000-000000000000}"/>
          </ac:spMkLst>
        </pc:spChg>
        <pc:graphicFrameChg chg="add mod modGraphic">
          <ac:chgData name="Ratsakan Srisawat (Nack)" userId="2159f526-a840-43d9-a47a-8eefac7d83fa" providerId="ADAL" clId="{BCC68D58-6518-4721-AC8C-2661FB410600}" dt="2021-04-25T17:16:47.583" v="5573" actId="1035"/>
          <ac:graphicFrameMkLst>
            <pc:docMk/>
            <pc:sldMk cId="4110228297" sldId="713"/>
            <ac:graphicFrameMk id="2" creationId="{E53764BA-429A-4D8A-94B0-D948D41CDEA8}"/>
          </ac:graphicFrameMkLst>
        </pc:graphicFrameChg>
      </pc:sldChg>
      <pc:sldChg chg="addSp modSp mod">
        <pc:chgData name="Ratsakan Srisawat (Nack)" userId="2159f526-a840-43d9-a47a-8eefac7d83fa" providerId="ADAL" clId="{BCC68D58-6518-4721-AC8C-2661FB410600}" dt="2021-04-25T17:15:47.877" v="5548" actId="20577"/>
        <pc:sldMkLst>
          <pc:docMk/>
          <pc:sldMk cId="665089781" sldId="714"/>
        </pc:sldMkLst>
        <pc:spChg chg="add mod">
          <ac:chgData name="Ratsakan Srisawat (Nack)" userId="2159f526-a840-43d9-a47a-8eefac7d83fa" providerId="ADAL" clId="{BCC68D58-6518-4721-AC8C-2661FB410600}" dt="2021-04-25T17:15:47.877" v="5548" actId="20577"/>
          <ac:spMkLst>
            <pc:docMk/>
            <pc:sldMk cId="665089781" sldId="714"/>
            <ac:spMk id="14" creationId="{068C0DCB-3B03-4111-9138-E04E9B3E0A5A}"/>
          </ac:spMkLst>
        </pc:spChg>
        <pc:spChg chg="mod">
          <ac:chgData name="Ratsakan Srisawat (Nack)" userId="2159f526-a840-43d9-a47a-8eefac7d83fa" providerId="ADAL" clId="{BCC68D58-6518-4721-AC8C-2661FB410600}" dt="2021-04-25T16:09:36.433" v="2720"/>
          <ac:spMkLst>
            <pc:docMk/>
            <pc:sldMk cId="665089781" sldId="714"/>
            <ac:spMk id="59" creationId="{00000000-0000-0000-0000-000000000000}"/>
          </ac:spMkLst>
        </pc:spChg>
        <pc:picChg chg="add mod">
          <ac:chgData name="Ratsakan Srisawat (Nack)" userId="2159f526-a840-43d9-a47a-8eefac7d83fa" providerId="ADAL" clId="{BCC68D58-6518-4721-AC8C-2661FB410600}" dt="2021-04-25T16:13:01.902" v="2755" actId="14861"/>
          <ac:picMkLst>
            <pc:docMk/>
            <pc:sldMk cId="665089781" sldId="714"/>
            <ac:picMk id="1026" creationId="{5E49ACAB-12B1-474F-B24B-50596F4B02CD}"/>
          </ac:picMkLst>
        </pc:picChg>
      </pc:sldChg>
      <pc:sldChg chg="addSp modSp del mod">
        <pc:chgData name="Ratsakan Srisawat (Nack)" userId="2159f526-a840-43d9-a47a-8eefac7d83fa" providerId="ADAL" clId="{BCC68D58-6518-4721-AC8C-2661FB410600}" dt="2021-04-25T16:09:25.784" v="2718" actId="47"/>
        <pc:sldMkLst>
          <pc:docMk/>
          <pc:sldMk cId="365418897" sldId="715"/>
        </pc:sldMkLst>
        <pc:graphicFrameChg chg="add mod modGraphic">
          <ac:chgData name="Ratsakan Srisawat (Nack)" userId="2159f526-a840-43d9-a47a-8eefac7d83fa" providerId="ADAL" clId="{BCC68D58-6518-4721-AC8C-2661FB410600}" dt="2021-04-25T16:08:50.676" v="2716" actId="1076"/>
          <ac:graphicFrameMkLst>
            <pc:docMk/>
            <pc:sldMk cId="365418897" sldId="715"/>
            <ac:graphicFrameMk id="13" creationId="{A2810646-7CE4-4136-9C92-51B10265C415}"/>
          </ac:graphicFrameMkLst>
        </pc:graphicFrameChg>
      </pc:sldChg>
      <pc:sldChg chg="addSp delSp modSp mod">
        <pc:chgData name="Ratsakan Srisawat (Nack)" userId="2159f526-a840-43d9-a47a-8eefac7d83fa" providerId="ADAL" clId="{BCC68D58-6518-4721-AC8C-2661FB410600}" dt="2021-04-25T17:14:18.213" v="5536" actId="22"/>
        <pc:sldMkLst>
          <pc:docMk/>
          <pc:sldMk cId="3263010506" sldId="715"/>
        </pc:sldMkLst>
        <pc:spChg chg="add del mod">
          <ac:chgData name="Ratsakan Srisawat (Nack)" userId="2159f526-a840-43d9-a47a-8eefac7d83fa" providerId="ADAL" clId="{BCC68D58-6518-4721-AC8C-2661FB410600}" dt="2021-04-25T16:58:37.740" v="5532" actId="478"/>
          <ac:spMkLst>
            <pc:docMk/>
            <pc:sldMk cId="3263010506" sldId="715"/>
            <ac:spMk id="13" creationId="{E3D73B94-9128-487B-9184-3990164841B5}"/>
          </ac:spMkLst>
        </pc:spChg>
        <pc:spChg chg="mod">
          <ac:chgData name="Ratsakan Srisawat (Nack)" userId="2159f526-a840-43d9-a47a-8eefac7d83fa" providerId="ADAL" clId="{BCC68D58-6518-4721-AC8C-2661FB410600}" dt="2021-04-25T16:45:37.735" v="4735" actId="20577"/>
          <ac:spMkLst>
            <pc:docMk/>
            <pc:sldMk cId="3263010506" sldId="715"/>
            <ac:spMk id="59" creationId="{00000000-0000-0000-0000-000000000000}"/>
          </ac:spMkLst>
        </pc:spChg>
        <pc:picChg chg="add del">
          <ac:chgData name="Ratsakan Srisawat (Nack)" userId="2159f526-a840-43d9-a47a-8eefac7d83fa" providerId="ADAL" clId="{BCC68D58-6518-4721-AC8C-2661FB410600}" dt="2021-04-25T17:14:17.912" v="5535" actId="478"/>
          <ac:picMkLst>
            <pc:docMk/>
            <pc:sldMk cId="3263010506" sldId="715"/>
            <ac:picMk id="3" creationId="{D1241B5D-FB3C-4C8D-85F7-389A79CE4256}"/>
          </ac:picMkLst>
        </pc:picChg>
        <pc:picChg chg="add">
          <ac:chgData name="Ratsakan Srisawat (Nack)" userId="2159f526-a840-43d9-a47a-8eefac7d83fa" providerId="ADAL" clId="{BCC68D58-6518-4721-AC8C-2661FB410600}" dt="2021-04-25T17:14:18.213" v="5536" actId="22"/>
          <ac:picMkLst>
            <pc:docMk/>
            <pc:sldMk cId="3263010506" sldId="715"/>
            <ac:picMk id="5" creationId="{966350FE-DFBD-46C0-BF85-A653519C607E}"/>
          </ac:picMkLst>
        </pc:picChg>
      </pc:sldChg>
      <pc:sldChg chg="addSp delSp modSp mod">
        <pc:chgData name="Ratsakan Srisawat (Nack)" userId="2159f526-a840-43d9-a47a-8eefac7d83fa" providerId="ADAL" clId="{BCC68D58-6518-4721-AC8C-2661FB410600}" dt="2021-04-25T16:46:55.839" v="4798" actId="14100"/>
        <pc:sldMkLst>
          <pc:docMk/>
          <pc:sldMk cId="2598158165" sldId="716"/>
        </pc:sldMkLst>
        <pc:spChg chg="add del">
          <ac:chgData name="Ratsakan Srisawat (Nack)" userId="2159f526-a840-43d9-a47a-8eefac7d83fa" providerId="ADAL" clId="{BCC68D58-6518-4721-AC8C-2661FB410600}" dt="2021-04-25T16:33:03.278" v="4237" actId="11529"/>
          <ac:spMkLst>
            <pc:docMk/>
            <pc:sldMk cId="2598158165" sldId="716"/>
            <ac:spMk id="2" creationId="{8592A51F-7819-4D27-BCB2-48CAD991BD6B}"/>
          </ac:spMkLst>
        </pc:spChg>
        <pc:spChg chg="add del mod or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3" creationId="{03A5D7C1-AD1D-427F-B25B-BABDA107FA5A}"/>
          </ac:spMkLst>
        </pc:spChg>
        <pc:spChg chg="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6" creationId="{00000000-0000-0000-0000-000000000000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23" creationId="{B83ED987-759C-4508-8FEE-DFE704D4E724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28" creationId="{119DA268-9C00-4FF4-918C-D6950AE13299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29" creationId="{115C6452-161F-474A-9AB6-39C6BEEEB301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35" creationId="{8AB41FEB-9C01-413F-9685-A746D757F151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36" creationId="{CBB54958-266A-4CAA-A213-AE987094220A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37" creationId="{D84CE6BE-0332-4D4F-AA81-B2390AD86ECA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38" creationId="{36D38413-4A56-4933-AFD9-AD0F57A5880D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42" creationId="{1F9B9510-041F-4020-BA99-8DEB121A53C1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43" creationId="{9EEB48CC-13F0-43B0-82AE-B2F56A799C68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44" creationId="{D5FF3DD9-392A-44E6-966B-B929DC536355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45" creationId="{E549E253-BB81-42F3-94BE-2250E0C03479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50" creationId="{781F1EF5-3F12-4D81-99FF-BBED70BFDFD7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51" creationId="{10633019-8809-4D50-A292-B25311D4E6E7}"/>
          </ac:spMkLst>
        </pc:spChg>
        <pc:spChg chg="mod">
          <ac:chgData name="Ratsakan Srisawat (Nack)" userId="2159f526-a840-43d9-a47a-8eefac7d83fa" providerId="ADAL" clId="{BCC68D58-6518-4721-AC8C-2661FB410600}" dt="2021-04-25T16:32:11.548" v="4229"/>
          <ac:spMkLst>
            <pc:docMk/>
            <pc:sldMk cId="2598158165" sldId="716"/>
            <ac:spMk id="52" creationId="{4E5DD3F0-E846-4EAF-90ED-4B0CC1852C50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53" creationId="{83816BE4-B603-442D-8034-FD018C27FAFC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54" creationId="{C71C8217-AA6A-426B-838D-604A0C24090C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55" creationId="{3981E55D-70C5-4A33-A3E4-D68EE56B3524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56" creationId="{2EB98812-D473-4835-A774-F83CFC37C09A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57" creationId="{D7C2D1FE-AF34-4FEB-81FA-84020F7C99A6}"/>
          </ac:spMkLst>
        </pc:spChg>
        <pc:spChg chg="mod">
          <ac:chgData name="Ratsakan Srisawat (Nack)" userId="2159f526-a840-43d9-a47a-8eefac7d83fa" providerId="ADAL" clId="{BCC68D58-6518-4721-AC8C-2661FB410600}" dt="2021-04-25T16:10:46.794" v="2732" actId="1036"/>
          <ac:spMkLst>
            <pc:docMk/>
            <pc:sldMk cId="2598158165" sldId="716"/>
            <ac:spMk id="59" creationId="{00000000-0000-0000-0000-000000000000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63" creationId="{15AFDB4C-61FC-4530-94CE-600C9A7D8DF2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64" creationId="{72B37FE4-4DB9-4C10-AE47-53A36B21F79C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65" creationId="{93FD7912-E5CE-4564-9EA1-2DEB92952E2F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66" creationId="{11145CA2-3653-46EA-9BDC-63B412B55C5E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67" creationId="{A8E16F58-951A-490C-BE87-B9B739C054FA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68" creationId="{6EABB86C-08BB-4491-A9DA-74DEE3572B05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69" creationId="{F14D0EDC-4B3B-48C2-A347-3C9A253B1D5B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74" creationId="{4AE1C9B8-A189-4C58-8C59-70197A576A7E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75" creationId="{8977A1AC-0EEE-4D92-A867-2E5E45D27372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76" creationId="{FF2E80AE-1F4F-42C1-B1D6-2CE30E64838C}"/>
          </ac:spMkLst>
        </pc:spChg>
        <pc:spChg chg="add del mod">
          <ac:chgData name="Ratsakan Srisawat (Nack)" userId="2159f526-a840-43d9-a47a-8eefac7d83fa" providerId="ADAL" clId="{BCC68D58-6518-4721-AC8C-2661FB410600}" dt="2021-04-25T16:32:13.722" v="4230"/>
          <ac:spMkLst>
            <pc:docMk/>
            <pc:sldMk cId="2598158165" sldId="716"/>
            <ac:spMk id="77" creationId="{F3CD5305-F051-4D09-BC92-B3C3D7A32795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84" creationId="{98DD66B7-7949-4B9A-AEB7-26A86E748F8C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89" creationId="{D30F882D-530F-4149-92E6-965F77E6DF1E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90" creationId="{41D36BE0-8D52-43D9-A1F2-ACD81338BEEB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96" creationId="{C020C908-A0A2-435F-9EB7-535FF2DAA6D9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97" creationId="{A5C94067-89C3-4D44-B069-2D07D6EB53B5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98" creationId="{C018B8FD-2F37-44BE-872F-2499BF1BAF32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99" creationId="{B62ECC50-472E-4DF8-9354-4307D6F7DEB8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103" creationId="{C4B804D8-CB65-460B-A324-E638248EF07B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104" creationId="{42CCF85E-803E-4E5D-BD31-FB6C2A755453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105" creationId="{BC1146C8-CC19-4C04-94BF-B85863172DEC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06" creationId="{07CFE350-3163-400E-BDE9-CB9EDC2412ED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110" creationId="{B3F4BD19-1E3D-466B-9C47-32DB7FB43692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111" creationId="{604CB31A-5BE7-4FC4-96E8-78204D51DFD8}"/>
          </ac:spMkLst>
        </pc:spChg>
        <pc:spChg chg="mod">
          <ac:chgData name="Ratsakan Srisawat (Nack)" userId="2159f526-a840-43d9-a47a-8eefac7d83fa" providerId="ADAL" clId="{BCC68D58-6518-4721-AC8C-2661FB410600}" dt="2021-04-25T16:32:54.648" v="4235" actId="1076"/>
          <ac:spMkLst>
            <pc:docMk/>
            <pc:sldMk cId="2598158165" sldId="716"/>
            <ac:spMk id="112" creationId="{80FE8AB6-DD4B-4029-BF85-DD60DD012741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13" creationId="{D29314C7-F81F-405B-B622-0A942DA98954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14" creationId="{B83A52FF-8DFF-4DCB-9466-F8E8204006D8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15" creationId="{00811F7E-75C1-4B79-800B-878C5826B301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16" creationId="{A51BD2BF-1489-4536-B5A7-30E1824A70F3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17" creationId="{4C69AC38-4A4A-450B-AAFD-241E701D7A52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18" creationId="{56365E34-1184-44D2-A844-8F658E458065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19" creationId="{20BC625F-E726-45A7-8A4E-AAA4AC6A9B60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20" creationId="{1A8D2860-0235-4A27-9489-E4521F586D8F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21" creationId="{8A179314-2BB9-439C-901C-DAA2ED6542AE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22" creationId="{A7180340-1A4E-411D-9339-6DE71299F79C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23" creationId="{1580EF04-90DC-4D8F-ABCD-8D72F74453F3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24" creationId="{3DFE40C6-537A-4037-835C-9811CF071B1E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29" creationId="{3D42018A-0AF7-4F02-9E92-262313A9FF4D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30" creationId="{9ADA9733-6710-48C8-BE17-4AD7FBB62D4F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31" creationId="{CD571854-9B25-4DC3-9BCB-32BDBEEB21C7}"/>
          </ac:spMkLst>
        </pc:spChg>
        <pc:spChg chg="add del mod">
          <ac:chgData name="Ratsakan Srisawat (Nack)" userId="2159f526-a840-43d9-a47a-8eefac7d83fa" providerId="ADAL" clId="{BCC68D58-6518-4721-AC8C-2661FB410600}" dt="2021-04-25T16:34:19.388" v="4249" actId="478"/>
          <ac:spMkLst>
            <pc:docMk/>
            <pc:sldMk cId="2598158165" sldId="716"/>
            <ac:spMk id="132" creationId="{7E23E3A7-EB63-469F-98F7-31D4A72CC5B6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39" creationId="{64669E05-467D-4AC8-95F2-1E0D1B81C9E5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40" creationId="{9C4978AD-DEF0-4ADE-886B-707305445FD7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41" creationId="{70F756A6-1A4E-4341-B4A6-F06FB398B751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42" creationId="{188D3EAC-EEA9-47AB-9626-6BAFF5622FE6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52" creationId="{6A961208-026E-489E-B23C-FB6B39C25D78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54" creationId="{3CD2F4F5-6F16-4078-B81D-C8C7A96744B7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55" creationId="{EA8226A3-FB27-44E8-B93D-AEE394149882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65" creationId="{F34FBD58-862C-4C58-B11A-6EA7165D528A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66" creationId="{1549233B-EAAA-4ED3-81A5-40A5452C4FEC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68" creationId="{A6CE7570-491E-4B75-8B61-C966CEDD5C55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69" creationId="{C5CB60EB-44A6-431B-94DB-537EC6C23383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71" creationId="{4725C92D-7B4D-447F-956B-0DA110FAB8E6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72" creationId="{B37F2A3C-BCF8-47BA-B1F2-F90E99041AF9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73" creationId="{2CAE8D43-4E00-4914-916C-C6E36B96A981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74" creationId="{346603DA-AAC6-48EB-BCB7-70EAF4BDC914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75" creationId="{4192A0BB-59F0-474F-AC95-85E57DA814D4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76" creationId="{563336EC-DA17-436E-A6AE-8413C1612F88}"/>
          </ac:spMkLst>
        </pc:spChg>
        <pc:spChg chg="add del mod">
          <ac:chgData name="Ratsakan Srisawat (Nack)" userId="2159f526-a840-43d9-a47a-8eefac7d83fa" providerId="ADAL" clId="{BCC68D58-6518-4721-AC8C-2661FB410600}" dt="2021-04-25T16:38:48.652" v="4255" actId="478"/>
          <ac:spMkLst>
            <pc:docMk/>
            <pc:sldMk cId="2598158165" sldId="716"/>
            <ac:spMk id="177" creationId="{B435B456-0304-4A08-A83D-243FEB604B99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80" creationId="{71B71418-9BD6-4429-A159-27CFB45FFA36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81" creationId="{5B7C8128-6DFF-45AB-B607-B537C1F20F76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82" creationId="{1E0EEC4B-A662-4934-A5EE-E6C3DA414424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84" creationId="{13BD8D64-058B-4AEB-8E17-4F974502467F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85" creationId="{6AA8CA9D-5184-4D07-BCF9-902F30C95150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87" creationId="{CC8353C9-B8D8-4DE5-BC6F-58CC4C19915D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88" creationId="{A443C568-8501-4EEE-B8B3-B0CF3B8CD8F7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0" creationId="{2CEC6DFA-F234-4D53-B69C-01F442541562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1" creationId="{80144383-F475-403C-AB74-57CC5F179131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2" creationId="{CF083817-4DC8-45FF-A626-D066711EDE84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3" creationId="{79DF537E-7EA8-415F-B436-E4B9240EB3EF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4" creationId="{10ACF5ED-4F77-409B-8120-039C625685A8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5" creationId="{C9285FA1-B721-4A4D-8228-B9F5475F4B2A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6" creationId="{7475B7CD-E5B7-4517-8AB9-EB94A94889CF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7" creationId="{8004AF6E-2AE8-4D8A-BD12-A22942BB59E8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8" creationId="{1E890A2A-4012-45BE-8A15-E602B497B18E}"/>
          </ac:spMkLst>
        </pc:spChg>
        <pc:spChg chg="mod">
          <ac:chgData name="Ratsakan Srisawat (Nack)" userId="2159f526-a840-43d9-a47a-8eefac7d83fa" providerId="ADAL" clId="{BCC68D58-6518-4721-AC8C-2661FB410600}" dt="2021-04-25T16:34:41.558" v="4250"/>
          <ac:spMkLst>
            <pc:docMk/>
            <pc:sldMk cId="2598158165" sldId="716"/>
            <ac:spMk id="199" creationId="{2E35A070-7666-4DFC-8E52-EE76C8CE5677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05" creationId="{C27BEF9F-2CAD-4AFF-B282-D23E73D58F8C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06" creationId="{E7C224D8-6525-4E04-B174-10D8953E71F6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07" creationId="{6498D9E6-21DA-4BAD-8799-5990FC8003FF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08" creationId="{DEFC514B-40BA-4B67-BF13-DC385DAC990F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09" creationId="{9553A5C4-E94B-4BD4-846D-70979D2994B8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0" creationId="{A0D350E9-BD8E-4205-9526-C0B995C91EDC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1" creationId="{CED39F0E-8FD9-4B09-8E9F-4353F298E0C8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2" creationId="{CCA97F3B-FF90-4DCB-98B3-289AB3D3E015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3" creationId="{717BB9CD-4DF3-49B7-BC88-280E86907117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4" creationId="{6CB6CA2C-00D7-4CAD-AC4A-C08EA190F1ED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5" creationId="{BE574058-3B21-4711-86EE-D7EA1209626F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6" creationId="{A6B44889-2B67-4CF9-8CA3-A10F7A9A1921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7" creationId="{12F29B02-4CB2-4770-9D1C-62F48F3A51C6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8" creationId="{F52A059A-5D58-44AD-83B6-BAF1B384D531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19" creationId="{6D749CDE-2230-4C65-A65D-0C1DBA36A766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0" creationId="{1E996A34-14B1-4DD4-AD5C-31FE1C79D27A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1" creationId="{EB075F91-6FAF-466A-A038-CA588622DA8F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2" creationId="{1901315E-540D-42D3-8BB5-3CB396E06512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3" creationId="{26FCC4A7-BE70-4F41-9BFA-A71ED430AFE0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4" creationId="{34522921-379E-403B-BFE5-7678236A938B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5" creationId="{CD1DD341-5548-4E8E-A700-CF931040CE06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6" creationId="{22B453D0-6610-4276-B118-33D42D04D6BE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7" creationId="{2C9840A9-A045-4D0E-8BC4-2A96F97663A5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8" creationId="{1DBB2CBC-A7A3-4F67-9F27-3F034CAD44B6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29" creationId="{B9F7CB35-1E75-4A7C-B13A-63A7F2C01588}"/>
          </ac:spMkLst>
        </pc:spChg>
        <pc:spChg chg="mod">
          <ac:chgData name="Ratsakan Srisawat (Nack)" userId="2159f526-a840-43d9-a47a-8eefac7d83fa" providerId="ADAL" clId="{BCC68D58-6518-4721-AC8C-2661FB410600}" dt="2021-04-25T16:38:49.029" v="4256"/>
          <ac:spMkLst>
            <pc:docMk/>
            <pc:sldMk cId="2598158165" sldId="716"/>
            <ac:spMk id="231" creationId="{8FAD82A2-A866-45C6-8EC7-5ED452CE633A}"/>
          </ac:spMkLst>
        </pc:spChg>
        <pc:spChg chg="mod">
          <ac:chgData name="Ratsakan Srisawat (Nack)" userId="2159f526-a840-43d9-a47a-8eefac7d83fa" providerId="ADAL" clId="{BCC68D58-6518-4721-AC8C-2661FB410600}" dt="2021-04-25T16:38:49.029" v="4256"/>
          <ac:spMkLst>
            <pc:docMk/>
            <pc:sldMk cId="2598158165" sldId="716"/>
            <ac:spMk id="232" creationId="{4D4D1BE5-77E3-44E2-85D0-5AFD2EC88C19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33" creationId="{02E223B5-DC6A-42C2-9BA2-43CC22835450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34" creationId="{C8D63583-313F-4993-A399-D322E9D9EBFA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35" creationId="{2C2DFCE2-3633-45CF-BF50-0DC0C300878B}"/>
          </ac:spMkLst>
        </pc:spChg>
        <pc:spChg chg="mod">
          <ac:chgData name="Ratsakan Srisawat (Nack)" userId="2159f526-a840-43d9-a47a-8eefac7d83fa" providerId="ADAL" clId="{BCC68D58-6518-4721-AC8C-2661FB410600}" dt="2021-04-25T16:38:49.029" v="4256"/>
          <ac:spMkLst>
            <pc:docMk/>
            <pc:sldMk cId="2598158165" sldId="716"/>
            <ac:spMk id="237" creationId="{0EB02F79-69C9-4E21-AF0C-6CF727BBE385}"/>
          </ac:spMkLst>
        </pc:spChg>
        <pc:spChg chg="mod">
          <ac:chgData name="Ratsakan Srisawat (Nack)" userId="2159f526-a840-43d9-a47a-8eefac7d83fa" providerId="ADAL" clId="{BCC68D58-6518-4721-AC8C-2661FB410600}" dt="2021-04-25T16:38:49.029" v="4256"/>
          <ac:spMkLst>
            <pc:docMk/>
            <pc:sldMk cId="2598158165" sldId="716"/>
            <ac:spMk id="238" creationId="{58B8F7A6-3E73-48F7-8DC6-C137A289BDF9}"/>
          </ac:spMkLst>
        </pc:spChg>
        <pc:spChg chg="mod">
          <ac:chgData name="Ratsakan Srisawat (Nack)" userId="2159f526-a840-43d9-a47a-8eefac7d83fa" providerId="ADAL" clId="{BCC68D58-6518-4721-AC8C-2661FB410600}" dt="2021-04-25T16:38:49.029" v="4256"/>
          <ac:spMkLst>
            <pc:docMk/>
            <pc:sldMk cId="2598158165" sldId="716"/>
            <ac:spMk id="240" creationId="{9A0B7C74-0680-4412-9507-5956B8BF3CD4}"/>
          </ac:spMkLst>
        </pc:spChg>
        <pc:spChg chg="mod">
          <ac:chgData name="Ratsakan Srisawat (Nack)" userId="2159f526-a840-43d9-a47a-8eefac7d83fa" providerId="ADAL" clId="{BCC68D58-6518-4721-AC8C-2661FB410600}" dt="2021-04-25T16:38:49.029" v="4256"/>
          <ac:spMkLst>
            <pc:docMk/>
            <pc:sldMk cId="2598158165" sldId="716"/>
            <ac:spMk id="241" creationId="{E929CD24-A899-4F3A-B906-63FD6C7D7727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42" creationId="{66C04337-CA27-4A83-92C6-DF6662937FBC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43" creationId="{047C61B3-135A-4121-9BB4-823A28A6CB68}"/>
          </ac:spMkLst>
        </pc:spChg>
        <pc:spChg chg="add del mod">
          <ac:chgData name="Ratsakan Srisawat (Nack)" userId="2159f526-a840-43d9-a47a-8eefac7d83fa" providerId="ADAL" clId="{BCC68D58-6518-4721-AC8C-2661FB410600}" dt="2021-04-25T16:38:52.918" v="4257"/>
          <ac:spMkLst>
            <pc:docMk/>
            <pc:sldMk cId="2598158165" sldId="716"/>
            <ac:spMk id="244" creationId="{5792F43D-A571-411B-AEB6-A4C88B97855A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46" creationId="{8EE147F0-9A74-4019-948B-82D2DD6CC4FE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47" creationId="{06A67D2B-4C3D-41A5-8E1F-07269EF735A3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48" creationId="{0F031261-0893-4D52-93F6-2E4F9761E31A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49" creationId="{21F9B0AF-4450-44C9-A9F2-31764961EB38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0" creationId="{46E3F623-5638-4C38-9338-61B53E84B30F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1" creationId="{6A93FEAE-9ED7-4FE9-9D26-3ED07E69AB0E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2" creationId="{98E76E4C-6F0A-4407-8139-1A9C3B7E107E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3" creationId="{F7C50E8D-2624-480C-8B5E-8E687A2DC8BC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4" creationId="{1199AD59-E5CA-4466-86BC-2ACC8F56C71A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5" creationId="{55059AA3-350B-4E39-A0E7-178D34D15360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6" creationId="{09957BCB-C915-4066-869A-69E2E43A289E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7" creationId="{83A44403-7CC8-41A6-BD55-3B431FE6F850}"/>
          </ac:spMkLst>
        </pc:spChg>
        <pc:spChg chg="add mod">
          <ac:chgData name="Ratsakan Srisawat (Nack)" userId="2159f526-a840-43d9-a47a-8eefac7d83fa" providerId="ADAL" clId="{BCC68D58-6518-4721-AC8C-2661FB410600}" dt="2021-04-25T16:39:39.124" v="4265" actId="1076"/>
          <ac:spMkLst>
            <pc:docMk/>
            <pc:sldMk cId="2598158165" sldId="716"/>
            <ac:spMk id="258" creationId="{141304A7-6375-4B38-A4F6-700E55FAE40D}"/>
          </ac:spMkLst>
        </pc:spChg>
        <pc:spChg chg="add mod">
          <ac:chgData name="Ratsakan Srisawat (Nack)" userId="2159f526-a840-43d9-a47a-8eefac7d83fa" providerId="ADAL" clId="{BCC68D58-6518-4721-AC8C-2661FB410600}" dt="2021-04-25T16:46:55.839" v="4798" actId="14100"/>
          <ac:spMkLst>
            <pc:docMk/>
            <pc:sldMk cId="2598158165" sldId="716"/>
            <ac:spMk id="259" creationId="{EF22A947-39DE-4C5A-B852-42EEEAC5249D}"/>
          </ac:spMkLst>
        </pc:spChg>
        <pc:grpChg chg="add del mod">
          <ac:chgData name="Ratsakan Srisawat (Nack)" userId="2159f526-a840-43d9-a47a-8eefac7d83fa" providerId="ADAL" clId="{BCC68D58-6518-4721-AC8C-2661FB410600}" dt="2021-04-25T16:32:13.722" v="4230"/>
          <ac:grpSpMkLst>
            <pc:docMk/>
            <pc:sldMk cId="2598158165" sldId="716"/>
            <ac:grpSpMk id="32" creationId="{D2808CC2-A338-4D62-AF66-6CC32ED5CBD2}"/>
          </ac:grpSpMkLst>
        </pc:grpChg>
        <pc:grpChg chg="mod">
          <ac:chgData name="Ratsakan Srisawat (Nack)" userId="2159f526-a840-43d9-a47a-8eefac7d83fa" providerId="ADAL" clId="{BCC68D58-6518-4721-AC8C-2661FB410600}" dt="2021-04-25T16:32:11.548" v="4229"/>
          <ac:grpSpMkLst>
            <pc:docMk/>
            <pc:sldMk cId="2598158165" sldId="716"/>
            <ac:grpSpMk id="33" creationId="{485205C8-FCA3-423D-9EA2-FCFF312480FA}"/>
          </ac:grpSpMkLst>
        </pc:grpChg>
        <pc:grpChg chg="add del mod">
          <ac:chgData name="Ratsakan Srisawat (Nack)" userId="2159f526-a840-43d9-a47a-8eefac7d83fa" providerId="ADAL" clId="{BCC68D58-6518-4721-AC8C-2661FB410600}" dt="2021-04-25T16:32:13.722" v="4230"/>
          <ac:grpSpMkLst>
            <pc:docMk/>
            <pc:sldMk cId="2598158165" sldId="716"/>
            <ac:grpSpMk id="39" creationId="{1637FB32-923C-409B-B519-65D081761277}"/>
          </ac:grpSpMkLst>
        </pc:grpChg>
        <pc:grpChg chg="mod">
          <ac:chgData name="Ratsakan Srisawat (Nack)" userId="2159f526-a840-43d9-a47a-8eefac7d83fa" providerId="ADAL" clId="{BCC68D58-6518-4721-AC8C-2661FB410600}" dt="2021-04-25T16:32:11.548" v="4229"/>
          <ac:grpSpMkLst>
            <pc:docMk/>
            <pc:sldMk cId="2598158165" sldId="716"/>
            <ac:grpSpMk id="40" creationId="{CD14F288-0310-4B66-B2B2-19A0675CC94B}"/>
          </ac:grpSpMkLst>
        </pc:grpChg>
        <pc:grpChg chg="add del mod">
          <ac:chgData name="Ratsakan Srisawat (Nack)" userId="2159f526-a840-43d9-a47a-8eefac7d83fa" providerId="ADAL" clId="{BCC68D58-6518-4721-AC8C-2661FB410600}" dt="2021-04-25T16:32:13.722" v="4230"/>
          <ac:grpSpMkLst>
            <pc:docMk/>
            <pc:sldMk cId="2598158165" sldId="716"/>
            <ac:grpSpMk id="46" creationId="{21FDB677-6487-409F-BB26-6ADDEFE0A53A}"/>
          </ac:grpSpMkLst>
        </pc:grpChg>
        <pc:grpChg chg="mod">
          <ac:chgData name="Ratsakan Srisawat (Nack)" userId="2159f526-a840-43d9-a47a-8eefac7d83fa" providerId="ADAL" clId="{BCC68D58-6518-4721-AC8C-2661FB410600}" dt="2021-04-25T16:32:11.548" v="4229"/>
          <ac:grpSpMkLst>
            <pc:docMk/>
            <pc:sldMk cId="2598158165" sldId="716"/>
            <ac:grpSpMk id="47" creationId="{615617F6-E3C9-40F8-817E-150CD6FB0729}"/>
          </ac:grpSpMkLst>
        </pc:grpChg>
        <pc:grpChg chg="add del mod">
          <ac:chgData name="Ratsakan Srisawat (Nack)" userId="2159f526-a840-43d9-a47a-8eefac7d83fa" providerId="ADAL" clId="{BCC68D58-6518-4721-AC8C-2661FB410600}" dt="2021-04-25T16:34:19.388" v="4249" actId="478"/>
          <ac:grpSpMkLst>
            <pc:docMk/>
            <pc:sldMk cId="2598158165" sldId="716"/>
            <ac:grpSpMk id="93" creationId="{E7B2711E-BA20-4111-B4FF-D982FA692FA1}"/>
          </ac:grpSpMkLst>
        </pc:grpChg>
        <pc:grpChg chg="mod">
          <ac:chgData name="Ratsakan Srisawat (Nack)" userId="2159f526-a840-43d9-a47a-8eefac7d83fa" providerId="ADAL" clId="{BCC68D58-6518-4721-AC8C-2661FB410600}" dt="2021-04-25T16:32:54.648" v="4235" actId="1076"/>
          <ac:grpSpMkLst>
            <pc:docMk/>
            <pc:sldMk cId="2598158165" sldId="716"/>
            <ac:grpSpMk id="94" creationId="{578FFBF2-1371-4DB6-8D9C-7A68488A8419}"/>
          </ac:grpSpMkLst>
        </pc:grpChg>
        <pc:grpChg chg="add del mod">
          <ac:chgData name="Ratsakan Srisawat (Nack)" userId="2159f526-a840-43d9-a47a-8eefac7d83fa" providerId="ADAL" clId="{BCC68D58-6518-4721-AC8C-2661FB410600}" dt="2021-04-25T16:34:19.388" v="4249" actId="478"/>
          <ac:grpSpMkLst>
            <pc:docMk/>
            <pc:sldMk cId="2598158165" sldId="716"/>
            <ac:grpSpMk id="100" creationId="{DD7F8774-6278-47ED-B2B9-77E21DC14805}"/>
          </ac:grpSpMkLst>
        </pc:grpChg>
        <pc:grpChg chg="mod">
          <ac:chgData name="Ratsakan Srisawat (Nack)" userId="2159f526-a840-43d9-a47a-8eefac7d83fa" providerId="ADAL" clId="{BCC68D58-6518-4721-AC8C-2661FB410600}" dt="2021-04-25T16:32:54.648" v="4235" actId="1076"/>
          <ac:grpSpMkLst>
            <pc:docMk/>
            <pc:sldMk cId="2598158165" sldId="716"/>
            <ac:grpSpMk id="101" creationId="{9B475CC4-27F1-4C7F-984B-AA4868F477AA}"/>
          </ac:grpSpMkLst>
        </pc:grpChg>
        <pc:grpChg chg="add del mod">
          <ac:chgData name="Ratsakan Srisawat (Nack)" userId="2159f526-a840-43d9-a47a-8eefac7d83fa" providerId="ADAL" clId="{BCC68D58-6518-4721-AC8C-2661FB410600}" dt="2021-04-25T16:34:19.388" v="4249" actId="478"/>
          <ac:grpSpMkLst>
            <pc:docMk/>
            <pc:sldMk cId="2598158165" sldId="716"/>
            <ac:grpSpMk id="107" creationId="{3E3F78CA-63A4-4BBA-96E7-7D71FADFFCCD}"/>
          </ac:grpSpMkLst>
        </pc:grpChg>
        <pc:grpChg chg="mod">
          <ac:chgData name="Ratsakan Srisawat (Nack)" userId="2159f526-a840-43d9-a47a-8eefac7d83fa" providerId="ADAL" clId="{BCC68D58-6518-4721-AC8C-2661FB410600}" dt="2021-04-25T16:32:54.648" v="4235" actId="1076"/>
          <ac:grpSpMkLst>
            <pc:docMk/>
            <pc:sldMk cId="2598158165" sldId="716"/>
            <ac:grpSpMk id="108" creationId="{20139299-78DA-4BAC-9777-F98B45041A25}"/>
          </ac:grpSpMkLst>
        </pc:grpChg>
        <pc:grpChg chg="add del mod">
          <ac:chgData name="Ratsakan Srisawat (Nack)" userId="2159f526-a840-43d9-a47a-8eefac7d83fa" providerId="ADAL" clId="{BCC68D58-6518-4721-AC8C-2661FB410600}" dt="2021-04-25T16:38:48.652" v="4255" actId="478"/>
          <ac:grpSpMkLst>
            <pc:docMk/>
            <pc:sldMk cId="2598158165" sldId="716"/>
            <ac:grpSpMk id="164" creationId="{5D6C4085-C0AB-4D58-9552-B4A2690EC38B}"/>
          </ac:grpSpMkLst>
        </pc:grpChg>
        <pc:grpChg chg="add del mod">
          <ac:chgData name="Ratsakan Srisawat (Nack)" userId="2159f526-a840-43d9-a47a-8eefac7d83fa" providerId="ADAL" clId="{BCC68D58-6518-4721-AC8C-2661FB410600}" dt="2021-04-25T16:38:48.652" v="4255" actId="478"/>
          <ac:grpSpMkLst>
            <pc:docMk/>
            <pc:sldMk cId="2598158165" sldId="716"/>
            <ac:grpSpMk id="167" creationId="{0DA5AACE-5102-40E7-A18B-222258339924}"/>
          </ac:grpSpMkLst>
        </pc:grpChg>
        <pc:grpChg chg="add del mod">
          <ac:chgData name="Ratsakan Srisawat (Nack)" userId="2159f526-a840-43d9-a47a-8eefac7d83fa" providerId="ADAL" clId="{BCC68D58-6518-4721-AC8C-2661FB410600}" dt="2021-04-25T16:38:48.652" v="4255" actId="478"/>
          <ac:grpSpMkLst>
            <pc:docMk/>
            <pc:sldMk cId="2598158165" sldId="716"/>
            <ac:grpSpMk id="170" creationId="{060F4EB3-E0DB-4D23-9AC7-F1B19380FD24}"/>
          </ac:grpSpMkLst>
        </pc:grpChg>
        <pc:grpChg chg="add del mod">
          <ac:chgData name="Ratsakan Srisawat (Nack)" userId="2159f526-a840-43d9-a47a-8eefac7d83fa" providerId="ADAL" clId="{BCC68D58-6518-4721-AC8C-2661FB410600}" dt="2021-04-25T16:38:48.652" v="4255" actId="478"/>
          <ac:grpSpMkLst>
            <pc:docMk/>
            <pc:sldMk cId="2598158165" sldId="716"/>
            <ac:grpSpMk id="179" creationId="{0E0127AB-052F-433E-A171-D08D7974C129}"/>
          </ac:grpSpMkLst>
        </pc:grpChg>
        <pc:grpChg chg="add del mod">
          <ac:chgData name="Ratsakan Srisawat (Nack)" userId="2159f526-a840-43d9-a47a-8eefac7d83fa" providerId="ADAL" clId="{BCC68D58-6518-4721-AC8C-2661FB410600}" dt="2021-04-25T16:38:48.652" v="4255" actId="478"/>
          <ac:grpSpMkLst>
            <pc:docMk/>
            <pc:sldMk cId="2598158165" sldId="716"/>
            <ac:grpSpMk id="183" creationId="{8A5F8382-5DD5-4F5F-B610-7569D337507D}"/>
          </ac:grpSpMkLst>
        </pc:grpChg>
        <pc:grpChg chg="add del mod">
          <ac:chgData name="Ratsakan Srisawat (Nack)" userId="2159f526-a840-43d9-a47a-8eefac7d83fa" providerId="ADAL" clId="{BCC68D58-6518-4721-AC8C-2661FB410600}" dt="2021-04-25T16:38:48.652" v="4255" actId="478"/>
          <ac:grpSpMkLst>
            <pc:docMk/>
            <pc:sldMk cId="2598158165" sldId="716"/>
            <ac:grpSpMk id="186" creationId="{60529084-151F-4E09-86D7-F780AA1E2874}"/>
          </ac:grpSpMkLst>
        </pc:grpChg>
        <pc:grpChg chg="mod">
          <ac:chgData name="Ratsakan Srisawat (Nack)" userId="2159f526-a840-43d9-a47a-8eefac7d83fa" providerId="ADAL" clId="{BCC68D58-6518-4721-AC8C-2661FB410600}" dt="2021-04-25T16:34:41.558" v="4250"/>
          <ac:grpSpMkLst>
            <pc:docMk/>
            <pc:sldMk cId="2598158165" sldId="716"/>
            <ac:grpSpMk id="189" creationId="{185BD00F-99BD-4615-BB6D-8BA3D2FEB8B4}"/>
          </ac:grpSpMkLst>
        </pc:grpChg>
        <pc:grpChg chg="add del mod">
          <ac:chgData name="Ratsakan Srisawat (Nack)" userId="2159f526-a840-43d9-a47a-8eefac7d83fa" providerId="ADAL" clId="{BCC68D58-6518-4721-AC8C-2661FB410600}" dt="2021-04-25T16:38:52.918" v="4257"/>
          <ac:grpSpMkLst>
            <pc:docMk/>
            <pc:sldMk cId="2598158165" sldId="716"/>
            <ac:grpSpMk id="230" creationId="{64FD70E0-FD57-4749-894A-A9FD0FAEC03B}"/>
          </ac:grpSpMkLst>
        </pc:grpChg>
        <pc:grpChg chg="add del mod">
          <ac:chgData name="Ratsakan Srisawat (Nack)" userId="2159f526-a840-43d9-a47a-8eefac7d83fa" providerId="ADAL" clId="{BCC68D58-6518-4721-AC8C-2661FB410600}" dt="2021-04-25T16:38:52.918" v="4257"/>
          <ac:grpSpMkLst>
            <pc:docMk/>
            <pc:sldMk cId="2598158165" sldId="716"/>
            <ac:grpSpMk id="236" creationId="{9D5BA884-1EC7-4D87-B7CB-252D85306469}"/>
          </ac:grpSpMkLst>
        </pc:grpChg>
        <pc:grpChg chg="add del mod">
          <ac:chgData name="Ratsakan Srisawat (Nack)" userId="2159f526-a840-43d9-a47a-8eefac7d83fa" providerId="ADAL" clId="{BCC68D58-6518-4721-AC8C-2661FB410600}" dt="2021-04-25T16:38:52.918" v="4257"/>
          <ac:grpSpMkLst>
            <pc:docMk/>
            <pc:sldMk cId="2598158165" sldId="716"/>
            <ac:grpSpMk id="239" creationId="{ADB45912-F268-4261-A260-1C13ABA9EF99}"/>
          </ac:grpSpMkLst>
        </pc:grpChg>
        <pc:picChg chg="add mod">
          <ac:chgData name="Ratsakan Srisawat (Nack)" userId="2159f526-a840-43d9-a47a-8eefac7d83fa" providerId="ADAL" clId="{BCC68D58-6518-4721-AC8C-2661FB410600}" dt="2021-04-25T16:40:27.382" v="4289" actId="1076"/>
          <ac:picMkLst>
            <pc:docMk/>
            <pc:sldMk cId="2598158165" sldId="716"/>
            <ac:picMk id="13" creationId="{3DF73D27-D79D-40F8-9A9D-ABAF81B30A66}"/>
          </ac:picMkLst>
        </pc:picChg>
        <pc:picChg chg="add mod">
          <ac:chgData name="Ratsakan Srisawat (Nack)" userId="2159f526-a840-43d9-a47a-8eefac7d83fa" providerId="ADAL" clId="{BCC68D58-6518-4721-AC8C-2661FB410600}" dt="2021-04-25T16:40:01.913" v="4277" actId="1076"/>
          <ac:picMkLst>
            <pc:docMk/>
            <pc:sldMk cId="2598158165" sldId="716"/>
            <ac:picMk id="14" creationId="{03EC631D-F666-4BC7-9435-C530F5FC5373}"/>
          </ac:picMkLst>
        </pc:picChg>
        <pc:picChg chg="add mod">
          <ac:chgData name="Ratsakan Srisawat (Nack)" userId="2159f526-a840-43d9-a47a-8eefac7d83fa" providerId="ADAL" clId="{BCC68D58-6518-4721-AC8C-2661FB410600}" dt="2021-04-25T16:40:39.650" v="4294" actId="1076"/>
          <ac:picMkLst>
            <pc:docMk/>
            <pc:sldMk cId="2598158165" sldId="716"/>
            <ac:picMk id="15" creationId="{B55EF5B3-4C24-4C9C-9A04-27AE3DB23FC7}"/>
          </ac:picMkLst>
        </pc:picChg>
        <pc:picChg chg="add mod">
          <ac:chgData name="Ratsakan Srisawat (Nack)" userId="2159f526-a840-43d9-a47a-8eefac7d83fa" providerId="ADAL" clId="{BCC68D58-6518-4721-AC8C-2661FB410600}" dt="2021-04-25T16:41:10.569" v="4310" actId="1076"/>
          <ac:picMkLst>
            <pc:docMk/>
            <pc:sldMk cId="2598158165" sldId="716"/>
            <ac:picMk id="16" creationId="{4D90B11E-A411-4ADE-BD44-CA72E215E77C}"/>
          </ac:picMkLst>
        </pc:picChg>
        <pc:picChg chg="add mod">
          <ac:chgData name="Ratsakan Srisawat (Nack)" userId="2159f526-a840-43d9-a47a-8eefac7d83fa" providerId="ADAL" clId="{BCC68D58-6518-4721-AC8C-2661FB410600}" dt="2021-04-25T16:40:47.975" v="4298" actId="1076"/>
          <ac:picMkLst>
            <pc:docMk/>
            <pc:sldMk cId="2598158165" sldId="716"/>
            <ac:picMk id="17" creationId="{7EA60507-DF58-4D65-8666-DF49B773BAE2}"/>
          </ac:picMkLst>
        </pc:picChg>
        <pc:picChg chg="add mod">
          <ac:chgData name="Ratsakan Srisawat (Nack)" userId="2159f526-a840-43d9-a47a-8eefac7d83fa" providerId="ADAL" clId="{BCC68D58-6518-4721-AC8C-2661FB410600}" dt="2021-04-25T16:41:15.753" v="4312" actId="1076"/>
          <ac:picMkLst>
            <pc:docMk/>
            <pc:sldMk cId="2598158165" sldId="716"/>
            <ac:picMk id="18" creationId="{057981D5-D22B-4584-90FC-4B9FB677F9AF}"/>
          </ac:picMkLst>
        </pc:picChg>
        <pc:picChg chg="add mod">
          <ac:chgData name="Ratsakan Srisawat (Nack)" userId="2159f526-a840-43d9-a47a-8eefac7d83fa" providerId="ADAL" clId="{BCC68D58-6518-4721-AC8C-2661FB410600}" dt="2021-04-25T16:41:21.981" v="4315" actId="1076"/>
          <ac:picMkLst>
            <pc:docMk/>
            <pc:sldMk cId="2598158165" sldId="716"/>
            <ac:picMk id="19" creationId="{78B7525F-4688-4CF5-88C5-EE0D7497C1B7}"/>
          </ac:picMkLst>
        </pc:picChg>
        <pc:picChg chg="add mod">
          <ac:chgData name="Ratsakan Srisawat (Nack)" userId="2159f526-a840-43d9-a47a-8eefac7d83fa" providerId="ADAL" clId="{BCC68D58-6518-4721-AC8C-2661FB410600}" dt="2021-04-25T16:40:28.949" v="4290" actId="1076"/>
          <ac:picMkLst>
            <pc:docMk/>
            <pc:sldMk cId="2598158165" sldId="716"/>
            <ac:picMk id="20" creationId="{7F008EB6-C448-43BB-B2C9-4D6B4444792C}"/>
          </ac:picMkLst>
        </pc:picChg>
        <pc:picChg chg="add mod">
          <ac:chgData name="Ratsakan Srisawat (Nack)" userId="2159f526-a840-43d9-a47a-8eefac7d83fa" providerId="ADAL" clId="{BCC68D58-6518-4721-AC8C-2661FB410600}" dt="2021-04-25T16:41:00.719" v="4306" actId="1076"/>
          <ac:picMkLst>
            <pc:docMk/>
            <pc:sldMk cId="2598158165" sldId="716"/>
            <ac:picMk id="21" creationId="{59C7A478-C4E5-4C18-9373-3EE7E396BF81}"/>
          </ac:picMkLst>
        </pc:picChg>
        <pc:picChg chg="add mod">
          <ac:chgData name="Ratsakan Srisawat (Nack)" userId="2159f526-a840-43d9-a47a-8eefac7d83fa" providerId="ADAL" clId="{BCC68D58-6518-4721-AC8C-2661FB410600}" dt="2021-04-25T16:41:08.301" v="4309" actId="1076"/>
          <ac:picMkLst>
            <pc:docMk/>
            <pc:sldMk cId="2598158165" sldId="716"/>
            <ac:picMk id="22" creationId="{004EA3D7-F809-4CCE-A355-7221A772D3D4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27" creationId="{6CFFA85E-3710-482B-9486-4207C30C6125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30" creationId="{30EAEB09-15C9-462F-B1A3-FC8B8CEE34D0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31" creationId="{8CE19242-D5C7-461D-B326-99D661347B37}"/>
          </ac:picMkLst>
        </pc:picChg>
        <pc:picChg chg="mod">
          <ac:chgData name="Ratsakan Srisawat (Nack)" userId="2159f526-a840-43d9-a47a-8eefac7d83fa" providerId="ADAL" clId="{BCC68D58-6518-4721-AC8C-2661FB410600}" dt="2021-04-25T16:32:11.548" v="4229"/>
          <ac:picMkLst>
            <pc:docMk/>
            <pc:sldMk cId="2598158165" sldId="716"/>
            <ac:picMk id="34" creationId="{9C27C2E1-6CF1-4C4D-8046-5C8B5E6D85AD}"/>
          </ac:picMkLst>
        </pc:picChg>
        <pc:picChg chg="mod">
          <ac:chgData name="Ratsakan Srisawat (Nack)" userId="2159f526-a840-43d9-a47a-8eefac7d83fa" providerId="ADAL" clId="{BCC68D58-6518-4721-AC8C-2661FB410600}" dt="2021-04-25T16:32:11.548" v="4229"/>
          <ac:picMkLst>
            <pc:docMk/>
            <pc:sldMk cId="2598158165" sldId="716"/>
            <ac:picMk id="41" creationId="{C38C8237-B6B6-4D22-8DE4-26F1DC0C93C3}"/>
          </ac:picMkLst>
        </pc:picChg>
        <pc:picChg chg="mod">
          <ac:chgData name="Ratsakan Srisawat (Nack)" userId="2159f526-a840-43d9-a47a-8eefac7d83fa" providerId="ADAL" clId="{BCC68D58-6518-4721-AC8C-2661FB410600}" dt="2021-04-25T16:32:11.548" v="4229"/>
          <ac:picMkLst>
            <pc:docMk/>
            <pc:sldMk cId="2598158165" sldId="716"/>
            <ac:picMk id="49" creationId="{AC98D4FF-882F-4F2F-BDC6-B69278980618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70" creationId="{D6DF712A-5C18-4175-9533-8E97057B8306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71" creationId="{07BBFF2B-F10C-4568-AA8B-AD528B32C521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72" creationId="{9B6A557B-585E-487D-91EB-B80F6CCE2F0D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73" creationId="{4A3ABEEF-C671-4882-8B6A-01AF07D732C4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78" creationId="{73EC7048-1076-4B31-BA6A-147A999E8A43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79" creationId="{378E81BB-CDA0-4DBB-B88C-146A343512DF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80" creationId="{9EDED434-F3E8-462D-BCBF-FD126716B12B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81" creationId="{7EBCA7F1-8DEA-456C-97E7-0C49ADF29751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82" creationId="{8DD32D68-E6F9-4A16-9298-C24FD2C845AE}"/>
          </ac:picMkLst>
        </pc:picChg>
        <pc:picChg chg="add del mod">
          <ac:chgData name="Ratsakan Srisawat (Nack)" userId="2159f526-a840-43d9-a47a-8eefac7d83fa" providerId="ADAL" clId="{BCC68D58-6518-4721-AC8C-2661FB410600}" dt="2021-04-25T16:32:13.722" v="4230"/>
          <ac:picMkLst>
            <pc:docMk/>
            <pc:sldMk cId="2598158165" sldId="716"/>
            <ac:picMk id="83" creationId="{619497D0-7A5A-4AEB-91C0-E339E0ACF78B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88" creationId="{B573AD94-63A9-4A56-A5D9-61F2DD0289AB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91" creationId="{61DF0180-9076-462C-8C80-9A9C0DDD9E42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92" creationId="{ACCC8896-6353-45B8-B393-D9E6DF1225BC}"/>
          </ac:picMkLst>
        </pc:picChg>
        <pc:picChg chg="mod">
          <ac:chgData name="Ratsakan Srisawat (Nack)" userId="2159f526-a840-43d9-a47a-8eefac7d83fa" providerId="ADAL" clId="{BCC68D58-6518-4721-AC8C-2661FB410600}" dt="2021-04-25T16:32:54.648" v="4235" actId="1076"/>
          <ac:picMkLst>
            <pc:docMk/>
            <pc:sldMk cId="2598158165" sldId="716"/>
            <ac:picMk id="95" creationId="{E78A7DCC-5868-4D5D-A964-91C2F64F75CB}"/>
          </ac:picMkLst>
        </pc:picChg>
        <pc:picChg chg="mod">
          <ac:chgData name="Ratsakan Srisawat (Nack)" userId="2159f526-a840-43d9-a47a-8eefac7d83fa" providerId="ADAL" clId="{BCC68D58-6518-4721-AC8C-2661FB410600}" dt="2021-04-25T16:32:54.648" v="4235" actId="1076"/>
          <ac:picMkLst>
            <pc:docMk/>
            <pc:sldMk cId="2598158165" sldId="716"/>
            <ac:picMk id="102" creationId="{9821A476-2B8B-46AA-A006-FB42B6580BE2}"/>
          </ac:picMkLst>
        </pc:picChg>
        <pc:picChg chg="mod">
          <ac:chgData name="Ratsakan Srisawat (Nack)" userId="2159f526-a840-43d9-a47a-8eefac7d83fa" providerId="ADAL" clId="{BCC68D58-6518-4721-AC8C-2661FB410600}" dt="2021-04-25T16:32:54.648" v="4235" actId="1076"/>
          <ac:picMkLst>
            <pc:docMk/>
            <pc:sldMk cId="2598158165" sldId="716"/>
            <ac:picMk id="109" creationId="{2BC41A80-2745-4C1D-8E51-E98CC1ECE7D6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25" creationId="{050600A3-EC9F-408A-B30E-973EA3B4E739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26" creationId="{B06D8C8E-4131-41CC-B8CE-3BCFA7742AD7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27" creationId="{5512A546-1EF1-4B76-BE2C-94119C9F1289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28" creationId="{60BD646A-3BB4-4422-A520-03B0B1AD8996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33" creationId="{0B8B1C4A-2549-424B-B0B7-96F4F240E646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34" creationId="{9B7FAE32-B34B-4574-AD61-6E3FE1AB7C2D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35" creationId="{14BFCA6E-4CF3-4A8E-A76B-B6A50EA8F23D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36" creationId="{2E376AEC-5E00-4C26-B65C-EABC6B8EA30C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37" creationId="{8AC9AD8C-1313-439E-80D0-17F26A711FFB}"/>
          </ac:picMkLst>
        </pc:picChg>
        <pc:picChg chg="add del mod">
          <ac:chgData name="Ratsakan Srisawat (Nack)" userId="2159f526-a840-43d9-a47a-8eefac7d83fa" providerId="ADAL" clId="{BCC68D58-6518-4721-AC8C-2661FB410600}" dt="2021-04-25T16:34:19.388" v="4249" actId="478"/>
          <ac:picMkLst>
            <pc:docMk/>
            <pc:sldMk cId="2598158165" sldId="716"/>
            <ac:picMk id="138" creationId="{9007E9DF-0564-48E0-8F89-21589D66BDD8}"/>
          </ac:picMkLst>
        </pc:picChg>
        <pc:picChg chg="add del mod">
          <ac:chgData name="Ratsakan Srisawat (Nack)" userId="2159f526-a840-43d9-a47a-8eefac7d83fa" providerId="ADAL" clId="{BCC68D58-6518-4721-AC8C-2661FB410600}" dt="2021-04-25T16:38:48.652" v="4255" actId="478"/>
          <ac:picMkLst>
            <pc:docMk/>
            <pc:sldMk cId="2598158165" sldId="716"/>
            <ac:picMk id="156" creationId="{DC39010B-660D-4589-944D-3461840C96AA}"/>
          </ac:picMkLst>
        </pc:picChg>
        <pc:picChg chg="add del mod">
          <ac:chgData name="Ratsakan Srisawat (Nack)" userId="2159f526-a840-43d9-a47a-8eefac7d83fa" providerId="ADAL" clId="{BCC68D58-6518-4721-AC8C-2661FB410600}" dt="2021-04-25T16:38:48.652" v="4255" actId="478"/>
          <ac:picMkLst>
            <pc:docMk/>
            <pc:sldMk cId="2598158165" sldId="716"/>
            <ac:picMk id="157" creationId="{96FD8E21-20A9-4062-A66F-F94B4C2F243C}"/>
          </ac:picMkLst>
        </pc:picChg>
        <pc:picChg chg="add del mod">
          <ac:chgData name="Ratsakan Srisawat (Nack)" userId="2159f526-a840-43d9-a47a-8eefac7d83fa" providerId="ADAL" clId="{BCC68D58-6518-4721-AC8C-2661FB410600}" dt="2021-04-25T16:38:48.652" v="4255" actId="478"/>
          <ac:picMkLst>
            <pc:docMk/>
            <pc:sldMk cId="2598158165" sldId="716"/>
            <ac:picMk id="158" creationId="{296DD279-ADBA-42C5-8513-48694E779ECD}"/>
          </ac:picMkLst>
        </pc:picChg>
        <pc:picChg chg="add del mod">
          <ac:chgData name="Ratsakan Srisawat (Nack)" userId="2159f526-a840-43d9-a47a-8eefac7d83fa" providerId="ADAL" clId="{BCC68D58-6518-4721-AC8C-2661FB410600}" dt="2021-04-25T16:38:48.652" v="4255" actId="478"/>
          <ac:picMkLst>
            <pc:docMk/>
            <pc:sldMk cId="2598158165" sldId="716"/>
            <ac:picMk id="159" creationId="{CF81DBF3-2FCB-4562-8B82-C4E62A366669}"/>
          </ac:picMkLst>
        </pc:picChg>
        <pc:picChg chg="add del mod">
          <ac:chgData name="Ratsakan Srisawat (Nack)" userId="2159f526-a840-43d9-a47a-8eefac7d83fa" providerId="ADAL" clId="{BCC68D58-6518-4721-AC8C-2661FB410600}" dt="2021-04-25T16:38:48.652" v="4255" actId="478"/>
          <ac:picMkLst>
            <pc:docMk/>
            <pc:sldMk cId="2598158165" sldId="716"/>
            <ac:picMk id="160" creationId="{E0A667B8-2745-474A-852E-C2BE59D748BD}"/>
          </ac:picMkLst>
        </pc:picChg>
        <pc:picChg chg="add del mod">
          <ac:chgData name="Ratsakan Srisawat (Nack)" userId="2159f526-a840-43d9-a47a-8eefac7d83fa" providerId="ADAL" clId="{BCC68D58-6518-4721-AC8C-2661FB410600}" dt="2021-04-25T16:38:48.652" v="4255" actId="478"/>
          <ac:picMkLst>
            <pc:docMk/>
            <pc:sldMk cId="2598158165" sldId="716"/>
            <ac:picMk id="178" creationId="{1187DD4C-D867-48DC-B38D-E4ED0AF4E369}"/>
          </ac:picMkLst>
        </pc:picChg>
        <pc:picChg chg="add del mod">
          <ac:chgData name="Ratsakan Srisawat (Nack)" userId="2159f526-a840-43d9-a47a-8eefac7d83fa" providerId="ADAL" clId="{BCC68D58-6518-4721-AC8C-2661FB410600}" dt="2021-04-25T16:39:11.187" v="4263" actId="478"/>
          <ac:picMkLst>
            <pc:docMk/>
            <pc:sldMk cId="2598158165" sldId="716"/>
            <ac:picMk id="245" creationId="{3734E487-129D-444E-915F-2165C9318D69}"/>
          </ac:picMkLst>
        </pc:picChg>
        <pc:cxnChg chg="add del mod">
          <ac:chgData name="Ratsakan Srisawat (Nack)" userId="2159f526-a840-43d9-a47a-8eefac7d83fa" providerId="ADAL" clId="{BCC68D58-6518-4721-AC8C-2661FB410600}" dt="2021-04-25T16:32:13.722" v="4230"/>
          <ac:cxnSpMkLst>
            <pc:docMk/>
            <pc:sldMk cId="2598158165" sldId="716"/>
            <ac:cxnSpMk id="24" creationId="{93404389-8980-4346-98E5-77B5D375DBC7}"/>
          </ac:cxnSpMkLst>
        </pc:cxnChg>
        <pc:cxnChg chg="add del mod">
          <ac:chgData name="Ratsakan Srisawat (Nack)" userId="2159f526-a840-43d9-a47a-8eefac7d83fa" providerId="ADAL" clId="{BCC68D58-6518-4721-AC8C-2661FB410600}" dt="2021-04-25T16:32:13.722" v="4230"/>
          <ac:cxnSpMkLst>
            <pc:docMk/>
            <pc:sldMk cId="2598158165" sldId="716"/>
            <ac:cxnSpMk id="25" creationId="{667BDB34-CAB6-488D-A533-09D8D11D0AF2}"/>
          </ac:cxnSpMkLst>
        </pc:cxnChg>
        <pc:cxnChg chg="add del mod">
          <ac:chgData name="Ratsakan Srisawat (Nack)" userId="2159f526-a840-43d9-a47a-8eefac7d83fa" providerId="ADAL" clId="{BCC68D58-6518-4721-AC8C-2661FB410600}" dt="2021-04-25T16:32:13.722" v="4230"/>
          <ac:cxnSpMkLst>
            <pc:docMk/>
            <pc:sldMk cId="2598158165" sldId="716"/>
            <ac:cxnSpMk id="26" creationId="{39A5BF0A-255B-48D4-8861-97AEE8E5769C}"/>
          </ac:cxnSpMkLst>
        </pc:cxnChg>
        <pc:cxnChg chg="add del mod">
          <ac:chgData name="Ratsakan Srisawat (Nack)" userId="2159f526-a840-43d9-a47a-8eefac7d83fa" providerId="ADAL" clId="{BCC68D58-6518-4721-AC8C-2661FB410600}" dt="2021-04-25T16:34:19.388" v="4249" actId="478"/>
          <ac:cxnSpMkLst>
            <pc:docMk/>
            <pc:sldMk cId="2598158165" sldId="716"/>
            <ac:cxnSpMk id="85" creationId="{F83B1B22-FB55-4EB7-818B-A0B82EF47845}"/>
          </ac:cxnSpMkLst>
        </pc:cxnChg>
        <pc:cxnChg chg="add del mod">
          <ac:chgData name="Ratsakan Srisawat (Nack)" userId="2159f526-a840-43d9-a47a-8eefac7d83fa" providerId="ADAL" clId="{BCC68D58-6518-4721-AC8C-2661FB410600}" dt="2021-04-25T16:34:19.388" v="4249" actId="478"/>
          <ac:cxnSpMkLst>
            <pc:docMk/>
            <pc:sldMk cId="2598158165" sldId="716"/>
            <ac:cxnSpMk id="86" creationId="{3F2D31FD-F340-411A-A521-D8EC979E3606}"/>
          </ac:cxnSpMkLst>
        </pc:cxnChg>
        <pc:cxnChg chg="add del mod">
          <ac:chgData name="Ratsakan Srisawat (Nack)" userId="2159f526-a840-43d9-a47a-8eefac7d83fa" providerId="ADAL" clId="{BCC68D58-6518-4721-AC8C-2661FB410600}" dt="2021-04-25T16:34:19.388" v="4249" actId="478"/>
          <ac:cxnSpMkLst>
            <pc:docMk/>
            <pc:sldMk cId="2598158165" sldId="716"/>
            <ac:cxnSpMk id="87" creationId="{496AE0B3-466D-4C8F-8B4B-9A99CA36D01C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43" creationId="{BDCF1C63-0410-4115-AA8D-1089A23E1A0F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44" creationId="{96839D12-160A-4DBF-8677-BFE0D1B5F327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45" creationId="{1AC43DC6-97B8-47A1-9B15-5E897C8E803A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46" creationId="{9418C390-90F3-43B0-9714-54AE33C4701B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47" creationId="{90B6FA7E-5162-4347-AB19-F81D29265077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48" creationId="{D5DFA652-A7FA-4803-9868-1E4C42AA5AD6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49" creationId="{38A34D57-F472-42A8-B609-DB1867003519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51" creationId="{941603C5-ABFB-470D-8AC3-66F099348C27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61" creationId="{50ED6E89-EE01-4736-85FD-6CF7FAC24962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62" creationId="{F7779C3D-7797-479E-AE44-870C276B14B9}"/>
          </ac:cxnSpMkLst>
        </pc:cxnChg>
        <pc:cxnChg chg="add del mod">
          <ac:chgData name="Ratsakan Srisawat (Nack)" userId="2159f526-a840-43d9-a47a-8eefac7d83fa" providerId="ADAL" clId="{BCC68D58-6518-4721-AC8C-2661FB410600}" dt="2021-04-25T16:38:48.652" v="4255" actId="478"/>
          <ac:cxnSpMkLst>
            <pc:docMk/>
            <pc:sldMk cId="2598158165" sldId="716"/>
            <ac:cxnSpMk id="163" creationId="{B7EBE6C2-6FAF-4B8F-A3B2-8A19F911F960}"/>
          </ac:cxnSpMkLst>
        </pc:cxnChg>
      </pc:sldChg>
      <pc:sldChg chg="delSp del">
        <pc:chgData name="Ratsakan Srisawat (Nack)" userId="2159f526-a840-43d9-a47a-8eefac7d83fa" providerId="ADAL" clId="{BCC68D58-6518-4721-AC8C-2661FB410600}" dt="2021-04-25T16:51:00.203" v="4912" actId="47"/>
        <pc:sldMkLst>
          <pc:docMk/>
          <pc:sldMk cId="4118197463" sldId="717"/>
        </pc:sldMkLst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46" creationId="{8EE147F0-9A74-4019-948B-82D2DD6CC4FE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47" creationId="{06A67D2B-4C3D-41A5-8E1F-07269EF735A3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48" creationId="{0F031261-0893-4D52-93F6-2E4F9761E31A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49" creationId="{21F9B0AF-4450-44C9-A9F2-31764961EB38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0" creationId="{46E3F623-5638-4C38-9338-61B53E84B30F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1" creationId="{6A93FEAE-9ED7-4FE9-9D26-3ED07E69AB0E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2" creationId="{98E76E4C-6F0A-4407-8139-1A9C3B7E107E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3" creationId="{F7C50E8D-2624-480C-8B5E-8E687A2DC8BC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4" creationId="{1199AD59-E5CA-4466-86BC-2ACC8F56C71A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5" creationId="{55059AA3-350B-4E39-A0E7-178D34D15360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6" creationId="{09957BCB-C915-4066-869A-69E2E43A289E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7" creationId="{83A44403-7CC8-41A6-BD55-3B431FE6F850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8" creationId="{141304A7-6375-4B38-A4F6-700E55FAE40D}"/>
          </ac:spMkLst>
        </pc:spChg>
        <pc:spChg chg="del">
          <ac:chgData name="Ratsakan Srisawat (Nack)" userId="2159f526-a840-43d9-a47a-8eefac7d83fa" providerId="ADAL" clId="{BCC68D58-6518-4721-AC8C-2661FB410600}" dt="2021-04-25T16:46:21.828" v="4742" actId="478"/>
          <ac:spMkLst>
            <pc:docMk/>
            <pc:sldMk cId="4118197463" sldId="717"/>
            <ac:spMk id="259" creationId="{EF22A947-39DE-4C5A-B852-42EEEAC5249D}"/>
          </ac:spMkLst>
        </pc:sp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13" creationId="{3DF73D27-D79D-40F8-9A9D-ABAF81B30A66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14" creationId="{03EC631D-F666-4BC7-9435-C530F5FC5373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15" creationId="{B55EF5B3-4C24-4C9C-9A04-27AE3DB23FC7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16" creationId="{4D90B11E-A411-4ADE-BD44-CA72E215E77C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17" creationId="{7EA60507-DF58-4D65-8666-DF49B773BAE2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18" creationId="{057981D5-D22B-4584-90FC-4B9FB677F9AF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19" creationId="{78B7525F-4688-4CF5-88C5-EE0D7497C1B7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20" creationId="{7F008EB6-C448-43BB-B2C9-4D6B4444792C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21" creationId="{59C7A478-C4E5-4C18-9373-3EE7E396BF81}"/>
          </ac:picMkLst>
        </pc:picChg>
        <pc:picChg chg="del">
          <ac:chgData name="Ratsakan Srisawat (Nack)" userId="2159f526-a840-43d9-a47a-8eefac7d83fa" providerId="ADAL" clId="{BCC68D58-6518-4721-AC8C-2661FB410600}" dt="2021-04-25T16:46:21.828" v="4742" actId="478"/>
          <ac:picMkLst>
            <pc:docMk/>
            <pc:sldMk cId="4118197463" sldId="717"/>
            <ac:picMk id="22" creationId="{004EA3D7-F809-4CCE-A355-7221A772D3D4}"/>
          </ac:picMkLst>
        </pc:picChg>
      </pc:sldChg>
      <pc:sldMasterChg chg="del delSldLayout">
        <pc:chgData name="Ratsakan Srisawat (Nack)" userId="2159f526-a840-43d9-a47a-8eefac7d83fa" providerId="ADAL" clId="{BCC68D58-6518-4721-AC8C-2661FB410600}" dt="2021-04-25T16:45:22.175" v="4709" actId="47"/>
        <pc:sldMasterMkLst>
          <pc:docMk/>
          <pc:sldMasterMk cId="1668745373" sldId="2147483648"/>
        </pc:sldMasterMkLst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688032042" sldId="2147483649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2905600277" sldId="2147483650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1773083770" sldId="2147483651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2176029422" sldId="2147483652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2808966632" sldId="2147483653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4059372180" sldId="2147483654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1295237024" sldId="2147483655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1883755565" sldId="2147483656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2203334918" sldId="2147483657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2631666874" sldId="2147483658"/>
          </pc:sldLayoutMkLst>
        </pc:sldLayoutChg>
        <pc:sldLayoutChg chg="del">
          <pc:chgData name="Ratsakan Srisawat (Nack)" userId="2159f526-a840-43d9-a47a-8eefac7d83fa" providerId="ADAL" clId="{BCC68D58-6518-4721-AC8C-2661FB410600}" dt="2021-04-25T16:45:22.175" v="4709" actId="47"/>
          <pc:sldLayoutMkLst>
            <pc:docMk/>
            <pc:sldMasterMk cId="1668745373" sldId="2147483648"/>
            <pc:sldLayoutMk cId="682031863" sldId="2147483659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Sheet1!$D$1</c:f>
              <c:strCache>
                <c:ptCount val="1"/>
                <c:pt idx="0">
                  <c:v>PO. Amount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Sheet1!$B$2:$B$4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Sheet1!$D$2:$D$4</c:f>
              <c:numCache>
                <c:formatCode>#,##0.00</c:formatCode>
                <c:ptCount val="3"/>
                <c:pt idx="0">
                  <c:v>15000</c:v>
                </c:pt>
                <c:pt idx="1">
                  <c:v>19000</c:v>
                </c:pt>
                <c:pt idx="2">
                  <c:v>60000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46-4B74-8EE6-6EA3AF3D646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623512431"/>
        <c:axId val="623517839"/>
      </c:barChart>
      <c:catAx>
        <c:axId val="623512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3517839"/>
        <c:crosses val="autoZero"/>
        <c:auto val="1"/>
        <c:lblAlgn val="ctr"/>
        <c:lblOffset val="100"/>
        <c:noMultiLvlLbl val="0"/>
      </c:catAx>
      <c:valAx>
        <c:axId val="623517839"/>
        <c:scaling>
          <c:orientation val="minMax"/>
        </c:scaling>
        <c:delete val="1"/>
        <c:axPos val="l"/>
        <c:numFmt formatCode="#,##0.00" sourceLinked="1"/>
        <c:majorTickMark val="none"/>
        <c:minorTickMark val="none"/>
        <c:tickLblPos val="nextTo"/>
        <c:crossAx val="62351243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PO No.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Sheet1!$B$2:$B$4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30-4889-A135-4995B73DEDB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610659743"/>
        <c:axId val="610668063"/>
      </c:barChart>
      <c:catAx>
        <c:axId val="6106597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0668063"/>
        <c:crosses val="autoZero"/>
        <c:auto val="1"/>
        <c:lblAlgn val="ctr"/>
        <c:lblOffset val="100"/>
        <c:noMultiLvlLbl val="0"/>
      </c:catAx>
      <c:valAx>
        <c:axId val="610668063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106597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21D379-1F55-4024-AAEA-B425B1B03680}" type="doc">
      <dgm:prSet loTypeId="urn:microsoft.com/office/officeart/2005/8/layout/process1" loCatId="process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3DB549-4AA7-49F0-BD3B-0BC8292F776D}">
      <dgm:prSet phldrT="[Text]"/>
      <dgm:spPr/>
      <dgm:t>
        <a:bodyPr/>
        <a:lstStyle/>
        <a:p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Healthcare Opportunities </a:t>
          </a:r>
          <a:r>
            <a:rPr lang="en-US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(Low success)</a:t>
          </a:r>
        </a:p>
      </dgm:t>
    </dgm:pt>
    <dgm:pt modelId="{99BBD585-E3C0-473A-AF58-A8355B006101}" type="parTrans" cxnId="{C9D0C5F5-BBCD-4A81-BF91-F9566C273C1A}">
      <dgm:prSet/>
      <dgm:spPr/>
      <dgm:t>
        <a:bodyPr/>
        <a:lstStyle/>
        <a:p>
          <a:endParaRPr lang="en-US"/>
        </a:p>
      </dgm:t>
    </dgm:pt>
    <dgm:pt modelId="{295F6097-7DCD-421F-B32A-B2A055E6B3F8}" type="sibTrans" cxnId="{C9D0C5F5-BBCD-4A81-BF91-F9566C273C1A}">
      <dgm:prSet/>
      <dgm:spPr/>
      <dgm:t>
        <a:bodyPr/>
        <a:lstStyle/>
        <a:p>
          <a:endParaRPr lang="en-US"/>
        </a:p>
      </dgm:t>
    </dgm:pt>
    <dgm:pt modelId="{0B9691EF-8E31-4774-AF04-495627EA4EA3}">
      <dgm:prSet phldrT="[Text]"/>
      <dgm:spPr/>
      <dgm:t>
        <a:bodyPr/>
        <a:lstStyle/>
        <a:p>
          <a:b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Work with ISV</a:t>
          </a:r>
        </a:p>
      </dgm:t>
    </dgm:pt>
    <dgm:pt modelId="{2C1A2782-8209-44D5-A554-B7844C9D36CF}" type="parTrans" cxnId="{300C2EC7-9F80-4ED3-834D-89A7523B9294}">
      <dgm:prSet/>
      <dgm:spPr/>
      <dgm:t>
        <a:bodyPr/>
        <a:lstStyle/>
        <a:p>
          <a:endParaRPr lang="en-US"/>
        </a:p>
      </dgm:t>
    </dgm:pt>
    <dgm:pt modelId="{A95CD2CA-C88A-4FEA-A0C1-BE9BC1EA3E19}" type="sibTrans" cxnId="{300C2EC7-9F80-4ED3-834D-89A7523B9294}">
      <dgm:prSet/>
      <dgm:spPr/>
      <dgm:t>
        <a:bodyPr/>
        <a:lstStyle/>
        <a:p>
          <a:endParaRPr lang="en-US"/>
        </a:p>
      </dgm:t>
    </dgm:pt>
    <dgm:pt modelId="{5DDC8559-749C-4EA3-9704-F8455169EB36}">
      <dgm:prSet/>
      <dgm:spPr/>
      <dgm:t>
        <a:bodyPr/>
        <a:lstStyle/>
        <a:p>
          <a:b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Investigate Customer</a:t>
          </a:r>
        </a:p>
      </dgm:t>
    </dgm:pt>
    <dgm:pt modelId="{870B83FF-C730-49C6-8500-308FC0F01193}" type="parTrans" cxnId="{DECE2B75-9240-4E40-A564-3CB545235411}">
      <dgm:prSet/>
      <dgm:spPr/>
      <dgm:t>
        <a:bodyPr/>
        <a:lstStyle/>
        <a:p>
          <a:endParaRPr lang="en-US"/>
        </a:p>
      </dgm:t>
    </dgm:pt>
    <dgm:pt modelId="{4C19C528-E169-4FBB-BC58-7F92AEFB2528}" type="sibTrans" cxnId="{DECE2B75-9240-4E40-A564-3CB545235411}">
      <dgm:prSet/>
      <dgm:spPr/>
      <dgm:t>
        <a:bodyPr/>
        <a:lstStyle/>
        <a:p>
          <a:endParaRPr lang="en-US"/>
        </a:p>
      </dgm:t>
    </dgm:pt>
    <dgm:pt modelId="{B8702C16-2E4A-41F9-A8CC-31DCBB04EF48}">
      <dgm:prSet/>
      <dgm:spPr/>
      <dgm:t>
        <a:bodyPr/>
        <a:lstStyle/>
        <a:p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Gain more Healthcare customer and larger size</a:t>
          </a:r>
        </a:p>
      </dgm:t>
    </dgm:pt>
    <dgm:pt modelId="{F5BA696F-43AE-440F-848A-518A41AF4858}" type="parTrans" cxnId="{4BE444A2-02C2-4066-992E-99AAC4CC9AE5}">
      <dgm:prSet/>
      <dgm:spPr/>
      <dgm:t>
        <a:bodyPr/>
        <a:lstStyle/>
        <a:p>
          <a:endParaRPr lang="en-US"/>
        </a:p>
      </dgm:t>
    </dgm:pt>
    <dgm:pt modelId="{738E0653-0120-4170-A4C4-6B0692447A8D}" type="sibTrans" cxnId="{4BE444A2-02C2-4066-992E-99AAC4CC9AE5}">
      <dgm:prSet/>
      <dgm:spPr/>
      <dgm:t>
        <a:bodyPr/>
        <a:lstStyle/>
        <a:p>
          <a:endParaRPr lang="en-US"/>
        </a:p>
      </dgm:t>
    </dgm:pt>
    <dgm:pt modelId="{F49ADD3B-494D-455B-A72F-C14804A9411B}">
      <dgm:prSet phldrT="[Text]"/>
      <dgm:spPr/>
      <dgm:t>
        <a:bodyPr/>
        <a:lstStyle/>
        <a:p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June 20</a:t>
          </a:r>
        </a:p>
      </dgm:t>
    </dgm:pt>
    <dgm:pt modelId="{74FA131A-A058-4D40-B467-450D5F12962D}" type="parTrans" cxnId="{C8DC7C00-AE73-4AA3-9AF8-69BD0004365E}">
      <dgm:prSet/>
      <dgm:spPr/>
      <dgm:t>
        <a:bodyPr/>
        <a:lstStyle/>
        <a:p>
          <a:endParaRPr lang="en-US"/>
        </a:p>
      </dgm:t>
    </dgm:pt>
    <dgm:pt modelId="{EDD4382E-91CF-4354-94B0-E530D9AA3853}" type="sibTrans" cxnId="{C8DC7C00-AE73-4AA3-9AF8-69BD0004365E}">
      <dgm:prSet/>
      <dgm:spPr/>
      <dgm:t>
        <a:bodyPr/>
        <a:lstStyle/>
        <a:p>
          <a:endParaRPr lang="en-US"/>
        </a:p>
      </dgm:t>
    </dgm:pt>
    <dgm:pt modelId="{3B89F3BA-2754-4505-9F80-FF62E0864FD0}">
      <dgm:prSet/>
      <dgm:spPr/>
      <dgm:t>
        <a:bodyPr/>
        <a:lstStyle/>
        <a:p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July 2020</a:t>
          </a:r>
        </a:p>
      </dgm:t>
    </dgm:pt>
    <dgm:pt modelId="{476BF91A-E88B-4E4B-B715-A3F618027698}" type="sibTrans" cxnId="{46B3D937-F372-4346-BAC8-6DB199AD7790}">
      <dgm:prSet/>
      <dgm:spPr/>
      <dgm:t>
        <a:bodyPr/>
        <a:lstStyle/>
        <a:p>
          <a:endParaRPr lang="en-US"/>
        </a:p>
      </dgm:t>
    </dgm:pt>
    <dgm:pt modelId="{4AEA6A92-2A96-4D87-971D-F745D6A04292}" type="parTrans" cxnId="{46B3D937-F372-4346-BAC8-6DB199AD7790}">
      <dgm:prSet/>
      <dgm:spPr/>
      <dgm:t>
        <a:bodyPr/>
        <a:lstStyle/>
        <a:p>
          <a:endParaRPr lang="en-US"/>
        </a:p>
      </dgm:t>
    </dgm:pt>
    <dgm:pt modelId="{ED797F9E-995E-49D7-8A1A-D679BCAE46D6}">
      <dgm:prSet phldrT="[Text]"/>
      <dgm:spPr/>
      <dgm:t>
        <a:bodyPr/>
        <a:lstStyle/>
        <a:p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Q4 2019 – Q1 2020</a:t>
          </a:r>
        </a:p>
      </dgm:t>
    </dgm:pt>
    <dgm:pt modelId="{DC13546E-0241-4393-B98A-0848B8F15EDE}" type="parTrans" cxnId="{051DE600-8589-4801-930C-A17697574440}">
      <dgm:prSet/>
      <dgm:spPr/>
      <dgm:t>
        <a:bodyPr/>
        <a:lstStyle/>
        <a:p>
          <a:endParaRPr lang="en-US"/>
        </a:p>
      </dgm:t>
    </dgm:pt>
    <dgm:pt modelId="{A9F300BE-E762-4784-85D6-06C6A668BD6A}" type="sibTrans" cxnId="{051DE600-8589-4801-930C-A17697574440}">
      <dgm:prSet/>
      <dgm:spPr/>
      <dgm:t>
        <a:bodyPr/>
        <a:lstStyle/>
        <a:p>
          <a:endParaRPr lang="en-US"/>
        </a:p>
      </dgm:t>
    </dgm:pt>
    <dgm:pt modelId="{D701392E-706F-472D-92EE-E9DF15365A7D}">
      <dgm:prSet phldrT="[Text]"/>
      <dgm:spPr/>
      <dgm:t>
        <a:bodyPr/>
        <a:lstStyle/>
        <a:p>
          <a:b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Covid Pandemic</a:t>
          </a:r>
        </a:p>
      </dgm:t>
    </dgm:pt>
    <dgm:pt modelId="{895A5623-ADD8-4563-B977-0D3E895B31B8}" type="parTrans" cxnId="{A431CEAF-B64E-4ED5-9A9D-FABE37A74C7D}">
      <dgm:prSet/>
      <dgm:spPr/>
      <dgm:t>
        <a:bodyPr/>
        <a:lstStyle/>
        <a:p>
          <a:endParaRPr lang="en-US"/>
        </a:p>
      </dgm:t>
    </dgm:pt>
    <dgm:pt modelId="{CFBA294A-355E-4455-B09B-C6B642892410}" type="sibTrans" cxnId="{A431CEAF-B64E-4ED5-9A9D-FABE37A74C7D}">
      <dgm:prSet/>
      <dgm:spPr/>
      <dgm:t>
        <a:bodyPr/>
        <a:lstStyle/>
        <a:p>
          <a:endParaRPr lang="en-US"/>
        </a:p>
      </dgm:t>
    </dgm:pt>
    <dgm:pt modelId="{22F58666-0967-47B8-A901-F8C06B98EA18}">
      <dgm:prSet phldrT="[Text]"/>
      <dgm:spPr/>
      <dgm:t>
        <a:bodyPr/>
        <a:lstStyle/>
        <a:p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Q1 2020</a:t>
          </a:r>
        </a:p>
      </dgm:t>
    </dgm:pt>
    <dgm:pt modelId="{D21CC57A-73B6-44FF-85A8-A7CBD9CF564E}" type="parTrans" cxnId="{1B411CB0-9A75-4D5A-B215-58DBDF21DDA0}">
      <dgm:prSet/>
      <dgm:spPr/>
      <dgm:t>
        <a:bodyPr/>
        <a:lstStyle/>
        <a:p>
          <a:endParaRPr lang="en-US"/>
        </a:p>
      </dgm:t>
    </dgm:pt>
    <dgm:pt modelId="{420E8014-A7CC-40DF-8248-1B832CE29015}" type="sibTrans" cxnId="{1B411CB0-9A75-4D5A-B215-58DBDF21DDA0}">
      <dgm:prSet/>
      <dgm:spPr/>
      <dgm:t>
        <a:bodyPr/>
        <a:lstStyle/>
        <a:p>
          <a:endParaRPr lang="en-US"/>
        </a:p>
      </dgm:t>
    </dgm:pt>
    <dgm:pt modelId="{E7465885-E8D2-4143-993C-1D26B0D6A591}">
      <dgm:prSet/>
      <dgm:spPr/>
      <dgm:t>
        <a:bodyPr/>
        <a:lstStyle/>
        <a:p>
          <a:r>
            <a:rPr lang="en-US" dirty="0">
              <a:latin typeface="TH SarabunPSK" panose="020B0500040200020003" pitchFamily="34" charset="-34"/>
              <a:cs typeface="TH SarabunPSK" panose="020B0500040200020003" pitchFamily="34" charset="-34"/>
            </a:rPr>
            <a:t>Dec 2020</a:t>
          </a:r>
        </a:p>
      </dgm:t>
    </dgm:pt>
    <dgm:pt modelId="{B6CF6E4B-FF7C-4320-8270-0BCF8FE00194}" type="parTrans" cxnId="{94C60FA9-744B-465D-A648-CE346CA6769F}">
      <dgm:prSet/>
      <dgm:spPr/>
      <dgm:t>
        <a:bodyPr/>
        <a:lstStyle/>
        <a:p>
          <a:endParaRPr lang="en-US"/>
        </a:p>
      </dgm:t>
    </dgm:pt>
    <dgm:pt modelId="{5429FC5D-A703-4739-9A18-8B75C61F5548}" type="sibTrans" cxnId="{94C60FA9-744B-465D-A648-CE346CA6769F}">
      <dgm:prSet/>
      <dgm:spPr/>
      <dgm:t>
        <a:bodyPr/>
        <a:lstStyle/>
        <a:p>
          <a:endParaRPr lang="en-US"/>
        </a:p>
      </dgm:t>
    </dgm:pt>
    <dgm:pt modelId="{64EC54A2-A428-4665-9A95-B0462C74A009}" type="pres">
      <dgm:prSet presAssocID="{DB21D379-1F55-4024-AAEA-B425B1B03680}" presName="Name0" presStyleCnt="0">
        <dgm:presLayoutVars>
          <dgm:dir/>
          <dgm:resizeHandles val="exact"/>
        </dgm:presLayoutVars>
      </dgm:prSet>
      <dgm:spPr/>
    </dgm:pt>
    <dgm:pt modelId="{86C14258-59A9-4E1E-96E2-808D9D646681}" type="pres">
      <dgm:prSet presAssocID="{993DB549-4AA7-49F0-BD3B-0BC8292F776D}" presName="node" presStyleLbl="node1" presStyleIdx="0" presStyleCnt="5">
        <dgm:presLayoutVars>
          <dgm:bulletEnabled val="1"/>
        </dgm:presLayoutVars>
      </dgm:prSet>
      <dgm:spPr/>
    </dgm:pt>
    <dgm:pt modelId="{4A55973E-9524-4F97-856C-D689E7112AF1}" type="pres">
      <dgm:prSet presAssocID="{295F6097-7DCD-421F-B32A-B2A055E6B3F8}" presName="sibTrans" presStyleLbl="sibTrans2D1" presStyleIdx="0" presStyleCnt="4"/>
      <dgm:spPr/>
    </dgm:pt>
    <dgm:pt modelId="{0CD76F59-6521-4E13-82FC-68A65696A548}" type="pres">
      <dgm:prSet presAssocID="{295F6097-7DCD-421F-B32A-B2A055E6B3F8}" presName="connectorText" presStyleLbl="sibTrans2D1" presStyleIdx="0" presStyleCnt="4"/>
      <dgm:spPr/>
    </dgm:pt>
    <dgm:pt modelId="{11275F13-03F8-49A2-B3AC-E920DEA451EE}" type="pres">
      <dgm:prSet presAssocID="{D701392E-706F-472D-92EE-E9DF15365A7D}" presName="node" presStyleLbl="node1" presStyleIdx="1" presStyleCnt="5">
        <dgm:presLayoutVars>
          <dgm:bulletEnabled val="1"/>
        </dgm:presLayoutVars>
      </dgm:prSet>
      <dgm:spPr/>
    </dgm:pt>
    <dgm:pt modelId="{B79A1847-85D6-469D-9F84-B85E04C9CBE7}" type="pres">
      <dgm:prSet presAssocID="{CFBA294A-355E-4455-B09B-C6B642892410}" presName="sibTrans" presStyleLbl="sibTrans2D1" presStyleIdx="1" presStyleCnt="4"/>
      <dgm:spPr/>
    </dgm:pt>
    <dgm:pt modelId="{8D721D08-DB16-4956-A06A-A3C581266D0D}" type="pres">
      <dgm:prSet presAssocID="{CFBA294A-355E-4455-B09B-C6B642892410}" presName="connectorText" presStyleLbl="sibTrans2D1" presStyleIdx="1" presStyleCnt="4"/>
      <dgm:spPr/>
    </dgm:pt>
    <dgm:pt modelId="{0AF5AD9F-A887-42E6-8E6B-7E48E330E386}" type="pres">
      <dgm:prSet presAssocID="{0B9691EF-8E31-4774-AF04-495627EA4EA3}" presName="node" presStyleLbl="node1" presStyleIdx="2" presStyleCnt="5">
        <dgm:presLayoutVars>
          <dgm:bulletEnabled val="1"/>
        </dgm:presLayoutVars>
      </dgm:prSet>
      <dgm:spPr/>
    </dgm:pt>
    <dgm:pt modelId="{4B6E3864-F416-429B-9BDA-65C8331F9E4B}" type="pres">
      <dgm:prSet presAssocID="{A95CD2CA-C88A-4FEA-A0C1-BE9BC1EA3E19}" presName="sibTrans" presStyleLbl="sibTrans2D1" presStyleIdx="2" presStyleCnt="4"/>
      <dgm:spPr/>
    </dgm:pt>
    <dgm:pt modelId="{33BD38EE-9450-49FC-B727-93B6824A12BB}" type="pres">
      <dgm:prSet presAssocID="{A95CD2CA-C88A-4FEA-A0C1-BE9BC1EA3E19}" presName="connectorText" presStyleLbl="sibTrans2D1" presStyleIdx="2" presStyleCnt="4"/>
      <dgm:spPr/>
    </dgm:pt>
    <dgm:pt modelId="{7F07D690-88F3-4BDF-B4B5-EF12499A5A93}" type="pres">
      <dgm:prSet presAssocID="{5DDC8559-749C-4EA3-9704-F8455169EB36}" presName="node" presStyleLbl="node1" presStyleIdx="3" presStyleCnt="5">
        <dgm:presLayoutVars>
          <dgm:bulletEnabled val="1"/>
        </dgm:presLayoutVars>
      </dgm:prSet>
      <dgm:spPr/>
    </dgm:pt>
    <dgm:pt modelId="{B29CDE25-4B0D-4EE7-8D8B-DBD42520B025}" type="pres">
      <dgm:prSet presAssocID="{4C19C528-E169-4FBB-BC58-7F92AEFB2528}" presName="sibTrans" presStyleLbl="sibTrans2D1" presStyleIdx="3" presStyleCnt="4"/>
      <dgm:spPr/>
    </dgm:pt>
    <dgm:pt modelId="{C216A71F-E79F-4504-B59B-F3389F416AF3}" type="pres">
      <dgm:prSet presAssocID="{4C19C528-E169-4FBB-BC58-7F92AEFB2528}" presName="connectorText" presStyleLbl="sibTrans2D1" presStyleIdx="3" presStyleCnt="4"/>
      <dgm:spPr/>
    </dgm:pt>
    <dgm:pt modelId="{62FEDE48-1880-421D-ACE7-ED8F3DE097CF}" type="pres">
      <dgm:prSet presAssocID="{B8702C16-2E4A-41F9-A8CC-31DCBB04EF48}" presName="node" presStyleLbl="node1" presStyleIdx="4" presStyleCnt="5">
        <dgm:presLayoutVars>
          <dgm:bulletEnabled val="1"/>
        </dgm:presLayoutVars>
      </dgm:prSet>
      <dgm:spPr/>
    </dgm:pt>
  </dgm:ptLst>
  <dgm:cxnLst>
    <dgm:cxn modelId="{C8DC7C00-AE73-4AA3-9AF8-69BD0004365E}" srcId="{0B9691EF-8E31-4774-AF04-495627EA4EA3}" destId="{F49ADD3B-494D-455B-A72F-C14804A9411B}" srcOrd="0" destOrd="0" parTransId="{74FA131A-A058-4D40-B467-450D5F12962D}" sibTransId="{EDD4382E-91CF-4354-94B0-E530D9AA3853}"/>
    <dgm:cxn modelId="{051DE600-8589-4801-930C-A17697574440}" srcId="{993DB549-4AA7-49F0-BD3B-0BC8292F776D}" destId="{ED797F9E-995E-49D7-8A1A-D679BCAE46D6}" srcOrd="0" destOrd="0" parTransId="{DC13546E-0241-4393-B98A-0848B8F15EDE}" sibTransId="{A9F300BE-E762-4784-85D6-06C6A668BD6A}"/>
    <dgm:cxn modelId="{FE04C601-D4D6-47D7-92D2-372452FA31BE}" type="presOf" srcId="{D701392E-706F-472D-92EE-E9DF15365A7D}" destId="{11275F13-03F8-49A2-B3AC-E920DEA451EE}" srcOrd="0" destOrd="0" presId="urn:microsoft.com/office/officeart/2005/8/layout/process1"/>
    <dgm:cxn modelId="{09A57B09-2DA4-41D8-8FE1-F6795A716878}" type="presOf" srcId="{F49ADD3B-494D-455B-A72F-C14804A9411B}" destId="{0AF5AD9F-A887-42E6-8E6B-7E48E330E386}" srcOrd="0" destOrd="1" presId="urn:microsoft.com/office/officeart/2005/8/layout/process1"/>
    <dgm:cxn modelId="{0FB5DA0E-2BAB-4DC8-ABF8-EE0E34647160}" type="presOf" srcId="{B8702C16-2E4A-41F9-A8CC-31DCBB04EF48}" destId="{62FEDE48-1880-421D-ACE7-ED8F3DE097CF}" srcOrd="0" destOrd="0" presId="urn:microsoft.com/office/officeart/2005/8/layout/process1"/>
    <dgm:cxn modelId="{E0A8BC10-B716-44CB-AAB8-C35AFB3094D2}" type="presOf" srcId="{5DDC8559-749C-4EA3-9704-F8455169EB36}" destId="{7F07D690-88F3-4BDF-B4B5-EF12499A5A93}" srcOrd="0" destOrd="0" presId="urn:microsoft.com/office/officeart/2005/8/layout/process1"/>
    <dgm:cxn modelId="{24FE5F12-2555-4997-BE38-3154B82F192E}" type="presOf" srcId="{22F58666-0967-47B8-A901-F8C06B98EA18}" destId="{11275F13-03F8-49A2-B3AC-E920DEA451EE}" srcOrd="0" destOrd="1" presId="urn:microsoft.com/office/officeart/2005/8/layout/process1"/>
    <dgm:cxn modelId="{73FDC614-1BA8-492D-8474-111751DAF114}" type="presOf" srcId="{4C19C528-E169-4FBB-BC58-7F92AEFB2528}" destId="{C216A71F-E79F-4504-B59B-F3389F416AF3}" srcOrd="1" destOrd="0" presId="urn:microsoft.com/office/officeart/2005/8/layout/process1"/>
    <dgm:cxn modelId="{05EA661D-DF5C-408E-9745-E70970CDF7AC}" type="presOf" srcId="{ED797F9E-995E-49D7-8A1A-D679BCAE46D6}" destId="{86C14258-59A9-4E1E-96E2-808D9D646681}" srcOrd="0" destOrd="1" presId="urn:microsoft.com/office/officeart/2005/8/layout/process1"/>
    <dgm:cxn modelId="{812DE433-1817-4237-B7F1-F5C284DC5975}" type="presOf" srcId="{CFBA294A-355E-4455-B09B-C6B642892410}" destId="{B79A1847-85D6-469D-9F84-B85E04C9CBE7}" srcOrd="0" destOrd="0" presId="urn:microsoft.com/office/officeart/2005/8/layout/process1"/>
    <dgm:cxn modelId="{46B3D937-F372-4346-BAC8-6DB199AD7790}" srcId="{5DDC8559-749C-4EA3-9704-F8455169EB36}" destId="{3B89F3BA-2754-4505-9F80-FF62E0864FD0}" srcOrd="0" destOrd="0" parTransId="{4AEA6A92-2A96-4D87-971D-F745D6A04292}" sibTransId="{476BF91A-E88B-4E4B-B715-A3F618027698}"/>
    <dgm:cxn modelId="{1C7D983C-1B71-4628-90BD-491B53233BDC}" type="presOf" srcId="{993DB549-4AA7-49F0-BD3B-0BC8292F776D}" destId="{86C14258-59A9-4E1E-96E2-808D9D646681}" srcOrd="0" destOrd="0" presId="urn:microsoft.com/office/officeart/2005/8/layout/process1"/>
    <dgm:cxn modelId="{FDA47840-2ED9-4AA3-9FCE-7C60E0A93510}" type="presOf" srcId="{4C19C528-E169-4FBB-BC58-7F92AEFB2528}" destId="{B29CDE25-4B0D-4EE7-8D8B-DBD42520B025}" srcOrd="0" destOrd="0" presId="urn:microsoft.com/office/officeart/2005/8/layout/process1"/>
    <dgm:cxn modelId="{DECE2B75-9240-4E40-A564-3CB545235411}" srcId="{DB21D379-1F55-4024-AAEA-B425B1B03680}" destId="{5DDC8559-749C-4EA3-9704-F8455169EB36}" srcOrd="3" destOrd="0" parTransId="{870B83FF-C730-49C6-8500-308FC0F01193}" sibTransId="{4C19C528-E169-4FBB-BC58-7F92AEFB2528}"/>
    <dgm:cxn modelId="{B1D1887F-1C0E-4A45-BDA8-8A602E696AFF}" type="presOf" srcId="{E7465885-E8D2-4143-993C-1D26B0D6A591}" destId="{62FEDE48-1880-421D-ACE7-ED8F3DE097CF}" srcOrd="0" destOrd="1" presId="urn:microsoft.com/office/officeart/2005/8/layout/process1"/>
    <dgm:cxn modelId="{C7160783-0171-4931-B0B2-226FDDC06257}" type="presOf" srcId="{A95CD2CA-C88A-4FEA-A0C1-BE9BC1EA3E19}" destId="{33BD38EE-9450-49FC-B727-93B6824A12BB}" srcOrd="1" destOrd="0" presId="urn:microsoft.com/office/officeart/2005/8/layout/process1"/>
    <dgm:cxn modelId="{050BD283-5EBF-4E5F-AB15-011E651C45A3}" type="presOf" srcId="{295F6097-7DCD-421F-B32A-B2A055E6B3F8}" destId="{0CD76F59-6521-4E13-82FC-68A65696A548}" srcOrd="1" destOrd="0" presId="urn:microsoft.com/office/officeart/2005/8/layout/process1"/>
    <dgm:cxn modelId="{ACDEFD91-36A2-4194-86C1-C808C804FAA0}" type="presOf" srcId="{CFBA294A-355E-4455-B09B-C6B642892410}" destId="{8D721D08-DB16-4956-A06A-A3C581266D0D}" srcOrd="1" destOrd="0" presId="urn:microsoft.com/office/officeart/2005/8/layout/process1"/>
    <dgm:cxn modelId="{4BE444A2-02C2-4066-992E-99AAC4CC9AE5}" srcId="{DB21D379-1F55-4024-AAEA-B425B1B03680}" destId="{B8702C16-2E4A-41F9-A8CC-31DCBB04EF48}" srcOrd="4" destOrd="0" parTransId="{F5BA696F-43AE-440F-848A-518A41AF4858}" sibTransId="{738E0653-0120-4170-A4C4-6B0692447A8D}"/>
    <dgm:cxn modelId="{CD507AA8-7FEB-4E64-BF58-AD697190BBFB}" type="presOf" srcId="{295F6097-7DCD-421F-B32A-B2A055E6B3F8}" destId="{4A55973E-9524-4F97-856C-D689E7112AF1}" srcOrd="0" destOrd="0" presId="urn:microsoft.com/office/officeart/2005/8/layout/process1"/>
    <dgm:cxn modelId="{94C60FA9-744B-465D-A648-CE346CA6769F}" srcId="{B8702C16-2E4A-41F9-A8CC-31DCBB04EF48}" destId="{E7465885-E8D2-4143-993C-1D26B0D6A591}" srcOrd="0" destOrd="0" parTransId="{B6CF6E4B-FF7C-4320-8270-0BCF8FE00194}" sibTransId="{5429FC5D-A703-4739-9A18-8B75C61F5548}"/>
    <dgm:cxn modelId="{A431CEAF-B64E-4ED5-9A9D-FABE37A74C7D}" srcId="{DB21D379-1F55-4024-AAEA-B425B1B03680}" destId="{D701392E-706F-472D-92EE-E9DF15365A7D}" srcOrd="1" destOrd="0" parTransId="{895A5623-ADD8-4563-B977-0D3E895B31B8}" sibTransId="{CFBA294A-355E-4455-B09B-C6B642892410}"/>
    <dgm:cxn modelId="{1B411CB0-9A75-4D5A-B215-58DBDF21DDA0}" srcId="{D701392E-706F-472D-92EE-E9DF15365A7D}" destId="{22F58666-0967-47B8-A901-F8C06B98EA18}" srcOrd="0" destOrd="0" parTransId="{D21CC57A-73B6-44FF-85A8-A7CBD9CF564E}" sibTransId="{420E8014-A7CC-40DF-8248-1B832CE29015}"/>
    <dgm:cxn modelId="{300C2EC7-9F80-4ED3-834D-89A7523B9294}" srcId="{DB21D379-1F55-4024-AAEA-B425B1B03680}" destId="{0B9691EF-8E31-4774-AF04-495627EA4EA3}" srcOrd="2" destOrd="0" parTransId="{2C1A2782-8209-44D5-A554-B7844C9D36CF}" sibTransId="{A95CD2CA-C88A-4FEA-A0C1-BE9BC1EA3E19}"/>
    <dgm:cxn modelId="{B92C8DDC-B7B8-4A07-A9CE-1C3FDD2D3CBF}" type="presOf" srcId="{3B89F3BA-2754-4505-9F80-FF62E0864FD0}" destId="{7F07D690-88F3-4BDF-B4B5-EF12499A5A93}" srcOrd="0" destOrd="1" presId="urn:microsoft.com/office/officeart/2005/8/layout/process1"/>
    <dgm:cxn modelId="{CC3AA0E5-0F82-4DFF-943F-004D0FE80548}" type="presOf" srcId="{A95CD2CA-C88A-4FEA-A0C1-BE9BC1EA3E19}" destId="{4B6E3864-F416-429B-9BDA-65C8331F9E4B}" srcOrd="0" destOrd="0" presId="urn:microsoft.com/office/officeart/2005/8/layout/process1"/>
    <dgm:cxn modelId="{EC04E5F2-DAEE-48C0-95A2-ED829C8742D9}" type="presOf" srcId="{DB21D379-1F55-4024-AAEA-B425B1B03680}" destId="{64EC54A2-A428-4665-9A95-B0462C74A009}" srcOrd="0" destOrd="0" presId="urn:microsoft.com/office/officeart/2005/8/layout/process1"/>
    <dgm:cxn modelId="{08EBAEF4-CFD4-4B65-A708-B1EE8A309969}" type="presOf" srcId="{0B9691EF-8E31-4774-AF04-495627EA4EA3}" destId="{0AF5AD9F-A887-42E6-8E6B-7E48E330E386}" srcOrd="0" destOrd="0" presId="urn:microsoft.com/office/officeart/2005/8/layout/process1"/>
    <dgm:cxn modelId="{C9D0C5F5-BBCD-4A81-BF91-F9566C273C1A}" srcId="{DB21D379-1F55-4024-AAEA-B425B1B03680}" destId="{993DB549-4AA7-49F0-BD3B-0BC8292F776D}" srcOrd="0" destOrd="0" parTransId="{99BBD585-E3C0-473A-AF58-A8355B006101}" sibTransId="{295F6097-7DCD-421F-B32A-B2A055E6B3F8}"/>
    <dgm:cxn modelId="{EEBE0F41-26AA-4ADA-828F-F769F3FEDB4B}" type="presParOf" srcId="{64EC54A2-A428-4665-9A95-B0462C74A009}" destId="{86C14258-59A9-4E1E-96E2-808D9D646681}" srcOrd="0" destOrd="0" presId="urn:microsoft.com/office/officeart/2005/8/layout/process1"/>
    <dgm:cxn modelId="{B35A431E-3CD2-41F5-8E73-B06B98684E1D}" type="presParOf" srcId="{64EC54A2-A428-4665-9A95-B0462C74A009}" destId="{4A55973E-9524-4F97-856C-D689E7112AF1}" srcOrd="1" destOrd="0" presId="urn:microsoft.com/office/officeart/2005/8/layout/process1"/>
    <dgm:cxn modelId="{1BA6C007-BFFC-4F26-B7ED-7A70E5D2E826}" type="presParOf" srcId="{4A55973E-9524-4F97-856C-D689E7112AF1}" destId="{0CD76F59-6521-4E13-82FC-68A65696A548}" srcOrd="0" destOrd="0" presId="urn:microsoft.com/office/officeart/2005/8/layout/process1"/>
    <dgm:cxn modelId="{B29CC103-CAE5-454F-A926-21D1C7F748EB}" type="presParOf" srcId="{64EC54A2-A428-4665-9A95-B0462C74A009}" destId="{11275F13-03F8-49A2-B3AC-E920DEA451EE}" srcOrd="2" destOrd="0" presId="urn:microsoft.com/office/officeart/2005/8/layout/process1"/>
    <dgm:cxn modelId="{722C1F64-0279-4881-AC65-2DF7A1E28118}" type="presParOf" srcId="{64EC54A2-A428-4665-9A95-B0462C74A009}" destId="{B79A1847-85D6-469D-9F84-B85E04C9CBE7}" srcOrd="3" destOrd="0" presId="urn:microsoft.com/office/officeart/2005/8/layout/process1"/>
    <dgm:cxn modelId="{C0A59044-9BD9-4D8C-8D1E-83E651581218}" type="presParOf" srcId="{B79A1847-85D6-469D-9F84-B85E04C9CBE7}" destId="{8D721D08-DB16-4956-A06A-A3C581266D0D}" srcOrd="0" destOrd="0" presId="urn:microsoft.com/office/officeart/2005/8/layout/process1"/>
    <dgm:cxn modelId="{68EC9E7C-FB59-45A2-B80B-075810D88290}" type="presParOf" srcId="{64EC54A2-A428-4665-9A95-B0462C74A009}" destId="{0AF5AD9F-A887-42E6-8E6B-7E48E330E386}" srcOrd="4" destOrd="0" presId="urn:microsoft.com/office/officeart/2005/8/layout/process1"/>
    <dgm:cxn modelId="{6AD6BF82-A8BA-4343-8E65-6D7DD4B3FE49}" type="presParOf" srcId="{64EC54A2-A428-4665-9A95-B0462C74A009}" destId="{4B6E3864-F416-429B-9BDA-65C8331F9E4B}" srcOrd="5" destOrd="0" presId="urn:microsoft.com/office/officeart/2005/8/layout/process1"/>
    <dgm:cxn modelId="{F4E949D3-8EFE-497A-A56D-17BD6CA7DFAD}" type="presParOf" srcId="{4B6E3864-F416-429B-9BDA-65C8331F9E4B}" destId="{33BD38EE-9450-49FC-B727-93B6824A12BB}" srcOrd="0" destOrd="0" presId="urn:microsoft.com/office/officeart/2005/8/layout/process1"/>
    <dgm:cxn modelId="{DBDC1B12-353F-4209-B678-31E0886F75B8}" type="presParOf" srcId="{64EC54A2-A428-4665-9A95-B0462C74A009}" destId="{7F07D690-88F3-4BDF-B4B5-EF12499A5A93}" srcOrd="6" destOrd="0" presId="urn:microsoft.com/office/officeart/2005/8/layout/process1"/>
    <dgm:cxn modelId="{53D143CA-F057-4511-984A-FDFD420D3FE9}" type="presParOf" srcId="{64EC54A2-A428-4665-9A95-B0462C74A009}" destId="{B29CDE25-4B0D-4EE7-8D8B-DBD42520B025}" srcOrd="7" destOrd="0" presId="urn:microsoft.com/office/officeart/2005/8/layout/process1"/>
    <dgm:cxn modelId="{E6C6EBBD-811C-4F14-9348-CA73F666BC22}" type="presParOf" srcId="{B29CDE25-4B0D-4EE7-8D8B-DBD42520B025}" destId="{C216A71F-E79F-4504-B59B-F3389F416AF3}" srcOrd="0" destOrd="0" presId="urn:microsoft.com/office/officeart/2005/8/layout/process1"/>
    <dgm:cxn modelId="{F2DDFB11-992C-47B8-9C82-2718195803D4}" type="presParOf" srcId="{64EC54A2-A428-4665-9A95-B0462C74A009}" destId="{62FEDE48-1880-421D-ACE7-ED8F3DE097CF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65F986-2B24-4EB3-8891-3F604BF1A2E6}" type="doc">
      <dgm:prSet loTypeId="urn:microsoft.com/office/officeart/2005/8/layout/process1" loCatId="process" qsTypeId="urn:microsoft.com/office/officeart/2005/8/quickstyle/3d4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CCD7363-7FE9-4100-B4A3-73A5EE8CCE67}">
      <dgm:prSet phldrT="[Text]"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Visit Customer</a:t>
          </a:r>
        </a:p>
      </dgm:t>
    </dgm:pt>
    <dgm:pt modelId="{588C6527-6477-47C9-AF08-8E89A2833F4B}" type="parTrans" cxnId="{515080A0-DDF2-4BE6-A423-04C8767F07AC}">
      <dgm:prSet/>
      <dgm:spPr/>
      <dgm:t>
        <a:bodyPr/>
        <a:lstStyle/>
        <a:p>
          <a:endParaRPr lang="en-US"/>
        </a:p>
      </dgm:t>
    </dgm:pt>
    <dgm:pt modelId="{623CFB48-A175-422A-9127-8982957E3207}" type="sibTrans" cxnId="{515080A0-DDF2-4BE6-A423-04C8767F07AC}">
      <dgm:prSet/>
      <dgm:spPr/>
      <dgm:t>
        <a:bodyPr/>
        <a:lstStyle/>
        <a:p>
          <a:endParaRPr lang="en-US"/>
        </a:p>
      </dgm:t>
    </dgm:pt>
    <dgm:pt modelId="{3F066328-BBBF-4252-99D8-7F70B4398F79}">
      <dgm:prSet phldrT="[Text]"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Live Demo</a:t>
          </a:r>
        </a:p>
      </dgm:t>
    </dgm:pt>
    <dgm:pt modelId="{3B5FA3F1-2F26-4E6D-85DC-3336EA630573}" type="parTrans" cxnId="{B459A9AE-72A2-4DD2-989B-BB9FAA6DF681}">
      <dgm:prSet/>
      <dgm:spPr/>
      <dgm:t>
        <a:bodyPr/>
        <a:lstStyle/>
        <a:p>
          <a:endParaRPr lang="en-US"/>
        </a:p>
      </dgm:t>
    </dgm:pt>
    <dgm:pt modelId="{E007B158-BF4A-469D-B677-BB8D13E22AD5}" type="sibTrans" cxnId="{B459A9AE-72A2-4DD2-989B-BB9FAA6DF681}">
      <dgm:prSet/>
      <dgm:spPr/>
      <dgm:t>
        <a:bodyPr/>
        <a:lstStyle/>
        <a:p>
          <a:endParaRPr lang="en-US"/>
        </a:p>
      </dgm:t>
    </dgm:pt>
    <dgm:pt modelId="{7AE68BB9-D18F-4E4F-A008-302F3DDF9A7F}">
      <dgm:prSet phldrT="[Text]"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Solution Design</a:t>
          </a:r>
        </a:p>
      </dgm:t>
    </dgm:pt>
    <dgm:pt modelId="{B93809D6-C672-45F0-A421-170300B34FB1}" type="parTrans" cxnId="{2EDDB953-C278-432E-B75D-F43B6E1B1686}">
      <dgm:prSet/>
      <dgm:spPr/>
      <dgm:t>
        <a:bodyPr/>
        <a:lstStyle/>
        <a:p>
          <a:endParaRPr lang="en-US"/>
        </a:p>
      </dgm:t>
    </dgm:pt>
    <dgm:pt modelId="{CA5F6994-7E5D-447A-945D-C679DAE3944E}" type="sibTrans" cxnId="{2EDDB953-C278-432E-B75D-F43B6E1B1686}">
      <dgm:prSet/>
      <dgm:spPr/>
      <dgm:t>
        <a:bodyPr/>
        <a:lstStyle/>
        <a:p>
          <a:endParaRPr lang="en-US"/>
        </a:p>
      </dgm:t>
    </dgm:pt>
    <dgm:pt modelId="{384D38FA-2539-43FA-ABC8-52CE73743520}">
      <dgm:prSet phldrT="[Text]"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Finish Project</a:t>
          </a:r>
        </a:p>
      </dgm:t>
    </dgm:pt>
    <dgm:pt modelId="{2ACFDE40-D20E-40EB-9C8A-D599B30E4326}" type="parTrans" cxnId="{FA5122C9-EA90-4D54-8152-93D6F5722C46}">
      <dgm:prSet/>
      <dgm:spPr/>
      <dgm:t>
        <a:bodyPr/>
        <a:lstStyle/>
        <a:p>
          <a:endParaRPr lang="en-US"/>
        </a:p>
      </dgm:t>
    </dgm:pt>
    <dgm:pt modelId="{2D87EDC6-B9F5-4C07-BFA7-E2F7B8CC0278}" type="sibTrans" cxnId="{FA5122C9-EA90-4D54-8152-93D6F5722C46}">
      <dgm:prSet/>
      <dgm:spPr/>
      <dgm:t>
        <a:bodyPr/>
        <a:lstStyle/>
        <a:p>
          <a:endParaRPr lang="en-US"/>
        </a:p>
      </dgm:t>
    </dgm:pt>
    <dgm:pt modelId="{7CB020C9-EECF-4A39-AA48-A418DBEA2FDF}">
      <dgm:prSet phldrT="[Text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Identify Requirement</a:t>
          </a:r>
        </a:p>
      </dgm:t>
    </dgm:pt>
    <dgm:pt modelId="{7430F45F-9FFC-407D-87E0-493CA814EECC}" type="parTrans" cxnId="{E73DF278-2A3F-4161-B3CB-6B570E969E1D}">
      <dgm:prSet/>
      <dgm:spPr/>
      <dgm:t>
        <a:bodyPr/>
        <a:lstStyle/>
        <a:p>
          <a:endParaRPr lang="en-US"/>
        </a:p>
      </dgm:t>
    </dgm:pt>
    <dgm:pt modelId="{486849E0-1C1B-46BA-B07D-499AEDA77913}" type="sibTrans" cxnId="{E73DF278-2A3F-4161-B3CB-6B570E969E1D}">
      <dgm:prSet/>
      <dgm:spPr/>
      <dgm:t>
        <a:bodyPr/>
        <a:lstStyle/>
        <a:p>
          <a:endParaRPr lang="en-US"/>
        </a:p>
      </dgm:t>
    </dgm:pt>
    <dgm:pt modelId="{D5AE3219-4694-4365-875C-0D0BB277576C}">
      <dgm:prSet phldrT="[Text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Customer Reference</a:t>
          </a:r>
        </a:p>
      </dgm:t>
    </dgm:pt>
    <dgm:pt modelId="{E5E8466B-6FAE-44FB-B47A-B63EB3BBC81E}" type="parTrans" cxnId="{FE642ABC-D2F0-4A13-998F-E9BB32A367E2}">
      <dgm:prSet/>
      <dgm:spPr/>
      <dgm:t>
        <a:bodyPr/>
        <a:lstStyle/>
        <a:p>
          <a:endParaRPr lang="en-US"/>
        </a:p>
      </dgm:t>
    </dgm:pt>
    <dgm:pt modelId="{F42889FF-AFBF-4E7D-A956-AE301BC9AA81}" type="sibTrans" cxnId="{FE642ABC-D2F0-4A13-998F-E9BB32A367E2}">
      <dgm:prSet/>
      <dgm:spPr/>
      <dgm:t>
        <a:bodyPr/>
        <a:lstStyle/>
        <a:p>
          <a:endParaRPr lang="en-US"/>
        </a:p>
      </dgm:t>
    </dgm:pt>
    <dgm:pt modelId="{2A264142-5F8B-4B77-A18F-6B0A356F0ADB}">
      <dgm:prSet phldrT="[Text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Simplify IT Operation</a:t>
          </a:r>
        </a:p>
      </dgm:t>
    </dgm:pt>
    <dgm:pt modelId="{D1CCAA31-DD17-4EBA-B3FB-28DFF94C170A}" type="parTrans" cxnId="{2F2C2AA7-1E62-49CB-BC01-864038E87CAB}">
      <dgm:prSet/>
      <dgm:spPr/>
      <dgm:t>
        <a:bodyPr/>
        <a:lstStyle/>
        <a:p>
          <a:endParaRPr lang="en-US"/>
        </a:p>
      </dgm:t>
    </dgm:pt>
    <dgm:pt modelId="{387438FF-EE72-40B7-B9B7-0D8DCD067138}" type="sibTrans" cxnId="{2F2C2AA7-1E62-49CB-BC01-864038E87CAB}">
      <dgm:prSet/>
      <dgm:spPr/>
      <dgm:t>
        <a:bodyPr/>
        <a:lstStyle/>
        <a:p>
          <a:endParaRPr lang="en-US"/>
        </a:p>
      </dgm:t>
    </dgm:pt>
    <dgm:pt modelId="{4B6B329C-0A4F-4C94-A2D8-095A4783E481}">
      <dgm:prSet phldrT="[Text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Match with HIS requirement</a:t>
          </a:r>
        </a:p>
      </dgm:t>
    </dgm:pt>
    <dgm:pt modelId="{227766D3-B0C0-4795-933A-62E25F10AA7B}" type="parTrans" cxnId="{0D3365AE-070F-4941-853E-F369F65C15B1}">
      <dgm:prSet/>
      <dgm:spPr/>
      <dgm:t>
        <a:bodyPr/>
        <a:lstStyle/>
        <a:p>
          <a:endParaRPr lang="en-US"/>
        </a:p>
      </dgm:t>
    </dgm:pt>
    <dgm:pt modelId="{711E2099-FF89-482A-BA02-B76582F31D97}" type="sibTrans" cxnId="{0D3365AE-070F-4941-853E-F369F65C15B1}">
      <dgm:prSet/>
      <dgm:spPr/>
      <dgm:t>
        <a:bodyPr/>
        <a:lstStyle/>
        <a:p>
          <a:endParaRPr lang="en-US"/>
        </a:p>
      </dgm:t>
    </dgm:pt>
    <dgm:pt modelId="{5D33EEDE-398A-44B2-A549-B4E9B19FFECC}">
      <dgm:prSet phldrT="[Text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Security Improvement</a:t>
          </a:r>
        </a:p>
      </dgm:t>
    </dgm:pt>
    <dgm:pt modelId="{50B1C326-9882-4670-92A0-CD3A0759CC3E}" type="parTrans" cxnId="{36CD08F4-B295-4292-BEE8-2B7EDAB3FD78}">
      <dgm:prSet/>
      <dgm:spPr/>
      <dgm:t>
        <a:bodyPr/>
        <a:lstStyle/>
        <a:p>
          <a:endParaRPr lang="en-US"/>
        </a:p>
      </dgm:t>
    </dgm:pt>
    <dgm:pt modelId="{FC5760A5-F52E-46DC-B172-25EFF704E0F5}" type="sibTrans" cxnId="{36CD08F4-B295-4292-BEE8-2B7EDAB3FD78}">
      <dgm:prSet/>
      <dgm:spPr/>
      <dgm:t>
        <a:bodyPr/>
        <a:lstStyle/>
        <a:p>
          <a:endParaRPr lang="en-US"/>
        </a:p>
      </dgm:t>
    </dgm:pt>
    <dgm:pt modelId="{B19DD4E1-10FA-4E03-AAE4-796CD7541EEF}" type="pres">
      <dgm:prSet presAssocID="{FC65F986-2B24-4EB3-8891-3F604BF1A2E6}" presName="Name0" presStyleCnt="0">
        <dgm:presLayoutVars>
          <dgm:dir/>
          <dgm:resizeHandles val="exact"/>
        </dgm:presLayoutVars>
      </dgm:prSet>
      <dgm:spPr/>
    </dgm:pt>
    <dgm:pt modelId="{7B6EA61F-EA6F-425F-89EA-C52E79032FFF}" type="pres">
      <dgm:prSet presAssocID="{BCCD7363-7FE9-4100-B4A3-73A5EE8CCE67}" presName="node" presStyleLbl="node1" presStyleIdx="0" presStyleCnt="4">
        <dgm:presLayoutVars>
          <dgm:bulletEnabled val="1"/>
        </dgm:presLayoutVars>
      </dgm:prSet>
      <dgm:spPr/>
    </dgm:pt>
    <dgm:pt modelId="{F8947974-ECD8-4009-B563-95CDE2064EBC}" type="pres">
      <dgm:prSet presAssocID="{623CFB48-A175-422A-9127-8982957E3207}" presName="sibTrans" presStyleLbl="sibTrans2D1" presStyleIdx="0" presStyleCnt="3"/>
      <dgm:spPr/>
    </dgm:pt>
    <dgm:pt modelId="{85BBA27A-D110-4087-A076-659BC394A9D4}" type="pres">
      <dgm:prSet presAssocID="{623CFB48-A175-422A-9127-8982957E3207}" presName="connectorText" presStyleLbl="sibTrans2D1" presStyleIdx="0" presStyleCnt="3"/>
      <dgm:spPr/>
    </dgm:pt>
    <dgm:pt modelId="{7A1C149E-0AB5-48C3-95F1-B6B6A2E9C8E7}" type="pres">
      <dgm:prSet presAssocID="{3F066328-BBBF-4252-99D8-7F70B4398F79}" presName="node" presStyleLbl="node1" presStyleIdx="1" presStyleCnt="4">
        <dgm:presLayoutVars>
          <dgm:bulletEnabled val="1"/>
        </dgm:presLayoutVars>
      </dgm:prSet>
      <dgm:spPr/>
    </dgm:pt>
    <dgm:pt modelId="{86C58650-753E-4217-9DCF-AEEE7B63B92D}" type="pres">
      <dgm:prSet presAssocID="{E007B158-BF4A-469D-B677-BB8D13E22AD5}" presName="sibTrans" presStyleLbl="sibTrans2D1" presStyleIdx="1" presStyleCnt="3"/>
      <dgm:spPr/>
    </dgm:pt>
    <dgm:pt modelId="{3DE921F8-A8B5-4906-8D56-D2667A5A1491}" type="pres">
      <dgm:prSet presAssocID="{E007B158-BF4A-469D-B677-BB8D13E22AD5}" presName="connectorText" presStyleLbl="sibTrans2D1" presStyleIdx="1" presStyleCnt="3"/>
      <dgm:spPr/>
    </dgm:pt>
    <dgm:pt modelId="{CAB066C8-6EDF-46E9-8379-484233DD5FFD}" type="pres">
      <dgm:prSet presAssocID="{7AE68BB9-D18F-4E4F-A008-302F3DDF9A7F}" presName="node" presStyleLbl="node1" presStyleIdx="2" presStyleCnt="4">
        <dgm:presLayoutVars>
          <dgm:bulletEnabled val="1"/>
        </dgm:presLayoutVars>
      </dgm:prSet>
      <dgm:spPr/>
    </dgm:pt>
    <dgm:pt modelId="{F3424736-BA4A-4E57-B475-7C0F118C4C9B}" type="pres">
      <dgm:prSet presAssocID="{CA5F6994-7E5D-447A-945D-C679DAE3944E}" presName="sibTrans" presStyleLbl="sibTrans2D1" presStyleIdx="2" presStyleCnt="3"/>
      <dgm:spPr/>
    </dgm:pt>
    <dgm:pt modelId="{25701F3A-A886-4761-AE8A-6356182E10C8}" type="pres">
      <dgm:prSet presAssocID="{CA5F6994-7E5D-447A-945D-C679DAE3944E}" presName="connectorText" presStyleLbl="sibTrans2D1" presStyleIdx="2" presStyleCnt="3"/>
      <dgm:spPr/>
    </dgm:pt>
    <dgm:pt modelId="{C82B662D-E535-48A7-914C-17A4DB5D388E}" type="pres">
      <dgm:prSet presAssocID="{384D38FA-2539-43FA-ABC8-52CE73743520}" presName="node" presStyleLbl="node1" presStyleIdx="3" presStyleCnt="4">
        <dgm:presLayoutVars>
          <dgm:bulletEnabled val="1"/>
        </dgm:presLayoutVars>
      </dgm:prSet>
      <dgm:spPr/>
    </dgm:pt>
  </dgm:ptLst>
  <dgm:cxnLst>
    <dgm:cxn modelId="{4357A408-08C6-4F4F-ACF6-625F27CABEB0}" type="presOf" srcId="{CA5F6994-7E5D-447A-945D-C679DAE3944E}" destId="{F3424736-BA4A-4E57-B475-7C0F118C4C9B}" srcOrd="0" destOrd="0" presId="urn:microsoft.com/office/officeart/2005/8/layout/process1"/>
    <dgm:cxn modelId="{F769B327-618D-4A1E-940B-433BA06C36C2}" type="presOf" srcId="{BCCD7363-7FE9-4100-B4A3-73A5EE8CCE67}" destId="{7B6EA61F-EA6F-425F-89EA-C52E79032FFF}" srcOrd="0" destOrd="0" presId="urn:microsoft.com/office/officeart/2005/8/layout/process1"/>
    <dgm:cxn modelId="{20E55D31-134E-4E59-BE1E-517591E762A6}" type="presOf" srcId="{4B6B329C-0A4F-4C94-A2D8-095A4783E481}" destId="{CAB066C8-6EDF-46E9-8379-484233DD5FFD}" srcOrd="0" destOrd="1" presId="urn:microsoft.com/office/officeart/2005/8/layout/process1"/>
    <dgm:cxn modelId="{739BA637-3A09-4C1F-8A0C-7C8F15A6C068}" type="presOf" srcId="{7AE68BB9-D18F-4E4F-A008-302F3DDF9A7F}" destId="{CAB066C8-6EDF-46E9-8379-484233DD5FFD}" srcOrd="0" destOrd="0" presId="urn:microsoft.com/office/officeart/2005/8/layout/process1"/>
    <dgm:cxn modelId="{FCF98961-7DCB-4AC7-8DDC-792697FE2078}" type="presOf" srcId="{384D38FA-2539-43FA-ABC8-52CE73743520}" destId="{C82B662D-E535-48A7-914C-17A4DB5D388E}" srcOrd="0" destOrd="0" presId="urn:microsoft.com/office/officeart/2005/8/layout/process1"/>
    <dgm:cxn modelId="{13A14C65-D5BB-4CB3-95EA-6DE1E620B60F}" type="presOf" srcId="{5D33EEDE-398A-44B2-A549-B4E9B19FFECC}" destId="{CAB066C8-6EDF-46E9-8379-484233DD5FFD}" srcOrd="0" destOrd="2" presId="urn:microsoft.com/office/officeart/2005/8/layout/process1"/>
    <dgm:cxn modelId="{E38E736A-DA3E-4CEF-B8B1-8A3C0EB0A800}" type="presOf" srcId="{E007B158-BF4A-469D-B677-BB8D13E22AD5}" destId="{3DE921F8-A8B5-4906-8D56-D2667A5A1491}" srcOrd="1" destOrd="0" presId="urn:microsoft.com/office/officeart/2005/8/layout/process1"/>
    <dgm:cxn modelId="{CBC9BB6B-46DE-4A0B-B71B-3E187C601AF4}" type="presOf" srcId="{E007B158-BF4A-469D-B677-BB8D13E22AD5}" destId="{86C58650-753E-4217-9DCF-AEEE7B63B92D}" srcOrd="0" destOrd="0" presId="urn:microsoft.com/office/officeart/2005/8/layout/process1"/>
    <dgm:cxn modelId="{2EDDB953-C278-432E-B75D-F43B6E1B1686}" srcId="{FC65F986-2B24-4EB3-8891-3F604BF1A2E6}" destId="{7AE68BB9-D18F-4E4F-A008-302F3DDF9A7F}" srcOrd="2" destOrd="0" parTransId="{B93809D6-C672-45F0-A421-170300B34FB1}" sibTransId="{CA5F6994-7E5D-447A-945D-C679DAE3944E}"/>
    <dgm:cxn modelId="{64E6FC76-D76C-4278-8E08-C70D30F8C9F5}" type="presOf" srcId="{623CFB48-A175-422A-9127-8982957E3207}" destId="{F8947974-ECD8-4009-B563-95CDE2064EBC}" srcOrd="0" destOrd="0" presId="urn:microsoft.com/office/officeart/2005/8/layout/process1"/>
    <dgm:cxn modelId="{E73DF278-2A3F-4161-B3CB-6B570E969E1D}" srcId="{BCCD7363-7FE9-4100-B4A3-73A5EE8CCE67}" destId="{7CB020C9-EECF-4A39-AA48-A418DBEA2FDF}" srcOrd="0" destOrd="0" parTransId="{7430F45F-9FFC-407D-87E0-493CA814EECC}" sibTransId="{486849E0-1C1B-46BA-B07D-499AEDA77913}"/>
    <dgm:cxn modelId="{37D3A28B-6C85-498A-B3FC-C47B2469C425}" type="presOf" srcId="{623CFB48-A175-422A-9127-8982957E3207}" destId="{85BBA27A-D110-4087-A076-659BC394A9D4}" srcOrd="1" destOrd="0" presId="urn:microsoft.com/office/officeart/2005/8/layout/process1"/>
    <dgm:cxn modelId="{07AE4A94-C23F-46E2-B3CA-281982467DC1}" type="presOf" srcId="{2A264142-5F8B-4B77-A18F-6B0A356F0ADB}" destId="{7A1C149E-0AB5-48C3-95F1-B6B6A2E9C8E7}" srcOrd="0" destOrd="1" presId="urn:microsoft.com/office/officeart/2005/8/layout/process1"/>
    <dgm:cxn modelId="{515080A0-DDF2-4BE6-A423-04C8767F07AC}" srcId="{FC65F986-2B24-4EB3-8891-3F604BF1A2E6}" destId="{BCCD7363-7FE9-4100-B4A3-73A5EE8CCE67}" srcOrd="0" destOrd="0" parTransId="{588C6527-6477-47C9-AF08-8E89A2833F4B}" sibTransId="{623CFB48-A175-422A-9127-8982957E3207}"/>
    <dgm:cxn modelId="{2F2C2AA7-1E62-49CB-BC01-864038E87CAB}" srcId="{3F066328-BBBF-4252-99D8-7F70B4398F79}" destId="{2A264142-5F8B-4B77-A18F-6B0A356F0ADB}" srcOrd="0" destOrd="0" parTransId="{D1CCAA31-DD17-4EBA-B3FB-28DFF94C170A}" sibTransId="{387438FF-EE72-40B7-B9B7-0D8DCD067138}"/>
    <dgm:cxn modelId="{0D3365AE-070F-4941-853E-F369F65C15B1}" srcId="{7AE68BB9-D18F-4E4F-A008-302F3DDF9A7F}" destId="{4B6B329C-0A4F-4C94-A2D8-095A4783E481}" srcOrd="0" destOrd="0" parTransId="{227766D3-B0C0-4795-933A-62E25F10AA7B}" sibTransId="{711E2099-FF89-482A-BA02-B76582F31D97}"/>
    <dgm:cxn modelId="{B459A9AE-72A2-4DD2-989B-BB9FAA6DF681}" srcId="{FC65F986-2B24-4EB3-8891-3F604BF1A2E6}" destId="{3F066328-BBBF-4252-99D8-7F70B4398F79}" srcOrd="1" destOrd="0" parTransId="{3B5FA3F1-2F26-4E6D-85DC-3336EA630573}" sibTransId="{E007B158-BF4A-469D-B677-BB8D13E22AD5}"/>
    <dgm:cxn modelId="{DAFA00B9-8F22-4B77-9321-A514E267C51B}" type="presOf" srcId="{7CB020C9-EECF-4A39-AA48-A418DBEA2FDF}" destId="{7B6EA61F-EA6F-425F-89EA-C52E79032FFF}" srcOrd="0" destOrd="1" presId="urn:microsoft.com/office/officeart/2005/8/layout/process1"/>
    <dgm:cxn modelId="{FE642ABC-D2F0-4A13-998F-E9BB32A367E2}" srcId="{BCCD7363-7FE9-4100-B4A3-73A5EE8CCE67}" destId="{D5AE3219-4694-4365-875C-0D0BB277576C}" srcOrd="1" destOrd="0" parTransId="{E5E8466B-6FAE-44FB-B47A-B63EB3BBC81E}" sibTransId="{F42889FF-AFBF-4E7D-A956-AE301BC9AA81}"/>
    <dgm:cxn modelId="{FA5122C9-EA90-4D54-8152-93D6F5722C46}" srcId="{FC65F986-2B24-4EB3-8891-3F604BF1A2E6}" destId="{384D38FA-2539-43FA-ABC8-52CE73743520}" srcOrd="3" destOrd="0" parTransId="{2ACFDE40-D20E-40EB-9C8A-D599B30E4326}" sibTransId="{2D87EDC6-B9F5-4C07-BFA7-E2F7B8CC0278}"/>
    <dgm:cxn modelId="{459256CE-5859-4E34-91E3-1B9EBBDE3D91}" type="presOf" srcId="{3F066328-BBBF-4252-99D8-7F70B4398F79}" destId="{7A1C149E-0AB5-48C3-95F1-B6B6A2E9C8E7}" srcOrd="0" destOrd="0" presId="urn:microsoft.com/office/officeart/2005/8/layout/process1"/>
    <dgm:cxn modelId="{2F5E53ED-B024-4EBD-A950-63B24B244002}" type="presOf" srcId="{D5AE3219-4694-4365-875C-0D0BB277576C}" destId="{7B6EA61F-EA6F-425F-89EA-C52E79032FFF}" srcOrd="0" destOrd="2" presId="urn:microsoft.com/office/officeart/2005/8/layout/process1"/>
    <dgm:cxn modelId="{12C6AAF2-DD77-4A41-88DA-30A690E2B2E6}" type="presOf" srcId="{CA5F6994-7E5D-447A-945D-C679DAE3944E}" destId="{25701F3A-A886-4761-AE8A-6356182E10C8}" srcOrd="1" destOrd="0" presId="urn:microsoft.com/office/officeart/2005/8/layout/process1"/>
    <dgm:cxn modelId="{36CD08F4-B295-4292-BEE8-2B7EDAB3FD78}" srcId="{7AE68BB9-D18F-4E4F-A008-302F3DDF9A7F}" destId="{5D33EEDE-398A-44B2-A549-B4E9B19FFECC}" srcOrd="1" destOrd="0" parTransId="{50B1C326-9882-4670-92A0-CD3A0759CC3E}" sibTransId="{FC5760A5-F52E-46DC-B172-25EFF704E0F5}"/>
    <dgm:cxn modelId="{4FDE07FA-0779-4E56-B7FF-7906F4CDF4F4}" type="presOf" srcId="{FC65F986-2B24-4EB3-8891-3F604BF1A2E6}" destId="{B19DD4E1-10FA-4E03-AAE4-796CD7541EEF}" srcOrd="0" destOrd="0" presId="urn:microsoft.com/office/officeart/2005/8/layout/process1"/>
    <dgm:cxn modelId="{123CE7F8-0D1D-472C-99AD-61D6CDFA8866}" type="presParOf" srcId="{B19DD4E1-10FA-4E03-AAE4-796CD7541EEF}" destId="{7B6EA61F-EA6F-425F-89EA-C52E79032FFF}" srcOrd="0" destOrd="0" presId="urn:microsoft.com/office/officeart/2005/8/layout/process1"/>
    <dgm:cxn modelId="{F02E564A-1E1F-4842-87FF-0E15D61D3A8F}" type="presParOf" srcId="{B19DD4E1-10FA-4E03-AAE4-796CD7541EEF}" destId="{F8947974-ECD8-4009-B563-95CDE2064EBC}" srcOrd="1" destOrd="0" presId="urn:microsoft.com/office/officeart/2005/8/layout/process1"/>
    <dgm:cxn modelId="{D9A53B36-C9ED-4E5E-A73C-C0318C0AC002}" type="presParOf" srcId="{F8947974-ECD8-4009-B563-95CDE2064EBC}" destId="{85BBA27A-D110-4087-A076-659BC394A9D4}" srcOrd="0" destOrd="0" presId="urn:microsoft.com/office/officeart/2005/8/layout/process1"/>
    <dgm:cxn modelId="{3601DF13-656A-4E5D-AE4A-6C053BF40BA2}" type="presParOf" srcId="{B19DD4E1-10FA-4E03-AAE4-796CD7541EEF}" destId="{7A1C149E-0AB5-48C3-95F1-B6B6A2E9C8E7}" srcOrd="2" destOrd="0" presId="urn:microsoft.com/office/officeart/2005/8/layout/process1"/>
    <dgm:cxn modelId="{4F81D041-255F-4762-BBF0-9DC52C817680}" type="presParOf" srcId="{B19DD4E1-10FA-4E03-AAE4-796CD7541EEF}" destId="{86C58650-753E-4217-9DCF-AEEE7B63B92D}" srcOrd="3" destOrd="0" presId="urn:microsoft.com/office/officeart/2005/8/layout/process1"/>
    <dgm:cxn modelId="{943D3493-C951-4028-A47A-4255C18085CA}" type="presParOf" srcId="{86C58650-753E-4217-9DCF-AEEE7B63B92D}" destId="{3DE921F8-A8B5-4906-8D56-D2667A5A1491}" srcOrd="0" destOrd="0" presId="urn:microsoft.com/office/officeart/2005/8/layout/process1"/>
    <dgm:cxn modelId="{0F54478B-F26A-47EE-AB79-56D4493CB9AC}" type="presParOf" srcId="{B19DD4E1-10FA-4E03-AAE4-796CD7541EEF}" destId="{CAB066C8-6EDF-46E9-8379-484233DD5FFD}" srcOrd="4" destOrd="0" presId="urn:microsoft.com/office/officeart/2005/8/layout/process1"/>
    <dgm:cxn modelId="{546099A0-B027-4A46-9FDD-B64C66D17D83}" type="presParOf" srcId="{B19DD4E1-10FA-4E03-AAE4-796CD7541EEF}" destId="{F3424736-BA4A-4E57-B475-7C0F118C4C9B}" srcOrd="5" destOrd="0" presId="urn:microsoft.com/office/officeart/2005/8/layout/process1"/>
    <dgm:cxn modelId="{AF39CB78-4742-43AA-91CF-BB8AC0B48A45}" type="presParOf" srcId="{F3424736-BA4A-4E57-B475-7C0F118C4C9B}" destId="{25701F3A-A886-4761-AE8A-6356182E10C8}" srcOrd="0" destOrd="0" presId="urn:microsoft.com/office/officeart/2005/8/layout/process1"/>
    <dgm:cxn modelId="{F3C366E3-1B6D-4AAB-AF26-7B3052D7C393}" type="presParOf" srcId="{B19DD4E1-10FA-4E03-AAE4-796CD7541EEF}" destId="{C82B662D-E535-48A7-914C-17A4DB5D388E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14258-59A9-4E1E-96E2-808D9D646681}">
      <dsp:nvSpPr>
        <dsp:cNvPr id="0" name=""/>
        <dsp:cNvSpPr/>
      </dsp:nvSpPr>
      <dsp:spPr>
        <a:xfrm>
          <a:off x="3968" y="1903382"/>
          <a:ext cx="1230312" cy="16119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Healthcare Opportunities </a:t>
          </a:r>
          <a:r>
            <a:rPr lang="en-US" sz="1800" kern="12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(Low success)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Q4 2019 – Q1 2020</a:t>
          </a:r>
        </a:p>
      </dsp:txBody>
      <dsp:txXfrm>
        <a:off x="40003" y="1939417"/>
        <a:ext cx="1158242" cy="1539831"/>
      </dsp:txXfrm>
    </dsp:sp>
    <dsp:sp modelId="{4A55973E-9524-4F97-856C-D689E7112AF1}">
      <dsp:nvSpPr>
        <dsp:cNvPr id="0" name=""/>
        <dsp:cNvSpPr/>
      </dsp:nvSpPr>
      <dsp:spPr>
        <a:xfrm>
          <a:off x="1357312" y="2556774"/>
          <a:ext cx="260826" cy="3051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1357312" y="2617797"/>
        <a:ext cx="182578" cy="183071"/>
      </dsp:txXfrm>
    </dsp:sp>
    <dsp:sp modelId="{11275F13-03F8-49A2-B3AC-E920DEA451EE}">
      <dsp:nvSpPr>
        <dsp:cNvPr id="0" name=""/>
        <dsp:cNvSpPr/>
      </dsp:nvSpPr>
      <dsp:spPr>
        <a:xfrm>
          <a:off x="1726406" y="1903382"/>
          <a:ext cx="1230312" cy="16119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1800" kern="1200" dirty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en-US" sz="18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Covid Pandemic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Q1 2020</a:t>
          </a:r>
        </a:p>
      </dsp:txBody>
      <dsp:txXfrm>
        <a:off x="1762441" y="1939417"/>
        <a:ext cx="1158242" cy="1539831"/>
      </dsp:txXfrm>
    </dsp:sp>
    <dsp:sp modelId="{B79A1847-85D6-469D-9F84-B85E04C9CBE7}">
      <dsp:nvSpPr>
        <dsp:cNvPr id="0" name=""/>
        <dsp:cNvSpPr/>
      </dsp:nvSpPr>
      <dsp:spPr>
        <a:xfrm>
          <a:off x="3079750" y="2556774"/>
          <a:ext cx="260826" cy="3051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3079750" y="2617797"/>
        <a:ext cx="182578" cy="183071"/>
      </dsp:txXfrm>
    </dsp:sp>
    <dsp:sp modelId="{0AF5AD9F-A887-42E6-8E6B-7E48E330E386}">
      <dsp:nvSpPr>
        <dsp:cNvPr id="0" name=""/>
        <dsp:cNvSpPr/>
      </dsp:nvSpPr>
      <dsp:spPr>
        <a:xfrm>
          <a:off x="3448843" y="1903382"/>
          <a:ext cx="1230312" cy="16119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1800" kern="1200" dirty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en-US" sz="18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Work with ISV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June 20</a:t>
          </a:r>
        </a:p>
      </dsp:txBody>
      <dsp:txXfrm>
        <a:off x="3484878" y="1939417"/>
        <a:ext cx="1158242" cy="1539831"/>
      </dsp:txXfrm>
    </dsp:sp>
    <dsp:sp modelId="{4B6E3864-F416-429B-9BDA-65C8331F9E4B}">
      <dsp:nvSpPr>
        <dsp:cNvPr id="0" name=""/>
        <dsp:cNvSpPr/>
      </dsp:nvSpPr>
      <dsp:spPr>
        <a:xfrm>
          <a:off x="4802187" y="2556774"/>
          <a:ext cx="260826" cy="3051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4802187" y="2617797"/>
        <a:ext cx="182578" cy="183071"/>
      </dsp:txXfrm>
    </dsp:sp>
    <dsp:sp modelId="{7F07D690-88F3-4BDF-B4B5-EF12499A5A93}">
      <dsp:nvSpPr>
        <dsp:cNvPr id="0" name=""/>
        <dsp:cNvSpPr/>
      </dsp:nvSpPr>
      <dsp:spPr>
        <a:xfrm>
          <a:off x="5171281" y="1903382"/>
          <a:ext cx="1230312" cy="16119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1800" kern="1200" dirty="0">
              <a:latin typeface="TH SarabunPSK" panose="020B0500040200020003" pitchFamily="34" charset="-34"/>
              <a:cs typeface="TH SarabunPSK" panose="020B0500040200020003" pitchFamily="34" charset="-34"/>
            </a:rPr>
          </a:br>
          <a:r>
            <a:rPr lang="en-US" sz="18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Investigate Customer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July 2020</a:t>
          </a:r>
        </a:p>
      </dsp:txBody>
      <dsp:txXfrm>
        <a:off x="5207316" y="1939417"/>
        <a:ext cx="1158242" cy="1539831"/>
      </dsp:txXfrm>
    </dsp:sp>
    <dsp:sp modelId="{B29CDE25-4B0D-4EE7-8D8B-DBD42520B025}">
      <dsp:nvSpPr>
        <dsp:cNvPr id="0" name=""/>
        <dsp:cNvSpPr/>
      </dsp:nvSpPr>
      <dsp:spPr>
        <a:xfrm>
          <a:off x="6524624" y="2556774"/>
          <a:ext cx="260826" cy="3051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6524624" y="2617797"/>
        <a:ext cx="182578" cy="183071"/>
      </dsp:txXfrm>
    </dsp:sp>
    <dsp:sp modelId="{62FEDE48-1880-421D-ACE7-ED8F3DE097CF}">
      <dsp:nvSpPr>
        <dsp:cNvPr id="0" name=""/>
        <dsp:cNvSpPr/>
      </dsp:nvSpPr>
      <dsp:spPr>
        <a:xfrm>
          <a:off x="6893718" y="1903382"/>
          <a:ext cx="1230312" cy="16119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Gain more Healthcare customer and larger size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TH SarabunPSK" panose="020B0500040200020003" pitchFamily="34" charset="-34"/>
              <a:cs typeface="TH SarabunPSK" panose="020B0500040200020003" pitchFamily="34" charset="-34"/>
            </a:rPr>
            <a:t>Dec 2020</a:t>
          </a:r>
        </a:p>
      </dsp:txBody>
      <dsp:txXfrm>
        <a:off x="6929753" y="1939417"/>
        <a:ext cx="1158242" cy="15398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6EA61F-EA6F-425F-89EA-C52E79032FFF}">
      <dsp:nvSpPr>
        <dsp:cNvPr id="0" name=""/>
        <dsp:cNvSpPr/>
      </dsp:nvSpPr>
      <dsp:spPr>
        <a:xfrm>
          <a:off x="3571" y="1933362"/>
          <a:ext cx="1561703" cy="155194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Visit Customer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Identify Requirement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Customer Reference</a:t>
          </a:r>
        </a:p>
      </dsp:txBody>
      <dsp:txXfrm>
        <a:off x="49026" y="1978817"/>
        <a:ext cx="1470793" cy="1461032"/>
      </dsp:txXfrm>
    </dsp:sp>
    <dsp:sp modelId="{F8947974-ECD8-4009-B563-95CDE2064EBC}">
      <dsp:nvSpPr>
        <dsp:cNvPr id="0" name=""/>
        <dsp:cNvSpPr/>
      </dsp:nvSpPr>
      <dsp:spPr>
        <a:xfrm>
          <a:off x="1721445" y="2515682"/>
          <a:ext cx="331081" cy="3873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721445" y="2593142"/>
        <a:ext cx="231757" cy="232382"/>
      </dsp:txXfrm>
    </dsp:sp>
    <dsp:sp modelId="{7A1C149E-0AB5-48C3-95F1-B6B6A2E9C8E7}">
      <dsp:nvSpPr>
        <dsp:cNvPr id="0" name=""/>
        <dsp:cNvSpPr/>
      </dsp:nvSpPr>
      <dsp:spPr>
        <a:xfrm>
          <a:off x="2189956" y="1933362"/>
          <a:ext cx="1561703" cy="155194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Live Demo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Simplify IT Operation</a:t>
          </a:r>
        </a:p>
      </dsp:txBody>
      <dsp:txXfrm>
        <a:off x="2235411" y="1978817"/>
        <a:ext cx="1470793" cy="1461032"/>
      </dsp:txXfrm>
    </dsp:sp>
    <dsp:sp modelId="{86C58650-753E-4217-9DCF-AEEE7B63B92D}">
      <dsp:nvSpPr>
        <dsp:cNvPr id="0" name=""/>
        <dsp:cNvSpPr/>
      </dsp:nvSpPr>
      <dsp:spPr>
        <a:xfrm>
          <a:off x="3907829" y="2515682"/>
          <a:ext cx="331081" cy="3873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907829" y="2593142"/>
        <a:ext cx="231757" cy="232382"/>
      </dsp:txXfrm>
    </dsp:sp>
    <dsp:sp modelId="{CAB066C8-6EDF-46E9-8379-484233DD5FFD}">
      <dsp:nvSpPr>
        <dsp:cNvPr id="0" name=""/>
        <dsp:cNvSpPr/>
      </dsp:nvSpPr>
      <dsp:spPr>
        <a:xfrm>
          <a:off x="4376340" y="1933362"/>
          <a:ext cx="1561703" cy="155194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Solution Design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Match with HIS requirement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Security Improvement</a:t>
          </a:r>
        </a:p>
      </dsp:txBody>
      <dsp:txXfrm>
        <a:off x="4421795" y="1978817"/>
        <a:ext cx="1470793" cy="1461032"/>
      </dsp:txXfrm>
    </dsp:sp>
    <dsp:sp modelId="{F3424736-BA4A-4E57-B475-7C0F118C4C9B}">
      <dsp:nvSpPr>
        <dsp:cNvPr id="0" name=""/>
        <dsp:cNvSpPr/>
      </dsp:nvSpPr>
      <dsp:spPr>
        <a:xfrm>
          <a:off x="6094214" y="2515682"/>
          <a:ext cx="331081" cy="3873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6094214" y="2593142"/>
        <a:ext cx="231757" cy="232382"/>
      </dsp:txXfrm>
    </dsp:sp>
    <dsp:sp modelId="{C82B662D-E535-48A7-914C-17A4DB5D388E}">
      <dsp:nvSpPr>
        <dsp:cNvPr id="0" name=""/>
        <dsp:cNvSpPr/>
      </dsp:nvSpPr>
      <dsp:spPr>
        <a:xfrm>
          <a:off x="6562724" y="1933362"/>
          <a:ext cx="1561703" cy="155194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Finish Project</a:t>
          </a:r>
        </a:p>
      </dsp:txBody>
      <dsp:txXfrm>
        <a:off x="6608179" y="1978817"/>
        <a:ext cx="1470793" cy="14610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3CD9A2-BD1B-4429-9A65-AD02503F0FA8}" type="datetimeFigureOut">
              <a:rPr lang="en-US" smtClean="0"/>
              <a:t>12-Jul-21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5FBC0-9BAF-4242-A46C-3CF4AC8E7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805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幻灯片图像占位符 1">
            <a:extLst>
              <a:ext uri="{FF2B5EF4-FFF2-40B4-BE49-F238E27FC236}">
                <a16:creationId xmlns:a16="http://schemas.microsoft.com/office/drawing/2014/main" id="{AE73EB33-11AB-6C4A-8761-67B55B508B2B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51554" name="日期占位符 2">
            <a:extLst>
              <a:ext uri="{FF2B5EF4-FFF2-40B4-BE49-F238E27FC236}">
                <a16:creationId xmlns:a16="http://schemas.microsoft.com/office/drawing/2014/main" id="{29A5DC6E-21A3-8842-95CF-76644A260C8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B39BD2D-3F66-5744-BEC7-F18597980F4B}" type="datetime1">
              <a:rPr kumimoji="0" lang="en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07/12/2021</a:t>
            </a:fld>
            <a:endParaRPr kumimoji="0" lang="en-CN" altLang="en-US" sz="1200" b="0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1555" name="文本占位符 3">
            <a:extLst>
              <a:ext uri="{FF2B5EF4-FFF2-40B4-BE49-F238E27FC236}">
                <a16:creationId xmlns:a16="http://schemas.microsoft.com/office/drawing/2014/main" id="{A46B10D3-839F-2F4F-A8D0-ACA97FF3164B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61988" y="3932238"/>
            <a:ext cx="5295900" cy="32162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dirty="0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4307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774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6432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0554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4022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08010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2678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5812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55AB88-1190-4780-AE5D-C66042A647A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5326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幻灯片图像占位符 1">
            <a:extLst>
              <a:ext uri="{FF2B5EF4-FFF2-40B4-BE49-F238E27FC236}">
                <a16:creationId xmlns:a16="http://schemas.microsoft.com/office/drawing/2014/main" id="{AE73EB33-11AB-6C4A-8761-67B55B508B2B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51554" name="日期占位符 2">
            <a:extLst>
              <a:ext uri="{FF2B5EF4-FFF2-40B4-BE49-F238E27FC236}">
                <a16:creationId xmlns:a16="http://schemas.microsoft.com/office/drawing/2014/main" id="{29A5DC6E-21A3-8842-95CF-76644A260C8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B39BD2D-3F66-5744-BEC7-F18597980F4B}" type="datetime1">
              <a:rPr kumimoji="0" lang="en-CN" altLang="en-US" sz="1800" b="0" i="0" u="none" strike="noStrike" kern="120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07/12/2021</a:t>
            </a:fld>
            <a:endParaRPr kumimoji="0" lang="en-CN" altLang="en-US" sz="1200" b="0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1555" name="文本占位符 3">
            <a:extLst>
              <a:ext uri="{FF2B5EF4-FFF2-40B4-BE49-F238E27FC236}">
                <a16:creationId xmlns:a16="http://schemas.microsoft.com/office/drawing/2014/main" id="{A46B10D3-839F-2F4F-A8D0-ACA97FF3164B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61988" y="3932238"/>
            <a:ext cx="5295900" cy="32162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dirty="0"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7189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角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0" name="直接连接符 1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472260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2" name="矩形 11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14" name="直接连接符 13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35853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9" name="矩形 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15" name="矩形 1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22" name="直接连接符 21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08992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5" name="矩形 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7" name="直接连接符 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10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66052" y="200533"/>
            <a:ext cx="10515600" cy="604139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4569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9" name="矩形 18"/>
          <p:cNvSpPr/>
          <p:nvPr userDrawn="1"/>
        </p:nvSpPr>
        <p:spPr>
          <a:xfrm>
            <a:off x="0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524851" y="311232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 userDrawn="1"/>
        </p:nvSpPr>
        <p:spPr>
          <a:xfrm>
            <a:off x="393852" y="311234"/>
            <a:ext cx="65722" cy="326939"/>
          </a:xfrm>
          <a:prstGeom prst="rect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702819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455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5294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9430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面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6627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B7860EDF-284E-2C40-A5DE-A8A006C198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5AE979-8BFA-C842-B148-D6471F9F49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415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20B8BA08-8D18-7944-A6E7-F21F84C4A65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E500E-7BB6-8A45-9F74-0799E241FF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525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999C0BCD-D9ED-1E4C-A030-429C28111F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0EBAA-07CA-3846-8ECA-7A8EF061DCA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8328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2D50BEC0-C502-E641-82F3-E1A82D2064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D2F62-8DA7-FD4F-9E61-24CE273D2AD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325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4AE2D9C8-6882-B649-A32E-07C8493BF6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705CA-77DB-4E48-A799-100B1B793F6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523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灯片编号占位符 5">
            <a:extLst>
              <a:ext uri="{FF2B5EF4-FFF2-40B4-BE49-F238E27FC236}">
                <a16:creationId xmlns:a16="http://schemas.microsoft.com/office/drawing/2014/main" id="{9183A318-BF4A-7849-9271-518E7063B9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B2765-0035-5146-B71A-D4D77C94A4B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2523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5">
            <a:extLst>
              <a:ext uri="{FF2B5EF4-FFF2-40B4-BE49-F238E27FC236}">
                <a16:creationId xmlns:a16="http://schemas.microsoft.com/office/drawing/2014/main" id="{7C6082E7-2995-5D49-B711-257319AE628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A2A3B-7B3E-FB47-96BF-355269D00B8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89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5550C553-D853-3C45-BB9C-7FD8259418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3A881-E446-5A4F-83CF-50CD0A0436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401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1">
              <a:sym typeface="Century Gothic" panose="020B0502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5318B43D-A939-1242-BF73-1A0D637790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8D693-AED5-9648-A9AB-2B5AD2E7E47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0723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50E36BF5-4340-9740-A978-090BB5E333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39FE-208E-3242-9156-D5145463DA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8037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033272" y="365125"/>
            <a:ext cx="2731691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036713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642A869D-7AB6-0C44-B562-1EA749ACD4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B32F4-51EE-0D43-B032-296CBAF661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19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49680" y="229450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94700" y="64000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93866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5380731C-A56D-9A4E-91F9-8D01E76CC3B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249363" y="2293938"/>
            <a:ext cx="105156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>
                <a:sym typeface="Century Gothic" panose="020B0502020202020204" pitchFamily="34" charset="0"/>
              </a:rPr>
              <a:t>单击此处编辑母版标题样式</a:t>
            </a:r>
          </a:p>
        </p:txBody>
      </p:sp>
      <p:sp>
        <p:nvSpPr>
          <p:cNvPr id="1027" name="灯片编号占位符 5">
            <a:extLst>
              <a:ext uri="{FF2B5EF4-FFF2-40B4-BE49-F238E27FC236}">
                <a16:creationId xmlns:a16="http://schemas.microsoft.com/office/drawing/2014/main" id="{8B6BF7CB-424A-7D45-9E7F-E44AAD5279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94700" y="640080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b="0" i="0" smtClean="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fld id="{B6B81862-0A57-9246-A06E-0C2A6EE3ED65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48824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rgbClr val="3F3F3F"/>
          </a:solidFill>
          <a:latin typeface="+mj-lt"/>
          <a:ea typeface="+mj-ea"/>
          <a:cs typeface="Century Gothic" panose="020B0502020202020204" pitchFamily="34" charset="0"/>
          <a:sym typeface="Century Gothic" panose="020B050202020202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F3F3F"/>
          </a:solidFill>
          <a:latin typeface="Century Gothic" panose="020B0502020202020204" pitchFamily="34" charset="0"/>
          <a:ea typeface="Century Gothic" panose="020B0502020202020204" pitchFamily="34" charset="0"/>
          <a:cs typeface="Century Gothic" panose="020B0502020202020204" pitchFamily="34" charset="0"/>
          <a:sym typeface="Century Gothic" panose="020B050202020202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F3F3F"/>
          </a:solidFill>
          <a:latin typeface="Century Gothic" panose="020B0502020202020204" pitchFamily="34" charset="0"/>
          <a:ea typeface="Century Gothic" panose="020B0502020202020204" pitchFamily="34" charset="0"/>
          <a:cs typeface="Century Gothic" panose="020B0502020202020204" pitchFamily="34" charset="0"/>
          <a:sym typeface="Century Gothic" panose="020B050202020202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F3F3F"/>
          </a:solidFill>
          <a:latin typeface="Century Gothic" panose="020B0502020202020204" pitchFamily="34" charset="0"/>
          <a:ea typeface="Century Gothic" panose="020B0502020202020204" pitchFamily="34" charset="0"/>
          <a:cs typeface="Century Gothic" panose="020B0502020202020204" pitchFamily="34" charset="0"/>
          <a:sym typeface="Century Gothic" panose="020B050202020202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F3F3F"/>
          </a:solidFill>
          <a:latin typeface="Century Gothic" panose="020B0502020202020204" pitchFamily="34" charset="0"/>
          <a:ea typeface="Century Gothic" panose="020B0502020202020204" pitchFamily="34" charset="0"/>
          <a:cs typeface="Century Gothic" panose="020B0502020202020204" pitchFamily="34" charset="0"/>
          <a:sym typeface="Century Gothic" panose="020B050202020202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F3F3F"/>
          </a:solidFill>
          <a:latin typeface="Century Gothic" panose="020B0502020202020204" pitchFamily="34" charset="0"/>
          <a:ea typeface="Century Gothic" panose="020B0502020202020204" pitchFamily="34" charset="0"/>
          <a:cs typeface="Century Gothic" panose="020B0502020202020204" pitchFamily="34" charset="0"/>
          <a:sym typeface="Century Gothic" panose="020B050202020202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F3F3F"/>
          </a:solidFill>
          <a:latin typeface="Century Gothic" panose="020B0502020202020204" pitchFamily="34" charset="0"/>
          <a:ea typeface="Century Gothic" panose="020B0502020202020204" pitchFamily="34" charset="0"/>
          <a:cs typeface="Century Gothic" panose="020B0502020202020204" pitchFamily="34" charset="0"/>
          <a:sym typeface="Century Gothic" panose="020B050202020202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F3F3F"/>
          </a:solidFill>
          <a:latin typeface="Century Gothic" panose="020B0502020202020204" pitchFamily="34" charset="0"/>
          <a:ea typeface="Century Gothic" panose="020B0502020202020204" pitchFamily="34" charset="0"/>
          <a:cs typeface="Century Gothic" panose="020B0502020202020204" pitchFamily="34" charset="0"/>
          <a:sym typeface="Century Gothic" panose="020B050202020202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3F3F3F"/>
          </a:solidFill>
          <a:latin typeface="Century Gothic" panose="020B0502020202020204" pitchFamily="34" charset="0"/>
          <a:ea typeface="Century Gothic" panose="020B0502020202020204" pitchFamily="34" charset="0"/>
          <a:cs typeface="Century Gothic" panose="020B0502020202020204" pitchFamily="34" charset="0"/>
          <a:sym typeface="Century Gothic" panose="020B0502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3F3F3F"/>
          </a:solidFill>
          <a:latin typeface="+mn-lt"/>
          <a:ea typeface="+mn-ea"/>
          <a:cs typeface="Century Gothic" panose="020B0502020202020204" pitchFamily="34" charset="0"/>
          <a:sym typeface="Century Gothic" panose="020B0502020202020204" pitchFamily="34" charset="0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3F3F3F"/>
          </a:solidFill>
          <a:latin typeface="Century Gothic" panose="020B0502020202020204" charset="0"/>
          <a:ea typeface="Century Gothic" panose="020B0502020202020204" charset="0"/>
          <a:cs typeface="Century Gothic" panose="020B0502020202020204" pitchFamily="34" charset="0"/>
          <a:sym typeface="Century Gothic" panose="020B0502020202020204" pitchFamily="34" charset="0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3F3F3F"/>
          </a:solidFill>
          <a:latin typeface="Century Gothic" panose="020B0502020202020204" charset="0"/>
          <a:ea typeface="Century Gothic" panose="020B0502020202020204" charset="0"/>
          <a:cs typeface="Century Gothic" panose="020B0502020202020204" pitchFamily="34" charset="0"/>
          <a:sym typeface="Century Gothic" panose="020B0502020202020204" pitchFamily="34" charset="0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3F3F3F"/>
          </a:solidFill>
          <a:latin typeface="Century Gothic" panose="020B0502020202020204" charset="0"/>
          <a:ea typeface="Century Gothic" panose="020B0502020202020204" charset="0"/>
          <a:cs typeface="Century Gothic" panose="020B0502020202020204" pitchFamily="34" charset="0"/>
          <a:sym typeface="Century Gothic" panose="020B0502020202020204" pitchFamily="34" charset="0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3F3F3F"/>
          </a:solidFill>
          <a:latin typeface="Century Gothic" panose="020B0502020202020204" charset="0"/>
          <a:ea typeface="Century Gothic" panose="020B0502020202020204" charset="0"/>
          <a:cs typeface="Century Gothic" panose="020B0502020202020204" pitchFamily="34" charset="0"/>
          <a:sym typeface="Century Gothic" panose="020B0502020202020204" pitchFamily="34" charset="0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3F3F3F"/>
          </a:solidFill>
          <a:latin typeface="Century Gothic" panose="020B0502020202020204" charset="0"/>
          <a:ea typeface="Century Gothic" panose="020B0502020202020204" charset="0"/>
          <a:cs typeface="+mn-cs"/>
          <a:sym typeface="Century Gothic" panose="020B0502020202020204" charset="0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3F3F3F"/>
          </a:solidFill>
          <a:latin typeface="Century Gothic" panose="020B0502020202020204" charset="0"/>
          <a:ea typeface="Century Gothic" panose="020B0502020202020204" charset="0"/>
          <a:cs typeface="+mn-cs"/>
          <a:sym typeface="Century Gothic" panose="020B0502020202020204" charset="0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3F3F3F"/>
          </a:solidFill>
          <a:latin typeface="Century Gothic" panose="020B0502020202020204" charset="0"/>
          <a:ea typeface="Century Gothic" panose="020B0502020202020204" charset="0"/>
          <a:cs typeface="+mn-cs"/>
          <a:sym typeface="Century Gothic" panose="020B0502020202020204" charset="0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3F3F3F"/>
          </a:solidFill>
          <a:latin typeface="Century Gothic" panose="020B0502020202020204" charset="0"/>
          <a:ea typeface="Century Gothic" panose="020B0502020202020204" charset="0"/>
          <a:cs typeface="+mn-cs"/>
          <a:sym typeface="Century Gothic" panose="020B0502020202020204" charset="0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1800" kern="1200" baseline="0">
          <a:solidFill>
            <a:schemeClr val="tx1"/>
          </a:solidFill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7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8.jpeg"/><Relationship Id="rId7" Type="http://schemas.openxmlformats.org/officeDocument/2006/relationships/diagramLayout" Target="../diagrams/layou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2.xml"/><Relationship Id="rId5" Type="http://schemas.openxmlformats.org/officeDocument/2006/relationships/image" Target="../media/image13.jpeg"/><Relationship Id="rId10" Type="http://schemas.microsoft.com/office/2007/relationships/diagramDrawing" Target="../diagrams/drawing2.xml"/><Relationship Id="rId4" Type="http://schemas.openxmlformats.org/officeDocument/2006/relationships/image" Target="../media/image7.png"/><Relationship Id="rId9" Type="http://schemas.openxmlformats.org/officeDocument/2006/relationships/diagramColors" Target="../diagrams/colors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图片 6">
            <a:extLst>
              <a:ext uri="{FF2B5EF4-FFF2-40B4-BE49-F238E27FC236}">
                <a16:creationId xmlns:a16="http://schemas.microsoft.com/office/drawing/2014/main" id="{56A4F498-8D5A-514D-B9B0-E8A169A9F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0"/>
            <a:ext cx="2320925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0531" name="矩形 20">
            <a:extLst>
              <a:ext uri="{FF2B5EF4-FFF2-40B4-BE49-F238E27FC236}">
                <a16:creationId xmlns:a16="http://schemas.microsoft.com/office/drawing/2014/main" id="{0A509E40-8A51-B143-B5D9-10E94C634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16150"/>
            <a:ext cx="646113" cy="1514475"/>
          </a:xfrm>
          <a:prstGeom prst="rect">
            <a:avLst/>
          </a:prstGeom>
          <a:solidFill>
            <a:srgbClr val="345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2" name="矩形 23">
            <a:extLst>
              <a:ext uri="{FF2B5EF4-FFF2-40B4-BE49-F238E27FC236}">
                <a16:creationId xmlns:a16="http://schemas.microsoft.com/office/drawing/2014/main" id="{758C88A6-F412-2641-A5E8-9E5E34F59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963" y="2216150"/>
            <a:ext cx="128587" cy="1514475"/>
          </a:xfrm>
          <a:prstGeom prst="rect">
            <a:avLst/>
          </a:prstGeom>
          <a:solidFill>
            <a:srgbClr val="79BD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3" name="矩形 24">
            <a:extLst>
              <a:ext uri="{FF2B5EF4-FFF2-40B4-BE49-F238E27FC236}">
                <a16:creationId xmlns:a16="http://schemas.microsoft.com/office/drawing/2014/main" id="{F9592828-B8C5-0748-9E2E-291B1D5C1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38" y="2216150"/>
            <a:ext cx="130175" cy="1514475"/>
          </a:xfrm>
          <a:prstGeom prst="rect">
            <a:avLst/>
          </a:prstGeom>
          <a:solidFill>
            <a:srgbClr val="79BD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4" name="矩形 19">
            <a:extLst>
              <a:ext uri="{FF2B5EF4-FFF2-40B4-BE49-F238E27FC236}">
                <a16:creationId xmlns:a16="http://schemas.microsoft.com/office/drawing/2014/main" id="{4A08A8C6-8CDB-1141-9DC0-A9C3A8848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96050"/>
            <a:ext cx="161925" cy="163513"/>
          </a:xfrm>
          <a:prstGeom prst="rect">
            <a:avLst/>
          </a:prstGeom>
          <a:solidFill>
            <a:srgbClr val="345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5" name="文本框 22">
            <a:extLst>
              <a:ext uri="{FF2B5EF4-FFF2-40B4-BE49-F238E27FC236}">
                <a16:creationId xmlns:a16="http://schemas.microsoft.com/office/drawing/2014/main" id="{3FA0C9F5-68A5-2149-A32F-4BA672EFB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588" y="6445250"/>
            <a:ext cx="29514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Cloud BG, </a:t>
            </a: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Sangfor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 Technologies Inc. 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楷体" charset="-122"/>
              <a:ea typeface="楷体" charset="-122"/>
              <a:cs typeface="+mn-cs"/>
              <a:sym typeface="Century Gothic" panose="020B0502020202020204" pitchFamily="34" charset="0"/>
            </a:endParaRPr>
          </a:p>
        </p:txBody>
      </p:sp>
      <p:sp>
        <p:nvSpPr>
          <p:cNvPr id="150536" name="TextBox 3">
            <a:extLst>
              <a:ext uri="{FF2B5EF4-FFF2-40B4-BE49-F238E27FC236}">
                <a16:creationId xmlns:a16="http://schemas.microsoft.com/office/drawing/2014/main" id="{7ED231AD-E8F3-9948-860D-B8989DE994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1763" y="6477000"/>
            <a:ext cx="935037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8383" tIns="14191" rIns="28383" bIns="14191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2020.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10.27</a:t>
            </a:r>
          </a:p>
        </p:txBody>
      </p:sp>
      <p:sp>
        <p:nvSpPr>
          <p:cNvPr id="150537" name="矩形 32">
            <a:extLst>
              <a:ext uri="{FF2B5EF4-FFF2-40B4-BE49-F238E27FC236}">
                <a16:creationId xmlns:a16="http://schemas.microsoft.com/office/drawing/2014/main" id="{EEA897A3-605A-8F48-9D9B-25BEC2589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56800" y="6496050"/>
            <a:ext cx="161925" cy="163513"/>
          </a:xfrm>
          <a:prstGeom prst="rect">
            <a:avLst/>
          </a:prstGeom>
          <a:solidFill>
            <a:srgbClr val="79BD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8" name="矩形 21">
            <a:extLst>
              <a:ext uri="{FF2B5EF4-FFF2-40B4-BE49-F238E27FC236}">
                <a16:creationId xmlns:a16="http://schemas.microsoft.com/office/drawing/2014/main" id="{D807A86E-4D50-F944-8EFA-8ED3B40DB7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2043579"/>
            <a:ext cx="55653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Century Gothic" panose="020B0502020202020204" pitchFamily="34" charset="0"/>
              </a:rPr>
              <a:t>Breakthrough larger-named customer in Hospital </a:t>
            </a:r>
            <a:endParaRPr kumimoji="0" lang="zh-CN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345692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Century Gothic" panose="020B0502020202020204" pitchFamily="34" charset="0"/>
            </a:endParaRPr>
          </a:p>
        </p:txBody>
      </p:sp>
      <p:sp>
        <p:nvSpPr>
          <p:cNvPr id="150539" name="矩形 27">
            <a:extLst>
              <a:ext uri="{FF2B5EF4-FFF2-40B4-BE49-F238E27FC236}">
                <a16:creationId xmlns:a16="http://schemas.microsoft.com/office/drawing/2014/main" id="{2754AA5D-2B2D-424E-87F5-2FB5CA185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451005"/>
            <a:ext cx="2411238" cy="836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6FB33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Ratsakan Srisawat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srgbClr val="6FB33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Product Manager</a:t>
            </a:r>
          </a:p>
        </p:txBody>
      </p:sp>
      <p:sp>
        <p:nvSpPr>
          <p:cNvPr id="150540" name="直接连接符 30">
            <a:extLst>
              <a:ext uri="{FF2B5EF4-FFF2-40B4-BE49-F238E27FC236}">
                <a16:creationId xmlns:a16="http://schemas.microsoft.com/office/drawing/2014/main" id="{0163C1A8-74BC-C44E-B266-8D40105E6A52}"/>
              </a:ext>
            </a:extLst>
          </p:cNvPr>
          <p:cNvSpPr>
            <a:spLocks noChangeShapeType="1"/>
          </p:cNvSpPr>
          <p:nvPr/>
        </p:nvSpPr>
        <p:spPr bwMode="auto">
          <a:xfrm>
            <a:off x="1404938" y="3352580"/>
            <a:ext cx="3795712" cy="0"/>
          </a:xfrm>
          <a:prstGeom prst="line">
            <a:avLst/>
          </a:prstGeom>
          <a:noFill/>
          <a:ln w="12700">
            <a:solidFill>
              <a:srgbClr val="C9C9C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N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670798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Agenda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068C0DCB-3B03-4111-9138-E04E9B3E0A5A}"/>
              </a:ext>
            </a:extLst>
          </p:cNvPr>
          <p:cNvSpPr txBox="1"/>
          <p:nvPr/>
        </p:nvSpPr>
        <p:spPr>
          <a:xfrm>
            <a:off x="655849" y="948473"/>
            <a:ext cx="10201203" cy="1977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Challenge faced with Healthcare customer</a:t>
            </a: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Industry Development Process</a:t>
            </a: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Gain the larger customer and bigger Healthcare Portfolio</a:t>
            </a:r>
          </a:p>
        </p:txBody>
      </p:sp>
    </p:spTree>
    <p:extLst>
      <p:ext uri="{BB962C8B-B14F-4D97-AF65-F5344CB8AC3E}">
        <p14:creationId xmlns:p14="http://schemas.microsoft.com/office/powerpoint/2010/main" val="271977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670798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Healthcare Market Structure in Thailand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C672CBC-22D9-4F17-9D22-953E9682C5D6}"/>
              </a:ext>
            </a:extLst>
          </p:cNvPr>
          <p:cNvSpPr txBox="1"/>
          <p:nvPr/>
        </p:nvSpPr>
        <p:spPr>
          <a:xfrm>
            <a:off x="655849" y="1076274"/>
            <a:ext cx="7497551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Super Tertiary Care - 23 Hospitals</a:t>
            </a:r>
          </a:p>
          <a:p>
            <a:pPr marL="971550" lvl="1" indent="-514350"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These hospitals are equipped with the best resources in Thailand considering they are medical schools for teaching and research</a:t>
            </a:r>
            <a:endParaRPr lang="en-US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Tertiary Care - 34 Hospital</a:t>
            </a:r>
          </a:p>
          <a:p>
            <a:pPr marL="971550" lvl="1" indent="-514350"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More than 500 bed</a:t>
            </a:r>
          </a:p>
          <a:p>
            <a:pPr marL="971550" lvl="1" indent="-514350"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Serve as Regional hospital (Category A)</a:t>
            </a: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Secondary Care - 86 Hospital</a:t>
            </a:r>
          </a:p>
          <a:p>
            <a:pPr marL="971550" lvl="1" indent="-514350"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More than 120-500 bed</a:t>
            </a:r>
          </a:p>
          <a:p>
            <a:pPr marL="971550" lvl="1" indent="-514350"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Serve as General / Provincial hospital (Category S &amp; M2)</a:t>
            </a:r>
            <a:endParaRPr lang="en-US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Primary Care – 723 Hospital</a:t>
            </a:r>
          </a:p>
          <a:p>
            <a:pPr marL="971550" lvl="1" indent="-514350"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More than 120-500 bed</a:t>
            </a:r>
          </a:p>
          <a:p>
            <a:pPr marL="971550" lvl="1" indent="-514350">
              <a:buFont typeface="Courier New" panose="02070309020205020404" pitchFamily="49" charset="0"/>
              <a:buChar char="o"/>
              <a:defRPr/>
            </a:pPr>
            <a:r>
              <a:rPr lang="en-US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Serve as community hospital (Category M2, F1, F2 &amp; F3)</a:t>
            </a:r>
            <a:endParaRPr lang="en-US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5A88E5-6421-4142-B5F5-AF37836364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282" y="948473"/>
            <a:ext cx="3764437" cy="4876657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454411C7-2CE7-4301-9BFA-702E8053FDE1}"/>
              </a:ext>
            </a:extLst>
          </p:cNvPr>
          <p:cNvSpPr/>
          <p:nvPr/>
        </p:nvSpPr>
        <p:spPr>
          <a:xfrm>
            <a:off x="10208371" y="1794309"/>
            <a:ext cx="242596" cy="20527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D7D87C-4C1C-472D-BE61-75DC0191030F}"/>
              </a:ext>
            </a:extLst>
          </p:cNvPr>
          <p:cNvSpPr txBox="1"/>
          <p:nvPr/>
        </p:nvSpPr>
        <p:spPr>
          <a:xfrm>
            <a:off x="10071647" y="1573338"/>
            <a:ext cx="24166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>
                <a:solidFill>
                  <a:schemeClr val="tx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Nongkhai</a:t>
            </a:r>
            <a:r>
              <a:rPr lang="en-US" sz="1400" b="1" dirty="0">
                <a:solidFill>
                  <a:schemeClr val="tx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Hospital - 200 Bed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C3F7331-837F-45E6-8DF3-8E2CFA58D048}"/>
              </a:ext>
            </a:extLst>
          </p:cNvPr>
          <p:cNvSpPr/>
          <p:nvPr/>
        </p:nvSpPr>
        <p:spPr>
          <a:xfrm>
            <a:off x="9278420" y="4512627"/>
            <a:ext cx="242596" cy="20527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62BB0D3-B5D0-4381-9298-51A10DCE5FB4}"/>
              </a:ext>
            </a:extLst>
          </p:cNvPr>
          <p:cNvSpPr txBox="1"/>
          <p:nvPr/>
        </p:nvSpPr>
        <p:spPr>
          <a:xfrm>
            <a:off x="7427167" y="4461374"/>
            <a:ext cx="24166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>
                <a:solidFill>
                  <a:schemeClr val="tx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Thanksin</a:t>
            </a:r>
            <a:r>
              <a:rPr lang="en-US" sz="1400" b="1" dirty="0">
                <a:solidFill>
                  <a:schemeClr val="tx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Hospital - 200 Bed</a:t>
            </a:r>
          </a:p>
        </p:txBody>
      </p:sp>
    </p:spTree>
    <p:extLst>
      <p:ext uri="{BB962C8B-B14F-4D97-AF65-F5344CB8AC3E}">
        <p14:creationId xmlns:p14="http://schemas.microsoft.com/office/powerpoint/2010/main" val="344813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670798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Opportunities and Development Timeline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8CC1AAF-5782-4123-B0C8-5ED9818BD2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7124809"/>
              </p:ext>
            </p:extLst>
          </p:nvPr>
        </p:nvGraphicFramePr>
        <p:xfrm>
          <a:off x="1574748" y="61648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64338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6707983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Research the market – HIS Vendor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1B702095-E85F-4A27-9F34-2A56EF703566}"/>
              </a:ext>
            </a:extLst>
          </p:cNvPr>
          <p:cNvSpPr txBox="1"/>
          <p:nvPr/>
        </p:nvSpPr>
        <p:spPr>
          <a:xfrm>
            <a:off x="784083" y="5105791"/>
            <a:ext cx="60975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Reference https://rath.asia/2019/11/his-vendors-thailand</a:t>
            </a:r>
          </a:p>
        </p:txBody>
      </p:sp>
      <p:graphicFrame>
        <p:nvGraphicFramePr>
          <p:cNvPr id="3" name="Table 9">
            <a:extLst>
              <a:ext uri="{FF2B5EF4-FFF2-40B4-BE49-F238E27FC236}">
                <a16:creationId xmlns:a16="http://schemas.microsoft.com/office/drawing/2014/main" id="{4A303B33-FE68-4A45-8A67-B48887117A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636726"/>
              </p:ext>
            </p:extLst>
          </p:nvPr>
        </p:nvGraphicFramePr>
        <p:xfrm>
          <a:off x="821094" y="1061605"/>
          <a:ext cx="10590246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0082">
                  <a:extLst>
                    <a:ext uri="{9D8B030D-6E8A-4147-A177-3AD203B41FA5}">
                      <a16:colId xmlns:a16="http://schemas.microsoft.com/office/drawing/2014/main" val="520270433"/>
                    </a:ext>
                  </a:extLst>
                </a:gridCol>
                <a:gridCol w="3530082">
                  <a:extLst>
                    <a:ext uri="{9D8B030D-6E8A-4147-A177-3AD203B41FA5}">
                      <a16:colId xmlns:a16="http://schemas.microsoft.com/office/drawing/2014/main" val="2555686879"/>
                    </a:ext>
                  </a:extLst>
                </a:gridCol>
                <a:gridCol w="3530082">
                  <a:extLst>
                    <a:ext uri="{9D8B030D-6E8A-4147-A177-3AD203B41FA5}">
                      <a16:colId xmlns:a16="http://schemas.microsoft.com/office/drawing/2014/main" val="3374236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Vendor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Website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Main Customer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506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HOSxP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https://hosxp.net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Most of Public Hospital, </a:t>
                      </a:r>
                      <a:r>
                        <a:rPr lang="en-US" sz="16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Nongkhai</a:t>
                      </a:r>
                      <a:r>
                        <a:rPr lang="en-US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Hospital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960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Hospital 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http://www.hospital-os.com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 few hospital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1592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iMed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http://www.intermedisoft.com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Bangpakok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9, </a:t>
                      </a:r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Piyavatm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 BDMS Chain in South Area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6357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Centrix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http://www.humancentric.co.th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 Few hospital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6994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Mor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Corporation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https://www.mor.company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Ramathibordi</a:t>
                      </a:r>
                      <a:endParaRPr lang="en-US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6170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SSB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http://www.ssb.co.th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Kasemrad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Group, </a:t>
                      </a:r>
                      <a:r>
                        <a:rPr lang="en-US" sz="1600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Pranangklao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15027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MSE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http://mse-th.com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Thonburi Group, </a:t>
                      </a:r>
                      <a:r>
                        <a:rPr lang="en-US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Thaksin Hospital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52371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Abstract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https://www.abstract.co.th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Hospital in Medical Service Department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3626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Info-d </a:t>
                      </a:r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HoMC</a:t>
                      </a:r>
                      <a:endParaRPr lang="en-US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http://www.info-dsoftware.com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Public and Private Hospital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6465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609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922782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Nongkhai</a:t>
              </a: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 Hospital - Learning from Customer Experience &amp; Sharing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5EAEDD84-DE62-4CA3-BA4D-89E6E5A6E78E}"/>
              </a:ext>
            </a:extLst>
          </p:cNvPr>
          <p:cNvSpPr txBox="1"/>
          <p:nvPr/>
        </p:nvSpPr>
        <p:spPr>
          <a:xfrm>
            <a:off x="719184" y="5820984"/>
            <a:ext cx="953847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Reference https://www.techtalkthai.com/nongkhai-hospital-chooses-sangfor-hci-as-infrastructure</a:t>
            </a:r>
          </a:p>
        </p:txBody>
      </p:sp>
      <p:pic>
        <p:nvPicPr>
          <p:cNvPr id="2050" name="Picture 2" descr="TechTalkThai">
            <a:extLst>
              <a:ext uri="{FF2B5EF4-FFF2-40B4-BE49-F238E27FC236}">
                <a16:creationId xmlns:a16="http://schemas.microsoft.com/office/drawing/2014/main" id="{5FA15A28-CCCF-42FF-9BEC-1DDF0DE66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82" y="936306"/>
            <a:ext cx="2619518" cy="65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3C8D0-690C-4C91-8759-C144510481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184" y="1707724"/>
            <a:ext cx="3645139" cy="36299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D03A72-1422-49F1-8643-51A5DB15F9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8968" y="936306"/>
            <a:ext cx="4189664" cy="2355731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D6B1218-3D80-48F5-A968-1FA1212C10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063807"/>
              </p:ext>
            </p:extLst>
          </p:nvPr>
        </p:nvGraphicFramePr>
        <p:xfrm>
          <a:off x="4908968" y="3401098"/>
          <a:ext cx="7034216" cy="2504440"/>
        </p:xfrm>
        <a:graphic>
          <a:graphicData uri="http://schemas.openxmlformats.org/drawingml/2006/table">
            <a:tbl>
              <a:tblPr bandRow="1">
                <a:tableStyleId>{21E4AEA4-8DFA-4A89-87EB-49C32662AFE0}</a:tableStyleId>
              </a:tblPr>
              <a:tblGrid>
                <a:gridCol w="2227736">
                  <a:extLst>
                    <a:ext uri="{9D8B030D-6E8A-4147-A177-3AD203B41FA5}">
                      <a16:colId xmlns:a16="http://schemas.microsoft.com/office/drawing/2014/main" val="4007874451"/>
                    </a:ext>
                  </a:extLst>
                </a:gridCol>
                <a:gridCol w="4806480">
                  <a:extLst>
                    <a:ext uri="{9D8B030D-6E8A-4147-A177-3AD203B41FA5}">
                      <a16:colId xmlns:a16="http://schemas.microsoft.com/office/drawing/2014/main" val="3355209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HIS / Key 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HOSxP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v.3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9085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Customer Challenge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HIS Application encounter slowness during OPD peak hour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System ever take long time to recovery 10-12 </a:t>
                      </a:r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hrs</a:t>
                      </a:r>
                      <a:endParaRPr lang="en-US"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Monthly report (43 files) export taking long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 multiple hardware device in DC room while 3 IT support 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01387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Sangfor Solution &amp; Benefit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HCI 3 nodes run on </a:t>
                      </a:r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SuperMicro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deploy 2 </a:t>
                      </a:r>
                      <a:r>
                        <a:rPr lang="en-US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yrs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ago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Improve HIS application performance (No complaint) and monthly report take 3 times faster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Simplify IT operation, No downtime and flexible of hardware scaling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57570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809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922782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Phrachomklao</a:t>
              </a: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 Hospital – Expanding larger customer by story telling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อาจเป็นรูปภาพของ 1 คน">
            <a:extLst>
              <a:ext uri="{FF2B5EF4-FFF2-40B4-BE49-F238E27FC236}">
                <a16:creationId xmlns:a16="http://schemas.microsoft.com/office/drawing/2014/main" id="{1CE2A501-84FE-408F-80FD-A7F6F6935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12" y="1644225"/>
            <a:ext cx="3951514" cy="197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03594D68-24AF-44F5-9827-A20EDD80F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3926974"/>
              </p:ext>
            </p:extLst>
          </p:nvPr>
        </p:nvGraphicFramePr>
        <p:xfrm>
          <a:off x="1950008" y="263210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9449E2EB-3D4A-48C8-906F-50008E110B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561516"/>
              </p:ext>
            </p:extLst>
          </p:nvPr>
        </p:nvGraphicFramePr>
        <p:xfrm>
          <a:off x="4838022" y="999426"/>
          <a:ext cx="7189550" cy="3210560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2216334">
                  <a:extLst>
                    <a:ext uri="{9D8B030D-6E8A-4147-A177-3AD203B41FA5}">
                      <a16:colId xmlns:a16="http://schemas.microsoft.com/office/drawing/2014/main" val="4045384443"/>
                    </a:ext>
                  </a:extLst>
                </a:gridCol>
                <a:gridCol w="4973216">
                  <a:extLst>
                    <a:ext uri="{9D8B030D-6E8A-4147-A177-3AD203B41FA5}">
                      <a16:colId xmlns:a16="http://schemas.microsoft.com/office/drawing/2014/main" val="38754687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Customer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Reginal Hospital – 550 Bed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Tertiary Care Level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48801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Key challenge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Build DC to support </a:t>
                      </a:r>
                      <a:r>
                        <a:rPr lang="en-US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HOSxP</a:t>
                      </a: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(New HIS), the old one is slow and some function don’t support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Ever encounter Ransomware issue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System recovery taking long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718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Business requirement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Simply IT operation as IT staff don’t have high skill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Nutanix ever propose but cost is too high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4336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Sponsorship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Partner relation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3409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HCI 4 Nodes + CDP + NGAF + WAF ( 67K USD / 33K USD)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0357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84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6795208-24E6-4A52-BE39-0D8EB50F66C2}"/>
              </a:ext>
            </a:extLst>
          </p:cNvPr>
          <p:cNvSpPr/>
          <p:nvPr/>
        </p:nvSpPr>
        <p:spPr>
          <a:xfrm>
            <a:off x="6407920" y="1176535"/>
            <a:ext cx="4881365" cy="23428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BB4B32-8F88-4741-9C3B-B2CE5317F730}"/>
              </a:ext>
            </a:extLst>
          </p:cNvPr>
          <p:cNvSpPr/>
          <p:nvPr/>
        </p:nvSpPr>
        <p:spPr>
          <a:xfrm>
            <a:off x="1014431" y="1169036"/>
            <a:ext cx="4881365" cy="23428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922782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Larger customer size with partners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6" descr="รับสมัครแพทย์ใช้ทุนรพ.จุฬาภรณ์ - Home | Facebook">
            <a:extLst>
              <a:ext uri="{FF2B5EF4-FFF2-40B4-BE49-F238E27FC236}">
                <a16:creationId xmlns:a16="http://schemas.microsoft.com/office/drawing/2014/main" id="{EF9ABDB5-E600-472C-9192-E1BCFADCE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323" y="1233317"/>
            <a:ext cx="1695579" cy="1695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6">
            <a:extLst>
              <a:ext uri="{FF2B5EF4-FFF2-40B4-BE49-F238E27FC236}">
                <a16:creationId xmlns:a16="http://schemas.microsoft.com/office/drawing/2014/main" id="{63019055-42E2-4C04-8DE6-D629FB39F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699" y="1443797"/>
            <a:ext cx="1428522" cy="142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" name="Table 16">
            <a:extLst>
              <a:ext uri="{FF2B5EF4-FFF2-40B4-BE49-F238E27FC236}">
                <a16:creationId xmlns:a16="http://schemas.microsoft.com/office/drawing/2014/main" id="{3AD88267-82CB-46E3-9054-FF84CC1735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989936"/>
              </p:ext>
            </p:extLst>
          </p:nvPr>
        </p:nvGraphicFramePr>
        <p:xfrm>
          <a:off x="1014431" y="3810966"/>
          <a:ext cx="4881365" cy="1854200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1504786">
                  <a:extLst>
                    <a:ext uri="{9D8B030D-6E8A-4147-A177-3AD203B41FA5}">
                      <a16:colId xmlns:a16="http://schemas.microsoft.com/office/drawing/2014/main" val="4045384443"/>
                    </a:ext>
                  </a:extLst>
                </a:gridCol>
                <a:gridCol w="3376579">
                  <a:extLst>
                    <a:ext uri="{9D8B030D-6E8A-4147-A177-3AD203B41FA5}">
                      <a16:colId xmlns:a16="http://schemas.microsoft.com/office/drawing/2014/main" val="38754687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Customer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Super Tertiary Care – Cancer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48801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Partner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="1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Sysnect</a:t>
                      </a:r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(ISV – Education)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718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Extension to HIS application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4336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HCI 4 Nodes (License only)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3409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Expansion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Q3, 2021 – SCP + PaaS (8 License)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035727"/>
                  </a:ext>
                </a:extLst>
              </a:tr>
            </a:tbl>
          </a:graphicData>
        </a:graphic>
      </p:graphicFrame>
      <p:graphicFrame>
        <p:nvGraphicFramePr>
          <p:cNvPr id="20" name="Table 16">
            <a:extLst>
              <a:ext uri="{FF2B5EF4-FFF2-40B4-BE49-F238E27FC236}">
                <a16:creationId xmlns:a16="http://schemas.microsoft.com/office/drawing/2014/main" id="{73536D13-0360-4C6B-A298-2CFB995101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627768"/>
              </p:ext>
            </p:extLst>
          </p:nvPr>
        </p:nvGraphicFramePr>
        <p:xfrm>
          <a:off x="6407921" y="3810966"/>
          <a:ext cx="4881365" cy="1854200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1504786">
                  <a:extLst>
                    <a:ext uri="{9D8B030D-6E8A-4147-A177-3AD203B41FA5}">
                      <a16:colId xmlns:a16="http://schemas.microsoft.com/office/drawing/2014/main" val="4045384443"/>
                    </a:ext>
                  </a:extLst>
                </a:gridCol>
                <a:gridCol w="3376579">
                  <a:extLst>
                    <a:ext uri="{9D8B030D-6E8A-4147-A177-3AD203B41FA5}">
                      <a16:colId xmlns:a16="http://schemas.microsoft.com/office/drawing/2014/main" val="38754687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Customer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Super Tertiary Care – 1,500 Bed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48801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Partner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Abstract (ISV – HIS)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718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Business Intelligence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4336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HCI Dell 2 Nodes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3409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Expansion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03572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6B647DF-927B-4DB0-A7A9-0B52E31F48E5}"/>
              </a:ext>
            </a:extLst>
          </p:cNvPr>
          <p:cNvSpPr txBox="1"/>
          <p:nvPr/>
        </p:nvSpPr>
        <p:spPr>
          <a:xfrm>
            <a:off x="2029009" y="2950936"/>
            <a:ext cx="31192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err="1">
                <a:solidFill>
                  <a:schemeClr val="tx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Chulabhorn</a:t>
            </a:r>
            <a:r>
              <a:rPr lang="en-US" sz="2600" b="1" dirty="0">
                <a:solidFill>
                  <a:schemeClr val="tx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Hospital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F006709-D338-48B3-B262-79C21FCF9793}"/>
              </a:ext>
            </a:extLst>
          </p:cNvPr>
          <p:cNvSpPr txBox="1"/>
          <p:nvPr/>
        </p:nvSpPr>
        <p:spPr>
          <a:xfrm>
            <a:off x="7316327" y="2950936"/>
            <a:ext cx="31192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>
                <a:solidFill>
                  <a:schemeClr val="tx2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Chulalongkorn Hospital</a:t>
            </a:r>
          </a:p>
        </p:txBody>
      </p:sp>
    </p:spTree>
    <p:extLst>
      <p:ext uri="{BB962C8B-B14F-4D97-AF65-F5344CB8AC3E}">
        <p14:creationId xmlns:p14="http://schemas.microsoft.com/office/powerpoint/2010/main" val="4831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922782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Healthcare Industry Result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Chart 21">
            <a:extLst>
              <a:ext uri="{FF2B5EF4-FFF2-40B4-BE49-F238E27FC236}">
                <a16:creationId xmlns:a16="http://schemas.microsoft.com/office/drawing/2014/main" id="{17752C76-0AF0-4536-BBB2-E7A4ED637B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2848151"/>
              </p:ext>
            </p:extLst>
          </p:nvPr>
        </p:nvGraphicFramePr>
        <p:xfrm>
          <a:off x="6603997" y="1161061"/>
          <a:ext cx="4572000" cy="27393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F12D99AE-F12F-4557-9CC5-9DA8E1E7248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3453590"/>
              </p:ext>
            </p:extLst>
          </p:nvPr>
        </p:nvGraphicFramePr>
        <p:xfrm>
          <a:off x="1089660" y="1161061"/>
          <a:ext cx="4572000" cy="2747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17B3541-7303-4BBE-BCA7-547D7D48CF1E}"/>
              </a:ext>
            </a:extLst>
          </p:cNvPr>
          <p:cNvSpPr txBox="1"/>
          <p:nvPr/>
        </p:nvSpPr>
        <p:spPr>
          <a:xfrm>
            <a:off x="3189464" y="4113039"/>
            <a:ext cx="57005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2021 Pipeline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Kluaynamthai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Hospital (General Private)	70K USD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Phrananklao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Hospital (Tertiary Care)		18K USD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Nongkhai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Hospital (Secondary Care)		15K USD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Phramongkutklao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Hosital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10K USD</a:t>
            </a:r>
          </a:p>
        </p:txBody>
      </p:sp>
    </p:spTree>
    <p:extLst>
      <p:ext uri="{BB962C8B-B14F-4D97-AF65-F5344CB8AC3E}">
        <p14:creationId xmlns:p14="http://schemas.microsoft.com/office/powerpoint/2010/main" val="29710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0" y="0"/>
            <a:ext cx="12152687" cy="948473"/>
            <a:chOff x="1" y="0"/>
            <a:chExt cx="12152687" cy="948473"/>
          </a:xfrm>
        </p:grpSpPr>
        <p:sp>
          <p:nvSpPr>
            <p:cNvPr id="58" name="矩形 57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719185" y="239572"/>
              <a:ext cx="922782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345692"/>
                  </a:solidFill>
                  <a:effectLst/>
                  <a:uLnTx/>
                  <a:uFillTx/>
                  <a:latin typeface="TH SarabunPSK" panose="020B0500040200020003" pitchFamily="34" charset="-34"/>
                  <a:ea typeface="微软雅黑" charset="-122"/>
                  <a:cs typeface="TH SarabunPSK" panose="020B0500040200020003" pitchFamily="34" charset="-34"/>
                </a:rPr>
                <a:t>Key Takeaway &amp; Lesson Learn</a:t>
              </a:r>
            </a:p>
          </p:txBody>
        </p:sp>
        <p:pic>
          <p:nvPicPr>
            <p:cNvPr id="60" name="图片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8009" y="0"/>
              <a:ext cx="2074679" cy="948473"/>
            </a:xfrm>
            <a:prstGeom prst="rect">
              <a:avLst/>
            </a:prstGeom>
          </p:spPr>
        </p:pic>
        <p:sp>
          <p:nvSpPr>
            <p:cNvPr id="61" name="矩形 60"/>
            <p:cNvSpPr/>
            <p:nvPr/>
          </p:nvSpPr>
          <p:spPr>
            <a:xfrm>
              <a:off x="524852" y="311232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cs typeface="+mn-cs"/>
              </a:endParaRPr>
            </a:p>
          </p:txBody>
        </p:sp>
      </p:grp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Sangfor Technologies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rPr>
              <a:t>CONFIDENTIAL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t>Page  </a:t>
            </a:r>
            <a:fld id="{6F6B6950-8D1A-4668-8374-25B44628E0D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/>
              <a:cs typeface="+mn-cs"/>
            </a:endParaRPr>
          </a:p>
        </p:txBody>
      </p:sp>
      <p:cxnSp>
        <p:nvCxnSpPr>
          <p:cNvPr id="150" name="直线连接符 64">
            <a:extLst>
              <a:ext uri="{FF2B5EF4-FFF2-40B4-BE49-F238E27FC236}">
                <a16:creationId xmlns:a16="http://schemas.microsoft.com/office/drawing/2014/main" id="{72561F74-1512-48BE-AD78-5BE7CEB47508}"/>
              </a:ext>
            </a:extLst>
          </p:cNvPr>
          <p:cNvCxnSpPr>
            <a:cxnSpLocks/>
          </p:cNvCxnSpPr>
          <p:nvPr/>
        </p:nvCxnSpPr>
        <p:spPr>
          <a:xfrm>
            <a:off x="10646910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线连接符 64">
            <a:extLst>
              <a:ext uri="{FF2B5EF4-FFF2-40B4-BE49-F238E27FC236}">
                <a16:creationId xmlns:a16="http://schemas.microsoft.com/office/drawing/2014/main" id="{33B22FE1-75B0-47D9-993B-D727C3F0B8AC}"/>
              </a:ext>
            </a:extLst>
          </p:cNvPr>
          <p:cNvCxnSpPr>
            <a:cxnSpLocks/>
          </p:cNvCxnSpPr>
          <p:nvPr/>
        </p:nvCxnSpPr>
        <p:spPr>
          <a:xfrm>
            <a:off x="11666235" y="-1485042"/>
            <a:ext cx="0" cy="335036"/>
          </a:xfrm>
          <a:prstGeom prst="line">
            <a:avLst/>
          </a:prstGeom>
          <a:ln w="9525">
            <a:solidFill>
              <a:srgbClr val="34569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 descr="Friendly chat Multi-ethnic group of smiling young people talking outdoors in the city group discussion stock pictures, royalty-free photos &amp; images">
            <a:extLst>
              <a:ext uri="{FF2B5EF4-FFF2-40B4-BE49-F238E27FC236}">
                <a16:creationId xmlns:a16="http://schemas.microsoft.com/office/drawing/2014/main" id="{78D22CC3-9B61-4FD2-9412-A02FAE376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07" y="2249829"/>
            <a:ext cx="2743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165DEE2-3C76-4EC3-9EB6-79424AE38910}"/>
              </a:ext>
            </a:extLst>
          </p:cNvPr>
          <p:cNvSpPr txBox="1"/>
          <p:nvPr/>
        </p:nvSpPr>
        <p:spPr>
          <a:xfrm>
            <a:off x="719185" y="4168139"/>
            <a:ext cx="2743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Talk the same language with customer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BFB3BE-EB46-4A77-8BB5-84FF699F63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6371" y="2249829"/>
            <a:ext cx="3098476" cy="18288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98674685-9145-4986-92FD-E1B98275F13B}"/>
              </a:ext>
            </a:extLst>
          </p:cNvPr>
          <p:cNvSpPr txBox="1"/>
          <p:nvPr/>
        </p:nvSpPr>
        <p:spPr>
          <a:xfrm>
            <a:off x="4464009" y="4168139"/>
            <a:ext cx="2743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Expand your channel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A341633-B021-4F29-B138-D4578EFF6A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4106" y="2248767"/>
            <a:ext cx="3221776" cy="182880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D8484D7-37F8-4448-8A67-F26BAA328592}"/>
              </a:ext>
            </a:extLst>
          </p:cNvPr>
          <p:cNvSpPr txBox="1"/>
          <p:nvPr/>
        </p:nvSpPr>
        <p:spPr>
          <a:xfrm>
            <a:off x="8283394" y="4206045"/>
            <a:ext cx="2743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Don’t stop your idea &amp; thinking</a:t>
            </a:r>
          </a:p>
        </p:txBody>
      </p:sp>
    </p:spTree>
    <p:extLst>
      <p:ext uri="{BB962C8B-B14F-4D97-AF65-F5344CB8AC3E}">
        <p14:creationId xmlns:p14="http://schemas.microsoft.com/office/powerpoint/2010/main" val="279419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图片 6">
            <a:extLst>
              <a:ext uri="{FF2B5EF4-FFF2-40B4-BE49-F238E27FC236}">
                <a16:creationId xmlns:a16="http://schemas.microsoft.com/office/drawing/2014/main" id="{56A4F498-8D5A-514D-B9B0-E8A169A9F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0"/>
            <a:ext cx="2320925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0531" name="矩形 20">
            <a:extLst>
              <a:ext uri="{FF2B5EF4-FFF2-40B4-BE49-F238E27FC236}">
                <a16:creationId xmlns:a16="http://schemas.microsoft.com/office/drawing/2014/main" id="{0A509E40-8A51-B143-B5D9-10E94C634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16150"/>
            <a:ext cx="646113" cy="1514475"/>
          </a:xfrm>
          <a:prstGeom prst="rect">
            <a:avLst/>
          </a:prstGeom>
          <a:solidFill>
            <a:srgbClr val="345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2" name="矩形 23">
            <a:extLst>
              <a:ext uri="{FF2B5EF4-FFF2-40B4-BE49-F238E27FC236}">
                <a16:creationId xmlns:a16="http://schemas.microsoft.com/office/drawing/2014/main" id="{758C88A6-F412-2641-A5E8-9E5E34F59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963" y="2216150"/>
            <a:ext cx="128587" cy="1514475"/>
          </a:xfrm>
          <a:prstGeom prst="rect">
            <a:avLst/>
          </a:prstGeom>
          <a:solidFill>
            <a:srgbClr val="79BD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3" name="矩形 24">
            <a:extLst>
              <a:ext uri="{FF2B5EF4-FFF2-40B4-BE49-F238E27FC236}">
                <a16:creationId xmlns:a16="http://schemas.microsoft.com/office/drawing/2014/main" id="{F9592828-B8C5-0748-9E2E-291B1D5C1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938" y="2216150"/>
            <a:ext cx="130175" cy="1514475"/>
          </a:xfrm>
          <a:prstGeom prst="rect">
            <a:avLst/>
          </a:prstGeom>
          <a:solidFill>
            <a:srgbClr val="79BD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4" name="矩形 19">
            <a:extLst>
              <a:ext uri="{FF2B5EF4-FFF2-40B4-BE49-F238E27FC236}">
                <a16:creationId xmlns:a16="http://schemas.microsoft.com/office/drawing/2014/main" id="{4A08A8C6-8CDB-1141-9DC0-A9C3A8848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663" y="6496050"/>
            <a:ext cx="161925" cy="163513"/>
          </a:xfrm>
          <a:prstGeom prst="rect">
            <a:avLst/>
          </a:prstGeom>
          <a:solidFill>
            <a:srgbClr val="3456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5" name="文本框 22">
            <a:extLst>
              <a:ext uri="{FF2B5EF4-FFF2-40B4-BE49-F238E27FC236}">
                <a16:creationId xmlns:a16="http://schemas.microsoft.com/office/drawing/2014/main" id="{3FA0C9F5-68A5-2149-A32F-4BA672EFB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588" y="6445250"/>
            <a:ext cx="29514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Cloud BG, </a:t>
            </a:r>
            <a:r>
              <a:rPr kumimoji="0" lang="en-US" altLang="zh-CN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Sangfor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 Technologies Inc. 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楷体" charset="-122"/>
              <a:ea typeface="楷体" charset="-122"/>
              <a:cs typeface="+mn-cs"/>
              <a:sym typeface="Century Gothic" panose="020B0502020202020204" pitchFamily="34" charset="0"/>
            </a:endParaRPr>
          </a:p>
        </p:txBody>
      </p:sp>
      <p:sp>
        <p:nvSpPr>
          <p:cNvPr id="150536" name="TextBox 3">
            <a:extLst>
              <a:ext uri="{FF2B5EF4-FFF2-40B4-BE49-F238E27FC236}">
                <a16:creationId xmlns:a16="http://schemas.microsoft.com/office/drawing/2014/main" id="{7ED231AD-E8F3-9948-860D-B8989DE994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1763" y="6477000"/>
            <a:ext cx="935037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8383" tIns="14191" rIns="28383" bIns="14191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2020.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10.27</a:t>
            </a:r>
          </a:p>
        </p:txBody>
      </p:sp>
      <p:sp>
        <p:nvSpPr>
          <p:cNvPr id="150537" name="矩形 32">
            <a:extLst>
              <a:ext uri="{FF2B5EF4-FFF2-40B4-BE49-F238E27FC236}">
                <a16:creationId xmlns:a16="http://schemas.microsoft.com/office/drawing/2014/main" id="{EEA897A3-605A-8F48-9D9B-25BEC2589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56800" y="6496050"/>
            <a:ext cx="161925" cy="163513"/>
          </a:xfrm>
          <a:prstGeom prst="rect">
            <a:avLst/>
          </a:prstGeom>
          <a:solidFill>
            <a:srgbClr val="79BD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0538" name="矩形 21">
            <a:extLst>
              <a:ext uri="{FF2B5EF4-FFF2-40B4-BE49-F238E27FC236}">
                <a16:creationId xmlns:a16="http://schemas.microsoft.com/office/drawing/2014/main" id="{D807A86E-4D50-F944-8EFA-8ED3B40DB7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2344520"/>
            <a:ext cx="1750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345692"/>
                </a:solidFill>
                <a:effectLst/>
                <a:uLnTx/>
                <a:uFillTx/>
                <a:latin typeface="TH SarabunPSK" panose="020B0500040200020003" pitchFamily="34" charset="-34"/>
                <a:ea typeface="宋体" panose="02010600030101010101" pitchFamily="2" charset="-122"/>
                <a:cs typeface="TH SarabunPSK" panose="020B0500040200020003" pitchFamily="34" charset="-34"/>
                <a:sym typeface="Century Gothic" panose="020B0502020202020204" pitchFamily="34" charset="0"/>
              </a:rPr>
              <a:t>Thank you</a:t>
            </a:r>
            <a:endParaRPr kumimoji="0" lang="zh-CN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345692"/>
              </a:solidFill>
              <a:effectLst/>
              <a:uLnTx/>
              <a:uFillTx/>
              <a:latin typeface="TH SarabunPSK" panose="020B0500040200020003" pitchFamily="34" charset="-34"/>
              <a:ea typeface="宋体" panose="02010600030101010101" pitchFamily="2" charset="-122"/>
              <a:cs typeface="TH SarabunPSK" panose="020B0500040200020003" pitchFamily="34" charset="-34"/>
              <a:sym typeface="Century Gothic" panose="020B0502020202020204" pitchFamily="34" charset="0"/>
            </a:endParaRPr>
          </a:p>
        </p:txBody>
      </p:sp>
      <p:sp>
        <p:nvSpPr>
          <p:cNvPr id="150539" name="矩形 27">
            <a:extLst>
              <a:ext uri="{FF2B5EF4-FFF2-40B4-BE49-F238E27FC236}">
                <a16:creationId xmlns:a16="http://schemas.microsoft.com/office/drawing/2014/main" id="{2754AA5D-2B2D-424E-87F5-2FB5CA185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138488"/>
            <a:ext cx="2411238" cy="836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6FB33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Ratsakan Srisawat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srgbClr val="6FB33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rPr>
              <a:t>Product Manager</a:t>
            </a:r>
          </a:p>
        </p:txBody>
      </p:sp>
      <p:sp>
        <p:nvSpPr>
          <p:cNvPr id="150540" name="直接连接符 30">
            <a:extLst>
              <a:ext uri="{FF2B5EF4-FFF2-40B4-BE49-F238E27FC236}">
                <a16:creationId xmlns:a16="http://schemas.microsoft.com/office/drawing/2014/main" id="{0163C1A8-74BC-C44E-B266-8D40105E6A52}"/>
              </a:ext>
            </a:extLst>
          </p:cNvPr>
          <p:cNvSpPr>
            <a:spLocks noChangeShapeType="1"/>
          </p:cNvSpPr>
          <p:nvPr/>
        </p:nvSpPr>
        <p:spPr bwMode="auto">
          <a:xfrm>
            <a:off x="1404938" y="3040063"/>
            <a:ext cx="3795712" cy="0"/>
          </a:xfrm>
          <a:prstGeom prst="line">
            <a:avLst/>
          </a:prstGeom>
          <a:noFill/>
          <a:ln w="12700">
            <a:solidFill>
              <a:srgbClr val="C9C9C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N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B0502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26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756</Words>
  <Application>Microsoft Office PowerPoint</Application>
  <PresentationFormat>Widescreen</PresentationFormat>
  <Paragraphs>181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楷体</vt:lpstr>
      <vt:lpstr>Arial</vt:lpstr>
      <vt:lpstr>Calibri</vt:lpstr>
      <vt:lpstr>Century Gothic</vt:lpstr>
      <vt:lpstr>Courier New</vt:lpstr>
      <vt:lpstr>TH SarabunPSK</vt:lpstr>
      <vt:lpstr>Office 主题</vt:lpstr>
      <vt:lpstr>1_Office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Ratsakan Srisawat (Nack)</dc:creator>
  <cp:lastModifiedBy>lllllll .</cp:lastModifiedBy>
  <cp:revision>4</cp:revision>
  <dcterms:created xsi:type="dcterms:W3CDTF">2021-04-25T15:23:01Z</dcterms:created>
  <dcterms:modified xsi:type="dcterms:W3CDTF">2021-07-12T07:54:35Z</dcterms:modified>
</cp:coreProperties>
</file>