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4"/>
  </p:sldMasterIdLst>
  <p:notesMasterIdLst>
    <p:notesMasterId r:id="rId36"/>
  </p:notesMasterIdLst>
  <p:sldIdLst>
    <p:sldId id="277" r:id="rId5"/>
    <p:sldId id="323" r:id="rId6"/>
    <p:sldId id="325" r:id="rId7"/>
    <p:sldId id="354" r:id="rId8"/>
    <p:sldId id="356" r:id="rId9"/>
    <p:sldId id="357" r:id="rId10"/>
    <p:sldId id="355" r:id="rId11"/>
    <p:sldId id="358" r:id="rId12"/>
    <p:sldId id="359" r:id="rId13"/>
    <p:sldId id="361" r:id="rId14"/>
    <p:sldId id="372" r:id="rId15"/>
    <p:sldId id="362" r:id="rId16"/>
    <p:sldId id="374" r:id="rId17"/>
    <p:sldId id="364" r:id="rId18"/>
    <p:sldId id="365" r:id="rId19"/>
    <p:sldId id="368" r:id="rId20"/>
    <p:sldId id="366" r:id="rId21"/>
    <p:sldId id="375" r:id="rId22"/>
    <p:sldId id="376" r:id="rId23"/>
    <p:sldId id="369" r:id="rId24"/>
    <p:sldId id="370" r:id="rId25"/>
    <p:sldId id="371" r:id="rId26"/>
    <p:sldId id="373" r:id="rId27"/>
    <p:sldId id="377" r:id="rId28"/>
    <p:sldId id="378" r:id="rId29"/>
    <p:sldId id="379" r:id="rId30"/>
    <p:sldId id="383" r:id="rId31"/>
    <p:sldId id="381" r:id="rId32"/>
    <p:sldId id="382" r:id="rId33"/>
    <p:sldId id="384" r:id="rId34"/>
    <p:sldId id="278" r:id="rId3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01" userDrawn="1">
          <p15:clr>
            <a:srgbClr val="A4A3A4"/>
          </p15:clr>
        </p15:guide>
        <p15:guide id="2" pos="574" userDrawn="1">
          <p15:clr>
            <a:srgbClr val="A4A3A4"/>
          </p15:clr>
        </p15:guide>
        <p15:guide id="3" pos="710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reta Tasedan" initials="GT" lastIdx="4" clrIdx="0">
    <p:extLst>
      <p:ext uri="{19B8F6BF-5375-455C-9EA6-DF929625EA0E}">
        <p15:presenceInfo xmlns:p15="http://schemas.microsoft.com/office/powerpoint/2012/main" userId="S::greta.tasedan@sangfor.com::19e4dc63-6621-40cc-b882-64cde9ee533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BCB4"/>
    <a:srgbClr val="345692"/>
    <a:srgbClr val="79BD28"/>
    <a:srgbClr val="00B0F0"/>
    <a:srgbClr val="5F7491"/>
    <a:srgbClr val="81FFFF"/>
    <a:srgbClr val="6FB332"/>
    <a:srgbClr val="1C3A99"/>
    <a:srgbClr val="C9C9C9"/>
    <a:srgbClr val="96BA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16520F-328C-4B27-851A-68927F8DC751}" v="8" dt="2020-08-19T02:10:40.63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37" autoAdjust="0"/>
    <p:restoredTop sz="94674"/>
  </p:normalViewPr>
  <p:slideViewPr>
    <p:cSldViewPr snapToGrid="0">
      <p:cViewPr varScale="1">
        <p:scale>
          <a:sx n="81" d="100"/>
          <a:sy n="81" d="100"/>
        </p:scale>
        <p:origin x="86" y="58"/>
      </p:cViewPr>
      <p:guideLst>
        <p:guide orient="horz" pos="4201"/>
        <p:guide pos="574"/>
        <p:guide pos="710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387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microsoft.com/office/2015/10/relationships/revisionInfo" Target="revisionInfo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u yuan" userId="90573b42116985a4" providerId="LiveId" clId="{5F16520F-328C-4B27-851A-68927F8DC751}"/>
    <pc:docChg chg="undo custSel addSld delSld modSld">
      <pc:chgData name="wu yuan" userId="90573b42116985a4" providerId="LiveId" clId="{5F16520F-328C-4B27-851A-68927F8DC751}" dt="2020-08-19T02:10:58.889" v="186" actId="47"/>
      <pc:docMkLst>
        <pc:docMk/>
      </pc:docMkLst>
      <pc:sldChg chg="modSp mod">
        <pc:chgData name="wu yuan" userId="90573b42116985a4" providerId="LiveId" clId="{5F16520F-328C-4B27-851A-68927F8DC751}" dt="2020-08-19T02:07:05.155" v="55" actId="20577"/>
        <pc:sldMkLst>
          <pc:docMk/>
          <pc:sldMk cId="2523775518" sldId="277"/>
        </pc:sldMkLst>
        <pc:spChg chg="mod">
          <ac:chgData name="wu yuan" userId="90573b42116985a4" providerId="LiveId" clId="{5F16520F-328C-4B27-851A-68927F8DC751}" dt="2020-08-19T02:07:05.155" v="55" actId="20577"/>
          <ac:spMkLst>
            <pc:docMk/>
            <pc:sldMk cId="2523775518" sldId="277"/>
            <ac:spMk id="59" creationId="{00000000-0000-0000-0000-000000000000}"/>
          </ac:spMkLst>
        </pc:spChg>
      </pc:sldChg>
      <pc:sldChg chg="modSp mod">
        <pc:chgData name="wu yuan" userId="90573b42116985a4" providerId="LiveId" clId="{5F16520F-328C-4B27-851A-68927F8DC751}" dt="2020-08-19T02:07:35.448" v="91" actId="20577"/>
        <pc:sldMkLst>
          <pc:docMk/>
          <pc:sldMk cId="394748749" sldId="323"/>
        </pc:sldMkLst>
        <pc:spChg chg="mod">
          <ac:chgData name="wu yuan" userId="90573b42116985a4" providerId="LiveId" clId="{5F16520F-328C-4B27-851A-68927F8DC751}" dt="2020-08-19T02:07:24.109" v="73" actId="20577"/>
          <ac:spMkLst>
            <pc:docMk/>
            <pc:sldMk cId="394748749" sldId="323"/>
            <ac:spMk id="34" creationId="{549F419F-EB42-EF4F-A4F4-05A77056FD72}"/>
          </ac:spMkLst>
        </pc:spChg>
        <pc:spChg chg="mod">
          <ac:chgData name="wu yuan" userId="90573b42116985a4" providerId="LiveId" clId="{5F16520F-328C-4B27-851A-68927F8DC751}" dt="2020-08-19T02:07:35.448" v="91" actId="20577"/>
          <ac:spMkLst>
            <pc:docMk/>
            <pc:sldMk cId="394748749" sldId="323"/>
            <ac:spMk id="35" creationId="{A6DF9B09-13C7-8941-A76F-01FC17DFF0DE}"/>
          </ac:spMkLst>
        </pc:spChg>
      </pc:sldChg>
      <pc:sldChg chg="add del setBg">
        <pc:chgData name="wu yuan" userId="90573b42116985a4" providerId="LiveId" clId="{5F16520F-328C-4B27-851A-68927F8DC751}" dt="2020-08-19T02:10:58.889" v="186" actId="47"/>
        <pc:sldMkLst>
          <pc:docMk/>
          <pc:sldMk cId="3567836528" sldId="342"/>
        </pc:sldMkLst>
      </pc:sldChg>
      <pc:sldChg chg="modSp mod">
        <pc:chgData name="wu yuan" userId="90573b42116985a4" providerId="LiveId" clId="{5F16520F-328C-4B27-851A-68927F8DC751}" dt="2020-08-19T02:08:13.789" v="119" actId="14100"/>
        <pc:sldMkLst>
          <pc:docMk/>
          <pc:sldMk cId="1482073636" sldId="359"/>
        </pc:sldMkLst>
        <pc:spChg chg="mod">
          <ac:chgData name="wu yuan" userId="90573b42116985a4" providerId="LiveId" clId="{5F16520F-328C-4B27-851A-68927F8DC751}" dt="2020-08-19T02:08:13.789" v="119" actId="14100"/>
          <ac:spMkLst>
            <pc:docMk/>
            <pc:sldMk cId="1482073636" sldId="359"/>
            <ac:spMk id="7" creationId="{00000000-0000-0000-0000-000000000000}"/>
          </ac:spMkLst>
        </pc:spChg>
        <pc:grpChg chg="mod">
          <ac:chgData name="wu yuan" userId="90573b42116985a4" providerId="LiveId" clId="{5F16520F-328C-4B27-851A-68927F8DC751}" dt="2020-08-19T02:08:07.844" v="117" actId="14100"/>
          <ac:grpSpMkLst>
            <pc:docMk/>
            <pc:sldMk cId="1482073636" sldId="359"/>
            <ac:grpSpMk id="5" creationId="{00000000-0000-0000-0000-000000000000}"/>
          </ac:grpSpMkLst>
        </pc:grpChg>
      </pc:sldChg>
      <pc:sldChg chg="modSp mod">
        <pc:chgData name="wu yuan" userId="90573b42116985a4" providerId="LiveId" clId="{5F16520F-328C-4B27-851A-68927F8DC751}" dt="2020-08-19T02:08:33.166" v="137" actId="20577"/>
        <pc:sldMkLst>
          <pc:docMk/>
          <pc:sldMk cId="3926222348" sldId="361"/>
        </pc:sldMkLst>
        <pc:spChg chg="mod">
          <ac:chgData name="wu yuan" userId="90573b42116985a4" providerId="LiveId" clId="{5F16520F-328C-4B27-851A-68927F8DC751}" dt="2020-08-19T02:08:33.166" v="137" actId="20577"/>
          <ac:spMkLst>
            <pc:docMk/>
            <pc:sldMk cId="3926222348" sldId="361"/>
            <ac:spMk id="21" creationId="{00000000-0000-0000-0000-000000000000}"/>
          </ac:spMkLst>
        </pc:spChg>
      </pc:sldChg>
      <pc:sldChg chg="modSp mod">
        <pc:chgData name="wu yuan" userId="90573b42116985a4" providerId="LiveId" clId="{5F16520F-328C-4B27-851A-68927F8DC751}" dt="2020-08-19T02:09:08.523" v="157" actId="20577"/>
        <pc:sldMkLst>
          <pc:docMk/>
          <pc:sldMk cId="428809847" sldId="370"/>
        </pc:sldMkLst>
        <pc:spChg chg="mod">
          <ac:chgData name="wu yuan" userId="90573b42116985a4" providerId="LiveId" clId="{5F16520F-328C-4B27-851A-68927F8DC751}" dt="2020-08-19T02:09:08.523" v="157" actId="20577"/>
          <ac:spMkLst>
            <pc:docMk/>
            <pc:sldMk cId="428809847" sldId="370"/>
            <ac:spMk id="7" creationId="{00000000-0000-0000-0000-000000000000}"/>
          </ac:spMkLst>
        </pc:spChg>
      </pc:sldChg>
      <pc:sldChg chg="modSp mod">
        <pc:chgData name="wu yuan" userId="90573b42116985a4" providerId="LiveId" clId="{5F16520F-328C-4B27-851A-68927F8DC751}" dt="2020-08-19T02:09:39.360" v="179" actId="20577"/>
        <pc:sldMkLst>
          <pc:docMk/>
          <pc:sldMk cId="1894942191" sldId="371"/>
        </pc:sldMkLst>
        <pc:spChg chg="mod">
          <ac:chgData name="wu yuan" userId="90573b42116985a4" providerId="LiveId" clId="{5F16520F-328C-4B27-851A-68927F8DC751}" dt="2020-08-19T02:09:33.502" v="172" actId="14100"/>
          <ac:spMkLst>
            <pc:docMk/>
            <pc:sldMk cId="1894942191" sldId="371"/>
            <ac:spMk id="51" creationId="{8164FE3E-F7DD-40D6-8F60-BB5250B4E34C}"/>
          </ac:spMkLst>
        </pc:spChg>
        <pc:spChg chg="mod">
          <ac:chgData name="wu yuan" userId="90573b42116985a4" providerId="LiveId" clId="{5F16520F-328C-4B27-851A-68927F8DC751}" dt="2020-08-19T02:09:33.502" v="172" actId="14100"/>
          <ac:spMkLst>
            <pc:docMk/>
            <pc:sldMk cId="1894942191" sldId="371"/>
            <ac:spMk id="52" creationId="{BC6B63F3-06CC-4410-A631-0D82ADCB9506}"/>
          </ac:spMkLst>
        </pc:spChg>
        <pc:spChg chg="mod">
          <ac:chgData name="wu yuan" userId="90573b42116985a4" providerId="LiveId" clId="{5F16520F-328C-4B27-851A-68927F8DC751}" dt="2020-08-19T02:09:33.502" v="172" actId="14100"/>
          <ac:spMkLst>
            <pc:docMk/>
            <pc:sldMk cId="1894942191" sldId="371"/>
            <ac:spMk id="53" creationId="{95F5A4AB-8D63-4C09-BBB2-B8B0154E646C}"/>
          </ac:spMkLst>
        </pc:spChg>
        <pc:spChg chg="mod">
          <ac:chgData name="wu yuan" userId="90573b42116985a4" providerId="LiveId" clId="{5F16520F-328C-4B27-851A-68927F8DC751}" dt="2020-08-19T02:09:39.360" v="179" actId="20577"/>
          <ac:spMkLst>
            <pc:docMk/>
            <pc:sldMk cId="1894942191" sldId="371"/>
            <ac:spMk id="55" creationId="{695D0A40-27B5-442A-86E8-F60B5D0541D3}"/>
          </ac:spMkLst>
        </pc:spChg>
        <pc:spChg chg="mod">
          <ac:chgData name="wu yuan" userId="90573b42116985a4" providerId="LiveId" clId="{5F16520F-328C-4B27-851A-68927F8DC751}" dt="2020-08-19T02:09:33.502" v="172" actId="14100"/>
          <ac:spMkLst>
            <pc:docMk/>
            <pc:sldMk cId="1894942191" sldId="371"/>
            <ac:spMk id="59" creationId="{01967187-389C-429A-9295-732C9F0D3F48}"/>
          </ac:spMkLst>
        </pc:spChg>
        <pc:spChg chg="mod">
          <ac:chgData name="wu yuan" userId="90573b42116985a4" providerId="LiveId" clId="{5F16520F-328C-4B27-851A-68927F8DC751}" dt="2020-08-19T02:09:33.502" v="172" actId="14100"/>
          <ac:spMkLst>
            <pc:docMk/>
            <pc:sldMk cId="1894942191" sldId="371"/>
            <ac:spMk id="61" creationId="{75A561FE-CD8E-43BA-BD1C-36AF70052B8C}"/>
          </ac:spMkLst>
        </pc:spChg>
        <pc:spChg chg="mod">
          <ac:chgData name="wu yuan" userId="90573b42116985a4" providerId="LiveId" clId="{5F16520F-328C-4B27-851A-68927F8DC751}" dt="2020-08-19T02:09:33.502" v="172" actId="14100"/>
          <ac:spMkLst>
            <pc:docMk/>
            <pc:sldMk cId="1894942191" sldId="371"/>
            <ac:spMk id="62" creationId="{56969E59-42FF-46C3-889A-B0C208C774A6}"/>
          </ac:spMkLst>
        </pc:spChg>
        <pc:spChg chg="mod">
          <ac:chgData name="wu yuan" userId="90573b42116985a4" providerId="LiveId" clId="{5F16520F-328C-4B27-851A-68927F8DC751}" dt="2020-08-19T02:09:33.502" v="172" actId="14100"/>
          <ac:spMkLst>
            <pc:docMk/>
            <pc:sldMk cId="1894942191" sldId="371"/>
            <ac:spMk id="64" creationId="{8C0C04CF-20E9-4296-888B-4B0555E7DB5A}"/>
          </ac:spMkLst>
        </pc:spChg>
        <pc:spChg chg="mod">
          <ac:chgData name="wu yuan" userId="90573b42116985a4" providerId="LiveId" clId="{5F16520F-328C-4B27-851A-68927F8DC751}" dt="2020-08-19T02:09:33.502" v="172" actId="14100"/>
          <ac:spMkLst>
            <pc:docMk/>
            <pc:sldMk cId="1894942191" sldId="371"/>
            <ac:spMk id="65" creationId="{BC0685D3-7E4F-4149-B500-EA40893FA471}"/>
          </ac:spMkLst>
        </pc:spChg>
        <pc:spChg chg="mod">
          <ac:chgData name="wu yuan" userId="90573b42116985a4" providerId="LiveId" clId="{5F16520F-328C-4B27-851A-68927F8DC751}" dt="2020-08-19T02:09:33.502" v="172" actId="14100"/>
          <ac:spMkLst>
            <pc:docMk/>
            <pc:sldMk cId="1894942191" sldId="371"/>
            <ac:spMk id="74" creationId="{13994846-019C-43F4-9AC9-D211E18F0EBE}"/>
          </ac:spMkLst>
        </pc:spChg>
        <pc:spChg chg="mod">
          <ac:chgData name="wu yuan" userId="90573b42116985a4" providerId="LiveId" clId="{5F16520F-328C-4B27-851A-68927F8DC751}" dt="2020-08-19T02:09:33.502" v="172" actId="14100"/>
          <ac:spMkLst>
            <pc:docMk/>
            <pc:sldMk cId="1894942191" sldId="371"/>
            <ac:spMk id="75" creationId="{9A87ECE3-635A-4CD2-ACA3-0A31274EFE5D}"/>
          </ac:spMkLst>
        </pc:spChg>
        <pc:spChg chg="mod">
          <ac:chgData name="wu yuan" userId="90573b42116985a4" providerId="LiveId" clId="{5F16520F-328C-4B27-851A-68927F8DC751}" dt="2020-08-19T02:09:33.502" v="172" actId="14100"/>
          <ac:spMkLst>
            <pc:docMk/>
            <pc:sldMk cId="1894942191" sldId="371"/>
            <ac:spMk id="77" creationId="{0B57B0A8-15B6-40E6-B125-87BD0D4B8471}"/>
          </ac:spMkLst>
        </pc:spChg>
        <pc:spChg chg="mod">
          <ac:chgData name="wu yuan" userId="90573b42116985a4" providerId="LiveId" clId="{5F16520F-328C-4B27-851A-68927F8DC751}" dt="2020-08-19T02:09:33.502" v="172" actId="14100"/>
          <ac:spMkLst>
            <pc:docMk/>
            <pc:sldMk cId="1894942191" sldId="371"/>
            <ac:spMk id="78" creationId="{E2214F82-FBAF-4C89-AB18-6C0357D169F4}"/>
          </ac:spMkLst>
        </pc:spChg>
        <pc:grpChg chg="mod">
          <ac:chgData name="wu yuan" userId="90573b42116985a4" providerId="LiveId" clId="{5F16520F-328C-4B27-851A-68927F8DC751}" dt="2020-08-19T02:09:33.502" v="172" actId="14100"/>
          <ac:grpSpMkLst>
            <pc:docMk/>
            <pc:sldMk cId="1894942191" sldId="371"/>
            <ac:grpSpMk id="50" creationId="{515FF3FA-5F9E-4618-9758-8F3F6166A941}"/>
          </ac:grpSpMkLst>
        </pc:grpChg>
        <pc:grpChg chg="mod">
          <ac:chgData name="wu yuan" userId="90573b42116985a4" providerId="LiveId" clId="{5F16520F-328C-4B27-851A-68927F8DC751}" dt="2020-08-19T02:09:33.502" v="172" actId="14100"/>
          <ac:grpSpMkLst>
            <pc:docMk/>
            <pc:sldMk cId="1894942191" sldId="371"/>
            <ac:grpSpMk id="56" creationId="{A5697D96-1055-4DEB-B3E4-E70C6BA57F20}"/>
          </ac:grpSpMkLst>
        </pc:grpChg>
        <pc:grpChg chg="mod">
          <ac:chgData name="wu yuan" userId="90573b42116985a4" providerId="LiveId" clId="{5F16520F-328C-4B27-851A-68927F8DC751}" dt="2020-08-19T02:09:33.502" v="172" actId="14100"/>
          <ac:grpSpMkLst>
            <pc:docMk/>
            <pc:sldMk cId="1894942191" sldId="371"/>
            <ac:grpSpMk id="57" creationId="{069C517B-316D-4D5C-BAFE-E49137F072A3}"/>
          </ac:grpSpMkLst>
        </pc:grpChg>
        <pc:grpChg chg="mod">
          <ac:chgData name="wu yuan" userId="90573b42116985a4" providerId="LiveId" clId="{5F16520F-328C-4B27-851A-68927F8DC751}" dt="2020-08-19T02:09:33.502" v="172" actId="14100"/>
          <ac:grpSpMkLst>
            <pc:docMk/>
            <pc:sldMk cId="1894942191" sldId="371"/>
            <ac:grpSpMk id="60" creationId="{D66A5BEC-7056-47CC-8B86-4A4A0E36B499}"/>
          </ac:grpSpMkLst>
        </pc:grpChg>
        <pc:grpChg chg="mod">
          <ac:chgData name="wu yuan" userId="90573b42116985a4" providerId="LiveId" clId="{5F16520F-328C-4B27-851A-68927F8DC751}" dt="2020-08-19T02:09:33.502" v="172" actId="14100"/>
          <ac:grpSpMkLst>
            <pc:docMk/>
            <pc:sldMk cId="1894942191" sldId="371"/>
            <ac:grpSpMk id="63" creationId="{134D5F74-1CAE-4251-93C9-6388108D4E4A}"/>
          </ac:grpSpMkLst>
        </pc:grpChg>
        <pc:grpChg chg="mod">
          <ac:chgData name="wu yuan" userId="90573b42116985a4" providerId="LiveId" clId="{5F16520F-328C-4B27-851A-68927F8DC751}" dt="2020-08-19T02:09:33.502" v="172" actId="14100"/>
          <ac:grpSpMkLst>
            <pc:docMk/>
            <pc:sldMk cId="1894942191" sldId="371"/>
            <ac:grpSpMk id="66" creationId="{182E5D71-7445-491D-B1DC-A54D2DC93FD9}"/>
          </ac:grpSpMkLst>
        </pc:grpChg>
        <pc:grpChg chg="mod">
          <ac:chgData name="wu yuan" userId="90573b42116985a4" providerId="LiveId" clId="{5F16520F-328C-4B27-851A-68927F8DC751}" dt="2020-08-19T02:09:33.502" v="172" actId="14100"/>
          <ac:grpSpMkLst>
            <pc:docMk/>
            <pc:sldMk cId="1894942191" sldId="371"/>
            <ac:grpSpMk id="73" creationId="{563B86ED-DEEC-47DC-B1E6-56149C8578AC}"/>
          </ac:grpSpMkLst>
        </pc:grpChg>
        <pc:grpChg chg="mod">
          <ac:chgData name="wu yuan" userId="90573b42116985a4" providerId="LiveId" clId="{5F16520F-328C-4B27-851A-68927F8DC751}" dt="2020-08-19T02:09:33.502" v="172" actId="14100"/>
          <ac:grpSpMkLst>
            <pc:docMk/>
            <pc:sldMk cId="1894942191" sldId="371"/>
            <ac:grpSpMk id="76" creationId="{E05E512B-B103-419A-94A2-4E1887800842}"/>
          </ac:grpSpMkLst>
        </pc:grpChg>
        <pc:grpChg chg="mod">
          <ac:chgData name="wu yuan" userId="90573b42116985a4" providerId="LiveId" clId="{5F16520F-328C-4B27-851A-68927F8DC751}" dt="2020-08-19T02:09:33.502" v="172" actId="14100"/>
          <ac:grpSpMkLst>
            <pc:docMk/>
            <pc:sldMk cId="1894942191" sldId="371"/>
            <ac:grpSpMk id="79" creationId="{BD53E696-1C16-4D7B-8478-C8062D72FB34}"/>
          </ac:grpSpMkLst>
        </pc:grpChg>
        <pc:picChg chg="mod">
          <ac:chgData name="wu yuan" userId="90573b42116985a4" providerId="LiveId" clId="{5F16520F-328C-4B27-851A-68927F8DC751}" dt="2020-08-19T02:09:33.502" v="172" actId="14100"/>
          <ac:picMkLst>
            <pc:docMk/>
            <pc:sldMk cId="1894942191" sldId="371"/>
            <ac:picMk id="54" creationId="{6A3A31CE-DDCC-4CED-A2ED-AE9CF6975409}"/>
          </ac:picMkLst>
        </pc:picChg>
        <pc:picChg chg="mod">
          <ac:chgData name="wu yuan" userId="90573b42116985a4" providerId="LiveId" clId="{5F16520F-328C-4B27-851A-68927F8DC751}" dt="2020-08-19T02:09:33.502" v="172" actId="14100"/>
          <ac:picMkLst>
            <pc:docMk/>
            <pc:sldMk cId="1894942191" sldId="371"/>
            <ac:picMk id="58" creationId="{F86C010E-5D59-45B0-B94A-57D36026DA31}"/>
          </ac:picMkLst>
        </pc:picChg>
        <pc:cxnChg chg="mod">
          <ac:chgData name="wu yuan" userId="90573b42116985a4" providerId="LiveId" clId="{5F16520F-328C-4B27-851A-68927F8DC751}" dt="2020-08-19T02:09:33.502" v="172" actId="14100"/>
          <ac:cxnSpMkLst>
            <pc:docMk/>
            <pc:sldMk cId="1894942191" sldId="371"/>
            <ac:cxnSpMk id="67" creationId="{87AC7F3B-3870-4BE0-8C51-CF0FC13A3C52}"/>
          </ac:cxnSpMkLst>
        </pc:cxnChg>
        <pc:cxnChg chg="mod">
          <ac:chgData name="wu yuan" userId="90573b42116985a4" providerId="LiveId" clId="{5F16520F-328C-4B27-851A-68927F8DC751}" dt="2020-08-19T02:09:33.502" v="172" actId="14100"/>
          <ac:cxnSpMkLst>
            <pc:docMk/>
            <pc:sldMk cId="1894942191" sldId="371"/>
            <ac:cxnSpMk id="68" creationId="{68FFFC6B-EBC9-4E9A-B4FE-365FB72238D0}"/>
          </ac:cxnSpMkLst>
        </pc:cxnChg>
        <pc:cxnChg chg="mod">
          <ac:chgData name="wu yuan" userId="90573b42116985a4" providerId="LiveId" clId="{5F16520F-328C-4B27-851A-68927F8DC751}" dt="2020-08-19T02:09:33.502" v="172" actId="14100"/>
          <ac:cxnSpMkLst>
            <pc:docMk/>
            <pc:sldMk cId="1894942191" sldId="371"/>
            <ac:cxnSpMk id="69" creationId="{FE35C1B1-03FB-4D47-B08F-51EF06B0DFEC}"/>
          </ac:cxnSpMkLst>
        </pc:cxnChg>
        <pc:cxnChg chg="mod">
          <ac:chgData name="wu yuan" userId="90573b42116985a4" providerId="LiveId" clId="{5F16520F-328C-4B27-851A-68927F8DC751}" dt="2020-08-19T02:09:33.502" v="172" actId="14100"/>
          <ac:cxnSpMkLst>
            <pc:docMk/>
            <pc:sldMk cId="1894942191" sldId="371"/>
            <ac:cxnSpMk id="70" creationId="{E38D7608-8BCB-4262-AC4C-A2BD8D751DCF}"/>
          </ac:cxnSpMkLst>
        </pc:cxnChg>
        <pc:cxnChg chg="mod">
          <ac:chgData name="wu yuan" userId="90573b42116985a4" providerId="LiveId" clId="{5F16520F-328C-4B27-851A-68927F8DC751}" dt="2020-08-19T02:09:33.502" v="172" actId="14100"/>
          <ac:cxnSpMkLst>
            <pc:docMk/>
            <pc:sldMk cId="1894942191" sldId="371"/>
            <ac:cxnSpMk id="71" creationId="{E9885D1F-09E9-47FD-92CD-DB918136B9FD}"/>
          </ac:cxnSpMkLst>
        </pc:cxnChg>
        <pc:cxnChg chg="mod">
          <ac:chgData name="wu yuan" userId="90573b42116985a4" providerId="LiveId" clId="{5F16520F-328C-4B27-851A-68927F8DC751}" dt="2020-08-19T02:09:33.502" v="172" actId="14100"/>
          <ac:cxnSpMkLst>
            <pc:docMk/>
            <pc:sldMk cId="1894942191" sldId="371"/>
            <ac:cxnSpMk id="72" creationId="{BE47ADAE-BFF7-4531-8FF1-1BDCCCA1D391}"/>
          </ac:cxnSpMkLst>
        </pc:cxnChg>
        <pc:cxnChg chg="mod">
          <ac:chgData name="wu yuan" userId="90573b42116985a4" providerId="LiveId" clId="{5F16520F-328C-4B27-851A-68927F8DC751}" dt="2020-08-19T02:09:33.502" v="172" actId="14100"/>
          <ac:cxnSpMkLst>
            <pc:docMk/>
            <pc:sldMk cId="1894942191" sldId="371"/>
            <ac:cxnSpMk id="80" creationId="{C7D1319E-8634-4917-A8AB-907451664CE7}"/>
          </ac:cxnSpMkLst>
        </pc:cxnChg>
        <pc:cxnChg chg="mod">
          <ac:chgData name="wu yuan" userId="90573b42116985a4" providerId="LiveId" clId="{5F16520F-328C-4B27-851A-68927F8DC751}" dt="2020-08-19T02:09:33.502" v="172" actId="14100"/>
          <ac:cxnSpMkLst>
            <pc:docMk/>
            <pc:sldMk cId="1894942191" sldId="371"/>
            <ac:cxnSpMk id="81" creationId="{1FE0EDEB-2D40-41A3-BC55-93536AECF388}"/>
          </ac:cxnSpMkLst>
        </pc:cxnChg>
        <pc:cxnChg chg="mod">
          <ac:chgData name="wu yuan" userId="90573b42116985a4" providerId="LiveId" clId="{5F16520F-328C-4B27-851A-68927F8DC751}" dt="2020-08-19T02:09:33.502" v="172" actId="14100"/>
          <ac:cxnSpMkLst>
            <pc:docMk/>
            <pc:sldMk cId="1894942191" sldId="371"/>
            <ac:cxnSpMk id="82" creationId="{FF0A1816-5028-4368-AB96-89D7E030A9F0}"/>
          </ac:cxnSpMkLst>
        </pc:cxnChg>
        <pc:cxnChg chg="mod">
          <ac:chgData name="wu yuan" userId="90573b42116985a4" providerId="LiveId" clId="{5F16520F-328C-4B27-851A-68927F8DC751}" dt="2020-08-19T02:09:33.502" v="172" actId="14100"/>
          <ac:cxnSpMkLst>
            <pc:docMk/>
            <pc:sldMk cId="1894942191" sldId="371"/>
            <ac:cxnSpMk id="83" creationId="{8B32670E-3C6F-43BB-AC2D-514E6627D863}"/>
          </ac:cxnSpMkLst>
        </pc:cxnChg>
        <pc:cxnChg chg="mod">
          <ac:chgData name="wu yuan" userId="90573b42116985a4" providerId="LiveId" clId="{5F16520F-328C-4B27-851A-68927F8DC751}" dt="2020-08-19T02:09:33.502" v="172" actId="14100"/>
          <ac:cxnSpMkLst>
            <pc:docMk/>
            <pc:sldMk cId="1894942191" sldId="371"/>
            <ac:cxnSpMk id="84" creationId="{EBAE812D-D4CB-42CB-B652-7B19B49407D5}"/>
          </ac:cxnSpMkLst>
        </pc:cxnChg>
        <pc:cxnChg chg="mod">
          <ac:chgData name="wu yuan" userId="90573b42116985a4" providerId="LiveId" clId="{5F16520F-328C-4B27-851A-68927F8DC751}" dt="2020-08-19T02:09:33.502" v="172" actId="14100"/>
          <ac:cxnSpMkLst>
            <pc:docMk/>
            <pc:sldMk cId="1894942191" sldId="371"/>
            <ac:cxnSpMk id="85" creationId="{B82D7B53-0FD9-470F-8FD6-12DF6108FDFB}"/>
          </ac:cxnSpMkLst>
        </pc:cxnChg>
      </pc:sldChg>
      <pc:sldChg chg="modSp mod">
        <pc:chgData name="wu yuan" userId="90573b42116985a4" providerId="LiveId" clId="{5F16520F-328C-4B27-851A-68927F8DC751}" dt="2020-08-18T01:29:30.157" v="9"/>
        <pc:sldMkLst>
          <pc:docMk/>
          <pc:sldMk cId="2177506437" sldId="381"/>
        </pc:sldMkLst>
        <pc:spChg chg="mod">
          <ac:chgData name="wu yuan" userId="90573b42116985a4" providerId="LiveId" clId="{5F16520F-328C-4B27-851A-68927F8DC751}" dt="2020-08-18T01:29:30.157" v="9"/>
          <ac:spMkLst>
            <pc:docMk/>
            <pc:sldMk cId="2177506437" sldId="381"/>
            <ac:spMk id="21" creationId="{00000000-0000-0000-0000-000000000000}"/>
          </ac:spMkLst>
        </pc:spChg>
      </pc:sldChg>
      <pc:sldChg chg="modSp mod">
        <pc:chgData name="wu yuan" userId="90573b42116985a4" providerId="LiveId" clId="{5F16520F-328C-4B27-851A-68927F8DC751}" dt="2020-08-18T01:29:49.642" v="20" actId="20577"/>
        <pc:sldMkLst>
          <pc:docMk/>
          <pc:sldMk cId="2681744480" sldId="382"/>
        </pc:sldMkLst>
        <pc:spChg chg="mod">
          <ac:chgData name="wu yuan" userId="90573b42116985a4" providerId="LiveId" clId="{5F16520F-328C-4B27-851A-68927F8DC751}" dt="2020-08-18T01:29:49.642" v="20" actId="20577"/>
          <ac:spMkLst>
            <pc:docMk/>
            <pc:sldMk cId="2681744480" sldId="382"/>
            <ac:spMk id="21" creationId="{00000000-0000-0000-0000-000000000000}"/>
          </ac:spMkLst>
        </pc:spChg>
      </pc:sldChg>
      <pc:sldChg chg="delCm">
        <pc:chgData name="wu yuan" userId="90573b42116985a4" providerId="LiveId" clId="{5F16520F-328C-4B27-851A-68927F8DC751}" dt="2020-08-19T02:05:52.956" v="21" actId="1592"/>
        <pc:sldMkLst>
          <pc:docMk/>
          <pc:sldMk cId="2123016628" sldId="383"/>
        </pc:sldMkLst>
      </pc:sldChg>
      <pc:sldChg chg="addSp delSp modSp add mod">
        <pc:chgData name="wu yuan" userId="90573b42116985a4" providerId="LiveId" clId="{5F16520F-328C-4B27-851A-68927F8DC751}" dt="2020-08-19T02:10:53.136" v="185" actId="14100"/>
        <pc:sldMkLst>
          <pc:docMk/>
          <pc:sldMk cId="4092812119" sldId="384"/>
        </pc:sldMkLst>
        <pc:spChg chg="add mod">
          <ac:chgData name="wu yuan" userId="90573b42116985a4" providerId="LiveId" clId="{5F16520F-328C-4B27-851A-68927F8DC751}" dt="2020-08-19T02:10:53.136" v="185" actId="14100"/>
          <ac:spMkLst>
            <pc:docMk/>
            <pc:sldMk cId="4092812119" sldId="384"/>
            <ac:spMk id="5" creationId="{0641DAE9-7197-4963-8545-01AA327BA50F}"/>
          </ac:spMkLst>
        </pc:spChg>
        <pc:grpChg chg="del">
          <ac:chgData name="wu yuan" userId="90573b42116985a4" providerId="LiveId" clId="{5F16520F-328C-4B27-851A-68927F8DC751}" dt="2020-08-19T02:10:40.630" v="182" actId="478"/>
          <ac:grpSpMkLst>
            <pc:docMk/>
            <pc:sldMk cId="4092812119" sldId="384"/>
            <ac:grpSpMk id="3" creationId="{F1314DF5-32DD-884D-9331-731B90297E85}"/>
          </ac:grpSpMkLst>
        </pc:grpChg>
        <pc:grpChg chg="del">
          <ac:chgData name="wu yuan" userId="90573b42116985a4" providerId="LiveId" clId="{5F16520F-328C-4B27-851A-68927F8DC751}" dt="2020-08-19T02:10:43.757" v="183" actId="478"/>
          <ac:grpSpMkLst>
            <pc:docMk/>
            <pc:sldMk cId="4092812119" sldId="384"/>
            <ac:grpSpMk id="19" creationId="{00000000-0000-0000-0000-000000000000}"/>
          </ac:grpSpMkLst>
        </pc:grpChg>
      </pc:sldChg>
      <pc:sldMasterChg chg="delSldLayout">
        <pc:chgData name="wu yuan" userId="90573b42116985a4" providerId="LiveId" clId="{5F16520F-328C-4B27-851A-68927F8DC751}" dt="2020-08-19T02:10:58.889" v="186" actId="47"/>
        <pc:sldMasterMkLst>
          <pc:docMk/>
          <pc:sldMasterMk cId="1134825323" sldId="2147483648"/>
        </pc:sldMasterMkLst>
        <pc:sldLayoutChg chg="del">
          <pc:chgData name="wu yuan" userId="90573b42116985a4" providerId="LiveId" clId="{5F16520F-328C-4B27-851A-68927F8DC751}" dt="2020-08-19T02:10:58.889" v="186" actId="47"/>
          <pc:sldLayoutMkLst>
            <pc:docMk/>
            <pc:sldMasterMk cId="1134825323" sldId="2147483648"/>
            <pc:sldLayoutMk cId="267511209" sldId="2147483661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4AFBF0-D5CB-4929-9625-B33CD1575C00}" type="datetimeFigureOut">
              <a:rPr lang="zh-CN" altLang="en-US" smtClean="0"/>
              <a:t>2020/8/19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C717E2-905F-41A6-B63F-8ADEB1A152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729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460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35619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左上蓝色色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23" name="组合 22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24" name="矩形 23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26" name="直接连接符 25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30" name="图片 2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91718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40" name="组合 39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41" name="矩形 40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3" name="直接连接符 42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5" name="图片 4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928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CONFIDENTIAL版式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5" name="矩形 3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37" name="直接连接符 36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39" name="图片 3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051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左上文本框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37" name="组合 36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8" name="矩形 37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0" name="直接连接符 39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2" name="图片 4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703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无横线及方块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3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4" name="图片 4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834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背景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0517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6203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36600" y="2740025"/>
            <a:ext cx="69469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432796" y="64332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34825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5" r:id="rId4"/>
    <p:sldLayoutId id="2147483658" r:id="rId5"/>
    <p:sldLayoutId id="2147483660" r:id="rId6"/>
    <p:sldLayoutId id="2147483659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10" Type="http://schemas.openxmlformats.org/officeDocument/2006/relationships/image" Target="../media/image3.png"/><Relationship Id="rId4" Type="http://schemas.openxmlformats.org/officeDocument/2006/relationships/tags" Target="../tags/tag4.xml"/><Relationship Id="rId9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png"/><Relationship Id="rId18" Type="http://schemas.openxmlformats.org/officeDocument/2006/relationships/image" Target="../media/image24.png"/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" Type="http://schemas.openxmlformats.org/officeDocument/2006/relationships/image" Target="../media/image8.png"/><Relationship Id="rId16" Type="http://schemas.openxmlformats.org/officeDocument/2006/relationships/image" Target="../media/image22.jpeg"/><Relationship Id="rId20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10" Type="http://schemas.openxmlformats.org/officeDocument/2006/relationships/image" Target="../media/image16.jpeg"/><Relationship Id="rId19" Type="http://schemas.openxmlformats.org/officeDocument/2006/relationships/image" Target="../media/image25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png"/><Relationship Id="rId4" Type="http://schemas.openxmlformats.org/officeDocument/2006/relationships/image" Target="../media/image4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61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12" Type="http://schemas.openxmlformats.org/officeDocument/2006/relationships/image" Target="../media/image60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5" Type="http://schemas.openxmlformats.org/officeDocument/2006/relationships/image" Target="../media/image53.png"/><Relationship Id="rId10" Type="http://schemas.openxmlformats.org/officeDocument/2006/relationships/image" Target="../media/image58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image" Target="../media/image74.jpeg"/><Relationship Id="rId18" Type="http://schemas.openxmlformats.org/officeDocument/2006/relationships/image" Target="../media/image79.pn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12" Type="http://schemas.openxmlformats.org/officeDocument/2006/relationships/image" Target="../media/image73.jpeg"/><Relationship Id="rId17" Type="http://schemas.openxmlformats.org/officeDocument/2006/relationships/image" Target="../media/image78.png"/><Relationship Id="rId2" Type="http://schemas.openxmlformats.org/officeDocument/2006/relationships/image" Target="../media/image63.png"/><Relationship Id="rId16" Type="http://schemas.openxmlformats.org/officeDocument/2006/relationships/image" Target="../media/image77.png"/><Relationship Id="rId20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png"/><Relationship Id="rId11" Type="http://schemas.openxmlformats.org/officeDocument/2006/relationships/image" Target="../media/image72.png"/><Relationship Id="rId5" Type="http://schemas.openxmlformats.org/officeDocument/2006/relationships/image" Target="../media/image66.png"/><Relationship Id="rId15" Type="http://schemas.openxmlformats.org/officeDocument/2006/relationships/image" Target="../media/image76.png"/><Relationship Id="rId10" Type="http://schemas.openxmlformats.org/officeDocument/2006/relationships/image" Target="../media/image71.png"/><Relationship Id="rId19" Type="http://schemas.openxmlformats.org/officeDocument/2006/relationships/image" Target="../media/image80.png"/><Relationship Id="rId4" Type="http://schemas.openxmlformats.org/officeDocument/2006/relationships/image" Target="../media/image65.png"/><Relationship Id="rId9" Type="http://schemas.openxmlformats.org/officeDocument/2006/relationships/image" Target="../media/image70.png"/><Relationship Id="rId14" Type="http://schemas.openxmlformats.org/officeDocument/2006/relationships/image" Target="../media/image75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emf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4.png"/><Relationship Id="rId7" Type="http://schemas.openxmlformats.org/officeDocument/2006/relationships/image" Target="../media/image88.png"/><Relationship Id="rId12" Type="http://schemas.openxmlformats.org/officeDocument/2006/relationships/image" Target="../media/image92.jpe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png"/><Relationship Id="rId11" Type="http://schemas.openxmlformats.org/officeDocument/2006/relationships/image" Target="../media/image91.jpeg"/><Relationship Id="rId5" Type="http://schemas.openxmlformats.org/officeDocument/2006/relationships/image" Target="../media/image86.png"/><Relationship Id="rId10" Type="http://schemas.openxmlformats.org/officeDocument/2006/relationships/image" Target="../media/image59.png"/><Relationship Id="rId4" Type="http://schemas.openxmlformats.org/officeDocument/2006/relationships/image" Target="../media/image85.png"/><Relationship Id="rId9" Type="http://schemas.openxmlformats.org/officeDocument/2006/relationships/image" Target="../media/image90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7" Type="http://schemas.openxmlformats.org/officeDocument/2006/relationships/image" Target="../media/image97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6.png"/><Relationship Id="rId5" Type="http://schemas.openxmlformats.org/officeDocument/2006/relationships/image" Target="../media/image59.png"/><Relationship Id="rId4" Type="http://schemas.openxmlformats.org/officeDocument/2006/relationships/image" Target="../media/image95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4.png"/><Relationship Id="rId3" Type="http://schemas.openxmlformats.org/officeDocument/2006/relationships/image" Target="../media/image99.png"/><Relationship Id="rId7" Type="http://schemas.openxmlformats.org/officeDocument/2006/relationships/image" Target="../media/image103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2.png"/><Relationship Id="rId5" Type="http://schemas.openxmlformats.org/officeDocument/2006/relationships/image" Target="../media/image101.png"/><Relationship Id="rId4" Type="http://schemas.openxmlformats.org/officeDocument/2006/relationships/image" Target="../media/image100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png"/><Relationship Id="rId13" Type="http://schemas.openxmlformats.org/officeDocument/2006/relationships/image" Target="../media/image116.png"/><Relationship Id="rId18" Type="http://schemas.openxmlformats.org/officeDocument/2006/relationships/image" Target="../media/image121.png"/><Relationship Id="rId3" Type="http://schemas.openxmlformats.org/officeDocument/2006/relationships/image" Target="../media/image106.png"/><Relationship Id="rId7" Type="http://schemas.openxmlformats.org/officeDocument/2006/relationships/image" Target="../media/image110.png"/><Relationship Id="rId12" Type="http://schemas.openxmlformats.org/officeDocument/2006/relationships/image" Target="../media/image115.png"/><Relationship Id="rId17" Type="http://schemas.openxmlformats.org/officeDocument/2006/relationships/image" Target="../media/image120.tiff"/><Relationship Id="rId2" Type="http://schemas.openxmlformats.org/officeDocument/2006/relationships/image" Target="../media/image105.png"/><Relationship Id="rId16" Type="http://schemas.openxmlformats.org/officeDocument/2006/relationships/image" Target="../media/image119.png"/><Relationship Id="rId20" Type="http://schemas.openxmlformats.org/officeDocument/2006/relationships/image" Target="../media/image1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9.png"/><Relationship Id="rId11" Type="http://schemas.openxmlformats.org/officeDocument/2006/relationships/image" Target="../media/image114.png"/><Relationship Id="rId5" Type="http://schemas.openxmlformats.org/officeDocument/2006/relationships/image" Target="../media/image108.png"/><Relationship Id="rId15" Type="http://schemas.openxmlformats.org/officeDocument/2006/relationships/image" Target="../media/image118.jpeg"/><Relationship Id="rId10" Type="http://schemas.openxmlformats.org/officeDocument/2006/relationships/image" Target="../media/image113.png"/><Relationship Id="rId19" Type="http://schemas.openxmlformats.org/officeDocument/2006/relationships/image" Target="../media/image122.png"/><Relationship Id="rId4" Type="http://schemas.openxmlformats.org/officeDocument/2006/relationships/image" Target="../media/image107.png"/><Relationship Id="rId9" Type="http://schemas.openxmlformats.org/officeDocument/2006/relationships/image" Target="../media/image112.png"/><Relationship Id="rId14" Type="http://schemas.openxmlformats.org/officeDocument/2006/relationships/image" Target="../media/image117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9.png"/><Relationship Id="rId13" Type="http://schemas.openxmlformats.org/officeDocument/2006/relationships/image" Target="../media/image134.png"/><Relationship Id="rId18" Type="http://schemas.openxmlformats.org/officeDocument/2006/relationships/image" Target="../media/image139.png"/><Relationship Id="rId3" Type="http://schemas.openxmlformats.org/officeDocument/2006/relationships/image" Target="../media/image124.png"/><Relationship Id="rId7" Type="http://schemas.openxmlformats.org/officeDocument/2006/relationships/image" Target="../media/image128.png"/><Relationship Id="rId12" Type="http://schemas.openxmlformats.org/officeDocument/2006/relationships/image" Target="../media/image133.png"/><Relationship Id="rId17" Type="http://schemas.openxmlformats.org/officeDocument/2006/relationships/image" Target="../media/image138.png"/><Relationship Id="rId2" Type="http://schemas.openxmlformats.org/officeDocument/2006/relationships/image" Target="../media/image105.png"/><Relationship Id="rId16" Type="http://schemas.openxmlformats.org/officeDocument/2006/relationships/image" Target="../media/image137.png"/><Relationship Id="rId20" Type="http://schemas.openxmlformats.org/officeDocument/2006/relationships/image" Target="../media/image1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7.png"/><Relationship Id="rId11" Type="http://schemas.openxmlformats.org/officeDocument/2006/relationships/image" Target="../media/image132.png"/><Relationship Id="rId5" Type="http://schemas.openxmlformats.org/officeDocument/2006/relationships/image" Target="../media/image126.png"/><Relationship Id="rId15" Type="http://schemas.openxmlformats.org/officeDocument/2006/relationships/image" Target="../media/image136.png"/><Relationship Id="rId10" Type="http://schemas.openxmlformats.org/officeDocument/2006/relationships/image" Target="../media/image131.png"/><Relationship Id="rId19" Type="http://schemas.openxmlformats.org/officeDocument/2006/relationships/image" Target="../media/image140.jpeg"/><Relationship Id="rId4" Type="http://schemas.openxmlformats.org/officeDocument/2006/relationships/image" Target="../media/image125.png"/><Relationship Id="rId9" Type="http://schemas.openxmlformats.org/officeDocument/2006/relationships/image" Target="../media/image130.png"/><Relationship Id="rId14" Type="http://schemas.openxmlformats.org/officeDocument/2006/relationships/image" Target="../media/image135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27" name="矩形 26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  <p:sp>
        <p:nvSpPr>
          <p:cNvPr id="31" name="矩形 30"/>
          <p:cNvSpPr/>
          <p:nvPr/>
        </p:nvSpPr>
        <p:spPr>
          <a:xfrm>
            <a:off x="0" y="2363322"/>
            <a:ext cx="438150" cy="2026752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38150" y="2363322"/>
            <a:ext cx="123825" cy="20267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382014"/>
            <a:ext cx="2006357" cy="659385"/>
          </a:xfrm>
          <a:prstGeom prst="rect">
            <a:avLst/>
          </a:prstGeom>
        </p:spPr>
      </p:pic>
      <p:sp>
        <p:nvSpPr>
          <p:cNvPr id="59" name="矩形 58"/>
          <p:cNvSpPr/>
          <p:nvPr/>
        </p:nvSpPr>
        <p:spPr>
          <a:xfrm>
            <a:off x="807012" y="2286726"/>
            <a:ext cx="668581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Accelerate Your Digital</a:t>
            </a:r>
            <a:r>
              <a:rPr lang="zh-CN" altLang="en-US" sz="3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altLang="zh-CN" sz="3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Transformation</a:t>
            </a:r>
            <a:r>
              <a:rPr lang="zh-CN" altLang="en-US" sz="3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altLang="zh-CN" sz="3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with </a:t>
            </a:r>
          </a:p>
          <a:p>
            <a:r>
              <a:rPr lang="en-US" altLang="zh-CN" sz="32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Sangfor</a:t>
            </a:r>
            <a:r>
              <a:rPr lang="en-US" altLang="zh-CN" sz="3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Acceleration SD-WAN</a:t>
            </a:r>
            <a:endParaRPr lang="zh-CN" altLang="en-US" sz="3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807012" y="4083011"/>
            <a:ext cx="30043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0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SD-WAN Team</a:t>
            </a:r>
            <a:endParaRPr lang="zh-CN" altLang="en-US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endParaRPr lang="zh-CN" altLang="en-US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62" name="直接连接符 61"/>
          <p:cNvCxnSpPr/>
          <p:nvPr/>
        </p:nvCxnSpPr>
        <p:spPr>
          <a:xfrm>
            <a:off x="913253" y="3993683"/>
            <a:ext cx="3796145" cy="0"/>
          </a:xfrm>
          <a:prstGeom prst="line">
            <a:avLst/>
          </a:prstGeom>
          <a:ln w="127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37755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</a:t>
            </a:fld>
            <a:endParaRPr lang="zh-CN" altLang="en-US" dirty="0"/>
          </a:p>
        </p:txBody>
      </p:sp>
      <p:grpSp>
        <p:nvGrpSpPr>
          <p:cNvPr id="12" name="组合 11"/>
          <p:cNvGrpSpPr/>
          <p:nvPr/>
        </p:nvGrpSpPr>
        <p:grpSpPr>
          <a:xfrm>
            <a:off x="0" y="200326"/>
            <a:ext cx="2268305" cy="523220"/>
            <a:chOff x="1" y="200326"/>
            <a:chExt cx="2268305" cy="523220"/>
          </a:xfrm>
        </p:grpSpPr>
        <p:sp>
          <p:nvSpPr>
            <p:cNvPr id="13" name="矩形 12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541551" y="200326"/>
              <a:ext cx="172675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Contents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25" name="矩形 124">
            <a:extLst>
              <a:ext uri="{FF2B5EF4-FFF2-40B4-BE49-F238E27FC236}">
                <a16:creationId xmlns:a16="http://schemas.microsoft.com/office/drawing/2014/main" id="{952DA817-044B-4F7E-9DDF-56069862C2CF}"/>
              </a:ext>
            </a:extLst>
          </p:cNvPr>
          <p:cNvSpPr/>
          <p:nvPr/>
        </p:nvSpPr>
        <p:spPr>
          <a:xfrm>
            <a:off x="824580" y="4102595"/>
            <a:ext cx="2887450" cy="784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Digital Transformation Trends and Challenges</a:t>
            </a:r>
            <a:endParaRPr lang="zh-CN" altLang="en-US" sz="1600" b="1" dirty="0">
              <a:latin typeface="Century Gothic" panose="020B0502020202020204" pitchFamily="34" charset="0"/>
            </a:endParaRPr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id="{941D3353-3ADC-8D48-AA13-3E1071EED58F}"/>
              </a:ext>
            </a:extLst>
          </p:cNvPr>
          <p:cNvSpPr/>
          <p:nvPr/>
        </p:nvSpPr>
        <p:spPr>
          <a:xfrm>
            <a:off x="1514475" y="2036607"/>
            <a:ext cx="1533525" cy="15335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PART</a:t>
            </a:r>
          </a:p>
          <a:p>
            <a:pPr algn="ctr"/>
            <a:r>
              <a:rPr lang="en-US" altLang="zh-CN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1</a:t>
            </a:r>
            <a:endParaRPr lang="zh-CN" altLang="en-US" sz="2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549F419F-EB42-EF4F-A4F4-05A77056FD72}"/>
              </a:ext>
            </a:extLst>
          </p:cNvPr>
          <p:cNvSpPr/>
          <p:nvPr/>
        </p:nvSpPr>
        <p:spPr>
          <a:xfrm>
            <a:off x="3361637" y="4102595"/>
            <a:ext cx="2887450" cy="784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Acceleration SD-WAN Solution Introduction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A6DF9B09-13C7-8941-A76F-01FC17DFF0DE}"/>
              </a:ext>
            </a:extLst>
          </p:cNvPr>
          <p:cNvSpPr/>
          <p:nvPr/>
        </p:nvSpPr>
        <p:spPr>
          <a:xfrm>
            <a:off x="5885762" y="4121905"/>
            <a:ext cx="2887450" cy="784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Highlights of </a:t>
            </a:r>
            <a:r>
              <a:rPr lang="en-US" altLang="zh-CN" sz="16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Acceleration SD-WAN</a:t>
            </a: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7FA2F7E2-6285-C145-B1CE-5ECC29A41749}"/>
              </a:ext>
            </a:extLst>
          </p:cNvPr>
          <p:cNvSpPr/>
          <p:nvPr/>
        </p:nvSpPr>
        <p:spPr>
          <a:xfrm>
            <a:off x="8742807" y="4121904"/>
            <a:ext cx="2204137" cy="784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Use Scenarios and Best Practices</a:t>
            </a:r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id="{D0904AE1-B0A0-0144-A8F6-6BC10AE5E899}"/>
              </a:ext>
            </a:extLst>
          </p:cNvPr>
          <p:cNvSpPr/>
          <p:nvPr/>
        </p:nvSpPr>
        <p:spPr>
          <a:xfrm>
            <a:off x="1382962" y="1905094"/>
            <a:ext cx="1796550" cy="1796550"/>
          </a:xfrm>
          <a:prstGeom prst="ellipse">
            <a:avLst/>
          </a:prstGeom>
          <a:noFill/>
          <a:ln w="158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id="{3B1E999D-90D6-EC4A-8DDB-56EADD441828}"/>
              </a:ext>
            </a:extLst>
          </p:cNvPr>
          <p:cNvGrpSpPr/>
          <p:nvPr/>
        </p:nvGrpSpPr>
        <p:grpSpPr>
          <a:xfrm>
            <a:off x="1517073" y="2113020"/>
            <a:ext cx="1530927" cy="1315980"/>
            <a:chOff x="1517073" y="2113020"/>
            <a:chExt cx="1530927" cy="1315980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08C652A1-9F69-7742-992D-0B0A3DB2ED99}"/>
                </a:ext>
              </a:extLst>
            </p:cNvPr>
            <p:cNvSpPr/>
            <p:nvPr/>
          </p:nvSpPr>
          <p:spPr>
            <a:xfrm>
              <a:off x="2873845" y="2113020"/>
              <a:ext cx="174155" cy="17415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9" name="椭圆 18">
              <a:extLst>
                <a:ext uri="{FF2B5EF4-FFF2-40B4-BE49-F238E27FC236}">
                  <a16:creationId xmlns:a16="http://schemas.microsoft.com/office/drawing/2014/main" id="{BE1BC45C-CE9D-0C41-B87D-733C789D0D9B}"/>
                </a:ext>
              </a:extLst>
            </p:cNvPr>
            <p:cNvSpPr/>
            <p:nvPr/>
          </p:nvSpPr>
          <p:spPr>
            <a:xfrm>
              <a:off x="1517073" y="3310063"/>
              <a:ext cx="118937" cy="11893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id="{33AEF9A7-1B9C-DF49-8E18-F2DBD4C418CB}"/>
              </a:ext>
            </a:extLst>
          </p:cNvPr>
          <p:cNvGrpSpPr/>
          <p:nvPr/>
        </p:nvGrpSpPr>
        <p:grpSpPr>
          <a:xfrm>
            <a:off x="3907087" y="1913918"/>
            <a:ext cx="1796550" cy="1796550"/>
            <a:chOff x="3907087" y="1913918"/>
            <a:chExt cx="1796550" cy="1796550"/>
          </a:xfrm>
        </p:grpSpPr>
        <p:sp>
          <p:nvSpPr>
            <p:cNvPr id="26" name="椭圆 25">
              <a:extLst>
                <a:ext uri="{FF2B5EF4-FFF2-40B4-BE49-F238E27FC236}">
                  <a16:creationId xmlns:a16="http://schemas.microsoft.com/office/drawing/2014/main" id="{DFEC2055-1935-DF4B-B422-FB8C37C31941}"/>
                </a:ext>
              </a:extLst>
            </p:cNvPr>
            <p:cNvSpPr/>
            <p:nvPr/>
          </p:nvSpPr>
          <p:spPr>
            <a:xfrm>
              <a:off x="4038600" y="2045431"/>
              <a:ext cx="1533525" cy="1533525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</a:t>
              </a:r>
              <a:endParaRPr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0" name="椭圆 19">
              <a:extLst>
                <a:ext uri="{FF2B5EF4-FFF2-40B4-BE49-F238E27FC236}">
                  <a16:creationId xmlns:a16="http://schemas.microsoft.com/office/drawing/2014/main" id="{9745A953-2001-7F4F-BB19-F0621BB19A06}"/>
                </a:ext>
              </a:extLst>
            </p:cNvPr>
            <p:cNvSpPr/>
            <p:nvPr/>
          </p:nvSpPr>
          <p:spPr>
            <a:xfrm>
              <a:off x="3907087" y="1913918"/>
              <a:ext cx="1796550" cy="1796550"/>
            </a:xfrm>
            <a:prstGeom prst="ellipse">
              <a:avLst/>
            </a:prstGeom>
            <a:noFill/>
            <a:ln w="15875">
              <a:solidFill>
                <a:srgbClr val="79BD2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id="{CC17BF3E-926F-FC42-97CA-ED835651EE79}"/>
              </a:ext>
            </a:extLst>
          </p:cNvPr>
          <p:cNvGrpSpPr/>
          <p:nvPr/>
        </p:nvGrpSpPr>
        <p:grpSpPr>
          <a:xfrm>
            <a:off x="6431212" y="1913918"/>
            <a:ext cx="1796550" cy="1796550"/>
            <a:chOff x="6431212" y="1913918"/>
            <a:chExt cx="1796550" cy="1796550"/>
          </a:xfrm>
        </p:grpSpPr>
        <p:sp>
          <p:nvSpPr>
            <p:cNvPr id="29" name="椭圆 28">
              <a:extLst>
                <a:ext uri="{FF2B5EF4-FFF2-40B4-BE49-F238E27FC236}">
                  <a16:creationId xmlns:a16="http://schemas.microsoft.com/office/drawing/2014/main" id="{873ABEF7-1066-6943-879C-0255EC0F2D8D}"/>
                </a:ext>
              </a:extLst>
            </p:cNvPr>
            <p:cNvSpPr/>
            <p:nvPr/>
          </p:nvSpPr>
          <p:spPr>
            <a:xfrm>
              <a:off x="6562725" y="2045431"/>
              <a:ext cx="1533525" cy="1533525"/>
            </a:xfrm>
            <a:prstGeom prst="ellipse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3</a:t>
              </a:r>
              <a:endParaRPr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1" name="椭圆 20">
              <a:extLst>
                <a:ext uri="{FF2B5EF4-FFF2-40B4-BE49-F238E27FC236}">
                  <a16:creationId xmlns:a16="http://schemas.microsoft.com/office/drawing/2014/main" id="{27C58F75-BA99-0649-8441-02946E345509}"/>
                </a:ext>
              </a:extLst>
            </p:cNvPr>
            <p:cNvSpPr/>
            <p:nvPr/>
          </p:nvSpPr>
          <p:spPr>
            <a:xfrm>
              <a:off x="6431212" y="1913918"/>
              <a:ext cx="1796550" cy="1796550"/>
            </a:xfrm>
            <a:prstGeom prst="ellipse">
              <a:avLst/>
            </a:prstGeom>
            <a:noFill/>
            <a:ln w="15875">
              <a:solidFill>
                <a:srgbClr val="345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id="{97A9AB4A-8916-2B48-972B-86BC1036BBE6}"/>
              </a:ext>
            </a:extLst>
          </p:cNvPr>
          <p:cNvGrpSpPr/>
          <p:nvPr/>
        </p:nvGrpSpPr>
        <p:grpSpPr>
          <a:xfrm>
            <a:off x="8955337" y="1913918"/>
            <a:ext cx="1796550" cy="1796550"/>
            <a:chOff x="8955337" y="1913918"/>
            <a:chExt cx="1796550" cy="1796550"/>
          </a:xfrm>
        </p:grpSpPr>
        <p:sp>
          <p:nvSpPr>
            <p:cNvPr id="32" name="椭圆 31">
              <a:extLst>
                <a:ext uri="{FF2B5EF4-FFF2-40B4-BE49-F238E27FC236}">
                  <a16:creationId xmlns:a16="http://schemas.microsoft.com/office/drawing/2014/main" id="{CE5F9520-DD58-3441-BC42-408143DBDFAB}"/>
                </a:ext>
              </a:extLst>
            </p:cNvPr>
            <p:cNvSpPr/>
            <p:nvPr/>
          </p:nvSpPr>
          <p:spPr>
            <a:xfrm>
              <a:off x="9086850" y="2045431"/>
              <a:ext cx="1533525" cy="1533525"/>
            </a:xfrm>
            <a:prstGeom prst="ellipse">
              <a:avLst/>
            </a:prstGeom>
            <a:solidFill>
              <a:srgbClr val="15BC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sz="2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4</a:t>
              </a:r>
              <a:endParaRPr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2" name="椭圆 21">
              <a:extLst>
                <a:ext uri="{FF2B5EF4-FFF2-40B4-BE49-F238E27FC236}">
                  <a16:creationId xmlns:a16="http://schemas.microsoft.com/office/drawing/2014/main" id="{274FD7E6-08EB-AF49-B84C-B4B59E79FFA5}"/>
                </a:ext>
              </a:extLst>
            </p:cNvPr>
            <p:cNvSpPr/>
            <p:nvPr/>
          </p:nvSpPr>
          <p:spPr>
            <a:xfrm>
              <a:off x="8955337" y="1913918"/>
              <a:ext cx="1796550" cy="1796550"/>
            </a:xfrm>
            <a:prstGeom prst="ellipse">
              <a:avLst/>
            </a:prstGeom>
            <a:noFill/>
            <a:ln w="15875">
              <a:solidFill>
                <a:srgbClr val="15BCB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C817BA03-E686-3E43-9020-5269BD4904D7}"/>
              </a:ext>
            </a:extLst>
          </p:cNvPr>
          <p:cNvGrpSpPr/>
          <p:nvPr/>
        </p:nvGrpSpPr>
        <p:grpSpPr>
          <a:xfrm>
            <a:off x="3882536" y="2573571"/>
            <a:ext cx="1821101" cy="714094"/>
            <a:chOff x="1405595" y="2638811"/>
            <a:chExt cx="1821101" cy="714094"/>
          </a:xfrm>
          <a:solidFill>
            <a:srgbClr val="79BD28"/>
          </a:solidFill>
        </p:grpSpPr>
        <p:sp>
          <p:nvSpPr>
            <p:cNvPr id="28" name="椭圆 27">
              <a:extLst>
                <a:ext uri="{FF2B5EF4-FFF2-40B4-BE49-F238E27FC236}">
                  <a16:creationId xmlns:a16="http://schemas.microsoft.com/office/drawing/2014/main" id="{84E84D35-EB6D-AB49-B0F5-34B5AF2A6853}"/>
                </a:ext>
              </a:extLst>
            </p:cNvPr>
            <p:cNvSpPr/>
            <p:nvPr/>
          </p:nvSpPr>
          <p:spPr>
            <a:xfrm>
              <a:off x="3052541" y="3178750"/>
              <a:ext cx="174155" cy="17415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0" name="椭圆 29">
              <a:extLst>
                <a:ext uri="{FF2B5EF4-FFF2-40B4-BE49-F238E27FC236}">
                  <a16:creationId xmlns:a16="http://schemas.microsoft.com/office/drawing/2014/main" id="{8D4B1E95-73CE-AB46-9920-6968E59062A1}"/>
                </a:ext>
              </a:extLst>
            </p:cNvPr>
            <p:cNvSpPr/>
            <p:nvPr/>
          </p:nvSpPr>
          <p:spPr>
            <a:xfrm>
              <a:off x="1405595" y="2638811"/>
              <a:ext cx="118937" cy="11893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3157024E-186C-1645-8ABA-37AC8575447F}"/>
              </a:ext>
            </a:extLst>
          </p:cNvPr>
          <p:cNvGrpSpPr/>
          <p:nvPr/>
        </p:nvGrpSpPr>
        <p:grpSpPr>
          <a:xfrm>
            <a:off x="6755143" y="2011612"/>
            <a:ext cx="979529" cy="1732675"/>
            <a:chOff x="1802105" y="2376631"/>
            <a:chExt cx="979529" cy="1732675"/>
          </a:xfrm>
          <a:solidFill>
            <a:srgbClr val="345692"/>
          </a:solidFill>
        </p:grpSpPr>
        <p:sp>
          <p:nvSpPr>
            <p:cNvPr id="33" name="椭圆 32">
              <a:extLst>
                <a:ext uri="{FF2B5EF4-FFF2-40B4-BE49-F238E27FC236}">
                  <a16:creationId xmlns:a16="http://schemas.microsoft.com/office/drawing/2014/main" id="{50BBF65D-0CB1-A041-BB14-8387C8E6DCD5}"/>
                </a:ext>
              </a:extLst>
            </p:cNvPr>
            <p:cNvSpPr/>
            <p:nvPr/>
          </p:nvSpPr>
          <p:spPr>
            <a:xfrm>
              <a:off x="2607479" y="3935151"/>
              <a:ext cx="174155" cy="17415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37" name="椭圆 36">
              <a:extLst>
                <a:ext uri="{FF2B5EF4-FFF2-40B4-BE49-F238E27FC236}">
                  <a16:creationId xmlns:a16="http://schemas.microsoft.com/office/drawing/2014/main" id="{9E6B02C1-9630-6745-8346-A390ED1BF5E9}"/>
                </a:ext>
              </a:extLst>
            </p:cNvPr>
            <p:cNvSpPr/>
            <p:nvPr/>
          </p:nvSpPr>
          <p:spPr>
            <a:xfrm>
              <a:off x="1802105" y="2376631"/>
              <a:ext cx="118937" cy="11893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5C6CB662-2AE5-854D-B32A-262E047AD9C7}"/>
              </a:ext>
            </a:extLst>
          </p:cNvPr>
          <p:cNvGrpSpPr/>
          <p:nvPr/>
        </p:nvGrpSpPr>
        <p:grpSpPr>
          <a:xfrm>
            <a:off x="9022944" y="2113020"/>
            <a:ext cx="1521337" cy="1265377"/>
            <a:chOff x="2607479" y="2843929"/>
            <a:chExt cx="1521337" cy="1265377"/>
          </a:xfrm>
          <a:solidFill>
            <a:srgbClr val="15BCB4"/>
          </a:solidFill>
        </p:grpSpPr>
        <p:sp>
          <p:nvSpPr>
            <p:cNvPr id="39" name="椭圆 38">
              <a:extLst>
                <a:ext uri="{FF2B5EF4-FFF2-40B4-BE49-F238E27FC236}">
                  <a16:creationId xmlns:a16="http://schemas.microsoft.com/office/drawing/2014/main" id="{B0A33C20-E817-CB45-97D7-7CD900CB2DD9}"/>
                </a:ext>
              </a:extLst>
            </p:cNvPr>
            <p:cNvSpPr/>
            <p:nvPr/>
          </p:nvSpPr>
          <p:spPr>
            <a:xfrm>
              <a:off x="2607479" y="3935151"/>
              <a:ext cx="174155" cy="174155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0" name="椭圆 39">
              <a:extLst>
                <a:ext uri="{FF2B5EF4-FFF2-40B4-BE49-F238E27FC236}">
                  <a16:creationId xmlns:a16="http://schemas.microsoft.com/office/drawing/2014/main" id="{70B0A7A5-4821-414E-A333-85F4B02DCB18}"/>
                </a:ext>
              </a:extLst>
            </p:cNvPr>
            <p:cNvSpPr/>
            <p:nvPr/>
          </p:nvSpPr>
          <p:spPr>
            <a:xfrm>
              <a:off x="4009879" y="2843929"/>
              <a:ext cx="118937" cy="11893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4748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</a:t>
            </a:fld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2626154" y="2315029"/>
            <a:ext cx="6939692" cy="1901371"/>
            <a:chOff x="2901044" y="2315029"/>
            <a:chExt cx="6939692" cy="1901371"/>
          </a:xfrm>
        </p:grpSpPr>
        <p:sp>
          <p:nvSpPr>
            <p:cNvPr id="6" name="矩形 5"/>
            <p:cNvSpPr/>
            <p:nvPr/>
          </p:nvSpPr>
          <p:spPr>
            <a:xfrm>
              <a:off x="2901044" y="2315029"/>
              <a:ext cx="1901371" cy="1901371"/>
            </a:xfrm>
            <a:prstGeom prst="rect">
              <a:avLst/>
            </a:prstGeom>
            <a:noFill/>
            <a:ln w="317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latin typeface="Century Gothic" panose="020B0502020202020204" pitchFamily="34" charset="0"/>
                </a:rPr>
                <a:t>PART</a:t>
              </a:r>
              <a:r>
                <a:rPr lang="zh-CN" altLang="en-US" sz="3600" b="1" dirty="0">
                  <a:latin typeface="Century Gothic" panose="020B0502020202020204" pitchFamily="34" charset="0"/>
                </a:rPr>
                <a:t> </a:t>
              </a:r>
              <a:r>
                <a:rPr lang="en-US" altLang="zh-CN" sz="3600" b="1" dirty="0">
                  <a:latin typeface="Century Gothic" panose="020B0502020202020204" pitchFamily="34" charset="0"/>
                </a:rPr>
                <a:t>1 </a:t>
              </a:r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5111556" y="2727105"/>
              <a:ext cx="4729180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Digital Transformation </a:t>
              </a:r>
            </a:p>
            <a:p>
              <a:r>
                <a:rPr lang="en-US" altLang="zh-CN" sz="32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Trends and Challenges</a:t>
              </a:r>
              <a:endParaRPr lang="zh-CN" altLang="en-US" sz="32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916192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3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8939631" cy="523220"/>
            <a:chOff x="1" y="200326"/>
            <a:chExt cx="8939631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835998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Boost your Business with Digital Transformation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104" name="组合 103">
            <a:extLst>
              <a:ext uri="{FF2B5EF4-FFF2-40B4-BE49-F238E27FC236}">
                <a16:creationId xmlns:a16="http://schemas.microsoft.com/office/drawing/2014/main" id="{51078074-D584-DC43-B389-C14D89DE95CF}"/>
              </a:ext>
            </a:extLst>
          </p:cNvPr>
          <p:cNvGrpSpPr/>
          <p:nvPr/>
        </p:nvGrpSpPr>
        <p:grpSpPr>
          <a:xfrm>
            <a:off x="632897" y="1177168"/>
            <a:ext cx="5598612" cy="4784829"/>
            <a:chOff x="410818" y="1176889"/>
            <a:chExt cx="5598612" cy="4784829"/>
          </a:xfrm>
        </p:grpSpPr>
        <p:grpSp>
          <p:nvGrpSpPr>
            <p:cNvPr id="99" name="组合 98">
              <a:extLst>
                <a:ext uri="{FF2B5EF4-FFF2-40B4-BE49-F238E27FC236}">
                  <a16:creationId xmlns:a16="http://schemas.microsoft.com/office/drawing/2014/main" id="{895A3D20-4884-194E-B060-14D39565DE7A}"/>
                </a:ext>
              </a:extLst>
            </p:cNvPr>
            <p:cNvGrpSpPr/>
            <p:nvPr/>
          </p:nvGrpSpPr>
          <p:grpSpPr>
            <a:xfrm>
              <a:off x="410818" y="1176889"/>
              <a:ext cx="5598612" cy="4784829"/>
              <a:chOff x="728870" y="1176889"/>
              <a:chExt cx="5598612" cy="4784829"/>
            </a:xfrm>
          </p:grpSpPr>
          <p:sp>
            <p:nvSpPr>
              <p:cNvPr id="92" name="矩形 91">
                <a:extLst>
                  <a:ext uri="{FF2B5EF4-FFF2-40B4-BE49-F238E27FC236}">
                    <a16:creationId xmlns:a16="http://schemas.microsoft.com/office/drawing/2014/main" id="{6452807E-15F6-4045-B9E2-DC06054EFA00}"/>
                  </a:ext>
                </a:extLst>
              </p:cNvPr>
              <p:cNvSpPr/>
              <p:nvPr/>
            </p:nvSpPr>
            <p:spPr>
              <a:xfrm>
                <a:off x="728870" y="1354200"/>
                <a:ext cx="5598612" cy="4607518"/>
              </a:xfrm>
              <a:prstGeom prst="rect">
                <a:avLst/>
              </a:prstGeom>
              <a:solidFill>
                <a:srgbClr val="00B0F0">
                  <a:alpha val="6000"/>
                </a:srgbClr>
              </a:solidFill>
              <a:ln w="9525">
                <a:solidFill>
                  <a:srgbClr val="00B0F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91" name="圆角矩形 90">
                <a:extLst>
                  <a:ext uri="{FF2B5EF4-FFF2-40B4-BE49-F238E27FC236}">
                    <a16:creationId xmlns:a16="http://schemas.microsoft.com/office/drawing/2014/main" id="{AA54F731-C057-7C44-B9B9-5DAD938E4188}"/>
                  </a:ext>
                </a:extLst>
              </p:cNvPr>
              <p:cNvSpPr/>
              <p:nvPr/>
            </p:nvSpPr>
            <p:spPr>
              <a:xfrm>
                <a:off x="1362443" y="1176889"/>
                <a:ext cx="4331466" cy="369332"/>
              </a:xfrm>
              <a:prstGeom prst="roundRect">
                <a:avLst>
                  <a:gd name="adj" fmla="val 50000"/>
                </a:avLst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40" name="文本框 39">
              <a:extLst>
                <a:ext uri="{FF2B5EF4-FFF2-40B4-BE49-F238E27FC236}">
                  <a16:creationId xmlns:a16="http://schemas.microsoft.com/office/drawing/2014/main" id="{E068030F-6560-4CE7-A06D-AC49DA8F5A93}"/>
                </a:ext>
              </a:extLst>
            </p:cNvPr>
            <p:cNvSpPr txBox="1"/>
            <p:nvPr/>
          </p:nvSpPr>
          <p:spPr>
            <a:xfrm>
              <a:off x="1074063" y="1176889"/>
              <a:ext cx="433146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Importance of digital transformation</a:t>
              </a:r>
              <a:endParaRPr lang="zh-CN" altLang="en-US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" name="文本框 2">
              <a:extLst>
                <a:ext uri="{FF2B5EF4-FFF2-40B4-BE49-F238E27FC236}">
                  <a16:creationId xmlns:a16="http://schemas.microsoft.com/office/drawing/2014/main" id="{6EBB50A4-ACF0-9044-ACB4-AD2DB08E1554}"/>
                </a:ext>
              </a:extLst>
            </p:cNvPr>
            <p:cNvSpPr txBox="1"/>
            <p:nvPr/>
          </p:nvSpPr>
          <p:spPr>
            <a:xfrm>
              <a:off x="847743" y="1673942"/>
              <a:ext cx="4784107" cy="6112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kumimoji="1" lang="en-US" altLang="zh-CN" sz="12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More than 90% CIOs consider </a:t>
              </a:r>
            </a:p>
            <a:p>
              <a:pPr algn="ctr">
                <a:lnSpc>
                  <a:spcPct val="150000"/>
                </a:lnSpc>
              </a:pPr>
              <a:r>
                <a:rPr kumimoji="1" lang="en-US" altLang="zh-CN" sz="12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digital transformation is important</a:t>
              </a:r>
              <a:endParaRPr kumimoji="1" lang="zh-CN" altLang="en-US" sz="12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95" name="组合 94">
              <a:extLst>
                <a:ext uri="{FF2B5EF4-FFF2-40B4-BE49-F238E27FC236}">
                  <a16:creationId xmlns:a16="http://schemas.microsoft.com/office/drawing/2014/main" id="{BEF0F05F-C575-8343-8E6D-4AF183693432}"/>
                </a:ext>
              </a:extLst>
            </p:cNvPr>
            <p:cNvGrpSpPr/>
            <p:nvPr/>
          </p:nvGrpSpPr>
          <p:grpSpPr>
            <a:xfrm>
              <a:off x="736119" y="2456910"/>
              <a:ext cx="5007355" cy="2630335"/>
              <a:chOff x="1041088" y="2731741"/>
              <a:chExt cx="5007355" cy="2630335"/>
            </a:xfrm>
          </p:grpSpPr>
          <p:grpSp>
            <p:nvGrpSpPr>
              <p:cNvPr id="94" name="组合 93">
                <a:extLst>
                  <a:ext uri="{FF2B5EF4-FFF2-40B4-BE49-F238E27FC236}">
                    <a16:creationId xmlns:a16="http://schemas.microsoft.com/office/drawing/2014/main" id="{23D0CEF4-DA11-7846-8BF3-0998D2753268}"/>
                  </a:ext>
                </a:extLst>
              </p:cNvPr>
              <p:cNvGrpSpPr/>
              <p:nvPr/>
            </p:nvGrpSpPr>
            <p:grpSpPr>
              <a:xfrm>
                <a:off x="1041088" y="2731741"/>
                <a:ext cx="4707120" cy="2630335"/>
                <a:chOff x="1041088" y="2731741"/>
                <a:chExt cx="4707120" cy="2630335"/>
              </a:xfrm>
            </p:grpSpPr>
            <p:grpSp>
              <p:nvGrpSpPr>
                <p:cNvPr id="8" name="组合 7">
                  <a:extLst>
                    <a:ext uri="{FF2B5EF4-FFF2-40B4-BE49-F238E27FC236}">
                      <a16:creationId xmlns:a16="http://schemas.microsoft.com/office/drawing/2014/main" id="{EBB2A485-3675-6144-911E-D0062558C047}"/>
                    </a:ext>
                  </a:extLst>
                </p:cNvPr>
                <p:cNvGrpSpPr/>
                <p:nvPr/>
              </p:nvGrpSpPr>
              <p:grpSpPr>
                <a:xfrm>
                  <a:off x="1563866" y="2757380"/>
                  <a:ext cx="4184342" cy="2562904"/>
                  <a:chOff x="1563866" y="2757380"/>
                  <a:chExt cx="4184342" cy="2562904"/>
                </a:xfrm>
              </p:grpSpPr>
              <p:sp>
                <p:nvSpPr>
                  <p:cNvPr id="16" name="圆角矩形 15">
                    <a:extLst>
                      <a:ext uri="{FF2B5EF4-FFF2-40B4-BE49-F238E27FC236}">
                        <a16:creationId xmlns:a16="http://schemas.microsoft.com/office/drawing/2014/main" id="{0832334B-B4BA-154D-ACF6-4A7237FAFAC4}"/>
                      </a:ext>
                    </a:extLst>
                  </p:cNvPr>
                  <p:cNvSpPr/>
                  <p:nvPr/>
                </p:nvSpPr>
                <p:spPr>
                  <a:xfrm>
                    <a:off x="1563866" y="2757380"/>
                    <a:ext cx="4184342" cy="194617"/>
                  </a:xfrm>
                  <a:prstGeom prst="roundRect">
                    <a:avLst>
                      <a:gd name="adj" fmla="val 50000"/>
                    </a:avLst>
                  </a:prstGeom>
                  <a:gradFill flip="none" rotWithShape="1">
                    <a:gsLst>
                      <a:gs pos="0">
                        <a:srgbClr val="05B0F0">
                          <a:alpha val="17000"/>
                        </a:srgbClr>
                      </a:gs>
                      <a:gs pos="100000">
                        <a:srgbClr val="18409A">
                          <a:alpha val="0"/>
                        </a:srgbClr>
                      </a:gs>
                    </a:gsLst>
                    <a:lin ang="0" scaled="1"/>
                    <a:tileRect/>
                  </a:gradFill>
                  <a:ln w="6350">
                    <a:gradFill flip="none" rotWithShape="1">
                      <a:gsLst>
                        <a:gs pos="1000">
                          <a:srgbClr val="05B0F0"/>
                        </a:gs>
                        <a:gs pos="100000">
                          <a:srgbClr val="18409A">
                            <a:alpha val="0"/>
                          </a:srgbClr>
                        </a:gs>
                      </a:gsLst>
                      <a:lin ang="0" scaled="1"/>
                      <a:tileRect/>
                    </a:gra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600"/>
                  </a:p>
                </p:txBody>
              </p:sp>
              <p:sp>
                <p:nvSpPr>
                  <p:cNvPr id="17" name="圆角矩形 16">
                    <a:extLst>
                      <a:ext uri="{FF2B5EF4-FFF2-40B4-BE49-F238E27FC236}">
                        <a16:creationId xmlns:a16="http://schemas.microsoft.com/office/drawing/2014/main" id="{61BD8287-2B64-7341-BE0A-EF41BB965737}"/>
                      </a:ext>
                    </a:extLst>
                  </p:cNvPr>
                  <p:cNvSpPr/>
                  <p:nvPr/>
                </p:nvSpPr>
                <p:spPr>
                  <a:xfrm>
                    <a:off x="1563866" y="2757380"/>
                    <a:ext cx="1049183" cy="194617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00B0F0"/>
                  </a:solidFill>
                  <a:ln w="9525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600"/>
                  </a:p>
                </p:txBody>
              </p:sp>
              <p:sp>
                <p:nvSpPr>
                  <p:cNvPr id="23" name="圆角矩形 22">
                    <a:extLst>
                      <a:ext uri="{FF2B5EF4-FFF2-40B4-BE49-F238E27FC236}">
                        <a16:creationId xmlns:a16="http://schemas.microsoft.com/office/drawing/2014/main" id="{312C9DE8-5B0A-EB4A-B61C-ED9481E23907}"/>
                      </a:ext>
                    </a:extLst>
                  </p:cNvPr>
                  <p:cNvSpPr/>
                  <p:nvPr/>
                </p:nvSpPr>
                <p:spPr>
                  <a:xfrm>
                    <a:off x="1563866" y="3152095"/>
                    <a:ext cx="4184342" cy="194617"/>
                  </a:xfrm>
                  <a:prstGeom prst="roundRect">
                    <a:avLst>
                      <a:gd name="adj" fmla="val 50000"/>
                    </a:avLst>
                  </a:prstGeom>
                  <a:gradFill flip="none" rotWithShape="1">
                    <a:gsLst>
                      <a:gs pos="0">
                        <a:srgbClr val="05B0F0">
                          <a:alpha val="17000"/>
                        </a:srgbClr>
                      </a:gs>
                      <a:gs pos="100000">
                        <a:srgbClr val="18409A">
                          <a:alpha val="0"/>
                        </a:srgbClr>
                      </a:gs>
                    </a:gsLst>
                    <a:lin ang="0" scaled="1"/>
                    <a:tileRect/>
                  </a:gradFill>
                  <a:ln w="6350">
                    <a:gradFill flip="none" rotWithShape="1">
                      <a:gsLst>
                        <a:gs pos="1000">
                          <a:srgbClr val="05B0F0"/>
                        </a:gs>
                        <a:gs pos="100000">
                          <a:srgbClr val="18409A">
                            <a:alpha val="0"/>
                          </a:srgbClr>
                        </a:gs>
                      </a:gsLst>
                      <a:lin ang="0" scaled="1"/>
                      <a:tileRect/>
                    </a:gra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600"/>
                  </a:p>
                </p:txBody>
              </p:sp>
              <p:sp>
                <p:nvSpPr>
                  <p:cNvPr id="24" name="圆角矩形 23">
                    <a:extLst>
                      <a:ext uri="{FF2B5EF4-FFF2-40B4-BE49-F238E27FC236}">
                        <a16:creationId xmlns:a16="http://schemas.microsoft.com/office/drawing/2014/main" id="{69843671-A440-434F-AF94-1560BBF4D287}"/>
                      </a:ext>
                    </a:extLst>
                  </p:cNvPr>
                  <p:cNvSpPr/>
                  <p:nvPr/>
                </p:nvSpPr>
                <p:spPr>
                  <a:xfrm>
                    <a:off x="1563866" y="3152095"/>
                    <a:ext cx="1026323" cy="194617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00B0F0"/>
                  </a:solidFill>
                  <a:ln w="9525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600" dirty="0"/>
                  </a:p>
                </p:txBody>
              </p:sp>
              <p:sp>
                <p:nvSpPr>
                  <p:cNvPr id="26" name="圆角矩形 25">
                    <a:extLst>
                      <a:ext uri="{FF2B5EF4-FFF2-40B4-BE49-F238E27FC236}">
                        <a16:creationId xmlns:a16="http://schemas.microsoft.com/office/drawing/2014/main" id="{7BD44E2E-43B0-5947-9662-AC40B486731F}"/>
                      </a:ext>
                    </a:extLst>
                  </p:cNvPr>
                  <p:cNvSpPr/>
                  <p:nvPr/>
                </p:nvSpPr>
                <p:spPr>
                  <a:xfrm>
                    <a:off x="1563866" y="3546810"/>
                    <a:ext cx="4184342" cy="194617"/>
                  </a:xfrm>
                  <a:prstGeom prst="roundRect">
                    <a:avLst>
                      <a:gd name="adj" fmla="val 50000"/>
                    </a:avLst>
                  </a:prstGeom>
                  <a:gradFill flip="none" rotWithShape="1">
                    <a:gsLst>
                      <a:gs pos="0">
                        <a:srgbClr val="05B0F0">
                          <a:alpha val="17000"/>
                        </a:srgbClr>
                      </a:gs>
                      <a:gs pos="100000">
                        <a:srgbClr val="18409A">
                          <a:alpha val="0"/>
                        </a:srgbClr>
                      </a:gs>
                    </a:gsLst>
                    <a:lin ang="0" scaled="1"/>
                    <a:tileRect/>
                  </a:gradFill>
                  <a:ln w="6350">
                    <a:gradFill flip="none" rotWithShape="1">
                      <a:gsLst>
                        <a:gs pos="1000">
                          <a:srgbClr val="05B0F0"/>
                        </a:gs>
                        <a:gs pos="100000">
                          <a:srgbClr val="18409A">
                            <a:alpha val="0"/>
                          </a:srgbClr>
                        </a:gs>
                      </a:gsLst>
                      <a:lin ang="0" scaled="1"/>
                      <a:tileRect/>
                    </a:gra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600"/>
                  </a:p>
                </p:txBody>
              </p:sp>
              <p:sp>
                <p:nvSpPr>
                  <p:cNvPr id="27" name="圆角矩形 26">
                    <a:extLst>
                      <a:ext uri="{FF2B5EF4-FFF2-40B4-BE49-F238E27FC236}">
                        <a16:creationId xmlns:a16="http://schemas.microsoft.com/office/drawing/2014/main" id="{0C1747C0-C564-0543-933E-863C30EDEA61}"/>
                      </a:ext>
                    </a:extLst>
                  </p:cNvPr>
                  <p:cNvSpPr/>
                  <p:nvPr/>
                </p:nvSpPr>
                <p:spPr>
                  <a:xfrm>
                    <a:off x="1563866" y="3546810"/>
                    <a:ext cx="3792544" cy="194617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00B0F0"/>
                  </a:solidFill>
                  <a:ln w="9525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600"/>
                  </a:p>
                </p:txBody>
              </p:sp>
              <p:sp>
                <p:nvSpPr>
                  <p:cNvPr id="29" name="圆角矩形 28">
                    <a:extLst>
                      <a:ext uri="{FF2B5EF4-FFF2-40B4-BE49-F238E27FC236}">
                        <a16:creationId xmlns:a16="http://schemas.microsoft.com/office/drawing/2014/main" id="{85F98CBB-B95E-0240-942C-66F1F28701D9}"/>
                      </a:ext>
                    </a:extLst>
                  </p:cNvPr>
                  <p:cNvSpPr/>
                  <p:nvPr/>
                </p:nvSpPr>
                <p:spPr>
                  <a:xfrm>
                    <a:off x="1563866" y="3941525"/>
                    <a:ext cx="4184342" cy="194617"/>
                  </a:xfrm>
                  <a:prstGeom prst="roundRect">
                    <a:avLst>
                      <a:gd name="adj" fmla="val 50000"/>
                    </a:avLst>
                  </a:prstGeom>
                  <a:gradFill flip="none" rotWithShape="1">
                    <a:gsLst>
                      <a:gs pos="0">
                        <a:srgbClr val="05B0F0">
                          <a:alpha val="17000"/>
                        </a:srgbClr>
                      </a:gs>
                      <a:gs pos="100000">
                        <a:srgbClr val="18409A">
                          <a:alpha val="0"/>
                        </a:srgbClr>
                      </a:gs>
                    </a:gsLst>
                    <a:lin ang="0" scaled="1"/>
                    <a:tileRect/>
                  </a:gradFill>
                  <a:ln w="6350">
                    <a:gradFill flip="none" rotWithShape="1">
                      <a:gsLst>
                        <a:gs pos="1000">
                          <a:srgbClr val="05B0F0"/>
                        </a:gs>
                        <a:gs pos="100000">
                          <a:srgbClr val="18409A">
                            <a:alpha val="0"/>
                          </a:srgbClr>
                        </a:gs>
                      </a:gsLst>
                      <a:lin ang="0" scaled="1"/>
                      <a:tileRect/>
                    </a:gra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600"/>
                  </a:p>
                </p:txBody>
              </p:sp>
              <p:sp>
                <p:nvSpPr>
                  <p:cNvPr id="30" name="圆角矩形 29">
                    <a:extLst>
                      <a:ext uri="{FF2B5EF4-FFF2-40B4-BE49-F238E27FC236}">
                        <a16:creationId xmlns:a16="http://schemas.microsoft.com/office/drawing/2014/main" id="{ACF9776D-5582-1342-AC98-28761B560404}"/>
                      </a:ext>
                    </a:extLst>
                  </p:cNvPr>
                  <p:cNvSpPr/>
                  <p:nvPr/>
                </p:nvSpPr>
                <p:spPr>
                  <a:xfrm>
                    <a:off x="1563866" y="3941525"/>
                    <a:ext cx="2433794" cy="194617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00B0F0"/>
                  </a:solidFill>
                  <a:ln w="9525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600"/>
                  </a:p>
                </p:txBody>
              </p:sp>
              <p:sp>
                <p:nvSpPr>
                  <p:cNvPr id="32" name="圆角矩形 31">
                    <a:extLst>
                      <a:ext uri="{FF2B5EF4-FFF2-40B4-BE49-F238E27FC236}">
                        <a16:creationId xmlns:a16="http://schemas.microsoft.com/office/drawing/2014/main" id="{5546D687-0561-3840-AA82-366E7320FAF2}"/>
                      </a:ext>
                    </a:extLst>
                  </p:cNvPr>
                  <p:cNvSpPr/>
                  <p:nvPr/>
                </p:nvSpPr>
                <p:spPr>
                  <a:xfrm>
                    <a:off x="1563866" y="4336240"/>
                    <a:ext cx="4184342" cy="194617"/>
                  </a:xfrm>
                  <a:prstGeom prst="roundRect">
                    <a:avLst>
                      <a:gd name="adj" fmla="val 50000"/>
                    </a:avLst>
                  </a:prstGeom>
                  <a:gradFill flip="none" rotWithShape="1">
                    <a:gsLst>
                      <a:gs pos="0">
                        <a:srgbClr val="05B0F0">
                          <a:alpha val="17000"/>
                        </a:srgbClr>
                      </a:gs>
                      <a:gs pos="100000">
                        <a:srgbClr val="18409A">
                          <a:alpha val="0"/>
                        </a:srgbClr>
                      </a:gs>
                    </a:gsLst>
                    <a:lin ang="0" scaled="1"/>
                    <a:tileRect/>
                  </a:gradFill>
                  <a:ln w="6350">
                    <a:gradFill flip="none" rotWithShape="1">
                      <a:gsLst>
                        <a:gs pos="1000">
                          <a:srgbClr val="05B0F0"/>
                        </a:gs>
                        <a:gs pos="100000">
                          <a:srgbClr val="18409A">
                            <a:alpha val="0"/>
                          </a:srgbClr>
                        </a:gs>
                      </a:gsLst>
                      <a:lin ang="0" scaled="1"/>
                      <a:tileRect/>
                    </a:gra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600"/>
                  </a:p>
                </p:txBody>
              </p:sp>
              <p:sp>
                <p:nvSpPr>
                  <p:cNvPr id="33" name="圆角矩形 32">
                    <a:extLst>
                      <a:ext uri="{FF2B5EF4-FFF2-40B4-BE49-F238E27FC236}">
                        <a16:creationId xmlns:a16="http://schemas.microsoft.com/office/drawing/2014/main" id="{D657F695-9DB9-C948-98DF-AD8A40E486B4}"/>
                      </a:ext>
                    </a:extLst>
                  </p:cNvPr>
                  <p:cNvSpPr/>
                  <p:nvPr/>
                </p:nvSpPr>
                <p:spPr>
                  <a:xfrm>
                    <a:off x="1563867" y="4336240"/>
                    <a:ext cx="557750" cy="194617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00B0F0"/>
                  </a:solidFill>
                  <a:ln w="9525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600"/>
                  </a:p>
                </p:txBody>
              </p:sp>
              <p:sp>
                <p:nvSpPr>
                  <p:cNvPr id="35" name="圆角矩形 34">
                    <a:extLst>
                      <a:ext uri="{FF2B5EF4-FFF2-40B4-BE49-F238E27FC236}">
                        <a16:creationId xmlns:a16="http://schemas.microsoft.com/office/drawing/2014/main" id="{862427FE-BD35-5546-90C4-692FF9F06F3A}"/>
                      </a:ext>
                    </a:extLst>
                  </p:cNvPr>
                  <p:cNvSpPr/>
                  <p:nvPr/>
                </p:nvSpPr>
                <p:spPr>
                  <a:xfrm>
                    <a:off x="1563866" y="4730955"/>
                    <a:ext cx="4184342" cy="194617"/>
                  </a:xfrm>
                  <a:prstGeom prst="roundRect">
                    <a:avLst>
                      <a:gd name="adj" fmla="val 50000"/>
                    </a:avLst>
                  </a:prstGeom>
                  <a:gradFill flip="none" rotWithShape="1">
                    <a:gsLst>
                      <a:gs pos="0">
                        <a:srgbClr val="05B0F0">
                          <a:alpha val="17000"/>
                        </a:srgbClr>
                      </a:gs>
                      <a:gs pos="100000">
                        <a:srgbClr val="18409A">
                          <a:alpha val="0"/>
                        </a:srgbClr>
                      </a:gs>
                    </a:gsLst>
                    <a:lin ang="0" scaled="1"/>
                    <a:tileRect/>
                  </a:gradFill>
                  <a:ln w="6350">
                    <a:gradFill flip="none" rotWithShape="1">
                      <a:gsLst>
                        <a:gs pos="1000">
                          <a:srgbClr val="05B0F0"/>
                        </a:gs>
                        <a:gs pos="100000">
                          <a:srgbClr val="18409A">
                            <a:alpha val="0"/>
                          </a:srgbClr>
                        </a:gs>
                      </a:gsLst>
                      <a:lin ang="0" scaled="1"/>
                      <a:tileRect/>
                    </a:gra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600"/>
                  </a:p>
                </p:txBody>
              </p:sp>
              <p:sp>
                <p:nvSpPr>
                  <p:cNvPr id="36" name="圆角矩形 35">
                    <a:extLst>
                      <a:ext uri="{FF2B5EF4-FFF2-40B4-BE49-F238E27FC236}">
                        <a16:creationId xmlns:a16="http://schemas.microsoft.com/office/drawing/2014/main" id="{B685CBA2-B855-9243-8C31-0C7718D295AB}"/>
                      </a:ext>
                    </a:extLst>
                  </p:cNvPr>
                  <p:cNvSpPr/>
                  <p:nvPr/>
                </p:nvSpPr>
                <p:spPr>
                  <a:xfrm>
                    <a:off x="1563867" y="4730955"/>
                    <a:ext cx="203178" cy="194617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00B0F0"/>
                  </a:solidFill>
                  <a:ln w="9525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600"/>
                  </a:p>
                </p:txBody>
              </p:sp>
              <p:sp>
                <p:nvSpPr>
                  <p:cNvPr id="42" name="圆角矩形 41">
                    <a:extLst>
                      <a:ext uri="{FF2B5EF4-FFF2-40B4-BE49-F238E27FC236}">
                        <a16:creationId xmlns:a16="http://schemas.microsoft.com/office/drawing/2014/main" id="{942BDE5E-7064-9941-9FA0-52DECB440354}"/>
                      </a:ext>
                    </a:extLst>
                  </p:cNvPr>
                  <p:cNvSpPr/>
                  <p:nvPr/>
                </p:nvSpPr>
                <p:spPr>
                  <a:xfrm>
                    <a:off x="1563866" y="5125667"/>
                    <a:ext cx="4184342" cy="194617"/>
                  </a:xfrm>
                  <a:prstGeom prst="roundRect">
                    <a:avLst>
                      <a:gd name="adj" fmla="val 50000"/>
                    </a:avLst>
                  </a:prstGeom>
                  <a:gradFill flip="none" rotWithShape="1">
                    <a:gsLst>
                      <a:gs pos="0">
                        <a:srgbClr val="05B0F0">
                          <a:alpha val="17000"/>
                        </a:srgbClr>
                      </a:gs>
                      <a:gs pos="100000">
                        <a:srgbClr val="18409A">
                          <a:alpha val="0"/>
                        </a:srgbClr>
                      </a:gs>
                    </a:gsLst>
                    <a:lin ang="0" scaled="1"/>
                    <a:tileRect/>
                  </a:gradFill>
                  <a:ln w="6350">
                    <a:gradFill flip="none" rotWithShape="1">
                      <a:gsLst>
                        <a:gs pos="1000">
                          <a:srgbClr val="05B0F0"/>
                        </a:gs>
                        <a:gs pos="100000">
                          <a:srgbClr val="18409A">
                            <a:alpha val="0"/>
                          </a:srgbClr>
                        </a:gs>
                      </a:gsLst>
                      <a:lin ang="0" scaled="1"/>
                      <a:tileRect/>
                    </a:gra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600"/>
                  </a:p>
                </p:txBody>
              </p:sp>
              <p:sp>
                <p:nvSpPr>
                  <p:cNvPr id="43" name="圆角矩形 42">
                    <a:extLst>
                      <a:ext uri="{FF2B5EF4-FFF2-40B4-BE49-F238E27FC236}">
                        <a16:creationId xmlns:a16="http://schemas.microsoft.com/office/drawing/2014/main" id="{86F230F9-99DE-1F45-BE50-64FB41C88BAA}"/>
                      </a:ext>
                    </a:extLst>
                  </p:cNvPr>
                  <p:cNvSpPr/>
                  <p:nvPr/>
                </p:nvSpPr>
                <p:spPr>
                  <a:xfrm>
                    <a:off x="1563866" y="5125667"/>
                    <a:ext cx="234121" cy="194617"/>
                  </a:xfrm>
                  <a:prstGeom prst="roundRect">
                    <a:avLst>
                      <a:gd name="adj" fmla="val 50000"/>
                    </a:avLst>
                  </a:prstGeom>
                  <a:solidFill>
                    <a:srgbClr val="00B0F0"/>
                  </a:solidFill>
                  <a:ln w="9525"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 sz="1600"/>
                  </a:p>
                </p:txBody>
              </p:sp>
            </p:grpSp>
            <p:sp>
              <p:nvSpPr>
                <p:cNvPr id="7" name="文本框 6">
                  <a:extLst>
                    <a:ext uri="{FF2B5EF4-FFF2-40B4-BE49-F238E27FC236}">
                      <a16:creationId xmlns:a16="http://schemas.microsoft.com/office/drawing/2014/main" id="{3F2AD307-A20B-B646-B45B-F6961985A55F}"/>
                    </a:ext>
                  </a:extLst>
                </p:cNvPr>
                <p:cNvSpPr txBox="1"/>
                <p:nvPr/>
              </p:nvSpPr>
              <p:spPr>
                <a:xfrm>
                  <a:off x="1041088" y="2731741"/>
                  <a:ext cx="354584" cy="263033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>
                    <a:lnSpc>
                      <a:spcPts val="1540"/>
                    </a:lnSpc>
                  </a:pPr>
                  <a:r>
                    <a:rPr kumimoji="1" lang="en-US" altLang="zh-CN" sz="1200" dirty="0">
                      <a:solidFill>
                        <a:schemeClr val="bg1"/>
                      </a:solidFill>
                    </a:rPr>
                    <a:t>10</a:t>
                  </a:r>
                </a:p>
                <a:p>
                  <a:pPr algn="ctr">
                    <a:lnSpc>
                      <a:spcPts val="1540"/>
                    </a:lnSpc>
                  </a:pPr>
                  <a:endParaRPr kumimoji="1" lang="en-US" altLang="zh-CN" sz="1200" dirty="0">
                    <a:solidFill>
                      <a:schemeClr val="bg1"/>
                    </a:solidFill>
                  </a:endParaRPr>
                </a:p>
                <a:p>
                  <a:pPr algn="ctr">
                    <a:lnSpc>
                      <a:spcPts val="1540"/>
                    </a:lnSpc>
                  </a:pPr>
                  <a:r>
                    <a:rPr kumimoji="1" lang="en-US" altLang="zh-CN" sz="1200" dirty="0">
                      <a:solidFill>
                        <a:schemeClr val="bg1"/>
                      </a:solidFill>
                    </a:rPr>
                    <a:t>9</a:t>
                  </a:r>
                </a:p>
                <a:p>
                  <a:pPr algn="ctr">
                    <a:lnSpc>
                      <a:spcPts val="1540"/>
                    </a:lnSpc>
                  </a:pPr>
                  <a:endParaRPr kumimoji="1" lang="en-US" altLang="zh-CN" sz="1200" dirty="0">
                    <a:solidFill>
                      <a:schemeClr val="bg1"/>
                    </a:solidFill>
                  </a:endParaRPr>
                </a:p>
                <a:p>
                  <a:pPr algn="ctr">
                    <a:lnSpc>
                      <a:spcPts val="1540"/>
                    </a:lnSpc>
                  </a:pPr>
                  <a:r>
                    <a:rPr kumimoji="1" lang="en-US" altLang="zh-CN" sz="1200" dirty="0">
                      <a:solidFill>
                        <a:schemeClr val="bg1"/>
                      </a:solidFill>
                    </a:rPr>
                    <a:t>8</a:t>
                  </a:r>
                </a:p>
                <a:p>
                  <a:pPr algn="ctr">
                    <a:lnSpc>
                      <a:spcPts val="1540"/>
                    </a:lnSpc>
                  </a:pPr>
                  <a:endParaRPr kumimoji="1" lang="en-US" altLang="zh-CN" sz="1200" dirty="0">
                    <a:solidFill>
                      <a:schemeClr val="bg1"/>
                    </a:solidFill>
                  </a:endParaRPr>
                </a:p>
                <a:p>
                  <a:pPr algn="ctr">
                    <a:lnSpc>
                      <a:spcPts val="1740"/>
                    </a:lnSpc>
                  </a:pPr>
                  <a:r>
                    <a:rPr kumimoji="1" lang="en-US" altLang="zh-CN" sz="1200" dirty="0">
                      <a:solidFill>
                        <a:schemeClr val="bg1"/>
                      </a:solidFill>
                    </a:rPr>
                    <a:t>7</a:t>
                  </a:r>
                </a:p>
                <a:p>
                  <a:pPr algn="ctr">
                    <a:lnSpc>
                      <a:spcPts val="1540"/>
                    </a:lnSpc>
                  </a:pPr>
                  <a:endParaRPr kumimoji="1" lang="en-US" altLang="zh-CN" sz="1200" dirty="0">
                    <a:solidFill>
                      <a:schemeClr val="bg1"/>
                    </a:solidFill>
                  </a:endParaRPr>
                </a:p>
                <a:p>
                  <a:pPr algn="ctr">
                    <a:lnSpc>
                      <a:spcPts val="1840"/>
                    </a:lnSpc>
                  </a:pPr>
                  <a:r>
                    <a:rPr kumimoji="1" lang="en-US" altLang="zh-CN" sz="1200" dirty="0">
                      <a:solidFill>
                        <a:schemeClr val="bg1"/>
                      </a:solidFill>
                    </a:rPr>
                    <a:t>6</a:t>
                  </a:r>
                </a:p>
                <a:p>
                  <a:pPr algn="ctr">
                    <a:lnSpc>
                      <a:spcPts val="1540"/>
                    </a:lnSpc>
                  </a:pPr>
                  <a:endParaRPr kumimoji="1" lang="en-US" altLang="zh-CN" sz="1200" dirty="0">
                    <a:solidFill>
                      <a:schemeClr val="bg1"/>
                    </a:solidFill>
                  </a:endParaRPr>
                </a:p>
                <a:p>
                  <a:pPr algn="ctr">
                    <a:lnSpc>
                      <a:spcPts val="1540"/>
                    </a:lnSpc>
                  </a:pPr>
                  <a:r>
                    <a:rPr kumimoji="1" lang="en-US" altLang="zh-CN" sz="1200" dirty="0">
                      <a:solidFill>
                        <a:schemeClr val="bg1"/>
                      </a:solidFill>
                    </a:rPr>
                    <a:t>5</a:t>
                  </a:r>
                </a:p>
                <a:p>
                  <a:pPr algn="ctr">
                    <a:lnSpc>
                      <a:spcPts val="1540"/>
                    </a:lnSpc>
                  </a:pPr>
                  <a:endParaRPr kumimoji="1" lang="en-US" altLang="zh-CN" sz="1200" dirty="0">
                    <a:solidFill>
                      <a:schemeClr val="bg1"/>
                    </a:solidFill>
                  </a:endParaRPr>
                </a:p>
                <a:p>
                  <a:pPr algn="ctr">
                    <a:lnSpc>
                      <a:spcPts val="1540"/>
                    </a:lnSpc>
                  </a:pPr>
                  <a:r>
                    <a:rPr kumimoji="1" lang="en-US" altLang="zh-CN" sz="1200" dirty="0">
                      <a:solidFill>
                        <a:schemeClr val="bg1"/>
                      </a:solidFill>
                    </a:rPr>
                    <a:t>4</a:t>
                  </a:r>
                  <a:endParaRPr kumimoji="1" lang="zh-CN" altLang="en-US" sz="1200" dirty="0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9" name="椭圆 8">
                <a:extLst>
                  <a:ext uri="{FF2B5EF4-FFF2-40B4-BE49-F238E27FC236}">
                    <a16:creationId xmlns:a16="http://schemas.microsoft.com/office/drawing/2014/main" id="{09556945-7C62-F34E-8427-5F22504F4E7F}"/>
                  </a:ext>
                </a:extLst>
              </p:cNvPr>
              <p:cNvSpPr/>
              <p:nvPr/>
            </p:nvSpPr>
            <p:spPr>
              <a:xfrm>
                <a:off x="2590189" y="2830897"/>
                <a:ext cx="45719" cy="457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44" name="椭圆 43">
                <a:extLst>
                  <a:ext uri="{FF2B5EF4-FFF2-40B4-BE49-F238E27FC236}">
                    <a16:creationId xmlns:a16="http://schemas.microsoft.com/office/drawing/2014/main" id="{55973DEB-317C-7F4B-BF18-38F9E9675DDD}"/>
                  </a:ext>
                </a:extLst>
              </p:cNvPr>
              <p:cNvSpPr/>
              <p:nvPr/>
            </p:nvSpPr>
            <p:spPr>
              <a:xfrm>
                <a:off x="2561869" y="3225609"/>
                <a:ext cx="45719" cy="457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id="{790139F4-C052-6649-A807-81E4532B90F3}"/>
                  </a:ext>
                </a:extLst>
              </p:cNvPr>
              <p:cNvSpPr/>
              <p:nvPr/>
            </p:nvSpPr>
            <p:spPr>
              <a:xfrm>
                <a:off x="5328409" y="3621258"/>
                <a:ext cx="45719" cy="457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46" name="椭圆 45">
                <a:extLst>
                  <a:ext uri="{FF2B5EF4-FFF2-40B4-BE49-F238E27FC236}">
                    <a16:creationId xmlns:a16="http://schemas.microsoft.com/office/drawing/2014/main" id="{A8191469-A276-1344-B5B2-D835B8E7DC73}"/>
                  </a:ext>
                </a:extLst>
              </p:cNvPr>
              <p:cNvSpPr/>
              <p:nvPr/>
            </p:nvSpPr>
            <p:spPr>
              <a:xfrm>
                <a:off x="3974800" y="4015973"/>
                <a:ext cx="45719" cy="457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47" name="椭圆 46">
                <a:extLst>
                  <a:ext uri="{FF2B5EF4-FFF2-40B4-BE49-F238E27FC236}">
                    <a16:creationId xmlns:a16="http://schemas.microsoft.com/office/drawing/2014/main" id="{1165ADB4-07FC-3A44-850F-A43743BE05C0}"/>
                  </a:ext>
                </a:extLst>
              </p:cNvPr>
              <p:cNvSpPr/>
              <p:nvPr/>
            </p:nvSpPr>
            <p:spPr>
              <a:xfrm>
                <a:off x="2098757" y="4409754"/>
                <a:ext cx="45719" cy="457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id="{B43AFA54-86C7-3B4E-8D82-D1DE658BA7EE}"/>
                  </a:ext>
                </a:extLst>
              </p:cNvPr>
              <p:cNvSpPr/>
              <p:nvPr/>
            </p:nvSpPr>
            <p:spPr>
              <a:xfrm>
                <a:off x="1744185" y="4804469"/>
                <a:ext cx="45719" cy="457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49" name="椭圆 48">
                <a:extLst>
                  <a:ext uri="{FF2B5EF4-FFF2-40B4-BE49-F238E27FC236}">
                    <a16:creationId xmlns:a16="http://schemas.microsoft.com/office/drawing/2014/main" id="{CF4916CE-74CA-AD45-AD09-E331B2805AD0}"/>
                  </a:ext>
                </a:extLst>
              </p:cNvPr>
              <p:cNvSpPr/>
              <p:nvPr/>
            </p:nvSpPr>
            <p:spPr>
              <a:xfrm>
                <a:off x="1775127" y="5199184"/>
                <a:ext cx="45719" cy="45719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0" name="文本框 9">
                <a:extLst>
                  <a:ext uri="{FF2B5EF4-FFF2-40B4-BE49-F238E27FC236}">
                    <a16:creationId xmlns:a16="http://schemas.microsoft.com/office/drawing/2014/main" id="{91F9856E-4B71-684B-896F-153F9C9C3FE8}"/>
                  </a:ext>
                </a:extLst>
              </p:cNvPr>
              <p:cNvSpPr txBox="1"/>
              <p:nvPr/>
            </p:nvSpPr>
            <p:spPr>
              <a:xfrm>
                <a:off x="2679359" y="2736549"/>
                <a:ext cx="567784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zh-CN" sz="1050" dirty="0">
                    <a:solidFill>
                      <a:srgbClr val="00B0F0"/>
                    </a:solidFill>
                    <a:latin typeface="Century Gothic" panose="020B0502020202020204" pitchFamily="34" charset="0"/>
                  </a:rPr>
                  <a:t>11.7%</a:t>
                </a:r>
                <a:endParaRPr kumimoji="1" lang="zh-CN" altLang="en-US" sz="1050" dirty="0">
                  <a:solidFill>
                    <a:srgbClr val="00B0F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0" name="文本框 49">
                <a:extLst>
                  <a:ext uri="{FF2B5EF4-FFF2-40B4-BE49-F238E27FC236}">
                    <a16:creationId xmlns:a16="http://schemas.microsoft.com/office/drawing/2014/main" id="{C405CFCC-E1C0-6246-8A93-96DF67B7A41C}"/>
                  </a:ext>
                </a:extLst>
              </p:cNvPr>
              <p:cNvSpPr txBox="1"/>
              <p:nvPr/>
            </p:nvSpPr>
            <p:spPr>
              <a:xfrm>
                <a:off x="2610689" y="3132246"/>
                <a:ext cx="567784" cy="2616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zh-CN" sz="1050" dirty="0">
                    <a:solidFill>
                      <a:srgbClr val="00B0F0"/>
                    </a:solidFill>
                    <a:latin typeface="Century Gothic" panose="020B0502020202020204" pitchFamily="34" charset="0"/>
                  </a:rPr>
                  <a:t>11.1%</a:t>
                </a:r>
                <a:endParaRPr kumimoji="1" lang="zh-CN" altLang="en-US" sz="1050" dirty="0">
                  <a:solidFill>
                    <a:srgbClr val="00B0F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1" name="文本框 50">
                <a:extLst>
                  <a:ext uri="{FF2B5EF4-FFF2-40B4-BE49-F238E27FC236}">
                    <a16:creationId xmlns:a16="http://schemas.microsoft.com/office/drawing/2014/main" id="{4828A035-0E46-B946-ACA8-C710BF97B99F}"/>
                  </a:ext>
                </a:extLst>
              </p:cNvPr>
              <p:cNvSpPr txBox="1"/>
              <p:nvPr/>
            </p:nvSpPr>
            <p:spPr>
              <a:xfrm>
                <a:off x="5496689" y="3511289"/>
                <a:ext cx="551754" cy="25391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zh-CN" sz="1050" dirty="0">
                    <a:solidFill>
                      <a:srgbClr val="00B0F0"/>
                    </a:solidFill>
                    <a:latin typeface="Century Gothic" panose="020B0502020202020204" pitchFamily="34" charset="0"/>
                  </a:rPr>
                  <a:t>41.7%</a:t>
                </a:r>
                <a:endParaRPr kumimoji="1" lang="zh-CN" altLang="en-US" sz="1050" dirty="0">
                  <a:solidFill>
                    <a:srgbClr val="00B0F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2" name="文本框 51">
                <a:extLst>
                  <a:ext uri="{FF2B5EF4-FFF2-40B4-BE49-F238E27FC236}">
                    <a16:creationId xmlns:a16="http://schemas.microsoft.com/office/drawing/2014/main" id="{A5675643-A0B1-5542-8BC5-CD54050130F3}"/>
                  </a:ext>
                </a:extLst>
              </p:cNvPr>
              <p:cNvSpPr txBox="1"/>
              <p:nvPr/>
            </p:nvSpPr>
            <p:spPr>
              <a:xfrm>
                <a:off x="4033873" y="3908220"/>
                <a:ext cx="551754" cy="25391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zh-CN" sz="1050" dirty="0">
                    <a:solidFill>
                      <a:srgbClr val="00B0F0"/>
                    </a:solidFill>
                    <a:latin typeface="Century Gothic" panose="020B0502020202020204" pitchFamily="34" charset="0"/>
                  </a:rPr>
                  <a:t>27.2%</a:t>
                </a:r>
                <a:endParaRPr kumimoji="1" lang="zh-CN" altLang="en-US" sz="1050" dirty="0">
                  <a:solidFill>
                    <a:srgbClr val="00B0F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3" name="文本框 52">
                <a:extLst>
                  <a:ext uri="{FF2B5EF4-FFF2-40B4-BE49-F238E27FC236}">
                    <a16:creationId xmlns:a16="http://schemas.microsoft.com/office/drawing/2014/main" id="{9555A8CC-D83D-144C-A29A-A8DEADA63CCA}"/>
                  </a:ext>
                </a:extLst>
              </p:cNvPr>
              <p:cNvSpPr txBox="1"/>
              <p:nvPr/>
            </p:nvSpPr>
            <p:spPr>
              <a:xfrm>
                <a:off x="2130529" y="4312462"/>
                <a:ext cx="476412" cy="25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zh-CN" sz="1050" dirty="0">
                    <a:solidFill>
                      <a:srgbClr val="00B0F0"/>
                    </a:solidFill>
                    <a:latin typeface="Century Gothic" panose="020B0502020202020204" pitchFamily="34" charset="0"/>
                  </a:rPr>
                  <a:t>6.7%</a:t>
                </a:r>
                <a:endParaRPr kumimoji="1" lang="zh-CN" altLang="en-US" sz="1050" dirty="0">
                  <a:solidFill>
                    <a:srgbClr val="00B0F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4" name="文本框 53">
                <a:extLst>
                  <a:ext uri="{FF2B5EF4-FFF2-40B4-BE49-F238E27FC236}">
                    <a16:creationId xmlns:a16="http://schemas.microsoft.com/office/drawing/2014/main" id="{01C10EF4-57A9-B14F-979D-4374F40D292B}"/>
                  </a:ext>
                </a:extLst>
              </p:cNvPr>
              <p:cNvSpPr txBox="1"/>
              <p:nvPr/>
            </p:nvSpPr>
            <p:spPr>
              <a:xfrm>
                <a:off x="1802206" y="4709801"/>
                <a:ext cx="476412" cy="25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zh-CN" sz="1050" dirty="0">
                    <a:solidFill>
                      <a:srgbClr val="00B0F0"/>
                    </a:solidFill>
                    <a:latin typeface="Century Gothic" panose="020B0502020202020204" pitchFamily="34" charset="0"/>
                  </a:rPr>
                  <a:t>0.6%</a:t>
                </a:r>
                <a:endParaRPr kumimoji="1" lang="zh-CN" altLang="en-US" sz="1050" dirty="0">
                  <a:solidFill>
                    <a:srgbClr val="00B0F0"/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5" name="文本框 54">
                <a:extLst>
                  <a:ext uri="{FF2B5EF4-FFF2-40B4-BE49-F238E27FC236}">
                    <a16:creationId xmlns:a16="http://schemas.microsoft.com/office/drawing/2014/main" id="{06584F0E-B614-9E48-84A1-132FCCF6EF7D}"/>
                  </a:ext>
                </a:extLst>
              </p:cNvPr>
              <p:cNvSpPr txBox="1"/>
              <p:nvPr/>
            </p:nvSpPr>
            <p:spPr>
              <a:xfrm>
                <a:off x="1801941" y="5095852"/>
                <a:ext cx="476412" cy="2539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kumimoji="1" lang="en-US" altLang="zh-CN" sz="1050" dirty="0">
                    <a:solidFill>
                      <a:srgbClr val="00B0F0"/>
                    </a:solidFill>
                    <a:latin typeface="Century Gothic" panose="020B0502020202020204" pitchFamily="34" charset="0"/>
                  </a:rPr>
                  <a:t>1.1%</a:t>
                </a:r>
                <a:endParaRPr kumimoji="1" lang="zh-CN" altLang="en-US" sz="1050" dirty="0">
                  <a:solidFill>
                    <a:srgbClr val="00B0F0"/>
                  </a:solidFill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id="{023CA443-86E5-024F-A655-5AC9AC933754}"/>
                </a:ext>
              </a:extLst>
            </p:cNvPr>
            <p:cNvSpPr txBox="1"/>
            <p:nvPr/>
          </p:nvSpPr>
          <p:spPr>
            <a:xfrm>
              <a:off x="570863" y="5269934"/>
              <a:ext cx="5337248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kumimoji="1" lang="en" altLang="zh-CN" sz="1000" dirty="0">
                  <a:solidFill>
                    <a:srgbClr val="00B0F0"/>
                  </a:solidFill>
                </a:rPr>
                <a:t>Note: 1 refers to not important, 5 refers to important, and 10 refers to very important</a:t>
              </a:r>
            </a:p>
            <a:p>
              <a:r>
                <a:rPr kumimoji="1" lang="en" altLang="zh-CN" sz="1000" dirty="0">
                  <a:solidFill>
                    <a:srgbClr val="00B0F0"/>
                  </a:solidFill>
                </a:rPr>
                <a:t>N=180</a:t>
              </a:r>
            </a:p>
            <a:p>
              <a:r>
                <a:rPr kumimoji="1" lang="en" altLang="zh-CN" sz="1000" i="1" dirty="0">
                  <a:solidFill>
                    <a:schemeClr val="bg1"/>
                  </a:solidFill>
                </a:rPr>
                <a:t>Source: IDC, 2019</a:t>
              </a:r>
              <a:endParaRPr kumimoji="1" lang="zh-CN" altLang="en-US" sz="1000" i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03" name="组合 102">
            <a:extLst>
              <a:ext uri="{FF2B5EF4-FFF2-40B4-BE49-F238E27FC236}">
                <a16:creationId xmlns:a16="http://schemas.microsoft.com/office/drawing/2014/main" id="{B6AC9EF0-41EC-2649-A60A-3100E8F71E18}"/>
              </a:ext>
            </a:extLst>
          </p:cNvPr>
          <p:cNvGrpSpPr/>
          <p:nvPr/>
        </p:nvGrpSpPr>
        <p:grpSpPr>
          <a:xfrm>
            <a:off x="6427617" y="1177168"/>
            <a:ext cx="5024029" cy="4784829"/>
            <a:chOff x="6205538" y="1176889"/>
            <a:chExt cx="5024029" cy="4784829"/>
          </a:xfrm>
        </p:grpSpPr>
        <p:grpSp>
          <p:nvGrpSpPr>
            <p:cNvPr id="100" name="组合 99">
              <a:extLst>
                <a:ext uri="{FF2B5EF4-FFF2-40B4-BE49-F238E27FC236}">
                  <a16:creationId xmlns:a16="http://schemas.microsoft.com/office/drawing/2014/main" id="{B5D0922D-11AC-274F-9E33-49F2EC0F7CCF}"/>
                </a:ext>
              </a:extLst>
            </p:cNvPr>
            <p:cNvGrpSpPr/>
            <p:nvPr/>
          </p:nvGrpSpPr>
          <p:grpSpPr>
            <a:xfrm>
              <a:off x="6205538" y="1176889"/>
              <a:ext cx="5024029" cy="4784829"/>
              <a:chOff x="983098" y="1176889"/>
              <a:chExt cx="5024029" cy="4784829"/>
            </a:xfrm>
          </p:grpSpPr>
          <p:sp>
            <p:nvSpPr>
              <p:cNvPr id="101" name="矩形 100">
                <a:extLst>
                  <a:ext uri="{FF2B5EF4-FFF2-40B4-BE49-F238E27FC236}">
                    <a16:creationId xmlns:a16="http://schemas.microsoft.com/office/drawing/2014/main" id="{F6141A9A-D5C1-034F-A9AC-AFA1140148ED}"/>
                  </a:ext>
                </a:extLst>
              </p:cNvPr>
              <p:cNvSpPr/>
              <p:nvPr/>
            </p:nvSpPr>
            <p:spPr>
              <a:xfrm>
                <a:off x="983098" y="1354200"/>
                <a:ext cx="5024029" cy="4607518"/>
              </a:xfrm>
              <a:prstGeom prst="rect">
                <a:avLst/>
              </a:prstGeom>
              <a:solidFill>
                <a:srgbClr val="00B0F0">
                  <a:alpha val="6000"/>
                </a:srgbClr>
              </a:solidFill>
              <a:ln w="9525">
                <a:solidFill>
                  <a:srgbClr val="00B0F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102" name="圆角矩形 101">
                <a:extLst>
                  <a:ext uri="{FF2B5EF4-FFF2-40B4-BE49-F238E27FC236}">
                    <a16:creationId xmlns:a16="http://schemas.microsoft.com/office/drawing/2014/main" id="{F77D68E2-6F6B-B146-843D-0CECB0F298BA}"/>
                  </a:ext>
                </a:extLst>
              </p:cNvPr>
              <p:cNvSpPr/>
              <p:nvPr/>
            </p:nvSpPr>
            <p:spPr>
              <a:xfrm>
                <a:off x="1362443" y="1176889"/>
                <a:ext cx="4331466" cy="369332"/>
              </a:xfrm>
              <a:prstGeom prst="roundRect">
                <a:avLst>
                  <a:gd name="adj" fmla="val 50000"/>
                </a:avLst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  <p:sp>
          <p:nvSpPr>
            <p:cNvPr id="41" name="文本框 40">
              <a:extLst>
                <a:ext uri="{FF2B5EF4-FFF2-40B4-BE49-F238E27FC236}">
                  <a16:creationId xmlns:a16="http://schemas.microsoft.com/office/drawing/2014/main" id="{54ADAC79-E56F-47F8-B3E8-61771620F60B}"/>
                </a:ext>
              </a:extLst>
            </p:cNvPr>
            <p:cNvSpPr txBox="1"/>
            <p:nvPr/>
          </p:nvSpPr>
          <p:spPr>
            <a:xfrm>
              <a:off x="6618217" y="1176889"/>
              <a:ext cx="433146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Benefits of digital transformation</a:t>
              </a:r>
              <a:endParaRPr lang="zh-CN" altLang="en-US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grpSp>
          <p:nvGrpSpPr>
            <p:cNvPr id="89" name="组合 88">
              <a:extLst>
                <a:ext uri="{FF2B5EF4-FFF2-40B4-BE49-F238E27FC236}">
                  <a16:creationId xmlns:a16="http://schemas.microsoft.com/office/drawing/2014/main" id="{862C771D-C109-7E46-A9A0-DBF9C2289C27}"/>
                </a:ext>
              </a:extLst>
            </p:cNvPr>
            <p:cNvGrpSpPr/>
            <p:nvPr/>
          </p:nvGrpSpPr>
          <p:grpSpPr>
            <a:xfrm>
              <a:off x="6765589" y="1719920"/>
              <a:ext cx="4184094" cy="3842059"/>
              <a:chOff x="6938913" y="1977844"/>
              <a:chExt cx="4184094" cy="3842059"/>
            </a:xfrm>
          </p:grpSpPr>
          <p:grpSp>
            <p:nvGrpSpPr>
              <p:cNvPr id="78" name="组合 77">
                <a:extLst>
                  <a:ext uri="{FF2B5EF4-FFF2-40B4-BE49-F238E27FC236}">
                    <a16:creationId xmlns:a16="http://schemas.microsoft.com/office/drawing/2014/main" id="{3BDF4D13-A4D9-EB41-94CD-D409A67010AD}"/>
                  </a:ext>
                </a:extLst>
              </p:cNvPr>
              <p:cNvGrpSpPr/>
              <p:nvPr/>
            </p:nvGrpSpPr>
            <p:grpSpPr>
              <a:xfrm>
                <a:off x="6976906" y="1977844"/>
                <a:ext cx="4073245" cy="3842059"/>
                <a:chOff x="6976654" y="2040713"/>
                <a:chExt cx="4073245" cy="3842059"/>
              </a:xfrm>
            </p:grpSpPr>
            <p:grpSp>
              <p:nvGrpSpPr>
                <p:cNvPr id="69" name="组合 68">
                  <a:extLst>
                    <a:ext uri="{FF2B5EF4-FFF2-40B4-BE49-F238E27FC236}">
                      <a16:creationId xmlns:a16="http://schemas.microsoft.com/office/drawing/2014/main" id="{5E02E816-566D-1A46-8372-AB5C0BA14530}"/>
                    </a:ext>
                  </a:extLst>
                </p:cNvPr>
                <p:cNvGrpSpPr/>
                <p:nvPr/>
              </p:nvGrpSpPr>
              <p:grpSpPr>
                <a:xfrm>
                  <a:off x="9704342" y="4163980"/>
                  <a:ext cx="1345557" cy="1345557"/>
                  <a:chOff x="7031895" y="2092637"/>
                  <a:chExt cx="1319075" cy="1319075"/>
                </a:xfrm>
                <a:solidFill>
                  <a:srgbClr val="15BCB4"/>
                </a:solidFill>
              </p:grpSpPr>
              <p:sp>
                <p:nvSpPr>
                  <p:cNvPr id="70" name="椭圆 69">
                    <a:extLst>
                      <a:ext uri="{FF2B5EF4-FFF2-40B4-BE49-F238E27FC236}">
                        <a16:creationId xmlns:a16="http://schemas.microsoft.com/office/drawing/2014/main" id="{030A1C85-AE4B-974F-80D0-503C2766D73F}"/>
                      </a:ext>
                    </a:extLst>
                  </p:cNvPr>
                  <p:cNvSpPr/>
                  <p:nvPr/>
                </p:nvSpPr>
                <p:spPr>
                  <a:xfrm>
                    <a:off x="7031895" y="2092637"/>
                    <a:ext cx="1319075" cy="1319075"/>
                  </a:xfrm>
                  <a:prstGeom prst="ellipse">
                    <a:avLst/>
                  </a:prstGeom>
                  <a:solidFill>
                    <a:srgbClr val="15BCB4">
                      <a:alpha val="11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  <p:sp>
                <p:nvSpPr>
                  <p:cNvPr id="71" name="椭圆 70">
                    <a:extLst>
                      <a:ext uri="{FF2B5EF4-FFF2-40B4-BE49-F238E27FC236}">
                        <a16:creationId xmlns:a16="http://schemas.microsoft.com/office/drawing/2014/main" id="{71290E41-B38D-2748-B8A4-86DECF166A0E}"/>
                      </a:ext>
                    </a:extLst>
                  </p:cNvPr>
                  <p:cNvSpPr/>
                  <p:nvPr/>
                </p:nvSpPr>
                <p:spPr>
                  <a:xfrm>
                    <a:off x="7115185" y="2175927"/>
                    <a:ext cx="1152494" cy="1152494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</p:grpSp>
            <p:grpSp>
              <p:nvGrpSpPr>
                <p:cNvPr id="57" name="组合 56">
                  <a:extLst>
                    <a:ext uri="{FF2B5EF4-FFF2-40B4-BE49-F238E27FC236}">
                      <a16:creationId xmlns:a16="http://schemas.microsoft.com/office/drawing/2014/main" id="{653D35AD-E8C8-C348-BE82-31489FB38C62}"/>
                    </a:ext>
                  </a:extLst>
                </p:cNvPr>
                <p:cNvGrpSpPr/>
                <p:nvPr/>
              </p:nvGrpSpPr>
              <p:grpSpPr>
                <a:xfrm>
                  <a:off x="9125782" y="2040713"/>
                  <a:ext cx="1433334" cy="1433334"/>
                  <a:chOff x="7031895" y="2092637"/>
                  <a:chExt cx="1319075" cy="1319075"/>
                </a:xfrm>
              </p:grpSpPr>
              <p:sp>
                <p:nvSpPr>
                  <p:cNvPr id="58" name="椭圆 57">
                    <a:extLst>
                      <a:ext uri="{FF2B5EF4-FFF2-40B4-BE49-F238E27FC236}">
                        <a16:creationId xmlns:a16="http://schemas.microsoft.com/office/drawing/2014/main" id="{89FB3577-B178-D74F-9614-3CE10921C73E}"/>
                      </a:ext>
                    </a:extLst>
                  </p:cNvPr>
                  <p:cNvSpPr/>
                  <p:nvPr/>
                </p:nvSpPr>
                <p:spPr>
                  <a:xfrm>
                    <a:off x="7031895" y="2092637"/>
                    <a:ext cx="1319075" cy="1319075"/>
                  </a:xfrm>
                  <a:prstGeom prst="ellipse">
                    <a:avLst/>
                  </a:prstGeom>
                  <a:solidFill>
                    <a:srgbClr val="00B0F0">
                      <a:alpha val="10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  <p:sp>
                <p:nvSpPr>
                  <p:cNvPr id="59" name="椭圆 58">
                    <a:extLst>
                      <a:ext uri="{FF2B5EF4-FFF2-40B4-BE49-F238E27FC236}">
                        <a16:creationId xmlns:a16="http://schemas.microsoft.com/office/drawing/2014/main" id="{3281C5EC-8F2E-1D40-936F-D4FA036B6652}"/>
                      </a:ext>
                    </a:extLst>
                  </p:cNvPr>
                  <p:cNvSpPr/>
                  <p:nvPr/>
                </p:nvSpPr>
                <p:spPr>
                  <a:xfrm>
                    <a:off x="7115185" y="2175927"/>
                    <a:ext cx="1152494" cy="1152494"/>
                  </a:xfrm>
                  <a:prstGeom prst="ellipse">
                    <a:avLst/>
                  </a:prstGeom>
                  <a:solidFill>
                    <a:srgbClr val="00B0F0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</p:grpSp>
            <p:grpSp>
              <p:nvGrpSpPr>
                <p:cNvPr id="75" name="组合 74">
                  <a:extLst>
                    <a:ext uri="{FF2B5EF4-FFF2-40B4-BE49-F238E27FC236}">
                      <a16:creationId xmlns:a16="http://schemas.microsoft.com/office/drawing/2014/main" id="{18EFFC53-0F64-4F40-A477-7D7813214763}"/>
                    </a:ext>
                  </a:extLst>
                </p:cNvPr>
                <p:cNvGrpSpPr/>
                <p:nvPr/>
              </p:nvGrpSpPr>
              <p:grpSpPr>
                <a:xfrm>
                  <a:off x="7535745" y="4707139"/>
                  <a:ext cx="1175633" cy="1175633"/>
                  <a:chOff x="7031895" y="2092637"/>
                  <a:chExt cx="1319075" cy="1319075"/>
                </a:xfrm>
                <a:solidFill>
                  <a:srgbClr val="5F7491"/>
                </a:solidFill>
              </p:grpSpPr>
              <p:sp>
                <p:nvSpPr>
                  <p:cNvPr id="76" name="椭圆 75">
                    <a:extLst>
                      <a:ext uri="{FF2B5EF4-FFF2-40B4-BE49-F238E27FC236}">
                        <a16:creationId xmlns:a16="http://schemas.microsoft.com/office/drawing/2014/main" id="{E3ED207D-C388-C044-B640-D2DDD366EEAC}"/>
                      </a:ext>
                    </a:extLst>
                  </p:cNvPr>
                  <p:cNvSpPr/>
                  <p:nvPr/>
                </p:nvSpPr>
                <p:spPr>
                  <a:xfrm>
                    <a:off x="7031895" y="2092637"/>
                    <a:ext cx="1319075" cy="1319075"/>
                  </a:xfrm>
                  <a:prstGeom prst="ellipse">
                    <a:avLst/>
                  </a:prstGeom>
                  <a:solidFill>
                    <a:srgbClr val="5F7491">
                      <a:alpha val="13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  <p:sp>
                <p:nvSpPr>
                  <p:cNvPr id="77" name="椭圆 76">
                    <a:extLst>
                      <a:ext uri="{FF2B5EF4-FFF2-40B4-BE49-F238E27FC236}">
                        <a16:creationId xmlns:a16="http://schemas.microsoft.com/office/drawing/2014/main" id="{A61C7829-DBA2-2940-A9CC-584E464CC7F9}"/>
                      </a:ext>
                    </a:extLst>
                  </p:cNvPr>
                  <p:cNvSpPr/>
                  <p:nvPr/>
                </p:nvSpPr>
                <p:spPr>
                  <a:xfrm>
                    <a:off x="7115185" y="2175927"/>
                    <a:ext cx="1152494" cy="1152494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</p:grpSp>
            <p:grpSp>
              <p:nvGrpSpPr>
                <p:cNvPr id="14" name="组合 13">
                  <a:extLst>
                    <a:ext uri="{FF2B5EF4-FFF2-40B4-BE49-F238E27FC236}">
                      <a16:creationId xmlns:a16="http://schemas.microsoft.com/office/drawing/2014/main" id="{992FBFC9-55D5-1644-9045-61ED4A8B4B55}"/>
                    </a:ext>
                  </a:extLst>
                </p:cNvPr>
                <p:cNvGrpSpPr/>
                <p:nvPr/>
              </p:nvGrpSpPr>
              <p:grpSpPr>
                <a:xfrm>
                  <a:off x="8167145" y="3271328"/>
                  <a:ext cx="1624876" cy="1624876"/>
                  <a:chOff x="7031895" y="2092637"/>
                  <a:chExt cx="1319075" cy="1319075"/>
                </a:xfrm>
                <a:solidFill>
                  <a:srgbClr val="79BD28"/>
                </a:solidFill>
              </p:grpSpPr>
              <p:sp>
                <p:nvSpPr>
                  <p:cNvPr id="13" name="椭圆 12">
                    <a:extLst>
                      <a:ext uri="{FF2B5EF4-FFF2-40B4-BE49-F238E27FC236}">
                        <a16:creationId xmlns:a16="http://schemas.microsoft.com/office/drawing/2014/main" id="{A29959B1-04C5-B848-9E88-99C7F5D23338}"/>
                      </a:ext>
                    </a:extLst>
                  </p:cNvPr>
                  <p:cNvSpPr/>
                  <p:nvPr/>
                </p:nvSpPr>
                <p:spPr>
                  <a:xfrm>
                    <a:off x="7031895" y="2092637"/>
                    <a:ext cx="1319075" cy="1319075"/>
                  </a:xfrm>
                  <a:prstGeom prst="ellipse">
                    <a:avLst/>
                  </a:prstGeom>
                  <a:solidFill>
                    <a:srgbClr val="79BD28">
                      <a:alpha val="10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  <p:sp>
                <p:nvSpPr>
                  <p:cNvPr id="56" name="椭圆 55">
                    <a:extLst>
                      <a:ext uri="{FF2B5EF4-FFF2-40B4-BE49-F238E27FC236}">
                        <a16:creationId xmlns:a16="http://schemas.microsoft.com/office/drawing/2014/main" id="{623BF43A-66B1-D141-BEC0-ED0B23B777E4}"/>
                      </a:ext>
                    </a:extLst>
                  </p:cNvPr>
                  <p:cNvSpPr/>
                  <p:nvPr/>
                </p:nvSpPr>
                <p:spPr>
                  <a:xfrm>
                    <a:off x="7115185" y="2175927"/>
                    <a:ext cx="1152494" cy="1152494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</p:grpSp>
            <p:grpSp>
              <p:nvGrpSpPr>
                <p:cNvPr id="63" name="组合 62">
                  <a:extLst>
                    <a:ext uri="{FF2B5EF4-FFF2-40B4-BE49-F238E27FC236}">
                      <a16:creationId xmlns:a16="http://schemas.microsoft.com/office/drawing/2014/main" id="{C3886214-6F4E-1246-A8E3-50786C237DC2}"/>
                    </a:ext>
                  </a:extLst>
                </p:cNvPr>
                <p:cNvGrpSpPr/>
                <p:nvPr/>
              </p:nvGrpSpPr>
              <p:grpSpPr>
                <a:xfrm>
                  <a:off x="6976654" y="2553847"/>
                  <a:ext cx="1319075" cy="1319075"/>
                  <a:chOff x="7031895" y="2092637"/>
                  <a:chExt cx="1319075" cy="1319075"/>
                </a:xfrm>
                <a:solidFill>
                  <a:srgbClr val="345692"/>
                </a:solidFill>
              </p:grpSpPr>
              <p:sp>
                <p:nvSpPr>
                  <p:cNvPr id="64" name="椭圆 63">
                    <a:extLst>
                      <a:ext uri="{FF2B5EF4-FFF2-40B4-BE49-F238E27FC236}">
                        <a16:creationId xmlns:a16="http://schemas.microsoft.com/office/drawing/2014/main" id="{A8D6159F-7B9A-7F4D-8AD6-11DB7EF5C361}"/>
                      </a:ext>
                    </a:extLst>
                  </p:cNvPr>
                  <p:cNvSpPr/>
                  <p:nvPr/>
                </p:nvSpPr>
                <p:spPr>
                  <a:xfrm>
                    <a:off x="7031895" y="2092637"/>
                    <a:ext cx="1319075" cy="1319075"/>
                  </a:xfrm>
                  <a:prstGeom prst="ellipse">
                    <a:avLst/>
                  </a:prstGeom>
                  <a:solidFill>
                    <a:srgbClr val="345692">
                      <a:alpha val="14000"/>
                    </a:srgb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  <p:sp>
                <p:nvSpPr>
                  <p:cNvPr id="65" name="椭圆 64">
                    <a:extLst>
                      <a:ext uri="{FF2B5EF4-FFF2-40B4-BE49-F238E27FC236}">
                        <a16:creationId xmlns:a16="http://schemas.microsoft.com/office/drawing/2014/main" id="{7AEF65EF-AE41-1844-905E-397560DE4E36}"/>
                      </a:ext>
                    </a:extLst>
                  </p:cNvPr>
                  <p:cNvSpPr/>
                  <p:nvPr/>
                </p:nvSpPr>
                <p:spPr>
                  <a:xfrm>
                    <a:off x="7115185" y="2175927"/>
                    <a:ext cx="1152494" cy="1152494"/>
                  </a:xfrm>
                  <a:prstGeom prst="ellipse">
                    <a:avLst/>
                  </a:pr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kumimoji="1" lang="zh-CN" altLang="en-US"/>
                  </a:p>
                </p:txBody>
              </p:sp>
            </p:grpSp>
          </p:grpSp>
          <p:sp>
            <p:nvSpPr>
              <p:cNvPr id="79" name="文本框 78">
                <a:extLst>
                  <a:ext uri="{FF2B5EF4-FFF2-40B4-BE49-F238E27FC236}">
                    <a16:creationId xmlns:a16="http://schemas.microsoft.com/office/drawing/2014/main" id="{F151E35F-EB11-DA40-B0F1-E9A954C5C4FF}"/>
                  </a:ext>
                </a:extLst>
              </p:cNvPr>
              <p:cNvSpPr txBox="1"/>
              <p:nvPr/>
            </p:nvSpPr>
            <p:spPr>
              <a:xfrm>
                <a:off x="8606560" y="3506617"/>
                <a:ext cx="795411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zh-CN" sz="2400" b="1" dirty="0">
                    <a:solidFill>
                      <a:schemeClr val="bg1"/>
                    </a:solidFill>
                  </a:rPr>
                  <a:t>75%</a:t>
                </a:r>
                <a:endParaRPr kumimoji="1" lang="zh-CN" alt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80" name="文本框 79">
                <a:extLst>
                  <a:ext uri="{FF2B5EF4-FFF2-40B4-BE49-F238E27FC236}">
                    <a16:creationId xmlns:a16="http://schemas.microsoft.com/office/drawing/2014/main" id="{4DC29C04-EF28-FE4F-B329-F4A4CA988BD5}"/>
                  </a:ext>
                </a:extLst>
              </p:cNvPr>
              <p:cNvSpPr txBox="1"/>
              <p:nvPr/>
            </p:nvSpPr>
            <p:spPr>
              <a:xfrm>
                <a:off x="8412597" y="3962784"/>
                <a:ext cx="118333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kumimoji="1" lang="en" altLang="zh-CN" sz="1200" dirty="0">
                    <a:solidFill>
                      <a:schemeClr val="bg1"/>
                    </a:solidFill>
                  </a:rPr>
                  <a:t>Lift in</a:t>
                </a:r>
                <a:r>
                  <a:rPr kumimoji="1" lang="zh-CN" altLang="en-US" sz="1200" dirty="0">
                    <a:solidFill>
                      <a:schemeClr val="bg1"/>
                    </a:solidFill>
                  </a:rPr>
                  <a:t> </a:t>
                </a:r>
                <a:endParaRPr kumimoji="1" lang="en-US" altLang="zh-CN" sz="1200" dirty="0">
                  <a:solidFill>
                    <a:schemeClr val="bg1"/>
                  </a:solidFill>
                </a:endParaRPr>
              </a:p>
              <a:p>
                <a:pPr algn="ctr"/>
                <a:r>
                  <a:rPr kumimoji="1" lang="en-US" altLang="zh-CN" sz="1200" dirty="0">
                    <a:solidFill>
                      <a:schemeClr val="bg1"/>
                    </a:solidFill>
                  </a:rPr>
                  <a:t>engagement</a:t>
                </a:r>
                <a:endParaRPr kumimoji="1" lang="zh-CN" altLang="en-US" sz="12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81" name="文本框 80">
                <a:extLst>
                  <a:ext uri="{FF2B5EF4-FFF2-40B4-BE49-F238E27FC236}">
                    <a16:creationId xmlns:a16="http://schemas.microsoft.com/office/drawing/2014/main" id="{9E432887-EB19-8F40-B927-8C045D737170}"/>
                  </a:ext>
                </a:extLst>
              </p:cNvPr>
              <p:cNvSpPr txBox="1"/>
              <p:nvPr/>
            </p:nvSpPr>
            <p:spPr>
              <a:xfrm>
                <a:off x="9449996" y="2128911"/>
                <a:ext cx="795411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zh-CN" sz="2400" b="1" dirty="0">
                    <a:solidFill>
                      <a:schemeClr val="bg1"/>
                    </a:solidFill>
                  </a:rPr>
                  <a:t>63%</a:t>
                </a:r>
                <a:endParaRPr kumimoji="1" lang="zh-CN" alt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82" name="文本框 81">
                <a:extLst>
                  <a:ext uri="{FF2B5EF4-FFF2-40B4-BE49-F238E27FC236}">
                    <a16:creationId xmlns:a16="http://schemas.microsoft.com/office/drawing/2014/main" id="{414E1D63-3592-FF44-B66C-A9BA05DDBA83}"/>
                  </a:ext>
                </a:extLst>
              </p:cNvPr>
              <p:cNvSpPr txBox="1"/>
              <p:nvPr/>
            </p:nvSpPr>
            <p:spPr>
              <a:xfrm>
                <a:off x="9131034" y="2489592"/>
                <a:ext cx="1433334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kumimoji="1" lang="en" altLang="zh-CN" sz="1100" dirty="0">
                    <a:solidFill>
                      <a:schemeClr val="bg1"/>
                    </a:solidFill>
                  </a:rPr>
                  <a:t>Improved</a:t>
                </a:r>
                <a:r>
                  <a:rPr kumimoji="1" lang="zh-CN" altLang="en-US" sz="1100" dirty="0">
                    <a:solidFill>
                      <a:schemeClr val="bg1"/>
                    </a:solidFill>
                  </a:rPr>
                  <a:t> </a:t>
                </a:r>
                <a:r>
                  <a:rPr kumimoji="1" lang="en" altLang="zh-CN" sz="1100" dirty="0">
                    <a:solidFill>
                      <a:schemeClr val="bg1"/>
                    </a:solidFill>
                  </a:rPr>
                  <a:t>customer</a:t>
                </a:r>
                <a:r>
                  <a:rPr kumimoji="1" lang="zh-CN" altLang="en-US" sz="1100" dirty="0">
                    <a:solidFill>
                      <a:schemeClr val="bg1"/>
                    </a:solidFill>
                  </a:rPr>
                  <a:t> </a:t>
                </a:r>
                <a:r>
                  <a:rPr kumimoji="1" lang="en" altLang="zh-CN" sz="1100" dirty="0">
                    <a:solidFill>
                      <a:schemeClr val="bg1"/>
                    </a:solidFill>
                  </a:rPr>
                  <a:t>satisfaction</a:t>
                </a:r>
              </a:p>
              <a:p>
                <a:pPr algn="ctr"/>
                <a:r>
                  <a:rPr kumimoji="1" lang="en" altLang="zh-CN" sz="1100" dirty="0">
                    <a:solidFill>
                      <a:schemeClr val="bg1"/>
                    </a:solidFill>
                  </a:rPr>
                  <a:t>(</a:t>
                </a:r>
                <a:r>
                  <a:rPr kumimoji="1" lang="en" altLang="zh-CN" sz="1100" dirty="0" err="1">
                    <a:solidFill>
                      <a:schemeClr val="bg1"/>
                    </a:solidFill>
                  </a:rPr>
                  <a:t>ie</a:t>
                </a:r>
                <a:r>
                  <a:rPr kumimoji="1" lang="en" altLang="zh-CN" sz="1100" dirty="0">
                    <a:solidFill>
                      <a:schemeClr val="bg1"/>
                    </a:solidFill>
                  </a:rPr>
                  <a:t>. NPS)</a:t>
                </a:r>
                <a:endParaRPr kumimoji="1" lang="zh-CN" altLang="en-US" sz="11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83" name="文本框 82">
                <a:extLst>
                  <a:ext uri="{FF2B5EF4-FFF2-40B4-BE49-F238E27FC236}">
                    <a16:creationId xmlns:a16="http://schemas.microsoft.com/office/drawing/2014/main" id="{3E942138-1F66-2648-A2C5-13374F25E8B5}"/>
                  </a:ext>
                </a:extLst>
              </p:cNvPr>
              <p:cNvSpPr txBox="1"/>
              <p:nvPr/>
            </p:nvSpPr>
            <p:spPr>
              <a:xfrm>
                <a:off x="10008635" y="4433113"/>
                <a:ext cx="795411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zh-CN" sz="2400" b="1" dirty="0">
                    <a:solidFill>
                      <a:schemeClr val="bg1"/>
                    </a:solidFill>
                  </a:rPr>
                  <a:t>53%</a:t>
                </a:r>
                <a:endParaRPr kumimoji="1" lang="zh-CN" alt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84" name="文本框 83">
                <a:extLst>
                  <a:ext uri="{FF2B5EF4-FFF2-40B4-BE49-F238E27FC236}">
                    <a16:creationId xmlns:a16="http://schemas.microsoft.com/office/drawing/2014/main" id="{900C8783-3D64-3042-9D86-4A5198610C72}"/>
                  </a:ext>
                </a:extLst>
              </p:cNvPr>
              <p:cNvSpPr txBox="1"/>
              <p:nvPr/>
            </p:nvSpPr>
            <p:spPr>
              <a:xfrm>
                <a:off x="6938913" y="3097264"/>
                <a:ext cx="143333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kumimoji="1" lang="en" altLang="zh-CN" sz="1100" dirty="0">
                    <a:solidFill>
                      <a:schemeClr val="bg1"/>
                    </a:solidFill>
                  </a:rPr>
                  <a:t>Increased</a:t>
                </a:r>
                <a:r>
                  <a:rPr kumimoji="1" lang="zh-CN" altLang="en-US" sz="1100" dirty="0">
                    <a:solidFill>
                      <a:schemeClr val="bg1"/>
                    </a:solidFill>
                  </a:rPr>
                  <a:t> </a:t>
                </a:r>
                <a:r>
                  <a:rPr kumimoji="1" lang="en" altLang="zh-CN" sz="1100" dirty="0">
                    <a:solidFill>
                      <a:schemeClr val="bg1"/>
                    </a:solidFill>
                  </a:rPr>
                  <a:t>lead gen/sales</a:t>
                </a:r>
                <a:endParaRPr kumimoji="1" lang="zh-CN" altLang="en-US" sz="11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85" name="文本框 84">
                <a:extLst>
                  <a:ext uri="{FF2B5EF4-FFF2-40B4-BE49-F238E27FC236}">
                    <a16:creationId xmlns:a16="http://schemas.microsoft.com/office/drawing/2014/main" id="{B41D7A0B-0067-7C4C-90BF-6F893D066E2D}"/>
                  </a:ext>
                </a:extLst>
              </p:cNvPr>
              <p:cNvSpPr txBox="1"/>
              <p:nvPr/>
            </p:nvSpPr>
            <p:spPr>
              <a:xfrm>
                <a:off x="7257875" y="2686225"/>
                <a:ext cx="795411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zh-CN" sz="2400" b="1" dirty="0">
                    <a:solidFill>
                      <a:schemeClr val="bg1"/>
                    </a:solidFill>
                  </a:rPr>
                  <a:t>49%</a:t>
                </a:r>
                <a:endParaRPr kumimoji="1" lang="zh-CN" alt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86" name="文本框 85">
                <a:extLst>
                  <a:ext uri="{FF2B5EF4-FFF2-40B4-BE49-F238E27FC236}">
                    <a16:creationId xmlns:a16="http://schemas.microsoft.com/office/drawing/2014/main" id="{7D2C350C-F56C-AB44-A8D5-089621E3E0E1}"/>
                  </a:ext>
                </a:extLst>
              </p:cNvPr>
              <p:cNvSpPr txBox="1"/>
              <p:nvPr/>
            </p:nvSpPr>
            <p:spPr>
              <a:xfrm>
                <a:off x="9689673" y="4875213"/>
                <a:ext cx="1433334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kumimoji="1" lang="en" altLang="zh-CN" sz="1100" dirty="0">
                    <a:solidFill>
                      <a:schemeClr val="bg1"/>
                    </a:solidFill>
                  </a:rPr>
                  <a:t>Higher</a:t>
                </a:r>
                <a:r>
                  <a:rPr kumimoji="1" lang="zh-CN" altLang="en-US" sz="1100" dirty="0">
                    <a:solidFill>
                      <a:schemeClr val="bg1"/>
                    </a:solidFill>
                  </a:rPr>
                  <a:t> </a:t>
                </a:r>
                <a:r>
                  <a:rPr kumimoji="1" lang="en" altLang="zh-CN" sz="1100" dirty="0">
                    <a:solidFill>
                      <a:schemeClr val="bg1"/>
                    </a:solidFill>
                  </a:rPr>
                  <a:t>traffic</a:t>
                </a:r>
                <a:endParaRPr kumimoji="1" lang="zh-CN" altLang="en-US" sz="11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87" name="文本框 86">
                <a:extLst>
                  <a:ext uri="{FF2B5EF4-FFF2-40B4-BE49-F238E27FC236}">
                    <a16:creationId xmlns:a16="http://schemas.microsoft.com/office/drawing/2014/main" id="{83D4E601-055E-F44F-9393-7F0D9586F3DA}"/>
                  </a:ext>
                </a:extLst>
              </p:cNvPr>
              <p:cNvSpPr txBox="1"/>
              <p:nvPr/>
            </p:nvSpPr>
            <p:spPr>
              <a:xfrm>
                <a:off x="7756390" y="4804756"/>
                <a:ext cx="795411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kumimoji="1" lang="en-US" altLang="zh-CN" sz="2400" b="1" dirty="0">
                    <a:solidFill>
                      <a:schemeClr val="bg1"/>
                    </a:solidFill>
                  </a:rPr>
                  <a:t>46%</a:t>
                </a:r>
                <a:endParaRPr kumimoji="1" lang="zh-CN" altLang="en-US" sz="2400" b="1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88" name="文本框 87">
                <a:extLst>
                  <a:ext uri="{FF2B5EF4-FFF2-40B4-BE49-F238E27FC236}">
                    <a16:creationId xmlns:a16="http://schemas.microsoft.com/office/drawing/2014/main" id="{0E89286E-2DF5-FD47-B7A3-AA319C030C9A}"/>
                  </a:ext>
                </a:extLst>
              </p:cNvPr>
              <p:cNvSpPr txBox="1"/>
              <p:nvPr/>
            </p:nvSpPr>
            <p:spPr>
              <a:xfrm>
                <a:off x="7390416" y="5169497"/>
                <a:ext cx="143333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kumimoji="1" lang="en" altLang="zh-CN" sz="1100" dirty="0">
                    <a:solidFill>
                      <a:schemeClr val="bg1"/>
                    </a:solidFill>
                  </a:rPr>
                  <a:t>Greater</a:t>
                </a:r>
              </a:p>
              <a:p>
                <a:pPr algn="ctr"/>
                <a:r>
                  <a:rPr kumimoji="1" lang="en" altLang="zh-CN" sz="1100" dirty="0">
                    <a:solidFill>
                      <a:schemeClr val="bg1"/>
                    </a:solidFill>
                  </a:rPr>
                  <a:t>conversions</a:t>
                </a:r>
              </a:p>
            </p:txBody>
          </p:sp>
        </p:grpSp>
        <p:sp>
          <p:nvSpPr>
            <p:cNvPr id="90" name="文本框 89">
              <a:extLst>
                <a:ext uri="{FF2B5EF4-FFF2-40B4-BE49-F238E27FC236}">
                  <a16:creationId xmlns:a16="http://schemas.microsoft.com/office/drawing/2014/main" id="{9E9FAAAF-2012-054B-A9AD-4EA092D09AC5}"/>
                </a:ext>
              </a:extLst>
            </p:cNvPr>
            <p:cNvSpPr txBox="1"/>
            <p:nvPr/>
          </p:nvSpPr>
          <p:spPr>
            <a:xfrm>
              <a:off x="6726272" y="5582629"/>
              <a:ext cx="4229043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kumimoji="1" lang="en" altLang="zh-CN" sz="1000" dirty="0">
                  <a:solidFill>
                    <a:schemeClr val="bg1"/>
                  </a:solidFill>
                </a:rPr>
                <a:t>Source: Altimeter Group Digital Transformation Survey, 2014. N-59.</a:t>
              </a:r>
              <a:endParaRPr kumimoji="1" lang="zh-CN" altLang="en-US" sz="10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40496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2733EE11-D30E-124F-9216-6DACE45F26B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58" y="1170855"/>
            <a:ext cx="12192000" cy="4752258"/>
          </a:xfrm>
          <a:prstGeom prst="rect">
            <a:avLst/>
          </a:prstGeom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4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6414902" cy="523220"/>
            <a:chOff x="1" y="200326"/>
            <a:chExt cx="6414902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583525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A Case for Digital Transformation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44" name="文本框 43">
            <a:extLst>
              <a:ext uri="{FF2B5EF4-FFF2-40B4-BE49-F238E27FC236}">
                <a16:creationId xmlns:a16="http://schemas.microsoft.com/office/drawing/2014/main" id="{54F11925-6C8C-4E3B-B21F-F9BB6839291A}"/>
              </a:ext>
            </a:extLst>
          </p:cNvPr>
          <p:cNvSpPr txBox="1"/>
          <p:nvPr/>
        </p:nvSpPr>
        <p:spPr>
          <a:xfrm>
            <a:off x="2768679" y="1349866"/>
            <a:ext cx="6654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Beggars began to use the QR code for begging</a:t>
            </a:r>
            <a:endParaRPr lang="zh-CN" altLang="en-US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7EDCF76C-B554-0C4F-8905-FF2670EDF83C}"/>
              </a:ext>
            </a:extLst>
          </p:cNvPr>
          <p:cNvSpPr/>
          <p:nvPr/>
        </p:nvSpPr>
        <p:spPr>
          <a:xfrm>
            <a:off x="317653" y="2127518"/>
            <a:ext cx="11567160" cy="3318686"/>
          </a:xfrm>
          <a:prstGeom prst="rect">
            <a:avLst/>
          </a:prstGeom>
          <a:solidFill>
            <a:srgbClr val="00B0F0">
              <a:alpha val="6000"/>
            </a:srgbClr>
          </a:solidFill>
          <a:ln w="952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7437210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5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6039799" cy="523220"/>
            <a:chOff x="1" y="200326"/>
            <a:chExt cx="6039799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546014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Network a Key Carrier of Data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38" name="文本框 37">
            <a:extLst>
              <a:ext uri="{FF2B5EF4-FFF2-40B4-BE49-F238E27FC236}">
                <a16:creationId xmlns:a16="http://schemas.microsoft.com/office/drawing/2014/main" id="{7760D0A1-41D0-4C84-88C5-62B84F26573A}"/>
              </a:ext>
            </a:extLst>
          </p:cNvPr>
          <p:cNvSpPr txBox="1"/>
          <p:nvPr/>
        </p:nvSpPr>
        <p:spPr>
          <a:xfrm>
            <a:off x="1534845" y="2216093"/>
            <a:ext cx="2629779" cy="414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>
              <a:lnSpc>
                <a:spcPct val="150000"/>
              </a:lnSpc>
              <a:buClr>
                <a:srgbClr val="05B0EF"/>
              </a:buClr>
              <a:buFont typeface="Arial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Management Apps</a:t>
            </a:r>
            <a:endParaRPr lang="zh-CN" altLang="en-US" sz="1600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id="{42838B45-D7D4-4A95-B48F-56FAC2B7E334}"/>
              </a:ext>
            </a:extLst>
          </p:cNvPr>
          <p:cNvSpPr txBox="1"/>
          <p:nvPr/>
        </p:nvSpPr>
        <p:spPr>
          <a:xfrm>
            <a:off x="592275" y="3382903"/>
            <a:ext cx="2525850" cy="784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>
              <a:lnSpc>
                <a:spcPct val="150000"/>
              </a:lnSpc>
              <a:buClr>
                <a:srgbClr val="05B0EF"/>
              </a:buClr>
              <a:buFont typeface="Arial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Customer Relationship Apps</a:t>
            </a:r>
            <a:endParaRPr lang="zh-CN" altLang="en-US" sz="1600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id="{3330CA46-2A43-4634-87F4-EF10B98A63C8}"/>
              </a:ext>
            </a:extLst>
          </p:cNvPr>
          <p:cNvSpPr txBox="1"/>
          <p:nvPr/>
        </p:nvSpPr>
        <p:spPr>
          <a:xfrm>
            <a:off x="1056180" y="4744496"/>
            <a:ext cx="3108444" cy="414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>
              <a:lnSpc>
                <a:spcPct val="150000"/>
              </a:lnSpc>
              <a:buClr>
                <a:srgbClr val="05B0EF"/>
              </a:buClr>
              <a:buFont typeface="Arial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Data Monetization Apps</a:t>
            </a:r>
            <a:endParaRPr lang="zh-CN" altLang="en-US" sz="1600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id="{DE94CBE8-294C-405C-A662-9A3FA53BA117}"/>
              </a:ext>
            </a:extLst>
          </p:cNvPr>
          <p:cNvSpPr txBox="1"/>
          <p:nvPr/>
        </p:nvSpPr>
        <p:spPr>
          <a:xfrm>
            <a:off x="9363587" y="3382903"/>
            <a:ext cx="2236139" cy="784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rgbClr val="05B0EF"/>
              </a:buClr>
              <a:buFont typeface="Arial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Business Process Apps</a:t>
            </a:r>
            <a:endParaRPr lang="zh-CN" altLang="en-US" sz="1600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4C304048-F32B-4685-A93C-8629D3977C72}"/>
              </a:ext>
            </a:extLst>
          </p:cNvPr>
          <p:cNvSpPr txBox="1"/>
          <p:nvPr/>
        </p:nvSpPr>
        <p:spPr>
          <a:xfrm>
            <a:off x="8156634" y="2262063"/>
            <a:ext cx="3108444" cy="414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rgbClr val="05B0EF"/>
              </a:buClr>
              <a:buFont typeface="Arial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HR Apps</a:t>
            </a:r>
            <a:endParaRPr lang="zh-CN" altLang="en-US" sz="1600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016EBBD3-FB07-4492-A208-A34977739C7D}"/>
              </a:ext>
            </a:extLst>
          </p:cNvPr>
          <p:cNvSpPr txBox="1"/>
          <p:nvPr/>
        </p:nvSpPr>
        <p:spPr>
          <a:xfrm>
            <a:off x="8156634" y="4744496"/>
            <a:ext cx="3108444" cy="414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rgbClr val="05B0EF"/>
              </a:buClr>
              <a:buFont typeface="Arial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ERP Apps</a:t>
            </a:r>
            <a:endParaRPr lang="zh-CN" altLang="en-US" sz="1600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id="{2A2EA3E0-32C2-7048-AE53-4A9C554347DA}"/>
              </a:ext>
            </a:extLst>
          </p:cNvPr>
          <p:cNvGrpSpPr/>
          <p:nvPr/>
        </p:nvGrpSpPr>
        <p:grpSpPr>
          <a:xfrm>
            <a:off x="3229636" y="1988209"/>
            <a:ext cx="5732729" cy="3575683"/>
            <a:chOff x="3374492" y="1988209"/>
            <a:chExt cx="5732729" cy="3575683"/>
          </a:xfrm>
        </p:grpSpPr>
        <p:sp>
          <p:nvSpPr>
            <p:cNvPr id="37" name="Freeform 5">
              <a:extLst>
                <a:ext uri="{FF2B5EF4-FFF2-40B4-BE49-F238E27FC236}">
                  <a16:creationId xmlns:a16="http://schemas.microsoft.com/office/drawing/2014/main" id="{DADBAD8A-DD8A-4A37-8042-B78EC9B8C7F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61785" y="1988209"/>
              <a:ext cx="1158142" cy="1159085"/>
            </a:xfrm>
            <a:custGeom>
              <a:avLst/>
              <a:gdLst>
                <a:gd name="T0" fmla="*/ 0 w 3277"/>
                <a:gd name="T1" fmla="*/ 1639 h 3277"/>
                <a:gd name="T2" fmla="*/ 3277 w 3277"/>
                <a:gd name="T3" fmla="*/ 1639 h 3277"/>
                <a:gd name="T4" fmla="*/ 3065 w 3277"/>
                <a:gd name="T5" fmla="*/ 1586 h 3277"/>
                <a:gd name="T6" fmla="*/ 2309 w 3277"/>
                <a:gd name="T7" fmla="*/ 923 h 3277"/>
                <a:gd name="T8" fmla="*/ 3065 w 3277"/>
                <a:gd name="T9" fmla="*/ 1586 h 3277"/>
                <a:gd name="T10" fmla="*/ 1154 w 3277"/>
                <a:gd name="T11" fmla="*/ 2509 h 3277"/>
                <a:gd name="T12" fmla="*/ 1585 w 3277"/>
                <a:gd name="T13" fmla="*/ 3066 h 3277"/>
                <a:gd name="T14" fmla="*/ 2169 w 3277"/>
                <a:gd name="T15" fmla="*/ 860 h 3277"/>
                <a:gd name="T16" fmla="*/ 1691 w 3277"/>
                <a:gd name="T17" fmla="*/ 212 h 3277"/>
                <a:gd name="T18" fmla="*/ 1872 w 3277"/>
                <a:gd name="T19" fmla="*/ 230 h 3277"/>
                <a:gd name="T20" fmla="*/ 2266 w 3277"/>
                <a:gd name="T21" fmla="*/ 823 h 3277"/>
                <a:gd name="T22" fmla="*/ 1872 w 3277"/>
                <a:gd name="T23" fmla="*/ 230 h 3277"/>
                <a:gd name="T24" fmla="*/ 1585 w 3277"/>
                <a:gd name="T25" fmla="*/ 952 h 3277"/>
                <a:gd name="T26" fmla="*/ 1580 w 3277"/>
                <a:gd name="T27" fmla="*/ 212 h 3277"/>
                <a:gd name="T28" fmla="*/ 1009 w 3277"/>
                <a:gd name="T29" fmla="*/ 826 h 3277"/>
                <a:gd name="T30" fmla="*/ 1403 w 3277"/>
                <a:gd name="T31" fmla="*/ 233 h 3277"/>
                <a:gd name="T32" fmla="*/ 1068 w 3277"/>
                <a:gd name="T33" fmla="*/ 960 h 3277"/>
                <a:gd name="T34" fmla="*/ 1585 w 3277"/>
                <a:gd name="T35" fmla="*/ 1586 h 3277"/>
                <a:gd name="T36" fmla="*/ 1068 w 3277"/>
                <a:gd name="T37" fmla="*/ 960 h 3277"/>
                <a:gd name="T38" fmla="*/ 1585 w 3277"/>
                <a:gd name="T39" fmla="*/ 2326 h 3277"/>
                <a:gd name="T40" fmla="*/ 951 w 3277"/>
                <a:gd name="T41" fmla="*/ 1692 h 3277"/>
                <a:gd name="T42" fmla="*/ 1403 w 3277"/>
                <a:gd name="T43" fmla="*/ 3045 h 3277"/>
                <a:gd name="T44" fmla="*/ 1049 w 3277"/>
                <a:gd name="T45" fmla="*/ 2537 h 3277"/>
                <a:gd name="T46" fmla="*/ 1691 w 3277"/>
                <a:gd name="T47" fmla="*/ 3066 h 3277"/>
                <a:gd name="T48" fmla="*/ 2128 w 3277"/>
                <a:gd name="T49" fmla="*/ 2503 h 3277"/>
                <a:gd name="T50" fmla="*/ 1691 w 3277"/>
                <a:gd name="T51" fmla="*/ 3066 h 3277"/>
                <a:gd name="T52" fmla="*/ 2564 w 3277"/>
                <a:gd name="T53" fmla="*/ 2717 h 3277"/>
                <a:gd name="T54" fmla="*/ 2227 w 3277"/>
                <a:gd name="T55" fmla="*/ 2537 h 3277"/>
                <a:gd name="T56" fmla="*/ 1691 w 3277"/>
                <a:gd name="T57" fmla="*/ 2326 h 3277"/>
                <a:gd name="T58" fmla="*/ 2325 w 3277"/>
                <a:gd name="T59" fmla="*/ 1692 h 3277"/>
                <a:gd name="T60" fmla="*/ 2170 w 3277"/>
                <a:gd name="T61" fmla="*/ 2404 h 3277"/>
                <a:gd name="T62" fmla="*/ 1691 w 3277"/>
                <a:gd name="T63" fmla="*/ 1057 h 3277"/>
                <a:gd name="T64" fmla="*/ 2325 w 3277"/>
                <a:gd name="T65" fmla="*/ 1586 h 3277"/>
                <a:gd name="T66" fmla="*/ 574 w 3277"/>
                <a:gd name="T67" fmla="*/ 692 h 3277"/>
                <a:gd name="T68" fmla="*/ 845 w 3277"/>
                <a:gd name="T69" fmla="*/ 1586 h 3277"/>
                <a:gd name="T70" fmla="*/ 574 w 3277"/>
                <a:gd name="T71" fmla="*/ 692 h 3277"/>
                <a:gd name="T72" fmla="*/ 845 w 3277"/>
                <a:gd name="T73" fmla="*/ 1692 h 3277"/>
                <a:gd name="T74" fmla="*/ 634 w 3277"/>
                <a:gd name="T75" fmla="*/ 2650 h 3277"/>
                <a:gd name="T76" fmla="*/ 2642 w 3277"/>
                <a:gd name="T77" fmla="*/ 2650 h 3277"/>
                <a:gd name="T78" fmla="*/ 2431 w 3277"/>
                <a:gd name="T79" fmla="*/ 1692 h 3277"/>
                <a:gd name="T80" fmla="*/ 2642 w 3277"/>
                <a:gd name="T81" fmla="*/ 2650 h 3277"/>
                <a:gd name="T82" fmla="*/ 2642 w 3277"/>
                <a:gd name="T83" fmla="*/ 2650 h 3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277" h="3277">
                  <a:moveTo>
                    <a:pt x="1638" y="0"/>
                  </a:moveTo>
                  <a:cubicBezTo>
                    <a:pt x="733" y="0"/>
                    <a:pt x="0" y="734"/>
                    <a:pt x="0" y="1639"/>
                  </a:cubicBezTo>
                  <a:cubicBezTo>
                    <a:pt x="0" y="2544"/>
                    <a:pt x="733" y="3277"/>
                    <a:pt x="1638" y="3277"/>
                  </a:cubicBezTo>
                  <a:cubicBezTo>
                    <a:pt x="2543" y="3277"/>
                    <a:pt x="3277" y="2544"/>
                    <a:pt x="3277" y="1639"/>
                  </a:cubicBezTo>
                  <a:cubicBezTo>
                    <a:pt x="3277" y="734"/>
                    <a:pt x="2543" y="0"/>
                    <a:pt x="1638" y="0"/>
                  </a:cubicBezTo>
                  <a:close/>
                  <a:moveTo>
                    <a:pt x="3065" y="1586"/>
                  </a:moveTo>
                  <a:cubicBezTo>
                    <a:pt x="2431" y="1586"/>
                    <a:pt x="2431" y="1586"/>
                    <a:pt x="2431" y="1586"/>
                  </a:cubicBezTo>
                  <a:cubicBezTo>
                    <a:pt x="2426" y="1360"/>
                    <a:pt x="2385" y="1136"/>
                    <a:pt x="2309" y="923"/>
                  </a:cubicBezTo>
                  <a:cubicBezTo>
                    <a:pt x="2451" y="863"/>
                    <a:pt x="2584" y="785"/>
                    <a:pt x="2705" y="691"/>
                  </a:cubicBezTo>
                  <a:cubicBezTo>
                    <a:pt x="2926" y="938"/>
                    <a:pt x="3053" y="1254"/>
                    <a:pt x="3065" y="1586"/>
                  </a:cubicBezTo>
                  <a:close/>
                  <a:moveTo>
                    <a:pt x="1585" y="3066"/>
                  </a:moveTo>
                  <a:cubicBezTo>
                    <a:pt x="1404" y="2912"/>
                    <a:pt x="1257" y="2723"/>
                    <a:pt x="1154" y="2509"/>
                  </a:cubicBezTo>
                  <a:cubicBezTo>
                    <a:pt x="1294" y="2464"/>
                    <a:pt x="1439" y="2438"/>
                    <a:pt x="1585" y="2431"/>
                  </a:cubicBezTo>
                  <a:lnTo>
                    <a:pt x="1585" y="3066"/>
                  </a:lnTo>
                  <a:close/>
                  <a:moveTo>
                    <a:pt x="1696" y="212"/>
                  </a:moveTo>
                  <a:cubicBezTo>
                    <a:pt x="1903" y="387"/>
                    <a:pt x="2065" y="609"/>
                    <a:pt x="2169" y="860"/>
                  </a:cubicBezTo>
                  <a:cubicBezTo>
                    <a:pt x="2015" y="914"/>
                    <a:pt x="1854" y="945"/>
                    <a:pt x="1691" y="952"/>
                  </a:cubicBezTo>
                  <a:cubicBezTo>
                    <a:pt x="1691" y="212"/>
                    <a:pt x="1691" y="212"/>
                    <a:pt x="1691" y="212"/>
                  </a:cubicBezTo>
                  <a:lnTo>
                    <a:pt x="1696" y="212"/>
                  </a:lnTo>
                  <a:close/>
                  <a:moveTo>
                    <a:pt x="1872" y="230"/>
                  </a:moveTo>
                  <a:cubicBezTo>
                    <a:pt x="2157" y="277"/>
                    <a:pt x="2421" y="410"/>
                    <a:pt x="2629" y="611"/>
                  </a:cubicBezTo>
                  <a:cubicBezTo>
                    <a:pt x="2517" y="697"/>
                    <a:pt x="2396" y="768"/>
                    <a:pt x="2266" y="823"/>
                  </a:cubicBezTo>
                  <a:cubicBezTo>
                    <a:pt x="2174" y="603"/>
                    <a:pt x="2040" y="402"/>
                    <a:pt x="1873" y="233"/>
                  </a:cubicBezTo>
                  <a:lnTo>
                    <a:pt x="1872" y="230"/>
                  </a:lnTo>
                  <a:close/>
                  <a:moveTo>
                    <a:pt x="1585" y="212"/>
                  </a:moveTo>
                  <a:cubicBezTo>
                    <a:pt x="1585" y="952"/>
                    <a:pt x="1585" y="952"/>
                    <a:pt x="1585" y="952"/>
                  </a:cubicBezTo>
                  <a:cubicBezTo>
                    <a:pt x="1423" y="947"/>
                    <a:pt x="1262" y="917"/>
                    <a:pt x="1107" y="865"/>
                  </a:cubicBezTo>
                  <a:cubicBezTo>
                    <a:pt x="1211" y="613"/>
                    <a:pt x="1373" y="389"/>
                    <a:pt x="1580" y="212"/>
                  </a:cubicBezTo>
                  <a:lnTo>
                    <a:pt x="1585" y="212"/>
                  </a:lnTo>
                  <a:close/>
                  <a:moveTo>
                    <a:pt x="1009" y="826"/>
                  </a:moveTo>
                  <a:cubicBezTo>
                    <a:pt x="880" y="771"/>
                    <a:pt x="758" y="700"/>
                    <a:pt x="647" y="614"/>
                  </a:cubicBezTo>
                  <a:cubicBezTo>
                    <a:pt x="854" y="413"/>
                    <a:pt x="1118" y="280"/>
                    <a:pt x="1403" y="233"/>
                  </a:cubicBezTo>
                  <a:cubicBezTo>
                    <a:pt x="1235" y="403"/>
                    <a:pt x="1101" y="605"/>
                    <a:pt x="1009" y="826"/>
                  </a:cubicBezTo>
                  <a:close/>
                  <a:moveTo>
                    <a:pt x="1068" y="960"/>
                  </a:moveTo>
                  <a:cubicBezTo>
                    <a:pt x="1235" y="1019"/>
                    <a:pt x="1409" y="1051"/>
                    <a:pt x="1585" y="1057"/>
                  </a:cubicBezTo>
                  <a:cubicBezTo>
                    <a:pt x="1585" y="1586"/>
                    <a:pt x="1585" y="1586"/>
                    <a:pt x="1585" y="1586"/>
                  </a:cubicBezTo>
                  <a:cubicBezTo>
                    <a:pt x="951" y="1586"/>
                    <a:pt x="951" y="1586"/>
                    <a:pt x="951" y="1586"/>
                  </a:cubicBezTo>
                  <a:cubicBezTo>
                    <a:pt x="956" y="1372"/>
                    <a:pt x="996" y="1161"/>
                    <a:pt x="1068" y="960"/>
                  </a:cubicBezTo>
                  <a:close/>
                  <a:moveTo>
                    <a:pt x="1585" y="1692"/>
                  </a:moveTo>
                  <a:cubicBezTo>
                    <a:pt x="1585" y="2326"/>
                    <a:pt x="1585" y="2326"/>
                    <a:pt x="1585" y="2326"/>
                  </a:cubicBezTo>
                  <a:cubicBezTo>
                    <a:pt x="1422" y="2330"/>
                    <a:pt x="1261" y="2358"/>
                    <a:pt x="1105" y="2407"/>
                  </a:cubicBezTo>
                  <a:cubicBezTo>
                    <a:pt x="1010" y="2180"/>
                    <a:pt x="958" y="1938"/>
                    <a:pt x="951" y="1692"/>
                  </a:cubicBezTo>
                  <a:lnTo>
                    <a:pt x="1585" y="1692"/>
                  </a:lnTo>
                  <a:close/>
                  <a:moveTo>
                    <a:pt x="1403" y="3045"/>
                  </a:moveTo>
                  <a:cubicBezTo>
                    <a:pt x="1148" y="3002"/>
                    <a:pt x="909" y="2891"/>
                    <a:pt x="712" y="2722"/>
                  </a:cubicBezTo>
                  <a:cubicBezTo>
                    <a:pt x="817" y="2647"/>
                    <a:pt x="930" y="2585"/>
                    <a:pt x="1049" y="2537"/>
                  </a:cubicBezTo>
                  <a:cubicBezTo>
                    <a:pt x="1138" y="2725"/>
                    <a:pt x="1257" y="2897"/>
                    <a:pt x="1403" y="3045"/>
                  </a:cubicBezTo>
                  <a:close/>
                  <a:moveTo>
                    <a:pt x="1691" y="3066"/>
                  </a:moveTo>
                  <a:cubicBezTo>
                    <a:pt x="1691" y="2431"/>
                    <a:pt x="1691" y="2431"/>
                    <a:pt x="1691" y="2431"/>
                  </a:cubicBezTo>
                  <a:cubicBezTo>
                    <a:pt x="1839" y="2436"/>
                    <a:pt x="1986" y="2460"/>
                    <a:pt x="2128" y="2503"/>
                  </a:cubicBezTo>
                  <a:cubicBezTo>
                    <a:pt x="2025" y="2719"/>
                    <a:pt x="1878" y="2911"/>
                    <a:pt x="1696" y="3066"/>
                  </a:cubicBezTo>
                  <a:lnTo>
                    <a:pt x="1691" y="3066"/>
                  </a:lnTo>
                  <a:close/>
                  <a:moveTo>
                    <a:pt x="2227" y="2537"/>
                  </a:moveTo>
                  <a:cubicBezTo>
                    <a:pt x="2346" y="2584"/>
                    <a:pt x="2459" y="2644"/>
                    <a:pt x="2564" y="2717"/>
                  </a:cubicBezTo>
                  <a:cubicBezTo>
                    <a:pt x="2367" y="2885"/>
                    <a:pt x="2128" y="2997"/>
                    <a:pt x="1873" y="3039"/>
                  </a:cubicBezTo>
                  <a:cubicBezTo>
                    <a:pt x="2018" y="2893"/>
                    <a:pt x="2138" y="2723"/>
                    <a:pt x="2227" y="2537"/>
                  </a:cubicBezTo>
                  <a:close/>
                  <a:moveTo>
                    <a:pt x="2170" y="2404"/>
                  </a:moveTo>
                  <a:cubicBezTo>
                    <a:pt x="2015" y="2356"/>
                    <a:pt x="1853" y="2329"/>
                    <a:pt x="1691" y="2326"/>
                  </a:cubicBezTo>
                  <a:cubicBezTo>
                    <a:pt x="1691" y="1692"/>
                    <a:pt x="1691" y="1692"/>
                    <a:pt x="1691" y="1692"/>
                  </a:cubicBezTo>
                  <a:cubicBezTo>
                    <a:pt x="2325" y="1692"/>
                    <a:pt x="2325" y="1692"/>
                    <a:pt x="2325" y="1692"/>
                  </a:cubicBezTo>
                  <a:cubicBezTo>
                    <a:pt x="2319" y="1938"/>
                    <a:pt x="2266" y="2182"/>
                    <a:pt x="2171" y="2409"/>
                  </a:cubicBezTo>
                  <a:lnTo>
                    <a:pt x="2170" y="2404"/>
                  </a:lnTo>
                  <a:close/>
                  <a:moveTo>
                    <a:pt x="1691" y="1586"/>
                  </a:moveTo>
                  <a:cubicBezTo>
                    <a:pt x="1691" y="1057"/>
                    <a:pt x="1691" y="1057"/>
                    <a:pt x="1691" y="1057"/>
                  </a:cubicBezTo>
                  <a:cubicBezTo>
                    <a:pt x="1867" y="1052"/>
                    <a:pt x="2041" y="1020"/>
                    <a:pt x="2208" y="962"/>
                  </a:cubicBezTo>
                  <a:cubicBezTo>
                    <a:pt x="2280" y="1163"/>
                    <a:pt x="2320" y="1373"/>
                    <a:pt x="2325" y="1586"/>
                  </a:cubicBezTo>
                  <a:lnTo>
                    <a:pt x="1691" y="1586"/>
                  </a:lnTo>
                  <a:close/>
                  <a:moveTo>
                    <a:pt x="574" y="692"/>
                  </a:moveTo>
                  <a:cubicBezTo>
                    <a:pt x="695" y="786"/>
                    <a:pt x="828" y="865"/>
                    <a:pt x="969" y="924"/>
                  </a:cubicBezTo>
                  <a:cubicBezTo>
                    <a:pt x="893" y="1137"/>
                    <a:pt x="851" y="1360"/>
                    <a:pt x="845" y="1586"/>
                  </a:cubicBezTo>
                  <a:cubicBezTo>
                    <a:pt x="211" y="1586"/>
                    <a:pt x="211" y="1586"/>
                    <a:pt x="211" y="1586"/>
                  </a:cubicBezTo>
                  <a:cubicBezTo>
                    <a:pt x="224" y="1255"/>
                    <a:pt x="352" y="938"/>
                    <a:pt x="574" y="692"/>
                  </a:cubicBezTo>
                  <a:close/>
                  <a:moveTo>
                    <a:pt x="211" y="1692"/>
                  </a:moveTo>
                  <a:cubicBezTo>
                    <a:pt x="845" y="1692"/>
                    <a:pt x="845" y="1692"/>
                    <a:pt x="845" y="1692"/>
                  </a:cubicBezTo>
                  <a:cubicBezTo>
                    <a:pt x="851" y="1951"/>
                    <a:pt x="905" y="2207"/>
                    <a:pt x="1004" y="2446"/>
                  </a:cubicBezTo>
                  <a:cubicBezTo>
                    <a:pt x="873" y="2499"/>
                    <a:pt x="748" y="2567"/>
                    <a:pt x="634" y="2650"/>
                  </a:cubicBezTo>
                  <a:cubicBezTo>
                    <a:pt x="376" y="2396"/>
                    <a:pt x="225" y="2053"/>
                    <a:pt x="211" y="1692"/>
                  </a:cubicBezTo>
                  <a:close/>
                  <a:moveTo>
                    <a:pt x="2642" y="2650"/>
                  </a:moveTo>
                  <a:cubicBezTo>
                    <a:pt x="2527" y="2567"/>
                    <a:pt x="2401" y="2499"/>
                    <a:pt x="2268" y="2446"/>
                  </a:cubicBezTo>
                  <a:cubicBezTo>
                    <a:pt x="2369" y="2207"/>
                    <a:pt x="2424" y="1951"/>
                    <a:pt x="2431" y="1692"/>
                  </a:cubicBezTo>
                  <a:cubicBezTo>
                    <a:pt x="3065" y="1692"/>
                    <a:pt x="3065" y="1692"/>
                    <a:pt x="3065" y="1692"/>
                  </a:cubicBezTo>
                  <a:cubicBezTo>
                    <a:pt x="3051" y="2053"/>
                    <a:pt x="2900" y="2396"/>
                    <a:pt x="2642" y="2650"/>
                  </a:cubicBezTo>
                  <a:close/>
                  <a:moveTo>
                    <a:pt x="2642" y="2650"/>
                  </a:moveTo>
                  <a:cubicBezTo>
                    <a:pt x="2642" y="2650"/>
                    <a:pt x="2642" y="2650"/>
                    <a:pt x="2642" y="2650"/>
                  </a:cubicBezTo>
                </a:path>
              </a:pathLst>
            </a:custGeom>
            <a:gradFill flip="none" rotWithShape="1">
              <a:gsLst>
                <a:gs pos="0">
                  <a:srgbClr val="05B0EF"/>
                </a:gs>
                <a:gs pos="100000">
                  <a:srgbClr val="002060"/>
                </a:gs>
              </a:gsLst>
              <a:lin ang="5400000" scaled="1"/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grpSp>
          <p:nvGrpSpPr>
            <p:cNvPr id="46" name="组合 38">
              <a:extLst>
                <a:ext uri="{FF2B5EF4-FFF2-40B4-BE49-F238E27FC236}">
                  <a16:creationId xmlns:a16="http://schemas.microsoft.com/office/drawing/2014/main" id="{0547C2B8-F9AD-4B67-9D86-F79F8A71F81D}"/>
                </a:ext>
              </a:extLst>
            </p:cNvPr>
            <p:cNvGrpSpPr/>
            <p:nvPr/>
          </p:nvGrpSpPr>
          <p:grpSpPr>
            <a:xfrm>
              <a:off x="3374492" y="2430180"/>
              <a:ext cx="5732729" cy="3133712"/>
              <a:chOff x="2021588" y="2241634"/>
              <a:chExt cx="9091922" cy="4969964"/>
            </a:xfrm>
          </p:grpSpPr>
          <p:sp>
            <p:nvSpPr>
              <p:cNvPr id="47" name="任意多边形 67">
                <a:extLst>
                  <a:ext uri="{FF2B5EF4-FFF2-40B4-BE49-F238E27FC236}">
                    <a16:creationId xmlns:a16="http://schemas.microsoft.com/office/drawing/2014/main" id="{2B9A43CB-D601-437B-B782-BA44F0EA1427}"/>
                  </a:ext>
                </a:extLst>
              </p:cNvPr>
              <p:cNvSpPr/>
              <p:nvPr/>
            </p:nvSpPr>
            <p:spPr>
              <a:xfrm>
                <a:off x="5115782" y="3639196"/>
                <a:ext cx="2823171" cy="3572402"/>
              </a:xfrm>
              <a:custGeom>
                <a:avLst/>
                <a:gdLst>
                  <a:gd name="connsiteX0" fmla="*/ 0 w 5742480"/>
                  <a:gd name="connsiteY0" fmla="*/ 0 h 6945766"/>
                  <a:gd name="connsiteX1" fmla="*/ 9508 w 5742480"/>
                  <a:gd name="connsiteY1" fmla="*/ 0 h 6945766"/>
                  <a:gd name="connsiteX2" fmla="*/ 14836 w 5742480"/>
                  <a:gd name="connsiteY2" fmla="*/ 14245 h 6945766"/>
                  <a:gd name="connsiteX3" fmla="*/ 2873296 w 5742480"/>
                  <a:gd name="connsiteY3" fmla="*/ 538895 h 6945766"/>
                  <a:gd name="connsiteX4" fmla="*/ 5731760 w 5742480"/>
                  <a:gd name="connsiteY4" fmla="*/ 14245 h 6945766"/>
                  <a:gd name="connsiteX5" fmla="*/ 5737088 w 5742480"/>
                  <a:gd name="connsiteY5" fmla="*/ 0 h 6945766"/>
                  <a:gd name="connsiteX6" fmla="*/ 5742480 w 5742480"/>
                  <a:gd name="connsiteY6" fmla="*/ 0 h 6945766"/>
                  <a:gd name="connsiteX7" fmla="*/ 5742480 w 5742480"/>
                  <a:gd name="connsiteY7" fmla="*/ 6945766 h 6945766"/>
                  <a:gd name="connsiteX8" fmla="*/ 0 w 5742480"/>
                  <a:gd name="connsiteY8" fmla="*/ 6945766 h 6945766"/>
                  <a:gd name="connsiteX0" fmla="*/ 0 w 5742480"/>
                  <a:gd name="connsiteY0" fmla="*/ 0 h 6945766"/>
                  <a:gd name="connsiteX1" fmla="*/ 9508 w 5742480"/>
                  <a:gd name="connsiteY1" fmla="*/ 0 h 6945766"/>
                  <a:gd name="connsiteX2" fmla="*/ 14836 w 5742480"/>
                  <a:gd name="connsiteY2" fmla="*/ 14245 h 6945766"/>
                  <a:gd name="connsiteX3" fmla="*/ 2873296 w 5742480"/>
                  <a:gd name="connsiteY3" fmla="*/ 538895 h 6945766"/>
                  <a:gd name="connsiteX4" fmla="*/ 5731760 w 5742480"/>
                  <a:gd name="connsiteY4" fmla="*/ 14245 h 6945766"/>
                  <a:gd name="connsiteX5" fmla="*/ 5737088 w 5742480"/>
                  <a:gd name="connsiteY5" fmla="*/ 0 h 6945766"/>
                  <a:gd name="connsiteX6" fmla="*/ 5742480 w 5742480"/>
                  <a:gd name="connsiteY6" fmla="*/ 0 h 6945766"/>
                  <a:gd name="connsiteX7" fmla="*/ 5742480 w 5742480"/>
                  <a:gd name="connsiteY7" fmla="*/ 6945766 h 6945766"/>
                  <a:gd name="connsiteX8" fmla="*/ 22303 w 5742480"/>
                  <a:gd name="connsiteY8" fmla="*/ 5005453 h 6945766"/>
                  <a:gd name="connsiteX9" fmla="*/ 0 w 5742480"/>
                  <a:gd name="connsiteY9" fmla="*/ 0 h 6945766"/>
                  <a:gd name="connsiteX0" fmla="*/ 0 w 5742480"/>
                  <a:gd name="connsiteY0" fmla="*/ 0 h 5139268"/>
                  <a:gd name="connsiteX1" fmla="*/ 9508 w 5742480"/>
                  <a:gd name="connsiteY1" fmla="*/ 0 h 5139268"/>
                  <a:gd name="connsiteX2" fmla="*/ 14836 w 5742480"/>
                  <a:gd name="connsiteY2" fmla="*/ 14245 h 5139268"/>
                  <a:gd name="connsiteX3" fmla="*/ 2873296 w 5742480"/>
                  <a:gd name="connsiteY3" fmla="*/ 538895 h 5139268"/>
                  <a:gd name="connsiteX4" fmla="*/ 5731760 w 5742480"/>
                  <a:gd name="connsiteY4" fmla="*/ 14245 h 5139268"/>
                  <a:gd name="connsiteX5" fmla="*/ 5737088 w 5742480"/>
                  <a:gd name="connsiteY5" fmla="*/ 0 h 5139268"/>
                  <a:gd name="connsiteX6" fmla="*/ 5742480 w 5742480"/>
                  <a:gd name="connsiteY6" fmla="*/ 0 h 5139268"/>
                  <a:gd name="connsiteX7" fmla="*/ 5742480 w 5742480"/>
                  <a:gd name="connsiteY7" fmla="*/ 5139268 h 5139268"/>
                  <a:gd name="connsiteX8" fmla="*/ 22303 w 5742480"/>
                  <a:gd name="connsiteY8" fmla="*/ 5005453 h 5139268"/>
                  <a:gd name="connsiteX9" fmla="*/ 0 w 5742480"/>
                  <a:gd name="connsiteY9" fmla="*/ 0 h 5139268"/>
                  <a:gd name="connsiteX0" fmla="*/ 1143 w 5743623"/>
                  <a:gd name="connsiteY0" fmla="*/ 0 h 7350708"/>
                  <a:gd name="connsiteX1" fmla="*/ 10651 w 5743623"/>
                  <a:gd name="connsiteY1" fmla="*/ 0 h 7350708"/>
                  <a:gd name="connsiteX2" fmla="*/ 15979 w 5743623"/>
                  <a:gd name="connsiteY2" fmla="*/ 14245 h 7350708"/>
                  <a:gd name="connsiteX3" fmla="*/ 2874439 w 5743623"/>
                  <a:gd name="connsiteY3" fmla="*/ 538895 h 7350708"/>
                  <a:gd name="connsiteX4" fmla="*/ 5732903 w 5743623"/>
                  <a:gd name="connsiteY4" fmla="*/ 14245 h 7350708"/>
                  <a:gd name="connsiteX5" fmla="*/ 5738231 w 5743623"/>
                  <a:gd name="connsiteY5" fmla="*/ 0 h 7350708"/>
                  <a:gd name="connsiteX6" fmla="*/ 5743623 w 5743623"/>
                  <a:gd name="connsiteY6" fmla="*/ 0 h 7350708"/>
                  <a:gd name="connsiteX7" fmla="*/ 5743623 w 5743623"/>
                  <a:gd name="connsiteY7" fmla="*/ 5139268 h 7350708"/>
                  <a:gd name="connsiteX8" fmla="*/ 0 w 5743623"/>
                  <a:gd name="connsiteY8" fmla="*/ 7350068 h 7350708"/>
                  <a:gd name="connsiteX9" fmla="*/ 1143 w 5743623"/>
                  <a:gd name="connsiteY9" fmla="*/ 0 h 7350708"/>
                  <a:gd name="connsiteX0" fmla="*/ 1143 w 5813961"/>
                  <a:gd name="connsiteY0" fmla="*/ 0 h 7356907"/>
                  <a:gd name="connsiteX1" fmla="*/ 10651 w 5813961"/>
                  <a:gd name="connsiteY1" fmla="*/ 0 h 7356907"/>
                  <a:gd name="connsiteX2" fmla="*/ 15979 w 5813961"/>
                  <a:gd name="connsiteY2" fmla="*/ 14245 h 7356907"/>
                  <a:gd name="connsiteX3" fmla="*/ 2874439 w 5813961"/>
                  <a:gd name="connsiteY3" fmla="*/ 538895 h 7356907"/>
                  <a:gd name="connsiteX4" fmla="*/ 5732903 w 5813961"/>
                  <a:gd name="connsiteY4" fmla="*/ 14245 h 7356907"/>
                  <a:gd name="connsiteX5" fmla="*/ 5738231 w 5813961"/>
                  <a:gd name="connsiteY5" fmla="*/ 0 h 7356907"/>
                  <a:gd name="connsiteX6" fmla="*/ 5743623 w 5813961"/>
                  <a:gd name="connsiteY6" fmla="*/ 0 h 7356907"/>
                  <a:gd name="connsiteX7" fmla="*/ 5813961 w 5813961"/>
                  <a:gd name="connsiteY7" fmla="*/ 7249421 h 7356907"/>
                  <a:gd name="connsiteX8" fmla="*/ 0 w 5813961"/>
                  <a:gd name="connsiteY8" fmla="*/ 7350068 h 7356907"/>
                  <a:gd name="connsiteX9" fmla="*/ 1143 w 5813961"/>
                  <a:gd name="connsiteY9" fmla="*/ 0 h 73569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5813961" h="7356907">
                    <a:moveTo>
                      <a:pt x="1143" y="0"/>
                    </a:moveTo>
                    <a:lnTo>
                      <a:pt x="10651" y="0"/>
                    </a:lnTo>
                    <a:lnTo>
                      <a:pt x="15979" y="14245"/>
                    </a:lnTo>
                    <a:cubicBezTo>
                      <a:pt x="163119" y="308933"/>
                      <a:pt x="1386739" y="538895"/>
                      <a:pt x="2874439" y="538895"/>
                    </a:cubicBezTo>
                    <a:cubicBezTo>
                      <a:pt x="4362139" y="538895"/>
                      <a:pt x="5585763" y="308933"/>
                      <a:pt x="5732903" y="14245"/>
                    </a:cubicBezTo>
                    <a:lnTo>
                      <a:pt x="5738231" y="0"/>
                    </a:lnTo>
                    <a:lnTo>
                      <a:pt x="5743623" y="0"/>
                    </a:lnTo>
                    <a:lnTo>
                      <a:pt x="5813961" y="7249421"/>
                    </a:lnTo>
                    <a:cubicBezTo>
                      <a:pt x="3907235" y="7204816"/>
                      <a:pt x="1906726" y="7394673"/>
                      <a:pt x="0" y="7350068"/>
                    </a:cubicBezTo>
                    <a:cubicBezTo>
                      <a:pt x="0" y="5034813"/>
                      <a:pt x="1143" y="2315255"/>
                      <a:pt x="1143" y="0"/>
                    </a:cubicBezTo>
                    <a:close/>
                  </a:path>
                </a:pathLst>
              </a:custGeom>
              <a:gradFill>
                <a:gsLst>
                  <a:gs pos="0">
                    <a:srgbClr val="00A3FF"/>
                  </a:gs>
                  <a:gs pos="85000">
                    <a:srgbClr val="003192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657"/>
              </a:p>
            </p:txBody>
          </p:sp>
          <p:sp>
            <p:nvSpPr>
              <p:cNvPr id="48" name="PA-椭圆 227_1">
                <a:extLst>
                  <a:ext uri="{FF2B5EF4-FFF2-40B4-BE49-F238E27FC236}">
                    <a16:creationId xmlns:a16="http://schemas.microsoft.com/office/drawing/2014/main" id="{427C4F2C-83F4-4270-9F00-417C742D8161}"/>
                  </a:ext>
                </a:extLst>
              </p:cNvPr>
              <p:cNvSpPr/>
              <p:nvPr>
                <p:custDataLst>
                  <p:tags r:id="rId1"/>
                </p:custDataLst>
              </p:nvPr>
            </p:nvSpPr>
            <p:spPr>
              <a:xfrm rot="10800000">
                <a:off x="5115783" y="3320254"/>
                <a:ext cx="2790459" cy="579096"/>
              </a:xfrm>
              <a:prstGeom prst="ellipse">
                <a:avLst/>
              </a:prstGeom>
              <a:noFill/>
              <a:ln w="6350">
                <a:gradFill>
                  <a:gsLst>
                    <a:gs pos="0">
                      <a:srgbClr val="00A3FF"/>
                    </a:gs>
                    <a:gs pos="100000">
                      <a:srgbClr val="00539F">
                        <a:alpha val="0"/>
                      </a:srgb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500"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任意多边形 69">
                <a:extLst>
                  <a:ext uri="{FF2B5EF4-FFF2-40B4-BE49-F238E27FC236}">
                    <a16:creationId xmlns:a16="http://schemas.microsoft.com/office/drawing/2014/main" id="{282C26D6-0CB1-4B0F-BF5A-615E84151A60}"/>
                  </a:ext>
                </a:extLst>
              </p:cNvPr>
              <p:cNvSpPr/>
              <p:nvPr>
                <p:custDataLst>
                  <p:tags r:id="rId2"/>
                </p:custDataLst>
              </p:nvPr>
            </p:nvSpPr>
            <p:spPr>
              <a:xfrm rot="10800000">
                <a:off x="4142293" y="3667308"/>
                <a:ext cx="4850514" cy="927528"/>
              </a:xfrm>
              <a:custGeom>
                <a:avLst/>
                <a:gdLst>
                  <a:gd name="connsiteX0" fmla="*/ 8555392 w 17110784"/>
                  <a:gd name="connsiteY0" fmla="*/ 3271968 h 3271968"/>
                  <a:gd name="connsiteX1" fmla="*/ 0 w 17110784"/>
                  <a:gd name="connsiteY1" fmla="*/ 1635984 h 3271968"/>
                  <a:gd name="connsiteX2" fmla="*/ 8555392 w 17110784"/>
                  <a:gd name="connsiteY2" fmla="*/ 0 h 3271968"/>
                  <a:gd name="connsiteX3" fmla="*/ 17110784 w 17110784"/>
                  <a:gd name="connsiteY3" fmla="*/ 1635984 h 3271968"/>
                  <a:gd name="connsiteX4" fmla="*/ 8555392 w 17110784"/>
                  <a:gd name="connsiteY4" fmla="*/ 3271968 h 3271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10784" h="3271968">
                    <a:moveTo>
                      <a:pt x="8555392" y="3271968"/>
                    </a:moveTo>
                    <a:cubicBezTo>
                      <a:pt x="3830376" y="3271968"/>
                      <a:pt x="0" y="2539513"/>
                      <a:pt x="0" y="1635984"/>
                    </a:cubicBezTo>
                    <a:cubicBezTo>
                      <a:pt x="0" y="732455"/>
                      <a:pt x="3830376" y="0"/>
                      <a:pt x="8555392" y="0"/>
                    </a:cubicBezTo>
                    <a:cubicBezTo>
                      <a:pt x="13280404" y="0"/>
                      <a:pt x="17110784" y="732455"/>
                      <a:pt x="17110784" y="1635984"/>
                    </a:cubicBezTo>
                    <a:cubicBezTo>
                      <a:pt x="17110784" y="2539513"/>
                      <a:pt x="13280404" y="3271968"/>
                      <a:pt x="8555392" y="3271968"/>
                    </a:cubicBezTo>
                    <a:close/>
                  </a:path>
                </a:pathLst>
              </a:custGeom>
              <a:noFill/>
              <a:ln w="6350">
                <a:gradFill>
                  <a:gsLst>
                    <a:gs pos="0">
                      <a:srgbClr val="00A3FF"/>
                    </a:gs>
                    <a:gs pos="100000">
                      <a:srgbClr val="00539F">
                        <a:alpha val="0"/>
                      </a:srgb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25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任意多边形 70">
                <a:extLst>
                  <a:ext uri="{FF2B5EF4-FFF2-40B4-BE49-F238E27FC236}">
                    <a16:creationId xmlns:a16="http://schemas.microsoft.com/office/drawing/2014/main" id="{AF30E94A-0267-43E4-9750-BE9E82EE1935}"/>
                  </a:ext>
                </a:extLst>
              </p:cNvPr>
              <p:cNvSpPr/>
              <p:nvPr>
                <p:custDataLst>
                  <p:tags r:id="rId3"/>
                </p:custDataLst>
              </p:nvPr>
            </p:nvSpPr>
            <p:spPr>
              <a:xfrm rot="10800000">
                <a:off x="3585329" y="3582262"/>
                <a:ext cx="5841809" cy="1188169"/>
              </a:xfrm>
              <a:custGeom>
                <a:avLst/>
                <a:gdLst>
                  <a:gd name="connsiteX0" fmla="*/ 9001018 w 18002036"/>
                  <a:gd name="connsiteY0" fmla="*/ 3661446 h 3661446"/>
                  <a:gd name="connsiteX1" fmla="*/ 0 w 18002036"/>
                  <a:gd name="connsiteY1" fmla="*/ 1830723 h 3661446"/>
                  <a:gd name="connsiteX2" fmla="*/ 9001018 w 18002036"/>
                  <a:gd name="connsiteY2" fmla="*/ 0 h 3661446"/>
                  <a:gd name="connsiteX3" fmla="*/ 18002036 w 18002036"/>
                  <a:gd name="connsiteY3" fmla="*/ 1830723 h 3661446"/>
                  <a:gd name="connsiteX4" fmla="*/ 9001018 w 18002036"/>
                  <a:gd name="connsiteY4" fmla="*/ 3661446 h 3661446"/>
                  <a:gd name="connsiteX5" fmla="*/ 8979248 w 18002036"/>
                  <a:gd name="connsiteY5" fmla="*/ 3549038 h 3661446"/>
                  <a:gd name="connsiteX6" fmla="*/ 17534640 w 18002036"/>
                  <a:gd name="connsiteY6" fmla="*/ 1913054 h 3661446"/>
                  <a:gd name="connsiteX7" fmla="*/ 8979248 w 18002036"/>
                  <a:gd name="connsiteY7" fmla="*/ 277070 h 3661446"/>
                  <a:gd name="connsiteX8" fmla="*/ 423856 w 18002036"/>
                  <a:gd name="connsiteY8" fmla="*/ 1913054 h 3661446"/>
                  <a:gd name="connsiteX9" fmla="*/ 8979248 w 18002036"/>
                  <a:gd name="connsiteY9" fmla="*/ 3549038 h 36614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8002036" h="3661446">
                    <a:moveTo>
                      <a:pt x="9001018" y="3661446"/>
                    </a:moveTo>
                    <a:cubicBezTo>
                      <a:pt x="4029896" y="3661446"/>
                      <a:pt x="0" y="2841803"/>
                      <a:pt x="0" y="1830723"/>
                    </a:cubicBezTo>
                    <a:cubicBezTo>
                      <a:pt x="0" y="819643"/>
                      <a:pt x="4029896" y="0"/>
                      <a:pt x="9001018" y="0"/>
                    </a:cubicBezTo>
                    <a:cubicBezTo>
                      <a:pt x="13972142" y="0"/>
                      <a:pt x="18002036" y="819643"/>
                      <a:pt x="18002036" y="1830723"/>
                    </a:cubicBezTo>
                    <a:cubicBezTo>
                      <a:pt x="18002036" y="2841803"/>
                      <a:pt x="13972142" y="3661446"/>
                      <a:pt x="9001018" y="3661446"/>
                    </a:cubicBezTo>
                    <a:close/>
                    <a:moveTo>
                      <a:pt x="8979248" y="3549038"/>
                    </a:moveTo>
                    <a:cubicBezTo>
                      <a:pt x="13704260" y="3549038"/>
                      <a:pt x="17534640" y="2816583"/>
                      <a:pt x="17534640" y="1913054"/>
                    </a:cubicBezTo>
                    <a:cubicBezTo>
                      <a:pt x="17534640" y="1009525"/>
                      <a:pt x="13704260" y="277070"/>
                      <a:pt x="8979248" y="277070"/>
                    </a:cubicBezTo>
                    <a:cubicBezTo>
                      <a:pt x="4254232" y="277070"/>
                      <a:pt x="423856" y="1009525"/>
                      <a:pt x="423856" y="1913054"/>
                    </a:cubicBezTo>
                    <a:cubicBezTo>
                      <a:pt x="423856" y="2816583"/>
                      <a:pt x="4254232" y="3549038"/>
                      <a:pt x="8979248" y="3549038"/>
                    </a:cubicBezTo>
                    <a:close/>
                  </a:path>
                </a:pathLst>
              </a:custGeom>
              <a:gradFill>
                <a:gsLst>
                  <a:gs pos="100000">
                    <a:srgbClr val="003192">
                      <a:alpha val="0"/>
                    </a:srgbClr>
                  </a:gs>
                  <a:gs pos="0">
                    <a:srgbClr val="00A3FF"/>
                  </a:gs>
                </a:gsLst>
                <a:lin ang="5400000" scaled="1"/>
              </a:gra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2500"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任意多边形 71">
                <a:extLst>
                  <a:ext uri="{FF2B5EF4-FFF2-40B4-BE49-F238E27FC236}">
                    <a16:creationId xmlns:a16="http://schemas.microsoft.com/office/drawing/2014/main" id="{84761E54-FE99-4ED3-8463-C271695FA1E6}"/>
                  </a:ext>
                </a:extLst>
              </p:cNvPr>
              <p:cNvSpPr/>
              <p:nvPr>
                <p:custDataLst>
                  <p:tags r:id="rId4"/>
                </p:custDataLst>
              </p:nvPr>
            </p:nvSpPr>
            <p:spPr>
              <a:xfrm rot="10800000">
                <a:off x="2161087" y="3288457"/>
                <a:ext cx="8812923" cy="1685231"/>
              </a:xfrm>
              <a:custGeom>
                <a:avLst/>
                <a:gdLst>
                  <a:gd name="connsiteX0" fmla="*/ 8555392 w 17110784"/>
                  <a:gd name="connsiteY0" fmla="*/ 3271968 h 3271968"/>
                  <a:gd name="connsiteX1" fmla="*/ 0 w 17110784"/>
                  <a:gd name="connsiteY1" fmla="*/ 1635984 h 3271968"/>
                  <a:gd name="connsiteX2" fmla="*/ 8555392 w 17110784"/>
                  <a:gd name="connsiteY2" fmla="*/ 0 h 3271968"/>
                  <a:gd name="connsiteX3" fmla="*/ 17110784 w 17110784"/>
                  <a:gd name="connsiteY3" fmla="*/ 1635984 h 3271968"/>
                  <a:gd name="connsiteX4" fmla="*/ 8555392 w 17110784"/>
                  <a:gd name="connsiteY4" fmla="*/ 3271968 h 3271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10784" h="3271968">
                    <a:moveTo>
                      <a:pt x="8555392" y="3271968"/>
                    </a:moveTo>
                    <a:cubicBezTo>
                      <a:pt x="3830376" y="3271968"/>
                      <a:pt x="0" y="2539513"/>
                      <a:pt x="0" y="1635984"/>
                    </a:cubicBezTo>
                    <a:cubicBezTo>
                      <a:pt x="0" y="732455"/>
                      <a:pt x="3830376" y="0"/>
                      <a:pt x="8555392" y="0"/>
                    </a:cubicBezTo>
                    <a:cubicBezTo>
                      <a:pt x="13280404" y="0"/>
                      <a:pt x="17110784" y="732455"/>
                      <a:pt x="17110784" y="1635984"/>
                    </a:cubicBezTo>
                    <a:cubicBezTo>
                      <a:pt x="17110784" y="2539513"/>
                      <a:pt x="13280404" y="3271968"/>
                      <a:pt x="8555392" y="3271968"/>
                    </a:cubicBezTo>
                    <a:close/>
                  </a:path>
                </a:pathLst>
              </a:custGeom>
              <a:noFill/>
              <a:ln w="6350">
                <a:gradFill>
                  <a:gsLst>
                    <a:gs pos="0">
                      <a:srgbClr val="00A3FF"/>
                    </a:gs>
                    <a:gs pos="100000">
                      <a:srgbClr val="00539F">
                        <a:alpha val="0"/>
                      </a:srgbClr>
                    </a:gs>
                  </a:gsLst>
                  <a:lin ang="5400000" scaled="1"/>
                </a:gra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25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2" name="任意多边形 72">
                <a:extLst>
                  <a:ext uri="{FF2B5EF4-FFF2-40B4-BE49-F238E27FC236}">
                    <a16:creationId xmlns:a16="http://schemas.microsoft.com/office/drawing/2014/main" id="{F3D06503-64E0-46EA-9D1D-8900CA7589C1}"/>
                  </a:ext>
                </a:extLst>
              </p:cNvPr>
              <p:cNvSpPr/>
              <p:nvPr>
                <p:custDataLst>
                  <p:tags r:id="rId5"/>
                </p:custDataLst>
              </p:nvPr>
            </p:nvSpPr>
            <p:spPr>
              <a:xfrm rot="10800000">
                <a:off x="3844870" y="3645158"/>
                <a:ext cx="5415758" cy="973963"/>
              </a:xfrm>
              <a:custGeom>
                <a:avLst/>
                <a:gdLst>
                  <a:gd name="connsiteX0" fmla="*/ 8555392 w 17110784"/>
                  <a:gd name="connsiteY0" fmla="*/ 3271968 h 3271968"/>
                  <a:gd name="connsiteX1" fmla="*/ 0 w 17110784"/>
                  <a:gd name="connsiteY1" fmla="*/ 1635984 h 3271968"/>
                  <a:gd name="connsiteX2" fmla="*/ 8555392 w 17110784"/>
                  <a:gd name="connsiteY2" fmla="*/ 0 h 3271968"/>
                  <a:gd name="connsiteX3" fmla="*/ 17110784 w 17110784"/>
                  <a:gd name="connsiteY3" fmla="*/ 1635984 h 3271968"/>
                  <a:gd name="connsiteX4" fmla="*/ 8555392 w 17110784"/>
                  <a:gd name="connsiteY4" fmla="*/ 3271968 h 3271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10784" h="3271968">
                    <a:moveTo>
                      <a:pt x="8555392" y="3271968"/>
                    </a:moveTo>
                    <a:cubicBezTo>
                      <a:pt x="3830376" y="3271968"/>
                      <a:pt x="0" y="2539513"/>
                      <a:pt x="0" y="1635984"/>
                    </a:cubicBezTo>
                    <a:cubicBezTo>
                      <a:pt x="0" y="732455"/>
                      <a:pt x="3830376" y="0"/>
                      <a:pt x="8555392" y="0"/>
                    </a:cubicBezTo>
                    <a:cubicBezTo>
                      <a:pt x="13280404" y="0"/>
                      <a:pt x="17110784" y="732455"/>
                      <a:pt x="17110784" y="1635984"/>
                    </a:cubicBezTo>
                    <a:cubicBezTo>
                      <a:pt x="17110784" y="2539513"/>
                      <a:pt x="13280404" y="3271968"/>
                      <a:pt x="8555392" y="3271968"/>
                    </a:cubicBezTo>
                    <a:close/>
                  </a:path>
                </a:pathLst>
              </a:custGeom>
              <a:noFill/>
              <a:ln w="6350">
                <a:gradFill>
                  <a:gsLst>
                    <a:gs pos="0">
                      <a:srgbClr val="00A3FF"/>
                    </a:gs>
                    <a:gs pos="100000">
                      <a:srgbClr val="00539F">
                        <a:alpha val="0"/>
                      </a:srgbClr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25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3" name="椭圆 52">
                <a:extLst>
                  <a:ext uri="{FF2B5EF4-FFF2-40B4-BE49-F238E27FC236}">
                    <a16:creationId xmlns:a16="http://schemas.microsoft.com/office/drawing/2014/main" id="{32D65793-825D-4012-ABF1-97B1C7523B8A}"/>
                  </a:ext>
                </a:extLst>
              </p:cNvPr>
              <p:cNvSpPr/>
              <p:nvPr/>
            </p:nvSpPr>
            <p:spPr>
              <a:xfrm flipV="1">
                <a:off x="6303580" y="4862050"/>
                <a:ext cx="365510" cy="365510"/>
              </a:xfrm>
              <a:prstGeom prst="ellipse">
                <a:avLst/>
              </a:prstGeom>
              <a:gradFill flip="none" rotWithShape="1">
                <a:gsLst>
                  <a:gs pos="43000">
                    <a:srgbClr val="00B0F0"/>
                  </a:gs>
                  <a:gs pos="80000">
                    <a:srgbClr val="003192"/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657"/>
              </a:p>
            </p:txBody>
          </p:sp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id="{54604A88-E250-46BA-A9B8-0BB4DF7B3B10}"/>
                  </a:ext>
                </a:extLst>
              </p:cNvPr>
              <p:cNvSpPr/>
              <p:nvPr/>
            </p:nvSpPr>
            <p:spPr>
              <a:xfrm flipV="1">
                <a:off x="2021588" y="4003654"/>
                <a:ext cx="339678" cy="339678"/>
              </a:xfrm>
              <a:prstGeom prst="ellipse">
                <a:avLst/>
              </a:prstGeom>
              <a:gradFill flip="none" rotWithShape="1">
                <a:gsLst>
                  <a:gs pos="0">
                    <a:srgbClr val="00B0F0"/>
                  </a:gs>
                  <a:gs pos="80000">
                    <a:srgbClr val="003192"/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657"/>
              </a:p>
            </p:txBody>
          </p:sp>
          <p:sp>
            <p:nvSpPr>
              <p:cNvPr id="55" name="椭圆 54">
                <a:extLst>
                  <a:ext uri="{FF2B5EF4-FFF2-40B4-BE49-F238E27FC236}">
                    <a16:creationId xmlns:a16="http://schemas.microsoft.com/office/drawing/2014/main" id="{A1F84766-66FF-422B-8565-84A9AD0DAF18}"/>
                  </a:ext>
                </a:extLst>
              </p:cNvPr>
              <p:cNvSpPr/>
              <p:nvPr/>
            </p:nvSpPr>
            <p:spPr>
              <a:xfrm flipV="1">
                <a:off x="10773832" y="4131072"/>
                <a:ext cx="339678" cy="339678"/>
              </a:xfrm>
              <a:prstGeom prst="ellipse">
                <a:avLst/>
              </a:prstGeom>
              <a:gradFill flip="none" rotWithShape="1">
                <a:gsLst>
                  <a:gs pos="0">
                    <a:srgbClr val="00B0F0"/>
                  </a:gs>
                  <a:gs pos="80000">
                    <a:srgbClr val="003192"/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657"/>
              </a:p>
            </p:txBody>
          </p:sp>
          <p:sp>
            <p:nvSpPr>
              <p:cNvPr id="56" name="任意多边形 79">
                <a:extLst>
                  <a:ext uri="{FF2B5EF4-FFF2-40B4-BE49-F238E27FC236}">
                    <a16:creationId xmlns:a16="http://schemas.microsoft.com/office/drawing/2014/main" id="{DF8D2A1B-D78B-47CB-ACBC-EFAC4FA869A4}"/>
                  </a:ext>
                </a:extLst>
              </p:cNvPr>
              <p:cNvSpPr/>
              <p:nvPr>
                <p:custDataLst>
                  <p:tags r:id="rId6"/>
                </p:custDataLst>
              </p:nvPr>
            </p:nvSpPr>
            <p:spPr>
              <a:xfrm rot="9977539">
                <a:off x="4847440" y="2254662"/>
                <a:ext cx="3347946" cy="640204"/>
              </a:xfrm>
              <a:custGeom>
                <a:avLst/>
                <a:gdLst>
                  <a:gd name="connsiteX0" fmla="*/ 8555392 w 17110784"/>
                  <a:gd name="connsiteY0" fmla="*/ 3271968 h 3271968"/>
                  <a:gd name="connsiteX1" fmla="*/ 0 w 17110784"/>
                  <a:gd name="connsiteY1" fmla="*/ 1635984 h 3271968"/>
                  <a:gd name="connsiteX2" fmla="*/ 8555392 w 17110784"/>
                  <a:gd name="connsiteY2" fmla="*/ 0 h 3271968"/>
                  <a:gd name="connsiteX3" fmla="*/ 17110784 w 17110784"/>
                  <a:gd name="connsiteY3" fmla="*/ 1635984 h 3271968"/>
                  <a:gd name="connsiteX4" fmla="*/ 8555392 w 17110784"/>
                  <a:gd name="connsiteY4" fmla="*/ 3271968 h 3271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10784" h="3271968">
                    <a:moveTo>
                      <a:pt x="8555392" y="3271968"/>
                    </a:moveTo>
                    <a:cubicBezTo>
                      <a:pt x="3830376" y="3271968"/>
                      <a:pt x="0" y="2539513"/>
                      <a:pt x="0" y="1635984"/>
                    </a:cubicBezTo>
                    <a:cubicBezTo>
                      <a:pt x="0" y="732455"/>
                      <a:pt x="3830376" y="0"/>
                      <a:pt x="8555392" y="0"/>
                    </a:cubicBezTo>
                    <a:cubicBezTo>
                      <a:pt x="13280404" y="0"/>
                      <a:pt x="17110784" y="732455"/>
                      <a:pt x="17110784" y="1635984"/>
                    </a:cubicBezTo>
                    <a:cubicBezTo>
                      <a:pt x="17110784" y="2539513"/>
                      <a:pt x="13280404" y="3271968"/>
                      <a:pt x="8555392" y="3271968"/>
                    </a:cubicBezTo>
                    <a:close/>
                  </a:path>
                </a:pathLst>
              </a:custGeom>
              <a:noFill/>
              <a:ln w="6350">
                <a:gradFill>
                  <a:gsLst>
                    <a:gs pos="0">
                      <a:srgbClr val="00A3FF"/>
                    </a:gs>
                    <a:gs pos="100000">
                      <a:srgbClr val="003192">
                        <a:alpha val="0"/>
                      </a:srgbClr>
                    </a:gs>
                  </a:gsLst>
                  <a:lin ang="5400000" scaled="1"/>
                </a:gra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25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任意多边形 80">
                <a:extLst>
                  <a:ext uri="{FF2B5EF4-FFF2-40B4-BE49-F238E27FC236}">
                    <a16:creationId xmlns:a16="http://schemas.microsoft.com/office/drawing/2014/main" id="{7DE7EC27-8D7D-43E2-95C9-DD71639322D8}"/>
                  </a:ext>
                </a:extLst>
              </p:cNvPr>
              <p:cNvSpPr/>
              <p:nvPr>
                <p:custDataLst>
                  <p:tags r:id="rId7"/>
                </p:custDataLst>
              </p:nvPr>
            </p:nvSpPr>
            <p:spPr>
              <a:xfrm rot="10800000">
                <a:off x="4649572" y="6073738"/>
                <a:ext cx="3713323" cy="710072"/>
              </a:xfrm>
              <a:custGeom>
                <a:avLst/>
                <a:gdLst>
                  <a:gd name="connsiteX0" fmla="*/ 8555392 w 17110784"/>
                  <a:gd name="connsiteY0" fmla="*/ 3271968 h 3271968"/>
                  <a:gd name="connsiteX1" fmla="*/ 0 w 17110784"/>
                  <a:gd name="connsiteY1" fmla="*/ 1635984 h 3271968"/>
                  <a:gd name="connsiteX2" fmla="*/ 8555392 w 17110784"/>
                  <a:gd name="connsiteY2" fmla="*/ 0 h 3271968"/>
                  <a:gd name="connsiteX3" fmla="*/ 17110784 w 17110784"/>
                  <a:gd name="connsiteY3" fmla="*/ 1635984 h 3271968"/>
                  <a:gd name="connsiteX4" fmla="*/ 8555392 w 17110784"/>
                  <a:gd name="connsiteY4" fmla="*/ 3271968 h 3271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10784" h="3271968">
                    <a:moveTo>
                      <a:pt x="8555392" y="3271968"/>
                    </a:moveTo>
                    <a:cubicBezTo>
                      <a:pt x="3830376" y="3271968"/>
                      <a:pt x="0" y="2539513"/>
                      <a:pt x="0" y="1635984"/>
                    </a:cubicBezTo>
                    <a:cubicBezTo>
                      <a:pt x="0" y="732455"/>
                      <a:pt x="3830376" y="0"/>
                      <a:pt x="8555392" y="0"/>
                    </a:cubicBezTo>
                    <a:cubicBezTo>
                      <a:pt x="13280404" y="0"/>
                      <a:pt x="17110784" y="732455"/>
                      <a:pt x="17110784" y="1635984"/>
                    </a:cubicBezTo>
                    <a:cubicBezTo>
                      <a:pt x="17110784" y="2539513"/>
                      <a:pt x="13280404" y="3271968"/>
                      <a:pt x="8555392" y="3271968"/>
                    </a:cubicBezTo>
                    <a:close/>
                  </a:path>
                </a:pathLst>
              </a:custGeom>
              <a:noFill/>
              <a:ln w="6350">
                <a:gradFill>
                  <a:gsLst>
                    <a:gs pos="0">
                      <a:srgbClr val="00B0F0"/>
                    </a:gs>
                    <a:gs pos="100000">
                      <a:srgbClr val="00539F">
                        <a:alpha val="0"/>
                      </a:srgbClr>
                    </a:gs>
                  </a:gsLst>
                  <a:lin ang="5400000" scaled="1"/>
                </a:gra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2500" dirty="0">
                  <a:ea typeface="微软雅黑" panose="020B0503020204020204" pitchFamily="34" charset="-122"/>
                </a:endParaRPr>
              </a:p>
            </p:txBody>
          </p:sp>
          <p:sp>
            <p:nvSpPr>
              <p:cNvPr id="58" name="任意多边形 86">
                <a:extLst>
                  <a:ext uri="{FF2B5EF4-FFF2-40B4-BE49-F238E27FC236}">
                    <a16:creationId xmlns:a16="http://schemas.microsoft.com/office/drawing/2014/main" id="{277DD24B-01C8-4EC1-8FBE-130A8FAE1195}"/>
                  </a:ext>
                </a:extLst>
              </p:cNvPr>
              <p:cNvSpPr/>
              <p:nvPr>
                <p:custDataLst>
                  <p:tags r:id="rId8"/>
                </p:custDataLst>
              </p:nvPr>
            </p:nvSpPr>
            <p:spPr>
              <a:xfrm rot="10800000">
                <a:off x="4812361" y="2241634"/>
                <a:ext cx="3347946" cy="640204"/>
              </a:xfrm>
              <a:custGeom>
                <a:avLst/>
                <a:gdLst>
                  <a:gd name="connsiteX0" fmla="*/ 8555392 w 17110784"/>
                  <a:gd name="connsiteY0" fmla="*/ 3271968 h 3271968"/>
                  <a:gd name="connsiteX1" fmla="*/ 0 w 17110784"/>
                  <a:gd name="connsiteY1" fmla="*/ 1635984 h 3271968"/>
                  <a:gd name="connsiteX2" fmla="*/ 8555392 w 17110784"/>
                  <a:gd name="connsiteY2" fmla="*/ 0 h 3271968"/>
                  <a:gd name="connsiteX3" fmla="*/ 17110784 w 17110784"/>
                  <a:gd name="connsiteY3" fmla="*/ 1635984 h 3271968"/>
                  <a:gd name="connsiteX4" fmla="*/ 8555392 w 17110784"/>
                  <a:gd name="connsiteY4" fmla="*/ 3271968 h 32719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110784" h="3271968">
                    <a:moveTo>
                      <a:pt x="8555392" y="3271968"/>
                    </a:moveTo>
                    <a:cubicBezTo>
                      <a:pt x="3830376" y="3271968"/>
                      <a:pt x="0" y="2539513"/>
                      <a:pt x="0" y="1635984"/>
                    </a:cubicBezTo>
                    <a:cubicBezTo>
                      <a:pt x="0" y="732455"/>
                      <a:pt x="3830376" y="0"/>
                      <a:pt x="8555392" y="0"/>
                    </a:cubicBezTo>
                    <a:cubicBezTo>
                      <a:pt x="13280404" y="0"/>
                      <a:pt x="17110784" y="732455"/>
                      <a:pt x="17110784" y="1635984"/>
                    </a:cubicBezTo>
                    <a:cubicBezTo>
                      <a:pt x="17110784" y="2539513"/>
                      <a:pt x="13280404" y="3271968"/>
                      <a:pt x="8555392" y="3271968"/>
                    </a:cubicBezTo>
                    <a:close/>
                  </a:path>
                </a:pathLst>
              </a:custGeom>
              <a:noFill/>
              <a:ln w="6350">
                <a:gradFill>
                  <a:gsLst>
                    <a:gs pos="0">
                      <a:srgbClr val="00A3FF"/>
                    </a:gs>
                    <a:gs pos="100000">
                      <a:srgbClr val="003192">
                        <a:alpha val="0"/>
                      </a:srgbClr>
                    </a:gs>
                  </a:gsLst>
                  <a:lin ang="5400000" scaled="1"/>
                </a:gra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sz="2500" dirty="0"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642800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6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9797238" cy="507831"/>
            <a:chOff x="1" y="200326"/>
            <a:chExt cx="9797238" cy="507831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9217588" cy="5078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7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MPLS Network Does Not Support True Business Change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5" name="文本框 14">
            <a:extLst>
              <a:ext uri="{FF2B5EF4-FFF2-40B4-BE49-F238E27FC236}">
                <a16:creationId xmlns:a16="http://schemas.microsoft.com/office/drawing/2014/main" id="{38CB7AA1-2CAE-4C77-AFC5-3C47B4CC24E1}"/>
              </a:ext>
            </a:extLst>
          </p:cNvPr>
          <p:cNvSpPr txBox="1"/>
          <p:nvPr/>
        </p:nvSpPr>
        <p:spPr>
          <a:xfrm>
            <a:off x="741913" y="1633027"/>
            <a:ext cx="43314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Apps =Increase &amp; Traffic Surges </a:t>
            </a:r>
            <a:endParaRPr lang="zh-CN" altLang="en-US" sz="1600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67D5BCDB-8AFF-4F6E-B826-681AF11A09AF}"/>
              </a:ext>
            </a:extLst>
          </p:cNvPr>
          <p:cNvSpPr txBox="1"/>
          <p:nvPr/>
        </p:nvSpPr>
        <p:spPr>
          <a:xfrm>
            <a:off x="4389982" y="1633027"/>
            <a:ext cx="33948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Business Expands Globally</a:t>
            </a:r>
            <a:endParaRPr lang="zh-CN" altLang="en-US" sz="1600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064EC23C-D41B-4170-9FA1-563AB1F52084}"/>
              </a:ext>
            </a:extLst>
          </p:cNvPr>
          <p:cNvSpPr txBox="1"/>
          <p:nvPr/>
        </p:nvSpPr>
        <p:spPr>
          <a:xfrm>
            <a:off x="7610283" y="1633027"/>
            <a:ext cx="33948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Service Moves to Cloud</a:t>
            </a:r>
            <a:endParaRPr lang="zh-CN" altLang="en-US" sz="1600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BE9F6F00-A3BA-4BC8-A2B3-D164EAFB2B39}"/>
              </a:ext>
            </a:extLst>
          </p:cNvPr>
          <p:cNvSpPr txBox="1"/>
          <p:nvPr/>
        </p:nvSpPr>
        <p:spPr>
          <a:xfrm>
            <a:off x="1490953" y="4450145"/>
            <a:ext cx="2717921" cy="783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b="1" dirty="0">
                <a:solidFill>
                  <a:srgbClr val="05B0EF"/>
                </a:solidFill>
                <a:latin typeface="Century Gothic" charset="0"/>
                <a:ea typeface="Century Gothic" charset="0"/>
                <a:cs typeface="Century Gothic" charset="0"/>
              </a:rPr>
              <a:t>Bandwidth shortages &amp; limited budget </a:t>
            </a:r>
            <a:endParaRPr lang="zh-CN" altLang="en-US" sz="1600" b="1" dirty="0">
              <a:solidFill>
                <a:srgbClr val="05B0EF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C2032EC8-7AB8-4882-93D5-319AAAC98F04}"/>
              </a:ext>
            </a:extLst>
          </p:cNvPr>
          <p:cNvSpPr txBox="1"/>
          <p:nvPr/>
        </p:nvSpPr>
        <p:spPr>
          <a:xfrm>
            <a:off x="4434634" y="4490485"/>
            <a:ext cx="3322731" cy="783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b="1" dirty="0">
                <a:solidFill>
                  <a:srgbClr val="05B0EF"/>
                </a:solidFill>
                <a:latin typeface="Century Gothic" charset="0"/>
                <a:ea typeface="Century Gothic" charset="0"/>
                <a:cs typeface="Century Gothic" charset="0"/>
              </a:rPr>
              <a:t>Long deployment cycle &amp; expensive</a:t>
            </a:r>
            <a:endParaRPr lang="zh-CN" altLang="en-US" sz="1600" b="1" dirty="0">
              <a:solidFill>
                <a:srgbClr val="05B0EF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CD491716-D278-4B50-9222-3ADE2E747C17}"/>
              </a:ext>
            </a:extLst>
          </p:cNvPr>
          <p:cNvSpPr txBox="1"/>
          <p:nvPr/>
        </p:nvSpPr>
        <p:spPr>
          <a:xfrm>
            <a:off x="8131485" y="4490485"/>
            <a:ext cx="2451784" cy="783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b="1" dirty="0">
                <a:solidFill>
                  <a:srgbClr val="05B0EF"/>
                </a:solidFill>
                <a:latin typeface="Century Gothic" charset="0"/>
                <a:ea typeface="Century Gothic" charset="0"/>
                <a:cs typeface="Century Gothic" charset="0"/>
              </a:rPr>
              <a:t>MPLS to cloud is not optimal</a:t>
            </a:r>
            <a:endParaRPr lang="zh-CN" altLang="en-US" sz="1600" b="1" dirty="0">
              <a:solidFill>
                <a:srgbClr val="05B0EF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grpSp>
        <p:nvGrpSpPr>
          <p:cNvPr id="25" name="组 2">
            <a:extLst>
              <a:ext uri="{FF2B5EF4-FFF2-40B4-BE49-F238E27FC236}">
                <a16:creationId xmlns:a16="http://schemas.microsoft.com/office/drawing/2014/main" id="{DC703612-42D3-4BE9-BA33-613A5604E1B8}"/>
              </a:ext>
            </a:extLst>
          </p:cNvPr>
          <p:cNvGrpSpPr/>
          <p:nvPr/>
        </p:nvGrpSpPr>
        <p:grpSpPr>
          <a:xfrm>
            <a:off x="1673691" y="2741759"/>
            <a:ext cx="8844618" cy="1299171"/>
            <a:chOff x="1677821" y="3423088"/>
            <a:chExt cx="8844618" cy="1299171"/>
          </a:xfrm>
        </p:grpSpPr>
        <p:grpSp>
          <p:nvGrpSpPr>
            <p:cNvPr id="26" name="组合 59">
              <a:extLst>
                <a:ext uri="{FF2B5EF4-FFF2-40B4-BE49-F238E27FC236}">
                  <a16:creationId xmlns:a16="http://schemas.microsoft.com/office/drawing/2014/main" id="{F5805604-11CB-4C84-81C8-CECF596E009C}"/>
                </a:ext>
              </a:extLst>
            </p:cNvPr>
            <p:cNvGrpSpPr/>
            <p:nvPr/>
          </p:nvGrpSpPr>
          <p:grpSpPr>
            <a:xfrm>
              <a:off x="1677821" y="3423088"/>
              <a:ext cx="2386823" cy="1299171"/>
              <a:chOff x="2857886" y="3306421"/>
              <a:chExt cx="3434541" cy="1869452"/>
            </a:xfrm>
          </p:grpSpPr>
          <p:grpSp>
            <p:nvGrpSpPr>
              <p:cNvPr id="60" name="组合 60">
                <a:extLst>
                  <a:ext uri="{FF2B5EF4-FFF2-40B4-BE49-F238E27FC236}">
                    <a16:creationId xmlns:a16="http://schemas.microsoft.com/office/drawing/2014/main" id="{18898A5E-A70F-450E-87DC-6FF789417DBA}"/>
                  </a:ext>
                </a:extLst>
              </p:cNvPr>
              <p:cNvGrpSpPr/>
              <p:nvPr/>
            </p:nvGrpSpPr>
            <p:grpSpPr>
              <a:xfrm>
                <a:off x="3358836" y="3624383"/>
                <a:ext cx="2454569" cy="1551490"/>
                <a:chOff x="3358836" y="3737661"/>
                <a:chExt cx="2454569" cy="1551490"/>
              </a:xfrm>
            </p:grpSpPr>
            <p:sp>
              <p:nvSpPr>
                <p:cNvPr id="62" name="矩形 11">
                  <a:extLst>
                    <a:ext uri="{FF2B5EF4-FFF2-40B4-BE49-F238E27FC236}">
                      <a16:creationId xmlns:a16="http://schemas.microsoft.com/office/drawing/2014/main" id="{3F63F355-D012-4E98-ABFB-A82E83BE3F17}"/>
                    </a:ext>
                  </a:extLst>
                </p:cNvPr>
                <p:cNvSpPr/>
                <p:nvPr/>
              </p:nvSpPr>
              <p:spPr>
                <a:xfrm rot="2700000">
                  <a:off x="3950772" y="3738012"/>
                  <a:ext cx="1224039" cy="1223337"/>
                </a:xfrm>
                <a:custGeom>
                  <a:avLst/>
                  <a:gdLst>
                    <a:gd name="connsiteX0" fmla="*/ 0 w 2078823"/>
                    <a:gd name="connsiteY0" fmla="*/ 0 h 2078823"/>
                    <a:gd name="connsiteX1" fmla="*/ 2078823 w 2078823"/>
                    <a:gd name="connsiteY1" fmla="*/ 0 h 2078823"/>
                    <a:gd name="connsiteX2" fmla="*/ 2078823 w 2078823"/>
                    <a:gd name="connsiteY2" fmla="*/ 2078823 h 2078823"/>
                    <a:gd name="connsiteX3" fmla="*/ 0 w 2078823"/>
                    <a:gd name="connsiteY3" fmla="*/ 2078823 h 2078823"/>
                    <a:gd name="connsiteX4" fmla="*/ 0 w 2078823"/>
                    <a:gd name="connsiteY4" fmla="*/ 0 h 2078823"/>
                    <a:gd name="connsiteX0" fmla="*/ 0 w 2664547"/>
                    <a:gd name="connsiteY0" fmla="*/ 0 h 2078823"/>
                    <a:gd name="connsiteX1" fmla="*/ 2664547 w 2664547"/>
                    <a:gd name="connsiteY1" fmla="*/ 479229 h 2078823"/>
                    <a:gd name="connsiteX2" fmla="*/ 2078823 w 2664547"/>
                    <a:gd name="connsiteY2" fmla="*/ 2078823 h 2078823"/>
                    <a:gd name="connsiteX3" fmla="*/ 0 w 2664547"/>
                    <a:gd name="connsiteY3" fmla="*/ 2078823 h 2078823"/>
                    <a:gd name="connsiteX4" fmla="*/ 0 w 2664547"/>
                    <a:gd name="connsiteY4" fmla="*/ 0 h 2078823"/>
                    <a:gd name="connsiteX0" fmla="*/ 0 w 2664547"/>
                    <a:gd name="connsiteY0" fmla="*/ 0 h 2687368"/>
                    <a:gd name="connsiteX1" fmla="*/ 2664547 w 2664547"/>
                    <a:gd name="connsiteY1" fmla="*/ 479229 h 2687368"/>
                    <a:gd name="connsiteX2" fmla="*/ 2078823 w 2664547"/>
                    <a:gd name="connsiteY2" fmla="*/ 2078823 h 2687368"/>
                    <a:gd name="connsiteX3" fmla="*/ 456408 w 2664547"/>
                    <a:gd name="connsiteY3" fmla="*/ 2687368 h 2687368"/>
                    <a:gd name="connsiteX4" fmla="*/ 0 w 2664547"/>
                    <a:gd name="connsiteY4" fmla="*/ 0 h 2687368"/>
                    <a:gd name="connsiteX0" fmla="*/ 1026919 w 2208139"/>
                    <a:gd name="connsiteY0" fmla="*/ 867176 h 2208139"/>
                    <a:gd name="connsiteX1" fmla="*/ 2208139 w 2208139"/>
                    <a:gd name="connsiteY1" fmla="*/ 0 h 2208139"/>
                    <a:gd name="connsiteX2" fmla="*/ 1622415 w 2208139"/>
                    <a:gd name="connsiteY2" fmla="*/ 1599594 h 2208139"/>
                    <a:gd name="connsiteX3" fmla="*/ 0 w 2208139"/>
                    <a:gd name="connsiteY3" fmla="*/ 2208139 h 2208139"/>
                    <a:gd name="connsiteX4" fmla="*/ 1026919 w 2208139"/>
                    <a:gd name="connsiteY4" fmla="*/ 867176 h 2208139"/>
                    <a:gd name="connsiteX0" fmla="*/ 699826 w 2208139"/>
                    <a:gd name="connsiteY0" fmla="*/ 585724 h 2208139"/>
                    <a:gd name="connsiteX1" fmla="*/ 2208139 w 2208139"/>
                    <a:gd name="connsiteY1" fmla="*/ 0 h 2208139"/>
                    <a:gd name="connsiteX2" fmla="*/ 1622415 w 2208139"/>
                    <a:gd name="connsiteY2" fmla="*/ 1599594 h 2208139"/>
                    <a:gd name="connsiteX3" fmla="*/ 0 w 2208139"/>
                    <a:gd name="connsiteY3" fmla="*/ 2208139 h 2208139"/>
                    <a:gd name="connsiteX4" fmla="*/ 699826 w 2208139"/>
                    <a:gd name="connsiteY4" fmla="*/ 585724 h 2208139"/>
                    <a:gd name="connsiteX0" fmla="*/ 666761 w 2208139"/>
                    <a:gd name="connsiteY0" fmla="*/ 633483 h 2208139"/>
                    <a:gd name="connsiteX1" fmla="*/ 2208139 w 2208139"/>
                    <a:gd name="connsiteY1" fmla="*/ 0 h 2208139"/>
                    <a:gd name="connsiteX2" fmla="*/ 1622415 w 2208139"/>
                    <a:gd name="connsiteY2" fmla="*/ 1599594 h 2208139"/>
                    <a:gd name="connsiteX3" fmla="*/ 0 w 2208139"/>
                    <a:gd name="connsiteY3" fmla="*/ 2208139 h 2208139"/>
                    <a:gd name="connsiteX4" fmla="*/ 666761 w 2208139"/>
                    <a:gd name="connsiteY4" fmla="*/ 633483 h 2208139"/>
                    <a:gd name="connsiteX0" fmla="*/ 652067 w 2193445"/>
                    <a:gd name="connsiteY0" fmla="*/ 633483 h 2178749"/>
                    <a:gd name="connsiteX1" fmla="*/ 2193445 w 2193445"/>
                    <a:gd name="connsiteY1" fmla="*/ 0 h 2178749"/>
                    <a:gd name="connsiteX2" fmla="*/ 1607721 w 2193445"/>
                    <a:gd name="connsiteY2" fmla="*/ 1599594 h 2178749"/>
                    <a:gd name="connsiteX3" fmla="*/ 0 w 2193445"/>
                    <a:gd name="connsiteY3" fmla="*/ 2178749 h 2178749"/>
                    <a:gd name="connsiteX4" fmla="*/ 652067 w 2193445"/>
                    <a:gd name="connsiteY4" fmla="*/ 633483 h 2178749"/>
                    <a:gd name="connsiteX0" fmla="*/ 750594 w 2193445"/>
                    <a:gd name="connsiteY0" fmla="*/ 590904 h 2178749"/>
                    <a:gd name="connsiteX1" fmla="*/ 2193445 w 2193445"/>
                    <a:gd name="connsiteY1" fmla="*/ 0 h 2178749"/>
                    <a:gd name="connsiteX2" fmla="*/ 1607721 w 2193445"/>
                    <a:gd name="connsiteY2" fmla="*/ 1599594 h 2178749"/>
                    <a:gd name="connsiteX3" fmla="*/ 0 w 2193445"/>
                    <a:gd name="connsiteY3" fmla="*/ 2178749 h 2178749"/>
                    <a:gd name="connsiteX4" fmla="*/ 750594 w 2193445"/>
                    <a:gd name="connsiteY4" fmla="*/ 590904 h 2178749"/>
                    <a:gd name="connsiteX0" fmla="*/ 750594 w 2400691"/>
                    <a:gd name="connsiteY0" fmla="*/ 725189 h 2313034"/>
                    <a:gd name="connsiteX1" fmla="*/ 2400691 w 2400691"/>
                    <a:gd name="connsiteY1" fmla="*/ 0 h 2313034"/>
                    <a:gd name="connsiteX2" fmla="*/ 1607721 w 2400691"/>
                    <a:gd name="connsiteY2" fmla="*/ 1733879 h 2313034"/>
                    <a:gd name="connsiteX3" fmla="*/ 0 w 2400691"/>
                    <a:gd name="connsiteY3" fmla="*/ 2313034 h 2313034"/>
                    <a:gd name="connsiteX4" fmla="*/ 750594 w 2400691"/>
                    <a:gd name="connsiteY4" fmla="*/ 725189 h 2313034"/>
                    <a:gd name="connsiteX0" fmla="*/ 750594 w 2400691"/>
                    <a:gd name="connsiteY0" fmla="*/ 725189 h 2313034"/>
                    <a:gd name="connsiteX1" fmla="*/ 2400691 w 2400691"/>
                    <a:gd name="connsiteY1" fmla="*/ 0 h 2313034"/>
                    <a:gd name="connsiteX2" fmla="*/ 1641696 w 2400691"/>
                    <a:gd name="connsiteY2" fmla="*/ 1589767 h 2313034"/>
                    <a:gd name="connsiteX3" fmla="*/ 0 w 2400691"/>
                    <a:gd name="connsiteY3" fmla="*/ 2313034 h 2313034"/>
                    <a:gd name="connsiteX4" fmla="*/ 750594 w 2400691"/>
                    <a:gd name="connsiteY4" fmla="*/ 725189 h 2313034"/>
                    <a:gd name="connsiteX0" fmla="*/ 750594 w 2400691"/>
                    <a:gd name="connsiteY0" fmla="*/ 725189 h 2313034"/>
                    <a:gd name="connsiteX1" fmla="*/ 2400691 w 2400691"/>
                    <a:gd name="connsiteY1" fmla="*/ 0 h 2313034"/>
                    <a:gd name="connsiteX2" fmla="*/ 1641696 w 2400691"/>
                    <a:gd name="connsiteY2" fmla="*/ 1589767 h 2313034"/>
                    <a:gd name="connsiteX3" fmla="*/ 0 w 2400691"/>
                    <a:gd name="connsiteY3" fmla="*/ 2313034 h 2313034"/>
                    <a:gd name="connsiteX4" fmla="*/ 750594 w 2400691"/>
                    <a:gd name="connsiteY4" fmla="*/ 725189 h 231303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400691" h="2313034">
                      <a:moveTo>
                        <a:pt x="750594" y="725189"/>
                      </a:moveTo>
                      <a:lnTo>
                        <a:pt x="2400691" y="0"/>
                      </a:lnTo>
                      <a:lnTo>
                        <a:pt x="1641696" y="1589767"/>
                      </a:lnTo>
                      <a:lnTo>
                        <a:pt x="0" y="2313034"/>
                      </a:lnTo>
                      <a:lnTo>
                        <a:pt x="750594" y="725189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57146" tIns="28573" rIns="57146" bIns="28573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zh-CN" altLang="en-US" sz="2657"/>
                </a:p>
              </p:txBody>
            </p:sp>
            <p:grpSp>
              <p:nvGrpSpPr>
                <p:cNvPr id="63" name="组合 63">
                  <a:extLst>
                    <a:ext uri="{FF2B5EF4-FFF2-40B4-BE49-F238E27FC236}">
                      <a16:creationId xmlns:a16="http://schemas.microsoft.com/office/drawing/2014/main" id="{DE31C382-BAA2-48B0-AE66-F41923E3E618}"/>
                    </a:ext>
                  </a:extLst>
                </p:cNvPr>
                <p:cNvGrpSpPr/>
                <p:nvPr/>
              </p:nvGrpSpPr>
              <p:grpSpPr>
                <a:xfrm>
                  <a:off x="3358836" y="3908284"/>
                  <a:ext cx="2454569" cy="1380867"/>
                  <a:chOff x="3358836" y="3908284"/>
                  <a:chExt cx="2454569" cy="1380867"/>
                </a:xfrm>
              </p:grpSpPr>
              <p:sp>
                <p:nvSpPr>
                  <p:cNvPr id="64" name="矩形 92">
                    <a:extLst>
                      <a:ext uri="{FF2B5EF4-FFF2-40B4-BE49-F238E27FC236}">
                        <a16:creationId xmlns:a16="http://schemas.microsoft.com/office/drawing/2014/main" id="{F726AF41-5C8F-4910-B642-00707706930B}"/>
                      </a:ext>
                    </a:extLst>
                  </p:cNvPr>
                  <p:cNvSpPr/>
                  <p:nvPr/>
                </p:nvSpPr>
                <p:spPr>
                  <a:xfrm>
                    <a:off x="3468484" y="4382430"/>
                    <a:ext cx="1108211" cy="841588"/>
                  </a:xfrm>
                  <a:custGeom>
                    <a:avLst/>
                    <a:gdLst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1866877 h 1866877"/>
                      <a:gd name="connsiteX4" fmla="*/ 0 w 923822"/>
                      <a:gd name="connsiteY4" fmla="*/ 0 h 1866877"/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956352 h 1866877"/>
                      <a:gd name="connsiteX4" fmla="*/ 0 w 923822"/>
                      <a:gd name="connsiteY4" fmla="*/ 0 h 1866877"/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956352 h 1866877"/>
                      <a:gd name="connsiteX4" fmla="*/ 0 w 923822"/>
                      <a:gd name="connsiteY4" fmla="*/ 0 h 1866877"/>
                      <a:gd name="connsiteX0" fmla="*/ 0 w 927697"/>
                      <a:gd name="connsiteY0" fmla="*/ 0 h 1866877"/>
                      <a:gd name="connsiteX1" fmla="*/ 927697 w 927697"/>
                      <a:gd name="connsiteY1" fmla="*/ 914400 h 1866877"/>
                      <a:gd name="connsiteX2" fmla="*/ 923822 w 927697"/>
                      <a:gd name="connsiteY2" fmla="*/ 1866877 h 1866877"/>
                      <a:gd name="connsiteX3" fmla="*/ 0 w 927697"/>
                      <a:gd name="connsiteY3" fmla="*/ 956352 h 1866877"/>
                      <a:gd name="connsiteX4" fmla="*/ 0 w 927697"/>
                      <a:gd name="connsiteY4" fmla="*/ 0 h 1866877"/>
                      <a:gd name="connsiteX0" fmla="*/ 0 w 927697"/>
                      <a:gd name="connsiteY0" fmla="*/ 0 h 1866877"/>
                      <a:gd name="connsiteX1" fmla="*/ 927697 w 927697"/>
                      <a:gd name="connsiteY1" fmla="*/ 1015139 h 1866877"/>
                      <a:gd name="connsiteX2" fmla="*/ 923822 w 927697"/>
                      <a:gd name="connsiteY2" fmla="*/ 1866877 h 1866877"/>
                      <a:gd name="connsiteX3" fmla="*/ 0 w 927697"/>
                      <a:gd name="connsiteY3" fmla="*/ 956352 h 1866877"/>
                      <a:gd name="connsiteX4" fmla="*/ 0 w 927697"/>
                      <a:gd name="connsiteY4" fmla="*/ 0 h 1866877"/>
                      <a:gd name="connsiteX0" fmla="*/ 0 w 923934"/>
                      <a:gd name="connsiteY0" fmla="*/ 0 h 1866877"/>
                      <a:gd name="connsiteX1" fmla="*/ 916073 w 923934"/>
                      <a:gd name="connsiteY1" fmla="*/ 910525 h 1866877"/>
                      <a:gd name="connsiteX2" fmla="*/ 923822 w 923934"/>
                      <a:gd name="connsiteY2" fmla="*/ 1866877 h 1866877"/>
                      <a:gd name="connsiteX3" fmla="*/ 0 w 923934"/>
                      <a:gd name="connsiteY3" fmla="*/ 956352 h 1866877"/>
                      <a:gd name="connsiteX4" fmla="*/ 0 w 923934"/>
                      <a:gd name="connsiteY4" fmla="*/ 0 h 1866877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0 w 922003"/>
                      <a:gd name="connsiteY3" fmla="*/ 956352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3908 w 922003"/>
                      <a:gd name="connsiteY3" fmla="*/ 997382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64477 w 922003"/>
                      <a:gd name="connsiteY3" fmla="*/ 970028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7815 w 922003"/>
                      <a:gd name="connsiteY3" fmla="*/ 981752 h 1894231"/>
                      <a:gd name="connsiteX4" fmla="*/ 0 w 922003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7815 w 925842"/>
                      <a:gd name="connsiteY3" fmla="*/ 981752 h 1894231"/>
                      <a:gd name="connsiteX4" fmla="*/ 0 w 925842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7815 w 925842"/>
                      <a:gd name="connsiteY3" fmla="*/ 981752 h 1894231"/>
                      <a:gd name="connsiteX4" fmla="*/ 0 w 925842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39077 w 925842"/>
                      <a:gd name="connsiteY3" fmla="*/ 971982 h 1894231"/>
                      <a:gd name="connsiteX4" fmla="*/ 0 w 925842"/>
                      <a:gd name="connsiteY4" fmla="*/ 0 h 1894231"/>
                      <a:gd name="connsiteX0" fmla="*/ 376 w 926218"/>
                      <a:gd name="connsiteY0" fmla="*/ 0 h 1894231"/>
                      <a:gd name="connsiteX1" fmla="*/ 926218 w 926218"/>
                      <a:gd name="connsiteY1" fmla="*/ 922248 h 1894231"/>
                      <a:gd name="connsiteX2" fmla="*/ 922244 w 926218"/>
                      <a:gd name="connsiteY2" fmla="*/ 1894231 h 1894231"/>
                      <a:gd name="connsiteX3" fmla="*/ 376 w 926218"/>
                      <a:gd name="connsiteY3" fmla="*/ 977843 h 1894231"/>
                      <a:gd name="connsiteX4" fmla="*/ 376 w 926218"/>
                      <a:gd name="connsiteY4" fmla="*/ 0 h 1894231"/>
                      <a:gd name="connsiteX0" fmla="*/ 376 w 926218"/>
                      <a:gd name="connsiteY0" fmla="*/ 0 h 1888370"/>
                      <a:gd name="connsiteX1" fmla="*/ 926218 w 926218"/>
                      <a:gd name="connsiteY1" fmla="*/ 922248 h 1888370"/>
                      <a:gd name="connsiteX2" fmla="*/ 889029 w 926218"/>
                      <a:gd name="connsiteY2" fmla="*/ 1888370 h 1888370"/>
                      <a:gd name="connsiteX3" fmla="*/ 376 w 926218"/>
                      <a:gd name="connsiteY3" fmla="*/ 977843 h 1888370"/>
                      <a:gd name="connsiteX4" fmla="*/ 376 w 926218"/>
                      <a:gd name="connsiteY4" fmla="*/ 0 h 1888370"/>
                      <a:gd name="connsiteX0" fmla="*/ 376 w 926532"/>
                      <a:gd name="connsiteY0" fmla="*/ 0 h 1909862"/>
                      <a:gd name="connsiteX1" fmla="*/ 926218 w 926532"/>
                      <a:gd name="connsiteY1" fmla="*/ 922248 h 1909862"/>
                      <a:gd name="connsiteX2" fmla="*/ 926152 w 926532"/>
                      <a:gd name="connsiteY2" fmla="*/ 1909862 h 1909862"/>
                      <a:gd name="connsiteX3" fmla="*/ 376 w 926532"/>
                      <a:gd name="connsiteY3" fmla="*/ 977843 h 1909862"/>
                      <a:gd name="connsiteX4" fmla="*/ 376 w 926532"/>
                      <a:gd name="connsiteY4" fmla="*/ 0 h 1909862"/>
                      <a:gd name="connsiteX0" fmla="*/ 31298 w 926193"/>
                      <a:gd name="connsiteY0" fmla="*/ 0 h 1909862"/>
                      <a:gd name="connsiteX1" fmla="*/ 925879 w 926193"/>
                      <a:gd name="connsiteY1" fmla="*/ 922248 h 1909862"/>
                      <a:gd name="connsiteX2" fmla="*/ 925813 w 926193"/>
                      <a:gd name="connsiteY2" fmla="*/ 1909862 h 1909862"/>
                      <a:gd name="connsiteX3" fmla="*/ 37 w 926193"/>
                      <a:gd name="connsiteY3" fmla="*/ 977843 h 1909862"/>
                      <a:gd name="connsiteX4" fmla="*/ 31298 w 926193"/>
                      <a:gd name="connsiteY4" fmla="*/ 0 h 1909862"/>
                      <a:gd name="connsiteX0" fmla="*/ 2190 w 926392"/>
                      <a:gd name="connsiteY0" fmla="*/ 0 h 1905954"/>
                      <a:gd name="connsiteX1" fmla="*/ 926078 w 926392"/>
                      <a:gd name="connsiteY1" fmla="*/ 918340 h 1905954"/>
                      <a:gd name="connsiteX2" fmla="*/ 926012 w 926392"/>
                      <a:gd name="connsiteY2" fmla="*/ 1905954 h 1905954"/>
                      <a:gd name="connsiteX3" fmla="*/ 236 w 926392"/>
                      <a:gd name="connsiteY3" fmla="*/ 973935 h 1905954"/>
                      <a:gd name="connsiteX4" fmla="*/ 2190 w 926392"/>
                      <a:gd name="connsiteY4" fmla="*/ 0 h 1905954"/>
                      <a:gd name="connsiteX0" fmla="*/ 2190 w 926392"/>
                      <a:gd name="connsiteY0" fmla="*/ 0 h 1905954"/>
                      <a:gd name="connsiteX1" fmla="*/ 926078 w 926392"/>
                      <a:gd name="connsiteY1" fmla="*/ 918340 h 1905954"/>
                      <a:gd name="connsiteX2" fmla="*/ 926012 w 926392"/>
                      <a:gd name="connsiteY2" fmla="*/ 1905954 h 1905954"/>
                      <a:gd name="connsiteX3" fmla="*/ 236 w 926392"/>
                      <a:gd name="connsiteY3" fmla="*/ 973935 h 1905954"/>
                      <a:gd name="connsiteX4" fmla="*/ 2190 w 926392"/>
                      <a:gd name="connsiteY4" fmla="*/ 0 h 19059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6392" h="1905954">
                        <a:moveTo>
                          <a:pt x="2190" y="0"/>
                        </a:moveTo>
                        <a:lnTo>
                          <a:pt x="926078" y="918340"/>
                        </a:lnTo>
                        <a:cubicBezTo>
                          <a:pt x="924786" y="1235832"/>
                          <a:pt x="927304" y="1588462"/>
                          <a:pt x="926012" y="1905954"/>
                        </a:cubicBezTo>
                        <a:lnTo>
                          <a:pt x="236" y="973935"/>
                        </a:lnTo>
                        <a:cubicBezTo>
                          <a:pt x="-1067" y="641474"/>
                          <a:pt x="3493" y="332461"/>
                          <a:pt x="2190" y="0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00A3FF"/>
                      </a:gs>
                      <a:gs pos="80000">
                        <a:srgbClr val="003192">
                          <a:alpha val="0"/>
                        </a:srgb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2657"/>
                  </a:p>
                </p:txBody>
              </p:sp>
              <p:sp>
                <p:nvSpPr>
                  <p:cNvPr id="65" name="矩形 92">
                    <a:extLst>
                      <a:ext uri="{FF2B5EF4-FFF2-40B4-BE49-F238E27FC236}">
                        <a16:creationId xmlns:a16="http://schemas.microsoft.com/office/drawing/2014/main" id="{2DC39354-B20F-4A1A-A641-51C7DBC8ADC3}"/>
                      </a:ext>
                    </a:extLst>
                  </p:cNvPr>
                  <p:cNvSpPr/>
                  <p:nvPr/>
                </p:nvSpPr>
                <p:spPr>
                  <a:xfrm flipH="1">
                    <a:off x="4575157" y="4382430"/>
                    <a:ext cx="1108211" cy="841588"/>
                  </a:xfrm>
                  <a:custGeom>
                    <a:avLst/>
                    <a:gdLst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1866877 h 1866877"/>
                      <a:gd name="connsiteX4" fmla="*/ 0 w 923822"/>
                      <a:gd name="connsiteY4" fmla="*/ 0 h 1866877"/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956352 h 1866877"/>
                      <a:gd name="connsiteX4" fmla="*/ 0 w 923822"/>
                      <a:gd name="connsiteY4" fmla="*/ 0 h 1866877"/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956352 h 1866877"/>
                      <a:gd name="connsiteX4" fmla="*/ 0 w 923822"/>
                      <a:gd name="connsiteY4" fmla="*/ 0 h 1866877"/>
                      <a:gd name="connsiteX0" fmla="*/ 0 w 927697"/>
                      <a:gd name="connsiteY0" fmla="*/ 0 h 1866877"/>
                      <a:gd name="connsiteX1" fmla="*/ 927697 w 927697"/>
                      <a:gd name="connsiteY1" fmla="*/ 914400 h 1866877"/>
                      <a:gd name="connsiteX2" fmla="*/ 923822 w 927697"/>
                      <a:gd name="connsiteY2" fmla="*/ 1866877 h 1866877"/>
                      <a:gd name="connsiteX3" fmla="*/ 0 w 927697"/>
                      <a:gd name="connsiteY3" fmla="*/ 956352 h 1866877"/>
                      <a:gd name="connsiteX4" fmla="*/ 0 w 927697"/>
                      <a:gd name="connsiteY4" fmla="*/ 0 h 1866877"/>
                      <a:gd name="connsiteX0" fmla="*/ 0 w 927697"/>
                      <a:gd name="connsiteY0" fmla="*/ 0 h 1866877"/>
                      <a:gd name="connsiteX1" fmla="*/ 927697 w 927697"/>
                      <a:gd name="connsiteY1" fmla="*/ 1015139 h 1866877"/>
                      <a:gd name="connsiteX2" fmla="*/ 923822 w 927697"/>
                      <a:gd name="connsiteY2" fmla="*/ 1866877 h 1866877"/>
                      <a:gd name="connsiteX3" fmla="*/ 0 w 927697"/>
                      <a:gd name="connsiteY3" fmla="*/ 956352 h 1866877"/>
                      <a:gd name="connsiteX4" fmla="*/ 0 w 927697"/>
                      <a:gd name="connsiteY4" fmla="*/ 0 h 1866877"/>
                      <a:gd name="connsiteX0" fmla="*/ 0 w 923934"/>
                      <a:gd name="connsiteY0" fmla="*/ 0 h 1866877"/>
                      <a:gd name="connsiteX1" fmla="*/ 916073 w 923934"/>
                      <a:gd name="connsiteY1" fmla="*/ 910525 h 1866877"/>
                      <a:gd name="connsiteX2" fmla="*/ 923822 w 923934"/>
                      <a:gd name="connsiteY2" fmla="*/ 1866877 h 1866877"/>
                      <a:gd name="connsiteX3" fmla="*/ 0 w 923934"/>
                      <a:gd name="connsiteY3" fmla="*/ 956352 h 1866877"/>
                      <a:gd name="connsiteX4" fmla="*/ 0 w 923934"/>
                      <a:gd name="connsiteY4" fmla="*/ 0 h 1866877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0 w 922003"/>
                      <a:gd name="connsiteY3" fmla="*/ 956352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3908 w 922003"/>
                      <a:gd name="connsiteY3" fmla="*/ 997382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64477 w 922003"/>
                      <a:gd name="connsiteY3" fmla="*/ 970028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7815 w 922003"/>
                      <a:gd name="connsiteY3" fmla="*/ 981752 h 1894231"/>
                      <a:gd name="connsiteX4" fmla="*/ 0 w 922003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7815 w 925842"/>
                      <a:gd name="connsiteY3" fmla="*/ 981752 h 1894231"/>
                      <a:gd name="connsiteX4" fmla="*/ 0 w 925842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7815 w 925842"/>
                      <a:gd name="connsiteY3" fmla="*/ 981752 h 1894231"/>
                      <a:gd name="connsiteX4" fmla="*/ 0 w 925842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39077 w 925842"/>
                      <a:gd name="connsiteY3" fmla="*/ 971982 h 1894231"/>
                      <a:gd name="connsiteX4" fmla="*/ 0 w 925842"/>
                      <a:gd name="connsiteY4" fmla="*/ 0 h 1894231"/>
                      <a:gd name="connsiteX0" fmla="*/ 376 w 926218"/>
                      <a:gd name="connsiteY0" fmla="*/ 0 h 1894231"/>
                      <a:gd name="connsiteX1" fmla="*/ 926218 w 926218"/>
                      <a:gd name="connsiteY1" fmla="*/ 922248 h 1894231"/>
                      <a:gd name="connsiteX2" fmla="*/ 922244 w 926218"/>
                      <a:gd name="connsiteY2" fmla="*/ 1894231 h 1894231"/>
                      <a:gd name="connsiteX3" fmla="*/ 376 w 926218"/>
                      <a:gd name="connsiteY3" fmla="*/ 977843 h 1894231"/>
                      <a:gd name="connsiteX4" fmla="*/ 376 w 926218"/>
                      <a:gd name="connsiteY4" fmla="*/ 0 h 1894231"/>
                      <a:gd name="connsiteX0" fmla="*/ 376 w 926218"/>
                      <a:gd name="connsiteY0" fmla="*/ 0 h 1888370"/>
                      <a:gd name="connsiteX1" fmla="*/ 926218 w 926218"/>
                      <a:gd name="connsiteY1" fmla="*/ 922248 h 1888370"/>
                      <a:gd name="connsiteX2" fmla="*/ 889029 w 926218"/>
                      <a:gd name="connsiteY2" fmla="*/ 1888370 h 1888370"/>
                      <a:gd name="connsiteX3" fmla="*/ 376 w 926218"/>
                      <a:gd name="connsiteY3" fmla="*/ 977843 h 1888370"/>
                      <a:gd name="connsiteX4" fmla="*/ 376 w 926218"/>
                      <a:gd name="connsiteY4" fmla="*/ 0 h 1888370"/>
                      <a:gd name="connsiteX0" fmla="*/ 376 w 926532"/>
                      <a:gd name="connsiteY0" fmla="*/ 0 h 1909862"/>
                      <a:gd name="connsiteX1" fmla="*/ 926218 w 926532"/>
                      <a:gd name="connsiteY1" fmla="*/ 922248 h 1909862"/>
                      <a:gd name="connsiteX2" fmla="*/ 926152 w 926532"/>
                      <a:gd name="connsiteY2" fmla="*/ 1909862 h 1909862"/>
                      <a:gd name="connsiteX3" fmla="*/ 376 w 926532"/>
                      <a:gd name="connsiteY3" fmla="*/ 977843 h 1909862"/>
                      <a:gd name="connsiteX4" fmla="*/ 376 w 926532"/>
                      <a:gd name="connsiteY4" fmla="*/ 0 h 1909862"/>
                      <a:gd name="connsiteX0" fmla="*/ 31298 w 926193"/>
                      <a:gd name="connsiteY0" fmla="*/ 0 h 1909862"/>
                      <a:gd name="connsiteX1" fmla="*/ 925879 w 926193"/>
                      <a:gd name="connsiteY1" fmla="*/ 922248 h 1909862"/>
                      <a:gd name="connsiteX2" fmla="*/ 925813 w 926193"/>
                      <a:gd name="connsiteY2" fmla="*/ 1909862 h 1909862"/>
                      <a:gd name="connsiteX3" fmla="*/ 37 w 926193"/>
                      <a:gd name="connsiteY3" fmla="*/ 977843 h 1909862"/>
                      <a:gd name="connsiteX4" fmla="*/ 31298 w 926193"/>
                      <a:gd name="connsiteY4" fmla="*/ 0 h 1909862"/>
                      <a:gd name="connsiteX0" fmla="*/ 2190 w 926392"/>
                      <a:gd name="connsiteY0" fmla="*/ 0 h 1905954"/>
                      <a:gd name="connsiteX1" fmla="*/ 926078 w 926392"/>
                      <a:gd name="connsiteY1" fmla="*/ 918340 h 1905954"/>
                      <a:gd name="connsiteX2" fmla="*/ 926012 w 926392"/>
                      <a:gd name="connsiteY2" fmla="*/ 1905954 h 1905954"/>
                      <a:gd name="connsiteX3" fmla="*/ 236 w 926392"/>
                      <a:gd name="connsiteY3" fmla="*/ 973935 h 1905954"/>
                      <a:gd name="connsiteX4" fmla="*/ 2190 w 926392"/>
                      <a:gd name="connsiteY4" fmla="*/ 0 h 1905954"/>
                      <a:gd name="connsiteX0" fmla="*/ 2190 w 926392"/>
                      <a:gd name="connsiteY0" fmla="*/ 0 h 1905954"/>
                      <a:gd name="connsiteX1" fmla="*/ 926078 w 926392"/>
                      <a:gd name="connsiteY1" fmla="*/ 918340 h 1905954"/>
                      <a:gd name="connsiteX2" fmla="*/ 926012 w 926392"/>
                      <a:gd name="connsiteY2" fmla="*/ 1905954 h 1905954"/>
                      <a:gd name="connsiteX3" fmla="*/ 236 w 926392"/>
                      <a:gd name="connsiteY3" fmla="*/ 973935 h 1905954"/>
                      <a:gd name="connsiteX4" fmla="*/ 2190 w 926392"/>
                      <a:gd name="connsiteY4" fmla="*/ 0 h 19059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6392" h="1905954">
                        <a:moveTo>
                          <a:pt x="2190" y="0"/>
                        </a:moveTo>
                        <a:lnTo>
                          <a:pt x="926078" y="918340"/>
                        </a:lnTo>
                        <a:cubicBezTo>
                          <a:pt x="924786" y="1235832"/>
                          <a:pt x="927304" y="1588462"/>
                          <a:pt x="926012" y="1905954"/>
                        </a:cubicBezTo>
                        <a:lnTo>
                          <a:pt x="236" y="973935"/>
                        </a:lnTo>
                        <a:cubicBezTo>
                          <a:pt x="-1067" y="641474"/>
                          <a:pt x="3493" y="332461"/>
                          <a:pt x="2190" y="0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2000">
                        <a:srgbClr val="00A3FF"/>
                      </a:gs>
                      <a:gs pos="100000">
                        <a:srgbClr val="003192">
                          <a:alpha val="0"/>
                        </a:srgb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2657"/>
                  </a:p>
                </p:txBody>
              </p:sp>
              <p:grpSp>
                <p:nvGrpSpPr>
                  <p:cNvPr id="66" name="组合 66">
                    <a:extLst>
                      <a:ext uri="{FF2B5EF4-FFF2-40B4-BE49-F238E27FC236}">
                        <a16:creationId xmlns:a16="http://schemas.microsoft.com/office/drawing/2014/main" id="{CD243574-5D4E-490B-B614-CC30C2CC89DD}"/>
                      </a:ext>
                    </a:extLst>
                  </p:cNvPr>
                  <p:cNvGrpSpPr/>
                  <p:nvPr/>
                </p:nvGrpSpPr>
                <p:grpSpPr>
                  <a:xfrm>
                    <a:off x="3358836" y="3908284"/>
                    <a:ext cx="2454569" cy="1380867"/>
                    <a:chOff x="3373780" y="2423097"/>
                    <a:chExt cx="3163566" cy="1779728"/>
                  </a:xfrm>
                </p:grpSpPr>
                <p:cxnSp>
                  <p:nvCxnSpPr>
                    <p:cNvPr id="67" name="直接连接符 40">
                      <a:extLst>
                        <a:ext uri="{FF2B5EF4-FFF2-40B4-BE49-F238E27FC236}">
                          <a16:creationId xmlns:a16="http://schemas.microsoft.com/office/drawing/2014/main" id="{7AD41EB7-E103-4D7B-AAA4-0BE269A59839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3373780" y="2423097"/>
                      <a:ext cx="1541248" cy="568895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8" name="直接连接符 41">
                      <a:extLst>
                        <a:ext uri="{FF2B5EF4-FFF2-40B4-BE49-F238E27FC236}">
                          <a16:creationId xmlns:a16="http://schemas.microsoft.com/office/drawing/2014/main" id="{0EF4E0EC-223D-4B6B-9F89-B445004021AC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373780" y="2991992"/>
                      <a:ext cx="0" cy="644922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9" name="直接连接符 42">
                      <a:extLst>
                        <a:ext uri="{FF2B5EF4-FFF2-40B4-BE49-F238E27FC236}">
                          <a16:creationId xmlns:a16="http://schemas.microsoft.com/office/drawing/2014/main" id="{00229BCF-026B-4D44-A58F-5A43B9E4751E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4916018" y="2425118"/>
                      <a:ext cx="1618910" cy="597561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0" name="直接连接符 43">
                      <a:extLst>
                        <a:ext uri="{FF2B5EF4-FFF2-40B4-BE49-F238E27FC236}">
                          <a16:creationId xmlns:a16="http://schemas.microsoft.com/office/drawing/2014/main" id="{0484B5BF-3714-4E12-AD00-9FACD6D772A6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373780" y="3635951"/>
                      <a:ext cx="1535773" cy="566874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1" name="直接连接符 44">
                      <a:extLst>
                        <a:ext uri="{FF2B5EF4-FFF2-40B4-BE49-F238E27FC236}">
                          <a16:creationId xmlns:a16="http://schemas.microsoft.com/office/drawing/2014/main" id="{B71779A5-669C-499D-87C8-4E8EBA709F06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4909555" y="3607778"/>
                      <a:ext cx="1627791" cy="595047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2" name="直接连接符 45">
                      <a:extLst>
                        <a:ext uri="{FF2B5EF4-FFF2-40B4-BE49-F238E27FC236}">
                          <a16:creationId xmlns:a16="http://schemas.microsoft.com/office/drawing/2014/main" id="{39686252-3E2E-44BA-A760-F958EB2F510F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6534928" y="3021128"/>
                      <a:ext cx="0" cy="586651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sp>
            <p:nvSpPr>
              <p:cNvPr id="61" name="矩形 9">
                <a:extLst>
                  <a:ext uri="{FF2B5EF4-FFF2-40B4-BE49-F238E27FC236}">
                    <a16:creationId xmlns:a16="http://schemas.microsoft.com/office/drawing/2014/main" id="{8F4960A2-1A69-439A-8E16-603D15994A24}"/>
                  </a:ext>
                </a:extLst>
              </p:cNvPr>
              <p:cNvSpPr/>
              <p:nvPr/>
            </p:nvSpPr>
            <p:spPr>
              <a:xfrm rot="10800000">
                <a:off x="2857886" y="3306421"/>
                <a:ext cx="3434541" cy="924424"/>
              </a:xfrm>
              <a:custGeom>
                <a:avLst/>
                <a:gdLst>
                  <a:gd name="connsiteX0" fmla="*/ 0 w 2499492"/>
                  <a:gd name="connsiteY0" fmla="*/ 0 h 2499492"/>
                  <a:gd name="connsiteX1" fmla="*/ 2499492 w 2499492"/>
                  <a:gd name="connsiteY1" fmla="*/ 0 h 2499492"/>
                  <a:gd name="connsiteX2" fmla="*/ 2499492 w 2499492"/>
                  <a:gd name="connsiteY2" fmla="*/ 2499492 h 2499492"/>
                  <a:gd name="connsiteX3" fmla="*/ 0 w 2499492"/>
                  <a:gd name="connsiteY3" fmla="*/ 2499492 h 2499492"/>
                  <a:gd name="connsiteX4" fmla="*/ 0 w 2499492"/>
                  <a:gd name="connsiteY4" fmla="*/ 0 h 2499492"/>
                  <a:gd name="connsiteX0" fmla="*/ 647422 w 2499492"/>
                  <a:gd name="connsiteY0" fmla="*/ 0 h 2512841"/>
                  <a:gd name="connsiteX1" fmla="*/ 2499492 w 2499492"/>
                  <a:gd name="connsiteY1" fmla="*/ 13349 h 2512841"/>
                  <a:gd name="connsiteX2" fmla="*/ 2499492 w 2499492"/>
                  <a:gd name="connsiteY2" fmla="*/ 2512841 h 2512841"/>
                  <a:gd name="connsiteX3" fmla="*/ 0 w 2499492"/>
                  <a:gd name="connsiteY3" fmla="*/ 2512841 h 2512841"/>
                  <a:gd name="connsiteX4" fmla="*/ 647422 w 2499492"/>
                  <a:gd name="connsiteY4" fmla="*/ 0 h 2512841"/>
                  <a:gd name="connsiteX0" fmla="*/ 647422 w 2499492"/>
                  <a:gd name="connsiteY0" fmla="*/ 0 h 2512841"/>
                  <a:gd name="connsiteX1" fmla="*/ 1865419 w 2499492"/>
                  <a:gd name="connsiteY1" fmla="*/ 0 h 2512841"/>
                  <a:gd name="connsiteX2" fmla="*/ 2499492 w 2499492"/>
                  <a:gd name="connsiteY2" fmla="*/ 2512841 h 2512841"/>
                  <a:gd name="connsiteX3" fmla="*/ 0 w 2499492"/>
                  <a:gd name="connsiteY3" fmla="*/ 2512841 h 2512841"/>
                  <a:gd name="connsiteX4" fmla="*/ 647422 w 2499492"/>
                  <a:gd name="connsiteY4" fmla="*/ 0 h 25128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99492" h="2512841">
                    <a:moveTo>
                      <a:pt x="647422" y="0"/>
                    </a:moveTo>
                    <a:lnTo>
                      <a:pt x="1865419" y="0"/>
                    </a:lnTo>
                    <a:lnTo>
                      <a:pt x="2499492" y="2512841"/>
                    </a:lnTo>
                    <a:lnTo>
                      <a:pt x="0" y="2512841"/>
                    </a:lnTo>
                    <a:lnTo>
                      <a:pt x="647422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A3FF">
                      <a:alpha val="19000"/>
                    </a:srgbClr>
                  </a:gs>
                  <a:gs pos="21000">
                    <a:srgbClr val="003192">
                      <a:alpha val="0"/>
                    </a:srgb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657"/>
              </a:p>
            </p:txBody>
          </p:sp>
        </p:grpSp>
        <p:grpSp>
          <p:nvGrpSpPr>
            <p:cNvPr id="27" name="组合 59">
              <a:extLst>
                <a:ext uri="{FF2B5EF4-FFF2-40B4-BE49-F238E27FC236}">
                  <a16:creationId xmlns:a16="http://schemas.microsoft.com/office/drawing/2014/main" id="{4A1C678A-297A-4569-8200-E599AE9B65A2}"/>
                </a:ext>
              </a:extLst>
            </p:cNvPr>
            <p:cNvGrpSpPr/>
            <p:nvPr/>
          </p:nvGrpSpPr>
          <p:grpSpPr>
            <a:xfrm>
              <a:off x="4906719" y="3423088"/>
              <a:ext cx="2386823" cy="1299171"/>
              <a:chOff x="2857886" y="3306421"/>
              <a:chExt cx="3434541" cy="1869452"/>
            </a:xfrm>
          </p:grpSpPr>
          <p:grpSp>
            <p:nvGrpSpPr>
              <p:cNvPr id="47" name="组合 60">
                <a:extLst>
                  <a:ext uri="{FF2B5EF4-FFF2-40B4-BE49-F238E27FC236}">
                    <a16:creationId xmlns:a16="http://schemas.microsoft.com/office/drawing/2014/main" id="{3605A0D5-B857-4BD0-A854-260112836B17}"/>
                  </a:ext>
                </a:extLst>
              </p:cNvPr>
              <p:cNvGrpSpPr/>
              <p:nvPr/>
            </p:nvGrpSpPr>
            <p:grpSpPr>
              <a:xfrm>
                <a:off x="3358836" y="3624383"/>
                <a:ext cx="2454569" cy="1551490"/>
                <a:chOff x="3358836" y="3737661"/>
                <a:chExt cx="2454569" cy="1551490"/>
              </a:xfrm>
            </p:grpSpPr>
            <p:sp>
              <p:nvSpPr>
                <p:cNvPr id="49" name="矩形 11">
                  <a:extLst>
                    <a:ext uri="{FF2B5EF4-FFF2-40B4-BE49-F238E27FC236}">
                      <a16:creationId xmlns:a16="http://schemas.microsoft.com/office/drawing/2014/main" id="{5E134BF7-0621-4B46-9EA5-A36F9BC87BE7}"/>
                    </a:ext>
                  </a:extLst>
                </p:cNvPr>
                <p:cNvSpPr/>
                <p:nvPr/>
              </p:nvSpPr>
              <p:spPr>
                <a:xfrm rot="2700000">
                  <a:off x="3950772" y="3738012"/>
                  <a:ext cx="1224039" cy="1223337"/>
                </a:xfrm>
                <a:custGeom>
                  <a:avLst/>
                  <a:gdLst>
                    <a:gd name="connsiteX0" fmla="*/ 0 w 2078823"/>
                    <a:gd name="connsiteY0" fmla="*/ 0 h 2078823"/>
                    <a:gd name="connsiteX1" fmla="*/ 2078823 w 2078823"/>
                    <a:gd name="connsiteY1" fmla="*/ 0 h 2078823"/>
                    <a:gd name="connsiteX2" fmla="*/ 2078823 w 2078823"/>
                    <a:gd name="connsiteY2" fmla="*/ 2078823 h 2078823"/>
                    <a:gd name="connsiteX3" fmla="*/ 0 w 2078823"/>
                    <a:gd name="connsiteY3" fmla="*/ 2078823 h 2078823"/>
                    <a:gd name="connsiteX4" fmla="*/ 0 w 2078823"/>
                    <a:gd name="connsiteY4" fmla="*/ 0 h 2078823"/>
                    <a:gd name="connsiteX0" fmla="*/ 0 w 2664547"/>
                    <a:gd name="connsiteY0" fmla="*/ 0 h 2078823"/>
                    <a:gd name="connsiteX1" fmla="*/ 2664547 w 2664547"/>
                    <a:gd name="connsiteY1" fmla="*/ 479229 h 2078823"/>
                    <a:gd name="connsiteX2" fmla="*/ 2078823 w 2664547"/>
                    <a:gd name="connsiteY2" fmla="*/ 2078823 h 2078823"/>
                    <a:gd name="connsiteX3" fmla="*/ 0 w 2664547"/>
                    <a:gd name="connsiteY3" fmla="*/ 2078823 h 2078823"/>
                    <a:gd name="connsiteX4" fmla="*/ 0 w 2664547"/>
                    <a:gd name="connsiteY4" fmla="*/ 0 h 2078823"/>
                    <a:gd name="connsiteX0" fmla="*/ 0 w 2664547"/>
                    <a:gd name="connsiteY0" fmla="*/ 0 h 2687368"/>
                    <a:gd name="connsiteX1" fmla="*/ 2664547 w 2664547"/>
                    <a:gd name="connsiteY1" fmla="*/ 479229 h 2687368"/>
                    <a:gd name="connsiteX2" fmla="*/ 2078823 w 2664547"/>
                    <a:gd name="connsiteY2" fmla="*/ 2078823 h 2687368"/>
                    <a:gd name="connsiteX3" fmla="*/ 456408 w 2664547"/>
                    <a:gd name="connsiteY3" fmla="*/ 2687368 h 2687368"/>
                    <a:gd name="connsiteX4" fmla="*/ 0 w 2664547"/>
                    <a:gd name="connsiteY4" fmla="*/ 0 h 2687368"/>
                    <a:gd name="connsiteX0" fmla="*/ 1026919 w 2208139"/>
                    <a:gd name="connsiteY0" fmla="*/ 867176 h 2208139"/>
                    <a:gd name="connsiteX1" fmla="*/ 2208139 w 2208139"/>
                    <a:gd name="connsiteY1" fmla="*/ 0 h 2208139"/>
                    <a:gd name="connsiteX2" fmla="*/ 1622415 w 2208139"/>
                    <a:gd name="connsiteY2" fmla="*/ 1599594 h 2208139"/>
                    <a:gd name="connsiteX3" fmla="*/ 0 w 2208139"/>
                    <a:gd name="connsiteY3" fmla="*/ 2208139 h 2208139"/>
                    <a:gd name="connsiteX4" fmla="*/ 1026919 w 2208139"/>
                    <a:gd name="connsiteY4" fmla="*/ 867176 h 2208139"/>
                    <a:gd name="connsiteX0" fmla="*/ 699826 w 2208139"/>
                    <a:gd name="connsiteY0" fmla="*/ 585724 h 2208139"/>
                    <a:gd name="connsiteX1" fmla="*/ 2208139 w 2208139"/>
                    <a:gd name="connsiteY1" fmla="*/ 0 h 2208139"/>
                    <a:gd name="connsiteX2" fmla="*/ 1622415 w 2208139"/>
                    <a:gd name="connsiteY2" fmla="*/ 1599594 h 2208139"/>
                    <a:gd name="connsiteX3" fmla="*/ 0 w 2208139"/>
                    <a:gd name="connsiteY3" fmla="*/ 2208139 h 2208139"/>
                    <a:gd name="connsiteX4" fmla="*/ 699826 w 2208139"/>
                    <a:gd name="connsiteY4" fmla="*/ 585724 h 2208139"/>
                    <a:gd name="connsiteX0" fmla="*/ 666761 w 2208139"/>
                    <a:gd name="connsiteY0" fmla="*/ 633483 h 2208139"/>
                    <a:gd name="connsiteX1" fmla="*/ 2208139 w 2208139"/>
                    <a:gd name="connsiteY1" fmla="*/ 0 h 2208139"/>
                    <a:gd name="connsiteX2" fmla="*/ 1622415 w 2208139"/>
                    <a:gd name="connsiteY2" fmla="*/ 1599594 h 2208139"/>
                    <a:gd name="connsiteX3" fmla="*/ 0 w 2208139"/>
                    <a:gd name="connsiteY3" fmla="*/ 2208139 h 2208139"/>
                    <a:gd name="connsiteX4" fmla="*/ 666761 w 2208139"/>
                    <a:gd name="connsiteY4" fmla="*/ 633483 h 2208139"/>
                    <a:gd name="connsiteX0" fmla="*/ 652067 w 2193445"/>
                    <a:gd name="connsiteY0" fmla="*/ 633483 h 2178749"/>
                    <a:gd name="connsiteX1" fmla="*/ 2193445 w 2193445"/>
                    <a:gd name="connsiteY1" fmla="*/ 0 h 2178749"/>
                    <a:gd name="connsiteX2" fmla="*/ 1607721 w 2193445"/>
                    <a:gd name="connsiteY2" fmla="*/ 1599594 h 2178749"/>
                    <a:gd name="connsiteX3" fmla="*/ 0 w 2193445"/>
                    <a:gd name="connsiteY3" fmla="*/ 2178749 h 2178749"/>
                    <a:gd name="connsiteX4" fmla="*/ 652067 w 2193445"/>
                    <a:gd name="connsiteY4" fmla="*/ 633483 h 2178749"/>
                    <a:gd name="connsiteX0" fmla="*/ 750594 w 2193445"/>
                    <a:gd name="connsiteY0" fmla="*/ 590904 h 2178749"/>
                    <a:gd name="connsiteX1" fmla="*/ 2193445 w 2193445"/>
                    <a:gd name="connsiteY1" fmla="*/ 0 h 2178749"/>
                    <a:gd name="connsiteX2" fmla="*/ 1607721 w 2193445"/>
                    <a:gd name="connsiteY2" fmla="*/ 1599594 h 2178749"/>
                    <a:gd name="connsiteX3" fmla="*/ 0 w 2193445"/>
                    <a:gd name="connsiteY3" fmla="*/ 2178749 h 2178749"/>
                    <a:gd name="connsiteX4" fmla="*/ 750594 w 2193445"/>
                    <a:gd name="connsiteY4" fmla="*/ 590904 h 2178749"/>
                    <a:gd name="connsiteX0" fmla="*/ 750594 w 2400691"/>
                    <a:gd name="connsiteY0" fmla="*/ 725189 h 2313034"/>
                    <a:gd name="connsiteX1" fmla="*/ 2400691 w 2400691"/>
                    <a:gd name="connsiteY1" fmla="*/ 0 h 2313034"/>
                    <a:gd name="connsiteX2" fmla="*/ 1607721 w 2400691"/>
                    <a:gd name="connsiteY2" fmla="*/ 1733879 h 2313034"/>
                    <a:gd name="connsiteX3" fmla="*/ 0 w 2400691"/>
                    <a:gd name="connsiteY3" fmla="*/ 2313034 h 2313034"/>
                    <a:gd name="connsiteX4" fmla="*/ 750594 w 2400691"/>
                    <a:gd name="connsiteY4" fmla="*/ 725189 h 2313034"/>
                    <a:gd name="connsiteX0" fmla="*/ 750594 w 2400691"/>
                    <a:gd name="connsiteY0" fmla="*/ 725189 h 2313034"/>
                    <a:gd name="connsiteX1" fmla="*/ 2400691 w 2400691"/>
                    <a:gd name="connsiteY1" fmla="*/ 0 h 2313034"/>
                    <a:gd name="connsiteX2" fmla="*/ 1641696 w 2400691"/>
                    <a:gd name="connsiteY2" fmla="*/ 1589767 h 2313034"/>
                    <a:gd name="connsiteX3" fmla="*/ 0 w 2400691"/>
                    <a:gd name="connsiteY3" fmla="*/ 2313034 h 2313034"/>
                    <a:gd name="connsiteX4" fmla="*/ 750594 w 2400691"/>
                    <a:gd name="connsiteY4" fmla="*/ 725189 h 2313034"/>
                    <a:gd name="connsiteX0" fmla="*/ 750594 w 2400691"/>
                    <a:gd name="connsiteY0" fmla="*/ 725189 h 2313034"/>
                    <a:gd name="connsiteX1" fmla="*/ 2400691 w 2400691"/>
                    <a:gd name="connsiteY1" fmla="*/ 0 h 2313034"/>
                    <a:gd name="connsiteX2" fmla="*/ 1641696 w 2400691"/>
                    <a:gd name="connsiteY2" fmla="*/ 1589767 h 2313034"/>
                    <a:gd name="connsiteX3" fmla="*/ 0 w 2400691"/>
                    <a:gd name="connsiteY3" fmla="*/ 2313034 h 2313034"/>
                    <a:gd name="connsiteX4" fmla="*/ 750594 w 2400691"/>
                    <a:gd name="connsiteY4" fmla="*/ 725189 h 231303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400691" h="2313034">
                      <a:moveTo>
                        <a:pt x="750594" y="725189"/>
                      </a:moveTo>
                      <a:lnTo>
                        <a:pt x="2400691" y="0"/>
                      </a:lnTo>
                      <a:lnTo>
                        <a:pt x="1641696" y="1589767"/>
                      </a:lnTo>
                      <a:lnTo>
                        <a:pt x="0" y="2313034"/>
                      </a:lnTo>
                      <a:lnTo>
                        <a:pt x="750594" y="725189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57146" tIns="28573" rIns="57146" bIns="28573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zh-CN" altLang="en-US" sz="2657"/>
                </a:p>
              </p:txBody>
            </p:sp>
            <p:grpSp>
              <p:nvGrpSpPr>
                <p:cNvPr id="50" name="组合 63">
                  <a:extLst>
                    <a:ext uri="{FF2B5EF4-FFF2-40B4-BE49-F238E27FC236}">
                      <a16:creationId xmlns:a16="http://schemas.microsoft.com/office/drawing/2014/main" id="{6106CEB2-0495-4AF5-9A49-E079A2961306}"/>
                    </a:ext>
                  </a:extLst>
                </p:cNvPr>
                <p:cNvGrpSpPr/>
                <p:nvPr/>
              </p:nvGrpSpPr>
              <p:grpSpPr>
                <a:xfrm>
                  <a:off x="3358836" y="3908284"/>
                  <a:ext cx="2454569" cy="1380867"/>
                  <a:chOff x="3358836" y="3908284"/>
                  <a:chExt cx="2454569" cy="1380867"/>
                </a:xfrm>
              </p:grpSpPr>
              <p:sp>
                <p:nvSpPr>
                  <p:cNvPr id="51" name="矩形 92">
                    <a:extLst>
                      <a:ext uri="{FF2B5EF4-FFF2-40B4-BE49-F238E27FC236}">
                        <a16:creationId xmlns:a16="http://schemas.microsoft.com/office/drawing/2014/main" id="{0E609996-4F12-40CE-8BF5-783308B8CD91}"/>
                      </a:ext>
                    </a:extLst>
                  </p:cNvPr>
                  <p:cNvSpPr/>
                  <p:nvPr/>
                </p:nvSpPr>
                <p:spPr>
                  <a:xfrm>
                    <a:off x="3468484" y="4382430"/>
                    <a:ext cx="1108211" cy="841588"/>
                  </a:xfrm>
                  <a:custGeom>
                    <a:avLst/>
                    <a:gdLst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1866877 h 1866877"/>
                      <a:gd name="connsiteX4" fmla="*/ 0 w 923822"/>
                      <a:gd name="connsiteY4" fmla="*/ 0 h 1866877"/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956352 h 1866877"/>
                      <a:gd name="connsiteX4" fmla="*/ 0 w 923822"/>
                      <a:gd name="connsiteY4" fmla="*/ 0 h 1866877"/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956352 h 1866877"/>
                      <a:gd name="connsiteX4" fmla="*/ 0 w 923822"/>
                      <a:gd name="connsiteY4" fmla="*/ 0 h 1866877"/>
                      <a:gd name="connsiteX0" fmla="*/ 0 w 927697"/>
                      <a:gd name="connsiteY0" fmla="*/ 0 h 1866877"/>
                      <a:gd name="connsiteX1" fmla="*/ 927697 w 927697"/>
                      <a:gd name="connsiteY1" fmla="*/ 914400 h 1866877"/>
                      <a:gd name="connsiteX2" fmla="*/ 923822 w 927697"/>
                      <a:gd name="connsiteY2" fmla="*/ 1866877 h 1866877"/>
                      <a:gd name="connsiteX3" fmla="*/ 0 w 927697"/>
                      <a:gd name="connsiteY3" fmla="*/ 956352 h 1866877"/>
                      <a:gd name="connsiteX4" fmla="*/ 0 w 927697"/>
                      <a:gd name="connsiteY4" fmla="*/ 0 h 1866877"/>
                      <a:gd name="connsiteX0" fmla="*/ 0 w 927697"/>
                      <a:gd name="connsiteY0" fmla="*/ 0 h 1866877"/>
                      <a:gd name="connsiteX1" fmla="*/ 927697 w 927697"/>
                      <a:gd name="connsiteY1" fmla="*/ 1015139 h 1866877"/>
                      <a:gd name="connsiteX2" fmla="*/ 923822 w 927697"/>
                      <a:gd name="connsiteY2" fmla="*/ 1866877 h 1866877"/>
                      <a:gd name="connsiteX3" fmla="*/ 0 w 927697"/>
                      <a:gd name="connsiteY3" fmla="*/ 956352 h 1866877"/>
                      <a:gd name="connsiteX4" fmla="*/ 0 w 927697"/>
                      <a:gd name="connsiteY4" fmla="*/ 0 h 1866877"/>
                      <a:gd name="connsiteX0" fmla="*/ 0 w 923934"/>
                      <a:gd name="connsiteY0" fmla="*/ 0 h 1866877"/>
                      <a:gd name="connsiteX1" fmla="*/ 916073 w 923934"/>
                      <a:gd name="connsiteY1" fmla="*/ 910525 h 1866877"/>
                      <a:gd name="connsiteX2" fmla="*/ 923822 w 923934"/>
                      <a:gd name="connsiteY2" fmla="*/ 1866877 h 1866877"/>
                      <a:gd name="connsiteX3" fmla="*/ 0 w 923934"/>
                      <a:gd name="connsiteY3" fmla="*/ 956352 h 1866877"/>
                      <a:gd name="connsiteX4" fmla="*/ 0 w 923934"/>
                      <a:gd name="connsiteY4" fmla="*/ 0 h 1866877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0 w 922003"/>
                      <a:gd name="connsiteY3" fmla="*/ 956352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3908 w 922003"/>
                      <a:gd name="connsiteY3" fmla="*/ 997382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64477 w 922003"/>
                      <a:gd name="connsiteY3" fmla="*/ 970028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7815 w 922003"/>
                      <a:gd name="connsiteY3" fmla="*/ 981752 h 1894231"/>
                      <a:gd name="connsiteX4" fmla="*/ 0 w 922003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7815 w 925842"/>
                      <a:gd name="connsiteY3" fmla="*/ 981752 h 1894231"/>
                      <a:gd name="connsiteX4" fmla="*/ 0 w 925842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7815 w 925842"/>
                      <a:gd name="connsiteY3" fmla="*/ 981752 h 1894231"/>
                      <a:gd name="connsiteX4" fmla="*/ 0 w 925842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39077 w 925842"/>
                      <a:gd name="connsiteY3" fmla="*/ 971982 h 1894231"/>
                      <a:gd name="connsiteX4" fmla="*/ 0 w 925842"/>
                      <a:gd name="connsiteY4" fmla="*/ 0 h 1894231"/>
                      <a:gd name="connsiteX0" fmla="*/ 376 w 926218"/>
                      <a:gd name="connsiteY0" fmla="*/ 0 h 1894231"/>
                      <a:gd name="connsiteX1" fmla="*/ 926218 w 926218"/>
                      <a:gd name="connsiteY1" fmla="*/ 922248 h 1894231"/>
                      <a:gd name="connsiteX2" fmla="*/ 922244 w 926218"/>
                      <a:gd name="connsiteY2" fmla="*/ 1894231 h 1894231"/>
                      <a:gd name="connsiteX3" fmla="*/ 376 w 926218"/>
                      <a:gd name="connsiteY3" fmla="*/ 977843 h 1894231"/>
                      <a:gd name="connsiteX4" fmla="*/ 376 w 926218"/>
                      <a:gd name="connsiteY4" fmla="*/ 0 h 1894231"/>
                      <a:gd name="connsiteX0" fmla="*/ 376 w 926218"/>
                      <a:gd name="connsiteY0" fmla="*/ 0 h 1888370"/>
                      <a:gd name="connsiteX1" fmla="*/ 926218 w 926218"/>
                      <a:gd name="connsiteY1" fmla="*/ 922248 h 1888370"/>
                      <a:gd name="connsiteX2" fmla="*/ 889029 w 926218"/>
                      <a:gd name="connsiteY2" fmla="*/ 1888370 h 1888370"/>
                      <a:gd name="connsiteX3" fmla="*/ 376 w 926218"/>
                      <a:gd name="connsiteY3" fmla="*/ 977843 h 1888370"/>
                      <a:gd name="connsiteX4" fmla="*/ 376 w 926218"/>
                      <a:gd name="connsiteY4" fmla="*/ 0 h 1888370"/>
                      <a:gd name="connsiteX0" fmla="*/ 376 w 926532"/>
                      <a:gd name="connsiteY0" fmla="*/ 0 h 1909862"/>
                      <a:gd name="connsiteX1" fmla="*/ 926218 w 926532"/>
                      <a:gd name="connsiteY1" fmla="*/ 922248 h 1909862"/>
                      <a:gd name="connsiteX2" fmla="*/ 926152 w 926532"/>
                      <a:gd name="connsiteY2" fmla="*/ 1909862 h 1909862"/>
                      <a:gd name="connsiteX3" fmla="*/ 376 w 926532"/>
                      <a:gd name="connsiteY3" fmla="*/ 977843 h 1909862"/>
                      <a:gd name="connsiteX4" fmla="*/ 376 w 926532"/>
                      <a:gd name="connsiteY4" fmla="*/ 0 h 1909862"/>
                      <a:gd name="connsiteX0" fmla="*/ 31298 w 926193"/>
                      <a:gd name="connsiteY0" fmla="*/ 0 h 1909862"/>
                      <a:gd name="connsiteX1" fmla="*/ 925879 w 926193"/>
                      <a:gd name="connsiteY1" fmla="*/ 922248 h 1909862"/>
                      <a:gd name="connsiteX2" fmla="*/ 925813 w 926193"/>
                      <a:gd name="connsiteY2" fmla="*/ 1909862 h 1909862"/>
                      <a:gd name="connsiteX3" fmla="*/ 37 w 926193"/>
                      <a:gd name="connsiteY3" fmla="*/ 977843 h 1909862"/>
                      <a:gd name="connsiteX4" fmla="*/ 31298 w 926193"/>
                      <a:gd name="connsiteY4" fmla="*/ 0 h 1909862"/>
                      <a:gd name="connsiteX0" fmla="*/ 2190 w 926392"/>
                      <a:gd name="connsiteY0" fmla="*/ 0 h 1905954"/>
                      <a:gd name="connsiteX1" fmla="*/ 926078 w 926392"/>
                      <a:gd name="connsiteY1" fmla="*/ 918340 h 1905954"/>
                      <a:gd name="connsiteX2" fmla="*/ 926012 w 926392"/>
                      <a:gd name="connsiteY2" fmla="*/ 1905954 h 1905954"/>
                      <a:gd name="connsiteX3" fmla="*/ 236 w 926392"/>
                      <a:gd name="connsiteY3" fmla="*/ 973935 h 1905954"/>
                      <a:gd name="connsiteX4" fmla="*/ 2190 w 926392"/>
                      <a:gd name="connsiteY4" fmla="*/ 0 h 1905954"/>
                      <a:gd name="connsiteX0" fmla="*/ 2190 w 926392"/>
                      <a:gd name="connsiteY0" fmla="*/ 0 h 1905954"/>
                      <a:gd name="connsiteX1" fmla="*/ 926078 w 926392"/>
                      <a:gd name="connsiteY1" fmla="*/ 918340 h 1905954"/>
                      <a:gd name="connsiteX2" fmla="*/ 926012 w 926392"/>
                      <a:gd name="connsiteY2" fmla="*/ 1905954 h 1905954"/>
                      <a:gd name="connsiteX3" fmla="*/ 236 w 926392"/>
                      <a:gd name="connsiteY3" fmla="*/ 973935 h 1905954"/>
                      <a:gd name="connsiteX4" fmla="*/ 2190 w 926392"/>
                      <a:gd name="connsiteY4" fmla="*/ 0 h 19059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6392" h="1905954">
                        <a:moveTo>
                          <a:pt x="2190" y="0"/>
                        </a:moveTo>
                        <a:lnTo>
                          <a:pt x="926078" y="918340"/>
                        </a:lnTo>
                        <a:cubicBezTo>
                          <a:pt x="924786" y="1235832"/>
                          <a:pt x="927304" y="1588462"/>
                          <a:pt x="926012" y="1905954"/>
                        </a:cubicBezTo>
                        <a:lnTo>
                          <a:pt x="236" y="973935"/>
                        </a:lnTo>
                        <a:cubicBezTo>
                          <a:pt x="-1067" y="641474"/>
                          <a:pt x="3493" y="332461"/>
                          <a:pt x="2190" y="0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00A3FF"/>
                      </a:gs>
                      <a:gs pos="80000">
                        <a:srgbClr val="003192">
                          <a:alpha val="0"/>
                        </a:srgb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2657"/>
                  </a:p>
                </p:txBody>
              </p:sp>
              <p:sp>
                <p:nvSpPr>
                  <p:cNvPr id="52" name="矩形 92">
                    <a:extLst>
                      <a:ext uri="{FF2B5EF4-FFF2-40B4-BE49-F238E27FC236}">
                        <a16:creationId xmlns:a16="http://schemas.microsoft.com/office/drawing/2014/main" id="{90732B81-CD03-43AE-8AA8-9BF53A4D03D7}"/>
                      </a:ext>
                    </a:extLst>
                  </p:cNvPr>
                  <p:cNvSpPr/>
                  <p:nvPr/>
                </p:nvSpPr>
                <p:spPr>
                  <a:xfrm flipH="1">
                    <a:off x="4575157" y="4382430"/>
                    <a:ext cx="1108211" cy="841588"/>
                  </a:xfrm>
                  <a:custGeom>
                    <a:avLst/>
                    <a:gdLst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1866877 h 1866877"/>
                      <a:gd name="connsiteX4" fmla="*/ 0 w 923822"/>
                      <a:gd name="connsiteY4" fmla="*/ 0 h 1866877"/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956352 h 1866877"/>
                      <a:gd name="connsiteX4" fmla="*/ 0 w 923822"/>
                      <a:gd name="connsiteY4" fmla="*/ 0 h 1866877"/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956352 h 1866877"/>
                      <a:gd name="connsiteX4" fmla="*/ 0 w 923822"/>
                      <a:gd name="connsiteY4" fmla="*/ 0 h 1866877"/>
                      <a:gd name="connsiteX0" fmla="*/ 0 w 927697"/>
                      <a:gd name="connsiteY0" fmla="*/ 0 h 1866877"/>
                      <a:gd name="connsiteX1" fmla="*/ 927697 w 927697"/>
                      <a:gd name="connsiteY1" fmla="*/ 914400 h 1866877"/>
                      <a:gd name="connsiteX2" fmla="*/ 923822 w 927697"/>
                      <a:gd name="connsiteY2" fmla="*/ 1866877 h 1866877"/>
                      <a:gd name="connsiteX3" fmla="*/ 0 w 927697"/>
                      <a:gd name="connsiteY3" fmla="*/ 956352 h 1866877"/>
                      <a:gd name="connsiteX4" fmla="*/ 0 w 927697"/>
                      <a:gd name="connsiteY4" fmla="*/ 0 h 1866877"/>
                      <a:gd name="connsiteX0" fmla="*/ 0 w 927697"/>
                      <a:gd name="connsiteY0" fmla="*/ 0 h 1866877"/>
                      <a:gd name="connsiteX1" fmla="*/ 927697 w 927697"/>
                      <a:gd name="connsiteY1" fmla="*/ 1015139 h 1866877"/>
                      <a:gd name="connsiteX2" fmla="*/ 923822 w 927697"/>
                      <a:gd name="connsiteY2" fmla="*/ 1866877 h 1866877"/>
                      <a:gd name="connsiteX3" fmla="*/ 0 w 927697"/>
                      <a:gd name="connsiteY3" fmla="*/ 956352 h 1866877"/>
                      <a:gd name="connsiteX4" fmla="*/ 0 w 927697"/>
                      <a:gd name="connsiteY4" fmla="*/ 0 h 1866877"/>
                      <a:gd name="connsiteX0" fmla="*/ 0 w 923934"/>
                      <a:gd name="connsiteY0" fmla="*/ 0 h 1866877"/>
                      <a:gd name="connsiteX1" fmla="*/ 916073 w 923934"/>
                      <a:gd name="connsiteY1" fmla="*/ 910525 h 1866877"/>
                      <a:gd name="connsiteX2" fmla="*/ 923822 w 923934"/>
                      <a:gd name="connsiteY2" fmla="*/ 1866877 h 1866877"/>
                      <a:gd name="connsiteX3" fmla="*/ 0 w 923934"/>
                      <a:gd name="connsiteY3" fmla="*/ 956352 h 1866877"/>
                      <a:gd name="connsiteX4" fmla="*/ 0 w 923934"/>
                      <a:gd name="connsiteY4" fmla="*/ 0 h 1866877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0 w 922003"/>
                      <a:gd name="connsiteY3" fmla="*/ 956352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3908 w 922003"/>
                      <a:gd name="connsiteY3" fmla="*/ 997382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64477 w 922003"/>
                      <a:gd name="connsiteY3" fmla="*/ 970028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7815 w 922003"/>
                      <a:gd name="connsiteY3" fmla="*/ 981752 h 1894231"/>
                      <a:gd name="connsiteX4" fmla="*/ 0 w 922003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7815 w 925842"/>
                      <a:gd name="connsiteY3" fmla="*/ 981752 h 1894231"/>
                      <a:gd name="connsiteX4" fmla="*/ 0 w 925842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7815 w 925842"/>
                      <a:gd name="connsiteY3" fmla="*/ 981752 h 1894231"/>
                      <a:gd name="connsiteX4" fmla="*/ 0 w 925842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39077 w 925842"/>
                      <a:gd name="connsiteY3" fmla="*/ 971982 h 1894231"/>
                      <a:gd name="connsiteX4" fmla="*/ 0 w 925842"/>
                      <a:gd name="connsiteY4" fmla="*/ 0 h 1894231"/>
                      <a:gd name="connsiteX0" fmla="*/ 376 w 926218"/>
                      <a:gd name="connsiteY0" fmla="*/ 0 h 1894231"/>
                      <a:gd name="connsiteX1" fmla="*/ 926218 w 926218"/>
                      <a:gd name="connsiteY1" fmla="*/ 922248 h 1894231"/>
                      <a:gd name="connsiteX2" fmla="*/ 922244 w 926218"/>
                      <a:gd name="connsiteY2" fmla="*/ 1894231 h 1894231"/>
                      <a:gd name="connsiteX3" fmla="*/ 376 w 926218"/>
                      <a:gd name="connsiteY3" fmla="*/ 977843 h 1894231"/>
                      <a:gd name="connsiteX4" fmla="*/ 376 w 926218"/>
                      <a:gd name="connsiteY4" fmla="*/ 0 h 1894231"/>
                      <a:gd name="connsiteX0" fmla="*/ 376 w 926218"/>
                      <a:gd name="connsiteY0" fmla="*/ 0 h 1888370"/>
                      <a:gd name="connsiteX1" fmla="*/ 926218 w 926218"/>
                      <a:gd name="connsiteY1" fmla="*/ 922248 h 1888370"/>
                      <a:gd name="connsiteX2" fmla="*/ 889029 w 926218"/>
                      <a:gd name="connsiteY2" fmla="*/ 1888370 h 1888370"/>
                      <a:gd name="connsiteX3" fmla="*/ 376 w 926218"/>
                      <a:gd name="connsiteY3" fmla="*/ 977843 h 1888370"/>
                      <a:gd name="connsiteX4" fmla="*/ 376 w 926218"/>
                      <a:gd name="connsiteY4" fmla="*/ 0 h 1888370"/>
                      <a:gd name="connsiteX0" fmla="*/ 376 w 926532"/>
                      <a:gd name="connsiteY0" fmla="*/ 0 h 1909862"/>
                      <a:gd name="connsiteX1" fmla="*/ 926218 w 926532"/>
                      <a:gd name="connsiteY1" fmla="*/ 922248 h 1909862"/>
                      <a:gd name="connsiteX2" fmla="*/ 926152 w 926532"/>
                      <a:gd name="connsiteY2" fmla="*/ 1909862 h 1909862"/>
                      <a:gd name="connsiteX3" fmla="*/ 376 w 926532"/>
                      <a:gd name="connsiteY3" fmla="*/ 977843 h 1909862"/>
                      <a:gd name="connsiteX4" fmla="*/ 376 w 926532"/>
                      <a:gd name="connsiteY4" fmla="*/ 0 h 1909862"/>
                      <a:gd name="connsiteX0" fmla="*/ 31298 w 926193"/>
                      <a:gd name="connsiteY0" fmla="*/ 0 h 1909862"/>
                      <a:gd name="connsiteX1" fmla="*/ 925879 w 926193"/>
                      <a:gd name="connsiteY1" fmla="*/ 922248 h 1909862"/>
                      <a:gd name="connsiteX2" fmla="*/ 925813 w 926193"/>
                      <a:gd name="connsiteY2" fmla="*/ 1909862 h 1909862"/>
                      <a:gd name="connsiteX3" fmla="*/ 37 w 926193"/>
                      <a:gd name="connsiteY3" fmla="*/ 977843 h 1909862"/>
                      <a:gd name="connsiteX4" fmla="*/ 31298 w 926193"/>
                      <a:gd name="connsiteY4" fmla="*/ 0 h 1909862"/>
                      <a:gd name="connsiteX0" fmla="*/ 2190 w 926392"/>
                      <a:gd name="connsiteY0" fmla="*/ 0 h 1905954"/>
                      <a:gd name="connsiteX1" fmla="*/ 926078 w 926392"/>
                      <a:gd name="connsiteY1" fmla="*/ 918340 h 1905954"/>
                      <a:gd name="connsiteX2" fmla="*/ 926012 w 926392"/>
                      <a:gd name="connsiteY2" fmla="*/ 1905954 h 1905954"/>
                      <a:gd name="connsiteX3" fmla="*/ 236 w 926392"/>
                      <a:gd name="connsiteY3" fmla="*/ 973935 h 1905954"/>
                      <a:gd name="connsiteX4" fmla="*/ 2190 w 926392"/>
                      <a:gd name="connsiteY4" fmla="*/ 0 h 1905954"/>
                      <a:gd name="connsiteX0" fmla="*/ 2190 w 926392"/>
                      <a:gd name="connsiteY0" fmla="*/ 0 h 1905954"/>
                      <a:gd name="connsiteX1" fmla="*/ 926078 w 926392"/>
                      <a:gd name="connsiteY1" fmla="*/ 918340 h 1905954"/>
                      <a:gd name="connsiteX2" fmla="*/ 926012 w 926392"/>
                      <a:gd name="connsiteY2" fmla="*/ 1905954 h 1905954"/>
                      <a:gd name="connsiteX3" fmla="*/ 236 w 926392"/>
                      <a:gd name="connsiteY3" fmla="*/ 973935 h 1905954"/>
                      <a:gd name="connsiteX4" fmla="*/ 2190 w 926392"/>
                      <a:gd name="connsiteY4" fmla="*/ 0 h 19059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6392" h="1905954">
                        <a:moveTo>
                          <a:pt x="2190" y="0"/>
                        </a:moveTo>
                        <a:lnTo>
                          <a:pt x="926078" y="918340"/>
                        </a:lnTo>
                        <a:cubicBezTo>
                          <a:pt x="924786" y="1235832"/>
                          <a:pt x="927304" y="1588462"/>
                          <a:pt x="926012" y="1905954"/>
                        </a:cubicBezTo>
                        <a:lnTo>
                          <a:pt x="236" y="973935"/>
                        </a:lnTo>
                        <a:cubicBezTo>
                          <a:pt x="-1067" y="641474"/>
                          <a:pt x="3493" y="332461"/>
                          <a:pt x="2190" y="0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2000">
                        <a:srgbClr val="00A3FF"/>
                      </a:gs>
                      <a:gs pos="100000">
                        <a:srgbClr val="003192">
                          <a:alpha val="0"/>
                        </a:srgb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2657"/>
                  </a:p>
                </p:txBody>
              </p:sp>
              <p:grpSp>
                <p:nvGrpSpPr>
                  <p:cNvPr id="53" name="组合 66">
                    <a:extLst>
                      <a:ext uri="{FF2B5EF4-FFF2-40B4-BE49-F238E27FC236}">
                        <a16:creationId xmlns:a16="http://schemas.microsoft.com/office/drawing/2014/main" id="{975B4D99-9345-4209-BFD9-5FCCD5A15B9D}"/>
                      </a:ext>
                    </a:extLst>
                  </p:cNvPr>
                  <p:cNvGrpSpPr/>
                  <p:nvPr/>
                </p:nvGrpSpPr>
                <p:grpSpPr>
                  <a:xfrm>
                    <a:off x="3358836" y="3908284"/>
                    <a:ext cx="2454569" cy="1380867"/>
                    <a:chOff x="3373780" y="2423097"/>
                    <a:chExt cx="3163566" cy="1779728"/>
                  </a:xfrm>
                </p:grpSpPr>
                <p:cxnSp>
                  <p:nvCxnSpPr>
                    <p:cNvPr id="54" name="直接连接符 40">
                      <a:extLst>
                        <a:ext uri="{FF2B5EF4-FFF2-40B4-BE49-F238E27FC236}">
                          <a16:creationId xmlns:a16="http://schemas.microsoft.com/office/drawing/2014/main" id="{0B08A595-CB43-4058-80DA-BDD5765AC0E1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3373780" y="2423097"/>
                      <a:ext cx="1541248" cy="568895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5" name="直接连接符 41">
                      <a:extLst>
                        <a:ext uri="{FF2B5EF4-FFF2-40B4-BE49-F238E27FC236}">
                          <a16:creationId xmlns:a16="http://schemas.microsoft.com/office/drawing/2014/main" id="{6A7F1511-213E-4C91-A4D3-1F328160C490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373780" y="2991992"/>
                      <a:ext cx="0" cy="644922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6" name="直接连接符 42">
                      <a:extLst>
                        <a:ext uri="{FF2B5EF4-FFF2-40B4-BE49-F238E27FC236}">
                          <a16:creationId xmlns:a16="http://schemas.microsoft.com/office/drawing/2014/main" id="{E48584AD-5731-424D-9FBC-CB7A72E7353C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4916018" y="2425118"/>
                      <a:ext cx="1618910" cy="597561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7" name="直接连接符 43">
                      <a:extLst>
                        <a:ext uri="{FF2B5EF4-FFF2-40B4-BE49-F238E27FC236}">
                          <a16:creationId xmlns:a16="http://schemas.microsoft.com/office/drawing/2014/main" id="{11EF1D3A-5CA7-446B-8287-8AFB322766CD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373780" y="3635951"/>
                      <a:ext cx="1535773" cy="566874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8" name="直接连接符 44">
                      <a:extLst>
                        <a:ext uri="{FF2B5EF4-FFF2-40B4-BE49-F238E27FC236}">
                          <a16:creationId xmlns:a16="http://schemas.microsoft.com/office/drawing/2014/main" id="{C128EBA8-90EB-4B19-895F-FD0FBBA28AAD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4909555" y="3607778"/>
                      <a:ext cx="1627791" cy="595047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59" name="直接连接符 45">
                      <a:extLst>
                        <a:ext uri="{FF2B5EF4-FFF2-40B4-BE49-F238E27FC236}">
                          <a16:creationId xmlns:a16="http://schemas.microsoft.com/office/drawing/2014/main" id="{A9D59E99-694A-4A60-AC37-6686EAFD37BA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6534928" y="3021128"/>
                      <a:ext cx="0" cy="586651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sp>
            <p:nvSpPr>
              <p:cNvPr id="48" name="矩形 9">
                <a:extLst>
                  <a:ext uri="{FF2B5EF4-FFF2-40B4-BE49-F238E27FC236}">
                    <a16:creationId xmlns:a16="http://schemas.microsoft.com/office/drawing/2014/main" id="{14A40FA9-E102-47F6-92BF-5DCAC457952D}"/>
                  </a:ext>
                </a:extLst>
              </p:cNvPr>
              <p:cNvSpPr/>
              <p:nvPr/>
            </p:nvSpPr>
            <p:spPr>
              <a:xfrm rot="10800000">
                <a:off x="2857886" y="3306421"/>
                <a:ext cx="3434541" cy="924424"/>
              </a:xfrm>
              <a:custGeom>
                <a:avLst/>
                <a:gdLst>
                  <a:gd name="connsiteX0" fmla="*/ 0 w 2499492"/>
                  <a:gd name="connsiteY0" fmla="*/ 0 h 2499492"/>
                  <a:gd name="connsiteX1" fmla="*/ 2499492 w 2499492"/>
                  <a:gd name="connsiteY1" fmla="*/ 0 h 2499492"/>
                  <a:gd name="connsiteX2" fmla="*/ 2499492 w 2499492"/>
                  <a:gd name="connsiteY2" fmla="*/ 2499492 h 2499492"/>
                  <a:gd name="connsiteX3" fmla="*/ 0 w 2499492"/>
                  <a:gd name="connsiteY3" fmla="*/ 2499492 h 2499492"/>
                  <a:gd name="connsiteX4" fmla="*/ 0 w 2499492"/>
                  <a:gd name="connsiteY4" fmla="*/ 0 h 2499492"/>
                  <a:gd name="connsiteX0" fmla="*/ 647422 w 2499492"/>
                  <a:gd name="connsiteY0" fmla="*/ 0 h 2512841"/>
                  <a:gd name="connsiteX1" fmla="*/ 2499492 w 2499492"/>
                  <a:gd name="connsiteY1" fmla="*/ 13349 h 2512841"/>
                  <a:gd name="connsiteX2" fmla="*/ 2499492 w 2499492"/>
                  <a:gd name="connsiteY2" fmla="*/ 2512841 h 2512841"/>
                  <a:gd name="connsiteX3" fmla="*/ 0 w 2499492"/>
                  <a:gd name="connsiteY3" fmla="*/ 2512841 h 2512841"/>
                  <a:gd name="connsiteX4" fmla="*/ 647422 w 2499492"/>
                  <a:gd name="connsiteY4" fmla="*/ 0 h 2512841"/>
                  <a:gd name="connsiteX0" fmla="*/ 647422 w 2499492"/>
                  <a:gd name="connsiteY0" fmla="*/ 0 h 2512841"/>
                  <a:gd name="connsiteX1" fmla="*/ 1865419 w 2499492"/>
                  <a:gd name="connsiteY1" fmla="*/ 0 h 2512841"/>
                  <a:gd name="connsiteX2" fmla="*/ 2499492 w 2499492"/>
                  <a:gd name="connsiteY2" fmla="*/ 2512841 h 2512841"/>
                  <a:gd name="connsiteX3" fmla="*/ 0 w 2499492"/>
                  <a:gd name="connsiteY3" fmla="*/ 2512841 h 2512841"/>
                  <a:gd name="connsiteX4" fmla="*/ 647422 w 2499492"/>
                  <a:gd name="connsiteY4" fmla="*/ 0 h 25128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99492" h="2512841">
                    <a:moveTo>
                      <a:pt x="647422" y="0"/>
                    </a:moveTo>
                    <a:lnTo>
                      <a:pt x="1865419" y="0"/>
                    </a:lnTo>
                    <a:lnTo>
                      <a:pt x="2499492" y="2512841"/>
                    </a:lnTo>
                    <a:lnTo>
                      <a:pt x="0" y="2512841"/>
                    </a:lnTo>
                    <a:lnTo>
                      <a:pt x="647422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A3FF">
                      <a:alpha val="19000"/>
                    </a:srgbClr>
                  </a:gs>
                  <a:gs pos="21000">
                    <a:srgbClr val="003192">
                      <a:alpha val="0"/>
                    </a:srgb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657"/>
              </a:p>
            </p:txBody>
          </p:sp>
        </p:grpSp>
        <p:grpSp>
          <p:nvGrpSpPr>
            <p:cNvPr id="28" name="组合 59">
              <a:extLst>
                <a:ext uri="{FF2B5EF4-FFF2-40B4-BE49-F238E27FC236}">
                  <a16:creationId xmlns:a16="http://schemas.microsoft.com/office/drawing/2014/main" id="{D4514F5B-4C57-4064-ADCA-66138C5F9B35}"/>
                </a:ext>
              </a:extLst>
            </p:cNvPr>
            <p:cNvGrpSpPr/>
            <p:nvPr/>
          </p:nvGrpSpPr>
          <p:grpSpPr>
            <a:xfrm>
              <a:off x="8135616" y="3423088"/>
              <a:ext cx="2386823" cy="1299171"/>
              <a:chOff x="2857886" y="3306421"/>
              <a:chExt cx="3434541" cy="1869452"/>
            </a:xfrm>
          </p:grpSpPr>
          <p:grpSp>
            <p:nvGrpSpPr>
              <p:cNvPr id="29" name="组合 60">
                <a:extLst>
                  <a:ext uri="{FF2B5EF4-FFF2-40B4-BE49-F238E27FC236}">
                    <a16:creationId xmlns:a16="http://schemas.microsoft.com/office/drawing/2014/main" id="{AF7E9AEC-43AC-41E3-B2B7-41D32E8275EC}"/>
                  </a:ext>
                </a:extLst>
              </p:cNvPr>
              <p:cNvGrpSpPr/>
              <p:nvPr/>
            </p:nvGrpSpPr>
            <p:grpSpPr>
              <a:xfrm>
                <a:off x="3358836" y="3624383"/>
                <a:ext cx="2454569" cy="1551490"/>
                <a:chOff x="3358836" y="3737661"/>
                <a:chExt cx="2454569" cy="1551490"/>
              </a:xfrm>
            </p:grpSpPr>
            <p:sp>
              <p:nvSpPr>
                <p:cNvPr id="31" name="矩形 11">
                  <a:extLst>
                    <a:ext uri="{FF2B5EF4-FFF2-40B4-BE49-F238E27FC236}">
                      <a16:creationId xmlns:a16="http://schemas.microsoft.com/office/drawing/2014/main" id="{2D6B14A6-07C9-4125-B3AD-E1286CA589EC}"/>
                    </a:ext>
                  </a:extLst>
                </p:cNvPr>
                <p:cNvSpPr/>
                <p:nvPr/>
              </p:nvSpPr>
              <p:spPr>
                <a:xfrm rot="2700000">
                  <a:off x="3950772" y="3738012"/>
                  <a:ext cx="1224039" cy="1223337"/>
                </a:xfrm>
                <a:custGeom>
                  <a:avLst/>
                  <a:gdLst>
                    <a:gd name="connsiteX0" fmla="*/ 0 w 2078823"/>
                    <a:gd name="connsiteY0" fmla="*/ 0 h 2078823"/>
                    <a:gd name="connsiteX1" fmla="*/ 2078823 w 2078823"/>
                    <a:gd name="connsiteY1" fmla="*/ 0 h 2078823"/>
                    <a:gd name="connsiteX2" fmla="*/ 2078823 w 2078823"/>
                    <a:gd name="connsiteY2" fmla="*/ 2078823 h 2078823"/>
                    <a:gd name="connsiteX3" fmla="*/ 0 w 2078823"/>
                    <a:gd name="connsiteY3" fmla="*/ 2078823 h 2078823"/>
                    <a:gd name="connsiteX4" fmla="*/ 0 w 2078823"/>
                    <a:gd name="connsiteY4" fmla="*/ 0 h 2078823"/>
                    <a:gd name="connsiteX0" fmla="*/ 0 w 2664547"/>
                    <a:gd name="connsiteY0" fmla="*/ 0 h 2078823"/>
                    <a:gd name="connsiteX1" fmla="*/ 2664547 w 2664547"/>
                    <a:gd name="connsiteY1" fmla="*/ 479229 h 2078823"/>
                    <a:gd name="connsiteX2" fmla="*/ 2078823 w 2664547"/>
                    <a:gd name="connsiteY2" fmla="*/ 2078823 h 2078823"/>
                    <a:gd name="connsiteX3" fmla="*/ 0 w 2664547"/>
                    <a:gd name="connsiteY3" fmla="*/ 2078823 h 2078823"/>
                    <a:gd name="connsiteX4" fmla="*/ 0 w 2664547"/>
                    <a:gd name="connsiteY4" fmla="*/ 0 h 2078823"/>
                    <a:gd name="connsiteX0" fmla="*/ 0 w 2664547"/>
                    <a:gd name="connsiteY0" fmla="*/ 0 h 2687368"/>
                    <a:gd name="connsiteX1" fmla="*/ 2664547 w 2664547"/>
                    <a:gd name="connsiteY1" fmla="*/ 479229 h 2687368"/>
                    <a:gd name="connsiteX2" fmla="*/ 2078823 w 2664547"/>
                    <a:gd name="connsiteY2" fmla="*/ 2078823 h 2687368"/>
                    <a:gd name="connsiteX3" fmla="*/ 456408 w 2664547"/>
                    <a:gd name="connsiteY3" fmla="*/ 2687368 h 2687368"/>
                    <a:gd name="connsiteX4" fmla="*/ 0 w 2664547"/>
                    <a:gd name="connsiteY4" fmla="*/ 0 h 2687368"/>
                    <a:gd name="connsiteX0" fmla="*/ 1026919 w 2208139"/>
                    <a:gd name="connsiteY0" fmla="*/ 867176 h 2208139"/>
                    <a:gd name="connsiteX1" fmla="*/ 2208139 w 2208139"/>
                    <a:gd name="connsiteY1" fmla="*/ 0 h 2208139"/>
                    <a:gd name="connsiteX2" fmla="*/ 1622415 w 2208139"/>
                    <a:gd name="connsiteY2" fmla="*/ 1599594 h 2208139"/>
                    <a:gd name="connsiteX3" fmla="*/ 0 w 2208139"/>
                    <a:gd name="connsiteY3" fmla="*/ 2208139 h 2208139"/>
                    <a:gd name="connsiteX4" fmla="*/ 1026919 w 2208139"/>
                    <a:gd name="connsiteY4" fmla="*/ 867176 h 2208139"/>
                    <a:gd name="connsiteX0" fmla="*/ 699826 w 2208139"/>
                    <a:gd name="connsiteY0" fmla="*/ 585724 h 2208139"/>
                    <a:gd name="connsiteX1" fmla="*/ 2208139 w 2208139"/>
                    <a:gd name="connsiteY1" fmla="*/ 0 h 2208139"/>
                    <a:gd name="connsiteX2" fmla="*/ 1622415 w 2208139"/>
                    <a:gd name="connsiteY2" fmla="*/ 1599594 h 2208139"/>
                    <a:gd name="connsiteX3" fmla="*/ 0 w 2208139"/>
                    <a:gd name="connsiteY3" fmla="*/ 2208139 h 2208139"/>
                    <a:gd name="connsiteX4" fmla="*/ 699826 w 2208139"/>
                    <a:gd name="connsiteY4" fmla="*/ 585724 h 2208139"/>
                    <a:gd name="connsiteX0" fmla="*/ 666761 w 2208139"/>
                    <a:gd name="connsiteY0" fmla="*/ 633483 h 2208139"/>
                    <a:gd name="connsiteX1" fmla="*/ 2208139 w 2208139"/>
                    <a:gd name="connsiteY1" fmla="*/ 0 h 2208139"/>
                    <a:gd name="connsiteX2" fmla="*/ 1622415 w 2208139"/>
                    <a:gd name="connsiteY2" fmla="*/ 1599594 h 2208139"/>
                    <a:gd name="connsiteX3" fmla="*/ 0 w 2208139"/>
                    <a:gd name="connsiteY3" fmla="*/ 2208139 h 2208139"/>
                    <a:gd name="connsiteX4" fmla="*/ 666761 w 2208139"/>
                    <a:gd name="connsiteY4" fmla="*/ 633483 h 2208139"/>
                    <a:gd name="connsiteX0" fmla="*/ 652067 w 2193445"/>
                    <a:gd name="connsiteY0" fmla="*/ 633483 h 2178749"/>
                    <a:gd name="connsiteX1" fmla="*/ 2193445 w 2193445"/>
                    <a:gd name="connsiteY1" fmla="*/ 0 h 2178749"/>
                    <a:gd name="connsiteX2" fmla="*/ 1607721 w 2193445"/>
                    <a:gd name="connsiteY2" fmla="*/ 1599594 h 2178749"/>
                    <a:gd name="connsiteX3" fmla="*/ 0 w 2193445"/>
                    <a:gd name="connsiteY3" fmla="*/ 2178749 h 2178749"/>
                    <a:gd name="connsiteX4" fmla="*/ 652067 w 2193445"/>
                    <a:gd name="connsiteY4" fmla="*/ 633483 h 2178749"/>
                    <a:gd name="connsiteX0" fmla="*/ 750594 w 2193445"/>
                    <a:gd name="connsiteY0" fmla="*/ 590904 h 2178749"/>
                    <a:gd name="connsiteX1" fmla="*/ 2193445 w 2193445"/>
                    <a:gd name="connsiteY1" fmla="*/ 0 h 2178749"/>
                    <a:gd name="connsiteX2" fmla="*/ 1607721 w 2193445"/>
                    <a:gd name="connsiteY2" fmla="*/ 1599594 h 2178749"/>
                    <a:gd name="connsiteX3" fmla="*/ 0 w 2193445"/>
                    <a:gd name="connsiteY3" fmla="*/ 2178749 h 2178749"/>
                    <a:gd name="connsiteX4" fmla="*/ 750594 w 2193445"/>
                    <a:gd name="connsiteY4" fmla="*/ 590904 h 2178749"/>
                    <a:gd name="connsiteX0" fmla="*/ 750594 w 2400691"/>
                    <a:gd name="connsiteY0" fmla="*/ 725189 h 2313034"/>
                    <a:gd name="connsiteX1" fmla="*/ 2400691 w 2400691"/>
                    <a:gd name="connsiteY1" fmla="*/ 0 h 2313034"/>
                    <a:gd name="connsiteX2" fmla="*/ 1607721 w 2400691"/>
                    <a:gd name="connsiteY2" fmla="*/ 1733879 h 2313034"/>
                    <a:gd name="connsiteX3" fmla="*/ 0 w 2400691"/>
                    <a:gd name="connsiteY3" fmla="*/ 2313034 h 2313034"/>
                    <a:gd name="connsiteX4" fmla="*/ 750594 w 2400691"/>
                    <a:gd name="connsiteY4" fmla="*/ 725189 h 2313034"/>
                    <a:gd name="connsiteX0" fmla="*/ 750594 w 2400691"/>
                    <a:gd name="connsiteY0" fmla="*/ 725189 h 2313034"/>
                    <a:gd name="connsiteX1" fmla="*/ 2400691 w 2400691"/>
                    <a:gd name="connsiteY1" fmla="*/ 0 h 2313034"/>
                    <a:gd name="connsiteX2" fmla="*/ 1641696 w 2400691"/>
                    <a:gd name="connsiteY2" fmla="*/ 1589767 h 2313034"/>
                    <a:gd name="connsiteX3" fmla="*/ 0 w 2400691"/>
                    <a:gd name="connsiteY3" fmla="*/ 2313034 h 2313034"/>
                    <a:gd name="connsiteX4" fmla="*/ 750594 w 2400691"/>
                    <a:gd name="connsiteY4" fmla="*/ 725189 h 2313034"/>
                    <a:gd name="connsiteX0" fmla="*/ 750594 w 2400691"/>
                    <a:gd name="connsiteY0" fmla="*/ 725189 h 2313034"/>
                    <a:gd name="connsiteX1" fmla="*/ 2400691 w 2400691"/>
                    <a:gd name="connsiteY1" fmla="*/ 0 h 2313034"/>
                    <a:gd name="connsiteX2" fmla="*/ 1641696 w 2400691"/>
                    <a:gd name="connsiteY2" fmla="*/ 1589767 h 2313034"/>
                    <a:gd name="connsiteX3" fmla="*/ 0 w 2400691"/>
                    <a:gd name="connsiteY3" fmla="*/ 2313034 h 2313034"/>
                    <a:gd name="connsiteX4" fmla="*/ 750594 w 2400691"/>
                    <a:gd name="connsiteY4" fmla="*/ 725189 h 231303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400691" h="2313034">
                      <a:moveTo>
                        <a:pt x="750594" y="725189"/>
                      </a:moveTo>
                      <a:lnTo>
                        <a:pt x="2400691" y="0"/>
                      </a:lnTo>
                      <a:lnTo>
                        <a:pt x="1641696" y="1589767"/>
                      </a:lnTo>
                      <a:lnTo>
                        <a:pt x="0" y="2313034"/>
                      </a:lnTo>
                      <a:lnTo>
                        <a:pt x="750594" y="725189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57146" tIns="28573" rIns="57146" bIns="28573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zh-CN" altLang="en-US" sz="2657"/>
                </a:p>
              </p:txBody>
            </p:sp>
            <p:grpSp>
              <p:nvGrpSpPr>
                <p:cNvPr id="32" name="组合 63">
                  <a:extLst>
                    <a:ext uri="{FF2B5EF4-FFF2-40B4-BE49-F238E27FC236}">
                      <a16:creationId xmlns:a16="http://schemas.microsoft.com/office/drawing/2014/main" id="{C4A64D66-0A9A-42BE-8918-4FBC154783F3}"/>
                    </a:ext>
                  </a:extLst>
                </p:cNvPr>
                <p:cNvGrpSpPr/>
                <p:nvPr/>
              </p:nvGrpSpPr>
              <p:grpSpPr>
                <a:xfrm>
                  <a:off x="3358836" y="3908284"/>
                  <a:ext cx="2454569" cy="1380867"/>
                  <a:chOff x="3358836" y="3908284"/>
                  <a:chExt cx="2454569" cy="1380867"/>
                </a:xfrm>
              </p:grpSpPr>
              <p:sp>
                <p:nvSpPr>
                  <p:cNvPr id="33" name="矩形 92">
                    <a:extLst>
                      <a:ext uri="{FF2B5EF4-FFF2-40B4-BE49-F238E27FC236}">
                        <a16:creationId xmlns:a16="http://schemas.microsoft.com/office/drawing/2014/main" id="{633482EB-A1BF-47DC-B012-836C9F11BE51}"/>
                      </a:ext>
                    </a:extLst>
                  </p:cNvPr>
                  <p:cNvSpPr/>
                  <p:nvPr/>
                </p:nvSpPr>
                <p:spPr>
                  <a:xfrm>
                    <a:off x="3468484" y="4382430"/>
                    <a:ext cx="1108211" cy="841588"/>
                  </a:xfrm>
                  <a:custGeom>
                    <a:avLst/>
                    <a:gdLst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1866877 h 1866877"/>
                      <a:gd name="connsiteX4" fmla="*/ 0 w 923822"/>
                      <a:gd name="connsiteY4" fmla="*/ 0 h 1866877"/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956352 h 1866877"/>
                      <a:gd name="connsiteX4" fmla="*/ 0 w 923822"/>
                      <a:gd name="connsiteY4" fmla="*/ 0 h 1866877"/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956352 h 1866877"/>
                      <a:gd name="connsiteX4" fmla="*/ 0 w 923822"/>
                      <a:gd name="connsiteY4" fmla="*/ 0 h 1866877"/>
                      <a:gd name="connsiteX0" fmla="*/ 0 w 927697"/>
                      <a:gd name="connsiteY0" fmla="*/ 0 h 1866877"/>
                      <a:gd name="connsiteX1" fmla="*/ 927697 w 927697"/>
                      <a:gd name="connsiteY1" fmla="*/ 914400 h 1866877"/>
                      <a:gd name="connsiteX2" fmla="*/ 923822 w 927697"/>
                      <a:gd name="connsiteY2" fmla="*/ 1866877 h 1866877"/>
                      <a:gd name="connsiteX3" fmla="*/ 0 w 927697"/>
                      <a:gd name="connsiteY3" fmla="*/ 956352 h 1866877"/>
                      <a:gd name="connsiteX4" fmla="*/ 0 w 927697"/>
                      <a:gd name="connsiteY4" fmla="*/ 0 h 1866877"/>
                      <a:gd name="connsiteX0" fmla="*/ 0 w 927697"/>
                      <a:gd name="connsiteY0" fmla="*/ 0 h 1866877"/>
                      <a:gd name="connsiteX1" fmla="*/ 927697 w 927697"/>
                      <a:gd name="connsiteY1" fmla="*/ 1015139 h 1866877"/>
                      <a:gd name="connsiteX2" fmla="*/ 923822 w 927697"/>
                      <a:gd name="connsiteY2" fmla="*/ 1866877 h 1866877"/>
                      <a:gd name="connsiteX3" fmla="*/ 0 w 927697"/>
                      <a:gd name="connsiteY3" fmla="*/ 956352 h 1866877"/>
                      <a:gd name="connsiteX4" fmla="*/ 0 w 927697"/>
                      <a:gd name="connsiteY4" fmla="*/ 0 h 1866877"/>
                      <a:gd name="connsiteX0" fmla="*/ 0 w 923934"/>
                      <a:gd name="connsiteY0" fmla="*/ 0 h 1866877"/>
                      <a:gd name="connsiteX1" fmla="*/ 916073 w 923934"/>
                      <a:gd name="connsiteY1" fmla="*/ 910525 h 1866877"/>
                      <a:gd name="connsiteX2" fmla="*/ 923822 w 923934"/>
                      <a:gd name="connsiteY2" fmla="*/ 1866877 h 1866877"/>
                      <a:gd name="connsiteX3" fmla="*/ 0 w 923934"/>
                      <a:gd name="connsiteY3" fmla="*/ 956352 h 1866877"/>
                      <a:gd name="connsiteX4" fmla="*/ 0 w 923934"/>
                      <a:gd name="connsiteY4" fmla="*/ 0 h 1866877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0 w 922003"/>
                      <a:gd name="connsiteY3" fmla="*/ 956352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3908 w 922003"/>
                      <a:gd name="connsiteY3" fmla="*/ 997382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64477 w 922003"/>
                      <a:gd name="connsiteY3" fmla="*/ 970028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7815 w 922003"/>
                      <a:gd name="connsiteY3" fmla="*/ 981752 h 1894231"/>
                      <a:gd name="connsiteX4" fmla="*/ 0 w 922003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7815 w 925842"/>
                      <a:gd name="connsiteY3" fmla="*/ 981752 h 1894231"/>
                      <a:gd name="connsiteX4" fmla="*/ 0 w 925842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7815 w 925842"/>
                      <a:gd name="connsiteY3" fmla="*/ 981752 h 1894231"/>
                      <a:gd name="connsiteX4" fmla="*/ 0 w 925842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39077 w 925842"/>
                      <a:gd name="connsiteY3" fmla="*/ 971982 h 1894231"/>
                      <a:gd name="connsiteX4" fmla="*/ 0 w 925842"/>
                      <a:gd name="connsiteY4" fmla="*/ 0 h 1894231"/>
                      <a:gd name="connsiteX0" fmla="*/ 376 w 926218"/>
                      <a:gd name="connsiteY0" fmla="*/ 0 h 1894231"/>
                      <a:gd name="connsiteX1" fmla="*/ 926218 w 926218"/>
                      <a:gd name="connsiteY1" fmla="*/ 922248 h 1894231"/>
                      <a:gd name="connsiteX2" fmla="*/ 922244 w 926218"/>
                      <a:gd name="connsiteY2" fmla="*/ 1894231 h 1894231"/>
                      <a:gd name="connsiteX3" fmla="*/ 376 w 926218"/>
                      <a:gd name="connsiteY3" fmla="*/ 977843 h 1894231"/>
                      <a:gd name="connsiteX4" fmla="*/ 376 w 926218"/>
                      <a:gd name="connsiteY4" fmla="*/ 0 h 1894231"/>
                      <a:gd name="connsiteX0" fmla="*/ 376 w 926218"/>
                      <a:gd name="connsiteY0" fmla="*/ 0 h 1888370"/>
                      <a:gd name="connsiteX1" fmla="*/ 926218 w 926218"/>
                      <a:gd name="connsiteY1" fmla="*/ 922248 h 1888370"/>
                      <a:gd name="connsiteX2" fmla="*/ 889029 w 926218"/>
                      <a:gd name="connsiteY2" fmla="*/ 1888370 h 1888370"/>
                      <a:gd name="connsiteX3" fmla="*/ 376 w 926218"/>
                      <a:gd name="connsiteY3" fmla="*/ 977843 h 1888370"/>
                      <a:gd name="connsiteX4" fmla="*/ 376 w 926218"/>
                      <a:gd name="connsiteY4" fmla="*/ 0 h 1888370"/>
                      <a:gd name="connsiteX0" fmla="*/ 376 w 926532"/>
                      <a:gd name="connsiteY0" fmla="*/ 0 h 1909862"/>
                      <a:gd name="connsiteX1" fmla="*/ 926218 w 926532"/>
                      <a:gd name="connsiteY1" fmla="*/ 922248 h 1909862"/>
                      <a:gd name="connsiteX2" fmla="*/ 926152 w 926532"/>
                      <a:gd name="connsiteY2" fmla="*/ 1909862 h 1909862"/>
                      <a:gd name="connsiteX3" fmla="*/ 376 w 926532"/>
                      <a:gd name="connsiteY3" fmla="*/ 977843 h 1909862"/>
                      <a:gd name="connsiteX4" fmla="*/ 376 w 926532"/>
                      <a:gd name="connsiteY4" fmla="*/ 0 h 1909862"/>
                      <a:gd name="connsiteX0" fmla="*/ 31298 w 926193"/>
                      <a:gd name="connsiteY0" fmla="*/ 0 h 1909862"/>
                      <a:gd name="connsiteX1" fmla="*/ 925879 w 926193"/>
                      <a:gd name="connsiteY1" fmla="*/ 922248 h 1909862"/>
                      <a:gd name="connsiteX2" fmla="*/ 925813 w 926193"/>
                      <a:gd name="connsiteY2" fmla="*/ 1909862 h 1909862"/>
                      <a:gd name="connsiteX3" fmla="*/ 37 w 926193"/>
                      <a:gd name="connsiteY3" fmla="*/ 977843 h 1909862"/>
                      <a:gd name="connsiteX4" fmla="*/ 31298 w 926193"/>
                      <a:gd name="connsiteY4" fmla="*/ 0 h 1909862"/>
                      <a:gd name="connsiteX0" fmla="*/ 2190 w 926392"/>
                      <a:gd name="connsiteY0" fmla="*/ 0 h 1905954"/>
                      <a:gd name="connsiteX1" fmla="*/ 926078 w 926392"/>
                      <a:gd name="connsiteY1" fmla="*/ 918340 h 1905954"/>
                      <a:gd name="connsiteX2" fmla="*/ 926012 w 926392"/>
                      <a:gd name="connsiteY2" fmla="*/ 1905954 h 1905954"/>
                      <a:gd name="connsiteX3" fmla="*/ 236 w 926392"/>
                      <a:gd name="connsiteY3" fmla="*/ 973935 h 1905954"/>
                      <a:gd name="connsiteX4" fmla="*/ 2190 w 926392"/>
                      <a:gd name="connsiteY4" fmla="*/ 0 h 1905954"/>
                      <a:gd name="connsiteX0" fmla="*/ 2190 w 926392"/>
                      <a:gd name="connsiteY0" fmla="*/ 0 h 1905954"/>
                      <a:gd name="connsiteX1" fmla="*/ 926078 w 926392"/>
                      <a:gd name="connsiteY1" fmla="*/ 918340 h 1905954"/>
                      <a:gd name="connsiteX2" fmla="*/ 926012 w 926392"/>
                      <a:gd name="connsiteY2" fmla="*/ 1905954 h 1905954"/>
                      <a:gd name="connsiteX3" fmla="*/ 236 w 926392"/>
                      <a:gd name="connsiteY3" fmla="*/ 973935 h 1905954"/>
                      <a:gd name="connsiteX4" fmla="*/ 2190 w 926392"/>
                      <a:gd name="connsiteY4" fmla="*/ 0 h 19059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6392" h="1905954">
                        <a:moveTo>
                          <a:pt x="2190" y="0"/>
                        </a:moveTo>
                        <a:lnTo>
                          <a:pt x="926078" y="918340"/>
                        </a:lnTo>
                        <a:cubicBezTo>
                          <a:pt x="924786" y="1235832"/>
                          <a:pt x="927304" y="1588462"/>
                          <a:pt x="926012" y="1905954"/>
                        </a:cubicBezTo>
                        <a:lnTo>
                          <a:pt x="236" y="973935"/>
                        </a:lnTo>
                        <a:cubicBezTo>
                          <a:pt x="-1067" y="641474"/>
                          <a:pt x="3493" y="332461"/>
                          <a:pt x="2190" y="0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00A3FF"/>
                      </a:gs>
                      <a:gs pos="80000">
                        <a:srgbClr val="003192">
                          <a:alpha val="0"/>
                        </a:srgb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2657"/>
                  </a:p>
                </p:txBody>
              </p:sp>
              <p:sp>
                <p:nvSpPr>
                  <p:cNvPr id="34" name="矩形 92">
                    <a:extLst>
                      <a:ext uri="{FF2B5EF4-FFF2-40B4-BE49-F238E27FC236}">
                        <a16:creationId xmlns:a16="http://schemas.microsoft.com/office/drawing/2014/main" id="{92D96A37-35DE-4565-A224-6FFB595F9BA1}"/>
                      </a:ext>
                    </a:extLst>
                  </p:cNvPr>
                  <p:cNvSpPr/>
                  <p:nvPr/>
                </p:nvSpPr>
                <p:spPr>
                  <a:xfrm flipH="1">
                    <a:off x="4575157" y="4382430"/>
                    <a:ext cx="1108211" cy="841588"/>
                  </a:xfrm>
                  <a:custGeom>
                    <a:avLst/>
                    <a:gdLst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1866877 h 1866877"/>
                      <a:gd name="connsiteX4" fmla="*/ 0 w 923822"/>
                      <a:gd name="connsiteY4" fmla="*/ 0 h 1866877"/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956352 h 1866877"/>
                      <a:gd name="connsiteX4" fmla="*/ 0 w 923822"/>
                      <a:gd name="connsiteY4" fmla="*/ 0 h 1866877"/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956352 h 1866877"/>
                      <a:gd name="connsiteX4" fmla="*/ 0 w 923822"/>
                      <a:gd name="connsiteY4" fmla="*/ 0 h 1866877"/>
                      <a:gd name="connsiteX0" fmla="*/ 0 w 927697"/>
                      <a:gd name="connsiteY0" fmla="*/ 0 h 1866877"/>
                      <a:gd name="connsiteX1" fmla="*/ 927697 w 927697"/>
                      <a:gd name="connsiteY1" fmla="*/ 914400 h 1866877"/>
                      <a:gd name="connsiteX2" fmla="*/ 923822 w 927697"/>
                      <a:gd name="connsiteY2" fmla="*/ 1866877 h 1866877"/>
                      <a:gd name="connsiteX3" fmla="*/ 0 w 927697"/>
                      <a:gd name="connsiteY3" fmla="*/ 956352 h 1866877"/>
                      <a:gd name="connsiteX4" fmla="*/ 0 w 927697"/>
                      <a:gd name="connsiteY4" fmla="*/ 0 h 1866877"/>
                      <a:gd name="connsiteX0" fmla="*/ 0 w 927697"/>
                      <a:gd name="connsiteY0" fmla="*/ 0 h 1866877"/>
                      <a:gd name="connsiteX1" fmla="*/ 927697 w 927697"/>
                      <a:gd name="connsiteY1" fmla="*/ 1015139 h 1866877"/>
                      <a:gd name="connsiteX2" fmla="*/ 923822 w 927697"/>
                      <a:gd name="connsiteY2" fmla="*/ 1866877 h 1866877"/>
                      <a:gd name="connsiteX3" fmla="*/ 0 w 927697"/>
                      <a:gd name="connsiteY3" fmla="*/ 956352 h 1866877"/>
                      <a:gd name="connsiteX4" fmla="*/ 0 w 927697"/>
                      <a:gd name="connsiteY4" fmla="*/ 0 h 1866877"/>
                      <a:gd name="connsiteX0" fmla="*/ 0 w 923934"/>
                      <a:gd name="connsiteY0" fmla="*/ 0 h 1866877"/>
                      <a:gd name="connsiteX1" fmla="*/ 916073 w 923934"/>
                      <a:gd name="connsiteY1" fmla="*/ 910525 h 1866877"/>
                      <a:gd name="connsiteX2" fmla="*/ 923822 w 923934"/>
                      <a:gd name="connsiteY2" fmla="*/ 1866877 h 1866877"/>
                      <a:gd name="connsiteX3" fmla="*/ 0 w 923934"/>
                      <a:gd name="connsiteY3" fmla="*/ 956352 h 1866877"/>
                      <a:gd name="connsiteX4" fmla="*/ 0 w 923934"/>
                      <a:gd name="connsiteY4" fmla="*/ 0 h 1866877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0 w 922003"/>
                      <a:gd name="connsiteY3" fmla="*/ 956352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3908 w 922003"/>
                      <a:gd name="connsiteY3" fmla="*/ 997382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64477 w 922003"/>
                      <a:gd name="connsiteY3" fmla="*/ 970028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7815 w 922003"/>
                      <a:gd name="connsiteY3" fmla="*/ 981752 h 1894231"/>
                      <a:gd name="connsiteX4" fmla="*/ 0 w 922003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7815 w 925842"/>
                      <a:gd name="connsiteY3" fmla="*/ 981752 h 1894231"/>
                      <a:gd name="connsiteX4" fmla="*/ 0 w 925842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7815 w 925842"/>
                      <a:gd name="connsiteY3" fmla="*/ 981752 h 1894231"/>
                      <a:gd name="connsiteX4" fmla="*/ 0 w 925842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39077 w 925842"/>
                      <a:gd name="connsiteY3" fmla="*/ 971982 h 1894231"/>
                      <a:gd name="connsiteX4" fmla="*/ 0 w 925842"/>
                      <a:gd name="connsiteY4" fmla="*/ 0 h 1894231"/>
                      <a:gd name="connsiteX0" fmla="*/ 376 w 926218"/>
                      <a:gd name="connsiteY0" fmla="*/ 0 h 1894231"/>
                      <a:gd name="connsiteX1" fmla="*/ 926218 w 926218"/>
                      <a:gd name="connsiteY1" fmla="*/ 922248 h 1894231"/>
                      <a:gd name="connsiteX2" fmla="*/ 922244 w 926218"/>
                      <a:gd name="connsiteY2" fmla="*/ 1894231 h 1894231"/>
                      <a:gd name="connsiteX3" fmla="*/ 376 w 926218"/>
                      <a:gd name="connsiteY3" fmla="*/ 977843 h 1894231"/>
                      <a:gd name="connsiteX4" fmla="*/ 376 w 926218"/>
                      <a:gd name="connsiteY4" fmla="*/ 0 h 1894231"/>
                      <a:gd name="connsiteX0" fmla="*/ 376 w 926218"/>
                      <a:gd name="connsiteY0" fmla="*/ 0 h 1888370"/>
                      <a:gd name="connsiteX1" fmla="*/ 926218 w 926218"/>
                      <a:gd name="connsiteY1" fmla="*/ 922248 h 1888370"/>
                      <a:gd name="connsiteX2" fmla="*/ 889029 w 926218"/>
                      <a:gd name="connsiteY2" fmla="*/ 1888370 h 1888370"/>
                      <a:gd name="connsiteX3" fmla="*/ 376 w 926218"/>
                      <a:gd name="connsiteY3" fmla="*/ 977843 h 1888370"/>
                      <a:gd name="connsiteX4" fmla="*/ 376 w 926218"/>
                      <a:gd name="connsiteY4" fmla="*/ 0 h 1888370"/>
                      <a:gd name="connsiteX0" fmla="*/ 376 w 926532"/>
                      <a:gd name="connsiteY0" fmla="*/ 0 h 1909862"/>
                      <a:gd name="connsiteX1" fmla="*/ 926218 w 926532"/>
                      <a:gd name="connsiteY1" fmla="*/ 922248 h 1909862"/>
                      <a:gd name="connsiteX2" fmla="*/ 926152 w 926532"/>
                      <a:gd name="connsiteY2" fmla="*/ 1909862 h 1909862"/>
                      <a:gd name="connsiteX3" fmla="*/ 376 w 926532"/>
                      <a:gd name="connsiteY3" fmla="*/ 977843 h 1909862"/>
                      <a:gd name="connsiteX4" fmla="*/ 376 w 926532"/>
                      <a:gd name="connsiteY4" fmla="*/ 0 h 1909862"/>
                      <a:gd name="connsiteX0" fmla="*/ 31298 w 926193"/>
                      <a:gd name="connsiteY0" fmla="*/ 0 h 1909862"/>
                      <a:gd name="connsiteX1" fmla="*/ 925879 w 926193"/>
                      <a:gd name="connsiteY1" fmla="*/ 922248 h 1909862"/>
                      <a:gd name="connsiteX2" fmla="*/ 925813 w 926193"/>
                      <a:gd name="connsiteY2" fmla="*/ 1909862 h 1909862"/>
                      <a:gd name="connsiteX3" fmla="*/ 37 w 926193"/>
                      <a:gd name="connsiteY3" fmla="*/ 977843 h 1909862"/>
                      <a:gd name="connsiteX4" fmla="*/ 31298 w 926193"/>
                      <a:gd name="connsiteY4" fmla="*/ 0 h 1909862"/>
                      <a:gd name="connsiteX0" fmla="*/ 2190 w 926392"/>
                      <a:gd name="connsiteY0" fmla="*/ 0 h 1905954"/>
                      <a:gd name="connsiteX1" fmla="*/ 926078 w 926392"/>
                      <a:gd name="connsiteY1" fmla="*/ 918340 h 1905954"/>
                      <a:gd name="connsiteX2" fmla="*/ 926012 w 926392"/>
                      <a:gd name="connsiteY2" fmla="*/ 1905954 h 1905954"/>
                      <a:gd name="connsiteX3" fmla="*/ 236 w 926392"/>
                      <a:gd name="connsiteY3" fmla="*/ 973935 h 1905954"/>
                      <a:gd name="connsiteX4" fmla="*/ 2190 w 926392"/>
                      <a:gd name="connsiteY4" fmla="*/ 0 h 1905954"/>
                      <a:gd name="connsiteX0" fmla="*/ 2190 w 926392"/>
                      <a:gd name="connsiteY0" fmla="*/ 0 h 1905954"/>
                      <a:gd name="connsiteX1" fmla="*/ 926078 w 926392"/>
                      <a:gd name="connsiteY1" fmla="*/ 918340 h 1905954"/>
                      <a:gd name="connsiteX2" fmla="*/ 926012 w 926392"/>
                      <a:gd name="connsiteY2" fmla="*/ 1905954 h 1905954"/>
                      <a:gd name="connsiteX3" fmla="*/ 236 w 926392"/>
                      <a:gd name="connsiteY3" fmla="*/ 973935 h 1905954"/>
                      <a:gd name="connsiteX4" fmla="*/ 2190 w 926392"/>
                      <a:gd name="connsiteY4" fmla="*/ 0 h 19059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6392" h="1905954">
                        <a:moveTo>
                          <a:pt x="2190" y="0"/>
                        </a:moveTo>
                        <a:lnTo>
                          <a:pt x="926078" y="918340"/>
                        </a:lnTo>
                        <a:cubicBezTo>
                          <a:pt x="924786" y="1235832"/>
                          <a:pt x="927304" y="1588462"/>
                          <a:pt x="926012" y="1905954"/>
                        </a:cubicBezTo>
                        <a:lnTo>
                          <a:pt x="236" y="973935"/>
                        </a:lnTo>
                        <a:cubicBezTo>
                          <a:pt x="-1067" y="641474"/>
                          <a:pt x="3493" y="332461"/>
                          <a:pt x="2190" y="0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2000">
                        <a:srgbClr val="00A3FF"/>
                      </a:gs>
                      <a:gs pos="100000">
                        <a:srgbClr val="003192">
                          <a:alpha val="0"/>
                        </a:srgb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 sz="2657"/>
                  </a:p>
                </p:txBody>
              </p:sp>
              <p:grpSp>
                <p:nvGrpSpPr>
                  <p:cNvPr id="35" name="组合 66">
                    <a:extLst>
                      <a:ext uri="{FF2B5EF4-FFF2-40B4-BE49-F238E27FC236}">
                        <a16:creationId xmlns:a16="http://schemas.microsoft.com/office/drawing/2014/main" id="{DD4CAE9D-59F6-40E0-823A-A50ED4FDB767}"/>
                      </a:ext>
                    </a:extLst>
                  </p:cNvPr>
                  <p:cNvGrpSpPr/>
                  <p:nvPr/>
                </p:nvGrpSpPr>
                <p:grpSpPr>
                  <a:xfrm>
                    <a:off x="3358836" y="3908284"/>
                    <a:ext cx="2454569" cy="1380867"/>
                    <a:chOff x="3373780" y="2423097"/>
                    <a:chExt cx="3163566" cy="1779728"/>
                  </a:xfrm>
                </p:grpSpPr>
                <p:cxnSp>
                  <p:nvCxnSpPr>
                    <p:cNvPr id="36" name="直接连接符 40">
                      <a:extLst>
                        <a:ext uri="{FF2B5EF4-FFF2-40B4-BE49-F238E27FC236}">
                          <a16:creationId xmlns:a16="http://schemas.microsoft.com/office/drawing/2014/main" id="{2AC8D00C-E221-4EF4-9FFF-B20685FEAAFB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3373780" y="2423097"/>
                      <a:ext cx="1541248" cy="568895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2" name="直接连接符 41">
                      <a:extLst>
                        <a:ext uri="{FF2B5EF4-FFF2-40B4-BE49-F238E27FC236}">
                          <a16:creationId xmlns:a16="http://schemas.microsoft.com/office/drawing/2014/main" id="{D308A6A7-2EDB-4CED-8006-F7F00A41E9BE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373780" y="2991992"/>
                      <a:ext cx="0" cy="644922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3" name="直接连接符 42">
                      <a:extLst>
                        <a:ext uri="{FF2B5EF4-FFF2-40B4-BE49-F238E27FC236}">
                          <a16:creationId xmlns:a16="http://schemas.microsoft.com/office/drawing/2014/main" id="{5AA43146-DACD-4D84-ACB7-29671097C9C3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4916018" y="2425118"/>
                      <a:ext cx="1618910" cy="597561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4" name="直接连接符 43">
                      <a:extLst>
                        <a:ext uri="{FF2B5EF4-FFF2-40B4-BE49-F238E27FC236}">
                          <a16:creationId xmlns:a16="http://schemas.microsoft.com/office/drawing/2014/main" id="{CB5DFB00-F3FD-4FE8-BFCB-426F206CB42F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373780" y="3635951"/>
                      <a:ext cx="1535773" cy="566874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5" name="直接连接符 44">
                      <a:extLst>
                        <a:ext uri="{FF2B5EF4-FFF2-40B4-BE49-F238E27FC236}">
                          <a16:creationId xmlns:a16="http://schemas.microsoft.com/office/drawing/2014/main" id="{EAFA0B0F-025D-4888-A44F-1A8643D203CB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4909555" y="3607778"/>
                      <a:ext cx="1627791" cy="595047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6" name="直接连接符 45">
                      <a:extLst>
                        <a:ext uri="{FF2B5EF4-FFF2-40B4-BE49-F238E27FC236}">
                          <a16:creationId xmlns:a16="http://schemas.microsoft.com/office/drawing/2014/main" id="{F65D9F4C-6F04-4C85-AF0E-575E1F7255E5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6534928" y="3021128"/>
                      <a:ext cx="0" cy="586651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sp>
            <p:nvSpPr>
              <p:cNvPr id="30" name="矩形 9">
                <a:extLst>
                  <a:ext uri="{FF2B5EF4-FFF2-40B4-BE49-F238E27FC236}">
                    <a16:creationId xmlns:a16="http://schemas.microsoft.com/office/drawing/2014/main" id="{91F1C3C8-002A-4829-8A16-D6C8927379B3}"/>
                  </a:ext>
                </a:extLst>
              </p:cNvPr>
              <p:cNvSpPr/>
              <p:nvPr/>
            </p:nvSpPr>
            <p:spPr>
              <a:xfrm rot="10800000">
                <a:off x="2857886" y="3306421"/>
                <a:ext cx="3434541" cy="924424"/>
              </a:xfrm>
              <a:custGeom>
                <a:avLst/>
                <a:gdLst>
                  <a:gd name="connsiteX0" fmla="*/ 0 w 2499492"/>
                  <a:gd name="connsiteY0" fmla="*/ 0 h 2499492"/>
                  <a:gd name="connsiteX1" fmla="*/ 2499492 w 2499492"/>
                  <a:gd name="connsiteY1" fmla="*/ 0 h 2499492"/>
                  <a:gd name="connsiteX2" fmla="*/ 2499492 w 2499492"/>
                  <a:gd name="connsiteY2" fmla="*/ 2499492 h 2499492"/>
                  <a:gd name="connsiteX3" fmla="*/ 0 w 2499492"/>
                  <a:gd name="connsiteY3" fmla="*/ 2499492 h 2499492"/>
                  <a:gd name="connsiteX4" fmla="*/ 0 w 2499492"/>
                  <a:gd name="connsiteY4" fmla="*/ 0 h 2499492"/>
                  <a:gd name="connsiteX0" fmla="*/ 647422 w 2499492"/>
                  <a:gd name="connsiteY0" fmla="*/ 0 h 2512841"/>
                  <a:gd name="connsiteX1" fmla="*/ 2499492 w 2499492"/>
                  <a:gd name="connsiteY1" fmla="*/ 13349 h 2512841"/>
                  <a:gd name="connsiteX2" fmla="*/ 2499492 w 2499492"/>
                  <a:gd name="connsiteY2" fmla="*/ 2512841 h 2512841"/>
                  <a:gd name="connsiteX3" fmla="*/ 0 w 2499492"/>
                  <a:gd name="connsiteY3" fmla="*/ 2512841 h 2512841"/>
                  <a:gd name="connsiteX4" fmla="*/ 647422 w 2499492"/>
                  <a:gd name="connsiteY4" fmla="*/ 0 h 2512841"/>
                  <a:gd name="connsiteX0" fmla="*/ 647422 w 2499492"/>
                  <a:gd name="connsiteY0" fmla="*/ 0 h 2512841"/>
                  <a:gd name="connsiteX1" fmla="*/ 1865419 w 2499492"/>
                  <a:gd name="connsiteY1" fmla="*/ 0 h 2512841"/>
                  <a:gd name="connsiteX2" fmla="*/ 2499492 w 2499492"/>
                  <a:gd name="connsiteY2" fmla="*/ 2512841 h 2512841"/>
                  <a:gd name="connsiteX3" fmla="*/ 0 w 2499492"/>
                  <a:gd name="connsiteY3" fmla="*/ 2512841 h 2512841"/>
                  <a:gd name="connsiteX4" fmla="*/ 647422 w 2499492"/>
                  <a:gd name="connsiteY4" fmla="*/ 0 h 25128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99492" h="2512841">
                    <a:moveTo>
                      <a:pt x="647422" y="0"/>
                    </a:moveTo>
                    <a:lnTo>
                      <a:pt x="1865419" y="0"/>
                    </a:lnTo>
                    <a:lnTo>
                      <a:pt x="2499492" y="2512841"/>
                    </a:lnTo>
                    <a:lnTo>
                      <a:pt x="0" y="2512841"/>
                    </a:lnTo>
                    <a:lnTo>
                      <a:pt x="647422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A3FF">
                      <a:alpha val="19000"/>
                    </a:srgbClr>
                  </a:gs>
                  <a:gs pos="21000">
                    <a:srgbClr val="003192">
                      <a:alpha val="0"/>
                    </a:srgb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2657"/>
              </a:p>
            </p:txBody>
          </p:sp>
        </p:grpSp>
      </p:grpSp>
      <p:sp>
        <p:nvSpPr>
          <p:cNvPr id="73" name="Freeform 44">
            <a:extLst>
              <a:ext uri="{FF2B5EF4-FFF2-40B4-BE49-F238E27FC236}">
                <a16:creationId xmlns:a16="http://schemas.microsoft.com/office/drawing/2014/main" id="{8FCBFD34-DB12-477D-94D0-1AF00CED1D8B}"/>
              </a:ext>
            </a:extLst>
          </p:cNvPr>
          <p:cNvSpPr>
            <a:spLocks noEditPoints="1"/>
          </p:cNvSpPr>
          <p:nvPr/>
        </p:nvSpPr>
        <p:spPr bwMode="auto">
          <a:xfrm>
            <a:off x="2590357" y="2401270"/>
            <a:ext cx="519112" cy="522288"/>
          </a:xfrm>
          <a:custGeom>
            <a:avLst/>
            <a:gdLst>
              <a:gd name="T0" fmla="*/ 63 w 434"/>
              <a:gd name="T1" fmla="*/ 369 h 437"/>
              <a:gd name="T2" fmla="*/ 75 w 434"/>
              <a:gd name="T3" fmla="*/ 374 h 437"/>
              <a:gd name="T4" fmla="*/ 77 w 434"/>
              <a:gd name="T5" fmla="*/ 374 h 437"/>
              <a:gd name="T6" fmla="*/ 88 w 434"/>
              <a:gd name="T7" fmla="*/ 366 h 437"/>
              <a:gd name="T8" fmla="*/ 163 w 434"/>
              <a:gd name="T9" fmla="*/ 221 h 437"/>
              <a:gd name="T10" fmla="*/ 230 w 434"/>
              <a:gd name="T11" fmla="*/ 286 h 437"/>
              <a:gd name="T12" fmla="*/ 243 w 434"/>
              <a:gd name="T13" fmla="*/ 290 h 437"/>
              <a:gd name="T14" fmla="*/ 254 w 434"/>
              <a:gd name="T15" fmla="*/ 283 h 437"/>
              <a:gd name="T16" fmla="*/ 341 w 434"/>
              <a:gd name="T17" fmla="*/ 149 h 437"/>
              <a:gd name="T18" fmla="*/ 356 w 434"/>
              <a:gd name="T19" fmla="*/ 160 h 437"/>
              <a:gd name="T20" fmla="*/ 376 w 434"/>
              <a:gd name="T21" fmla="*/ 167 h 437"/>
              <a:gd name="T22" fmla="*/ 405 w 434"/>
              <a:gd name="T23" fmla="*/ 142 h 437"/>
              <a:gd name="T24" fmla="*/ 431 w 434"/>
              <a:gd name="T25" fmla="*/ 35 h 437"/>
              <a:gd name="T26" fmla="*/ 427 w 434"/>
              <a:gd name="T27" fmla="*/ 10 h 437"/>
              <a:gd name="T28" fmla="*/ 393 w 434"/>
              <a:gd name="T29" fmla="*/ 8 h 437"/>
              <a:gd name="T30" fmla="*/ 301 w 434"/>
              <a:gd name="T31" fmla="*/ 65 h 437"/>
              <a:gd name="T32" fmla="*/ 285 w 434"/>
              <a:gd name="T33" fmla="*/ 91 h 437"/>
              <a:gd name="T34" fmla="*/ 298 w 434"/>
              <a:gd name="T35" fmla="*/ 117 h 437"/>
              <a:gd name="T36" fmla="*/ 317 w 434"/>
              <a:gd name="T37" fmla="*/ 131 h 437"/>
              <a:gd name="T38" fmla="*/ 238 w 434"/>
              <a:gd name="T39" fmla="*/ 251 h 437"/>
              <a:gd name="T40" fmla="*/ 170 w 434"/>
              <a:gd name="T41" fmla="*/ 184 h 437"/>
              <a:gd name="T42" fmla="*/ 157 w 434"/>
              <a:gd name="T43" fmla="*/ 180 h 437"/>
              <a:gd name="T44" fmla="*/ 146 w 434"/>
              <a:gd name="T45" fmla="*/ 188 h 437"/>
              <a:gd name="T46" fmla="*/ 71 w 434"/>
              <a:gd name="T47" fmla="*/ 332 h 437"/>
              <a:gd name="T48" fmla="*/ 30 w 434"/>
              <a:gd name="T49" fmla="*/ 285 h 437"/>
              <a:gd name="T50" fmla="*/ 30 w 434"/>
              <a:gd name="T51" fmla="*/ 101 h 437"/>
              <a:gd name="T52" fmla="*/ 64 w 434"/>
              <a:gd name="T53" fmla="*/ 67 h 437"/>
              <a:gd name="T54" fmla="*/ 266 w 434"/>
              <a:gd name="T55" fmla="*/ 67 h 437"/>
              <a:gd name="T56" fmla="*/ 281 w 434"/>
              <a:gd name="T57" fmla="*/ 52 h 437"/>
              <a:gd name="T58" fmla="*/ 266 w 434"/>
              <a:gd name="T59" fmla="*/ 37 h 437"/>
              <a:gd name="T60" fmla="*/ 64 w 434"/>
              <a:gd name="T61" fmla="*/ 37 h 437"/>
              <a:gd name="T62" fmla="*/ 0 w 434"/>
              <a:gd name="T63" fmla="*/ 101 h 437"/>
              <a:gd name="T64" fmla="*/ 0 w 434"/>
              <a:gd name="T65" fmla="*/ 373 h 437"/>
              <a:gd name="T66" fmla="*/ 64 w 434"/>
              <a:gd name="T67" fmla="*/ 437 h 437"/>
              <a:gd name="T68" fmla="*/ 342 w 434"/>
              <a:gd name="T69" fmla="*/ 437 h 437"/>
              <a:gd name="T70" fmla="*/ 406 w 434"/>
              <a:gd name="T71" fmla="*/ 373 h 437"/>
              <a:gd name="T72" fmla="*/ 406 w 434"/>
              <a:gd name="T73" fmla="*/ 199 h 437"/>
              <a:gd name="T74" fmla="*/ 391 w 434"/>
              <a:gd name="T75" fmla="*/ 184 h 437"/>
              <a:gd name="T76" fmla="*/ 376 w 434"/>
              <a:gd name="T77" fmla="*/ 199 h 437"/>
              <a:gd name="T78" fmla="*/ 376 w 434"/>
              <a:gd name="T79" fmla="*/ 373 h 437"/>
              <a:gd name="T80" fmla="*/ 342 w 434"/>
              <a:gd name="T81" fmla="*/ 407 h 437"/>
              <a:gd name="T82" fmla="*/ 64 w 434"/>
              <a:gd name="T83" fmla="*/ 407 h 437"/>
              <a:gd name="T84" fmla="*/ 30 w 434"/>
              <a:gd name="T85" fmla="*/ 373 h 437"/>
              <a:gd name="T86" fmla="*/ 30 w 434"/>
              <a:gd name="T87" fmla="*/ 332 h 437"/>
              <a:gd name="T88" fmla="*/ 63 w 434"/>
              <a:gd name="T89" fmla="*/ 369 h 437"/>
              <a:gd name="T90" fmla="*/ 316 w 434"/>
              <a:gd name="T91" fmla="*/ 92 h 437"/>
              <a:gd name="T92" fmla="*/ 317 w 434"/>
              <a:gd name="T93" fmla="*/ 91 h 437"/>
              <a:gd name="T94" fmla="*/ 398 w 434"/>
              <a:gd name="T95" fmla="*/ 41 h 437"/>
              <a:gd name="T96" fmla="*/ 375 w 434"/>
              <a:gd name="T97" fmla="*/ 135 h 437"/>
              <a:gd name="T98" fmla="*/ 375 w 434"/>
              <a:gd name="T99" fmla="*/ 136 h 437"/>
              <a:gd name="T100" fmla="*/ 374 w 434"/>
              <a:gd name="T101" fmla="*/ 135 h 437"/>
              <a:gd name="T102" fmla="*/ 317 w 434"/>
              <a:gd name="T103" fmla="*/ 93 h 437"/>
              <a:gd name="T104" fmla="*/ 316 w 434"/>
              <a:gd name="T105" fmla="*/ 92 h 437"/>
              <a:gd name="T106" fmla="*/ 316 w 434"/>
              <a:gd name="T107" fmla="*/ 92 h 437"/>
              <a:gd name="T108" fmla="*/ 316 w 434"/>
              <a:gd name="T109" fmla="*/ 92 h 4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34" h="437">
                <a:moveTo>
                  <a:pt x="63" y="369"/>
                </a:moveTo>
                <a:cubicBezTo>
                  <a:pt x="66" y="373"/>
                  <a:pt x="70" y="374"/>
                  <a:pt x="75" y="374"/>
                </a:cubicBezTo>
                <a:cubicBezTo>
                  <a:pt x="75" y="374"/>
                  <a:pt x="76" y="374"/>
                  <a:pt x="77" y="374"/>
                </a:cubicBezTo>
                <a:cubicBezTo>
                  <a:pt x="82" y="374"/>
                  <a:pt x="86" y="371"/>
                  <a:pt x="88" y="366"/>
                </a:cubicBezTo>
                <a:cubicBezTo>
                  <a:pt x="163" y="221"/>
                  <a:pt x="163" y="221"/>
                  <a:pt x="163" y="221"/>
                </a:cubicBezTo>
                <a:cubicBezTo>
                  <a:pt x="230" y="286"/>
                  <a:pt x="230" y="286"/>
                  <a:pt x="230" y="286"/>
                </a:cubicBezTo>
                <a:cubicBezTo>
                  <a:pt x="233" y="289"/>
                  <a:pt x="238" y="291"/>
                  <a:pt x="243" y="290"/>
                </a:cubicBezTo>
                <a:cubicBezTo>
                  <a:pt x="247" y="290"/>
                  <a:pt x="251" y="287"/>
                  <a:pt x="254" y="283"/>
                </a:cubicBezTo>
                <a:cubicBezTo>
                  <a:pt x="341" y="149"/>
                  <a:pt x="341" y="149"/>
                  <a:pt x="341" y="149"/>
                </a:cubicBezTo>
                <a:cubicBezTo>
                  <a:pt x="356" y="160"/>
                  <a:pt x="356" y="160"/>
                  <a:pt x="356" y="160"/>
                </a:cubicBezTo>
                <a:cubicBezTo>
                  <a:pt x="362" y="165"/>
                  <a:pt x="369" y="167"/>
                  <a:pt x="376" y="167"/>
                </a:cubicBezTo>
                <a:cubicBezTo>
                  <a:pt x="390" y="167"/>
                  <a:pt x="401" y="157"/>
                  <a:pt x="405" y="142"/>
                </a:cubicBezTo>
                <a:cubicBezTo>
                  <a:pt x="431" y="35"/>
                  <a:pt x="431" y="35"/>
                  <a:pt x="431" y="35"/>
                </a:cubicBezTo>
                <a:cubicBezTo>
                  <a:pt x="434" y="23"/>
                  <a:pt x="430" y="15"/>
                  <a:pt x="427" y="10"/>
                </a:cubicBezTo>
                <a:cubicBezTo>
                  <a:pt x="420" y="1"/>
                  <a:pt x="406" y="0"/>
                  <a:pt x="393" y="8"/>
                </a:cubicBezTo>
                <a:cubicBezTo>
                  <a:pt x="301" y="65"/>
                  <a:pt x="301" y="65"/>
                  <a:pt x="301" y="65"/>
                </a:cubicBezTo>
                <a:cubicBezTo>
                  <a:pt x="291" y="71"/>
                  <a:pt x="285" y="80"/>
                  <a:pt x="285" y="91"/>
                </a:cubicBezTo>
                <a:cubicBezTo>
                  <a:pt x="284" y="101"/>
                  <a:pt x="289" y="111"/>
                  <a:pt x="298" y="117"/>
                </a:cubicBezTo>
                <a:cubicBezTo>
                  <a:pt x="317" y="131"/>
                  <a:pt x="317" y="131"/>
                  <a:pt x="317" y="131"/>
                </a:cubicBezTo>
                <a:cubicBezTo>
                  <a:pt x="238" y="251"/>
                  <a:pt x="238" y="251"/>
                  <a:pt x="238" y="251"/>
                </a:cubicBezTo>
                <a:cubicBezTo>
                  <a:pt x="170" y="184"/>
                  <a:pt x="170" y="184"/>
                  <a:pt x="170" y="184"/>
                </a:cubicBezTo>
                <a:cubicBezTo>
                  <a:pt x="166" y="181"/>
                  <a:pt x="162" y="179"/>
                  <a:pt x="157" y="180"/>
                </a:cubicBezTo>
                <a:cubicBezTo>
                  <a:pt x="152" y="181"/>
                  <a:pt x="148" y="184"/>
                  <a:pt x="146" y="188"/>
                </a:cubicBezTo>
                <a:cubicBezTo>
                  <a:pt x="71" y="332"/>
                  <a:pt x="71" y="332"/>
                  <a:pt x="71" y="332"/>
                </a:cubicBezTo>
                <a:cubicBezTo>
                  <a:pt x="30" y="285"/>
                  <a:pt x="30" y="285"/>
                  <a:pt x="30" y="285"/>
                </a:cubicBezTo>
                <a:cubicBezTo>
                  <a:pt x="30" y="101"/>
                  <a:pt x="30" y="101"/>
                  <a:pt x="30" y="101"/>
                </a:cubicBezTo>
                <a:cubicBezTo>
                  <a:pt x="30" y="83"/>
                  <a:pt x="46" y="67"/>
                  <a:pt x="64" y="67"/>
                </a:cubicBezTo>
                <a:cubicBezTo>
                  <a:pt x="266" y="67"/>
                  <a:pt x="266" y="67"/>
                  <a:pt x="266" y="67"/>
                </a:cubicBezTo>
                <a:cubicBezTo>
                  <a:pt x="275" y="67"/>
                  <a:pt x="281" y="61"/>
                  <a:pt x="281" y="52"/>
                </a:cubicBezTo>
                <a:cubicBezTo>
                  <a:pt x="281" y="44"/>
                  <a:pt x="275" y="37"/>
                  <a:pt x="266" y="37"/>
                </a:cubicBezTo>
                <a:cubicBezTo>
                  <a:pt x="64" y="37"/>
                  <a:pt x="64" y="37"/>
                  <a:pt x="64" y="37"/>
                </a:cubicBezTo>
                <a:cubicBezTo>
                  <a:pt x="29" y="37"/>
                  <a:pt x="0" y="66"/>
                  <a:pt x="0" y="101"/>
                </a:cubicBezTo>
                <a:cubicBezTo>
                  <a:pt x="0" y="373"/>
                  <a:pt x="0" y="373"/>
                  <a:pt x="0" y="373"/>
                </a:cubicBezTo>
                <a:cubicBezTo>
                  <a:pt x="0" y="408"/>
                  <a:pt x="29" y="437"/>
                  <a:pt x="64" y="437"/>
                </a:cubicBezTo>
                <a:cubicBezTo>
                  <a:pt x="342" y="437"/>
                  <a:pt x="342" y="437"/>
                  <a:pt x="342" y="437"/>
                </a:cubicBezTo>
                <a:cubicBezTo>
                  <a:pt x="377" y="437"/>
                  <a:pt x="406" y="408"/>
                  <a:pt x="406" y="373"/>
                </a:cubicBezTo>
                <a:cubicBezTo>
                  <a:pt x="406" y="199"/>
                  <a:pt x="406" y="199"/>
                  <a:pt x="406" y="199"/>
                </a:cubicBezTo>
                <a:cubicBezTo>
                  <a:pt x="406" y="191"/>
                  <a:pt x="399" y="184"/>
                  <a:pt x="391" y="184"/>
                </a:cubicBezTo>
                <a:cubicBezTo>
                  <a:pt x="382" y="184"/>
                  <a:pt x="376" y="191"/>
                  <a:pt x="376" y="199"/>
                </a:cubicBezTo>
                <a:cubicBezTo>
                  <a:pt x="376" y="373"/>
                  <a:pt x="376" y="373"/>
                  <a:pt x="376" y="373"/>
                </a:cubicBezTo>
                <a:cubicBezTo>
                  <a:pt x="376" y="391"/>
                  <a:pt x="360" y="407"/>
                  <a:pt x="342" y="407"/>
                </a:cubicBezTo>
                <a:cubicBezTo>
                  <a:pt x="64" y="407"/>
                  <a:pt x="64" y="407"/>
                  <a:pt x="64" y="407"/>
                </a:cubicBezTo>
                <a:cubicBezTo>
                  <a:pt x="46" y="407"/>
                  <a:pt x="30" y="391"/>
                  <a:pt x="30" y="373"/>
                </a:cubicBezTo>
                <a:cubicBezTo>
                  <a:pt x="30" y="332"/>
                  <a:pt x="30" y="332"/>
                  <a:pt x="30" y="332"/>
                </a:cubicBezTo>
                <a:lnTo>
                  <a:pt x="63" y="369"/>
                </a:lnTo>
                <a:close/>
                <a:moveTo>
                  <a:pt x="316" y="92"/>
                </a:moveTo>
                <a:cubicBezTo>
                  <a:pt x="316" y="92"/>
                  <a:pt x="316" y="91"/>
                  <a:pt x="317" y="91"/>
                </a:cubicBezTo>
                <a:cubicBezTo>
                  <a:pt x="398" y="41"/>
                  <a:pt x="398" y="41"/>
                  <a:pt x="398" y="41"/>
                </a:cubicBezTo>
                <a:cubicBezTo>
                  <a:pt x="375" y="135"/>
                  <a:pt x="375" y="135"/>
                  <a:pt x="375" y="135"/>
                </a:cubicBezTo>
                <a:cubicBezTo>
                  <a:pt x="375" y="135"/>
                  <a:pt x="375" y="136"/>
                  <a:pt x="375" y="136"/>
                </a:cubicBezTo>
                <a:cubicBezTo>
                  <a:pt x="375" y="136"/>
                  <a:pt x="374" y="136"/>
                  <a:pt x="374" y="135"/>
                </a:cubicBezTo>
                <a:cubicBezTo>
                  <a:pt x="317" y="93"/>
                  <a:pt x="317" y="93"/>
                  <a:pt x="317" y="93"/>
                </a:cubicBezTo>
                <a:cubicBezTo>
                  <a:pt x="316" y="92"/>
                  <a:pt x="316" y="92"/>
                  <a:pt x="316" y="92"/>
                </a:cubicBezTo>
                <a:close/>
                <a:moveTo>
                  <a:pt x="316" y="92"/>
                </a:moveTo>
                <a:cubicBezTo>
                  <a:pt x="316" y="92"/>
                  <a:pt x="316" y="92"/>
                  <a:pt x="316" y="9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74" name="组合 189">
            <a:extLst>
              <a:ext uri="{FF2B5EF4-FFF2-40B4-BE49-F238E27FC236}">
                <a16:creationId xmlns:a16="http://schemas.microsoft.com/office/drawing/2014/main" id="{E5E5E882-67B4-4C23-9151-75E9A6963242}"/>
              </a:ext>
            </a:extLst>
          </p:cNvPr>
          <p:cNvGrpSpPr/>
          <p:nvPr/>
        </p:nvGrpSpPr>
        <p:grpSpPr>
          <a:xfrm>
            <a:off x="5703828" y="2386168"/>
            <a:ext cx="713597" cy="540848"/>
            <a:chOff x="3309938" y="4976813"/>
            <a:chExt cx="215900" cy="163513"/>
          </a:xfrm>
          <a:solidFill>
            <a:schemeClr val="bg1"/>
          </a:solidFill>
        </p:grpSpPr>
        <p:sp>
          <p:nvSpPr>
            <p:cNvPr id="75" name="Freeform 159">
              <a:extLst>
                <a:ext uri="{FF2B5EF4-FFF2-40B4-BE49-F238E27FC236}">
                  <a16:creationId xmlns:a16="http://schemas.microsoft.com/office/drawing/2014/main" id="{D7A4E3DA-9720-46A6-8B0F-DA511E9E944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33750" y="4976813"/>
              <a:ext cx="163513" cy="103188"/>
            </a:xfrm>
            <a:custGeom>
              <a:avLst/>
              <a:gdLst>
                <a:gd name="T0" fmla="*/ 14 w 261"/>
                <a:gd name="T1" fmla="*/ 167 h 167"/>
                <a:gd name="T2" fmla="*/ 17 w 261"/>
                <a:gd name="T3" fmla="*/ 167 h 167"/>
                <a:gd name="T4" fmla="*/ 26 w 261"/>
                <a:gd name="T5" fmla="*/ 153 h 167"/>
                <a:gd name="T6" fmla="*/ 24 w 261"/>
                <a:gd name="T7" fmla="*/ 132 h 167"/>
                <a:gd name="T8" fmla="*/ 66 w 261"/>
                <a:gd name="T9" fmla="*/ 47 h 167"/>
                <a:gd name="T10" fmla="*/ 78 w 261"/>
                <a:gd name="T11" fmla="*/ 62 h 167"/>
                <a:gd name="T12" fmla="*/ 81 w 261"/>
                <a:gd name="T13" fmla="*/ 63 h 167"/>
                <a:gd name="T14" fmla="*/ 99 w 261"/>
                <a:gd name="T15" fmla="*/ 67 h 167"/>
                <a:gd name="T16" fmla="*/ 106 w 261"/>
                <a:gd name="T17" fmla="*/ 73 h 167"/>
                <a:gd name="T18" fmla="*/ 108 w 261"/>
                <a:gd name="T19" fmla="*/ 90 h 167"/>
                <a:gd name="T20" fmla="*/ 110 w 261"/>
                <a:gd name="T21" fmla="*/ 105 h 167"/>
                <a:gd name="T22" fmla="*/ 111 w 261"/>
                <a:gd name="T23" fmla="*/ 111 h 167"/>
                <a:gd name="T24" fmla="*/ 119 w 261"/>
                <a:gd name="T25" fmla="*/ 120 h 167"/>
                <a:gd name="T26" fmla="*/ 122 w 261"/>
                <a:gd name="T27" fmla="*/ 121 h 167"/>
                <a:gd name="T28" fmla="*/ 141 w 261"/>
                <a:gd name="T29" fmla="*/ 105 h 167"/>
                <a:gd name="T30" fmla="*/ 145 w 261"/>
                <a:gd name="T31" fmla="*/ 100 h 167"/>
                <a:gd name="T32" fmla="*/ 146 w 261"/>
                <a:gd name="T33" fmla="*/ 99 h 167"/>
                <a:gd name="T34" fmla="*/ 161 w 261"/>
                <a:gd name="T35" fmla="*/ 82 h 167"/>
                <a:gd name="T36" fmla="*/ 161 w 261"/>
                <a:gd name="T37" fmla="*/ 68 h 167"/>
                <a:gd name="T38" fmla="*/ 161 w 261"/>
                <a:gd name="T39" fmla="*/ 55 h 167"/>
                <a:gd name="T40" fmla="*/ 171 w 261"/>
                <a:gd name="T41" fmla="*/ 48 h 167"/>
                <a:gd name="T42" fmla="*/ 192 w 261"/>
                <a:gd name="T43" fmla="*/ 42 h 167"/>
                <a:gd name="T44" fmla="*/ 236 w 261"/>
                <a:gd name="T45" fmla="*/ 102 h 167"/>
                <a:gd name="T46" fmla="*/ 251 w 261"/>
                <a:gd name="T47" fmla="*/ 110 h 167"/>
                <a:gd name="T48" fmla="*/ 259 w 261"/>
                <a:gd name="T49" fmla="*/ 95 h 167"/>
                <a:gd name="T50" fmla="*/ 132 w 261"/>
                <a:gd name="T51" fmla="*/ 0 h 167"/>
                <a:gd name="T52" fmla="*/ 0 w 261"/>
                <a:gd name="T53" fmla="*/ 132 h 167"/>
                <a:gd name="T54" fmla="*/ 2 w 261"/>
                <a:gd name="T55" fmla="*/ 157 h 167"/>
                <a:gd name="T56" fmla="*/ 14 w 261"/>
                <a:gd name="T57" fmla="*/ 167 h 167"/>
                <a:gd name="T58" fmla="*/ 164 w 261"/>
                <a:gd name="T59" fmla="*/ 29 h 167"/>
                <a:gd name="T60" fmla="*/ 162 w 261"/>
                <a:gd name="T61" fmla="*/ 30 h 167"/>
                <a:gd name="T62" fmla="*/ 142 w 261"/>
                <a:gd name="T63" fmla="*/ 47 h 167"/>
                <a:gd name="T64" fmla="*/ 141 w 261"/>
                <a:gd name="T65" fmla="*/ 68 h 167"/>
                <a:gd name="T66" fmla="*/ 141 w 261"/>
                <a:gd name="T67" fmla="*/ 78 h 167"/>
                <a:gd name="T68" fmla="*/ 136 w 261"/>
                <a:gd name="T69" fmla="*/ 82 h 167"/>
                <a:gd name="T70" fmla="*/ 132 w 261"/>
                <a:gd name="T71" fmla="*/ 84 h 167"/>
                <a:gd name="T72" fmla="*/ 128 w 261"/>
                <a:gd name="T73" fmla="*/ 88 h 167"/>
                <a:gd name="T74" fmla="*/ 125 w 261"/>
                <a:gd name="T75" fmla="*/ 67 h 167"/>
                <a:gd name="T76" fmla="*/ 124 w 261"/>
                <a:gd name="T77" fmla="*/ 64 h 167"/>
                <a:gd name="T78" fmla="*/ 99 w 261"/>
                <a:gd name="T79" fmla="*/ 47 h 167"/>
                <a:gd name="T80" fmla="*/ 88 w 261"/>
                <a:gd name="T81" fmla="*/ 44 h 167"/>
                <a:gd name="T82" fmla="*/ 86 w 261"/>
                <a:gd name="T83" fmla="*/ 43 h 167"/>
                <a:gd name="T84" fmla="*/ 83 w 261"/>
                <a:gd name="T85" fmla="*/ 36 h 167"/>
                <a:gd name="T86" fmla="*/ 132 w 261"/>
                <a:gd name="T87" fmla="*/ 24 h 167"/>
                <a:gd name="T88" fmla="*/ 164 w 261"/>
                <a:gd name="T89" fmla="*/ 29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61" h="167">
                  <a:moveTo>
                    <a:pt x="14" y="167"/>
                  </a:moveTo>
                  <a:cubicBezTo>
                    <a:pt x="15" y="167"/>
                    <a:pt x="16" y="167"/>
                    <a:pt x="17" y="167"/>
                  </a:cubicBezTo>
                  <a:cubicBezTo>
                    <a:pt x="23" y="166"/>
                    <a:pt x="27" y="159"/>
                    <a:pt x="26" y="153"/>
                  </a:cubicBezTo>
                  <a:cubicBezTo>
                    <a:pt x="25" y="146"/>
                    <a:pt x="24" y="139"/>
                    <a:pt x="24" y="132"/>
                  </a:cubicBezTo>
                  <a:cubicBezTo>
                    <a:pt x="24" y="98"/>
                    <a:pt x="40" y="67"/>
                    <a:pt x="66" y="47"/>
                  </a:cubicBezTo>
                  <a:cubicBezTo>
                    <a:pt x="68" y="53"/>
                    <a:pt x="71" y="59"/>
                    <a:pt x="78" y="62"/>
                  </a:cubicBezTo>
                  <a:cubicBezTo>
                    <a:pt x="79" y="62"/>
                    <a:pt x="80" y="62"/>
                    <a:pt x="81" y="63"/>
                  </a:cubicBezTo>
                  <a:cubicBezTo>
                    <a:pt x="86" y="65"/>
                    <a:pt x="91" y="67"/>
                    <a:pt x="99" y="67"/>
                  </a:cubicBezTo>
                  <a:cubicBezTo>
                    <a:pt x="101" y="67"/>
                    <a:pt x="104" y="70"/>
                    <a:pt x="106" y="73"/>
                  </a:cubicBezTo>
                  <a:cubicBezTo>
                    <a:pt x="107" y="79"/>
                    <a:pt x="108" y="87"/>
                    <a:pt x="108" y="90"/>
                  </a:cubicBezTo>
                  <a:cubicBezTo>
                    <a:pt x="108" y="95"/>
                    <a:pt x="109" y="100"/>
                    <a:pt x="110" y="105"/>
                  </a:cubicBezTo>
                  <a:cubicBezTo>
                    <a:pt x="110" y="107"/>
                    <a:pt x="111" y="109"/>
                    <a:pt x="111" y="111"/>
                  </a:cubicBezTo>
                  <a:cubicBezTo>
                    <a:pt x="111" y="116"/>
                    <a:pt x="114" y="119"/>
                    <a:pt x="119" y="120"/>
                  </a:cubicBezTo>
                  <a:cubicBezTo>
                    <a:pt x="120" y="121"/>
                    <a:pt x="121" y="121"/>
                    <a:pt x="122" y="121"/>
                  </a:cubicBezTo>
                  <a:cubicBezTo>
                    <a:pt x="128" y="121"/>
                    <a:pt x="134" y="114"/>
                    <a:pt x="141" y="105"/>
                  </a:cubicBezTo>
                  <a:cubicBezTo>
                    <a:pt x="142" y="103"/>
                    <a:pt x="144" y="101"/>
                    <a:pt x="145" y="100"/>
                  </a:cubicBezTo>
                  <a:cubicBezTo>
                    <a:pt x="145" y="100"/>
                    <a:pt x="146" y="99"/>
                    <a:pt x="146" y="99"/>
                  </a:cubicBezTo>
                  <a:cubicBezTo>
                    <a:pt x="151" y="96"/>
                    <a:pt x="159" y="91"/>
                    <a:pt x="161" y="82"/>
                  </a:cubicBezTo>
                  <a:cubicBezTo>
                    <a:pt x="161" y="79"/>
                    <a:pt x="161" y="75"/>
                    <a:pt x="161" y="68"/>
                  </a:cubicBezTo>
                  <a:cubicBezTo>
                    <a:pt x="161" y="64"/>
                    <a:pt x="161" y="58"/>
                    <a:pt x="161" y="55"/>
                  </a:cubicBezTo>
                  <a:cubicBezTo>
                    <a:pt x="163" y="53"/>
                    <a:pt x="167" y="50"/>
                    <a:pt x="171" y="48"/>
                  </a:cubicBezTo>
                  <a:cubicBezTo>
                    <a:pt x="192" y="42"/>
                    <a:pt x="192" y="42"/>
                    <a:pt x="192" y="42"/>
                  </a:cubicBezTo>
                  <a:cubicBezTo>
                    <a:pt x="212" y="56"/>
                    <a:pt x="229" y="77"/>
                    <a:pt x="236" y="102"/>
                  </a:cubicBezTo>
                  <a:cubicBezTo>
                    <a:pt x="238" y="108"/>
                    <a:pt x="244" y="112"/>
                    <a:pt x="251" y="110"/>
                  </a:cubicBezTo>
                  <a:cubicBezTo>
                    <a:pt x="257" y="108"/>
                    <a:pt x="261" y="102"/>
                    <a:pt x="259" y="95"/>
                  </a:cubicBezTo>
                  <a:cubicBezTo>
                    <a:pt x="243" y="39"/>
                    <a:pt x="190" y="0"/>
                    <a:pt x="132" y="0"/>
                  </a:cubicBezTo>
                  <a:cubicBezTo>
                    <a:pt x="59" y="0"/>
                    <a:pt x="0" y="59"/>
                    <a:pt x="0" y="132"/>
                  </a:cubicBezTo>
                  <a:cubicBezTo>
                    <a:pt x="0" y="141"/>
                    <a:pt x="1" y="149"/>
                    <a:pt x="2" y="157"/>
                  </a:cubicBezTo>
                  <a:cubicBezTo>
                    <a:pt x="4" y="163"/>
                    <a:pt x="9" y="167"/>
                    <a:pt x="14" y="167"/>
                  </a:cubicBezTo>
                  <a:close/>
                  <a:moveTo>
                    <a:pt x="164" y="29"/>
                  </a:moveTo>
                  <a:cubicBezTo>
                    <a:pt x="164" y="29"/>
                    <a:pt x="163" y="30"/>
                    <a:pt x="162" y="30"/>
                  </a:cubicBezTo>
                  <a:cubicBezTo>
                    <a:pt x="145" y="40"/>
                    <a:pt x="143" y="45"/>
                    <a:pt x="142" y="47"/>
                  </a:cubicBezTo>
                  <a:cubicBezTo>
                    <a:pt x="141" y="51"/>
                    <a:pt x="141" y="56"/>
                    <a:pt x="141" y="68"/>
                  </a:cubicBezTo>
                  <a:cubicBezTo>
                    <a:pt x="141" y="71"/>
                    <a:pt x="141" y="76"/>
                    <a:pt x="141" y="78"/>
                  </a:cubicBezTo>
                  <a:cubicBezTo>
                    <a:pt x="140" y="79"/>
                    <a:pt x="137" y="81"/>
                    <a:pt x="136" y="82"/>
                  </a:cubicBezTo>
                  <a:cubicBezTo>
                    <a:pt x="135" y="83"/>
                    <a:pt x="133" y="83"/>
                    <a:pt x="132" y="84"/>
                  </a:cubicBezTo>
                  <a:cubicBezTo>
                    <a:pt x="131" y="85"/>
                    <a:pt x="130" y="86"/>
                    <a:pt x="128" y="88"/>
                  </a:cubicBezTo>
                  <a:cubicBezTo>
                    <a:pt x="128" y="81"/>
                    <a:pt x="126" y="69"/>
                    <a:pt x="125" y="67"/>
                  </a:cubicBezTo>
                  <a:cubicBezTo>
                    <a:pt x="125" y="66"/>
                    <a:pt x="124" y="65"/>
                    <a:pt x="124" y="64"/>
                  </a:cubicBezTo>
                  <a:cubicBezTo>
                    <a:pt x="122" y="61"/>
                    <a:pt x="113" y="47"/>
                    <a:pt x="99" y="47"/>
                  </a:cubicBezTo>
                  <a:cubicBezTo>
                    <a:pt x="95" y="47"/>
                    <a:pt x="92" y="46"/>
                    <a:pt x="88" y="44"/>
                  </a:cubicBezTo>
                  <a:cubicBezTo>
                    <a:pt x="87" y="44"/>
                    <a:pt x="87" y="44"/>
                    <a:pt x="86" y="43"/>
                  </a:cubicBezTo>
                  <a:cubicBezTo>
                    <a:pt x="85" y="42"/>
                    <a:pt x="84" y="39"/>
                    <a:pt x="83" y="36"/>
                  </a:cubicBezTo>
                  <a:cubicBezTo>
                    <a:pt x="98" y="28"/>
                    <a:pt x="115" y="24"/>
                    <a:pt x="132" y="24"/>
                  </a:cubicBezTo>
                  <a:cubicBezTo>
                    <a:pt x="143" y="24"/>
                    <a:pt x="154" y="26"/>
                    <a:pt x="164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6" name="Freeform 160">
              <a:extLst>
                <a:ext uri="{FF2B5EF4-FFF2-40B4-BE49-F238E27FC236}">
                  <a16:creationId xmlns:a16="http://schemas.microsoft.com/office/drawing/2014/main" id="{9189B877-3BF5-4562-9523-F6EF1AF695B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309938" y="5021263"/>
              <a:ext cx="215900" cy="119063"/>
            </a:xfrm>
            <a:custGeom>
              <a:avLst/>
              <a:gdLst>
                <a:gd name="T0" fmla="*/ 344 w 348"/>
                <a:gd name="T1" fmla="*/ 21 h 192"/>
                <a:gd name="T2" fmla="*/ 320 w 348"/>
                <a:gd name="T3" fmla="*/ 1 h 192"/>
                <a:gd name="T4" fmla="*/ 308 w 348"/>
                <a:gd name="T5" fmla="*/ 8 h 192"/>
                <a:gd name="T6" fmla="*/ 315 w 348"/>
                <a:gd name="T7" fmla="*/ 21 h 192"/>
                <a:gd name="T8" fmla="*/ 324 w 348"/>
                <a:gd name="T9" fmla="*/ 25 h 192"/>
                <a:gd name="T10" fmla="*/ 180 w 348"/>
                <a:gd name="T11" fmla="*/ 89 h 192"/>
                <a:gd name="T12" fmla="*/ 22 w 348"/>
                <a:gd name="T13" fmla="*/ 96 h 192"/>
                <a:gd name="T14" fmla="*/ 30 w 348"/>
                <a:gd name="T15" fmla="*/ 85 h 192"/>
                <a:gd name="T16" fmla="*/ 31 w 348"/>
                <a:gd name="T17" fmla="*/ 71 h 192"/>
                <a:gd name="T18" fmla="*/ 17 w 348"/>
                <a:gd name="T19" fmla="*/ 70 h 192"/>
                <a:gd name="T20" fmla="*/ 3 w 348"/>
                <a:gd name="T21" fmla="*/ 100 h 192"/>
                <a:gd name="T22" fmla="*/ 57 w 348"/>
                <a:gd name="T23" fmla="*/ 124 h 192"/>
                <a:gd name="T24" fmla="*/ 57 w 348"/>
                <a:gd name="T25" fmla="*/ 125 h 192"/>
                <a:gd name="T26" fmla="*/ 172 w 348"/>
                <a:gd name="T27" fmla="*/ 192 h 192"/>
                <a:gd name="T28" fmla="*/ 304 w 348"/>
                <a:gd name="T29" fmla="*/ 67 h 192"/>
                <a:gd name="T30" fmla="*/ 344 w 348"/>
                <a:gd name="T31" fmla="*/ 21 h 192"/>
                <a:gd name="T32" fmla="*/ 167 w 348"/>
                <a:gd name="T33" fmla="*/ 168 h 192"/>
                <a:gd name="T34" fmla="*/ 177 w 348"/>
                <a:gd name="T35" fmla="*/ 160 h 192"/>
                <a:gd name="T36" fmla="*/ 193 w 348"/>
                <a:gd name="T37" fmla="*/ 158 h 192"/>
                <a:gd name="T38" fmla="*/ 201 w 348"/>
                <a:gd name="T39" fmla="*/ 153 h 192"/>
                <a:gd name="T40" fmla="*/ 205 w 348"/>
                <a:gd name="T41" fmla="*/ 146 h 192"/>
                <a:gd name="T42" fmla="*/ 208 w 348"/>
                <a:gd name="T43" fmla="*/ 153 h 192"/>
                <a:gd name="T44" fmla="*/ 206 w 348"/>
                <a:gd name="T45" fmla="*/ 163 h 192"/>
                <a:gd name="T46" fmla="*/ 172 w 348"/>
                <a:gd name="T47" fmla="*/ 168 h 192"/>
                <a:gd name="T48" fmla="*/ 167 w 348"/>
                <a:gd name="T49" fmla="*/ 168 h 192"/>
                <a:gd name="T50" fmla="*/ 229 w 348"/>
                <a:gd name="T51" fmla="*/ 152 h 192"/>
                <a:gd name="T52" fmla="*/ 228 w 348"/>
                <a:gd name="T53" fmla="*/ 148 h 192"/>
                <a:gd name="T54" fmla="*/ 214 w 348"/>
                <a:gd name="T55" fmla="*/ 120 h 192"/>
                <a:gd name="T56" fmla="*/ 205 w 348"/>
                <a:gd name="T57" fmla="*/ 114 h 192"/>
                <a:gd name="T58" fmla="*/ 196 w 348"/>
                <a:gd name="T59" fmla="*/ 120 h 192"/>
                <a:gd name="T60" fmla="*/ 186 w 348"/>
                <a:gd name="T61" fmla="*/ 139 h 192"/>
                <a:gd name="T62" fmla="*/ 171 w 348"/>
                <a:gd name="T63" fmla="*/ 141 h 192"/>
                <a:gd name="T64" fmla="*/ 166 w 348"/>
                <a:gd name="T65" fmla="*/ 143 h 192"/>
                <a:gd name="T66" fmla="*/ 144 w 348"/>
                <a:gd name="T67" fmla="*/ 161 h 192"/>
                <a:gd name="T68" fmla="*/ 142 w 348"/>
                <a:gd name="T69" fmla="*/ 164 h 192"/>
                <a:gd name="T70" fmla="*/ 85 w 348"/>
                <a:gd name="T71" fmla="*/ 124 h 192"/>
                <a:gd name="T72" fmla="*/ 184 w 348"/>
                <a:gd name="T73" fmla="*/ 109 h 192"/>
                <a:gd name="T74" fmla="*/ 278 w 348"/>
                <a:gd name="T75" fmla="*/ 79 h 192"/>
                <a:gd name="T76" fmla="*/ 229 w 348"/>
                <a:gd name="T77" fmla="*/ 15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48" h="192">
                  <a:moveTo>
                    <a:pt x="344" y="21"/>
                  </a:moveTo>
                  <a:cubicBezTo>
                    <a:pt x="342" y="12"/>
                    <a:pt x="334" y="5"/>
                    <a:pt x="320" y="1"/>
                  </a:cubicBezTo>
                  <a:cubicBezTo>
                    <a:pt x="315" y="0"/>
                    <a:pt x="310" y="3"/>
                    <a:pt x="308" y="8"/>
                  </a:cubicBezTo>
                  <a:cubicBezTo>
                    <a:pt x="307" y="13"/>
                    <a:pt x="310" y="19"/>
                    <a:pt x="315" y="21"/>
                  </a:cubicBezTo>
                  <a:cubicBezTo>
                    <a:pt x="323" y="23"/>
                    <a:pt x="324" y="25"/>
                    <a:pt x="324" y="25"/>
                  </a:cubicBezTo>
                  <a:cubicBezTo>
                    <a:pt x="325" y="34"/>
                    <a:pt x="281" y="66"/>
                    <a:pt x="180" y="89"/>
                  </a:cubicBezTo>
                  <a:cubicBezTo>
                    <a:pt x="78" y="113"/>
                    <a:pt x="25" y="103"/>
                    <a:pt x="22" y="96"/>
                  </a:cubicBezTo>
                  <a:cubicBezTo>
                    <a:pt x="22" y="96"/>
                    <a:pt x="22" y="92"/>
                    <a:pt x="30" y="85"/>
                  </a:cubicBezTo>
                  <a:cubicBezTo>
                    <a:pt x="34" y="82"/>
                    <a:pt x="35" y="76"/>
                    <a:pt x="31" y="71"/>
                  </a:cubicBezTo>
                  <a:cubicBezTo>
                    <a:pt x="28" y="67"/>
                    <a:pt x="22" y="67"/>
                    <a:pt x="17" y="70"/>
                  </a:cubicBezTo>
                  <a:cubicBezTo>
                    <a:pt x="5" y="80"/>
                    <a:pt x="0" y="90"/>
                    <a:pt x="3" y="100"/>
                  </a:cubicBezTo>
                  <a:cubicBezTo>
                    <a:pt x="6" y="116"/>
                    <a:pt x="28" y="123"/>
                    <a:pt x="57" y="124"/>
                  </a:cubicBezTo>
                  <a:cubicBezTo>
                    <a:pt x="57" y="124"/>
                    <a:pt x="57" y="125"/>
                    <a:pt x="57" y="125"/>
                  </a:cubicBezTo>
                  <a:cubicBezTo>
                    <a:pt x="80" y="166"/>
                    <a:pt x="124" y="192"/>
                    <a:pt x="172" y="192"/>
                  </a:cubicBezTo>
                  <a:cubicBezTo>
                    <a:pt x="243" y="192"/>
                    <a:pt x="300" y="137"/>
                    <a:pt x="304" y="67"/>
                  </a:cubicBezTo>
                  <a:cubicBezTo>
                    <a:pt x="330" y="53"/>
                    <a:pt x="348" y="37"/>
                    <a:pt x="344" y="21"/>
                  </a:cubicBezTo>
                  <a:close/>
                  <a:moveTo>
                    <a:pt x="167" y="168"/>
                  </a:moveTo>
                  <a:cubicBezTo>
                    <a:pt x="177" y="160"/>
                    <a:pt x="177" y="160"/>
                    <a:pt x="177" y="160"/>
                  </a:cubicBezTo>
                  <a:cubicBezTo>
                    <a:pt x="193" y="158"/>
                    <a:pt x="193" y="158"/>
                    <a:pt x="193" y="158"/>
                  </a:cubicBezTo>
                  <a:cubicBezTo>
                    <a:pt x="197" y="158"/>
                    <a:pt x="199" y="156"/>
                    <a:pt x="201" y="153"/>
                  </a:cubicBezTo>
                  <a:cubicBezTo>
                    <a:pt x="205" y="146"/>
                    <a:pt x="205" y="146"/>
                    <a:pt x="205" y="146"/>
                  </a:cubicBezTo>
                  <a:cubicBezTo>
                    <a:pt x="208" y="153"/>
                    <a:pt x="208" y="153"/>
                    <a:pt x="208" y="153"/>
                  </a:cubicBezTo>
                  <a:cubicBezTo>
                    <a:pt x="206" y="163"/>
                    <a:pt x="206" y="163"/>
                    <a:pt x="206" y="163"/>
                  </a:cubicBezTo>
                  <a:cubicBezTo>
                    <a:pt x="195" y="166"/>
                    <a:pt x="184" y="168"/>
                    <a:pt x="172" y="168"/>
                  </a:cubicBezTo>
                  <a:cubicBezTo>
                    <a:pt x="170" y="168"/>
                    <a:pt x="169" y="168"/>
                    <a:pt x="167" y="168"/>
                  </a:cubicBezTo>
                  <a:close/>
                  <a:moveTo>
                    <a:pt x="229" y="152"/>
                  </a:moveTo>
                  <a:cubicBezTo>
                    <a:pt x="229" y="151"/>
                    <a:pt x="228" y="149"/>
                    <a:pt x="228" y="148"/>
                  </a:cubicBezTo>
                  <a:cubicBezTo>
                    <a:pt x="214" y="120"/>
                    <a:pt x="214" y="120"/>
                    <a:pt x="214" y="120"/>
                  </a:cubicBezTo>
                  <a:cubicBezTo>
                    <a:pt x="212" y="117"/>
                    <a:pt x="209" y="114"/>
                    <a:pt x="205" y="114"/>
                  </a:cubicBezTo>
                  <a:cubicBezTo>
                    <a:pt x="201" y="114"/>
                    <a:pt x="198" y="116"/>
                    <a:pt x="196" y="120"/>
                  </a:cubicBezTo>
                  <a:cubicBezTo>
                    <a:pt x="186" y="139"/>
                    <a:pt x="186" y="139"/>
                    <a:pt x="186" y="139"/>
                  </a:cubicBezTo>
                  <a:cubicBezTo>
                    <a:pt x="171" y="141"/>
                    <a:pt x="171" y="141"/>
                    <a:pt x="171" y="141"/>
                  </a:cubicBezTo>
                  <a:cubicBezTo>
                    <a:pt x="169" y="141"/>
                    <a:pt x="168" y="142"/>
                    <a:pt x="166" y="143"/>
                  </a:cubicBezTo>
                  <a:cubicBezTo>
                    <a:pt x="144" y="161"/>
                    <a:pt x="144" y="161"/>
                    <a:pt x="144" y="161"/>
                  </a:cubicBezTo>
                  <a:cubicBezTo>
                    <a:pt x="143" y="162"/>
                    <a:pt x="143" y="163"/>
                    <a:pt x="142" y="164"/>
                  </a:cubicBezTo>
                  <a:cubicBezTo>
                    <a:pt x="119" y="157"/>
                    <a:pt x="99" y="143"/>
                    <a:pt x="85" y="124"/>
                  </a:cubicBezTo>
                  <a:cubicBezTo>
                    <a:pt x="119" y="122"/>
                    <a:pt x="158" y="115"/>
                    <a:pt x="184" y="109"/>
                  </a:cubicBezTo>
                  <a:cubicBezTo>
                    <a:pt x="211" y="103"/>
                    <a:pt x="247" y="92"/>
                    <a:pt x="278" y="79"/>
                  </a:cubicBezTo>
                  <a:cubicBezTo>
                    <a:pt x="273" y="110"/>
                    <a:pt x="254" y="137"/>
                    <a:pt x="229" y="1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77" name="Freeform 5">
            <a:extLst>
              <a:ext uri="{FF2B5EF4-FFF2-40B4-BE49-F238E27FC236}">
                <a16:creationId xmlns:a16="http://schemas.microsoft.com/office/drawing/2014/main" id="{CFEFE828-F74E-44E2-B7B6-C08C8CB31431}"/>
              </a:ext>
            </a:extLst>
          </p:cNvPr>
          <p:cNvSpPr>
            <a:spLocks noEditPoints="1"/>
          </p:cNvSpPr>
          <p:nvPr/>
        </p:nvSpPr>
        <p:spPr bwMode="auto">
          <a:xfrm>
            <a:off x="8971884" y="2421054"/>
            <a:ext cx="671649" cy="454837"/>
          </a:xfrm>
          <a:custGeom>
            <a:avLst/>
            <a:gdLst>
              <a:gd name="T0" fmla="*/ 788 w 788"/>
              <a:gd name="T1" fmla="*/ 337 h 533"/>
              <a:gd name="T2" fmla="*/ 592 w 788"/>
              <a:gd name="T3" fmla="*/ 140 h 533"/>
              <a:gd name="T4" fmla="*/ 568 w 788"/>
              <a:gd name="T5" fmla="*/ 142 h 533"/>
              <a:gd name="T6" fmla="*/ 371 w 788"/>
              <a:gd name="T7" fmla="*/ 0 h 533"/>
              <a:gd name="T8" fmla="*/ 162 w 788"/>
              <a:gd name="T9" fmla="*/ 209 h 533"/>
              <a:gd name="T10" fmla="*/ 0 w 788"/>
              <a:gd name="T11" fmla="*/ 371 h 533"/>
              <a:gd name="T12" fmla="*/ 162 w 788"/>
              <a:gd name="T13" fmla="*/ 533 h 533"/>
              <a:gd name="T14" fmla="*/ 603 w 788"/>
              <a:gd name="T15" fmla="*/ 533 h 533"/>
              <a:gd name="T16" fmla="*/ 603 w 788"/>
              <a:gd name="T17" fmla="*/ 532 h 533"/>
              <a:gd name="T18" fmla="*/ 788 w 788"/>
              <a:gd name="T19" fmla="*/ 337 h 533"/>
              <a:gd name="T20" fmla="*/ 592 w 788"/>
              <a:gd name="T21" fmla="*/ 487 h 533"/>
              <a:gd name="T22" fmla="*/ 162 w 788"/>
              <a:gd name="T23" fmla="*/ 487 h 533"/>
              <a:gd name="T24" fmla="*/ 46 w 788"/>
              <a:gd name="T25" fmla="*/ 371 h 533"/>
              <a:gd name="T26" fmla="*/ 162 w 788"/>
              <a:gd name="T27" fmla="*/ 255 h 533"/>
              <a:gd name="T28" fmla="*/ 209 w 788"/>
              <a:gd name="T29" fmla="*/ 255 h 533"/>
              <a:gd name="T30" fmla="*/ 209 w 788"/>
              <a:gd name="T31" fmla="*/ 209 h 533"/>
              <a:gd name="T32" fmla="*/ 371 w 788"/>
              <a:gd name="T33" fmla="*/ 46 h 533"/>
              <a:gd name="T34" fmla="*/ 523 w 788"/>
              <a:gd name="T35" fmla="*/ 153 h 533"/>
              <a:gd name="T36" fmla="*/ 395 w 788"/>
              <a:gd name="T37" fmla="*/ 337 h 533"/>
              <a:gd name="T38" fmla="*/ 441 w 788"/>
              <a:gd name="T39" fmla="*/ 337 h 533"/>
              <a:gd name="T40" fmla="*/ 592 w 788"/>
              <a:gd name="T41" fmla="*/ 187 h 533"/>
              <a:gd name="T42" fmla="*/ 742 w 788"/>
              <a:gd name="T43" fmla="*/ 337 h 533"/>
              <a:gd name="T44" fmla="*/ 592 w 788"/>
              <a:gd name="T45" fmla="*/ 487 h 533"/>
              <a:gd name="T46" fmla="*/ 592 w 788"/>
              <a:gd name="T47" fmla="*/ 487 h 533"/>
              <a:gd name="T48" fmla="*/ 592 w 788"/>
              <a:gd name="T49" fmla="*/ 487 h 5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788" h="533">
                <a:moveTo>
                  <a:pt x="788" y="337"/>
                </a:moveTo>
                <a:cubicBezTo>
                  <a:pt x="788" y="228"/>
                  <a:pt x="700" y="140"/>
                  <a:pt x="592" y="140"/>
                </a:cubicBezTo>
                <a:cubicBezTo>
                  <a:pt x="584" y="140"/>
                  <a:pt x="576" y="141"/>
                  <a:pt x="568" y="142"/>
                </a:cubicBezTo>
                <a:cubicBezTo>
                  <a:pt x="540" y="58"/>
                  <a:pt x="461" y="0"/>
                  <a:pt x="371" y="0"/>
                </a:cubicBezTo>
                <a:cubicBezTo>
                  <a:pt x="256" y="0"/>
                  <a:pt x="162" y="94"/>
                  <a:pt x="162" y="209"/>
                </a:cubicBezTo>
                <a:cubicBezTo>
                  <a:pt x="73" y="209"/>
                  <a:pt x="0" y="281"/>
                  <a:pt x="0" y="371"/>
                </a:cubicBezTo>
                <a:cubicBezTo>
                  <a:pt x="0" y="460"/>
                  <a:pt x="73" y="533"/>
                  <a:pt x="162" y="533"/>
                </a:cubicBezTo>
                <a:cubicBezTo>
                  <a:pt x="603" y="533"/>
                  <a:pt x="603" y="533"/>
                  <a:pt x="603" y="533"/>
                </a:cubicBezTo>
                <a:cubicBezTo>
                  <a:pt x="603" y="532"/>
                  <a:pt x="603" y="532"/>
                  <a:pt x="603" y="532"/>
                </a:cubicBezTo>
                <a:cubicBezTo>
                  <a:pt x="706" y="527"/>
                  <a:pt x="788" y="441"/>
                  <a:pt x="788" y="337"/>
                </a:cubicBezTo>
                <a:close/>
                <a:moveTo>
                  <a:pt x="592" y="487"/>
                </a:moveTo>
                <a:cubicBezTo>
                  <a:pt x="162" y="487"/>
                  <a:pt x="162" y="487"/>
                  <a:pt x="162" y="487"/>
                </a:cubicBezTo>
                <a:cubicBezTo>
                  <a:pt x="98" y="487"/>
                  <a:pt x="46" y="435"/>
                  <a:pt x="46" y="371"/>
                </a:cubicBezTo>
                <a:cubicBezTo>
                  <a:pt x="46" y="307"/>
                  <a:pt x="98" y="255"/>
                  <a:pt x="162" y="255"/>
                </a:cubicBezTo>
                <a:cubicBezTo>
                  <a:pt x="209" y="255"/>
                  <a:pt x="209" y="255"/>
                  <a:pt x="209" y="255"/>
                </a:cubicBezTo>
                <a:cubicBezTo>
                  <a:pt x="209" y="209"/>
                  <a:pt x="209" y="209"/>
                  <a:pt x="209" y="209"/>
                </a:cubicBezTo>
                <a:cubicBezTo>
                  <a:pt x="209" y="119"/>
                  <a:pt x="281" y="46"/>
                  <a:pt x="371" y="46"/>
                </a:cubicBezTo>
                <a:cubicBezTo>
                  <a:pt x="439" y="46"/>
                  <a:pt x="500" y="90"/>
                  <a:pt x="523" y="153"/>
                </a:cubicBezTo>
                <a:cubicBezTo>
                  <a:pt x="448" y="181"/>
                  <a:pt x="395" y="252"/>
                  <a:pt x="395" y="337"/>
                </a:cubicBezTo>
                <a:cubicBezTo>
                  <a:pt x="441" y="337"/>
                  <a:pt x="441" y="337"/>
                  <a:pt x="441" y="337"/>
                </a:cubicBezTo>
                <a:cubicBezTo>
                  <a:pt x="441" y="254"/>
                  <a:pt x="509" y="187"/>
                  <a:pt x="592" y="187"/>
                </a:cubicBezTo>
                <a:cubicBezTo>
                  <a:pt x="674" y="187"/>
                  <a:pt x="742" y="254"/>
                  <a:pt x="742" y="337"/>
                </a:cubicBezTo>
                <a:cubicBezTo>
                  <a:pt x="742" y="419"/>
                  <a:pt x="674" y="487"/>
                  <a:pt x="592" y="487"/>
                </a:cubicBezTo>
                <a:close/>
                <a:moveTo>
                  <a:pt x="592" y="487"/>
                </a:moveTo>
                <a:cubicBezTo>
                  <a:pt x="592" y="487"/>
                  <a:pt x="592" y="487"/>
                  <a:pt x="592" y="487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30341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7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8790552" cy="954107"/>
            <a:chOff x="1" y="200326"/>
            <a:chExt cx="8790552" cy="954107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8210902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Data is Critical to Business but a Poor Network </a:t>
              </a:r>
            </a:p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Decreases Productivity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id="{34DD4695-1FDB-0143-8603-27ADD9ED8473}"/>
              </a:ext>
            </a:extLst>
          </p:cNvPr>
          <p:cNvGrpSpPr/>
          <p:nvPr/>
        </p:nvGrpSpPr>
        <p:grpSpPr>
          <a:xfrm>
            <a:off x="1426999" y="2004733"/>
            <a:ext cx="9338002" cy="2852316"/>
            <a:chOff x="1379381" y="2004733"/>
            <a:chExt cx="9338002" cy="2852316"/>
          </a:xfrm>
        </p:grpSpPr>
        <p:pic>
          <p:nvPicPr>
            <p:cNvPr id="81" name="图片 80">
              <a:extLst>
                <a:ext uri="{FF2B5EF4-FFF2-40B4-BE49-F238E27FC236}">
                  <a16:creationId xmlns:a16="http://schemas.microsoft.com/office/drawing/2014/main" id="{0D37A16C-356E-4D2E-AC62-11EDD85507F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79381" y="2374065"/>
              <a:ext cx="4414192" cy="2482984"/>
            </a:xfrm>
            <a:prstGeom prst="rect">
              <a:avLst/>
            </a:prstGeom>
            <a:ln w="12700">
              <a:solidFill>
                <a:srgbClr val="05B0EF"/>
              </a:solidFill>
            </a:ln>
          </p:spPr>
        </p:pic>
        <p:sp>
          <p:nvSpPr>
            <p:cNvPr id="3" name="矩形 2">
              <a:extLst>
                <a:ext uri="{FF2B5EF4-FFF2-40B4-BE49-F238E27FC236}">
                  <a16:creationId xmlns:a16="http://schemas.microsoft.com/office/drawing/2014/main" id="{209A9B96-9D88-3548-B9DD-D7ADD86F5FFE}"/>
                </a:ext>
              </a:extLst>
            </p:cNvPr>
            <p:cNvSpPr/>
            <p:nvPr/>
          </p:nvSpPr>
          <p:spPr>
            <a:xfrm>
              <a:off x="1379381" y="2004733"/>
              <a:ext cx="4414192" cy="369332"/>
            </a:xfrm>
            <a:prstGeom prst="rect">
              <a:avLst/>
            </a:prstGeom>
            <a:solidFill>
              <a:srgbClr val="00B0F0"/>
            </a:solidFill>
            <a:ln w="127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79" name="文本框 78">
              <a:extLst>
                <a:ext uri="{FF2B5EF4-FFF2-40B4-BE49-F238E27FC236}">
                  <a16:creationId xmlns:a16="http://schemas.microsoft.com/office/drawing/2014/main" id="{39BD3392-1FE4-4CE5-848A-A8A5603841EA}"/>
                </a:ext>
              </a:extLst>
            </p:cNvPr>
            <p:cNvSpPr txBox="1"/>
            <p:nvPr/>
          </p:nvSpPr>
          <p:spPr>
            <a:xfrm>
              <a:off x="1502173" y="2004733"/>
              <a:ext cx="416860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Intermittent Network Connection</a:t>
              </a:r>
              <a:endParaRPr lang="zh-CN" altLang="en-US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pic>
          <p:nvPicPr>
            <p:cNvPr id="82" name="图片 81">
              <a:extLst>
                <a:ext uri="{FF2B5EF4-FFF2-40B4-BE49-F238E27FC236}">
                  <a16:creationId xmlns:a16="http://schemas.microsoft.com/office/drawing/2014/main" id="{E0511B8F-B34E-4ABE-B88C-815DA35D0A7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5625"/>
            <a:stretch/>
          </p:blipFill>
          <p:spPr>
            <a:xfrm>
              <a:off x="6303191" y="2374065"/>
              <a:ext cx="4414192" cy="2482984"/>
            </a:xfrm>
            <a:prstGeom prst="rect">
              <a:avLst/>
            </a:prstGeom>
            <a:ln w="12700">
              <a:solidFill>
                <a:srgbClr val="05B0EF"/>
              </a:solidFill>
            </a:ln>
          </p:spPr>
        </p:pic>
        <p:sp>
          <p:nvSpPr>
            <p:cNvPr id="15" name="矩形 14">
              <a:extLst>
                <a:ext uri="{FF2B5EF4-FFF2-40B4-BE49-F238E27FC236}">
                  <a16:creationId xmlns:a16="http://schemas.microsoft.com/office/drawing/2014/main" id="{6B332F15-AF76-AE43-A560-38DD8925F6C6}"/>
                </a:ext>
              </a:extLst>
            </p:cNvPr>
            <p:cNvSpPr/>
            <p:nvPr/>
          </p:nvSpPr>
          <p:spPr>
            <a:xfrm>
              <a:off x="6303191" y="2004733"/>
              <a:ext cx="4414192" cy="369332"/>
            </a:xfrm>
            <a:prstGeom prst="rect">
              <a:avLst/>
            </a:prstGeom>
            <a:solidFill>
              <a:srgbClr val="00B0F0"/>
            </a:solidFill>
            <a:ln w="127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0" name="文本框 79">
              <a:extLst>
                <a:ext uri="{FF2B5EF4-FFF2-40B4-BE49-F238E27FC236}">
                  <a16:creationId xmlns:a16="http://schemas.microsoft.com/office/drawing/2014/main" id="{C26416B4-6E35-4B18-BAF4-FCB1017E8020}"/>
                </a:ext>
              </a:extLst>
            </p:cNvPr>
            <p:cNvSpPr txBox="1"/>
            <p:nvPr/>
          </p:nvSpPr>
          <p:spPr>
            <a:xfrm>
              <a:off x="6671331" y="2004733"/>
              <a:ext cx="36779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Poor User App Experience</a:t>
              </a:r>
              <a:endParaRPr lang="zh-CN" altLang="en-US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08280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8</a:t>
            </a:fld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2553369" y="2315029"/>
            <a:ext cx="8622627" cy="1901371"/>
            <a:chOff x="2901044" y="2315029"/>
            <a:chExt cx="8622627" cy="1901371"/>
          </a:xfrm>
        </p:grpSpPr>
        <p:sp>
          <p:nvSpPr>
            <p:cNvPr id="6" name="矩形 5"/>
            <p:cNvSpPr/>
            <p:nvPr/>
          </p:nvSpPr>
          <p:spPr>
            <a:xfrm>
              <a:off x="2901044" y="2315029"/>
              <a:ext cx="1901371" cy="1901371"/>
            </a:xfrm>
            <a:prstGeom prst="rect">
              <a:avLst/>
            </a:prstGeom>
            <a:noFill/>
            <a:ln w="317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latin typeface="Century Gothic" panose="020B0502020202020204" pitchFamily="34" charset="0"/>
                </a:rPr>
                <a:t>PART</a:t>
              </a:r>
              <a:r>
                <a:rPr lang="zh-CN" altLang="en-US" sz="3600" b="1" dirty="0">
                  <a:latin typeface="Century Gothic" panose="020B0502020202020204" pitchFamily="34" charset="0"/>
                </a:rPr>
                <a:t> </a:t>
              </a:r>
              <a:r>
                <a:rPr lang="en-US" altLang="zh-CN" sz="3600" b="1" dirty="0">
                  <a:latin typeface="Century Gothic" panose="020B0502020202020204" pitchFamily="34" charset="0"/>
                </a:rPr>
                <a:t>2 </a:t>
              </a:r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5024316" y="2665549"/>
              <a:ext cx="6499355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3200" b="1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en-US" altLang="zh-CN" sz="32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 Acceleration SD-WAN </a:t>
              </a:r>
            </a:p>
            <a:p>
              <a:r>
                <a:rPr lang="en-US" altLang="zh-CN" sz="32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Solution Introduction</a:t>
              </a:r>
              <a:endParaRPr lang="zh-CN" altLang="en-US" sz="32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820736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9</a:t>
            </a:fld>
            <a:endParaRPr lang="zh-CN" altLang="en-US" dirty="0"/>
          </a:p>
        </p:txBody>
      </p:sp>
      <p:grpSp>
        <p:nvGrpSpPr>
          <p:cNvPr id="19" name="组合 18"/>
          <p:cNvGrpSpPr/>
          <p:nvPr/>
        </p:nvGrpSpPr>
        <p:grpSpPr>
          <a:xfrm>
            <a:off x="1" y="200326"/>
            <a:ext cx="9197715" cy="523220"/>
            <a:chOff x="1" y="200326"/>
            <a:chExt cx="9197715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861806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 Acceleration SD-WAN Solution Overview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93" name="文本框 598">
            <a:extLst>
              <a:ext uri="{FF2B5EF4-FFF2-40B4-BE49-F238E27FC236}">
                <a16:creationId xmlns:a16="http://schemas.microsoft.com/office/drawing/2014/main" id="{D0725418-85DC-4187-A4BF-D8427305D3C4}"/>
              </a:ext>
            </a:extLst>
          </p:cNvPr>
          <p:cNvSpPr txBox="1"/>
          <p:nvPr/>
        </p:nvSpPr>
        <p:spPr>
          <a:xfrm>
            <a:off x="2190899" y="5571654"/>
            <a:ext cx="78102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Your WAN Network Connections and Optimization Wizard!</a:t>
            </a:r>
            <a:endParaRPr lang="zh-CN" altLang="en-US" sz="1600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74" name="圆角矩形 4">
            <a:extLst>
              <a:ext uri="{FF2B5EF4-FFF2-40B4-BE49-F238E27FC236}">
                <a16:creationId xmlns:a16="http://schemas.microsoft.com/office/drawing/2014/main" id="{49BAB697-F688-4A62-9A4C-D618658D0783}"/>
              </a:ext>
            </a:extLst>
          </p:cNvPr>
          <p:cNvSpPr/>
          <p:nvPr/>
        </p:nvSpPr>
        <p:spPr>
          <a:xfrm>
            <a:off x="1609324" y="1113922"/>
            <a:ext cx="8973352" cy="1527545"/>
          </a:xfrm>
          <a:prstGeom prst="roundRect">
            <a:avLst>
              <a:gd name="adj" fmla="val 5986"/>
            </a:avLst>
          </a:prstGeom>
          <a:gradFill flip="none" rotWithShape="1">
            <a:gsLst>
              <a:gs pos="0">
                <a:srgbClr val="00A3FF">
                  <a:alpha val="10000"/>
                </a:srgbClr>
              </a:gs>
              <a:gs pos="97000">
                <a:srgbClr val="003192">
                  <a:alpha val="0"/>
                </a:srgbClr>
              </a:gs>
            </a:gsLst>
            <a:lin ang="5400000" scaled="1"/>
            <a:tileRect/>
          </a:gradFill>
          <a:ln w="9525">
            <a:gradFill>
              <a:gsLst>
                <a:gs pos="0">
                  <a:srgbClr val="05B0EF"/>
                </a:gs>
                <a:gs pos="99000">
                  <a:srgbClr val="002060">
                    <a:alpha val="0"/>
                  </a:srgbClr>
                </a:gs>
              </a:gsLst>
              <a:lin ang="5400000" scaled="1"/>
            </a:gradFill>
            <a:prstDash val="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6" tIns="45718" rIns="91436" bIns="45718" rtlCol="0" anchor="ctr"/>
          <a:lstStyle/>
          <a:p>
            <a:pPr algn="ctr"/>
            <a:endParaRPr lang="zh-CN" altLang="en-US" sz="160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0" name="圆角矩形 4">
            <a:extLst>
              <a:ext uri="{FF2B5EF4-FFF2-40B4-BE49-F238E27FC236}">
                <a16:creationId xmlns:a16="http://schemas.microsoft.com/office/drawing/2014/main" id="{5FAD0634-0963-405C-B2DD-6AC8814B1D9B}"/>
              </a:ext>
            </a:extLst>
          </p:cNvPr>
          <p:cNvSpPr/>
          <p:nvPr/>
        </p:nvSpPr>
        <p:spPr>
          <a:xfrm>
            <a:off x="1613886" y="4568292"/>
            <a:ext cx="2207639" cy="615057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00A3FF">
                  <a:alpha val="10000"/>
                </a:srgbClr>
              </a:gs>
              <a:gs pos="97000">
                <a:srgbClr val="003192">
                  <a:alpha val="0"/>
                </a:srgbClr>
              </a:gs>
            </a:gsLst>
            <a:lin ang="5400000" scaled="1"/>
            <a:tileRect/>
          </a:gradFill>
          <a:ln w="9525">
            <a:gradFill>
              <a:gsLst>
                <a:gs pos="0">
                  <a:srgbClr val="05B0EF"/>
                </a:gs>
                <a:gs pos="99000">
                  <a:srgbClr val="002060">
                    <a:alpha val="0"/>
                  </a:srgbClr>
                </a:gs>
              </a:gsLst>
              <a:lin ang="5400000" scaled="1"/>
            </a:gradFill>
            <a:prstDash val="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2" tIns="45718" rIns="91432" bIns="45718" rtlCol="0" anchor="ctr"/>
          <a:lstStyle/>
          <a:p>
            <a:pPr algn="ctr"/>
            <a:endParaRPr lang="zh-CN" altLang="en-US" sz="160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1" name="圆角矩形 4">
            <a:extLst>
              <a:ext uri="{FF2B5EF4-FFF2-40B4-BE49-F238E27FC236}">
                <a16:creationId xmlns:a16="http://schemas.microsoft.com/office/drawing/2014/main" id="{42238A54-3299-4AE8-BD14-2D1CECBD5EF5}"/>
              </a:ext>
            </a:extLst>
          </p:cNvPr>
          <p:cNvSpPr/>
          <p:nvPr/>
        </p:nvSpPr>
        <p:spPr>
          <a:xfrm>
            <a:off x="1614259" y="2989974"/>
            <a:ext cx="2207639" cy="615057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00A3FF">
                  <a:alpha val="10000"/>
                </a:srgbClr>
              </a:gs>
              <a:gs pos="97000">
                <a:srgbClr val="003192">
                  <a:alpha val="0"/>
                </a:srgbClr>
              </a:gs>
            </a:gsLst>
            <a:lin ang="5400000" scaled="1"/>
            <a:tileRect/>
          </a:gradFill>
          <a:ln w="9525">
            <a:gradFill>
              <a:gsLst>
                <a:gs pos="0">
                  <a:srgbClr val="05B0EF"/>
                </a:gs>
                <a:gs pos="99000">
                  <a:srgbClr val="002060">
                    <a:alpha val="0"/>
                  </a:srgbClr>
                </a:gs>
              </a:gsLst>
              <a:lin ang="5400000" scaled="1"/>
            </a:gradFill>
            <a:prstDash val="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2" tIns="45718" rIns="91432" bIns="45718" rtlCol="0" anchor="ctr"/>
          <a:lstStyle/>
          <a:p>
            <a:pPr algn="ctr"/>
            <a:endParaRPr lang="zh-CN" altLang="en-US" sz="160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2" name="圆角矩形 4">
            <a:extLst>
              <a:ext uri="{FF2B5EF4-FFF2-40B4-BE49-F238E27FC236}">
                <a16:creationId xmlns:a16="http://schemas.microsoft.com/office/drawing/2014/main" id="{FDEA3A68-7FEA-4893-9908-5ECE190FC31F}"/>
              </a:ext>
            </a:extLst>
          </p:cNvPr>
          <p:cNvSpPr/>
          <p:nvPr/>
        </p:nvSpPr>
        <p:spPr>
          <a:xfrm>
            <a:off x="1613886" y="3771124"/>
            <a:ext cx="2207639" cy="615057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00A3FF">
                  <a:alpha val="10000"/>
                </a:srgbClr>
              </a:gs>
              <a:gs pos="97000">
                <a:srgbClr val="003192">
                  <a:alpha val="0"/>
                </a:srgbClr>
              </a:gs>
            </a:gsLst>
            <a:lin ang="5400000" scaled="1"/>
            <a:tileRect/>
          </a:gradFill>
          <a:ln w="9525">
            <a:gradFill>
              <a:gsLst>
                <a:gs pos="0">
                  <a:srgbClr val="05B0EF"/>
                </a:gs>
                <a:gs pos="99000">
                  <a:srgbClr val="002060">
                    <a:alpha val="0"/>
                  </a:srgbClr>
                </a:gs>
              </a:gsLst>
              <a:lin ang="5400000" scaled="1"/>
            </a:gradFill>
            <a:prstDash val="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2" tIns="45718" rIns="91432" bIns="45718" rtlCol="0" anchor="ctr"/>
          <a:lstStyle/>
          <a:p>
            <a:pPr algn="ctr"/>
            <a:endParaRPr lang="zh-CN" altLang="en-US" sz="160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83207F7F-EA0D-425F-838D-B43798CC94E4}"/>
              </a:ext>
            </a:extLst>
          </p:cNvPr>
          <p:cNvSpPr txBox="1"/>
          <p:nvPr/>
        </p:nvSpPr>
        <p:spPr>
          <a:xfrm>
            <a:off x="2732247" y="4977376"/>
            <a:ext cx="863936" cy="261606"/>
          </a:xfrm>
          <a:prstGeom prst="rect">
            <a:avLst/>
          </a:prstGeom>
          <a:noFill/>
        </p:spPr>
        <p:txBody>
          <a:bodyPr wrap="square" lIns="91432" tIns="45718" rIns="91432" bIns="45718" rtlCol="0">
            <a:spAutoFit/>
          </a:bodyPr>
          <a:lstStyle/>
          <a:p>
            <a:pPr algn="ctr"/>
            <a:r>
              <a:rPr lang="zh-CN" altLang="zh-CN" sz="105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S</a:t>
            </a:r>
            <a:r>
              <a:rPr lang="en-US" altLang="zh-CN" sz="105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D-WAN</a:t>
            </a:r>
            <a:endParaRPr lang="zh-CN" altLang="en-US" sz="105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DC221BCB-7697-4AE4-A328-842383080A0C}"/>
              </a:ext>
            </a:extLst>
          </p:cNvPr>
          <p:cNvSpPr txBox="1"/>
          <p:nvPr/>
        </p:nvSpPr>
        <p:spPr>
          <a:xfrm>
            <a:off x="1609325" y="4899752"/>
            <a:ext cx="726427" cy="276995"/>
          </a:xfrm>
          <a:prstGeom prst="rect">
            <a:avLst/>
          </a:prstGeom>
          <a:noFill/>
        </p:spPr>
        <p:txBody>
          <a:bodyPr wrap="square" lIns="91432" tIns="45718" rIns="91432" bIns="45718" rtlCol="0">
            <a:spAutoFit/>
          </a:bodyPr>
          <a:lstStyle/>
          <a:p>
            <a:r>
              <a:rPr lang="en-US" altLang="zh-CN" sz="1200" b="1" dirty="0">
                <a:solidFill>
                  <a:srgbClr val="00B0F0"/>
                </a:solidFill>
                <a:latin typeface="Century Gothic" charset="0"/>
                <a:ea typeface="Century Gothic" charset="0"/>
                <a:cs typeface="Century Gothic" charset="0"/>
              </a:rPr>
              <a:t>Branch</a:t>
            </a:r>
            <a:endParaRPr lang="zh-CN" altLang="en-US" sz="1200" b="1">
              <a:solidFill>
                <a:srgbClr val="00B0F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17" name="Picture 11" descr="modem">
            <a:extLst>
              <a:ext uri="{FF2B5EF4-FFF2-40B4-BE49-F238E27FC236}">
                <a16:creationId xmlns:a16="http://schemas.microsoft.com/office/drawing/2014/main" id="{48F21A22-301D-46CD-880F-D21870EFE2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25" b="18750"/>
          <a:stretch>
            <a:fillRect/>
          </a:stretch>
        </p:blipFill>
        <p:spPr bwMode="auto">
          <a:xfrm>
            <a:off x="2801002" y="4634860"/>
            <a:ext cx="726427" cy="386003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3" name="圆角矩形 4">
            <a:extLst>
              <a:ext uri="{FF2B5EF4-FFF2-40B4-BE49-F238E27FC236}">
                <a16:creationId xmlns:a16="http://schemas.microsoft.com/office/drawing/2014/main" id="{94154EB6-1A30-4C40-A768-D1220E0DDFD7}"/>
              </a:ext>
            </a:extLst>
          </p:cNvPr>
          <p:cNvSpPr/>
          <p:nvPr/>
        </p:nvSpPr>
        <p:spPr>
          <a:xfrm>
            <a:off x="8264159" y="2974068"/>
            <a:ext cx="2444447" cy="1162840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00A3FF">
                  <a:alpha val="10000"/>
                </a:srgbClr>
              </a:gs>
              <a:gs pos="97000">
                <a:srgbClr val="003192">
                  <a:alpha val="0"/>
                </a:srgbClr>
              </a:gs>
            </a:gsLst>
            <a:lin ang="5400000" scaled="1"/>
            <a:tileRect/>
          </a:gradFill>
          <a:ln w="9525">
            <a:gradFill>
              <a:gsLst>
                <a:gs pos="0">
                  <a:srgbClr val="05B0EF"/>
                </a:gs>
                <a:gs pos="99000">
                  <a:srgbClr val="002060">
                    <a:alpha val="0"/>
                  </a:srgbClr>
                </a:gs>
              </a:gsLst>
              <a:lin ang="5400000" scaled="1"/>
            </a:gradFill>
            <a:prstDash val="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6" tIns="45718" rIns="91436" bIns="45718" rtlCol="0" anchor="ctr"/>
          <a:lstStyle/>
          <a:p>
            <a:pPr algn="ctr"/>
            <a:endParaRPr lang="zh-CN" altLang="en-US" sz="160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24" name="Picture 67" descr="建筑物">
            <a:extLst>
              <a:ext uri="{FF2B5EF4-FFF2-40B4-BE49-F238E27FC236}">
                <a16:creationId xmlns:a16="http://schemas.microsoft.com/office/drawing/2014/main" id="{20AF6C86-9929-435B-AFC6-84CBFAEB65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8600" y="3239957"/>
            <a:ext cx="651717" cy="541775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TextBox 106">
            <a:extLst>
              <a:ext uri="{FF2B5EF4-FFF2-40B4-BE49-F238E27FC236}">
                <a16:creationId xmlns:a16="http://schemas.microsoft.com/office/drawing/2014/main" id="{E947F135-F877-4E83-B6FF-B10507CA7FDF}"/>
              </a:ext>
            </a:extLst>
          </p:cNvPr>
          <p:cNvSpPr txBox="1"/>
          <p:nvPr/>
        </p:nvSpPr>
        <p:spPr>
          <a:xfrm>
            <a:off x="9438985" y="3836578"/>
            <a:ext cx="1088752" cy="276995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algn="ctr"/>
            <a:r>
              <a:rPr lang="en-US" altLang="zh-CN" sz="1200" b="1" dirty="0">
                <a:solidFill>
                  <a:srgbClr val="00B0F0"/>
                </a:solidFill>
                <a:latin typeface="Century Gothic" charset="0"/>
                <a:ea typeface="Century Gothic" charset="0"/>
                <a:cs typeface="Century Gothic" charset="0"/>
              </a:rPr>
              <a:t>Data Center</a:t>
            </a:r>
            <a:endParaRPr lang="zh-CN" altLang="en-US" sz="1200" b="1" dirty="0">
              <a:solidFill>
                <a:srgbClr val="00B0F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cxnSp>
        <p:nvCxnSpPr>
          <p:cNvPr id="26" name="直接连接符 96">
            <a:extLst>
              <a:ext uri="{FF2B5EF4-FFF2-40B4-BE49-F238E27FC236}">
                <a16:creationId xmlns:a16="http://schemas.microsoft.com/office/drawing/2014/main" id="{B879C5D6-AA08-4ECC-A05B-64A896E1582A}"/>
              </a:ext>
            </a:extLst>
          </p:cNvPr>
          <p:cNvCxnSpPr>
            <a:stCxn id="32" idx="1"/>
            <a:endCxn id="34" idx="3"/>
          </p:cNvCxnSpPr>
          <p:nvPr/>
        </p:nvCxnSpPr>
        <p:spPr>
          <a:xfrm flipH="1" flipV="1">
            <a:off x="9000207" y="3301955"/>
            <a:ext cx="334031" cy="23654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97">
            <a:extLst>
              <a:ext uri="{FF2B5EF4-FFF2-40B4-BE49-F238E27FC236}">
                <a16:creationId xmlns:a16="http://schemas.microsoft.com/office/drawing/2014/main" id="{1396B9E4-7758-4205-95E1-DA9AAAFE397A}"/>
              </a:ext>
            </a:extLst>
          </p:cNvPr>
          <p:cNvCxnSpPr>
            <a:stCxn id="32" idx="1"/>
            <a:endCxn id="33" idx="3"/>
          </p:cNvCxnSpPr>
          <p:nvPr/>
        </p:nvCxnSpPr>
        <p:spPr>
          <a:xfrm flipH="1">
            <a:off x="9000207" y="3538500"/>
            <a:ext cx="334031" cy="21600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>
            <a:extLst>
              <a:ext uri="{FF2B5EF4-FFF2-40B4-BE49-F238E27FC236}">
                <a16:creationId xmlns:a16="http://schemas.microsoft.com/office/drawing/2014/main" id="{2B052E69-9889-4A70-AD90-6D68509E1BB9}"/>
              </a:ext>
            </a:extLst>
          </p:cNvPr>
          <p:cNvSpPr txBox="1"/>
          <p:nvPr/>
        </p:nvSpPr>
        <p:spPr>
          <a:xfrm>
            <a:off x="8159761" y="3912101"/>
            <a:ext cx="894738" cy="261606"/>
          </a:xfrm>
          <a:prstGeom prst="rect">
            <a:avLst/>
          </a:prstGeom>
          <a:noFill/>
        </p:spPr>
        <p:txBody>
          <a:bodyPr wrap="square" lIns="91436" tIns="45718" rIns="91436" bIns="45718" rtlCol="0">
            <a:spAutoFit/>
          </a:bodyPr>
          <a:lstStyle/>
          <a:p>
            <a:pPr algn="ctr"/>
            <a:r>
              <a:rPr lang="zh-CN" altLang="zh-CN" sz="11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S</a:t>
            </a:r>
            <a:r>
              <a:rPr lang="en-US" altLang="zh-CN" sz="11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D-WAN</a:t>
            </a:r>
            <a:endParaRPr lang="zh-CN" altLang="en-US" sz="1100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29" name="圆角矩形 4">
            <a:extLst>
              <a:ext uri="{FF2B5EF4-FFF2-40B4-BE49-F238E27FC236}">
                <a16:creationId xmlns:a16="http://schemas.microsoft.com/office/drawing/2014/main" id="{0B50E62D-25F5-40C6-8125-5895C838A4EC}"/>
              </a:ext>
            </a:extLst>
          </p:cNvPr>
          <p:cNvSpPr/>
          <p:nvPr/>
        </p:nvSpPr>
        <p:spPr>
          <a:xfrm>
            <a:off x="8138229" y="4277127"/>
            <a:ext cx="2430900" cy="919901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00A3FF">
                  <a:alpha val="10000"/>
                </a:srgbClr>
              </a:gs>
              <a:gs pos="97000">
                <a:srgbClr val="003192">
                  <a:alpha val="0"/>
                </a:srgbClr>
              </a:gs>
            </a:gsLst>
            <a:lin ang="5400000" scaled="1"/>
            <a:tileRect/>
          </a:gradFill>
          <a:ln w="9525">
            <a:gradFill>
              <a:gsLst>
                <a:gs pos="0">
                  <a:srgbClr val="05B0EF"/>
                </a:gs>
                <a:gs pos="99000">
                  <a:srgbClr val="002060">
                    <a:alpha val="0"/>
                  </a:srgbClr>
                </a:gs>
              </a:gsLst>
              <a:lin ang="5400000" scaled="1"/>
            </a:gradFill>
            <a:prstDash val="dash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1436" tIns="45718" rIns="91436" bIns="45718" rtlCol="0" anchor="ctr"/>
          <a:lstStyle/>
          <a:p>
            <a:pPr algn="ctr"/>
            <a:endParaRPr lang="zh-CN" altLang="en-US" sz="160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30" name="TextBox 106">
            <a:extLst>
              <a:ext uri="{FF2B5EF4-FFF2-40B4-BE49-F238E27FC236}">
                <a16:creationId xmlns:a16="http://schemas.microsoft.com/office/drawing/2014/main" id="{1F5F6AE3-82F7-4903-B98C-46DED1AF98E5}"/>
              </a:ext>
            </a:extLst>
          </p:cNvPr>
          <p:cNvSpPr txBox="1"/>
          <p:nvPr/>
        </p:nvSpPr>
        <p:spPr>
          <a:xfrm>
            <a:off x="9407147" y="5102190"/>
            <a:ext cx="1128826" cy="276995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algn="ctr"/>
            <a:r>
              <a:rPr lang="en-US" altLang="zh-CN" sz="1200" b="1" dirty="0">
                <a:solidFill>
                  <a:srgbClr val="00B0F0"/>
                </a:solidFill>
                <a:latin typeface="Century Gothic" charset="0"/>
                <a:ea typeface="Century Gothic" charset="0"/>
                <a:cs typeface="Century Gothic" charset="0"/>
              </a:rPr>
              <a:t>Public Cloud</a:t>
            </a:r>
            <a:endParaRPr lang="zh-CN" altLang="en-US" sz="1200" b="1" dirty="0">
              <a:solidFill>
                <a:srgbClr val="00B0F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7E9A0883-4D16-4AC7-A7CF-A9A966579421}"/>
              </a:ext>
            </a:extLst>
          </p:cNvPr>
          <p:cNvSpPr txBox="1"/>
          <p:nvPr/>
        </p:nvSpPr>
        <p:spPr>
          <a:xfrm>
            <a:off x="8323242" y="4629859"/>
            <a:ext cx="567776" cy="276995"/>
          </a:xfrm>
          <a:prstGeom prst="rect">
            <a:avLst/>
          </a:prstGeom>
          <a:noFill/>
        </p:spPr>
        <p:txBody>
          <a:bodyPr wrap="none" lIns="91436" tIns="45718" rIns="91436" bIns="45718" rtlCol="0">
            <a:spAutoFit/>
          </a:bodyPr>
          <a:lstStyle/>
          <a:p>
            <a:pPr algn="ctr"/>
            <a:r>
              <a:rPr lang="en-US" altLang="zh-CN" sz="1200" dirty="0" err="1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vCPE</a:t>
            </a:r>
            <a:endParaRPr lang="zh-CN" altLang="en-US" sz="1200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32" name="Picture 13" descr="交换机三层">
            <a:extLst>
              <a:ext uri="{FF2B5EF4-FFF2-40B4-BE49-F238E27FC236}">
                <a16:creationId xmlns:a16="http://schemas.microsoft.com/office/drawing/2014/main" id="{84D65BBF-AF54-4F5C-81DE-DDF7993BE3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238" y="3322498"/>
            <a:ext cx="432004" cy="4320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Picture 7" descr="广域网加速">
            <a:extLst>
              <a:ext uri="{FF2B5EF4-FFF2-40B4-BE49-F238E27FC236}">
                <a16:creationId xmlns:a16="http://schemas.microsoft.com/office/drawing/2014/main" id="{51CDE5D3-312A-4277-BF49-EF9FEF13C70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00" b="31250"/>
          <a:stretch>
            <a:fillRect/>
          </a:stretch>
        </p:blipFill>
        <p:spPr bwMode="auto">
          <a:xfrm>
            <a:off x="8201356" y="3583826"/>
            <a:ext cx="798851" cy="34135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11" name="组合 110">
            <a:extLst>
              <a:ext uri="{FF2B5EF4-FFF2-40B4-BE49-F238E27FC236}">
                <a16:creationId xmlns:a16="http://schemas.microsoft.com/office/drawing/2014/main" id="{90F3DE7D-B33F-2C43-98C9-56F2AFE67CEF}"/>
              </a:ext>
            </a:extLst>
          </p:cNvPr>
          <p:cNvGrpSpPr/>
          <p:nvPr/>
        </p:nvGrpSpPr>
        <p:grpSpPr>
          <a:xfrm>
            <a:off x="9326847" y="4376804"/>
            <a:ext cx="1154991" cy="708182"/>
            <a:chOff x="9326847" y="4376804"/>
            <a:chExt cx="1154991" cy="708182"/>
          </a:xfrm>
        </p:grpSpPr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id="{B9742A76-6DB0-4183-B6CA-3AB4A913862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326847" y="4376804"/>
              <a:ext cx="1154991" cy="708182"/>
            </a:xfrm>
            <a:prstGeom prst="rect">
              <a:avLst/>
            </a:prstGeom>
          </p:spPr>
        </p:pic>
        <p:grpSp>
          <p:nvGrpSpPr>
            <p:cNvPr id="35" name="Group 26">
              <a:extLst>
                <a:ext uri="{FF2B5EF4-FFF2-40B4-BE49-F238E27FC236}">
                  <a16:creationId xmlns:a16="http://schemas.microsoft.com/office/drawing/2014/main" id="{0C7CF335-FF83-4C2A-A206-C7F771E7937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9365558" y="4461411"/>
              <a:ext cx="1108689" cy="591359"/>
              <a:chOff x="407370" y="288852"/>
              <a:chExt cx="4237124" cy="2241597"/>
            </a:xfrm>
          </p:grpSpPr>
          <p:pic>
            <p:nvPicPr>
              <p:cNvPr id="36" name="Picture 17" descr="Picture 17">
                <a:extLst>
                  <a:ext uri="{FF2B5EF4-FFF2-40B4-BE49-F238E27FC236}">
                    <a16:creationId xmlns:a16="http://schemas.microsoft.com/office/drawing/2014/main" id="{1E9C0BF6-73C5-4DBF-A629-57AE6C2246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498135" y="314545"/>
                <a:ext cx="699639" cy="698768"/>
              </a:xfrm>
              <a:prstGeom prst="rect">
                <a:avLst/>
              </a:prstGeom>
              <a:ln w="12700" cap="flat">
                <a:noFill/>
                <a:miter lim="400000"/>
                <a:headEnd/>
                <a:tailEnd/>
              </a:ln>
              <a:effectLst/>
            </p:spPr>
          </p:pic>
          <p:pic>
            <p:nvPicPr>
              <p:cNvPr id="37" name="Picture 5" descr="Picture 5">
                <a:extLst>
                  <a:ext uri="{FF2B5EF4-FFF2-40B4-BE49-F238E27FC236}">
                    <a16:creationId xmlns:a16="http://schemas.microsoft.com/office/drawing/2014/main" id="{D5D0B441-D6D2-466C-8E62-66976473EB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197994" y="1136853"/>
                <a:ext cx="782859" cy="818579"/>
              </a:xfrm>
              <a:prstGeom prst="rect">
                <a:avLst/>
              </a:prstGeom>
              <a:ln w="12700" cap="flat">
                <a:noFill/>
                <a:miter lim="400000"/>
                <a:headEnd/>
                <a:tailEnd/>
              </a:ln>
              <a:effectLst/>
            </p:spPr>
          </p:pic>
          <p:pic>
            <p:nvPicPr>
              <p:cNvPr id="38" name="Picture 6" descr="Picture 6">
                <a:extLst>
                  <a:ext uri="{FF2B5EF4-FFF2-40B4-BE49-F238E27FC236}">
                    <a16:creationId xmlns:a16="http://schemas.microsoft.com/office/drawing/2014/main" id="{535C49AB-2554-4C6B-A8AB-DCE834EC76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434155" y="804729"/>
                <a:ext cx="839568" cy="839568"/>
              </a:xfrm>
              <a:prstGeom prst="rect">
                <a:avLst/>
              </a:prstGeom>
              <a:ln w="12700" cap="flat">
                <a:noFill/>
                <a:miter lim="400000"/>
                <a:headEnd/>
                <a:tailEnd/>
              </a:ln>
              <a:effectLst/>
            </p:spPr>
          </p:pic>
          <p:pic>
            <p:nvPicPr>
              <p:cNvPr id="39" name="Picture 7" descr="Picture 7">
                <a:extLst>
                  <a:ext uri="{FF2B5EF4-FFF2-40B4-BE49-F238E27FC236}">
                    <a16:creationId xmlns:a16="http://schemas.microsoft.com/office/drawing/2014/main" id="{C6AE12D2-F2F5-4E1D-83DB-DECC4495C1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407370" y="1447895"/>
                <a:ext cx="923524" cy="615686"/>
              </a:xfrm>
              <a:prstGeom prst="rect">
                <a:avLst/>
              </a:prstGeom>
              <a:ln w="12700" cap="flat">
                <a:noFill/>
                <a:miter lim="400000"/>
                <a:headEnd/>
                <a:tailEnd/>
              </a:ln>
              <a:effectLst/>
            </p:spPr>
          </p:pic>
          <p:pic>
            <p:nvPicPr>
              <p:cNvPr id="40" name="Picture 8" descr="Picture 8">
                <a:extLst>
                  <a:ext uri="{FF2B5EF4-FFF2-40B4-BE49-F238E27FC236}">
                    <a16:creationId xmlns:a16="http://schemas.microsoft.com/office/drawing/2014/main" id="{A3B9BF13-3F7B-49BC-86F0-A58229BBC9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2055094" y="288852"/>
                <a:ext cx="590322" cy="590322"/>
              </a:xfrm>
              <a:prstGeom prst="rect">
                <a:avLst/>
              </a:prstGeom>
              <a:ln w="12700" cap="flat">
                <a:noFill/>
                <a:miter lim="400000"/>
                <a:headEnd/>
                <a:tailEnd/>
              </a:ln>
              <a:effectLst/>
            </p:spPr>
          </p:pic>
          <p:pic>
            <p:nvPicPr>
              <p:cNvPr id="41" name="Picture 10" descr="Picture 10">
                <a:extLst>
                  <a:ext uri="{FF2B5EF4-FFF2-40B4-BE49-F238E27FC236}">
                    <a16:creationId xmlns:a16="http://schemas.microsoft.com/office/drawing/2014/main" id="{F9C2506D-61F6-4F6E-A272-1C7E402386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2824369" y="548683"/>
                <a:ext cx="1574189" cy="787095"/>
              </a:xfrm>
              <a:prstGeom prst="rect">
                <a:avLst/>
              </a:prstGeom>
              <a:ln w="12700" cap="flat">
                <a:noFill/>
                <a:miter lim="400000"/>
                <a:headEnd/>
                <a:tailEnd/>
              </a:ln>
              <a:effectLst/>
            </p:spPr>
          </p:pic>
          <p:pic>
            <p:nvPicPr>
              <p:cNvPr id="42" name="Picture 13" descr="Picture 13">
                <a:extLst>
                  <a:ext uri="{FF2B5EF4-FFF2-40B4-BE49-F238E27FC236}">
                    <a16:creationId xmlns:a16="http://schemas.microsoft.com/office/drawing/2014/main" id="{38BBF5D6-238B-4738-8077-28D913F507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2136070" y="1822064"/>
                <a:ext cx="708387" cy="708385"/>
              </a:xfrm>
              <a:prstGeom prst="rect">
                <a:avLst/>
              </a:prstGeom>
              <a:ln w="12700" cap="flat">
                <a:noFill/>
                <a:miter lim="400000"/>
                <a:headEnd/>
                <a:tailEnd/>
              </a:ln>
              <a:effectLst/>
            </p:spPr>
          </p:pic>
          <p:pic>
            <p:nvPicPr>
              <p:cNvPr id="43" name="Picture 11" descr="Picture 11">
                <a:extLst>
                  <a:ext uri="{FF2B5EF4-FFF2-40B4-BE49-F238E27FC236}">
                    <a16:creationId xmlns:a16="http://schemas.microsoft.com/office/drawing/2014/main" id="{56E39DF4-7328-43F1-81BD-2646DF1672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2983825" y="1830828"/>
                <a:ext cx="650663" cy="650665"/>
              </a:xfrm>
              <a:prstGeom prst="rect">
                <a:avLst/>
              </a:prstGeom>
              <a:ln w="12700" cap="flat">
                <a:noFill/>
                <a:miter lim="400000"/>
                <a:headEnd/>
                <a:tailEnd/>
              </a:ln>
              <a:effectLst/>
            </p:spPr>
          </p:pic>
          <p:pic>
            <p:nvPicPr>
              <p:cNvPr id="44" name="Picture 12" descr="Picture 12">
                <a:extLst>
                  <a:ext uri="{FF2B5EF4-FFF2-40B4-BE49-F238E27FC236}">
                    <a16:creationId xmlns:a16="http://schemas.microsoft.com/office/drawing/2014/main" id="{8BED7B7C-5BCD-4A8A-908C-44517DCF5B1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1910436" y="1243294"/>
                <a:ext cx="587698" cy="586963"/>
              </a:xfrm>
              <a:prstGeom prst="rect">
                <a:avLst/>
              </a:prstGeom>
              <a:ln w="12700" cap="flat">
                <a:noFill/>
                <a:miter lim="400000"/>
                <a:headEnd/>
                <a:tailEnd/>
              </a:ln>
              <a:effectLst/>
            </p:spPr>
          </p:pic>
          <p:pic>
            <p:nvPicPr>
              <p:cNvPr id="45" name="Picture 18" descr="Picture 18">
                <a:extLst>
                  <a:ext uri="{FF2B5EF4-FFF2-40B4-BE49-F238E27FC236}">
                    <a16:creationId xmlns:a16="http://schemas.microsoft.com/office/drawing/2014/main" id="{97822544-5759-44F8-9312-8160152534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1440872" y="1726454"/>
                <a:ext cx="607821" cy="561860"/>
              </a:xfrm>
              <a:prstGeom prst="rect">
                <a:avLst/>
              </a:prstGeom>
              <a:ln w="12700" cap="flat">
                <a:noFill/>
                <a:miter lim="400000"/>
                <a:headEnd/>
                <a:tailEnd/>
              </a:ln>
              <a:effectLst/>
            </p:spPr>
          </p:pic>
          <p:pic>
            <p:nvPicPr>
              <p:cNvPr id="46" name="Picture 22" descr="Picture 22">
                <a:extLst>
                  <a:ext uri="{FF2B5EF4-FFF2-40B4-BE49-F238E27FC236}">
                    <a16:creationId xmlns:a16="http://schemas.microsoft.com/office/drawing/2014/main" id="{34933545-9B62-437E-B24C-F575E0E61C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3922465" y="1070871"/>
                <a:ext cx="722029" cy="722028"/>
              </a:xfrm>
              <a:prstGeom prst="rect">
                <a:avLst/>
              </a:prstGeom>
              <a:ln w="12700" cap="flat">
                <a:noFill/>
                <a:miter lim="400000"/>
                <a:headEnd/>
                <a:tailEnd/>
              </a:ln>
              <a:effectLst/>
            </p:spPr>
          </p:pic>
          <p:pic>
            <p:nvPicPr>
              <p:cNvPr id="47" name="Picture 9" descr="Picture 9">
                <a:extLst>
                  <a:ext uri="{FF2B5EF4-FFF2-40B4-BE49-F238E27FC236}">
                    <a16:creationId xmlns:a16="http://schemas.microsoft.com/office/drawing/2014/main" id="{0668EBAD-57AC-4B81-8796-982F916879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1191022" y="716051"/>
                <a:ext cx="858612" cy="537975"/>
              </a:xfrm>
              <a:prstGeom prst="rect">
                <a:avLst/>
              </a:prstGeom>
              <a:ln w="12700" cap="flat">
                <a:noFill/>
                <a:miter lim="400000"/>
                <a:headEnd/>
                <a:tailEnd/>
              </a:ln>
              <a:effectLst/>
            </p:spPr>
          </p:pic>
        </p:grpSp>
      </p:grpSp>
      <p:sp>
        <p:nvSpPr>
          <p:cNvPr id="52" name="椭圆 51">
            <a:extLst>
              <a:ext uri="{FF2B5EF4-FFF2-40B4-BE49-F238E27FC236}">
                <a16:creationId xmlns:a16="http://schemas.microsoft.com/office/drawing/2014/main" id="{ECAE407A-00D6-49C8-8D90-9CC800D55421}"/>
              </a:ext>
            </a:extLst>
          </p:cNvPr>
          <p:cNvSpPr/>
          <p:nvPr/>
        </p:nvSpPr>
        <p:spPr>
          <a:xfrm rot="5400000">
            <a:off x="3829099" y="4810398"/>
            <a:ext cx="465172" cy="162591"/>
          </a:xfrm>
          <a:prstGeom prst="ellipse">
            <a:avLst/>
          </a:prstGeom>
          <a:noFill/>
          <a:ln w="9525" cmpd="sng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kumimoji="1" lang="zh-CN" altLang="en-US" sz="120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4" name="椭圆 53">
            <a:extLst>
              <a:ext uri="{FF2B5EF4-FFF2-40B4-BE49-F238E27FC236}">
                <a16:creationId xmlns:a16="http://schemas.microsoft.com/office/drawing/2014/main" id="{395B62BD-0D36-4659-9CF3-03269C8722DD}"/>
              </a:ext>
            </a:extLst>
          </p:cNvPr>
          <p:cNvSpPr/>
          <p:nvPr/>
        </p:nvSpPr>
        <p:spPr>
          <a:xfrm rot="5400000">
            <a:off x="3829099" y="3992209"/>
            <a:ext cx="465172" cy="162591"/>
          </a:xfrm>
          <a:prstGeom prst="ellipse">
            <a:avLst/>
          </a:prstGeom>
          <a:noFill/>
          <a:ln w="9525" cmpd="sng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kumimoji="1" lang="zh-CN" altLang="en-US" sz="120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cxnSp>
        <p:nvCxnSpPr>
          <p:cNvPr id="55" name="直接连接符 96">
            <a:extLst>
              <a:ext uri="{FF2B5EF4-FFF2-40B4-BE49-F238E27FC236}">
                <a16:creationId xmlns:a16="http://schemas.microsoft.com/office/drawing/2014/main" id="{68524AA8-47CE-4AAA-8AE0-664EC9EE1E74}"/>
              </a:ext>
            </a:extLst>
          </p:cNvPr>
          <p:cNvCxnSpPr>
            <a:cxnSpLocks/>
          </p:cNvCxnSpPr>
          <p:nvPr/>
        </p:nvCxnSpPr>
        <p:spPr>
          <a:xfrm flipV="1">
            <a:off x="8600781" y="3349936"/>
            <a:ext cx="0" cy="24802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>
            <a:extLst>
              <a:ext uri="{FF2B5EF4-FFF2-40B4-BE49-F238E27FC236}">
                <a16:creationId xmlns:a16="http://schemas.microsoft.com/office/drawing/2014/main" id="{D688E10A-867E-40BC-829F-83341565BD6B}"/>
              </a:ext>
            </a:extLst>
          </p:cNvPr>
          <p:cNvSpPr/>
          <p:nvPr/>
        </p:nvSpPr>
        <p:spPr>
          <a:xfrm>
            <a:off x="5348413" y="3030013"/>
            <a:ext cx="1760931" cy="534979"/>
          </a:xfrm>
          <a:prstGeom prst="ellipse">
            <a:avLst/>
          </a:prstGeom>
          <a:solidFill>
            <a:srgbClr val="05B0EF">
              <a:alpha val="10000"/>
            </a:srgbClr>
          </a:solidFill>
          <a:ln w="9525">
            <a:solidFill>
              <a:srgbClr val="05B0EF"/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20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49" name="椭圆 48">
            <a:extLst>
              <a:ext uri="{FF2B5EF4-FFF2-40B4-BE49-F238E27FC236}">
                <a16:creationId xmlns:a16="http://schemas.microsoft.com/office/drawing/2014/main" id="{3B58C062-5589-4A9B-A362-46F8F2EC3A1B}"/>
              </a:ext>
            </a:extLst>
          </p:cNvPr>
          <p:cNvSpPr/>
          <p:nvPr/>
        </p:nvSpPr>
        <p:spPr>
          <a:xfrm>
            <a:off x="5348413" y="4608331"/>
            <a:ext cx="1760931" cy="534979"/>
          </a:xfrm>
          <a:prstGeom prst="ellipse">
            <a:avLst/>
          </a:prstGeom>
          <a:solidFill>
            <a:srgbClr val="05B0EF">
              <a:alpha val="10000"/>
            </a:srgbClr>
          </a:solidFill>
          <a:ln w="9525">
            <a:solidFill>
              <a:srgbClr val="05B0EF"/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20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id="{F630ABF3-5D5F-43AE-BE93-75490C423474}"/>
              </a:ext>
            </a:extLst>
          </p:cNvPr>
          <p:cNvSpPr txBox="1"/>
          <p:nvPr/>
        </p:nvSpPr>
        <p:spPr>
          <a:xfrm>
            <a:off x="5852371" y="4738935"/>
            <a:ext cx="760127" cy="276995"/>
          </a:xfrm>
          <a:prstGeom prst="rect">
            <a:avLst/>
          </a:prstGeom>
          <a:noFill/>
        </p:spPr>
        <p:txBody>
          <a:bodyPr wrap="none" lIns="91432" tIns="45718" rIns="91432" bIns="45718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Internet</a:t>
            </a:r>
          </a:p>
        </p:txBody>
      </p:sp>
      <p:sp>
        <p:nvSpPr>
          <p:cNvPr id="56" name="椭圆 55">
            <a:extLst>
              <a:ext uri="{FF2B5EF4-FFF2-40B4-BE49-F238E27FC236}">
                <a16:creationId xmlns:a16="http://schemas.microsoft.com/office/drawing/2014/main" id="{B64357C3-5033-4679-AACB-48286CE2167D}"/>
              </a:ext>
            </a:extLst>
          </p:cNvPr>
          <p:cNvSpPr/>
          <p:nvPr/>
        </p:nvSpPr>
        <p:spPr>
          <a:xfrm>
            <a:off x="5348413" y="3811163"/>
            <a:ext cx="1760931" cy="534979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120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7" name="文本框 56">
            <a:extLst>
              <a:ext uri="{FF2B5EF4-FFF2-40B4-BE49-F238E27FC236}">
                <a16:creationId xmlns:a16="http://schemas.microsoft.com/office/drawing/2014/main" id="{68677F24-5C5E-45F5-8976-8598F5B4CDD3}"/>
              </a:ext>
            </a:extLst>
          </p:cNvPr>
          <p:cNvSpPr txBox="1"/>
          <p:nvPr/>
        </p:nvSpPr>
        <p:spPr>
          <a:xfrm>
            <a:off x="5625997" y="3940155"/>
            <a:ext cx="1205762" cy="276995"/>
          </a:xfrm>
          <a:prstGeom prst="rect">
            <a:avLst/>
          </a:prstGeom>
          <a:noFill/>
        </p:spPr>
        <p:txBody>
          <a:bodyPr wrap="none" lIns="91432" tIns="45718" rIns="91432" bIns="45718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MPLS/Metro-E</a:t>
            </a:r>
            <a:endParaRPr lang="zh-CN" altLang="en-US" sz="120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8" name="文本框 57">
            <a:extLst>
              <a:ext uri="{FF2B5EF4-FFF2-40B4-BE49-F238E27FC236}">
                <a16:creationId xmlns:a16="http://schemas.microsoft.com/office/drawing/2014/main" id="{E665C167-37F7-45B1-94F7-D8A1AF863156}"/>
              </a:ext>
            </a:extLst>
          </p:cNvPr>
          <p:cNvSpPr txBox="1"/>
          <p:nvPr/>
        </p:nvSpPr>
        <p:spPr>
          <a:xfrm>
            <a:off x="5729390" y="3189749"/>
            <a:ext cx="998975" cy="276995"/>
          </a:xfrm>
          <a:prstGeom prst="rect">
            <a:avLst/>
          </a:prstGeom>
          <a:noFill/>
        </p:spPr>
        <p:txBody>
          <a:bodyPr wrap="none" lIns="91432" tIns="45718" rIns="91432" bIns="45718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Cloud POP</a:t>
            </a:r>
            <a:endParaRPr lang="zh-CN" altLang="en-US" sz="1200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id="{739DE3AE-D669-4138-95B1-5D5C62EB39CC}"/>
              </a:ext>
            </a:extLst>
          </p:cNvPr>
          <p:cNvSpPr txBox="1"/>
          <p:nvPr/>
        </p:nvSpPr>
        <p:spPr>
          <a:xfrm>
            <a:off x="2789762" y="3447850"/>
            <a:ext cx="748907" cy="261606"/>
          </a:xfrm>
          <a:prstGeom prst="rect">
            <a:avLst/>
          </a:prstGeom>
          <a:noFill/>
        </p:spPr>
        <p:txBody>
          <a:bodyPr wrap="none" lIns="91432" tIns="45718" rIns="91432" bIns="45718" rtlCol="0">
            <a:spAutoFit/>
          </a:bodyPr>
          <a:lstStyle/>
          <a:p>
            <a:pPr algn="ctr"/>
            <a:r>
              <a:rPr lang="zh-CN" altLang="zh-CN" sz="105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S</a:t>
            </a:r>
            <a:r>
              <a:rPr lang="en-US" altLang="zh-CN" sz="105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D-WAN</a:t>
            </a:r>
            <a:endParaRPr lang="zh-CN" altLang="en-US" sz="1050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60" name="文本框 59">
            <a:extLst>
              <a:ext uri="{FF2B5EF4-FFF2-40B4-BE49-F238E27FC236}">
                <a16:creationId xmlns:a16="http://schemas.microsoft.com/office/drawing/2014/main" id="{33C904A4-28C3-4270-9399-9A17114F1F44}"/>
              </a:ext>
            </a:extLst>
          </p:cNvPr>
          <p:cNvSpPr txBox="1"/>
          <p:nvPr/>
        </p:nvSpPr>
        <p:spPr>
          <a:xfrm>
            <a:off x="1609325" y="3318779"/>
            <a:ext cx="708832" cy="276995"/>
          </a:xfrm>
          <a:prstGeom prst="rect">
            <a:avLst/>
          </a:prstGeom>
          <a:noFill/>
        </p:spPr>
        <p:txBody>
          <a:bodyPr wrap="none" lIns="91432" tIns="45718" rIns="91432" bIns="45718" rtlCol="0">
            <a:spAutoFit/>
          </a:bodyPr>
          <a:lstStyle/>
          <a:p>
            <a:r>
              <a:rPr lang="en-US" altLang="zh-CN" sz="1200" b="1" dirty="0">
                <a:solidFill>
                  <a:srgbClr val="00B0F0"/>
                </a:solidFill>
                <a:latin typeface="Century Gothic" charset="0"/>
                <a:ea typeface="Century Gothic" charset="0"/>
                <a:cs typeface="Century Gothic" charset="0"/>
              </a:rPr>
              <a:t>Branch</a:t>
            </a:r>
            <a:endParaRPr lang="zh-CN" altLang="en-US" sz="1200" b="1" dirty="0">
              <a:solidFill>
                <a:srgbClr val="00B0F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61" name="Picture 11" descr="modem">
            <a:extLst>
              <a:ext uri="{FF2B5EF4-FFF2-40B4-BE49-F238E27FC236}">
                <a16:creationId xmlns:a16="http://schemas.microsoft.com/office/drawing/2014/main" id="{AB8E7B8A-7D3F-4FBA-81E4-F03E5B2F0D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25" b="18750"/>
          <a:stretch>
            <a:fillRect/>
          </a:stretch>
        </p:blipFill>
        <p:spPr bwMode="auto">
          <a:xfrm>
            <a:off x="2801002" y="3053887"/>
            <a:ext cx="726427" cy="386003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2" name="文本框 61">
            <a:extLst>
              <a:ext uri="{FF2B5EF4-FFF2-40B4-BE49-F238E27FC236}">
                <a16:creationId xmlns:a16="http://schemas.microsoft.com/office/drawing/2014/main" id="{E763017A-6644-43BB-9975-20C72143107A}"/>
              </a:ext>
            </a:extLst>
          </p:cNvPr>
          <p:cNvSpPr txBox="1"/>
          <p:nvPr/>
        </p:nvSpPr>
        <p:spPr>
          <a:xfrm>
            <a:off x="2741871" y="4176698"/>
            <a:ext cx="844689" cy="261606"/>
          </a:xfrm>
          <a:prstGeom prst="rect">
            <a:avLst/>
          </a:prstGeom>
          <a:noFill/>
        </p:spPr>
        <p:txBody>
          <a:bodyPr wrap="square" lIns="91432" tIns="45718" rIns="91432" bIns="45718" rtlCol="0">
            <a:spAutoFit/>
          </a:bodyPr>
          <a:lstStyle/>
          <a:p>
            <a:pPr algn="ctr"/>
            <a:r>
              <a:rPr lang="zh-CN" altLang="zh-CN" sz="105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S</a:t>
            </a:r>
            <a:r>
              <a:rPr lang="en-US" altLang="zh-CN" sz="105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D-WAN</a:t>
            </a:r>
            <a:endParaRPr lang="zh-CN" altLang="en-US" sz="105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id="{295C8496-4D65-4755-9DBF-9BB16500306B}"/>
              </a:ext>
            </a:extLst>
          </p:cNvPr>
          <p:cNvSpPr txBox="1"/>
          <p:nvPr/>
        </p:nvSpPr>
        <p:spPr>
          <a:xfrm>
            <a:off x="1609325" y="4099075"/>
            <a:ext cx="712763" cy="276995"/>
          </a:xfrm>
          <a:prstGeom prst="rect">
            <a:avLst/>
          </a:prstGeom>
          <a:noFill/>
        </p:spPr>
        <p:txBody>
          <a:bodyPr wrap="square" lIns="91432" tIns="45718" rIns="91432" bIns="45718" rtlCol="0">
            <a:spAutoFit/>
          </a:bodyPr>
          <a:lstStyle/>
          <a:p>
            <a:r>
              <a:rPr lang="en-US" altLang="zh-CN" sz="1200" b="1" dirty="0">
                <a:solidFill>
                  <a:srgbClr val="00B0F0"/>
                </a:solidFill>
                <a:latin typeface="Century Gothic" charset="0"/>
                <a:ea typeface="Century Gothic" charset="0"/>
                <a:cs typeface="Century Gothic" charset="0"/>
              </a:rPr>
              <a:t>Branch</a:t>
            </a:r>
            <a:endParaRPr lang="zh-CN" altLang="en-US" sz="1200" b="1">
              <a:solidFill>
                <a:srgbClr val="00B0F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64" name="Picture 11" descr="modem">
            <a:extLst>
              <a:ext uri="{FF2B5EF4-FFF2-40B4-BE49-F238E27FC236}">
                <a16:creationId xmlns:a16="http://schemas.microsoft.com/office/drawing/2014/main" id="{6F940510-E930-4185-9F37-F2677BE47D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25" b="18750"/>
          <a:stretch>
            <a:fillRect/>
          </a:stretch>
        </p:blipFill>
        <p:spPr bwMode="auto">
          <a:xfrm>
            <a:off x="2801002" y="3834182"/>
            <a:ext cx="726427" cy="386003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71" name="椭圆 70">
            <a:extLst>
              <a:ext uri="{FF2B5EF4-FFF2-40B4-BE49-F238E27FC236}">
                <a16:creationId xmlns:a16="http://schemas.microsoft.com/office/drawing/2014/main" id="{084CAE0D-99AB-4FDE-8240-1D658D2BD14A}"/>
              </a:ext>
            </a:extLst>
          </p:cNvPr>
          <p:cNvSpPr/>
          <p:nvPr/>
        </p:nvSpPr>
        <p:spPr>
          <a:xfrm rot="5400000">
            <a:off x="3829099" y="3193371"/>
            <a:ext cx="465172" cy="162591"/>
          </a:xfrm>
          <a:prstGeom prst="ellipse">
            <a:avLst/>
          </a:prstGeom>
          <a:noFill/>
          <a:ln w="9525" cmpd="sng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kumimoji="1" lang="zh-CN" altLang="en-US" sz="1200">
              <a:solidFill>
                <a:schemeClr val="tx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72" name="图片 71">
            <a:extLst>
              <a:ext uri="{FF2B5EF4-FFF2-40B4-BE49-F238E27FC236}">
                <a16:creationId xmlns:a16="http://schemas.microsoft.com/office/drawing/2014/main" id="{DC2C21EF-5F31-4FA7-B940-2AECFB2CA2C4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541047" y="1463944"/>
            <a:ext cx="2315067" cy="1106265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73" name="图片 72">
            <a:extLst>
              <a:ext uri="{FF2B5EF4-FFF2-40B4-BE49-F238E27FC236}">
                <a16:creationId xmlns:a16="http://schemas.microsoft.com/office/drawing/2014/main" id="{4131CA2A-6D18-4287-9D21-43C15B0A3ED7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602257" y="1463944"/>
            <a:ext cx="2315067" cy="1104576"/>
          </a:xfrm>
          <a:prstGeom prst="rect">
            <a:avLst/>
          </a:prstGeom>
          <a:ln>
            <a:solidFill>
              <a:srgbClr val="00B0F0"/>
            </a:solidFill>
          </a:ln>
        </p:spPr>
      </p:pic>
      <p:sp>
        <p:nvSpPr>
          <p:cNvPr id="75" name="矩形 74">
            <a:extLst>
              <a:ext uri="{FF2B5EF4-FFF2-40B4-BE49-F238E27FC236}">
                <a16:creationId xmlns:a16="http://schemas.microsoft.com/office/drawing/2014/main" id="{859A0676-AACC-424A-91D7-C82DD167AC83}"/>
              </a:ext>
            </a:extLst>
          </p:cNvPr>
          <p:cNvSpPr/>
          <p:nvPr/>
        </p:nvSpPr>
        <p:spPr>
          <a:xfrm>
            <a:off x="3600698" y="1258380"/>
            <a:ext cx="2316625" cy="205563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b="1" dirty="0">
                <a:latin typeface="Century Gothic" charset="0"/>
                <a:ea typeface="Century Gothic" charset="0"/>
                <a:cs typeface="Century Gothic" charset="0"/>
              </a:rPr>
              <a:t>Branch Map</a:t>
            </a:r>
            <a:endParaRPr lang="zh-CN" altLang="en-US" sz="1200" b="1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76" name="矩形 75">
            <a:extLst>
              <a:ext uri="{FF2B5EF4-FFF2-40B4-BE49-F238E27FC236}">
                <a16:creationId xmlns:a16="http://schemas.microsoft.com/office/drawing/2014/main" id="{4AD5574C-22C1-4C29-BD58-92863C61587A}"/>
              </a:ext>
            </a:extLst>
          </p:cNvPr>
          <p:cNvSpPr/>
          <p:nvPr/>
        </p:nvSpPr>
        <p:spPr>
          <a:xfrm>
            <a:off x="6541047" y="1249671"/>
            <a:ext cx="2315066" cy="214273"/>
          </a:xfrm>
          <a:prstGeom prst="rec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b="1" dirty="0">
                <a:latin typeface="Century Gothic" charset="0"/>
                <a:ea typeface="Century Gothic" charset="0"/>
                <a:cs typeface="Century Gothic" charset="0"/>
              </a:rPr>
              <a:t>VPN Topology</a:t>
            </a:r>
            <a:endParaRPr lang="zh-CN" altLang="en-US" sz="1200" b="1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77" name="文本占位符 1">
            <a:extLst>
              <a:ext uri="{FF2B5EF4-FFF2-40B4-BE49-F238E27FC236}">
                <a16:creationId xmlns:a16="http://schemas.microsoft.com/office/drawing/2014/main" id="{8D2159C9-8CD7-4F96-A59E-0AB7A7258394}"/>
              </a:ext>
            </a:extLst>
          </p:cNvPr>
          <p:cNvSpPr txBox="1">
            <a:spLocks/>
          </p:cNvSpPr>
          <p:nvPr/>
        </p:nvSpPr>
        <p:spPr>
          <a:xfrm>
            <a:off x="1752913" y="1548031"/>
            <a:ext cx="1705756" cy="588742"/>
          </a:xfrm>
          <a:prstGeom prst="rect">
            <a:avLst/>
          </a:prstGeom>
        </p:spPr>
        <p:txBody>
          <a:bodyPr vert="horz" wrap="square" lIns="90000" tIns="36000" rIns="91440" bIns="36000" rtlCol="0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600" b="1" kern="1200">
                <a:solidFill>
                  <a:srgbClr val="184199"/>
                </a:solidFill>
                <a:latin typeface="微软雅黑"/>
                <a:ea typeface="微软雅黑"/>
                <a:cs typeface="微软雅黑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9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9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9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9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Sangfor </a:t>
            </a:r>
          </a:p>
          <a:p>
            <a:r>
              <a:rPr lang="en-US" sz="14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Central Manager</a:t>
            </a:r>
          </a:p>
        </p:txBody>
      </p:sp>
      <p:sp>
        <p:nvSpPr>
          <p:cNvPr id="78" name="文本框 77">
            <a:extLst>
              <a:ext uri="{FF2B5EF4-FFF2-40B4-BE49-F238E27FC236}">
                <a16:creationId xmlns:a16="http://schemas.microsoft.com/office/drawing/2014/main" id="{8DDBE749-9FF0-40E3-947F-9BA7EA8C04AB}"/>
              </a:ext>
            </a:extLst>
          </p:cNvPr>
          <p:cNvSpPr txBox="1"/>
          <p:nvPr/>
        </p:nvSpPr>
        <p:spPr>
          <a:xfrm>
            <a:off x="8976939" y="1329878"/>
            <a:ext cx="15519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Clr>
                <a:srgbClr val="05B0EF"/>
              </a:buClr>
              <a:buFont typeface="Arial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Visualization</a:t>
            </a:r>
          </a:p>
          <a:p>
            <a:pPr marL="171450" indent="-171450">
              <a:lnSpc>
                <a:spcPct val="150000"/>
              </a:lnSpc>
              <a:buClr>
                <a:srgbClr val="05B0EF"/>
              </a:buClr>
              <a:buFont typeface="Arial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Management</a:t>
            </a:r>
          </a:p>
          <a:p>
            <a:pPr marL="171450" indent="-171450">
              <a:lnSpc>
                <a:spcPct val="150000"/>
              </a:lnSpc>
              <a:buClr>
                <a:srgbClr val="05B0EF"/>
              </a:buClr>
              <a:buFont typeface="Arial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Orchestration </a:t>
            </a:r>
          </a:p>
          <a:p>
            <a:pPr marL="171450" indent="-171450">
              <a:lnSpc>
                <a:spcPct val="150000"/>
              </a:lnSpc>
              <a:buClr>
                <a:srgbClr val="05B0EF"/>
              </a:buClr>
              <a:buFont typeface="Arial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Alerts</a:t>
            </a:r>
            <a:endParaRPr lang="zh-CN" altLang="en-US" sz="1200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cxnSp>
        <p:nvCxnSpPr>
          <p:cNvPr id="79" name="直线箭头连接符 98">
            <a:extLst>
              <a:ext uri="{FF2B5EF4-FFF2-40B4-BE49-F238E27FC236}">
                <a16:creationId xmlns:a16="http://schemas.microsoft.com/office/drawing/2014/main" id="{AE0288A0-6171-4FF4-AF8B-58A3E47D9491}"/>
              </a:ext>
            </a:extLst>
          </p:cNvPr>
          <p:cNvCxnSpPr>
            <a:cxnSpLocks/>
            <a:endCxn id="11" idx="3"/>
          </p:cNvCxnSpPr>
          <p:nvPr/>
        </p:nvCxnSpPr>
        <p:spPr>
          <a:xfrm flipH="1">
            <a:off x="3821898" y="2650997"/>
            <a:ext cx="2428212" cy="646506"/>
          </a:xfrm>
          <a:prstGeom prst="straightConnector1">
            <a:avLst/>
          </a:prstGeom>
          <a:ln w="9525">
            <a:solidFill>
              <a:srgbClr val="05B0EF"/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0" name="直线箭头连接符 98">
            <a:extLst>
              <a:ext uri="{FF2B5EF4-FFF2-40B4-BE49-F238E27FC236}">
                <a16:creationId xmlns:a16="http://schemas.microsoft.com/office/drawing/2014/main" id="{7AB10160-5929-4943-BBB7-4E6DD815D166}"/>
              </a:ext>
            </a:extLst>
          </p:cNvPr>
          <p:cNvCxnSpPr>
            <a:cxnSpLocks/>
            <a:endCxn id="12" idx="3"/>
          </p:cNvCxnSpPr>
          <p:nvPr/>
        </p:nvCxnSpPr>
        <p:spPr>
          <a:xfrm flipH="1">
            <a:off x="3821525" y="2649847"/>
            <a:ext cx="2422558" cy="1428806"/>
          </a:xfrm>
          <a:prstGeom prst="straightConnector1">
            <a:avLst/>
          </a:prstGeom>
          <a:ln w="9525">
            <a:solidFill>
              <a:srgbClr val="05B0EF"/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1" name="直线箭头连接符 98">
            <a:extLst>
              <a:ext uri="{FF2B5EF4-FFF2-40B4-BE49-F238E27FC236}">
                <a16:creationId xmlns:a16="http://schemas.microsoft.com/office/drawing/2014/main" id="{A79F3058-4F25-446E-B042-5E49CCFFFAFD}"/>
              </a:ext>
            </a:extLst>
          </p:cNvPr>
          <p:cNvCxnSpPr>
            <a:cxnSpLocks/>
            <a:endCxn id="10" idx="3"/>
          </p:cNvCxnSpPr>
          <p:nvPr/>
        </p:nvCxnSpPr>
        <p:spPr>
          <a:xfrm flipH="1">
            <a:off x="3821525" y="2649849"/>
            <a:ext cx="2410910" cy="2225972"/>
          </a:xfrm>
          <a:prstGeom prst="straightConnector1">
            <a:avLst/>
          </a:prstGeom>
          <a:ln w="9525">
            <a:solidFill>
              <a:srgbClr val="05B0EF"/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3" name="直线箭头连接符 98">
            <a:extLst>
              <a:ext uri="{FF2B5EF4-FFF2-40B4-BE49-F238E27FC236}">
                <a16:creationId xmlns:a16="http://schemas.microsoft.com/office/drawing/2014/main" id="{A9689ECB-22B1-498B-A074-A387E32DB5F2}"/>
              </a:ext>
            </a:extLst>
          </p:cNvPr>
          <p:cNvCxnSpPr>
            <a:cxnSpLocks/>
            <a:endCxn id="29" idx="1"/>
          </p:cNvCxnSpPr>
          <p:nvPr/>
        </p:nvCxnSpPr>
        <p:spPr>
          <a:xfrm>
            <a:off x="6274823" y="2641463"/>
            <a:ext cx="1863406" cy="2095615"/>
          </a:xfrm>
          <a:prstGeom prst="straightConnector1">
            <a:avLst/>
          </a:prstGeom>
          <a:ln w="9525">
            <a:solidFill>
              <a:srgbClr val="05B0EF"/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4" name="Picture 7" descr="广域网加速">
            <a:extLst>
              <a:ext uri="{FF2B5EF4-FFF2-40B4-BE49-F238E27FC236}">
                <a16:creationId xmlns:a16="http://schemas.microsoft.com/office/drawing/2014/main" id="{77530CD8-173D-4311-935E-9A0931B0AE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000" b="31250"/>
          <a:stretch>
            <a:fillRect/>
          </a:stretch>
        </p:blipFill>
        <p:spPr bwMode="auto">
          <a:xfrm>
            <a:off x="8201356" y="3131280"/>
            <a:ext cx="798851" cy="3413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5" name="直线连接符 84">
            <a:extLst>
              <a:ext uri="{FF2B5EF4-FFF2-40B4-BE49-F238E27FC236}">
                <a16:creationId xmlns:a16="http://schemas.microsoft.com/office/drawing/2014/main" id="{E00865DD-674A-BF4A-8023-3A276D8CA3F5}"/>
              </a:ext>
            </a:extLst>
          </p:cNvPr>
          <p:cNvCxnSpPr>
            <a:stCxn id="11" idx="3"/>
            <a:endCxn id="14" idx="2"/>
          </p:cNvCxnSpPr>
          <p:nvPr/>
        </p:nvCxnSpPr>
        <p:spPr>
          <a:xfrm>
            <a:off x="3821898" y="3297503"/>
            <a:ext cx="1526515" cy="0"/>
          </a:xfrm>
          <a:prstGeom prst="line">
            <a:avLst/>
          </a:prstGeom>
          <a:ln w="12700">
            <a:solidFill>
              <a:srgbClr val="79BD2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线连接符 88">
            <a:extLst>
              <a:ext uri="{FF2B5EF4-FFF2-40B4-BE49-F238E27FC236}">
                <a16:creationId xmlns:a16="http://schemas.microsoft.com/office/drawing/2014/main" id="{CF717D7B-1DCD-334D-92B8-928E7385478A}"/>
              </a:ext>
            </a:extLst>
          </p:cNvPr>
          <p:cNvCxnSpPr/>
          <p:nvPr/>
        </p:nvCxnSpPr>
        <p:spPr>
          <a:xfrm>
            <a:off x="3821898" y="4869825"/>
            <a:ext cx="1526515" cy="0"/>
          </a:xfrm>
          <a:prstGeom prst="line">
            <a:avLst/>
          </a:prstGeom>
          <a:ln w="12700">
            <a:solidFill>
              <a:srgbClr val="79BD2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线连接符 86">
            <a:extLst>
              <a:ext uri="{FF2B5EF4-FFF2-40B4-BE49-F238E27FC236}">
                <a16:creationId xmlns:a16="http://schemas.microsoft.com/office/drawing/2014/main" id="{6EEAF4C4-7003-0946-9B7B-1E0871F7A0CD}"/>
              </a:ext>
            </a:extLst>
          </p:cNvPr>
          <p:cNvCxnSpPr>
            <a:stCxn id="11" idx="3"/>
            <a:endCxn id="49" idx="2"/>
          </p:cNvCxnSpPr>
          <p:nvPr/>
        </p:nvCxnSpPr>
        <p:spPr>
          <a:xfrm>
            <a:off x="3821898" y="3297503"/>
            <a:ext cx="1526515" cy="1578318"/>
          </a:xfrm>
          <a:prstGeom prst="line">
            <a:avLst/>
          </a:prstGeom>
          <a:ln w="12700">
            <a:solidFill>
              <a:srgbClr val="79BD2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直线连接符 93">
            <a:extLst>
              <a:ext uri="{FF2B5EF4-FFF2-40B4-BE49-F238E27FC236}">
                <a16:creationId xmlns:a16="http://schemas.microsoft.com/office/drawing/2014/main" id="{C37D2099-1B45-C74E-B929-EBF957698BA8}"/>
              </a:ext>
            </a:extLst>
          </p:cNvPr>
          <p:cNvCxnSpPr/>
          <p:nvPr/>
        </p:nvCxnSpPr>
        <p:spPr>
          <a:xfrm>
            <a:off x="3810747" y="4055786"/>
            <a:ext cx="1526515" cy="0"/>
          </a:xfrm>
          <a:prstGeom prst="line">
            <a:avLst/>
          </a:prstGeom>
          <a:ln w="12700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直线连接符 89">
            <a:extLst>
              <a:ext uri="{FF2B5EF4-FFF2-40B4-BE49-F238E27FC236}">
                <a16:creationId xmlns:a16="http://schemas.microsoft.com/office/drawing/2014/main" id="{7F73710A-5A49-FB4C-97F2-6D38842F719B}"/>
              </a:ext>
            </a:extLst>
          </p:cNvPr>
          <p:cNvCxnSpPr>
            <a:stCxn id="56" idx="2"/>
            <a:endCxn id="10" idx="3"/>
          </p:cNvCxnSpPr>
          <p:nvPr/>
        </p:nvCxnSpPr>
        <p:spPr>
          <a:xfrm flipH="1">
            <a:off x="3821525" y="4078653"/>
            <a:ext cx="1526888" cy="797168"/>
          </a:xfrm>
          <a:prstGeom prst="line">
            <a:avLst/>
          </a:prstGeom>
          <a:ln w="12700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线连接符 94">
            <a:extLst>
              <a:ext uri="{FF2B5EF4-FFF2-40B4-BE49-F238E27FC236}">
                <a16:creationId xmlns:a16="http://schemas.microsoft.com/office/drawing/2014/main" id="{D1FFE85C-445C-CA4A-BB71-43FA62B89FB8}"/>
              </a:ext>
            </a:extLst>
          </p:cNvPr>
          <p:cNvCxnSpPr>
            <a:cxnSpLocks/>
          </p:cNvCxnSpPr>
          <p:nvPr/>
        </p:nvCxnSpPr>
        <p:spPr>
          <a:xfrm>
            <a:off x="7122659" y="3297503"/>
            <a:ext cx="991712" cy="0"/>
          </a:xfrm>
          <a:prstGeom prst="line">
            <a:avLst/>
          </a:prstGeom>
          <a:ln w="12700">
            <a:solidFill>
              <a:srgbClr val="79BD2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线连接符 97">
            <a:extLst>
              <a:ext uri="{FF2B5EF4-FFF2-40B4-BE49-F238E27FC236}">
                <a16:creationId xmlns:a16="http://schemas.microsoft.com/office/drawing/2014/main" id="{B2E9BCA5-5C00-9748-94A6-1C70E6F8D98F}"/>
              </a:ext>
            </a:extLst>
          </p:cNvPr>
          <p:cNvCxnSpPr>
            <a:cxnSpLocks/>
            <a:endCxn id="49" idx="6"/>
          </p:cNvCxnSpPr>
          <p:nvPr/>
        </p:nvCxnSpPr>
        <p:spPr>
          <a:xfrm flipH="1">
            <a:off x="7109344" y="3308654"/>
            <a:ext cx="1016924" cy="1567167"/>
          </a:xfrm>
          <a:prstGeom prst="line">
            <a:avLst/>
          </a:prstGeom>
          <a:ln w="12700"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直线连接符 101">
            <a:extLst>
              <a:ext uri="{FF2B5EF4-FFF2-40B4-BE49-F238E27FC236}">
                <a16:creationId xmlns:a16="http://schemas.microsoft.com/office/drawing/2014/main" id="{1EA53D92-740A-764B-BA1D-B1FA1BD930CA}"/>
              </a:ext>
            </a:extLst>
          </p:cNvPr>
          <p:cNvCxnSpPr>
            <a:cxnSpLocks/>
          </p:cNvCxnSpPr>
          <p:nvPr/>
        </p:nvCxnSpPr>
        <p:spPr>
          <a:xfrm>
            <a:off x="7111508" y="4869825"/>
            <a:ext cx="991712" cy="0"/>
          </a:xfrm>
          <a:prstGeom prst="line">
            <a:avLst/>
          </a:prstGeom>
          <a:ln w="12700">
            <a:solidFill>
              <a:srgbClr val="79BD2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直线连接符 102">
            <a:extLst>
              <a:ext uri="{FF2B5EF4-FFF2-40B4-BE49-F238E27FC236}">
                <a16:creationId xmlns:a16="http://schemas.microsoft.com/office/drawing/2014/main" id="{E9C55625-29F2-EB47-B15D-D7E6D5509D2F}"/>
              </a:ext>
            </a:extLst>
          </p:cNvPr>
          <p:cNvCxnSpPr>
            <a:cxnSpLocks/>
          </p:cNvCxnSpPr>
          <p:nvPr/>
        </p:nvCxnSpPr>
        <p:spPr>
          <a:xfrm>
            <a:off x="7122659" y="3308655"/>
            <a:ext cx="991712" cy="1558417"/>
          </a:xfrm>
          <a:prstGeom prst="line">
            <a:avLst/>
          </a:prstGeom>
          <a:ln w="12700">
            <a:solidFill>
              <a:srgbClr val="79BD2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直线连接符 104">
            <a:extLst>
              <a:ext uri="{FF2B5EF4-FFF2-40B4-BE49-F238E27FC236}">
                <a16:creationId xmlns:a16="http://schemas.microsoft.com/office/drawing/2014/main" id="{60946E2D-A690-1A46-A41F-C0EE7D872A0A}"/>
              </a:ext>
            </a:extLst>
          </p:cNvPr>
          <p:cNvCxnSpPr>
            <a:cxnSpLocks/>
          </p:cNvCxnSpPr>
          <p:nvPr/>
        </p:nvCxnSpPr>
        <p:spPr>
          <a:xfrm flipV="1">
            <a:off x="7133811" y="3349936"/>
            <a:ext cx="1004418" cy="717001"/>
          </a:xfrm>
          <a:prstGeom prst="line">
            <a:avLst/>
          </a:prstGeom>
          <a:ln w="12700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线箭头连接符 98">
            <a:extLst>
              <a:ext uri="{FF2B5EF4-FFF2-40B4-BE49-F238E27FC236}">
                <a16:creationId xmlns:a16="http://schemas.microsoft.com/office/drawing/2014/main" id="{D6B66ACA-4DCA-407C-9AE8-B24BCDBBDCD3}"/>
              </a:ext>
            </a:extLst>
          </p:cNvPr>
          <p:cNvCxnSpPr>
            <a:cxnSpLocks/>
          </p:cNvCxnSpPr>
          <p:nvPr/>
        </p:nvCxnSpPr>
        <p:spPr>
          <a:xfrm>
            <a:off x="6274823" y="2649847"/>
            <a:ext cx="1828397" cy="658807"/>
          </a:xfrm>
          <a:prstGeom prst="straightConnector1">
            <a:avLst/>
          </a:prstGeom>
          <a:ln w="9525">
            <a:solidFill>
              <a:srgbClr val="05B0EF"/>
            </a:solidFill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262223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10</a:t>
            </a:fld>
            <a:endParaRPr lang="zh-CN" altLang="en-US" dirty="0"/>
          </a:p>
        </p:txBody>
      </p:sp>
      <p:grpSp>
        <p:nvGrpSpPr>
          <p:cNvPr id="19" name="组合 18"/>
          <p:cNvGrpSpPr/>
          <p:nvPr/>
        </p:nvGrpSpPr>
        <p:grpSpPr>
          <a:xfrm>
            <a:off x="1" y="200326"/>
            <a:ext cx="8117291" cy="523220"/>
            <a:chOff x="1" y="200326"/>
            <a:chExt cx="8117291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753764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Network Connection is Like Transportation 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pic>
        <p:nvPicPr>
          <p:cNvPr id="600" name="图片 599">
            <a:extLst>
              <a:ext uri="{FF2B5EF4-FFF2-40B4-BE49-F238E27FC236}">
                <a16:creationId xmlns:a16="http://schemas.microsoft.com/office/drawing/2014/main" id="{0A01C001-5C4D-43EE-88B0-9247167FA26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sp>
        <p:nvSpPr>
          <p:cNvPr id="309" name="矩形 308">
            <a:extLst>
              <a:ext uri="{FF2B5EF4-FFF2-40B4-BE49-F238E27FC236}">
                <a16:creationId xmlns:a16="http://schemas.microsoft.com/office/drawing/2014/main" id="{38A1A7FC-0DEF-E147-B3B0-8B0417C748AA}"/>
              </a:ext>
            </a:extLst>
          </p:cNvPr>
          <p:cNvSpPr/>
          <p:nvPr/>
        </p:nvSpPr>
        <p:spPr>
          <a:xfrm>
            <a:off x="1059543" y="1463376"/>
            <a:ext cx="10087428" cy="4365924"/>
          </a:xfrm>
          <a:prstGeom prst="rect">
            <a:avLst/>
          </a:prstGeom>
          <a:noFill/>
          <a:ln w="9525" cmpd="sng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  <a:cs typeface="Century Gothic" panose="020B0502020202020204" pitchFamily="34" charset="0"/>
            </a:endParaRPr>
          </a:p>
        </p:txBody>
      </p:sp>
      <p:grpSp>
        <p:nvGrpSpPr>
          <p:cNvPr id="310" name="组合 309">
            <a:extLst>
              <a:ext uri="{FF2B5EF4-FFF2-40B4-BE49-F238E27FC236}">
                <a16:creationId xmlns:a16="http://schemas.microsoft.com/office/drawing/2014/main" id="{8475E43D-C35B-6B48-B411-A34AD568E495}"/>
              </a:ext>
            </a:extLst>
          </p:cNvPr>
          <p:cNvGrpSpPr/>
          <p:nvPr/>
        </p:nvGrpSpPr>
        <p:grpSpPr>
          <a:xfrm>
            <a:off x="1219086" y="1583850"/>
            <a:ext cx="10218359" cy="4066954"/>
            <a:chOff x="1422286" y="1583850"/>
            <a:chExt cx="10218359" cy="4066954"/>
          </a:xfrm>
        </p:grpSpPr>
        <p:grpSp>
          <p:nvGrpSpPr>
            <p:cNvPr id="311" name="组合 310">
              <a:extLst>
                <a:ext uri="{FF2B5EF4-FFF2-40B4-BE49-F238E27FC236}">
                  <a16:creationId xmlns:a16="http://schemas.microsoft.com/office/drawing/2014/main" id="{AA12ED43-5C6A-3849-9864-667A0550F63A}"/>
                </a:ext>
              </a:extLst>
            </p:cNvPr>
            <p:cNvGrpSpPr/>
            <p:nvPr/>
          </p:nvGrpSpPr>
          <p:grpSpPr>
            <a:xfrm>
              <a:off x="4833792" y="1904797"/>
              <a:ext cx="1759764" cy="1044312"/>
              <a:chOff x="4673603" y="2255317"/>
              <a:chExt cx="1759764" cy="1044312"/>
            </a:xfrm>
          </p:grpSpPr>
          <p:sp>
            <p:nvSpPr>
              <p:cNvPr id="550" name="i$ḷîḍe">
                <a:extLst>
                  <a:ext uri="{FF2B5EF4-FFF2-40B4-BE49-F238E27FC236}">
                    <a16:creationId xmlns:a16="http://schemas.microsoft.com/office/drawing/2014/main" id="{2946D7D2-0FEC-6346-A046-D470613811F2}"/>
                  </a:ext>
                </a:extLst>
              </p:cNvPr>
              <p:cNvSpPr/>
              <p:nvPr/>
            </p:nvSpPr>
            <p:spPr bwMode="auto">
              <a:xfrm>
                <a:off x="4806243" y="2300261"/>
                <a:ext cx="340918" cy="304378"/>
              </a:xfrm>
              <a:custGeom>
                <a:avLst/>
                <a:gdLst>
                  <a:gd name="T0" fmla="*/ 313 w 933"/>
                  <a:gd name="T1" fmla="*/ 0 h 833"/>
                  <a:gd name="T2" fmla="*/ 0 w 933"/>
                  <a:gd name="T3" fmla="*/ 0 h 833"/>
                  <a:gd name="T4" fmla="*/ 129 w 933"/>
                  <a:gd name="T5" fmla="*/ 833 h 833"/>
                  <a:gd name="T6" fmla="*/ 933 w 933"/>
                  <a:gd name="T7" fmla="*/ 833 h 833"/>
                  <a:gd name="T8" fmla="*/ 313 w 933"/>
                  <a:gd name="T9" fmla="*/ 0 h 8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3" h="833">
                    <a:moveTo>
                      <a:pt x="313" y="0"/>
                    </a:moveTo>
                    <a:lnTo>
                      <a:pt x="0" y="0"/>
                    </a:lnTo>
                    <a:lnTo>
                      <a:pt x="129" y="833"/>
                    </a:lnTo>
                    <a:lnTo>
                      <a:pt x="933" y="833"/>
                    </a:lnTo>
                    <a:lnTo>
                      <a:pt x="313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51" name="ï$lïḋê">
                <a:extLst>
                  <a:ext uri="{FF2B5EF4-FFF2-40B4-BE49-F238E27FC236}">
                    <a16:creationId xmlns:a16="http://schemas.microsoft.com/office/drawing/2014/main" id="{4054FB31-FD68-C642-93A3-1A91688453F3}"/>
                  </a:ext>
                </a:extLst>
              </p:cNvPr>
              <p:cNvSpPr/>
              <p:nvPr/>
            </p:nvSpPr>
            <p:spPr bwMode="auto">
              <a:xfrm>
                <a:off x="5334976" y="2255317"/>
                <a:ext cx="537137" cy="484154"/>
              </a:xfrm>
              <a:custGeom>
                <a:avLst/>
                <a:gdLst>
                  <a:gd name="T0" fmla="*/ 171 w 263"/>
                  <a:gd name="T1" fmla="*/ 237 h 237"/>
                  <a:gd name="T2" fmla="*/ 263 w 263"/>
                  <a:gd name="T3" fmla="*/ 212 h 237"/>
                  <a:gd name="T4" fmla="*/ 66 w 263"/>
                  <a:gd name="T5" fmla="*/ 0 h 237"/>
                  <a:gd name="T6" fmla="*/ 0 w 263"/>
                  <a:gd name="T7" fmla="*/ 0 h 237"/>
                  <a:gd name="T8" fmla="*/ 79 w 263"/>
                  <a:gd name="T9" fmla="*/ 212 h 237"/>
                  <a:gd name="T10" fmla="*/ 171 w 263"/>
                  <a:gd name="T11" fmla="*/ 2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3" h="237">
                    <a:moveTo>
                      <a:pt x="171" y="237"/>
                    </a:moveTo>
                    <a:cubicBezTo>
                      <a:pt x="222" y="237"/>
                      <a:pt x="263" y="225"/>
                      <a:pt x="263" y="212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79" y="212"/>
                      <a:pt x="79" y="212"/>
                      <a:pt x="79" y="212"/>
                    </a:cubicBezTo>
                    <a:cubicBezTo>
                      <a:pt x="79" y="225"/>
                      <a:pt x="120" y="237"/>
                      <a:pt x="171" y="237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52" name="ïŝļîḋé">
                <a:extLst>
                  <a:ext uri="{FF2B5EF4-FFF2-40B4-BE49-F238E27FC236}">
                    <a16:creationId xmlns:a16="http://schemas.microsoft.com/office/drawing/2014/main" id="{430DFDEB-E140-FD4C-80A3-FD741CEAA065}"/>
                  </a:ext>
                </a:extLst>
              </p:cNvPr>
              <p:cNvSpPr/>
              <p:nvPr/>
            </p:nvSpPr>
            <p:spPr bwMode="auto">
              <a:xfrm>
                <a:off x="4861418" y="2714990"/>
                <a:ext cx="1571949" cy="151275"/>
              </a:xfrm>
              <a:custGeom>
                <a:avLst/>
                <a:gdLst>
                  <a:gd name="T0" fmla="*/ 770 w 770"/>
                  <a:gd name="T1" fmla="*/ 11 h 74"/>
                  <a:gd name="T2" fmla="*/ 355 w 770"/>
                  <a:gd name="T3" fmla="*/ 74 h 74"/>
                  <a:gd name="T4" fmla="*/ 0 w 770"/>
                  <a:gd name="T5" fmla="*/ 0 h 74"/>
                  <a:gd name="T6" fmla="*/ 766 w 770"/>
                  <a:gd name="T7" fmla="*/ 0 h 74"/>
                  <a:gd name="T8" fmla="*/ 770 w 770"/>
                  <a:gd name="T9" fmla="*/ 10 h 74"/>
                  <a:gd name="T10" fmla="*/ 770 w 770"/>
                  <a:gd name="T11" fmla="*/ 11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70" h="74">
                    <a:moveTo>
                      <a:pt x="770" y="11"/>
                    </a:moveTo>
                    <a:cubicBezTo>
                      <a:pt x="770" y="52"/>
                      <a:pt x="584" y="74"/>
                      <a:pt x="355" y="74"/>
                    </a:cubicBezTo>
                    <a:cubicBezTo>
                      <a:pt x="204" y="74"/>
                      <a:pt x="73" y="34"/>
                      <a:pt x="0" y="0"/>
                    </a:cubicBezTo>
                    <a:cubicBezTo>
                      <a:pt x="766" y="0"/>
                      <a:pt x="766" y="0"/>
                      <a:pt x="766" y="0"/>
                    </a:cubicBezTo>
                    <a:cubicBezTo>
                      <a:pt x="768" y="3"/>
                      <a:pt x="770" y="7"/>
                      <a:pt x="770" y="10"/>
                    </a:cubicBezTo>
                    <a:cubicBezTo>
                      <a:pt x="770" y="10"/>
                      <a:pt x="770" y="11"/>
                      <a:pt x="770" y="11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53" name="ïṣ1íḓé">
                <a:extLst>
                  <a:ext uri="{FF2B5EF4-FFF2-40B4-BE49-F238E27FC236}">
                    <a16:creationId xmlns:a16="http://schemas.microsoft.com/office/drawing/2014/main" id="{321A8467-DBC8-E345-B56D-BAFA497C9610}"/>
                  </a:ext>
                </a:extLst>
              </p:cNvPr>
              <p:cNvSpPr/>
              <p:nvPr/>
            </p:nvSpPr>
            <p:spPr bwMode="auto">
              <a:xfrm>
                <a:off x="4781761" y="2563714"/>
                <a:ext cx="1643567" cy="151275"/>
              </a:xfrm>
              <a:custGeom>
                <a:avLst/>
                <a:gdLst>
                  <a:gd name="T0" fmla="*/ 394 w 805"/>
                  <a:gd name="T1" fmla="*/ 0 h 74"/>
                  <a:gd name="T2" fmla="*/ 585 w 805"/>
                  <a:gd name="T3" fmla="*/ 10 h 74"/>
                  <a:gd name="T4" fmla="*/ 601 w 805"/>
                  <a:gd name="T5" fmla="*/ 12 h 74"/>
                  <a:gd name="T6" fmla="*/ 653 w 805"/>
                  <a:gd name="T7" fmla="*/ 20 h 74"/>
                  <a:gd name="T8" fmla="*/ 692 w 805"/>
                  <a:gd name="T9" fmla="*/ 54 h 74"/>
                  <a:gd name="T10" fmla="*/ 777 w 805"/>
                  <a:gd name="T11" fmla="*/ 54 h 74"/>
                  <a:gd name="T12" fmla="*/ 805 w 805"/>
                  <a:gd name="T13" fmla="*/ 74 h 74"/>
                  <a:gd name="T14" fmla="*/ 39 w 805"/>
                  <a:gd name="T15" fmla="*/ 74 h 74"/>
                  <a:gd name="T16" fmla="*/ 0 w 805"/>
                  <a:gd name="T17" fmla="*/ 52 h 74"/>
                  <a:gd name="T18" fmla="*/ 0 w 805"/>
                  <a:gd name="T19" fmla="*/ 28 h 74"/>
                  <a:gd name="T20" fmla="*/ 394 w 805"/>
                  <a:gd name="T21" fmla="*/ 0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5" h="74">
                    <a:moveTo>
                      <a:pt x="394" y="0"/>
                    </a:moveTo>
                    <a:cubicBezTo>
                      <a:pt x="463" y="0"/>
                      <a:pt x="528" y="4"/>
                      <a:pt x="585" y="10"/>
                    </a:cubicBezTo>
                    <a:cubicBezTo>
                      <a:pt x="590" y="11"/>
                      <a:pt x="596" y="12"/>
                      <a:pt x="601" y="12"/>
                    </a:cubicBezTo>
                    <a:cubicBezTo>
                      <a:pt x="619" y="15"/>
                      <a:pt x="636" y="18"/>
                      <a:pt x="653" y="20"/>
                    </a:cubicBezTo>
                    <a:cubicBezTo>
                      <a:pt x="656" y="40"/>
                      <a:pt x="672" y="54"/>
                      <a:pt x="692" y="54"/>
                    </a:cubicBezTo>
                    <a:cubicBezTo>
                      <a:pt x="777" y="54"/>
                      <a:pt x="777" y="54"/>
                      <a:pt x="777" y="54"/>
                    </a:cubicBezTo>
                    <a:cubicBezTo>
                      <a:pt x="790" y="61"/>
                      <a:pt x="800" y="67"/>
                      <a:pt x="805" y="74"/>
                    </a:cubicBezTo>
                    <a:cubicBezTo>
                      <a:pt x="39" y="74"/>
                      <a:pt x="39" y="74"/>
                      <a:pt x="39" y="74"/>
                    </a:cubicBezTo>
                    <a:cubicBezTo>
                      <a:pt x="23" y="66"/>
                      <a:pt x="10" y="59"/>
                      <a:pt x="0" y="52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56" y="11"/>
                      <a:pt x="211" y="0"/>
                      <a:pt x="394" y="0"/>
                    </a:cubicBez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54" name="iSḻîḋê">
                <a:extLst>
                  <a:ext uri="{FF2B5EF4-FFF2-40B4-BE49-F238E27FC236}">
                    <a16:creationId xmlns:a16="http://schemas.microsoft.com/office/drawing/2014/main" id="{1950036E-BE13-D945-983D-F7A6D50EDB9B}"/>
                  </a:ext>
                </a:extLst>
              </p:cNvPr>
              <p:cNvSpPr/>
              <p:nvPr/>
            </p:nvSpPr>
            <p:spPr bwMode="auto">
              <a:xfrm>
                <a:off x="6115104" y="2604639"/>
                <a:ext cx="252856" cy="69426"/>
              </a:xfrm>
              <a:custGeom>
                <a:avLst/>
                <a:gdLst>
                  <a:gd name="T0" fmla="*/ 0 w 124"/>
                  <a:gd name="T1" fmla="*/ 0 h 34"/>
                  <a:gd name="T2" fmla="*/ 12 w 124"/>
                  <a:gd name="T3" fmla="*/ 3 h 34"/>
                  <a:gd name="T4" fmla="*/ 76 w 124"/>
                  <a:gd name="T5" fmla="*/ 17 h 34"/>
                  <a:gd name="T6" fmla="*/ 124 w 124"/>
                  <a:gd name="T7" fmla="*/ 34 h 34"/>
                  <a:gd name="T8" fmla="*/ 39 w 124"/>
                  <a:gd name="T9" fmla="*/ 34 h 34"/>
                  <a:gd name="T10" fmla="*/ 0 w 124"/>
                  <a:gd name="T11" fmla="*/ 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24" h="34">
                    <a:moveTo>
                      <a:pt x="0" y="0"/>
                    </a:moveTo>
                    <a:cubicBezTo>
                      <a:pt x="4" y="1"/>
                      <a:pt x="8" y="2"/>
                      <a:pt x="12" y="3"/>
                    </a:cubicBezTo>
                    <a:cubicBezTo>
                      <a:pt x="36" y="7"/>
                      <a:pt x="58" y="12"/>
                      <a:pt x="76" y="17"/>
                    </a:cubicBezTo>
                    <a:cubicBezTo>
                      <a:pt x="95" y="23"/>
                      <a:pt x="111" y="28"/>
                      <a:pt x="124" y="34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19" y="34"/>
                      <a:pt x="3" y="20"/>
                      <a:pt x="0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55" name="iṥḷiďe">
                <a:extLst>
                  <a:ext uri="{FF2B5EF4-FFF2-40B4-BE49-F238E27FC236}">
                    <a16:creationId xmlns:a16="http://schemas.microsoft.com/office/drawing/2014/main" id="{F9D109B4-2200-EA44-A44B-D4DCC89B361D}"/>
                  </a:ext>
                </a:extLst>
              </p:cNvPr>
              <p:cNvSpPr/>
              <p:nvPr/>
            </p:nvSpPr>
            <p:spPr bwMode="auto">
              <a:xfrm>
                <a:off x="5300263" y="2770165"/>
                <a:ext cx="537137" cy="529464"/>
              </a:xfrm>
              <a:custGeom>
                <a:avLst/>
                <a:gdLst>
                  <a:gd name="T0" fmla="*/ 171 w 263"/>
                  <a:gd name="T1" fmla="*/ 0 h 259"/>
                  <a:gd name="T2" fmla="*/ 263 w 263"/>
                  <a:gd name="T3" fmla="*/ 25 h 259"/>
                  <a:gd name="T4" fmla="*/ 76 w 263"/>
                  <a:gd name="T5" fmla="*/ 259 h 259"/>
                  <a:gd name="T6" fmla="*/ 0 w 263"/>
                  <a:gd name="T7" fmla="*/ 259 h 259"/>
                  <a:gd name="T8" fmla="*/ 79 w 263"/>
                  <a:gd name="T9" fmla="*/ 25 h 259"/>
                  <a:gd name="T10" fmla="*/ 171 w 263"/>
                  <a:gd name="T11" fmla="*/ 0 h 2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3" h="259">
                    <a:moveTo>
                      <a:pt x="171" y="0"/>
                    </a:moveTo>
                    <a:cubicBezTo>
                      <a:pt x="222" y="0"/>
                      <a:pt x="263" y="11"/>
                      <a:pt x="263" y="25"/>
                    </a:cubicBezTo>
                    <a:cubicBezTo>
                      <a:pt x="76" y="259"/>
                      <a:pt x="76" y="259"/>
                      <a:pt x="76" y="259"/>
                    </a:cubicBezTo>
                    <a:cubicBezTo>
                      <a:pt x="0" y="259"/>
                      <a:pt x="0" y="259"/>
                      <a:pt x="0" y="259"/>
                    </a:cubicBezTo>
                    <a:cubicBezTo>
                      <a:pt x="79" y="25"/>
                      <a:pt x="79" y="25"/>
                      <a:pt x="79" y="25"/>
                    </a:cubicBezTo>
                    <a:cubicBezTo>
                      <a:pt x="79" y="11"/>
                      <a:pt x="121" y="0"/>
                      <a:pt x="171" y="0"/>
                    </a:cubicBez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56" name="išḷiḋê">
                <a:extLst>
                  <a:ext uri="{FF2B5EF4-FFF2-40B4-BE49-F238E27FC236}">
                    <a16:creationId xmlns:a16="http://schemas.microsoft.com/office/drawing/2014/main" id="{E329D2E3-0655-5E44-8333-2F194811DDA3}"/>
                  </a:ext>
                </a:extLst>
              </p:cNvPr>
              <p:cNvSpPr/>
              <p:nvPr/>
            </p:nvSpPr>
            <p:spPr bwMode="auto">
              <a:xfrm>
                <a:off x="4673603" y="2576138"/>
                <a:ext cx="453095" cy="89888"/>
              </a:xfrm>
              <a:custGeom>
                <a:avLst/>
                <a:gdLst>
                  <a:gd name="T0" fmla="*/ 0 w 1240"/>
                  <a:gd name="T1" fmla="*/ 246 h 246"/>
                  <a:gd name="T2" fmla="*/ 548 w 1240"/>
                  <a:gd name="T3" fmla="*/ 229 h 246"/>
                  <a:gd name="T4" fmla="*/ 1240 w 1240"/>
                  <a:gd name="T5" fmla="*/ 0 h 246"/>
                  <a:gd name="T6" fmla="*/ 486 w 1240"/>
                  <a:gd name="T7" fmla="*/ 39 h 246"/>
                  <a:gd name="T8" fmla="*/ 0 w 1240"/>
                  <a:gd name="T9" fmla="*/ 246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40" h="246">
                    <a:moveTo>
                      <a:pt x="0" y="246"/>
                    </a:moveTo>
                    <a:lnTo>
                      <a:pt x="548" y="229"/>
                    </a:lnTo>
                    <a:lnTo>
                      <a:pt x="1240" y="0"/>
                    </a:lnTo>
                    <a:lnTo>
                      <a:pt x="486" y="39"/>
                    </a:lnTo>
                    <a:lnTo>
                      <a:pt x="0" y="246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57" name="iśḻîḑê">
                <a:extLst>
                  <a:ext uri="{FF2B5EF4-FFF2-40B4-BE49-F238E27FC236}">
                    <a16:creationId xmlns:a16="http://schemas.microsoft.com/office/drawing/2014/main" id="{5EC9A2C1-CF20-2440-849D-1470076138DE}"/>
                  </a:ext>
                </a:extLst>
              </p:cNvPr>
              <p:cNvSpPr/>
              <p:nvPr/>
            </p:nvSpPr>
            <p:spPr bwMode="auto">
              <a:xfrm>
                <a:off x="5837401" y="2608658"/>
                <a:ext cx="67234" cy="67599"/>
              </a:xfrm>
              <a:prstGeom prst="ellipse">
                <a:avLst/>
              </a:pr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58" name="íṩlíďè">
                <a:extLst>
                  <a:ext uri="{FF2B5EF4-FFF2-40B4-BE49-F238E27FC236}">
                    <a16:creationId xmlns:a16="http://schemas.microsoft.com/office/drawing/2014/main" id="{37AC7E07-27DB-A84A-92FF-6E2685108222}"/>
                  </a:ext>
                </a:extLst>
              </p:cNvPr>
              <p:cNvSpPr/>
              <p:nvPr/>
            </p:nvSpPr>
            <p:spPr bwMode="auto">
              <a:xfrm>
                <a:off x="5706588" y="2608658"/>
                <a:ext cx="67599" cy="67599"/>
              </a:xfrm>
              <a:prstGeom prst="ellipse">
                <a:avLst/>
              </a:pr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59" name="iŝļiḑè">
                <a:extLst>
                  <a:ext uri="{FF2B5EF4-FFF2-40B4-BE49-F238E27FC236}">
                    <a16:creationId xmlns:a16="http://schemas.microsoft.com/office/drawing/2014/main" id="{5891D9EF-A396-8A4E-96FD-116DDE8DA638}"/>
                  </a:ext>
                </a:extLst>
              </p:cNvPr>
              <p:cNvSpPr/>
              <p:nvPr/>
            </p:nvSpPr>
            <p:spPr bwMode="auto">
              <a:xfrm>
                <a:off x="5576140" y="2608658"/>
                <a:ext cx="67234" cy="67599"/>
              </a:xfrm>
              <a:prstGeom prst="ellipse">
                <a:avLst/>
              </a:pr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60" name="íṡ1íḓé">
                <a:extLst>
                  <a:ext uri="{FF2B5EF4-FFF2-40B4-BE49-F238E27FC236}">
                    <a16:creationId xmlns:a16="http://schemas.microsoft.com/office/drawing/2014/main" id="{6C80DC57-EA3E-5047-9C64-69F921EFEBCF}"/>
                  </a:ext>
                </a:extLst>
              </p:cNvPr>
              <p:cNvSpPr/>
              <p:nvPr/>
            </p:nvSpPr>
            <p:spPr bwMode="auto">
              <a:xfrm>
                <a:off x="5445327" y="2608658"/>
                <a:ext cx="67234" cy="67599"/>
              </a:xfrm>
              <a:prstGeom prst="ellipse">
                <a:avLst/>
              </a:pr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61" name="iṧḷíḑè">
                <a:extLst>
                  <a:ext uri="{FF2B5EF4-FFF2-40B4-BE49-F238E27FC236}">
                    <a16:creationId xmlns:a16="http://schemas.microsoft.com/office/drawing/2014/main" id="{50D2F8F4-4A15-E24E-839A-D479F5748A4F}"/>
                  </a:ext>
                </a:extLst>
              </p:cNvPr>
              <p:cNvSpPr/>
              <p:nvPr/>
            </p:nvSpPr>
            <p:spPr bwMode="auto">
              <a:xfrm>
                <a:off x="5314514" y="2608658"/>
                <a:ext cx="67599" cy="67599"/>
              </a:xfrm>
              <a:prstGeom prst="ellipse">
                <a:avLst/>
              </a:pr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</p:grpSp>
        <p:cxnSp>
          <p:nvCxnSpPr>
            <p:cNvPr id="312" name="直接箭头连接符 8">
              <a:extLst>
                <a:ext uri="{FF2B5EF4-FFF2-40B4-BE49-F238E27FC236}">
                  <a16:creationId xmlns:a16="http://schemas.microsoft.com/office/drawing/2014/main" id="{950548B6-F10F-8F41-A98B-56025B568A19}"/>
                </a:ext>
              </a:extLst>
            </p:cNvPr>
            <p:cNvCxnSpPr>
              <a:cxnSpLocks/>
            </p:cNvCxnSpPr>
            <p:nvPr/>
          </p:nvCxnSpPr>
          <p:spPr>
            <a:xfrm>
              <a:off x="4552590" y="3495957"/>
              <a:ext cx="5119244" cy="0"/>
            </a:xfrm>
            <a:prstGeom prst="straightConnector1">
              <a:avLst/>
            </a:prstGeom>
            <a:ln w="381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3" name="文本框 312">
              <a:extLst>
                <a:ext uri="{FF2B5EF4-FFF2-40B4-BE49-F238E27FC236}">
                  <a16:creationId xmlns:a16="http://schemas.microsoft.com/office/drawing/2014/main" id="{1DE11316-C3DF-7749-9B98-AB88A57ABC7C}"/>
                </a:ext>
              </a:extLst>
            </p:cNvPr>
            <p:cNvSpPr txBox="1"/>
            <p:nvPr/>
          </p:nvSpPr>
          <p:spPr>
            <a:xfrm>
              <a:off x="3599703" y="3080459"/>
              <a:ext cx="171481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KL</a:t>
              </a:r>
              <a:endParaRPr lang="zh-CN" altLang="en-US" sz="48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14" name="文本框 313">
              <a:extLst>
                <a:ext uri="{FF2B5EF4-FFF2-40B4-BE49-F238E27FC236}">
                  <a16:creationId xmlns:a16="http://schemas.microsoft.com/office/drawing/2014/main" id="{AA67910F-6986-264E-A720-709265A63548}"/>
                </a:ext>
              </a:extLst>
            </p:cNvPr>
            <p:cNvSpPr txBox="1"/>
            <p:nvPr/>
          </p:nvSpPr>
          <p:spPr>
            <a:xfrm>
              <a:off x="9925834" y="3080459"/>
              <a:ext cx="171481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HK</a:t>
              </a:r>
              <a:endParaRPr lang="zh-CN" altLang="en-US" sz="48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15" name="文本框 314">
              <a:extLst>
                <a:ext uri="{FF2B5EF4-FFF2-40B4-BE49-F238E27FC236}">
                  <a16:creationId xmlns:a16="http://schemas.microsoft.com/office/drawing/2014/main" id="{F5A88FA7-7AE2-1047-987C-4B8E91A693CA}"/>
                </a:ext>
              </a:extLst>
            </p:cNvPr>
            <p:cNvSpPr txBox="1"/>
            <p:nvPr/>
          </p:nvSpPr>
          <p:spPr>
            <a:xfrm>
              <a:off x="7441666" y="2417895"/>
              <a:ext cx="15364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rgbClr val="00B0F0"/>
                  </a:solidFill>
                  <a:latin typeface="Century Gothic" panose="020B0502020202020204" pitchFamily="34" charset="0"/>
                </a:rPr>
                <a:t>4 Hours</a:t>
              </a:r>
              <a:endParaRPr lang="zh-CN" altLang="en-US" sz="2400" b="1" dirty="0">
                <a:solidFill>
                  <a:srgbClr val="00B0F0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316" name="文本框 315">
              <a:extLst>
                <a:ext uri="{FF2B5EF4-FFF2-40B4-BE49-F238E27FC236}">
                  <a16:creationId xmlns:a16="http://schemas.microsoft.com/office/drawing/2014/main" id="{476B2F10-B6E6-6E46-8BEC-7216D11B90A4}"/>
                </a:ext>
              </a:extLst>
            </p:cNvPr>
            <p:cNvSpPr txBox="1"/>
            <p:nvPr/>
          </p:nvSpPr>
          <p:spPr>
            <a:xfrm>
              <a:off x="7441666" y="4108908"/>
              <a:ext cx="153647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rgbClr val="00B0F0"/>
                  </a:solidFill>
                  <a:latin typeface="Century Gothic" panose="020B0502020202020204" pitchFamily="34" charset="0"/>
                </a:rPr>
                <a:t>7 Days</a:t>
              </a:r>
              <a:endParaRPr lang="zh-CN" altLang="en-US" sz="2400" b="1" dirty="0">
                <a:solidFill>
                  <a:srgbClr val="00B0F0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317" name="组合 316">
              <a:extLst>
                <a:ext uri="{FF2B5EF4-FFF2-40B4-BE49-F238E27FC236}">
                  <a16:creationId xmlns:a16="http://schemas.microsoft.com/office/drawing/2014/main" id="{80A8F655-F32F-C44B-AA84-03B9B71CD9C4}"/>
                </a:ext>
              </a:extLst>
            </p:cNvPr>
            <p:cNvGrpSpPr/>
            <p:nvPr/>
          </p:nvGrpSpPr>
          <p:grpSpPr>
            <a:xfrm>
              <a:off x="1761386" y="3980701"/>
              <a:ext cx="1138892" cy="1190436"/>
              <a:chOff x="6442806" y="973162"/>
              <a:chExt cx="1461022" cy="1780968"/>
            </a:xfrm>
          </p:grpSpPr>
          <p:sp>
            <p:nvSpPr>
              <p:cNvPr id="369" name="îŝľîde">
                <a:extLst>
                  <a:ext uri="{FF2B5EF4-FFF2-40B4-BE49-F238E27FC236}">
                    <a16:creationId xmlns:a16="http://schemas.microsoft.com/office/drawing/2014/main" id="{24F7F6E4-1844-9445-BC8C-AA68F0EB643E}"/>
                  </a:ext>
                </a:extLst>
              </p:cNvPr>
              <p:cNvSpPr/>
              <p:nvPr/>
            </p:nvSpPr>
            <p:spPr bwMode="auto">
              <a:xfrm>
                <a:off x="7008762" y="2629161"/>
                <a:ext cx="119734" cy="120389"/>
              </a:xfrm>
              <a:prstGeom prst="ellipse">
                <a:avLst/>
              </a:pr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70" name="í$ļîḓê">
                <a:extLst>
                  <a:ext uri="{FF2B5EF4-FFF2-40B4-BE49-F238E27FC236}">
                    <a16:creationId xmlns:a16="http://schemas.microsoft.com/office/drawing/2014/main" id="{3737E464-AEAD-3847-9948-F9F70E705DDF}"/>
                  </a:ext>
                </a:extLst>
              </p:cNvPr>
              <p:cNvSpPr/>
              <p:nvPr/>
            </p:nvSpPr>
            <p:spPr bwMode="auto">
              <a:xfrm>
                <a:off x="6638437" y="2629161"/>
                <a:ext cx="121043" cy="120389"/>
              </a:xfrm>
              <a:prstGeom prst="ellipse">
                <a:avLst/>
              </a:pr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71" name="iṩ1ïḍê">
                <a:extLst>
                  <a:ext uri="{FF2B5EF4-FFF2-40B4-BE49-F238E27FC236}">
                    <a16:creationId xmlns:a16="http://schemas.microsoft.com/office/drawing/2014/main" id="{329A4568-3452-EF4F-8C92-FADEC48C1F1E}"/>
                  </a:ext>
                </a:extLst>
              </p:cNvPr>
              <p:cNvSpPr/>
              <p:nvPr/>
            </p:nvSpPr>
            <p:spPr bwMode="auto">
              <a:xfrm>
                <a:off x="7539387" y="2629161"/>
                <a:ext cx="119734" cy="120389"/>
              </a:xfrm>
              <a:prstGeom prst="ellipse">
                <a:avLst/>
              </a:pr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72" name="ïSľïḓé">
                <a:extLst>
                  <a:ext uri="{FF2B5EF4-FFF2-40B4-BE49-F238E27FC236}">
                    <a16:creationId xmlns:a16="http://schemas.microsoft.com/office/drawing/2014/main" id="{1BDA6C54-A9DC-6B4A-B418-3BF5545C7BBE}"/>
                  </a:ext>
                </a:extLst>
              </p:cNvPr>
              <p:cNvSpPr/>
              <p:nvPr/>
            </p:nvSpPr>
            <p:spPr bwMode="auto">
              <a:xfrm>
                <a:off x="7169062" y="2629161"/>
                <a:ext cx="119734" cy="120389"/>
              </a:xfrm>
              <a:prstGeom prst="ellipse">
                <a:avLst/>
              </a:pr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73" name="ïŝḷîďe">
                <a:extLst>
                  <a:ext uri="{FF2B5EF4-FFF2-40B4-BE49-F238E27FC236}">
                    <a16:creationId xmlns:a16="http://schemas.microsoft.com/office/drawing/2014/main" id="{7FBB2879-0F1C-DE44-B7BB-1594B1188816}"/>
                  </a:ext>
                </a:extLst>
              </p:cNvPr>
              <p:cNvSpPr/>
              <p:nvPr/>
            </p:nvSpPr>
            <p:spPr bwMode="auto">
              <a:xfrm>
                <a:off x="6739197" y="2438764"/>
                <a:ext cx="845336" cy="113846"/>
              </a:xfrm>
              <a:prstGeom prst="rect">
                <a:avLst/>
              </a:pr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74" name="iṩļïďe">
                <a:extLst>
                  <a:ext uri="{FF2B5EF4-FFF2-40B4-BE49-F238E27FC236}">
                    <a16:creationId xmlns:a16="http://schemas.microsoft.com/office/drawing/2014/main" id="{01B94A5E-B036-D74A-BF83-E44371AD16F8}"/>
                  </a:ext>
                </a:extLst>
              </p:cNvPr>
              <p:cNvSpPr/>
              <p:nvPr/>
            </p:nvSpPr>
            <p:spPr bwMode="auto">
              <a:xfrm>
                <a:off x="6739197" y="2438764"/>
                <a:ext cx="845336" cy="1138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75" name="íṥḻidé">
                <a:extLst>
                  <a:ext uri="{FF2B5EF4-FFF2-40B4-BE49-F238E27FC236}">
                    <a16:creationId xmlns:a16="http://schemas.microsoft.com/office/drawing/2014/main" id="{35D72D62-7EF8-C347-A3D2-58B993C32222}"/>
                  </a:ext>
                </a:extLst>
              </p:cNvPr>
              <p:cNvSpPr/>
              <p:nvPr/>
            </p:nvSpPr>
            <p:spPr bwMode="auto">
              <a:xfrm>
                <a:off x="6581514" y="2472787"/>
                <a:ext cx="1144344" cy="236197"/>
              </a:xfrm>
              <a:custGeom>
                <a:avLst/>
                <a:gdLst>
                  <a:gd name="T0" fmla="*/ 841 w 841"/>
                  <a:gd name="T1" fmla="*/ 174 h 174"/>
                  <a:gd name="T2" fmla="*/ 841 w 841"/>
                  <a:gd name="T3" fmla="*/ 37 h 174"/>
                  <a:gd name="T4" fmla="*/ 804 w 841"/>
                  <a:gd name="T5" fmla="*/ 0 h 174"/>
                  <a:gd name="T6" fmla="*/ 37 w 841"/>
                  <a:gd name="T7" fmla="*/ 0 h 174"/>
                  <a:gd name="T8" fmla="*/ 0 w 841"/>
                  <a:gd name="T9" fmla="*/ 37 h 174"/>
                  <a:gd name="T10" fmla="*/ 0 w 841"/>
                  <a:gd name="T11" fmla="*/ 174 h 174"/>
                  <a:gd name="T12" fmla="*/ 841 w 841"/>
                  <a:gd name="T13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41" h="174">
                    <a:moveTo>
                      <a:pt x="841" y="174"/>
                    </a:moveTo>
                    <a:cubicBezTo>
                      <a:pt x="841" y="37"/>
                      <a:pt x="841" y="37"/>
                      <a:pt x="841" y="37"/>
                    </a:cubicBezTo>
                    <a:cubicBezTo>
                      <a:pt x="841" y="17"/>
                      <a:pt x="825" y="0"/>
                      <a:pt x="804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7" y="0"/>
                      <a:pt x="0" y="17"/>
                      <a:pt x="0" y="37"/>
                    </a:cubicBezTo>
                    <a:cubicBezTo>
                      <a:pt x="0" y="174"/>
                      <a:pt x="0" y="174"/>
                      <a:pt x="0" y="174"/>
                    </a:cubicBezTo>
                    <a:cubicBezTo>
                      <a:pt x="841" y="174"/>
                      <a:pt x="841" y="174"/>
                      <a:pt x="841" y="174"/>
                    </a:cubicBezTo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76" name="îŝlïḓé">
                <a:extLst>
                  <a:ext uri="{FF2B5EF4-FFF2-40B4-BE49-F238E27FC236}">
                    <a16:creationId xmlns:a16="http://schemas.microsoft.com/office/drawing/2014/main" id="{437A57D5-21C2-B24D-BE96-BC983C010D25}"/>
                  </a:ext>
                </a:extLst>
              </p:cNvPr>
              <p:cNvSpPr/>
              <p:nvPr/>
            </p:nvSpPr>
            <p:spPr bwMode="auto">
              <a:xfrm>
                <a:off x="7121954" y="2472787"/>
                <a:ext cx="603905" cy="236197"/>
              </a:xfrm>
              <a:custGeom>
                <a:avLst/>
                <a:gdLst>
                  <a:gd name="T0" fmla="*/ 0 w 444"/>
                  <a:gd name="T1" fmla="*/ 0 h 174"/>
                  <a:gd name="T2" fmla="*/ 407 w 444"/>
                  <a:gd name="T3" fmla="*/ 0 h 174"/>
                  <a:gd name="T4" fmla="*/ 444 w 444"/>
                  <a:gd name="T5" fmla="*/ 37 h 174"/>
                  <a:gd name="T6" fmla="*/ 444 w 444"/>
                  <a:gd name="T7" fmla="*/ 174 h 174"/>
                  <a:gd name="T8" fmla="*/ 37 w 444"/>
                  <a:gd name="T9" fmla="*/ 174 h 174"/>
                  <a:gd name="T10" fmla="*/ 37 w 444"/>
                  <a:gd name="T11" fmla="*/ 37 h 174"/>
                  <a:gd name="T12" fmla="*/ 0 w 444"/>
                  <a:gd name="T13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4" h="174">
                    <a:moveTo>
                      <a:pt x="0" y="0"/>
                    </a:moveTo>
                    <a:cubicBezTo>
                      <a:pt x="407" y="0"/>
                      <a:pt x="407" y="0"/>
                      <a:pt x="407" y="0"/>
                    </a:cubicBezTo>
                    <a:cubicBezTo>
                      <a:pt x="428" y="0"/>
                      <a:pt x="444" y="17"/>
                      <a:pt x="444" y="37"/>
                    </a:cubicBezTo>
                    <a:cubicBezTo>
                      <a:pt x="444" y="174"/>
                      <a:pt x="444" y="174"/>
                      <a:pt x="444" y="174"/>
                    </a:cubicBezTo>
                    <a:cubicBezTo>
                      <a:pt x="37" y="174"/>
                      <a:pt x="37" y="174"/>
                      <a:pt x="37" y="174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37" y="17"/>
                      <a:pt x="20" y="0"/>
                      <a:pt x="0" y="0"/>
                    </a:cubicBezTo>
                  </a:path>
                </a:pathLst>
              </a:custGeom>
              <a:solidFill>
                <a:srgbClr val="00B0F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77" name="iṣḻïḓè">
                <a:extLst>
                  <a:ext uri="{FF2B5EF4-FFF2-40B4-BE49-F238E27FC236}">
                    <a16:creationId xmlns:a16="http://schemas.microsoft.com/office/drawing/2014/main" id="{3B8DE361-CD6C-8D47-ACEE-DF3C81EA1507}"/>
                  </a:ext>
                </a:extLst>
              </p:cNvPr>
              <p:cNvSpPr/>
              <p:nvPr/>
            </p:nvSpPr>
            <p:spPr bwMode="auto">
              <a:xfrm>
                <a:off x="7442553" y="2523167"/>
                <a:ext cx="156374" cy="1779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78" name="íŝľîḍè">
                <a:extLst>
                  <a:ext uri="{FF2B5EF4-FFF2-40B4-BE49-F238E27FC236}">
                    <a16:creationId xmlns:a16="http://schemas.microsoft.com/office/drawing/2014/main" id="{BD337043-F96F-7745-8D1B-61E446F7A28F}"/>
                  </a:ext>
                </a:extLst>
              </p:cNvPr>
              <p:cNvSpPr/>
              <p:nvPr/>
            </p:nvSpPr>
            <p:spPr bwMode="auto">
              <a:xfrm>
                <a:off x="7672861" y="2577473"/>
                <a:ext cx="30097" cy="51689"/>
              </a:xfrm>
              <a:custGeom>
                <a:avLst/>
                <a:gdLst>
                  <a:gd name="T0" fmla="*/ 0 w 22"/>
                  <a:gd name="T1" fmla="*/ 25 h 38"/>
                  <a:gd name="T2" fmla="*/ 11 w 22"/>
                  <a:gd name="T3" fmla="*/ 38 h 38"/>
                  <a:gd name="T4" fmla="*/ 22 w 22"/>
                  <a:gd name="T5" fmla="*/ 25 h 38"/>
                  <a:gd name="T6" fmla="*/ 22 w 22"/>
                  <a:gd name="T7" fmla="*/ 13 h 38"/>
                  <a:gd name="T8" fmla="*/ 11 w 22"/>
                  <a:gd name="T9" fmla="*/ 0 h 38"/>
                  <a:gd name="T10" fmla="*/ 0 w 22"/>
                  <a:gd name="T11" fmla="*/ 13 h 38"/>
                  <a:gd name="T12" fmla="*/ 0 w 22"/>
                  <a:gd name="T13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38">
                    <a:moveTo>
                      <a:pt x="0" y="25"/>
                    </a:moveTo>
                    <a:cubicBezTo>
                      <a:pt x="0" y="32"/>
                      <a:pt x="5" y="38"/>
                      <a:pt x="11" y="38"/>
                    </a:cubicBezTo>
                    <a:cubicBezTo>
                      <a:pt x="17" y="38"/>
                      <a:pt x="22" y="32"/>
                      <a:pt x="22" y="25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2" y="6"/>
                      <a:pt x="17" y="0"/>
                      <a:pt x="11" y="0"/>
                    </a:cubicBezTo>
                    <a:cubicBezTo>
                      <a:pt x="5" y="0"/>
                      <a:pt x="0" y="6"/>
                      <a:pt x="0" y="13"/>
                    </a:cubicBez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79" name="i$ļïḍê">
                <a:extLst>
                  <a:ext uri="{FF2B5EF4-FFF2-40B4-BE49-F238E27FC236}">
                    <a16:creationId xmlns:a16="http://schemas.microsoft.com/office/drawing/2014/main" id="{64B9C27F-8581-3D43-BF31-AE1607EF2DF3}"/>
                  </a:ext>
                </a:extLst>
              </p:cNvPr>
              <p:cNvSpPr/>
              <p:nvPr/>
            </p:nvSpPr>
            <p:spPr bwMode="auto">
              <a:xfrm>
                <a:off x="7612667" y="2577473"/>
                <a:ext cx="31406" cy="51689"/>
              </a:xfrm>
              <a:custGeom>
                <a:avLst/>
                <a:gdLst>
                  <a:gd name="T0" fmla="*/ 0 w 23"/>
                  <a:gd name="T1" fmla="*/ 25 h 38"/>
                  <a:gd name="T2" fmla="*/ 12 w 23"/>
                  <a:gd name="T3" fmla="*/ 38 h 38"/>
                  <a:gd name="T4" fmla="*/ 23 w 23"/>
                  <a:gd name="T5" fmla="*/ 25 h 38"/>
                  <a:gd name="T6" fmla="*/ 23 w 23"/>
                  <a:gd name="T7" fmla="*/ 13 h 38"/>
                  <a:gd name="T8" fmla="*/ 12 w 23"/>
                  <a:gd name="T9" fmla="*/ 0 h 38"/>
                  <a:gd name="T10" fmla="*/ 0 w 23"/>
                  <a:gd name="T11" fmla="*/ 13 h 38"/>
                  <a:gd name="T12" fmla="*/ 0 w 23"/>
                  <a:gd name="T13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8">
                    <a:moveTo>
                      <a:pt x="0" y="25"/>
                    </a:moveTo>
                    <a:cubicBezTo>
                      <a:pt x="0" y="32"/>
                      <a:pt x="5" y="38"/>
                      <a:pt x="12" y="38"/>
                    </a:cubicBezTo>
                    <a:cubicBezTo>
                      <a:pt x="18" y="38"/>
                      <a:pt x="23" y="32"/>
                      <a:pt x="23" y="25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6"/>
                      <a:pt x="18" y="0"/>
                      <a:pt x="12" y="0"/>
                    </a:cubicBezTo>
                    <a:cubicBezTo>
                      <a:pt x="5" y="0"/>
                      <a:pt x="0" y="6"/>
                      <a:pt x="0" y="13"/>
                    </a:cubicBez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80" name="ïṣḻïḍe">
                <a:extLst>
                  <a:ext uri="{FF2B5EF4-FFF2-40B4-BE49-F238E27FC236}">
                    <a16:creationId xmlns:a16="http://schemas.microsoft.com/office/drawing/2014/main" id="{C1371684-E138-1743-9D78-CBB8944D6015}"/>
                  </a:ext>
                </a:extLst>
              </p:cNvPr>
              <p:cNvSpPr/>
              <p:nvPr/>
            </p:nvSpPr>
            <p:spPr bwMode="auto">
              <a:xfrm>
                <a:off x="7554436" y="2577473"/>
                <a:ext cx="30097" cy="51689"/>
              </a:xfrm>
              <a:custGeom>
                <a:avLst/>
                <a:gdLst>
                  <a:gd name="T0" fmla="*/ 0 w 22"/>
                  <a:gd name="T1" fmla="*/ 25 h 38"/>
                  <a:gd name="T2" fmla="*/ 11 w 22"/>
                  <a:gd name="T3" fmla="*/ 38 h 38"/>
                  <a:gd name="T4" fmla="*/ 22 w 22"/>
                  <a:gd name="T5" fmla="*/ 25 h 38"/>
                  <a:gd name="T6" fmla="*/ 22 w 22"/>
                  <a:gd name="T7" fmla="*/ 13 h 38"/>
                  <a:gd name="T8" fmla="*/ 11 w 22"/>
                  <a:gd name="T9" fmla="*/ 0 h 38"/>
                  <a:gd name="T10" fmla="*/ 0 w 22"/>
                  <a:gd name="T11" fmla="*/ 13 h 38"/>
                  <a:gd name="T12" fmla="*/ 0 w 22"/>
                  <a:gd name="T13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38">
                    <a:moveTo>
                      <a:pt x="0" y="25"/>
                    </a:moveTo>
                    <a:cubicBezTo>
                      <a:pt x="0" y="32"/>
                      <a:pt x="5" y="38"/>
                      <a:pt x="11" y="38"/>
                    </a:cubicBezTo>
                    <a:cubicBezTo>
                      <a:pt x="17" y="38"/>
                      <a:pt x="22" y="32"/>
                      <a:pt x="22" y="25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2" y="6"/>
                      <a:pt x="17" y="0"/>
                      <a:pt x="11" y="0"/>
                    </a:cubicBezTo>
                    <a:cubicBezTo>
                      <a:pt x="5" y="0"/>
                      <a:pt x="0" y="6"/>
                      <a:pt x="0" y="13"/>
                    </a:cubicBez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81" name="íşḻide">
                <a:extLst>
                  <a:ext uri="{FF2B5EF4-FFF2-40B4-BE49-F238E27FC236}">
                    <a16:creationId xmlns:a16="http://schemas.microsoft.com/office/drawing/2014/main" id="{1BE3A835-E399-B34D-B058-19042A1BDAFE}"/>
                  </a:ext>
                </a:extLst>
              </p:cNvPr>
              <p:cNvSpPr/>
              <p:nvPr/>
            </p:nvSpPr>
            <p:spPr bwMode="auto">
              <a:xfrm>
                <a:off x="7494242" y="2577473"/>
                <a:ext cx="31406" cy="51689"/>
              </a:xfrm>
              <a:custGeom>
                <a:avLst/>
                <a:gdLst>
                  <a:gd name="T0" fmla="*/ 0 w 23"/>
                  <a:gd name="T1" fmla="*/ 25 h 38"/>
                  <a:gd name="T2" fmla="*/ 11 w 23"/>
                  <a:gd name="T3" fmla="*/ 38 h 38"/>
                  <a:gd name="T4" fmla="*/ 23 w 23"/>
                  <a:gd name="T5" fmla="*/ 25 h 38"/>
                  <a:gd name="T6" fmla="*/ 23 w 23"/>
                  <a:gd name="T7" fmla="*/ 13 h 38"/>
                  <a:gd name="T8" fmla="*/ 11 w 23"/>
                  <a:gd name="T9" fmla="*/ 0 h 38"/>
                  <a:gd name="T10" fmla="*/ 0 w 23"/>
                  <a:gd name="T11" fmla="*/ 13 h 38"/>
                  <a:gd name="T12" fmla="*/ 0 w 23"/>
                  <a:gd name="T13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8">
                    <a:moveTo>
                      <a:pt x="0" y="25"/>
                    </a:moveTo>
                    <a:cubicBezTo>
                      <a:pt x="0" y="32"/>
                      <a:pt x="5" y="38"/>
                      <a:pt x="11" y="38"/>
                    </a:cubicBezTo>
                    <a:cubicBezTo>
                      <a:pt x="17" y="38"/>
                      <a:pt x="23" y="32"/>
                      <a:pt x="23" y="25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6"/>
                      <a:pt x="17" y="0"/>
                      <a:pt x="11" y="0"/>
                    </a:cubicBezTo>
                    <a:cubicBezTo>
                      <a:pt x="5" y="0"/>
                      <a:pt x="0" y="6"/>
                      <a:pt x="0" y="13"/>
                    </a:cubicBez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82" name="ïṧļiḓè">
                <a:extLst>
                  <a:ext uri="{FF2B5EF4-FFF2-40B4-BE49-F238E27FC236}">
                    <a16:creationId xmlns:a16="http://schemas.microsoft.com/office/drawing/2014/main" id="{D3037C3A-84AC-C34B-9B9E-9B942B70DBC9}"/>
                  </a:ext>
                </a:extLst>
              </p:cNvPr>
              <p:cNvSpPr/>
              <p:nvPr/>
            </p:nvSpPr>
            <p:spPr bwMode="auto">
              <a:xfrm>
                <a:off x="7434702" y="2577473"/>
                <a:ext cx="31406" cy="51689"/>
              </a:xfrm>
              <a:custGeom>
                <a:avLst/>
                <a:gdLst>
                  <a:gd name="T0" fmla="*/ 0 w 23"/>
                  <a:gd name="T1" fmla="*/ 25 h 38"/>
                  <a:gd name="T2" fmla="*/ 12 w 23"/>
                  <a:gd name="T3" fmla="*/ 38 h 38"/>
                  <a:gd name="T4" fmla="*/ 23 w 23"/>
                  <a:gd name="T5" fmla="*/ 25 h 38"/>
                  <a:gd name="T6" fmla="*/ 23 w 23"/>
                  <a:gd name="T7" fmla="*/ 13 h 38"/>
                  <a:gd name="T8" fmla="*/ 12 w 23"/>
                  <a:gd name="T9" fmla="*/ 0 h 38"/>
                  <a:gd name="T10" fmla="*/ 0 w 23"/>
                  <a:gd name="T11" fmla="*/ 13 h 38"/>
                  <a:gd name="T12" fmla="*/ 0 w 23"/>
                  <a:gd name="T13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8">
                    <a:moveTo>
                      <a:pt x="0" y="25"/>
                    </a:moveTo>
                    <a:cubicBezTo>
                      <a:pt x="0" y="32"/>
                      <a:pt x="5" y="38"/>
                      <a:pt x="12" y="38"/>
                    </a:cubicBezTo>
                    <a:cubicBezTo>
                      <a:pt x="18" y="38"/>
                      <a:pt x="23" y="32"/>
                      <a:pt x="23" y="25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6"/>
                      <a:pt x="18" y="0"/>
                      <a:pt x="12" y="0"/>
                    </a:cubicBezTo>
                    <a:cubicBezTo>
                      <a:pt x="5" y="0"/>
                      <a:pt x="0" y="6"/>
                      <a:pt x="0" y="13"/>
                    </a:cubicBez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83" name="iṣḻíďè">
                <a:extLst>
                  <a:ext uri="{FF2B5EF4-FFF2-40B4-BE49-F238E27FC236}">
                    <a16:creationId xmlns:a16="http://schemas.microsoft.com/office/drawing/2014/main" id="{AFB75EEE-CF12-6947-A2C8-3692AB4A1F6D}"/>
                  </a:ext>
                </a:extLst>
              </p:cNvPr>
              <p:cNvSpPr/>
              <p:nvPr/>
            </p:nvSpPr>
            <p:spPr bwMode="auto">
              <a:xfrm>
                <a:off x="7375816" y="2577473"/>
                <a:ext cx="30097" cy="51689"/>
              </a:xfrm>
              <a:custGeom>
                <a:avLst/>
                <a:gdLst>
                  <a:gd name="T0" fmla="*/ 0 w 22"/>
                  <a:gd name="T1" fmla="*/ 25 h 38"/>
                  <a:gd name="T2" fmla="*/ 11 w 22"/>
                  <a:gd name="T3" fmla="*/ 38 h 38"/>
                  <a:gd name="T4" fmla="*/ 22 w 22"/>
                  <a:gd name="T5" fmla="*/ 25 h 38"/>
                  <a:gd name="T6" fmla="*/ 22 w 22"/>
                  <a:gd name="T7" fmla="*/ 13 h 38"/>
                  <a:gd name="T8" fmla="*/ 11 w 22"/>
                  <a:gd name="T9" fmla="*/ 0 h 38"/>
                  <a:gd name="T10" fmla="*/ 0 w 22"/>
                  <a:gd name="T11" fmla="*/ 13 h 38"/>
                  <a:gd name="T12" fmla="*/ 0 w 22"/>
                  <a:gd name="T13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38">
                    <a:moveTo>
                      <a:pt x="0" y="25"/>
                    </a:moveTo>
                    <a:cubicBezTo>
                      <a:pt x="0" y="32"/>
                      <a:pt x="5" y="38"/>
                      <a:pt x="11" y="38"/>
                    </a:cubicBezTo>
                    <a:cubicBezTo>
                      <a:pt x="17" y="38"/>
                      <a:pt x="22" y="32"/>
                      <a:pt x="22" y="25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2" y="6"/>
                      <a:pt x="17" y="0"/>
                      <a:pt x="11" y="0"/>
                    </a:cubicBezTo>
                    <a:cubicBezTo>
                      <a:pt x="5" y="0"/>
                      <a:pt x="0" y="6"/>
                      <a:pt x="0" y="13"/>
                    </a:cubicBez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84" name="íslïḓé">
                <a:extLst>
                  <a:ext uri="{FF2B5EF4-FFF2-40B4-BE49-F238E27FC236}">
                    <a16:creationId xmlns:a16="http://schemas.microsoft.com/office/drawing/2014/main" id="{A4704896-DCDC-4348-A6F2-7D89475EF94F}"/>
                  </a:ext>
                </a:extLst>
              </p:cNvPr>
              <p:cNvSpPr/>
              <p:nvPr/>
            </p:nvSpPr>
            <p:spPr bwMode="auto">
              <a:xfrm>
                <a:off x="7316276" y="2577473"/>
                <a:ext cx="31406" cy="51689"/>
              </a:xfrm>
              <a:custGeom>
                <a:avLst/>
                <a:gdLst>
                  <a:gd name="T0" fmla="*/ 0 w 23"/>
                  <a:gd name="T1" fmla="*/ 25 h 38"/>
                  <a:gd name="T2" fmla="*/ 11 w 23"/>
                  <a:gd name="T3" fmla="*/ 38 h 38"/>
                  <a:gd name="T4" fmla="*/ 23 w 23"/>
                  <a:gd name="T5" fmla="*/ 25 h 38"/>
                  <a:gd name="T6" fmla="*/ 23 w 23"/>
                  <a:gd name="T7" fmla="*/ 13 h 38"/>
                  <a:gd name="T8" fmla="*/ 11 w 23"/>
                  <a:gd name="T9" fmla="*/ 0 h 38"/>
                  <a:gd name="T10" fmla="*/ 0 w 23"/>
                  <a:gd name="T11" fmla="*/ 13 h 38"/>
                  <a:gd name="T12" fmla="*/ 0 w 23"/>
                  <a:gd name="T13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8">
                    <a:moveTo>
                      <a:pt x="0" y="25"/>
                    </a:moveTo>
                    <a:cubicBezTo>
                      <a:pt x="0" y="32"/>
                      <a:pt x="5" y="38"/>
                      <a:pt x="11" y="38"/>
                    </a:cubicBezTo>
                    <a:cubicBezTo>
                      <a:pt x="18" y="38"/>
                      <a:pt x="23" y="32"/>
                      <a:pt x="23" y="25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6"/>
                      <a:pt x="18" y="0"/>
                      <a:pt x="11" y="0"/>
                    </a:cubicBezTo>
                    <a:cubicBezTo>
                      <a:pt x="5" y="0"/>
                      <a:pt x="0" y="6"/>
                      <a:pt x="0" y="13"/>
                    </a:cubicBez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85" name="iṣľíḋe">
                <a:extLst>
                  <a:ext uri="{FF2B5EF4-FFF2-40B4-BE49-F238E27FC236}">
                    <a16:creationId xmlns:a16="http://schemas.microsoft.com/office/drawing/2014/main" id="{4ECC59E8-CC86-254A-A1FE-E20C090770EF}"/>
                  </a:ext>
                </a:extLst>
              </p:cNvPr>
              <p:cNvSpPr/>
              <p:nvPr/>
            </p:nvSpPr>
            <p:spPr bwMode="auto">
              <a:xfrm>
                <a:off x="7258045" y="2577473"/>
                <a:ext cx="29443" cy="51689"/>
              </a:xfrm>
              <a:custGeom>
                <a:avLst/>
                <a:gdLst>
                  <a:gd name="T0" fmla="*/ 0 w 22"/>
                  <a:gd name="T1" fmla="*/ 25 h 38"/>
                  <a:gd name="T2" fmla="*/ 11 w 22"/>
                  <a:gd name="T3" fmla="*/ 38 h 38"/>
                  <a:gd name="T4" fmla="*/ 22 w 22"/>
                  <a:gd name="T5" fmla="*/ 25 h 38"/>
                  <a:gd name="T6" fmla="*/ 22 w 22"/>
                  <a:gd name="T7" fmla="*/ 13 h 38"/>
                  <a:gd name="T8" fmla="*/ 11 w 22"/>
                  <a:gd name="T9" fmla="*/ 0 h 38"/>
                  <a:gd name="T10" fmla="*/ 0 w 22"/>
                  <a:gd name="T11" fmla="*/ 13 h 38"/>
                  <a:gd name="T12" fmla="*/ 0 w 22"/>
                  <a:gd name="T13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" h="38">
                    <a:moveTo>
                      <a:pt x="0" y="25"/>
                    </a:moveTo>
                    <a:cubicBezTo>
                      <a:pt x="0" y="32"/>
                      <a:pt x="5" y="38"/>
                      <a:pt x="11" y="38"/>
                    </a:cubicBezTo>
                    <a:cubicBezTo>
                      <a:pt x="17" y="38"/>
                      <a:pt x="22" y="32"/>
                      <a:pt x="22" y="25"/>
                    </a:cubicBezTo>
                    <a:cubicBezTo>
                      <a:pt x="22" y="13"/>
                      <a:pt x="22" y="13"/>
                      <a:pt x="22" y="13"/>
                    </a:cubicBezTo>
                    <a:cubicBezTo>
                      <a:pt x="22" y="6"/>
                      <a:pt x="17" y="0"/>
                      <a:pt x="11" y="0"/>
                    </a:cubicBezTo>
                    <a:cubicBezTo>
                      <a:pt x="5" y="0"/>
                      <a:pt x="0" y="6"/>
                      <a:pt x="0" y="13"/>
                    </a:cubicBez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86" name="îślïḑé">
                <a:extLst>
                  <a:ext uri="{FF2B5EF4-FFF2-40B4-BE49-F238E27FC236}">
                    <a16:creationId xmlns:a16="http://schemas.microsoft.com/office/drawing/2014/main" id="{E4D32707-E63E-3545-94CF-DFDCD1852A5D}"/>
                  </a:ext>
                </a:extLst>
              </p:cNvPr>
              <p:cNvSpPr/>
              <p:nvPr/>
            </p:nvSpPr>
            <p:spPr bwMode="auto">
              <a:xfrm>
                <a:off x="7197851" y="2577473"/>
                <a:ext cx="31406" cy="51689"/>
              </a:xfrm>
              <a:custGeom>
                <a:avLst/>
                <a:gdLst>
                  <a:gd name="T0" fmla="*/ 0 w 23"/>
                  <a:gd name="T1" fmla="*/ 25 h 38"/>
                  <a:gd name="T2" fmla="*/ 11 w 23"/>
                  <a:gd name="T3" fmla="*/ 38 h 38"/>
                  <a:gd name="T4" fmla="*/ 23 w 23"/>
                  <a:gd name="T5" fmla="*/ 25 h 38"/>
                  <a:gd name="T6" fmla="*/ 23 w 23"/>
                  <a:gd name="T7" fmla="*/ 13 h 38"/>
                  <a:gd name="T8" fmla="*/ 11 w 23"/>
                  <a:gd name="T9" fmla="*/ 0 h 38"/>
                  <a:gd name="T10" fmla="*/ 0 w 23"/>
                  <a:gd name="T11" fmla="*/ 13 h 38"/>
                  <a:gd name="T12" fmla="*/ 0 w 23"/>
                  <a:gd name="T13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" h="38">
                    <a:moveTo>
                      <a:pt x="0" y="25"/>
                    </a:moveTo>
                    <a:cubicBezTo>
                      <a:pt x="0" y="32"/>
                      <a:pt x="5" y="38"/>
                      <a:pt x="11" y="38"/>
                    </a:cubicBezTo>
                    <a:cubicBezTo>
                      <a:pt x="17" y="38"/>
                      <a:pt x="23" y="32"/>
                      <a:pt x="23" y="25"/>
                    </a:cubicBezTo>
                    <a:cubicBezTo>
                      <a:pt x="23" y="13"/>
                      <a:pt x="23" y="13"/>
                      <a:pt x="23" y="13"/>
                    </a:cubicBezTo>
                    <a:cubicBezTo>
                      <a:pt x="23" y="6"/>
                      <a:pt x="17" y="0"/>
                      <a:pt x="11" y="0"/>
                    </a:cubicBezTo>
                    <a:cubicBezTo>
                      <a:pt x="5" y="0"/>
                      <a:pt x="0" y="6"/>
                      <a:pt x="0" y="13"/>
                    </a:cubicBez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87" name="î$ļíḓé">
                <a:extLst>
                  <a:ext uri="{FF2B5EF4-FFF2-40B4-BE49-F238E27FC236}">
                    <a16:creationId xmlns:a16="http://schemas.microsoft.com/office/drawing/2014/main" id="{5B6001EB-8412-A449-AA9A-DFA0BE8DE139}"/>
                  </a:ext>
                </a:extLst>
              </p:cNvPr>
              <p:cNvSpPr/>
              <p:nvPr/>
            </p:nvSpPr>
            <p:spPr bwMode="auto">
              <a:xfrm>
                <a:off x="6573663" y="2701133"/>
                <a:ext cx="1163318" cy="25517"/>
              </a:xfrm>
              <a:prstGeom prst="rect">
                <a:avLst/>
              </a:prstGeom>
              <a:solidFill>
                <a:srgbClr val="4744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88" name="îsľíḓê">
                <a:extLst>
                  <a:ext uri="{FF2B5EF4-FFF2-40B4-BE49-F238E27FC236}">
                    <a16:creationId xmlns:a16="http://schemas.microsoft.com/office/drawing/2014/main" id="{0239A85C-CEE9-3D4C-8C28-1ABC6C97ED59}"/>
                  </a:ext>
                </a:extLst>
              </p:cNvPr>
              <p:cNvSpPr/>
              <p:nvPr/>
            </p:nvSpPr>
            <p:spPr bwMode="auto">
              <a:xfrm>
                <a:off x="6573663" y="2701133"/>
                <a:ext cx="1163318" cy="255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89" name="ïṩḷîḍe">
                <a:extLst>
                  <a:ext uri="{FF2B5EF4-FFF2-40B4-BE49-F238E27FC236}">
                    <a16:creationId xmlns:a16="http://schemas.microsoft.com/office/drawing/2014/main" id="{AFFFE891-BDDD-A544-A0DC-2C190976B629}"/>
                  </a:ext>
                </a:extLst>
              </p:cNvPr>
              <p:cNvSpPr/>
              <p:nvPr/>
            </p:nvSpPr>
            <p:spPr bwMode="auto">
              <a:xfrm>
                <a:off x="6573663" y="2701133"/>
                <a:ext cx="610448" cy="25517"/>
              </a:xfrm>
              <a:prstGeom prst="rect">
                <a:avLst/>
              </a:prstGeom>
              <a:solidFill>
                <a:srgbClr val="100F0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90" name="ïṩlídè">
                <a:extLst>
                  <a:ext uri="{FF2B5EF4-FFF2-40B4-BE49-F238E27FC236}">
                    <a16:creationId xmlns:a16="http://schemas.microsoft.com/office/drawing/2014/main" id="{FC663B6D-45C3-E54A-8795-56ED87B09F10}"/>
                  </a:ext>
                </a:extLst>
              </p:cNvPr>
              <p:cNvSpPr/>
              <p:nvPr/>
            </p:nvSpPr>
            <p:spPr bwMode="auto">
              <a:xfrm>
                <a:off x="6495803" y="973162"/>
                <a:ext cx="1339975" cy="1307919"/>
              </a:xfrm>
              <a:custGeom>
                <a:avLst/>
                <a:gdLst>
                  <a:gd name="T0" fmla="*/ 2048 w 2048"/>
                  <a:gd name="T1" fmla="*/ 322 h 1999"/>
                  <a:gd name="T2" fmla="*/ 2048 w 2048"/>
                  <a:gd name="T3" fmla="*/ 1999 h 1999"/>
                  <a:gd name="T4" fmla="*/ 0 w 2048"/>
                  <a:gd name="T5" fmla="*/ 1999 h 1999"/>
                  <a:gd name="T6" fmla="*/ 0 w 2048"/>
                  <a:gd name="T7" fmla="*/ 0 h 1999"/>
                  <a:gd name="T8" fmla="*/ 1420 w 2048"/>
                  <a:gd name="T9" fmla="*/ 0 h 1999"/>
                  <a:gd name="T10" fmla="*/ 1420 w 2048"/>
                  <a:gd name="T11" fmla="*/ 322 h 1999"/>
                  <a:gd name="T12" fmla="*/ 2048 w 2048"/>
                  <a:gd name="T13" fmla="*/ 322 h 1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48" h="1999">
                    <a:moveTo>
                      <a:pt x="2048" y="322"/>
                    </a:moveTo>
                    <a:lnTo>
                      <a:pt x="2048" y="1999"/>
                    </a:lnTo>
                    <a:lnTo>
                      <a:pt x="0" y="1999"/>
                    </a:lnTo>
                    <a:lnTo>
                      <a:pt x="0" y="0"/>
                    </a:lnTo>
                    <a:lnTo>
                      <a:pt x="1420" y="0"/>
                    </a:lnTo>
                    <a:lnTo>
                      <a:pt x="1420" y="322"/>
                    </a:lnTo>
                    <a:lnTo>
                      <a:pt x="2048" y="322"/>
                    </a:lnTo>
                    <a:close/>
                  </a:path>
                </a:pathLst>
              </a:custGeom>
              <a:solidFill>
                <a:srgbClr val="3328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91" name="îṩļíḍè">
                <a:extLst>
                  <a:ext uri="{FF2B5EF4-FFF2-40B4-BE49-F238E27FC236}">
                    <a16:creationId xmlns:a16="http://schemas.microsoft.com/office/drawing/2014/main" id="{1C0E9B3B-9864-CF4A-9A36-32BD2A5B9F88}"/>
                  </a:ext>
                </a:extLst>
              </p:cNvPr>
              <p:cNvSpPr/>
              <p:nvPr/>
            </p:nvSpPr>
            <p:spPr bwMode="auto">
              <a:xfrm>
                <a:off x="6495803" y="973162"/>
                <a:ext cx="1339975" cy="1307919"/>
              </a:xfrm>
              <a:custGeom>
                <a:avLst/>
                <a:gdLst>
                  <a:gd name="T0" fmla="*/ 2048 w 2048"/>
                  <a:gd name="T1" fmla="*/ 322 h 1999"/>
                  <a:gd name="T2" fmla="*/ 2048 w 2048"/>
                  <a:gd name="T3" fmla="*/ 1999 h 1999"/>
                  <a:gd name="T4" fmla="*/ 0 w 2048"/>
                  <a:gd name="T5" fmla="*/ 1999 h 1999"/>
                  <a:gd name="T6" fmla="*/ 0 w 2048"/>
                  <a:gd name="T7" fmla="*/ 0 h 1999"/>
                  <a:gd name="T8" fmla="*/ 1420 w 2048"/>
                  <a:gd name="T9" fmla="*/ 0 h 1999"/>
                  <a:gd name="T10" fmla="*/ 1420 w 2048"/>
                  <a:gd name="T11" fmla="*/ 322 h 1999"/>
                  <a:gd name="T12" fmla="*/ 2048 w 2048"/>
                  <a:gd name="T13" fmla="*/ 322 h 19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048" h="1999">
                    <a:moveTo>
                      <a:pt x="2048" y="322"/>
                    </a:moveTo>
                    <a:lnTo>
                      <a:pt x="2048" y="1999"/>
                    </a:lnTo>
                    <a:lnTo>
                      <a:pt x="0" y="1999"/>
                    </a:lnTo>
                    <a:lnTo>
                      <a:pt x="0" y="0"/>
                    </a:lnTo>
                    <a:lnTo>
                      <a:pt x="1420" y="0"/>
                    </a:lnTo>
                    <a:lnTo>
                      <a:pt x="1420" y="322"/>
                    </a:lnTo>
                    <a:lnTo>
                      <a:pt x="2048" y="32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92" name="ïṡ1iďé">
                <a:extLst>
                  <a:ext uri="{FF2B5EF4-FFF2-40B4-BE49-F238E27FC236}">
                    <a16:creationId xmlns:a16="http://schemas.microsoft.com/office/drawing/2014/main" id="{08832F0C-A69F-BB47-98D2-8D3A5EAA4AE3}"/>
                  </a:ext>
                </a:extLst>
              </p:cNvPr>
              <p:cNvSpPr/>
              <p:nvPr/>
            </p:nvSpPr>
            <p:spPr bwMode="auto">
              <a:xfrm>
                <a:off x="7442553" y="1183842"/>
                <a:ext cx="393225" cy="109723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93" name="îsľîḋé">
                <a:extLst>
                  <a:ext uri="{FF2B5EF4-FFF2-40B4-BE49-F238E27FC236}">
                    <a16:creationId xmlns:a16="http://schemas.microsoft.com/office/drawing/2014/main" id="{A3D76E66-1E4A-D444-B582-CF13016B432F}"/>
                  </a:ext>
                </a:extLst>
              </p:cNvPr>
              <p:cNvSpPr/>
              <p:nvPr/>
            </p:nvSpPr>
            <p:spPr bwMode="auto">
              <a:xfrm>
                <a:off x="7442553" y="1183842"/>
                <a:ext cx="393225" cy="10972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94" name="iŝḷîḍê">
                <a:extLst>
                  <a:ext uri="{FF2B5EF4-FFF2-40B4-BE49-F238E27FC236}">
                    <a16:creationId xmlns:a16="http://schemas.microsoft.com/office/drawing/2014/main" id="{BE3CB6CC-8C70-6F45-A5B7-E21085DBD15D}"/>
                  </a:ext>
                </a:extLst>
              </p:cNvPr>
              <p:cNvSpPr/>
              <p:nvPr/>
            </p:nvSpPr>
            <p:spPr bwMode="auto">
              <a:xfrm>
                <a:off x="7031662" y="973162"/>
                <a:ext cx="393225" cy="130791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95" name="íşḻiďe">
                <a:extLst>
                  <a:ext uri="{FF2B5EF4-FFF2-40B4-BE49-F238E27FC236}">
                    <a16:creationId xmlns:a16="http://schemas.microsoft.com/office/drawing/2014/main" id="{62AED01B-EA85-184C-B964-0B6AFA58E8BD}"/>
                  </a:ext>
                </a:extLst>
              </p:cNvPr>
              <p:cNvSpPr/>
              <p:nvPr/>
            </p:nvSpPr>
            <p:spPr bwMode="auto">
              <a:xfrm>
                <a:off x="7031662" y="973162"/>
                <a:ext cx="393225" cy="13079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96" name="íś1iḑe">
                <a:extLst>
                  <a:ext uri="{FF2B5EF4-FFF2-40B4-BE49-F238E27FC236}">
                    <a16:creationId xmlns:a16="http://schemas.microsoft.com/office/drawing/2014/main" id="{7EC1C32B-EE9F-144F-B42D-BB21CFB26F44}"/>
                  </a:ext>
                </a:extLst>
              </p:cNvPr>
              <p:cNvSpPr/>
              <p:nvPr/>
            </p:nvSpPr>
            <p:spPr bwMode="auto">
              <a:xfrm>
                <a:off x="6771911" y="973162"/>
                <a:ext cx="259751" cy="1307919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97" name="iśḷïḋè">
                <a:extLst>
                  <a:ext uri="{FF2B5EF4-FFF2-40B4-BE49-F238E27FC236}">
                    <a16:creationId xmlns:a16="http://schemas.microsoft.com/office/drawing/2014/main" id="{2170FE50-5112-F046-96B7-F2DEB5C992A7}"/>
                  </a:ext>
                </a:extLst>
              </p:cNvPr>
              <p:cNvSpPr/>
              <p:nvPr/>
            </p:nvSpPr>
            <p:spPr bwMode="auto">
              <a:xfrm>
                <a:off x="6771911" y="973162"/>
                <a:ext cx="259751" cy="13079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98" name="ïṧļiďè">
                <a:extLst>
                  <a:ext uri="{FF2B5EF4-FFF2-40B4-BE49-F238E27FC236}">
                    <a16:creationId xmlns:a16="http://schemas.microsoft.com/office/drawing/2014/main" id="{90C1B16E-D2D1-2D47-931C-5FCDF63E01BD}"/>
                  </a:ext>
                </a:extLst>
              </p:cNvPr>
              <p:cNvSpPr/>
              <p:nvPr/>
            </p:nvSpPr>
            <p:spPr bwMode="auto">
              <a:xfrm>
                <a:off x="6495803" y="973162"/>
                <a:ext cx="258443" cy="1307919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99" name="ïṡlîdè">
                <a:extLst>
                  <a:ext uri="{FF2B5EF4-FFF2-40B4-BE49-F238E27FC236}">
                    <a16:creationId xmlns:a16="http://schemas.microsoft.com/office/drawing/2014/main" id="{BDDDB229-5544-6347-A5EC-E3BD81BF87CC}"/>
                  </a:ext>
                </a:extLst>
              </p:cNvPr>
              <p:cNvSpPr/>
              <p:nvPr/>
            </p:nvSpPr>
            <p:spPr bwMode="auto">
              <a:xfrm>
                <a:off x="6495803" y="973162"/>
                <a:ext cx="258443" cy="13079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00" name="îSḻîdè">
                <a:extLst>
                  <a:ext uri="{FF2B5EF4-FFF2-40B4-BE49-F238E27FC236}">
                    <a16:creationId xmlns:a16="http://schemas.microsoft.com/office/drawing/2014/main" id="{F593DC2A-6156-784E-B9A4-B080CBCB2B28}"/>
                  </a:ext>
                </a:extLst>
              </p:cNvPr>
              <p:cNvSpPr/>
              <p:nvPr/>
            </p:nvSpPr>
            <p:spPr bwMode="auto">
              <a:xfrm>
                <a:off x="7424888" y="2042266"/>
                <a:ext cx="17666" cy="9160"/>
              </a:xfrm>
              <a:prstGeom prst="rect">
                <a:avLst/>
              </a:prstGeom>
              <a:solidFill>
                <a:srgbClr val="3328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01" name="îşľïḓé">
                <a:extLst>
                  <a:ext uri="{FF2B5EF4-FFF2-40B4-BE49-F238E27FC236}">
                    <a16:creationId xmlns:a16="http://schemas.microsoft.com/office/drawing/2014/main" id="{8DCC618C-2B8C-974C-80B8-11C033412042}"/>
                  </a:ext>
                </a:extLst>
              </p:cNvPr>
              <p:cNvSpPr/>
              <p:nvPr/>
            </p:nvSpPr>
            <p:spPr bwMode="auto">
              <a:xfrm>
                <a:off x="7424888" y="2042266"/>
                <a:ext cx="17666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02" name="íṣľiḍê">
                <a:extLst>
                  <a:ext uri="{FF2B5EF4-FFF2-40B4-BE49-F238E27FC236}">
                    <a16:creationId xmlns:a16="http://schemas.microsoft.com/office/drawing/2014/main" id="{7E9CEEAF-6513-4944-A4C1-9CEC97D9CE6D}"/>
                  </a:ext>
                </a:extLst>
              </p:cNvPr>
              <p:cNvSpPr/>
              <p:nvPr/>
            </p:nvSpPr>
            <p:spPr bwMode="auto">
              <a:xfrm>
                <a:off x="7442553" y="2042266"/>
                <a:ext cx="393225" cy="916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03" name="ï$ľíďé">
                <a:extLst>
                  <a:ext uri="{FF2B5EF4-FFF2-40B4-BE49-F238E27FC236}">
                    <a16:creationId xmlns:a16="http://schemas.microsoft.com/office/drawing/2014/main" id="{FDB27655-E825-A04D-B303-72C1F46F43B3}"/>
                  </a:ext>
                </a:extLst>
              </p:cNvPr>
              <p:cNvSpPr/>
              <p:nvPr/>
            </p:nvSpPr>
            <p:spPr bwMode="auto">
              <a:xfrm>
                <a:off x="7442553" y="2042266"/>
                <a:ext cx="393225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04" name="íś1îḋé">
                <a:extLst>
                  <a:ext uri="{FF2B5EF4-FFF2-40B4-BE49-F238E27FC236}">
                    <a16:creationId xmlns:a16="http://schemas.microsoft.com/office/drawing/2014/main" id="{C37249E8-E08E-7646-954D-2690F2747FC4}"/>
                  </a:ext>
                </a:extLst>
              </p:cNvPr>
              <p:cNvSpPr/>
              <p:nvPr/>
            </p:nvSpPr>
            <p:spPr bwMode="auto">
              <a:xfrm>
                <a:off x="7031662" y="2042266"/>
                <a:ext cx="393225" cy="916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05" name="ïŝlïḍé">
                <a:extLst>
                  <a:ext uri="{FF2B5EF4-FFF2-40B4-BE49-F238E27FC236}">
                    <a16:creationId xmlns:a16="http://schemas.microsoft.com/office/drawing/2014/main" id="{FCD67B51-5F9E-1A49-BC5A-498CFCF7F297}"/>
                  </a:ext>
                </a:extLst>
              </p:cNvPr>
              <p:cNvSpPr/>
              <p:nvPr/>
            </p:nvSpPr>
            <p:spPr bwMode="auto">
              <a:xfrm>
                <a:off x="7031662" y="2042266"/>
                <a:ext cx="393225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06" name="íṡlíḍè">
                <a:extLst>
                  <a:ext uri="{FF2B5EF4-FFF2-40B4-BE49-F238E27FC236}">
                    <a16:creationId xmlns:a16="http://schemas.microsoft.com/office/drawing/2014/main" id="{FD66A615-D8A7-A54A-9031-6D74E8084528}"/>
                  </a:ext>
                </a:extLst>
              </p:cNvPr>
              <p:cNvSpPr/>
              <p:nvPr/>
            </p:nvSpPr>
            <p:spPr bwMode="auto">
              <a:xfrm>
                <a:off x="6754246" y="2042266"/>
                <a:ext cx="17666" cy="9160"/>
              </a:xfrm>
              <a:prstGeom prst="rect">
                <a:avLst/>
              </a:prstGeom>
              <a:solidFill>
                <a:srgbClr val="3328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07" name="ïṧ1ïḑè">
                <a:extLst>
                  <a:ext uri="{FF2B5EF4-FFF2-40B4-BE49-F238E27FC236}">
                    <a16:creationId xmlns:a16="http://schemas.microsoft.com/office/drawing/2014/main" id="{A5EF6F31-D7E4-6240-A8B5-1547B6A9F525}"/>
                  </a:ext>
                </a:extLst>
              </p:cNvPr>
              <p:cNvSpPr/>
              <p:nvPr/>
            </p:nvSpPr>
            <p:spPr bwMode="auto">
              <a:xfrm>
                <a:off x="6754246" y="2042266"/>
                <a:ext cx="17666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08" name="ïṣḻíďê">
                <a:extLst>
                  <a:ext uri="{FF2B5EF4-FFF2-40B4-BE49-F238E27FC236}">
                    <a16:creationId xmlns:a16="http://schemas.microsoft.com/office/drawing/2014/main" id="{31767C1E-4331-0940-B1B2-5BB2094199DF}"/>
                  </a:ext>
                </a:extLst>
              </p:cNvPr>
              <p:cNvSpPr/>
              <p:nvPr/>
            </p:nvSpPr>
            <p:spPr bwMode="auto">
              <a:xfrm>
                <a:off x="6494495" y="2042266"/>
                <a:ext cx="1309" cy="9160"/>
              </a:xfrm>
              <a:prstGeom prst="rect">
                <a:avLst/>
              </a:prstGeom>
              <a:solidFill>
                <a:srgbClr val="5B42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09" name="ïś1íḍê">
                <a:extLst>
                  <a:ext uri="{FF2B5EF4-FFF2-40B4-BE49-F238E27FC236}">
                    <a16:creationId xmlns:a16="http://schemas.microsoft.com/office/drawing/2014/main" id="{6908F91E-6937-C847-9544-C13CCACD8B95}"/>
                  </a:ext>
                </a:extLst>
              </p:cNvPr>
              <p:cNvSpPr/>
              <p:nvPr/>
            </p:nvSpPr>
            <p:spPr bwMode="auto">
              <a:xfrm>
                <a:off x="6494495" y="2042266"/>
                <a:ext cx="1309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10" name="íşḷïdê">
                <a:extLst>
                  <a:ext uri="{FF2B5EF4-FFF2-40B4-BE49-F238E27FC236}">
                    <a16:creationId xmlns:a16="http://schemas.microsoft.com/office/drawing/2014/main" id="{B656407D-1A38-9343-9D36-DA379D9C5605}"/>
                  </a:ext>
                </a:extLst>
              </p:cNvPr>
              <p:cNvSpPr/>
              <p:nvPr/>
            </p:nvSpPr>
            <p:spPr bwMode="auto">
              <a:xfrm>
                <a:off x="6771911" y="2042266"/>
                <a:ext cx="258443" cy="916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11" name="îṣ1ïďe">
                <a:extLst>
                  <a:ext uri="{FF2B5EF4-FFF2-40B4-BE49-F238E27FC236}">
                    <a16:creationId xmlns:a16="http://schemas.microsoft.com/office/drawing/2014/main" id="{3EC778D9-01BC-8444-816A-B9BDCBC4116C}"/>
                  </a:ext>
                </a:extLst>
              </p:cNvPr>
              <p:cNvSpPr/>
              <p:nvPr/>
            </p:nvSpPr>
            <p:spPr bwMode="auto">
              <a:xfrm>
                <a:off x="6771911" y="2042266"/>
                <a:ext cx="258443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12" name="îṩḷiḍe">
                <a:extLst>
                  <a:ext uri="{FF2B5EF4-FFF2-40B4-BE49-F238E27FC236}">
                    <a16:creationId xmlns:a16="http://schemas.microsoft.com/office/drawing/2014/main" id="{548A1E2A-B684-0A46-9CFD-3D87B4023E96}"/>
                  </a:ext>
                </a:extLst>
              </p:cNvPr>
              <p:cNvSpPr/>
              <p:nvPr/>
            </p:nvSpPr>
            <p:spPr bwMode="auto">
              <a:xfrm>
                <a:off x="6495803" y="2042266"/>
                <a:ext cx="258443" cy="916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13" name="îṩļïḓé">
                <a:extLst>
                  <a:ext uri="{FF2B5EF4-FFF2-40B4-BE49-F238E27FC236}">
                    <a16:creationId xmlns:a16="http://schemas.microsoft.com/office/drawing/2014/main" id="{8C1E7391-E4BD-804E-93E1-FB0375BDE03B}"/>
                  </a:ext>
                </a:extLst>
              </p:cNvPr>
              <p:cNvSpPr/>
              <p:nvPr/>
            </p:nvSpPr>
            <p:spPr bwMode="auto">
              <a:xfrm>
                <a:off x="6495803" y="2042266"/>
                <a:ext cx="258443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14" name="îṡḷíďe">
                <a:extLst>
                  <a:ext uri="{FF2B5EF4-FFF2-40B4-BE49-F238E27FC236}">
                    <a16:creationId xmlns:a16="http://schemas.microsoft.com/office/drawing/2014/main" id="{3D503C28-F4C3-3A4E-BC66-CDC66CB20D78}"/>
                  </a:ext>
                </a:extLst>
              </p:cNvPr>
              <p:cNvSpPr/>
              <p:nvPr/>
            </p:nvSpPr>
            <p:spPr bwMode="auto">
              <a:xfrm>
                <a:off x="7424888" y="1826352"/>
                <a:ext cx="17666" cy="9160"/>
              </a:xfrm>
              <a:prstGeom prst="rect">
                <a:avLst/>
              </a:prstGeom>
              <a:solidFill>
                <a:srgbClr val="3328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15" name="íşḻíďè">
                <a:extLst>
                  <a:ext uri="{FF2B5EF4-FFF2-40B4-BE49-F238E27FC236}">
                    <a16:creationId xmlns:a16="http://schemas.microsoft.com/office/drawing/2014/main" id="{693E4ABD-53A4-F642-9D0E-C471DA5E75DD}"/>
                  </a:ext>
                </a:extLst>
              </p:cNvPr>
              <p:cNvSpPr/>
              <p:nvPr/>
            </p:nvSpPr>
            <p:spPr bwMode="auto">
              <a:xfrm>
                <a:off x="7424888" y="1826352"/>
                <a:ext cx="17666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16" name="îSļiḋê">
                <a:extLst>
                  <a:ext uri="{FF2B5EF4-FFF2-40B4-BE49-F238E27FC236}">
                    <a16:creationId xmlns:a16="http://schemas.microsoft.com/office/drawing/2014/main" id="{723E23DA-8226-134E-A048-149664D5D773}"/>
                  </a:ext>
                </a:extLst>
              </p:cNvPr>
              <p:cNvSpPr/>
              <p:nvPr/>
            </p:nvSpPr>
            <p:spPr bwMode="auto">
              <a:xfrm>
                <a:off x="7442553" y="1826352"/>
                <a:ext cx="393225" cy="916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17" name="işḷïḓè">
                <a:extLst>
                  <a:ext uri="{FF2B5EF4-FFF2-40B4-BE49-F238E27FC236}">
                    <a16:creationId xmlns:a16="http://schemas.microsoft.com/office/drawing/2014/main" id="{5B62C688-B7F9-0546-9AA2-258488A09E97}"/>
                  </a:ext>
                </a:extLst>
              </p:cNvPr>
              <p:cNvSpPr/>
              <p:nvPr/>
            </p:nvSpPr>
            <p:spPr bwMode="auto">
              <a:xfrm>
                <a:off x="7442553" y="1826352"/>
                <a:ext cx="393225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18" name="išḻiḓê">
                <a:extLst>
                  <a:ext uri="{FF2B5EF4-FFF2-40B4-BE49-F238E27FC236}">
                    <a16:creationId xmlns:a16="http://schemas.microsoft.com/office/drawing/2014/main" id="{F7C6C8EC-A6CF-C946-8739-2B613DA32336}"/>
                  </a:ext>
                </a:extLst>
              </p:cNvPr>
              <p:cNvSpPr/>
              <p:nvPr/>
            </p:nvSpPr>
            <p:spPr bwMode="auto">
              <a:xfrm>
                <a:off x="7031662" y="1826352"/>
                <a:ext cx="393225" cy="916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19" name="iṣ1iḋê">
                <a:extLst>
                  <a:ext uri="{FF2B5EF4-FFF2-40B4-BE49-F238E27FC236}">
                    <a16:creationId xmlns:a16="http://schemas.microsoft.com/office/drawing/2014/main" id="{6075D2D3-CA5A-2D4F-9F22-B2E09B33B767}"/>
                  </a:ext>
                </a:extLst>
              </p:cNvPr>
              <p:cNvSpPr/>
              <p:nvPr/>
            </p:nvSpPr>
            <p:spPr bwMode="auto">
              <a:xfrm>
                <a:off x="7031662" y="1826352"/>
                <a:ext cx="393225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20" name="í$ḷïḍê">
                <a:extLst>
                  <a:ext uri="{FF2B5EF4-FFF2-40B4-BE49-F238E27FC236}">
                    <a16:creationId xmlns:a16="http://schemas.microsoft.com/office/drawing/2014/main" id="{77A2D007-3AAC-7E46-82ED-3A745164DE79}"/>
                  </a:ext>
                </a:extLst>
              </p:cNvPr>
              <p:cNvSpPr/>
              <p:nvPr/>
            </p:nvSpPr>
            <p:spPr bwMode="auto">
              <a:xfrm>
                <a:off x="6754246" y="1826352"/>
                <a:ext cx="17666" cy="9160"/>
              </a:xfrm>
              <a:prstGeom prst="rect">
                <a:avLst/>
              </a:prstGeom>
              <a:solidFill>
                <a:srgbClr val="3328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21" name="isļíḍè">
                <a:extLst>
                  <a:ext uri="{FF2B5EF4-FFF2-40B4-BE49-F238E27FC236}">
                    <a16:creationId xmlns:a16="http://schemas.microsoft.com/office/drawing/2014/main" id="{A1C104D5-401B-8748-8A99-58B064C76C87}"/>
                  </a:ext>
                </a:extLst>
              </p:cNvPr>
              <p:cNvSpPr/>
              <p:nvPr/>
            </p:nvSpPr>
            <p:spPr bwMode="auto">
              <a:xfrm>
                <a:off x="6754246" y="1826352"/>
                <a:ext cx="17666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22" name="íṡ1îḑê">
                <a:extLst>
                  <a:ext uri="{FF2B5EF4-FFF2-40B4-BE49-F238E27FC236}">
                    <a16:creationId xmlns:a16="http://schemas.microsoft.com/office/drawing/2014/main" id="{67C175E4-8FBA-A943-BB76-2309C581166E}"/>
                  </a:ext>
                </a:extLst>
              </p:cNvPr>
              <p:cNvSpPr/>
              <p:nvPr/>
            </p:nvSpPr>
            <p:spPr bwMode="auto">
              <a:xfrm>
                <a:off x="6494495" y="1826352"/>
                <a:ext cx="1309" cy="9160"/>
              </a:xfrm>
              <a:prstGeom prst="rect">
                <a:avLst/>
              </a:prstGeom>
              <a:solidFill>
                <a:srgbClr val="5B42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23" name="ïṧļíḋe">
                <a:extLst>
                  <a:ext uri="{FF2B5EF4-FFF2-40B4-BE49-F238E27FC236}">
                    <a16:creationId xmlns:a16="http://schemas.microsoft.com/office/drawing/2014/main" id="{46D95EC1-4BAA-0645-BCAF-AB7C9487B478}"/>
                  </a:ext>
                </a:extLst>
              </p:cNvPr>
              <p:cNvSpPr/>
              <p:nvPr/>
            </p:nvSpPr>
            <p:spPr bwMode="auto">
              <a:xfrm>
                <a:off x="6494495" y="1826352"/>
                <a:ext cx="1309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24" name="iṡliḍè">
                <a:extLst>
                  <a:ext uri="{FF2B5EF4-FFF2-40B4-BE49-F238E27FC236}">
                    <a16:creationId xmlns:a16="http://schemas.microsoft.com/office/drawing/2014/main" id="{E4E930F8-298E-C749-AD8F-96500C4EDDB3}"/>
                  </a:ext>
                </a:extLst>
              </p:cNvPr>
              <p:cNvSpPr/>
              <p:nvPr/>
            </p:nvSpPr>
            <p:spPr bwMode="auto">
              <a:xfrm>
                <a:off x="6771911" y="1826352"/>
                <a:ext cx="258443" cy="9160"/>
              </a:xfrm>
              <a:custGeom>
                <a:avLst/>
                <a:gdLst>
                  <a:gd name="T0" fmla="*/ 395 w 395"/>
                  <a:gd name="T1" fmla="*/ 0 h 14"/>
                  <a:gd name="T2" fmla="*/ 0 w 395"/>
                  <a:gd name="T3" fmla="*/ 0 h 14"/>
                  <a:gd name="T4" fmla="*/ 0 w 395"/>
                  <a:gd name="T5" fmla="*/ 14 h 14"/>
                  <a:gd name="T6" fmla="*/ 144 w 395"/>
                  <a:gd name="T7" fmla="*/ 14 h 14"/>
                  <a:gd name="T8" fmla="*/ 144 w 395"/>
                  <a:gd name="T9" fmla="*/ 10 h 14"/>
                  <a:gd name="T10" fmla="*/ 223 w 395"/>
                  <a:gd name="T11" fmla="*/ 10 h 14"/>
                  <a:gd name="T12" fmla="*/ 223 w 395"/>
                  <a:gd name="T13" fmla="*/ 14 h 14"/>
                  <a:gd name="T14" fmla="*/ 395 w 395"/>
                  <a:gd name="T15" fmla="*/ 14 h 14"/>
                  <a:gd name="T16" fmla="*/ 395 w 395"/>
                  <a:gd name="T1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4">
                    <a:moveTo>
                      <a:pt x="395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144" y="14"/>
                    </a:lnTo>
                    <a:lnTo>
                      <a:pt x="144" y="10"/>
                    </a:lnTo>
                    <a:lnTo>
                      <a:pt x="223" y="10"/>
                    </a:lnTo>
                    <a:lnTo>
                      <a:pt x="223" y="14"/>
                    </a:lnTo>
                    <a:lnTo>
                      <a:pt x="395" y="14"/>
                    </a:lnTo>
                    <a:lnTo>
                      <a:pt x="395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25" name="íṩḷïďe">
                <a:extLst>
                  <a:ext uri="{FF2B5EF4-FFF2-40B4-BE49-F238E27FC236}">
                    <a16:creationId xmlns:a16="http://schemas.microsoft.com/office/drawing/2014/main" id="{321B7508-138C-4943-98EE-F716B37246DA}"/>
                  </a:ext>
                </a:extLst>
              </p:cNvPr>
              <p:cNvSpPr/>
              <p:nvPr/>
            </p:nvSpPr>
            <p:spPr bwMode="auto">
              <a:xfrm>
                <a:off x="6771911" y="1826352"/>
                <a:ext cx="258443" cy="9160"/>
              </a:xfrm>
              <a:custGeom>
                <a:avLst/>
                <a:gdLst>
                  <a:gd name="T0" fmla="*/ 395 w 395"/>
                  <a:gd name="T1" fmla="*/ 0 h 14"/>
                  <a:gd name="T2" fmla="*/ 0 w 395"/>
                  <a:gd name="T3" fmla="*/ 0 h 14"/>
                  <a:gd name="T4" fmla="*/ 0 w 395"/>
                  <a:gd name="T5" fmla="*/ 14 h 14"/>
                  <a:gd name="T6" fmla="*/ 144 w 395"/>
                  <a:gd name="T7" fmla="*/ 14 h 14"/>
                  <a:gd name="T8" fmla="*/ 144 w 395"/>
                  <a:gd name="T9" fmla="*/ 10 h 14"/>
                  <a:gd name="T10" fmla="*/ 223 w 395"/>
                  <a:gd name="T11" fmla="*/ 10 h 14"/>
                  <a:gd name="T12" fmla="*/ 223 w 395"/>
                  <a:gd name="T13" fmla="*/ 14 h 14"/>
                  <a:gd name="T14" fmla="*/ 395 w 395"/>
                  <a:gd name="T15" fmla="*/ 14 h 14"/>
                  <a:gd name="T16" fmla="*/ 395 w 395"/>
                  <a:gd name="T1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4">
                    <a:moveTo>
                      <a:pt x="395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144" y="14"/>
                    </a:lnTo>
                    <a:lnTo>
                      <a:pt x="144" y="10"/>
                    </a:lnTo>
                    <a:lnTo>
                      <a:pt x="223" y="10"/>
                    </a:lnTo>
                    <a:lnTo>
                      <a:pt x="223" y="14"/>
                    </a:lnTo>
                    <a:lnTo>
                      <a:pt x="395" y="14"/>
                    </a:lnTo>
                    <a:lnTo>
                      <a:pt x="3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26" name="í$ļïḓé">
                <a:extLst>
                  <a:ext uri="{FF2B5EF4-FFF2-40B4-BE49-F238E27FC236}">
                    <a16:creationId xmlns:a16="http://schemas.microsoft.com/office/drawing/2014/main" id="{6A280700-302C-7A47-AE74-FF3838341243}"/>
                  </a:ext>
                </a:extLst>
              </p:cNvPr>
              <p:cNvSpPr/>
              <p:nvPr/>
            </p:nvSpPr>
            <p:spPr bwMode="auto">
              <a:xfrm>
                <a:off x="6495803" y="1826352"/>
                <a:ext cx="258443" cy="9160"/>
              </a:xfrm>
              <a:custGeom>
                <a:avLst/>
                <a:gdLst>
                  <a:gd name="T0" fmla="*/ 395 w 395"/>
                  <a:gd name="T1" fmla="*/ 0 h 14"/>
                  <a:gd name="T2" fmla="*/ 0 w 395"/>
                  <a:gd name="T3" fmla="*/ 0 h 14"/>
                  <a:gd name="T4" fmla="*/ 0 w 395"/>
                  <a:gd name="T5" fmla="*/ 14 h 14"/>
                  <a:gd name="T6" fmla="*/ 158 w 395"/>
                  <a:gd name="T7" fmla="*/ 14 h 14"/>
                  <a:gd name="T8" fmla="*/ 158 w 395"/>
                  <a:gd name="T9" fmla="*/ 10 h 14"/>
                  <a:gd name="T10" fmla="*/ 237 w 395"/>
                  <a:gd name="T11" fmla="*/ 10 h 14"/>
                  <a:gd name="T12" fmla="*/ 237 w 395"/>
                  <a:gd name="T13" fmla="*/ 14 h 14"/>
                  <a:gd name="T14" fmla="*/ 395 w 395"/>
                  <a:gd name="T15" fmla="*/ 14 h 14"/>
                  <a:gd name="T16" fmla="*/ 395 w 395"/>
                  <a:gd name="T1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4">
                    <a:moveTo>
                      <a:pt x="395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158" y="14"/>
                    </a:lnTo>
                    <a:lnTo>
                      <a:pt x="158" y="10"/>
                    </a:lnTo>
                    <a:lnTo>
                      <a:pt x="237" y="10"/>
                    </a:lnTo>
                    <a:lnTo>
                      <a:pt x="237" y="14"/>
                    </a:lnTo>
                    <a:lnTo>
                      <a:pt x="395" y="14"/>
                    </a:lnTo>
                    <a:lnTo>
                      <a:pt x="395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27" name="ïŝľîḑè">
                <a:extLst>
                  <a:ext uri="{FF2B5EF4-FFF2-40B4-BE49-F238E27FC236}">
                    <a16:creationId xmlns:a16="http://schemas.microsoft.com/office/drawing/2014/main" id="{C79A2869-C288-0745-91E7-4FB8E4D05000}"/>
                  </a:ext>
                </a:extLst>
              </p:cNvPr>
              <p:cNvSpPr/>
              <p:nvPr/>
            </p:nvSpPr>
            <p:spPr bwMode="auto">
              <a:xfrm>
                <a:off x="6495803" y="1826352"/>
                <a:ext cx="258443" cy="9160"/>
              </a:xfrm>
              <a:custGeom>
                <a:avLst/>
                <a:gdLst>
                  <a:gd name="T0" fmla="*/ 395 w 395"/>
                  <a:gd name="T1" fmla="*/ 0 h 14"/>
                  <a:gd name="T2" fmla="*/ 0 w 395"/>
                  <a:gd name="T3" fmla="*/ 0 h 14"/>
                  <a:gd name="T4" fmla="*/ 0 w 395"/>
                  <a:gd name="T5" fmla="*/ 14 h 14"/>
                  <a:gd name="T6" fmla="*/ 158 w 395"/>
                  <a:gd name="T7" fmla="*/ 14 h 14"/>
                  <a:gd name="T8" fmla="*/ 158 w 395"/>
                  <a:gd name="T9" fmla="*/ 10 h 14"/>
                  <a:gd name="T10" fmla="*/ 237 w 395"/>
                  <a:gd name="T11" fmla="*/ 10 h 14"/>
                  <a:gd name="T12" fmla="*/ 237 w 395"/>
                  <a:gd name="T13" fmla="*/ 14 h 14"/>
                  <a:gd name="T14" fmla="*/ 395 w 395"/>
                  <a:gd name="T15" fmla="*/ 14 h 14"/>
                  <a:gd name="T16" fmla="*/ 395 w 395"/>
                  <a:gd name="T1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4">
                    <a:moveTo>
                      <a:pt x="395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158" y="14"/>
                    </a:lnTo>
                    <a:lnTo>
                      <a:pt x="158" y="10"/>
                    </a:lnTo>
                    <a:lnTo>
                      <a:pt x="237" y="10"/>
                    </a:lnTo>
                    <a:lnTo>
                      <a:pt x="237" y="14"/>
                    </a:lnTo>
                    <a:lnTo>
                      <a:pt x="395" y="14"/>
                    </a:lnTo>
                    <a:lnTo>
                      <a:pt x="3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28" name="ïṥḻíḍè">
                <a:extLst>
                  <a:ext uri="{FF2B5EF4-FFF2-40B4-BE49-F238E27FC236}">
                    <a16:creationId xmlns:a16="http://schemas.microsoft.com/office/drawing/2014/main" id="{6966C95B-7E03-9349-9B3A-27C644D9A532}"/>
                  </a:ext>
                </a:extLst>
              </p:cNvPr>
              <p:cNvSpPr/>
              <p:nvPr/>
            </p:nvSpPr>
            <p:spPr bwMode="auto">
              <a:xfrm>
                <a:off x="7424888" y="1611746"/>
                <a:ext cx="17666" cy="7851"/>
              </a:xfrm>
              <a:prstGeom prst="rect">
                <a:avLst/>
              </a:prstGeom>
              <a:solidFill>
                <a:srgbClr val="3328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29" name="işḻîḓe">
                <a:extLst>
                  <a:ext uri="{FF2B5EF4-FFF2-40B4-BE49-F238E27FC236}">
                    <a16:creationId xmlns:a16="http://schemas.microsoft.com/office/drawing/2014/main" id="{2377E843-8A8F-E44F-AFA4-ABCABF40B51A}"/>
                  </a:ext>
                </a:extLst>
              </p:cNvPr>
              <p:cNvSpPr/>
              <p:nvPr/>
            </p:nvSpPr>
            <p:spPr bwMode="auto">
              <a:xfrm>
                <a:off x="7424888" y="1611746"/>
                <a:ext cx="17666" cy="78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30" name="ïSḷiďê">
                <a:extLst>
                  <a:ext uri="{FF2B5EF4-FFF2-40B4-BE49-F238E27FC236}">
                    <a16:creationId xmlns:a16="http://schemas.microsoft.com/office/drawing/2014/main" id="{1C3D46CD-885A-BA47-8FC9-581E312ADCB1}"/>
                  </a:ext>
                </a:extLst>
              </p:cNvPr>
              <p:cNvSpPr/>
              <p:nvPr/>
            </p:nvSpPr>
            <p:spPr bwMode="auto">
              <a:xfrm>
                <a:off x="7442553" y="1611746"/>
                <a:ext cx="393225" cy="7851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31" name="íṣľïḍè">
                <a:extLst>
                  <a:ext uri="{FF2B5EF4-FFF2-40B4-BE49-F238E27FC236}">
                    <a16:creationId xmlns:a16="http://schemas.microsoft.com/office/drawing/2014/main" id="{ECC131C8-BA25-A94D-9AFD-801701B76F50}"/>
                  </a:ext>
                </a:extLst>
              </p:cNvPr>
              <p:cNvSpPr/>
              <p:nvPr/>
            </p:nvSpPr>
            <p:spPr bwMode="auto">
              <a:xfrm>
                <a:off x="7442553" y="1611746"/>
                <a:ext cx="393225" cy="78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32" name="íşḻiḍé">
                <a:extLst>
                  <a:ext uri="{FF2B5EF4-FFF2-40B4-BE49-F238E27FC236}">
                    <a16:creationId xmlns:a16="http://schemas.microsoft.com/office/drawing/2014/main" id="{97796B4E-79CA-8A49-A705-66DD8671D99D}"/>
                  </a:ext>
                </a:extLst>
              </p:cNvPr>
              <p:cNvSpPr/>
              <p:nvPr/>
            </p:nvSpPr>
            <p:spPr bwMode="auto">
              <a:xfrm>
                <a:off x="7031662" y="1611746"/>
                <a:ext cx="393225" cy="7851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33" name="îṣḷïdê">
                <a:extLst>
                  <a:ext uri="{FF2B5EF4-FFF2-40B4-BE49-F238E27FC236}">
                    <a16:creationId xmlns:a16="http://schemas.microsoft.com/office/drawing/2014/main" id="{CF08D706-F094-BD47-A6D2-4E0D7FC9B5F2}"/>
                  </a:ext>
                </a:extLst>
              </p:cNvPr>
              <p:cNvSpPr/>
              <p:nvPr/>
            </p:nvSpPr>
            <p:spPr bwMode="auto">
              <a:xfrm>
                <a:off x="7031662" y="1611746"/>
                <a:ext cx="393225" cy="78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34" name="íS1íḓê">
                <a:extLst>
                  <a:ext uri="{FF2B5EF4-FFF2-40B4-BE49-F238E27FC236}">
                    <a16:creationId xmlns:a16="http://schemas.microsoft.com/office/drawing/2014/main" id="{1E29FEF7-3D8A-C44B-A930-B300C6C3EDB0}"/>
                  </a:ext>
                </a:extLst>
              </p:cNvPr>
              <p:cNvSpPr/>
              <p:nvPr/>
            </p:nvSpPr>
            <p:spPr bwMode="auto">
              <a:xfrm>
                <a:off x="6494495" y="1611746"/>
                <a:ext cx="1309" cy="7851"/>
              </a:xfrm>
              <a:prstGeom prst="rect">
                <a:avLst/>
              </a:prstGeom>
              <a:solidFill>
                <a:srgbClr val="5B42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35" name="iṣľídê">
                <a:extLst>
                  <a:ext uri="{FF2B5EF4-FFF2-40B4-BE49-F238E27FC236}">
                    <a16:creationId xmlns:a16="http://schemas.microsoft.com/office/drawing/2014/main" id="{B0C61C30-7705-2F44-9E3C-263984AB4930}"/>
                  </a:ext>
                </a:extLst>
              </p:cNvPr>
              <p:cNvSpPr/>
              <p:nvPr/>
            </p:nvSpPr>
            <p:spPr bwMode="auto">
              <a:xfrm>
                <a:off x="6494495" y="1611746"/>
                <a:ext cx="1309" cy="78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36" name="ïŝḷîde">
                <a:extLst>
                  <a:ext uri="{FF2B5EF4-FFF2-40B4-BE49-F238E27FC236}">
                    <a16:creationId xmlns:a16="http://schemas.microsoft.com/office/drawing/2014/main" id="{194A26D5-EC16-BF41-9B0D-EDCDB6EE2673}"/>
                  </a:ext>
                </a:extLst>
              </p:cNvPr>
              <p:cNvSpPr/>
              <p:nvPr/>
            </p:nvSpPr>
            <p:spPr bwMode="auto">
              <a:xfrm>
                <a:off x="6754246" y="1611746"/>
                <a:ext cx="17666" cy="7851"/>
              </a:xfrm>
              <a:prstGeom prst="rect">
                <a:avLst/>
              </a:prstGeom>
              <a:solidFill>
                <a:srgbClr val="3328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37" name="ïšlîďè">
                <a:extLst>
                  <a:ext uri="{FF2B5EF4-FFF2-40B4-BE49-F238E27FC236}">
                    <a16:creationId xmlns:a16="http://schemas.microsoft.com/office/drawing/2014/main" id="{A5877E6F-C1FB-6641-9045-27E79D2EE46B}"/>
                  </a:ext>
                </a:extLst>
              </p:cNvPr>
              <p:cNvSpPr/>
              <p:nvPr/>
            </p:nvSpPr>
            <p:spPr bwMode="auto">
              <a:xfrm>
                <a:off x="6754246" y="1611746"/>
                <a:ext cx="17666" cy="78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38" name="îsļíde">
                <a:extLst>
                  <a:ext uri="{FF2B5EF4-FFF2-40B4-BE49-F238E27FC236}">
                    <a16:creationId xmlns:a16="http://schemas.microsoft.com/office/drawing/2014/main" id="{CD466485-CAC6-D443-B381-D42C7417FA1B}"/>
                  </a:ext>
                </a:extLst>
              </p:cNvPr>
              <p:cNvSpPr/>
              <p:nvPr/>
            </p:nvSpPr>
            <p:spPr bwMode="auto">
              <a:xfrm>
                <a:off x="6771911" y="1611746"/>
                <a:ext cx="258443" cy="7851"/>
              </a:xfrm>
              <a:custGeom>
                <a:avLst/>
                <a:gdLst>
                  <a:gd name="T0" fmla="*/ 395 w 395"/>
                  <a:gd name="T1" fmla="*/ 0 h 12"/>
                  <a:gd name="T2" fmla="*/ 0 w 395"/>
                  <a:gd name="T3" fmla="*/ 0 h 12"/>
                  <a:gd name="T4" fmla="*/ 0 w 395"/>
                  <a:gd name="T5" fmla="*/ 12 h 12"/>
                  <a:gd name="T6" fmla="*/ 144 w 395"/>
                  <a:gd name="T7" fmla="*/ 12 h 12"/>
                  <a:gd name="T8" fmla="*/ 144 w 395"/>
                  <a:gd name="T9" fmla="*/ 12 h 12"/>
                  <a:gd name="T10" fmla="*/ 223 w 395"/>
                  <a:gd name="T11" fmla="*/ 12 h 12"/>
                  <a:gd name="T12" fmla="*/ 223 w 395"/>
                  <a:gd name="T13" fmla="*/ 12 h 12"/>
                  <a:gd name="T14" fmla="*/ 395 w 395"/>
                  <a:gd name="T15" fmla="*/ 12 h 12"/>
                  <a:gd name="T16" fmla="*/ 395 w 395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2">
                    <a:moveTo>
                      <a:pt x="395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144" y="12"/>
                    </a:lnTo>
                    <a:lnTo>
                      <a:pt x="144" y="12"/>
                    </a:lnTo>
                    <a:lnTo>
                      <a:pt x="223" y="12"/>
                    </a:lnTo>
                    <a:lnTo>
                      <a:pt x="223" y="12"/>
                    </a:lnTo>
                    <a:lnTo>
                      <a:pt x="395" y="12"/>
                    </a:lnTo>
                    <a:lnTo>
                      <a:pt x="395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39" name="íşḻiďê">
                <a:extLst>
                  <a:ext uri="{FF2B5EF4-FFF2-40B4-BE49-F238E27FC236}">
                    <a16:creationId xmlns:a16="http://schemas.microsoft.com/office/drawing/2014/main" id="{BEBC88EA-E295-E341-8969-A69DA695C357}"/>
                  </a:ext>
                </a:extLst>
              </p:cNvPr>
              <p:cNvSpPr/>
              <p:nvPr/>
            </p:nvSpPr>
            <p:spPr bwMode="auto">
              <a:xfrm>
                <a:off x="6771911" y="1611746"/>
                <a:ext cx="258443" cy="7851"/>
              </a:xfrm>
              <a:custGeom>
                <a:avLst/>
                <a:gdLst>
                  <a:gd name="T0" fmla="*/ 395 w 395"/>
                  <a:gd name="T1" fmla="*/ 0 h 12"/>
                  <a:gd name="T2" fmla="*/ 0 w 395"/>
                  <a:gd name="T3" fmla="*/ 0 h 12"/>
                  <a:gd name="T4" fmla="*/ 0 w 395"/>
                  <a:gd name="T5" fmla="*/ 12 h 12"/>
                  <a:gd name="T6" fmla="*/ 144 w 395"/>
                  <a:gd name="T7" fmla="*/ 12 h 12"/>
                  <a:gd name="T8" fmla="*/ 144 w 395"/>
                  <a:gd name="T9" fmla="*/ 12 h 12"/>
                  <a:gd name="T10" fmla="*/ 223 w 395"/>
                  <a:gd name="T11" fmla="*/ 12 h 12"/>
                  <a:gd name="T12" fmla="*/ 223 w 395"/>
                  <a:gd name="T13" fmla="*/ 12 h 12"/>
                  <a:gd name="T14" fmla="*/ 395 w 395"/>
                  <a:gd name="T15" fmla="*/ 12 h 12"/>
                  <a:gd name="T16" fmla="*/ 395 w 395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2">
                    <a:moveTo>
                      <a:pt x="395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144" y="12"/>
                    </a:lnTo>
                    <a:lnTo>
                      <a:pt x="144" y="12"/>
                    </a:lnTo>
                    <a:lnTo>
                      <a:pt x="223" y="12"/>
                    </a:lnTo>
                    <a:lnTo>
                      <a:pt x="223" y="12"/>
                    </a:lnTo>
                    <a:lnTo>
                      <a:pt x="395" y="12"/>
                    </a:lnTo>
                    <a:lnTo>
                      <a:pt x="3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40" name="ïsḻîḓê">
                <a:extLst>
                  <a:ext uri="{FF2B5EF4-FFF2-40B4-BE49-F238E27FC236}">
                    <a16:creationId xmlns:a16="http://schemas.microsoft.com/office/drawing/2014/main" id="{DDE30583-D0CA-3446-98F5-1E46AF1F5D51}"/>
                  </a:ext>
                </a:extLst>
              </p:cNvPr>
              <p:cNvSpPr/>
              <p:nvPr/>
            </p:nvSpPr>
            <p:spPr bwMode="auto">
              <a:xfrm>
                <a:off x="6495803" y="1611746"/>
                <a:ext cx="258443" cy="7851"/>
              </a:xfrm>
              <a:custGeom>
                <a:avLst/>
                <a:gdLst>
                  <a:gd name="T0" fmla="*/ 395 w 395"/>
                  <a:gd name="T1" fmla="*/ 0 h 12"/>
                  <a:gd name="T2" fmla="*/ 0 w 395"/>
                  <a:gd name="T3" fmla="*/ 0 h 12"/>
                  <a:gd name="T4" fmla="*/ 0 w 395"/>
                  <a:gd name="T5" fmla="*/ 12 h 12"/>
                  <a:gd name="T6" fmla="*/ 158 w 395"/>
                  <a:gd name="T7" fmla="*/ 12 h 12"/>
                  <a:gd name="T8" fmla="*/ 158 w 395"/>
                  <a:gd name="T9" fmla="*/ 12 h 12"/>
                  <a:gd name="T10" fmla="*/ 237 w 395"/>
                  <a:gd name="T11" fmla="*/ 12 h 12"/>
                  <a:gd name="T12" fmla="*/ 237 w 395"/>
                  <a:gd name="T13" fmla="*/ 12 h 12"/>
                  <a:gd name="T14" fmla="*/ 395 w 395"/>
                  <a:gd name="T15" fmla="*/ 12 h 12"/>
                  <a:gd name="T16" fmla="*/ 395 w 395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2">
                    <a:moveTo>
                      <a:pt x="395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158" y="12"/>
                    </a:lnTo>
                    <a:lnTo>
                      <a:pt x="158" y="12"/>
                    </a:lnTo>
                    <a:lnTo>
                      <a:pt x="237" y="12"/>
                    </a:lnTo>
                    <a:lnTo>
                      <a:pt x="237" y="12"/>
                    </a:lnTo>
                    <a:lnTo>
                      <a:pt x="395" y="12"/>
                    </a:lnTo>
                    <a:lnTo>
                      <a:pt x="395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41" name="ïšḻiḋé">
                <a:extLst>
                  <a:ext uri="{FF2B5EF4-FFF2-40B4-BE49-F238E27FC236}">
                    <a16:creationId xmlns:a16="http://schemas.microsoft.com/office/drawing/2014/main" id="{78A51D3F-437A-8549-91DB-144CECA66415}"/>
                  </a:ext>
                </a:extLst>
              </p:cNvPr>
              <p:cNvSpPr/>
              <p:nvPr/>
            </p:nvSpPr>
            <p:spPr bwMode="auto">
              <a:xfrm>
                <a:off x="6495803" y="1611746"/>
                <a:ext cx="258443" cy="7851"/>
              </a:xfrm>
              <a:custGeom>
                <a:avLst/>
                <a:gdLst>
                  <a:gd name="T0" fmla="*/ 395 w 395"/>
                  <a:gd name="T1" fmla="*/ 0 h 12"/>
                  <a:gd name="T2" fmla="*/ 0 w 395"/>
                  <a:gd name="T3" fmla="*/ 0 h 12"/>
                  <a:gd name="T4" fmla="*/ 0 w 395"/>
                  <a:gd name="T5" fmla="*/ 12 h 12"/>
                  <a:gd name="T6" fmla="*/ 158 w 395"/>
                  <a:gd name="T7" fmla="*/ 12 h 12"/>
                  <a:gd name="T8" fmla="*/ 158 w 395"/>
                  <a:gd name="T9" fmla="*/ 12 h 12"/>
                  <a:gd name="T10" fmla="*/ 237 w 395"/>
                  <a:gd name="T11" fmla="*/ 12 h 12"/>
                  <a:gd name="T12" fmla="*/ 237 w 395"/>
                  <a:gd name="T13" fmla="*/ 12 h 12"/>
                  <a:gd name="T14" fmla="*/ 395 w 395"/>
                  <a:gd name="T15" fmla="*/ 12 h 12"/>
                  <a:gd name="T16" fmla="*/ 395 w 395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2">
                    <a:moveTo>
                      <a:pt x="395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158" y="12"/>
                    </a:lnTo>
                    <a:lnTo>
                      <a:pt x="158" y="12"/>
                    </a:lnTo>
                    <a:lnTo>
                      <a:pt x="237" y="12"/>
                    </a:lnTo>
                    <a:lnTo>
                      <a:pt x="237" y="12"/>
                    </a:lnTo>
                    <a:lnTo>
                      <a:pt x="395" y="12"/>
                    </a:lnTo>
                    <a:lnTo>
                      <a:pt x="3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42" name="ïşļîďe">
                <a:extLst>
                  <a:ext uri="{FF2B5EF4-FFF2-40B4-BE49-F238E27FC236}">
                    <a16:creationId xmlns:a16="http://schemas.microsoft.com/office/drawing/2014/main" id="{FC2FA09E-6CF2-224E-AC04-1F6E92ACA92C}"/>
                  </a:ext>
                </a:extLst>
              </p:cNvPr>
              <p:cNvSpPr/>
              <p:nvPr/>
            </p:nvSpPr>
            <p:spPr bwMode="auto">
              <a:xfrm>
                <a:off x="7424888" y="1395831"/>
                <a:ext cx="17666" cy="7851"/>
              </a:xfrm>
              <a:prstGeom prst="rect">
                <a:avLst/>
              </a:prstGeom>
              <a:solidFill>
                <a:srgbClr val="3328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43" name="îṧ1îďé">
                <a:extLst>
                  <a:ext uri="{FF2B5EF4-FFF2-40B4-BE49-F238E27FC236}">
                    <a16:creationId xmlns:a16="http://schemas.microsoft.com/office/drawing/2014/main" id="{DE56BBBA-3A67-104B-BEE8-55E47998219E}"/>
                  </a:ext>
                </a:extLst>
              </p:cNvPr>
              <p:cNvSpPr/>
              <p:nvPr/>
            </p:nvSpPr>
            <p:spPr bwMode="auto">
              <a:xfrm>
                <a:off x="7424888" y="1395831"/>
                <a:ext cx="17666" cy="78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44" name="išľíde">
                <a:extLst>
                  <a:ext uri="{FF2B5EF4-FFF2-40B4-BE49-F238E27FC236}">
                    <a16:creationId xmlns:a16="http://schemas.microsoft.com/office/drawing/2014/main" id="{094D6F9C-F1E4-1748-A000-570E08FD9C05}"/>
                  </a:ext>
                </a:extLst>
              </p:cNvPr>
              <p:cNvSpPr/>
              <p:nvPr/>
            </p:nvSpPr>
            <p:spPr bwMode="auto">
              <a:xfrm>
                <a:off x="7442553" y="1395831"/>
                <a:ext cx="393225" cy="7851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45" name="ïŝḻïḓê">
                <a:extLst>
                  <a:ext uri="{FF2B5EF4-FFF2-40B4-BE49-F238E27FC236}">
                    <a16:creationId xmlns:a16="http://schemas.microsoft.com/office/drawing/2014/main" id="{5E6C8D63-6CFD-3643-B985-68D1517BE00C}"/>
                  </a:ext>
                </a:extLst>
              </p:cNvPr>
              <p:cNvSpPr/>
              <p:nvPr/>
            </p:nvSpPr>
            <p:spPr bwMode="auto">
              <a:xfrm>
                <a:off x="7442553" y="1395831"/>
                <a:ext cx="393225" cy="78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46" name="iś1íḑe">
                <a:extLst>
                  <a:ext uri="{FF2B5EF4-FFF2-40B4-BE49-F238E27FC236}">
                    <a16:creationId xmlns:a16="http://schemas.microsoft.com/office/drawing/2014/main" id="{D3AF6DFA-787D-6B44-9C8E-0FBFA44546C8}"/>
                  </a:ext>
                </a:extLst>
              </p:cNvPr>
              <p:cNvSpPr/>
              <p:nvPr/>
            </p:nvSpPr>
            <p:spPr bwMode="auto">
              <a:xfrm>
                <a:off x="7031662" y="1395831"/>
                <a:ext cx="393225" cy="7851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47" name="îṡḷiḑe">
                <a:extLst>
                  <a:ext uri="{FF2B5EF4-FFF2-40B4-BE49-F238E27FC236}">
                    <a16:creationId xmlns:a16="http://schemas.microsoft.com/office/drawing/2014/main" id="{C52854EF-C2D3-D641-B5C8-A1A27525B118}"/>
                  </a:ext>
                </a:extLst>
              </p:cNvPr>
              <p:cNvSpPr/>
              <p:nvPr/>
            </p:nvSpPr>
            <p:spPr bwMode="auto">
              <a:xfrm>
                <a:off x="7031662" y="1395831"/>
                <a:ext cx="393225" cy="78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48" name="îŝ1îḍe">
                <a:extLst>
                  <a:ext uri="{FF2B5EF4-FFF2-40B4-BE49-F238E27FC236}">
                    <a16:creationId xmlns:a16="http://schemas.microsoft.com/office/drawing/2014/main" id="{46A7E1EA-E016-9D41-8AFB-E3AEB68145EB}"/>
                  </a:ext>
                </a:extLst>
              </p:cNvPr>
              <p:cNvSpPr/>
              <p:nvPr/>
            </p:nvSpPr>
            <p:spPr bwMode="auto">
              <a:xfrm>
                <a:off x="6494495" y="1395831"/>
                <a:ext cx="1309" cy="7851"/>
              </a:xfrm>
              <a:prstGeom prst="rect">
                <a:avLst/>
              </a:prstGeom>
              <a:solidFill>
                <a:srgbClr val="5B42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49" name="ïslíḍê">
                <a:extLst>
                  <a:ext uri="{FF2B5EF4-FFF2-40B4-BE49-F238E27FC236}">
                    <a16:creationId xmlns:a16="http://schemas.microsoft.com/office/drawing/2014/main" id="{A0743DDF-1954-B240-BC1C-C78365181A05}"/>
                  </a:ext>
                </a:extLst>
              </p:cNvPr>
              <p:cNvSpPr/>
              <p:nvPr/>
            </p:nvSpPr>
            <p:spPr bwMode="auto">
              <a:xfrm>
                <a:off x="6494495" y="1395831"/>
                <a:ext cx="1309" cy="78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50" name="íṣḻïḋé">
                <a:extLst>
                  <a:ext uri="{FF2B5EF4-FFF2-40B4-BE49-F238E27FC236}">
                    <a16:creationId xmlns:a16="http://schemas.microsoft.com/office/drawing/2014/main" id="{68F6ADF3-DF96-ED47-83B0-69459DC5E94F}"/>
                  </a:ext>
                </a:extLst>
              </p:cNvPr>
              <p:cNvSpPr/>
              <p:nvPr/>
            </p:nvSpPr>
            <p:spPr bwMode="auto">
              <a:xfrm>
                <a:off x="6754246" y="1395831"/>
                <a:ext cx="17666" cy="7851"/>
              </a:xfrm>
              <a:prstGeom prst="rect">
                <a:avLst/>
              </a:prstGeom>
              <a:solidFill>
                <a:srgbClr val="3328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51" name="ïş1îḍé">
                <a:extLst>
                  <a:ext uri="{FF2B5EF4-FFF2-40B4-BE49-F238E27FC236}">
                    <a16:creationId xmlns:a16="http://schemas.microsoft.com/office/drawing/2014/main" id="{F0A9A291-3D18-784C-B4F6-65F0FD7EED83}"/>
                  </a:ext>
                </a:extLst>
              </p:cNvPr>
              <p:cNvSpPr/>
              <p:nvPr/>
            </p:nvSpPr>
            <p:spPr bwMode="auto">
              <a:xfrm>
                <a:off x="6754246" y="1395831"/>
                <a:ext cx="17666" cy="78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52" name="is1ïdé">
                <a:extLst>
                  <a:ext uri="{FF2B5EF4-FFF2-40B4-BE49-F238E27FC236}">
                    <a16:creationId xmlns:a16="http://schemas.microsoft.com/office/drawing/2014/main" id="{A49A5E00-9F32-424C-BBF5-E6A9F7D1087D}"/>
                  </a:ext>
                </a:extLst>
              </p:cNvPr>
              <p:cNvSpPr/>
              <p:nvPr/>
            </p:nvSpPr>
            <p:spPr bwMode="auto">
              <a:xfrm>
                <a:off x="6771911" y="1395831"/>
                <a:ext cx="258443" cy="7851"/>
              </a:xfrm>
              <a:custGeom>
                <a:avLst/>
                <a:gdLst>
                  <a:gd name="T0" fmla="*/ 395 w 395"/>
                  <a:gd name="T1" fmla="*/ 0 h 12"/>
                  <a:gd name="T2" fmla="*/ 0 w 395"/>
                  <a:gd name="T3" fmla="*/ 0 h 12"/>
                  <a:gd name="T4" fmla="*/ 0 w 395"/>
                  <a:gd name="T5" fmla="*/ 12 h 12"/>
                  <a:gd name="T6" fmla="*/ 144 w 395"/>
                  <a:gd name="T7" fmla="*/ 12 h 12"/>
                  <a:gd name="T8" fmla="*/ 144 w 395"/>
                  <a:gd name="T9" fmla="*/ 12 h 12"/>
                  <a:gd name="T10" fmla="*/ 223 w 395"/>
                  <a:gd name="T11" fmla="*/ 12 h 12"/>
                  <a:gd name="T12" fmla="*/ 223 w 395"/>
                  <a:gd name="T13" fmla="*/ 12 h 12"/>
                  <a:gd name="T14" fmla="*/ 395 w 395"/>
                  <a:gd name="T15" fmla="*/ 12 h 12"/>
                  <a:gd name="T16" fmla="*/ 395 w 395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2">
                    <a:moveTo>
                      <a:pt x="395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144" y="12"/>
                    </a:lnTo>
                    <a:lnTo>
                      <a:pt x="144" y="12"/>
                    </a:lnTo>
                    <a:lnTo>
                      <a:pt x="223" y="12"/>
                    </a:lnTo>
                    <a:lnTo>
                      <a:pt x="223" y="12"/>
                    </a:lnTo>
                    <a:lnTo>
                      <a:pt x="395" y="12"/>
                    </a:lnTo>
                    <a:lnTo>
                      <a:pt x="395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53" name="ï$ľíḓè">
                <a:extLst>
                  <a:ext uri="{FF2B5EF4-FFF2-40B4-BE49-F238E27FC236}">
                    <a16:creationId xmlns:a16="http://schemas.microsoft.com/office/drawing/2014/main" id="{0B5F63B9-797C-C94E-BD32-C8C2487CEFE2}"/>
                  </a:ext>
                </a:extLst>
              </p:cNvPr>
              <p:cNvSpPr/>
              <p:nvPr/>
            </p:nvSpPr>
            <p:spPr bwMode="auto">
              <a:xfrm>
                <a:off x="6771911" y="1395831"/>
                <a:ext cx="258443" cy="7851"/>
              </a:xfrm>
              <a:custGeom>
                <a:avLst/>
                <a:gdLst>
                  <a:gd name="T0" fmla="*/ 395 w 395"/>
                  <a:gd name="T1" fmla="*/ 0 h 12"/>
                  <a:gd name="T2" fmla="*/ 0 w 395"/>
                  <a:gd name="T3" fmla="*/ 0 h 12"/>
                  <a:gd name="T4" fmla="*/ 0 w 395"/>
                  <a:gd name="T5" fmla="*/ 12 h 12"/>
                  <a:gd name="T6" fmla="*/ 144 w 395"/>
                  <a:gd name="T7" fmla="*/ 12 h 12"/>
                  <a:gd name="T8" fmla="*/ 144 w 395"/>
                  <a:gd name="T9" fmla="*/ 12 h 12"/>
                  <a:gd name="T10" fmla="*/ 223 w 395"/>
                  <a:gd name="T11" fmla="*/ 12 h 12"/>
                  <a:gd name="T12" fmla="*/ 223 w 395"/>
                  <a:gd name="T13" fmla="*/ 12 h 12"/>
                  <a:gd name="T14" fmla="*/ 395 w 395"/>
                  <a:gd name="T15" fmla="*/ 12 h 12"/>
                  <a:gd name="T16" fmla="*/ 395 w 395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2">
                    <a:moveTo>
                      <a:pt x="395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144" y="12"/>
                    </a:lnTo>
                    <a:lnTo>
                      <a:pt x="144" y="12"/>
                    </a:lnTo>
                    <a:lnTo>
                      <a:pt x="223" y="12"/>
                    </a:lnTo>
                    <a:lnTo>
                      <a:pt x="223" y="12"/>
                    </a:lnTo>
                    <a:lnTo>
                      <a:pt x="395" y="12"/>
                    </a:lnTo>
                    <a:lnTo>
                      <a:pt x="3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54" name="ï$lîdé">
                <a:extLst>
                  <a:ext uri="{FF2B5EF4-FFF2-40B4-BE49-F238E27FC236}">
                    <a16:creationId xmlns:a16="http://schemas.microsoft.com/office/drawing/2014/main" id="{69434C98-8EC4-4348-A3DB-417A6C5E76C1}"/>
                  </a:ext>
                </a:extLst>
              </p:cNvPr>
              <p:cNvSpPr/>
              <p:nvPr/>
            </p:nvSpPr>
            <p:spPr bwMode="auto">
              <a:xfrm>
                <a:off x="6495803" y="1395831"/>
                <a:ext cx="258443" cy="7851"/>
              </a:xfrm>
              <a:custGeom>
                <a:avLst/>
                <a:gdLst>
                  <a:gd name="T0" fmla="*/ 395 w 395"/>
                  <a:gd name="T1" fmla="*/ 0 h 12"/>
                  <a:gd name="T2" fmla="*/ 0 w 395"/>
                  <a:gd name="T3" fmla="*/ 0 h 12"/>
                  <a:gd name="T4" fmla="*/ 0 w 395"/>
                  <a:gd name="T5" fmla="*/ 12 h 12"/>
                  <a:gd name="T6" fmla="*/ 158 w 395"/>
                  <a:gd name="T7" fmla="*/ 12 h 12"/>
                  <a:gd name="T8" fmla="*/ 158 w 395"/>
                  <a:gd name="T9" fmla="*/ 12 h 12"/>
                  <a:gd name="T10" fmla="*/ 237 w 395"/>
                  <a:gd name="T11" fmla="*/ 12 h 12"/>
                  <a:gd name="T12" fmla="*/ 237 w 395"/>
                  <a:gd name="T13" fmla="*/ 12 h 12"/>
                  <a:gd name="T14" fmla="*/ 395 w 395"/>
                  <a:gd name="T15" fmla="*/ 12 h 12"/>
                  <a:gd name="T16" fmla="*/ 395 w 395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2">
                    <a:moveTo>
                      <a:pt x="395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158" y="12"/>
                    </a:lnTo>
                    <a:lnTo>
                      <a:pt x="158" y="12"/>
                    </a:lnTo>
                    <a:lnTo>
                      <a:pt x="237" y="12"/>
                    </a:lnTo>
                    <a:lnTo>
                      <a:pt x="237" y="12"/>
                    </a:lnTo>
                    <a:lnTo>
                      <a:pt x="395" y="12"/>
                    </a:lnTo>
                    <a:lnTo>
                      <a:pt x="395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55" name="îşḻidê">
                <a:extLst>
                  <a:ext uri="{FF2B5EF4-FFF2-40B4-BE49-F238E27FC236}">
                    <a16:creationId xmlns:a16="http://schemas.microsoft.com/office/drawing/2014/main" id="{D3EF586D-45FC-3247-9BA5-C7D7CA7B9628}"/>
                  </a:ext>
                </a:extLst>
              </p:cNvPr>
              <p:cNvSpPr/>
              <p:nvPr/>
            </p:nvSpPr>
            <p:spPr bwMode="auto">
              <a:xfrm>
                <a:off x="6495803" y="1395831"/>
                <a:ext cx="258443" cy="7851"/>
              </a:xfrm>
              <a:custGeom>
                <a:avLst/>
                <a:gdLst>
                  <a:gd name="T0" fmla="*/ 395 w 395"/>
                  <a:gd name="T1" fmla="*/ 0 h 12"/>
                  <a:gd name="T2" fmla="*/ 0 w 395"/>
                  <a:gd name="T3" fmla="*/ 0 h 12"/>
                  <a:gd name="T4" fmla="*/ 0 w 395"/>
                  <a:gd name="T5" fmla="*/ 12 h 12"/>
                  <a:gd name="T6" fmla="*/ 158 w 395"/>
                  <a:gd name="T7" fmla="*/ 12 h 12"/>
                  <a:gd name="T8" fmla="*/ 158 w 395"/>
                  <a:gd name="T9" fmla="*/ 12 h 12"/>
                  <a:gd name="T10" fmla="*/ 237 w 395"/>
                  <a:gd name="T11" fmla="*/ 12 h 12"/>
                  <a:gd name="T12" fmla="*/ 237 w 395"/>
                  <a:gd name="T13" fmla="*/ 12 h 12"/>
                  <a:gd name="T14" fmla="*/ 395 w 395"/>
                  <a:gd name="T15" fmla="*/ 12 h 12"/>
                  <a:gd name="T16" fmla="*/ 395 w 395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2">
                    <a:moveTo>
                      <a:pt x="395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158" y="12"/>
                    </a:lnTo>
                    <a:lnTo>
                      <a:pt x="158" y="12"/>
                    </a:lnTo>
                    <a:lnTo>
                      <a:pt x="237" y="12"/>
                    </a:lnTo>
                    <a:lnTo>
                      <a:pt x="237" y="12"/>
                    </a:lnTo>
                    <a:lnTo>
                      <a:pt x="395" y="12"/>
                    </a:lnTo>
                    <a:lnTo>
                      <a:pt x="3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56" name="íṧ1íḋé">
                <a:extLst>
                  <a:ext uri="{FF2B5EF4-FFF2-40B4-BE49-F238E27FC236}">
                    <a16:creationId xmlns:a16="http://schemas.microsoft.com/office/drawing/2014/main" id="{FA9E0082-11DE-E54A-B651-E038CB8747DA}"/>
                  </a:ext>
                </a:extLst>
              </p:cNvPr>
              <p:cNvSpPr/>
              <p:nvPr/>
            </p:nvSpPr>
            <p:spPr bwMode="auto">
              <a:xfrm>
                <a:off x="7424888" y="1179917"/>
                <a:ext cx="410891" cy="9160"/>
              </a:xfrm>
              <a:custGeom>
                <a:avLst/>
                <a:gdLst>
                  <a:gd name="T0" fmla="*/ 628 w 628"/>
                  <a:gd name="T1" fmla="*/ 0 h 14"/>
                  <a:gd name="T2" fmla="*/ 0 w 628"/>
                  <a:gd name="T3" fmla="*/ 0 h 14"/>
                  <a:gd name="T4" fmla="*/ 0 w 628"/>
                  <a:gd name="T5" fmla="*/ 6 h 14"/>
                  <a:gd name="T6" fmla="*/ 27 w 628"/>
                  <a:gd name="T7" fmla="*/ 6 h 14"/>
                  <a:gd name="T8" fmla="*/ 628 w 628"/>
                  <a:gd name="T9" fmla="*/ 6 h 14"/>
                  <a:gd name="T10" fmla="*/ 628 w 628"/>
                  <a:gd name="T11" fmla="*/ 14 h 14"/>
                  <a:gd name="T12" fmla="*/ 628 w 628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8" h="14">
                    <a:moveTo>
                      <a:pt x="628" y="0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27" y="6"/>
                    </a:lnTo>
                    <a:lnTo>
                      <a:pt x="628" y="6"/>
                    </a:lnTo>
                    <a:lnTo>
                      <a:pt x="628" y="14"/>
                    </a:lnTo>
                    <a:lnTo>
                      <a:pt x="628" y="0"/>
                    </a:lnTo>
                    <a:close/>
                  </a:path>
                </a:pathLst>
              </a:custGeom>
              <a:solidFill>
                <a:srgbClr val="8E60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57" name="iSlîḑè">
                <a:extLst>
                  <a:ext uri="{FF2B5EF4-FFF2-40B4-BE49-F238E27FC236}">
                    <a16:creationId xmlns:a16="http://schemas.microsoft.com/office/drawing/2014/main" id="{5E8F3A63-8305-D64D-AE27-2ECA1C4F510D}"/>
                  </a:ext>
                </a:extLst>
              </p:cNvPr>
              <p:cNvSpPr/>
              <p:nvPr/>
            </p:nvSpPr>
            <p:spPr bwMode="auto">
              <a:xfrm>
                <a:off x="7424888" y="1179917"/>
                <a:ext cx="410891" cy="9160"/>
              </a:xfrm>
              <a:custGeom>
                <a:avLst/>
                <a:gdLst>
                  <a:gd name="T0" fmla="*/ 628 w 628"/>
                  <a:gd name="T1" fmla="*/ 0 h 14"/>
                  <a:gd name="T2" fmla="*/ 0 w 628"/>
                  <a:gd name="T3" fmla="*/ 0 h 14"/>
                  <a:gd name="T4" fmla="*/ 0 w 628"/>
                  <a:gd name="T5" fmla="*/ 6 h 14"/>
                  <a:gd name="T6" fmla="*/ 27 w 628"/>
                  <a:gd name="T7" fmla="*/ 6 h 14"/>
                  <a:gd name="T8" fmla="*/ 628 w 628"/>
                  <a:gd name="T9" fmla="*/ 6 h 14"/>
                  <a:gd name="T10" fmla="*/ 628 w 628"/>
                  <a:gd name="T11" fmla="*/ 14 h 14"/>
                  <a:gd name="T12" fmla="*/ 628 w 628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28" h="14">
                    <a:moveTo>
                      <a:pt x="628" y="0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27" y="6"/>
                    </a:lnTo>
                    <a:lnTo>
                      <a:pt x="628" y="6"/>
                    </a:lnTo>
                    <a:lnTo>
                      <a:pt x="628" y="14"/>
                    </a:lnTo>
                    <a:lnTo>
                      <a:pt x="628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58" name="ïš1ïḍe">
                <a:extLst>
                  <a:ext uri="{FF2B5EF4-FFF2-40B4-BE49-F238E27FC236}">
                    <a16:creationId xmlns:a16="http://schemas.microsoft.com/office/drawing/2014/main" id="{4490AFD8-C0BD-F145-9E18-944BB750007D}"/>
                  </a:ext>
                </a:extLst>
              </p:cNvPr>
              <p:cNvSpPr/>
              <p:nvPr/>
            </p:nvSpPr>
            <p:spPr bwMode="auto">
              <a:xfrm>
                <a:off x="7424888" y="1183842"/>
                <a:ext cx="17666" cy="5234"/>
              </a:xfrm>
              <a:prstGeom prst="rect">
                <a:avLst/>
              </a:prstGeom>
              <a:solidFill>
                <a:srgbClr val="3328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59" name="îşḻîḓe">
                <a:extLst>
                  <a:ext uri="{FF2B5EF4-FFF2-40B4-BE49-F238E27FC236}">
                    <a16:creationId xmlns:a16="http://schemas.microsoft.com/office/drawing/2014/main" id="{CFE64861-F603-8043-8259-480C485FEFE5}"/>
                  </a:ext>
                </a:extLst>
              </p:cNvPr>
              <p:cNvSpPr/>
              <p:nvPr/>
            </p:nvSpPr>
            <p:spPr bwMode="auto">
              <a:xfrm>
                <a:off x="7424888" y="1183842"/>
                <a:ext cx="17666" cy="52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60" name="iSḻíḓé">
                <a:extLst>
                  <a:ext uri="{FF2B5EF4-FFF2-40B4-BE49-F238E27FC236}">
                    <a16:creationId xmlns:a16="http://schemas.microsoft.com/office/drawing/2014/main" id="{47735E8E-650B-1B47-B8E6-744AEF1F3D67}"/>
                  </a:ext>
                </a:extLst>
              </p:cNvPr>
              <p:cNvSpPr/>
              <p:nvPr/>
            </p:nvSpPr>
            <p:spPr bwMode="auto">
              <a:xfrm>
                <a:off x="7442553" y="1183842"/>
                <a:ext cx="393225" cy="5234"/>
              </a:xfrm>
              <a:prstGeom prst="rect">
                <a:avLst/>
              </a:prstGeom>
              <a:solidFill>
                <a:srgbClr val="8E60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61" name="îşḻiḓè">
                <a:extLst>
                  <a:ext uri="{FF2B5EF4-FFF2-40B4-BE49-F238E27FC236}">
                    <a16:creationId xmlns:a16="http://schemas.microsoft.com/office/drawing/2014/main" id="{F5D5FE74-C0E0-DD47-BA04-4E06FDC2109E}"/>
                  </a:ext>
                </a:extLst>
              </p:cNvPr>
              <p:cNvSpPr/>
              <p:nvPr/>
            </p:nvSpPr>
            <p:spPr bwMode="auto">
              <a:xfrm>
                <a:off x="7442553" y="1183842"/>
                <a:ext cx="393225" cy="523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62" name="íṩ1ïḋé">
                <a:extLst>
                  <a:ext uri="{FF2B5EF4-FFF2-40B4-BE49-F238E27FC236}">
                    <a16:creationId xmlns:a16="http://schemas.microsoft.com/office/drawing/2014/main" id="{92FB2A51-8788-4C48-99A2-BD9295D60017}"/>
                  </a:ext>
                </a:extLst>
              </p:cNvPr>
              <p:cNvSpPr/>
              <p:nvPr/>
            </p:nvSpPr>
            <p:spPr bwMode="auto">
              <a:xfrm>
                <a:off x="7031662" y="1179917"/>
                <a:ext cx="393225" cy="9160"/>
              </a:xfrm>
              <a:custGeom>
                <a:avLst/>
                <a:gdLst>
                  <a:gd name="T0" fmla="*/ 601 w 601"/>
                  <a:gd name="T1" fmla="*/ 0 h 14"/>
                  <a:gd name="T2" fmla="*/ 0 w 601"/>
                  <a:gd name="T3" fmla="*/ 0 h 14"/>
                  <a:gd name="T4" fmla="*/ 0 w 601"/>
                  <a:gd name="T5" fmla="*/ 14 h 14"/>
                  <a:gd name="T6" fmla="*/ 601 w 601"/>
                  <a:gd name="T7" fmla="*/ 14 h 14"/>
                  <a:gd name="T8" fmla="*/ 601 w 601"/>
                  <a:gd name="T9" fmla="*/ 6 h 14"/>
                  <a:gd name="T10" fmla="*/ 601 w 601"/>
                  <a:gd name="T1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1" h="14">
                    <a:moveTo>
                      <a:pt x="601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601" y="14"/>
                    </a:lnTo>
                    <a:lnTo>
                      <a:pt x="601" y="6"/>
                    </a:lnTo>
                    <a:lnTo>
                      <a:pt x="601" y="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63" name="iṡḷiḓe">
                <a:extLst>
                  <a:ext uri="{FF2B5EF4-FFF2-40B4-BE49-F238E27FC236}">
                    <a16:creationId xmlns:a16="http://schemas.microsoft.com/office/drawing/2014/main" id="{649B0229-DDA1-CE44-819E-7A0AC7B6E61B}"/>
                  </a:ext>
                </a:extLst>
              </p:cNvPr>
              <p:cNvSpPr/>
              <p:nvPr/>
            </p:nvSpPr>
            <p:spPr bwMode="auto">
              <a:xfrm>
                <a:off x="7031662" y="1179917"/>
                <a:ext cx="393225" cy="9160"/>
              </a:xfrm>
              <a:custGeom>
                <a:avLst/>
                <a:gdLst>
                  <a:gd name="T0" fmla="*/ 601 w 601"/>
                  <a:gd name="T1" fmla="*/ 0 h 14"/>
                  <a:gd name="T2" fmla="*/ 0 w 601"/>
                  <a:gd name="T3" fmla="*/ 0 h 14"/>
                  <a:gd name="T4" fmla="*/ 0 w 601"/>
                  <a:gd name="T5" fmla="*/ 14 h 14"/>
                  <a:gd name="T6" fmla="*/ 601 w 601"/>
                  <a:gd name="T7" fmla="*/ 14 h 14"/>
                  <a:gd name="T8" fmla="*/ 601 w 601"/>
                  <a:gd name="T9" fmla="*/ 6 h 14"/>
                  <a:gd name="T10" fmla="*/ 601 w 601"/>
                  <a:gd name="T11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01" h="14">
                    <a:moveTo>
                      <a:pt x="601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601" y="14"/>
                    </a:lnTo>
                    <a:lnTo>
                      <a:pt x="601" y="6"/>
                    </a:lnTo>
                    <a:lnTo>
                      <a:pt x="601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64" name="îşľïḑe">
                <a:extLst>
                  <a:ext uri="{FF2B5EF4-FFF2-40B4-BE49-F238E27FC236}">
                    <a16:creationId xmlns:a16="http://schemas.microsoft.com/office/drawing/2014/main" id="{8F496DB1-2D72-8B4F-8DB2-9C3737B26290}"/>
                  </a:ext>
                </a:extLst>
              </p:cNvPr>
              <p:cNvSpPr/>
              <p:nvPr/>
            </p:nvSpPr>
            <p:spPr bwMode="auto">
              <a:xfrm>
                <a:off x="6494495" y="1179917"/>
                <a:ext cx="1309" cy="9160"/>
              </a:xfrm>
              <a:prstGeom prst="rect">
                <a:avLst/>
              </a:prstGeom>
              <a:solidFill>
                <a:srgbClr val="5B42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65" name="iŝ1ïde">
                <a:extLst>
                  <a:ext uri="{FF2B5EF4-FFF2-40B4-BE49-F238E27FC236}">
                    <a16:creationId xmlns:a16="http://schemas.microsoft.com/office/drawing/2014/main" id="{CBC3A11B-A7CD-1349-8B17-6D63E927ACA9}"/>
                  </a:ext>
                </a:extLst>
              </p:cNvPr>
              <p:cNvSpPr/>
              <p:nvPr/>
            </p:nvSpPr>
            <p:spPr bwMode="auto">
              <a:xfrm>
                <a:off x="6494495" y="1179917"/>
                <a:ext cx="1309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66" name="îṥlîďé">
                <a:extLst>
                  <a:ext uri="{FF2B5EF4-FFF2-40B4-BE49-F238E27FC236}">
                    <a16:creationId xmlns:a16="http://schemas.microsoft.com/office/drawing/2014/main" id="{F71715E8-A168-0D4D-BDB7-A1BD3220D3E9}"/>
                  </a:ext>
                </a:extLst>
              </p:cNvPr>
              <p:cNvSpPr/>
              <p:nvPr/>
            </p:nvSpPr>
            <p:spPr bwMode="auto">
              <a:xfrm>
                <a:off x="6754246" y="1179917"/>
                <a:ext cx="17666" cy="9160"/>
              </a:xfrm>
              <a:prstGeom prst="rect">
                <a:avLst/>
              </a:prstGeom>
              <a:solidFill>
                <a:srgbClr val="33281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67" name="íṧ1ïḋê">
                <a:extLst>
                  <a:ext uri="{FF2B5EF4-FFF2-40B4-BE49-F238E27FC236}">
                    <a16:creationId xmlns:a16="http://schemas.microsoft.com/office/drawing/2014/main" id="{C2481157-6C1C-424A-BD5D-E6D2B63E963F}"/>
                  </a:ext>
                </a:extLst>
              </p:cNvPr>
              <p:cNvSpPr/>
              <p:nvPr/>
            </p:nvSpPr>
            <p:spPr bwMode="auto">
              <a:xfrm>
                <a:off x="6754246" y="1179917"/>
                <a:ext cx="17666" cy="9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68" name="iṧḷíḑè">
                <a:extLst>
                  <a:ext uri="{FF2B5EF4-FFF2-40B4-BE49-F238E27FC236}">
                    <a16:creationId xmlns:a16="http://schemas.microsoft.com/office/drawing/2014/main" id="{13F33438-58C5-2440-87A6-02C4033BE841}"/>
                  </a:ext>
                </a:extLst>
              </p:cNvPr>
              <p:cNvSpPr/>
              <p:nvPr/>
            </p:nvSpPr>
            <p:spPr bwMode="auto">
              <a:xfrm>
                <a:off x="6771911" y="1179917"/>
                <a:ext cx="258443" cy="9160"/>
              </a:xfrm>
              <a:custGeom>
                <a:avLst/>
                <a:gdLst>
                  <a:gd name="T0" fmla="*/ 395 w 395"/>
                  <a:gd name="T1" fmla="*/ 0 h 14"/>
                  <a:gd name="T2" fmla="*/ 0 w 395"/>
                  <a:gd name="T3" fmla="*/ 0 h 14"/>
                  <a:gd name="T4" fmla="*/ 0 w 395"/>
                  <a:gd name="T5" fmla="*/ 14 h 14"/>
                  <a:gd name="T6" fmla="*/ 144 w 395"/>
                  <a:gd name="T7" fmla="*/ 14 h 14"/>
                  <a:gd name="T8" fmla="*/ 144 w 395"/>
                  <a:gd name="T9" fmla="*/ 12 h 14"/>
                  <a:gd name="T10" fmla="*/ 223 w 395"/>
                  <a:gd name="T11" fmla="*/ 12 h 14"/>
                  <a:gd name="T12" fmla="*/ 223 w 395"/>
                  <a:gd name="T13" fmla="*/ 14 h 14"/>
                  <a:gd name="T14" fmla="*/ 395 w 395"/>
                  <a:gd name="T15" fmla="*/ 14 h 14"/>
                  <a:gd name="T16" fmla="*/ 395 w 395"/>
                  <a:gd name="T1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4">
                    <a:moveTo>
                      <a:pt x="395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144" y="14"/>
                    </a:lnTo>
                    <a:lnTo>
                      <a:pt x="144" y="12"/>
                    </a:lnTo>
                    <a:lnTo>
                      <a:pt x="223" y="12"/>
                    </a:lnTo>
                    <a:lnTo>
                      <a:pt x="223" y="14"/>
                    </a:lnTo>
                    <a:lnTo>
                      <a:pt x="395" y="14"/>
                    </a:lnTo>
                    <a:lnTo>
                      <a:pt x="395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69" name="í$lîďê">
                <a:extLst>
                  <a:ext uri="{FF2B5EF4-FFF2-40B4-BE49-F238E27FC236}">
                    <a16:creationId xmlns:a16="http://schemas.microsoft.com/office/drawing/2014/main" id="{337DB50A-3603-CF43-A6A9-D6EA8D69F0E9}"/>
                  </a:ext>
                </a:extLst>
              </p:cNvPr>
              <p:cNvSpPr/>
              <p:nvPr/>
            </p:nvSpPr>
            <p:spPr bwMode="auto">
              <a:xfrm>
                <a:off x="6771911" y="1179917"/>
                <a:ext cx="258443" cy="9160"/>
              </a:xfrm>
              <a:custGeom>
                <a:avLst/>
                <a:gdLst>
                  <a:gd name="T0" fmla="*/ 395 w 395"/>
                  <a:gd name="T1" fmla="*/ 0 h 14"/>
                  <a:gd name="T2" fmla="*/ 0 w 395"/>
                  <a:gd name="T3" fmla="*/ 0 h 14"/>
                  <a:gd name="T4" fmla="*/ 0 w 395"/>
                  <a:gd name="T5" fmla="*/ 14 h 14"/>
                  <a:gd name="T6" fmla="*/ 144 w 395"/>
                  <a:gd name="T7" fmla="*/ 14 h 14"/>
                  <a:gd name="T8" fmla="*/ 144 w 395"/>
                  <a:gd name="T9" fmla="*/ 12 h 14"/>
                  <a:gd name="T10" fmla="*/ 223 w 395"/>
                  <a:gd name="T11" fmla="*/ 12 h 14"/>
                  <a:gd name="T12" fmla="*/ 223 w 395"/>
                  <a:gd name="T13" fmla="*/ 14 h 14"/>
                  <a:gd name="T14" fmla="*/ 395 w 395"/>
                  <a:gd name="T15" fmla="*/ 14 h 14"/>
                  <a:gd name="T16" fmla="*/ 395 w 395"/>
                  <a:gd name="T1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4">
                    <a:moveTo>
                      <a:pt x="395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144" y="14"/>
                    </a:lnTo>
                    <a:lnTo>
                      <a:pt x="144" y="12"/>
                    </a:lnTo>
                    <a:lnTo>
                      <a:pt x="223" y="12"/>
                    </a:lnTo>
                    <a:lnTo>
                      <a:pt x="223" y="14"/>
                    </a:lnTo>
                    <a:lnTo>
                      <a:pt x="395" y="14"/>
                    </a:lnTo>
                    <a:lnTo>
                      <a:pt x="3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70" name="iṧlïde">
                <a:extLst>
                  <a:ext uri="{FF2B5EF4-FFF2-40B4-BE49-F238E27FC236}">
                    <a16:creationId xmlns:a16="http://schemas.microsoft.com/office/drawing/2014/main" id="{85B80038-BAC7-EE44-908F-BFC27B5D0F07}"/>
                  </a:ext>
                </a:extLst>
              </p:cNvPr>
              <p:cNvSpPr/>
              <p:nvPr/>
            </p:nvSpPr>
            <p:spPr bwMode="auto">
              <a:xfrm>
                <a:off x="6495803" y="1179917"/>
                <a:ext cx="258443" cy="9160"/>
              </a:xfrm>
              <a:custGeom>
                <a:avLst/>
                <a:gdLst>
                  <a:gd name="T0" fmla="*/ 395 w 395"/>
                  <a:gd name="T1" fmla="*/ 0 h 14"/>
                  <a:gd name="T2" fmla="*/ 0 w 395"/>
                  <a:gd name="T3" fmla="*/ 0 h 14"/>
                  <a:gd name="T4" fmla="*/ 0 w 395"/>
                  <a:gd name="T5" fmla="*/ 14 h 14"/>
                  <a:gd name="T6" fmla="*/ 158 w 395"/>
                  <a:gd name="T7" fmla="*/ 14 h 14"/>
                  <a:gd name="T8" fmla="*/ 158 w 395"/>
                  <a:gd name="T9" fmla="*/ 12 h 14"/>
                  <a:gd name="T10" fmla="*/ 237 w 395"/>
                  <a:gd name="T11" fmla="*/ 12 h 14"/>
                  <a:gd name="T12" fmla="*/ 237 w 395"/>
                  <a:gd name="T13" fmla="*/ 14 h 14"/>
                  <a:gd name="T14" fmla="*/ 395 w 395"/>
                  <a:gd name="T15" fmla="*/ 14 h 14"/>
                  <a:gd name="T16" fmla="*/ 395 w 395"/>
                  <a:gd name="T1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4">
                    <a:moveTo>
                      <a:pt x="395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158" y="14"/>
                    </a:lnTo>
                    <a:lnTo>
                      <a:pt x="158" y="12"/>
                    </a:lnTo>
                    <a:lnTo>
                      <a:pt x="237" y="12"/>
                    </a:lnTo>
                    <a:lnTo>
                      <a:pt x="237" y="14"/>
                    </a:lnTo>
                    <a:lnTo>
                      <a:pt x="395" y="14"/>
                    </a:lnTo>
                    <a:lnTo>
                      <a:pt x="395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71" name="iṩľïḋé">
                <a:extLst>
                  <a:ext uri="{FF2B5EF4-FFF2-40B4-BE49-F238E27FC236}">
                    <a16:creationId xmlns:a16="http://schemas.microsoft.com/office/drawing/2014/main" id="{78F4EF50-3B8B-0949-9F54-EAF21DB51344}"/>
                  </a:ext>
                </a:extLst>
              </p:cNvPr>
              <p:cNvSpPr/>
              <p:nvPr/>
            </p:nvSpPr>
            <p:spPr bwMode="auto">
              <a:xfrm>
                <a:off x="6495803" y="1179917"/>
                <a:ext cx="258443" cy="9160"/>
              </a:xfrm>
              <a:custGeom>
                <a:avLst/>
                <a:gdLst>
                  <a:gd name="T0" fmla="*/ 395 w 395"/>
                  <a:gd name="T1" fmla="*/ 0 h 14"/>
                  <a:gd name="T2" fmla="*/ 0 w 395"/>
                  <a:gd name="T3" fmla="*/ 0 h 14"/>
                  <a:gd name="T4" fmla="*/ 0 w 395"/>
                  <a:gd name="T5" fmla="*/ 14 h 14"/>
                  <a:gd name="T6" fmla="*/ 158 w 395"/>
                  <a:gd name="T7" fmla="*/ 14 h 14"/>
                  <a:gd name="T8" fmla="*/ 158 w 395"/>
                  <a:gd name="T9" fmla="*/ 12 h 14"/>
                  <a:gd name="T10" fmla="*/ 237 w 395"/>
                  <a:gd name="T11" fmla="*/ 12 h 14"/>
                  <a:gd name="T12" fmla="*/ 237 w 395"/>
                  <a:gd name="T13" fmla="*/ 14 h 14"/>
                  <a:gd name="T14" fmla="*/ 395 w 395"/>
                  <a:gd name="T15" fmla="*/ 14 h 14"/>
                  <a:gd name="T16" fmla="*/ 395 w 395"/>
                  <a:gd name="T17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5" h="14">
                    <a:moveTo>
                      <a:pt x="395" y="0"/>
                    </a:moveTo>
                    <a:lnTo>
                      <a:pt x="0" y="0"/>
                    </a:lnTo>
                    <a:lnTo>
                      <a:pt x="0" y="14"/>
                    </a:lnTo>
                    <a:lnTo>
                      <a:pt x="158" y="14"/>
                    </a:lnTo>
                    <a:lnTo>
                      <a:pt x="158" y="12"/>
                    </a:lnTo>
                    <a:lnTo>
                      <a:pt x="237" y="12"/>
                    </a:lnTo>
                    <a:lnTo>
                      <a:pt x="237" y="14"/>
                    </a:lnTo>
                    <a:lnTo>
                      <a:pt x="395" y="14"/>
                    </a:lnTo>
                    <a:lnTo>
                      <a:pt x="39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72" name="íśľiḓê">
                <a:extLst>
                  <a:ext uri="{FF2B5EF4-FFF2-40B4-BE49-F238E27FC236}">
                    <a16:creationId xmlns:a16="http://schemas.microsoft.com/office/drawing/2014/main" id="{1AF9FA71-CF89-E341-A7A7-A08DF5057C64}"/>
                  </a:ext>
                </a:extLst>
              </p:cNvPr>
              <p:cNvSpPr/>
              <p:nvPr/>
            </p:nvSpPr>
            <p:spPr bwMode="auto">
              <a:xfrm>
                <a:off x="6866128" y="973162"/>
                <a:ext cx="51689" cy="5168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73" name="iṧļîḓê">
                <a:extLst>
                  <a:ext uri="{FF2B5EF4-FFF2-40B4-BE49-F238E27FC236}">
                    <a16:creationId xmlns:a16="http://schemas.microsoft.com/office/drawing/2014/main" id="{628F8A50-0021-AA4A-AAE1-5DC6F4D98C21}"/>
                  </a:ext>
                </a:extLst>
              </p:cNvPr>
              <p:cNvSpPr/>
              <p:nvPr/>
            </p:nvSpPr>
            <p:spPr bwMode="auto">
              <a:xfrm>
                <a:off x="6866128" y="973162"/>
                <a:ext cx="51689" cy="516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74" name="íṧlîḑê">
                <a:extLst>
                  <a:ext uri="{FF2B5EF4-FFF2-40B4-BE49-F238E27FC236}">
                    <a16:creationId xmlns:a16="http://schemas.microsoft.com/office/drawing/2014/main" id="{DFBAC344-E5C0-6B48-A7C9-2C9E0989CA2C}"/>
                  </a:ext>
                </a:extLst>
              </p:cNvPr>
              <p:cNvSpPr/>
              <p:nvPr/>
            </p:nvSpPr>
            <p:spPr bwMode="auto">
              <a:xfrm>
                <a:off x="7339176" y="1123648"/>
                <a:ext cx="65428" cy="42529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75" name="ïšḷíḑe">
                <a:extLst>
                  <a:ext uri="{FF2B5EF4-FFF2-40B4-BE49-F238E27FC236}">
                    <a16:creationId xmlns:a16="http://schemas.microsoft.com/office/drawing/2014/main" id="{816E2B89-87C1-8E4F-856A-3AC99395811A}"/>
                  </a:ext>
                </a:extLst>
              </p:cNvPr>
              <p:cNvSpPr/>
              <p:nvPr/>
            </p:nvSpPr>
            <p:spPr bwMode="auto">
              <a:xfrm>
                <a:off x="7339176" y="1123648"/>
                <a:ext cx="65428" cy="425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76" name="íṥḷiḑê">
                <a:extLst>
                  <a:ext uri="{FF2B5EF4-FFF2-40B4-BE49-F238E27FC236}">
                    <a16:creationId xmlns:a16="http://schemas.microsoft.com/office/drawing/2014/main" id="{9C5AC4D7-5A8E-0747-99EA-66B2DA7474C0}"/>
                  </a:ext>
                </a:extLst>
              </p:cNvPr>
              <p:cNvSpPr/>
              <p:nvPr/>
            </p:nvSpPr>
            <p:spPr bwMode="auto">
              <a:xfrm>
                <a:off x="7339176" y="1335637"/>
                <a:ext cx="65428" cy="4122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77" name="îśļïďe">
                <a:extLst>
                  <a:ext uri="{FF2B5EF4-FFF2-40B4-BE49-F238E27FC236}">
                    <a16:creationId xmlns:a16="http://schemas.microsoft.com/office/drawing/2014/main" id="{D8156534-D818-4F4C-B608-DC5DB17C9DF2}"/>
                  </a:ext>
                </a:extLst>
              </p:cNvPr>
              <p:cNvSpPr/>
              <p:nvPr/>
            </p:nvSpPr>
            <p:spPr bwMode="auto">
              <a:xfrm>
                <a:off x="7339176" y="1335637"/>
                <a:ext cx="65428" cy="41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78" name="ïṡļíḑe">
                <a:extLst>
                  <a:ext uri="{FF2B5EF4-FFF2-40B4-BE49-F238E27FC236}">
                    <a16:creationId xmlns:a16="http://schemas.microsoft.com/office/drawing/2014/main" id="{30945A88-23E4-2A4D-9A7A-CCEF8BAC1B2B}"/>
                  </a:ext>
                </a:extLst>
              </p:cNvPr>
              <p:cNvSpPr/>
              <p:nvPr/>
            </p:nvSpPr>
            <p:spPr bwMode="auto">
              <a:xfrm>
                <a:off x="7339176" y="1550243"/>
                <a:ext cx="65428" cy="4122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79" name="iṥ1íḋè">
                <a:extLst>
                  <a:ext uri="{FF2B5EF4-FFF2-40B4-BE49-F238E27FC236}">
                    <a16:creationId xmlns:a16="http://schemas.microsoft.com/office/drawing/2014/main" id="{A61DB462-8197-E444-AD7A-B74A2E1CD8B6}"/>
                  </a:ext>
                </a:extLst>
              </p:cNvPr>
              <p:cNvSpPr/>
              <p:nvPr/>
            </p:nvSpPr>
            <p:spPr bwMode="auto">
              <a:xfrm>
                <a:off x="7339176" y="1550243"/>
                <a:ext cx="65428" cy="41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80" name="ïṣḻîdè">
                <a:extLst>
                  <a:ext uri="{FF2B5EF4-FFF2-40B4-BE49-F238E27FC236}">
                    <a16:creationId xmlns:a16="http://schemas.microsoft.com/office/drawing/2014/main" id="{C6376211-8DC9-9040-AFCE-01F300714AD4}"/>
                  </a:ext>
                </a:extLst>
              </p:cNvPr>
              <p:cNvSpPr/>
              <p:nvPr/>
            </p:nvSpPr>
            <p:spPr bwMode="auto">
              <a:xfrm>
                <a:off x="7339176" y="1768774"/>
                <a:ext cx="65428" cy="42529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81" name="işḷíḓe">
                <a:extLst>
                  <a:ext uri="{FF2B5EF4-FFF2-40B4-BE49-F238E27FC236}">
                    <a16:creationId xmlns:a16="http://schemas.microsoft.com/office/drawing/2014/main" id="{45FCDCC3-2C8F-DE49-B8F6-2970137EF1FF}"/>
                  </a:ext>
                </a:extLst>
              </p:cNvPr>
              <p:cNvSpPr/>
              <p:nvPr/>
            </p:nvSpPr>
            <p:spPr bwMode="auto">
              <a:xfrm>
                <a:off x="7339176" y="1768774"/>
                <a:ext cx="65428" cy="425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82" name="işlïďè">
                <a:extLst>
                  <a:ext uri="{FF2B5EF4-FFF2-40B4-BE49-F238E27FC236}">
                    <a16:creationId xmlns:a16="http://schemas.microsoft.com/office/drawing/2014/main" id="{FBA7594A-9CCE-E540-984A-469DC001BED6}"/>
                  </a:ext>
                </a:extLst>
              </p:cNvPr>
              <p:cNvSpPr/>
              <p:nvPr/>
            </p:nvSpPr>
            <p:spPr bwMode="auto">
              <a:xfrm>
                <a:off x="7461527" y="1862992"/>
                <a:ext cx="66737" cy="41874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83" name="íṥḻïḓe">
                <a:extLst>
                  <a:ext uri="{FF2B5EF4-FFF2-40B4-BE49-F238E27FC236}">
                    <a16:creationId xmlns:a16="http://schemas.microsoft.com/office/drawing/2014/main" id="{229C1FA1-84AD-504B-801E-CF49689453B7}"/>
                  </a:ext>
                </a:extLst>
              </p:cNvPr>
              <p:cNvSpPr/>
              <p:nvPr/>
            </p:nvSpPr>
            <p:spPr bwMode="auto">
              <a:xfrm>
                <a:off x="7461527" y="1862992"/>
                <a:ext cx="66737" cy="418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84" name="íṩlîde">
                <a:extLst>
                  <a:ext uri="{FF2B5EF4-FFF2-40B4-BE49-F238E27FC236}">
                    <a16:creationId xmlns:a16="http://schemas.microsoft.com/office/drawing/2014/main" id="{9E880FA6-649A-6048-A7E2-FD41DF321713}"/>
                  </a:ext>
                </a:extLst>
              </p:cNvPr>
              <p:cNvSpPr/>
              <p:nvPr/>
            </p:nvSpPr>
            <p:spPr bwMode="auto">
              <a:xfrm>
                <a:off x="7495550" y="1335637"/>
                <a:ext cx="65428" cy="4122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85" name="işlíḋê">
                <a:extLst>
                  <a:ext uri="{FF2B5EF4-FFF2-40B4-BE49-F238E27FC236}">
                    <a16:creationId xmlns:a16="http://schemas.microsoft.com/office/drawing/2014/main" id="{1ACDC335-1997-C94B-A56F-1E5E07F50C29}"/>
                  </a:ext>
                </a:extLst>
              </p:cNvPr>
              <p:cNvSpPr/>
              <p:nvPr/>
            </p:nvSpPr>
            <p:spPr bwMode="auto">
              <a:xfrm>
                <a:off x="7495550" y="1335637"/>
                <a:ext cx="65428" cy="41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86" name="ïSlíďê">
                <a:extLst>
                  <a:ext uri="{FF2B5EF4-FFF2-40B4-BE49-F238E27FC236}">
                    <a16:creationId xmlns:a16="http://schemas.microsoft.com/office/drawing/2014/main" id="{0B7A778D-8DE6-F047-B67D-34D2B2381C22}"/>
                  </a:ext>
                </a:extLst>
              </p:cNvPr>
              <p:cNvSpPr/>
              <p:nvPr/>
            </p:nvSpPr>
            <p:spPr bwMode="auto">
              <a:xfrm>
                <a:off x="7471342" y="1546317"/>
                <a:ext cx="70663" cy="49071"/>
              </a:xfrm>
              <a:custGeom>
                <a:avLst/>
                <a:gdLst>
                  <a:gd name="T0" fmla="*/ 6 w 108"/>
                  <a:gd name="T1" fmla="*/ 0 h 75"/>
                  <a:gd name="T2" fmla="*/ 0 w 108"/>
                  <a:gd name="T3" fmla="*/ 62 h 75"/>
                  <a:gd name="T4" fmla="*/ 100 w 108"/>
                  <a:gd name="T5" fmla="*/ 75 h 75"/>
                  <a:gd name="T6" fmla="*/ 108 w 108"/>
                  <a:gd name="T7" fmla="*/ 12 h 75"/>
                  <a:gd name="T8" fmla="*/ 6 w 108"/>
                  <a:gd name="T9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8" h="75">
                    <a:moveTo>
                      <a:pt x="6" y="0"/>
                    </a:moveTo>
                    <a:lnTo>
                      <a:pt x="0" y="62"/>
                    </a:lnTo>
                    <a:lnTo>
                      <a:pt x="100" y="75"/>
                    </a:lnTo>
                    <a:lnTo>
                      <a:pt x="108" y="1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87" name="íṣļíḋé">
                <a:extLst>
                  <a:ext uri="{FF2B5EF4-FFF2-40B4-BE49-F238E27FC236}">
                    <a16:creationId xmlns:a16="http://schemas.microsoft.com/office/drawing/2014/main" id="{9FB0B4EF-663A-B647-9180-DAB011507F0F}"/>
                  </a:ext>
                </a:extLst>
              </p:cNvPr>
              <p:cNvSpPr/>
              <p:nvPr/>
            </p:nvSpPr>
            <p:spPr bwMode="auto">
              <a:xfrm>
                <a:off x="7471342" y="1546317"/>
                <a:ext cx="70663" cy="49071"/>
              </a:xfrm>
              <a:custGeom>
                <a:avLst/>
                <a:gdLst>
                  <a:gd name="T0" fmla="*/ 6 w 108"/>
                  <a:gd name="T1" fmla="*/ 0 h 75"/>
                  <a:gd name="T2" fmla="*/ 0 w 108"/>
                  <a:gd name="T3" fmla="*/ 62 h 75"/>
                  <a:gd name="T4" fmla="*/ 100 w 108"/>
                  <a:gd name="T5" fmla="*/ 75 h 75"/>
                  <a:gd name="T6" fmla="*/ 108 w 108"/>
                  <a:gd name="T7" fmla="*/ 12 h 75"/>
                  <a:gd name="T8" fmla="*/ 6 w 108"/>
                  <a:gd name="T9" fmla="*/ 0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8" h="75">
                    <a:moveTo>
                      <a:pt x="6" y="0"/>
                    </a:moveTo>
                    <a:lnTo>
                      <a:pt x="0" y="62"/>
                    </a:lnTo>
                    <a:lnTo>
                      <a:pt x="100" y="75"/>
                    </a:lnTo>
                    <a:lnTo>
                      <a:pt x="108" y="12"/>
                    </a:lnTo>
                    <a:lnTo>
                      <a:pt x="6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88" name="ïṩļîdê">
                <a:extLst>
                  <a:ext uri="{FF2B5EF4-FFF2-40B4-BE49-F238E27FC236}">
                    <a16:creationId xmlns:a16="http://schemas.microsoft.com/office/drawing/2014/main" id="{8F29AB35-C5BB-1E46-B0ED-5A8E22DD5478}"/>
                  </a:ext>
                </a:extLst>
              </p:cNvPr>
              <p:cNvSpPr/>
              <p:nvPr/>
            </p:nvSpPr>
            <p:spPr bwMode="auto">
              <a:xfrm>
                <a:off x="7744833" y="1768774"/>
                <a:ext cx="65428" cy="42529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89" name="íšḻîdé">
                <a:extLst>
                  <a:ext uri="{FF2B5EF4-FFF2-40B4-BE49-F238E27FC236}">
                    <a16:creationId xmlns:a16="http://schemas.microsoft.com/office/drawing/2014/main" id="{9AF94AEC-B6C6-604B-8C34-4CBF8FBCC344}"/>
                  </a:ext>
                </a:extLst>
              </p:cNvPr>
              <p:cNvSpPr/>
              <p:nvPr/>
            </p:nvSpPr>
            <p:spPr bwMode="auto">
              <a:xfrm>
                <a:off x="7744833" y="1768774"/>
                <a:ext cx="65428" cy="425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0" name="iśḻîḋê">
                <a:extLst>
                  <a:ext uri="{FF2B5EF4-FFF2-40B4-BE49-F238E27FC236}">
                    <a16:creationId xmlns:a16="http://schemas.microsoft.com/office/drawing/2014/main" id="{4899340D-4589-E346-9DA2-9953E0141CBB}"/>
                  </a:ext>
                </a:extLst>
              </p:cNvPr>
              <p:cNvSpPr/>
              <p:nvPr/>
            </p:nvSpPr>
            <p:spPr bwMode="auto">
              <a:xfrm>
                <a:off x="7063068" y="1982072"/>
                <a:ext cx="65428" cy="42529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1" name="iṧḷiďê">
                <a:extLst>
                  <a:ext uri="{FF2B5EF4-FFF2-40B4-BE49-F238E27FC236}">
                    <a16:creationId xmlns:a16="http://schemas.microsoft.com/office/drawing/2014/main" id="{2CABA97A-AEAC-674B-9A2A-917E07BA0D2D}"/>
                  </a:ext>
                </a:extLst>
              </p:cNvPr>
              <p:cNvSpPr/>
              <p:nvPr/>
            </p:nvSpPr>
            <p:spPr bwMode="auto">
              <a:xfrm>
                <a:off x="7063068" y="1982072"/>
                <a:ext cx="65428" cy="425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2" name="iSļiḑe">
                <a:extLst>
                  <a:ext uri="{FF2B5EF4-FFF2-40B4-BE49-F238E27FC236}">
                    <a16:creationId xmlns:a16="http://schemas.microsoft.com/office/drawing/2014/main" id="{3D5AA6CB-422D-A245-8308-851F291895C8}"/>
                  </a:ext>
                </a:extLst>
              </p:cNvPr>
              <p:cNvSpPr/>
              <p:nvPr/>
            </p:nvSpPr>
            <p:spPr bwMode="auto">
              <a:xfrm>
                <a:off x="7080734" y="2194061"/>
                <a:ext cx="77860" cy="65429"/>
              </a:xfrm>
              <a:custGeom>
                <a:avLst/>
                <a:gdLst>
                  <a:gd name="T0" fmla="*/ 25 w 119"/>
                  <a:gd name="T1" fmla="*/ 0 h 100"/>
                  <a:gd name="T2" fmla="*/ 0 w 119"/>
                  <a:gd name="T3" fmla="*/ 58 h 100"/>
                  <a:gd name="T4" fmla="*/ 94 w 119"/>
                  <a:gd name="T5" fmla="*/ 100 h 100"/>
                  <a:gd name="T6" fmla="*/ 119 w 119"/>
                  <a:gd name="T7" fmla="*/ 40 h 100"/>
                  <a:gd name="T8" fmla="*/ 25 w 119"/>
                  <a:gd name="T9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100">
                    <a:moveTo>
                      <a:pt x="25" y="0"/>
                    </a:moveTo>
                    <a:lnTo>
                      <a:pt x="0" y="58"/>
                    </a:lnTo>
                    <a:lnTo>
                      <a:pt x="94" y="100"/>
                    </a:lnTo>
                    <a:lnTo>
                      <a:pt x="119" y="40"/>
                    </a:lnTo>
                    <a:lnTo>
                      <a:pt x="25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3" name="îSlîďé">
                <a:extLst>
                  <a:ext uri="{FF2B5EF4-FFF2-40B4-BE49-F238E27FC236}">
                    <a16:creationId xmlns:a16="http://schemas.microsoft.com/office/drawing/2014/main" id="{AD695ABA-B215-CD43-8184-90FE48913136}"/>
                  </a:ext>
                </a:extLst>
              </p:cNvPr>
              <p:cNvSpPr/>
              <p:nvPr/>
            </p:nvSpPr>
            <p:spPr bwMode="auto">
              <a:xfrm>
                <a:off x="7080734" y="2194061"/>
                <a:ext cx="77860" cy="65429"/>
              </a:xfrm>
              <a:custGeom>
                <a:avLst/>
                <a:gdLst>
                  <a:gd name="T0" fmla="*/ 25 w 119"/>
                  <a:gd name="T1" fmla="*/ 0 h 100"/>
                  <a:gd name="T2" fmla="*/ 0 w 119"/>
                  <a:gd name="T3" fmla="*/ 58 h 100"/>
                  <a:gd name="T4" fmla="*/ 94 w 119"/>
                  <a:gd name="T5" fmla="*/ 100 h 100"/>
                  <a:gd name="T6" fmla="*/ 119 w 119"/>
                  <a:gd name="T7" fmla="*/ 40 h 100"/>
                  <a:gd name="T8" fmla="*/ 25 w 119"/>
                  <a:gd name="T9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100">
                    <a:moveTo>
                      <a:pt x="25" y="0"/>
                    </a:moveTo>
                    <a:lnTo>
                      <a:pt x="0" y="58"/>
                    </a:lnTo>
                    <a:lnTo>
                      <a:pt x="94" y="100"/>
                    </a:lnTo>
                    <a:lnTo>
                      <a:pt x="119" y="40"/>
                    </a:lnTo>
                    <a:lnTo>
                      <a:pt x="25" y="0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4" name="íṡḷíďè">
                <a:extLst>
                  <a:ext uri="{FF2B5EF4-FFF2-40B4-BE49-F238E27FC236}">
                    <a16:creationId xmlns:a16="http://schemas.microsoft.com/office/drawing/2014/main" id="{64123882-8DA4-5143-94AB-BCE870D069DE}"/>
                  </a:ext>
                </a:extLst>
              </p:cNvPr>
              <p:cNvSpPr/>
              <p:nvPr/>
            </p:nvSpPr>
            <p:spPr bwMode="auto">
              <a:xfrm>
                <a:off x="7461527" y="2226775"/>
                <a:ext cx="66737" cy="40566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5" name="i$ḻîḋé">
                <a:extLst>
                  <a:ext uri="{FF2B5EF4-FFF2-40B4-BE49-F238E27FC236}">
                    <a16:creationId xmlns:a16="http://schemas.microsoft.com/office/drawing/2014/main" id="{298B7235-345D-474B-976C-0138BD38734F}"/>
                  </a:ext>
                </a:extLst>
              </p:cNvPr>
              <p:cNvSpPr/>
              <p:nvPr/>
            </p:nvSpPr>
            <p:spPr bwMode="auto">
              <a:xfrm>
                <a:off x="7461527" y="2226775"/>
                <a:ext cx="66737" cy="405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6" name="iṧľïḋè">
                <a:extLst>
                  <a:ext uri="{FF2B5EF4-FFF2-40B4-BE49-F238E27FC236}">
                    <a16:creationId xmlns:a16="http://schemas.microsoft.com/office/drawing/2014/main" id="{578E1784-8AE2-E647-BDBA-1919DF346C78}"/>
                  </a:ext>
                </a:extLst>
              </p:cNvPr>
              <p:cNvSpPr/>
              <p:nvPr/>
            </p:nvSpPr>
            <p:spPr bwMode="auto">
              <a:xfrm>
                <a:off x="6866128" y="1189077"/>
                <a:ext cx="51689" cy="5038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7" name="ïṥļîḍe">
                <a:extLst>
                  <a:ext uri="{FF2B5EF4-FFF2-40B4-BE49-F238E27FC236}">
                    <a16:creationId xmlns:a16="http://schemas.microsoft.com/office/drawing/2014/main" id="{882D19D6-ADBE-5E4E-AD8F-580963A3C5C7}"/>
                  </a:ext>
                </a:extLst>
              </p:cNvPr>
              <p:cNvSpPr/>
              <p:nvPr/>
            </p:nvSpPr>
            <p:spPr bwMode="auto">
              <a:xfrm>
                <a:off x="6866128" y="1189077"/>
                <a:ext cx="51689" cy="503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8" name="iṩlïde">
                <a:extLst>
                  <a:ext uri="{FF2B5EF4-FFF2-40B4-BE49-F238E27FC236}">
                    <a16:creationId xmlns:a16="http://schemas.microsoft.com/office/drawing/2014/main" id="{5F8BF9E3-06C9-B04B-8A9F-6A511FD8C3D9}"/>
                  </a:ext>
                </a:extLst>
              </p:cNvPr>
              <p:cNvSpPr/>
              <p:nvPr/>
            </p:nvSpPr>
            <p:spPr bwMode="auto">
              <a:xfrm>
                <a:off x="6866128" y="1187768"/>
                <a:ext cx="51689" cy="1309"/>
              </a:xfrm>
              <a:prstGeom prst="rect">
                <a:avLst/>
              </a:prstGeom>
              <a:solidFill>
                <a:srgbClr val="68472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9" name="íṥľiḋê">
                <a:extLst>
                  <a:ext uri="{FF2B5EF4-FFF2-40B4-BE49-F238E27FC236}">
                    <a16:creationId xmlns:a16="http://schemas.microsoft.com/office/drawing/2014/main" id="{C7A3A591-EACE-A747-9C2B-542FFBEA647E}"/>
                  </a:ext>
                </a:extLst>
              </p:cNvPr>
              <p:cNvSpPr/>
              <p:nvPr/>
            </p:nvSpPr>
            <p:spPr bwMode="auto">
              <a:xfrm>
                <a:off x="6866128" y="1187768"/>
                <a:ext cx="51689" cy="13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00" name="ïṣḷídé">
                <a:extLst>
                  <a:ext uri="{FF2B5EF4-FFF2-40B4-BE49-F238E27FC236}">
                    <a16:creationId xmlns:a16="http://schemas.microsoft.com/office/drawing/2014/main" id="{263E1714-3FAA-E547-94B3-879502672F6A}"/>
                  </a:ext>
                </a:extLst>
              </p:cNvPr>
              <p:cNvSpPr/>
              <p:nvPr/>
            </p:nvSpPr>
            <p:spPr bwMode="auto">
              <a:xfrm>
                <a:off x="6866128" y="1403683"/>
                <a:ext cx="51689" cy="5038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01" name="iṣḷïďé">
                <a:extLst>
                  <a:ext uri="{FF2B5EF4-FFF2-40B4-BE49-F238E27FC236}">
                    <a16:creationId xmlns:a16="http://schemas.microsoft.com/office/drawing/2014/main" id="{6C2F36EE-9C68-1345-9257-7DBDFD153F97}"/>
                  </a:ext>
                </a:extLst>
              </p:cNvPr>
              <p:cNvSpPr/>
              <p:nvPr/>
            </p:nvSpPr>
            <p:spPr bwMode="auto">
              <a:xfrm>
                <a:off x="6866128" y="1403683"/>
                <a:ext cx="51689" cy="503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02" name="îŝḷïḑè">
                <a:extLst>
                  <a:ext uri="{FF2B5EF4-FFF2-40B4-BE49-F238E27FC236}">
                    <a16:creationId xmlns:a16="http://schemas.microsoft.com/office/drawing/2014/main" id="{4AEC6D63-5436-F94B-B0AA-3A4ACE65F58F}"/>
                  </a:ext>
                </a:extLst>
              </p:cNvPr>
              <p:cNvSpPr/>
              <p:nvPr/>
            </p:nvSpPr>
            <p:spPr bwMode="auto">
              <a:xfrm>
                <a:off x="6866128" y="1403683"/>
                <a:ext cx="51689" cy="654"/>
              </a:xfrm>
              <a:prstGeom prst="rect">
                <a:avLst/>
              </a:prstGeom>
              <a:solidFill>
                <a:srgbClr val="68472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03" name="iŝḻîḋé">
                <a:extLst>
                  <a:ext uri="{FF2B5EF4-FFF2-40B4-BE49-F238E27FC236}">
                    <a16:creationId xmlns:a16="http://schemas.microsoft.com/office/drawing/2014/main" id="{810C187F-970D-0146-AD15-417D7DB1CCBD}"/>
                  </a:ext>
                </a:extLst>
              </p:cNvPr>
              <p:cNvSpPr/>
              <p:nvPr/>
            </p:nvSpPr>
            <p:spPr bwMode="auto">
              <a:xfrm>
                <a:off x="6866128" y="1403683"/>
                <a:ext cx="51689" cy="6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04" name="iś1ïḋé">
                <a:extLst>
                  <a:ext uri="{FF2B5EF4-FFF2-40B4-BE49-F238E27FC236}">
                    <a16:creationId xmlns:a16="http://schemas.microsoft.com/office/drawing/2014/main" id="{3958CEB5-875A-A94A-AA3B-1FCFB6C7E745}"/>
                  </a:ext>
                </a:extLst>
              </p:cNvPr>
              <p:cNvSpPr/>
              <p:nvPr/>
            </p:nvSpPr>
            <p:spPr bwMode="auto">
              <a:xfrm>
                <a:off x="6866128" y="1619597"/>
                <a:ext cx="51689" cy="5168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05" name="íšļîďé">
                <a:extLst>
                  <a:ext uri="{FF2B5EF4-FFF2-40B4-BE49-F238E27FC236}">
                    <a16:creationId xmlns:a16="http://schemas.microsoft.com/office/drawing/2014/main" id="{D9CC5530-FA56-9147-89BB-617EEC5E80A6}"/>
                  </a:ext>
                </a:extLst>
              </p:cNvPr>
              <p:cNvSpPr/>
              <p:nvPr/>
            </p:nvSpPr>
            <p:spPr bwMode="auto">
              <a:xfrm>
                <a:off x="6866128" y="1619597"/>
                <a:ext cx="51689" cy="516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06" name="îŝľïḓê">
                <a:extLst>
                  <a:ext uri="{FF2B5EF4-FFF2-40B4-BE49-F238E27FC236}">
                    <a16:creationId xmlns:a16="http://schemas.microsoft.com/office/drawing/2014/main" id="{54B88F1A-503C-3B45-A86E-5BEE7424F710}"/>
                  </a:ext>
                </a:extLst>
              </p:cNvPr>
              <p:cNvSpPr/>
              <p:nvPr/>
            </p:nvSpPr>
            <p:spPr bwMode="auto">
              <a:xfrm>
                <a:off x="6866128" y="1619597"/>
                <a:ext cx="51689" cy="654"/>
              </a:xfrm>
              <a:prstGeom prst="rect">
                <a:avLst/>
              </a:prstGeom>
              <a:solidFill>
                <a:srgbClr val="68472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07" name="íśľîdè">
                <a:extLst>
                  <a:ext uri="{FF2B5EF4-FFF2-40B4-BE49-F238E27FC236}">
                    <a16:creationId xmlns:a16="http://schemas.microsoft.com/office/drawing/2014/main" id="{901087DB-93BF-EC44-99B7-C5BA7C44CB92}"/>
                  </a:ext>
                </a:extLst>
              </p:cNvPr>
              <p:cNvSpPr/>
              <p:nvPr/>
            </p:nvSpPr>
            <p:spPr bwMode="auto">
              <a:xfrm>
                <a:off x="6866128" y="1619597"/>
                <a:ext cx="51689" cy="6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08" name="íṣḻidé">
                <a:extLst>
                  <a:ext uri="{FF2B5EF4-FFF2-40B4-BE49-F238E27FC236}">
                    <a16:creationId xmlns:a16="http://schemas.microsoft.com/office/drawing/2014/main" id="{BA7D5F0A-2234-5748-87A1-E6613FDD708E}"/>
                  </a:ext>
                </a:extLst>
              </p:cNvPr>
              <p:cNvSpPr/>
              <p:nvPr/>
            </p:nvSpPr>
            <p:spPr bwMode="auto">
              <a:xfrm>
                <a:off x="6866128" y="1835512"/>
                <a:ext cx="51689" cy="49071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09" name="ï$ľíḋê">
                <a:extLst>
                  <a:ext uri="{FF2B5EF4-FFF2-40B4-BE49-F238E27FC236}">
                    <a16:creationId xmlns:a16="http://schemas.microsoft.com/office/drawing/2014/main" id="{CC0804AB-1E67-3B41-8DEE-BFB64CCD5A9D}"/>
                  </a:ext>
                </a:extLst>
              </p:cNvPr>
              <p:cNvSpPr/>
              <p:nvPr/>
            </p:nvSpPr>
            <p:spPr bwMode="auto">
              <a:xfrm>
                <a:off x="6866128" y="1835512"/>
                <a:ext cx="51689" cy="490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10" name="îśľiḑe">
                <a:extLst>
                  <a:ext uri="{FF2B5EF4-FFF2-40B4-BE49-F238E27FC236}">
                    <a16:creationId xmlns:a16="http://schemas.microsoft.com/office/drawing/2014/main" id="{B82DC4C8-677A-E248-8AF7-AB272CE0334C}"/>
                  </a:ext>
                </a:extLst>
              </p:cNvPr>
              <p:cNvSpPr/>
              <p:nvPr/>
            </p:nvSpPr>
            <p:spPr bwMode="auto">
              <a:xfrm>
                <a:off x="6866128" y="1832895"/>
                <a:ext cx="51689" cy="2617"/>
              </a:xfrm>
              <a:prstGeom prst="rect">
                <a:avLst/>
              </a:prstGeom>
              <a:solidFill>
                <a:srgbClr val="68472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11" name="iSḷiḋê">
                <a:extLst>
                  <a:ext uri="{FF2B5EF4-FFF2-40B4-BE49-F238E27FC236}">
                    <a16:creationId xmlns:a16="http://schemas.microsoft.com/office/drawing/2014/main" id="{7F6BAFDF-8C1A-C64F-9390-F26B79ACAD77}"/>
                  </a:ext>
                </a:extLst>
              </p:cNvPr>
              <p:cNvSpPr/>
              <p:nvPr/>
            </p:nvSpPr>
            <p:spPr bwMode="auto">
              <a:xfrm>
                <a:off x="6866128" y="1832895"/>
                <a:ext cx="51689" cy="26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12" name="ïSḻiḍê">
                <a:extLst>
                  <a:ext uri="{FF2B5EF4-FFF2-40B4-BE49-F238E27FC236}">
                    <a16:creationId xmlns:a16="http://schemas.microsoft.com/office/drawing/2014/main" id="{D72A7B4B-CCC9-A44E-A0D1-168B172B2FE2}"/>
                  </a:ext>
                </a:extLst>
              </p:cNvPr>
              <p:cNvSpPr/>
              <p:nvPr/>
            </p:nvSpPr>
            <p:spPr bwMode="auto">
              <a:xfrm>
                <a:off x="6866128" y="2051426"/>
                <a:ext cx="51689" cy="5168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13" name="iṩlîḍé">
                <a:extLst>
                  <a:ext uri="{FF2B5EF4-FFF2-40B4-BE49-F238E27FC236}">
                    <a16:creationId xmlns:a16="http://schemas.microsoft.com/office/drawing/2014/main" id="{44874EA5-2934-954B-8986-F323D5D8B2EC}"/>
                  </a:ext>
                </a:extLst>
              </p:cNvPr>
              <p:cNvSpPr/>
              <p:nvPr/>
            </p:nvSpPr>
            <p:spPr bwMode="auto">
              <a:xfrm>
                <a:off x="6866128" y="2051426"/>
                <a:ext cx="51689" cy="516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14" name="î$ḻïḓé">
                <a:extLst>
                  <a:ext uri="{FF2B5EF4-FFF2-40B4-BE49-F238E27FC236}">
                    <a16:creationId xmlns:a16="http://schemas.microsoft.com/office/drawing/2014/main" id="{535D1BC6-D43A-D941-BDF8-932E440E0E93}"/>
                  </a:ext>
                </a:extLst>
              </p:cNvPr>
              <p:cNvSpPr/>
              <p:nvPr/>
            </p:nvSpPr>
            <p:spPr bwMode="auto">
              <a:xfrm>
                <a:off x="6599180" y="973162"/>
                <a:ext cx="51689" cy="5168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15" name="íṡľîḍè">
                <a:extLst>
                  <a:ext uri="{FF2B5EF4-FFF2-40B4-BE49-F238E27FC236}">
                    <a16:creationId xmlns:a16="http://schemas.microsoft.com/office/drawing/2014/main" id="{50E8DA01-F267-6340-8113-305FC72502C9}"/>
                  </a:ext>
                </a:extLst>
              </p:cNvPr>
              <p:cNvSpPr/>
              <p:nvPr/>
            </p:nvSpPr>
            <p:spPr bwMode="auto">
              <a:xfrm>
                <a:off x="6599180" y="973162"/>
                <a:ext cx="51689" cy="516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16" name="íSļíḍe">
                <a:extLst>
                  <a:ext uri="{FF2B5EF4-FFF2-40B4-BE49-F238E27FC236}">
                    <a16:creationId xmlns:a16="http://schemas.microsoft.com/office/drawing/2014/main" id="{6879EF30-0C32-4541-A76E-6E82F91E3D2B}"/>
                  </a:ext>
                </a:extLst>
              </p:cNvPr>
              <p:cNvSpPr/>
              <p:nvPr/>
            </p:nvSpPr>
            <p:spPr bwMode="auto">
              <a:xfrm>
                <a:off x="6599180" y="1189077"/>
                <a:ext cx="51689" cy="5038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17" name="îśľidê">
                <a:extLst>
                  <a:ext uri="{FF2B5EF4-FFF2-40B4-BE49-F238E27FC236}">
                    <a16:creationId xmlns:a16="http://schemas.microsoft.com/office/drawing/2014/main" id="{74E8633C-40B7-D24D-8142-9AAE9EC02E05}"/>
                  </a:ext>
                </a:extLst>
              </p:cNvPr>
              <p:cNvSpPr/>
              <p:nvPr/>
            </p:nvSpPr>
            <p:spPr bwMode="auto">
              <a:xfrm>
                <a:off x="6599180" y="1189077"/>
                <a:ext cx="51689" cy="503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18" name="îŝḷídé">
                <a:extLst>
                  <a:ext uri="{FF2B5EF4-FFF2-40B4-BE49-F238E27FC236}">
                    <a16:creationId xmlns:a16="http://schemas.microsoft.com/office/drawing/2014/main" id="{45171CDA-3848-DC48-8C70-619BAC028A19}"/>
                  </a:ext>
                </a:extLst>
              </p:cNvPr>
              <p:cNvSpPr/>
              <p:nvPr/>
            </p:nvSpPr>
            <p:spPr bwMode="auto">
              <a:xfrm>
                <a:off x="6599180" y="1187768"/>
                <a:ext cx="51689" cy="1309"/>
              </a:xfrm>
              <a:prstGeom prst="rect">
                <a:avLst/>
              </a:prstGeom>
              <a:solidFill>
                <a:srgbClr val="68472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19" name="îşḷïḑè">
                <a:extLst>
                  <a:ext uri="{FF2B5EF4-FFF2-40B4-BE49-F238E27FC236}">
                    <a16:creationId xmlns:a16="http://schemas.microsoft.com/office/drawing/2014/main" id="{DC7111FF-7A5C-2947-BE87-DCC385EBEE4B}"/>
                  </a:ext>
                </a:extLst>
              </p:cNvPr>
              <p:cNvSpPr/>
              <p:nvPr/>
            </p:nvSpPr>
            <p:spPr bwMode="auto">
              <a:xfrm>
                <a:off x="6599180" y="1187768"/>
                <a:ext cx="51689" cy="130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20" name="i$liḓê">
                <a:extLst>
                  <a:ext uri="{FF2B5EF4-FFF2-40B4-BE49-F238E27FC236}">
                    <a16:creationId xmlns:a16="http://schemas.microsoft.com/office/drawing/2014/main" id="{7CF637A1-E4E7-A843-BCC6-C70A4C94D29E}"/>
                  </a:ext>
                </a:extLst>
              </p:cNvPr>
              <p:cNvSpPr/>
              <p:nvPr/>
            </p:nvSpPr>
            <p:spPr bwMode="auto">
              <a:xfrm>
                <a:off x="6599180" y="1403683"/>
                <a:ext cx="51689" cy="5038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21" name="íśļîḑè">
                <a:extLst>
                  <a:ext uri="{FF2B5EF4-FFF2-40B4-BE49-F238E27FC236}">
                    <a16:creationId xmlns:a16="http://schemas.microsoft.com/office/drawing/2014/main" id="{00407A06-76C4-5644-88E3-E3383E983347}"/>
                  </a:ext>
                </a:extLst>
              </p:cNvPr>
              <p:cNvSpPr/>
              <p:nvPr/>
            </p:nvSpPr>
            <p:spPr bwMode="auto">
              <a:xfrm>
                <a:off x="6599180" y="1403683"/>
                <a:ext cx="51689" cy="503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22" name="íŝ1iďe">
                <a:extLst>
                  <a:ext uri="{FF2B5EF4-FFF2-40B4-BE49-F238E27FC236}">
                    <a16:creationId xmlns:a16="http://schemas.microsoft.com/office/drawing/2014/main" id="{6904CBFA-1332-4248-9568-2369CBA195A1}"/>
                  </a:ext>
                </a:extLst>
              </p:cNvPr>
              <p:cNvSpPr/>
              <p:nvPr/>
            </p:nvSpPr>
            <p:spPr bwMode="auto">
              <a:xfrm>
                <a:off x="6599180" y="1403683"/>
                <a:ext cx="51689" cy="654"/>
              </a:xfrm>
              <a:prstGeom prst="rect">
                <a:avLst/>
              </a:prstGeom>
              <a:solidFill>
                <a:srgbClr val="68472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23" name="iṥ1ïḍe">
                <a:extLst>
                  <a:ext uri="{FF2B5EF4-FFF2-40B4-BE49-F238E27FC236}">
                    <a16:creationId xmlns:a16="http://schemas.microsoft.com/office/drawing/2014/main" id="{0EF59A42-0874-AE49-8FA5-220DC4C87C84}"/>
                  </a:ext>
                </a:extLst>
              </p:cNvPr>
              <p:cNvSpPr/>
              <p:nvPr/>
            </p:nvSpPr>
            <p:spPr bwMode="auto">
              <a:xfrm>
                <a:off x="6599180" y="1403683"/>
                <a:ext cx="51689" cy="6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24" name="ïṧlîdè">
                <a:extLst>
                  <a:ext uri="{FF2B5EF4-FFF2-40B4-BE49-F238E27FC236}">
                    <a16:creationId xmlns:a16="http://schemas.microsoft.com/office/drawing/2014/main" id="{9230B80B-A842-CB4A-89E2-12DBBAB6D5D9}"/>
                  </a:ext>
                </a:extLst>
              </p:cNvPr>
              <p:cNvSpPr/>
              <p:nvPr/>
            </p:nvSpPr>
            <p:spPr bwMode="auto">
              <a:xfrm>
                <a:off x="6599180" y="1619597"/>
                <a:ext cx="51689" cy="5168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25" name="îŝļiḋe">
                <a:extLst>
                  <a:ext uri="{FF2B5EF4-FFF2-40B4-BE49-F238E27FC236}">
                    <a16:creationId xmlns:a16="http://schemas.microsoft.com/office/drawing/2014/main" id="{BB12B0DF-F80E-9147-802A-D13EC40AAF34}"/>
                  </a:ext>
                </a:extLst>
              </p:cNvPr>
              <p:cNvSpPr/>
              <p:nvPr/>
            </p:nvSpPr>
            <p:spPr bwMode="auto">
              <a:xfrm>
                <a:off x="6599180" y="1619597"/>
                <a:ext cx="51689" cy="516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26" name="ïṥļîḓê">
                <a:extLst>
                  <a:ext uri="{FF2B5EF4-FFF2-40B4-BE49-F238E27FC236}">
                    <a16:creationId xmlns:a16="http://schemas.microsoft.com/office/drawing/2014/main" id="{D87A6CD8-4EF4-0744-8040-F0FF86FA14D6}"/>
                  </a:ext>
                </a:extLst>
              </p:cNvPr>
              <p:cNvSpPr/>
              <p:nvPr/>
            </p:nvSpPr>
            <p:spPr bwMode="auto">
              <a:xfrm>
                <a:off x="6599180" y="1619597"/>
                <a:ext cx="51689" cy="654"/>
              </a:xfrm>
              <a:prstGeom prst="rect">
                <a:avLst/>
              </a:prstGeom>
              <a:solidFill>
                <a:srgbClr val="68472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27" name="íS1íḋè">
                <a:extLst>
                  <a:ext uri="{FF2B5EF4-FFF2-40B4-BE49-F238E27FC236}">
                    <a16:creationId xmlns:a16="http://schemas.microsoft.com/office/drawing/2014/main" id="{4CAFD726-64F8-274E-816D-F4E0B48C7CA7}"/>
                  </a:ext>
                </a:extLst>
              </p:cNvPr>
              <p:cNvSpPr/>
              <p:nvPr/>
            </p:nvSpPr>
            <p:spPr bwMode="auto">
              <a:xfrm>
                <a:off x="6599180" y="1619597"/>
                <a:ext cx="51689" cy="6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28" name="îṩ1îḑê">
                <a:extLst>
                  <a:ext uri="{FF2B5EF4-FFF2-40B4-BE49-F238E27FC236}">
                    <a16:creationId xmlns:a16="http://schemas.microsoft.com/office/drawing/2014/main" id="{33D9B0B3-74F2-7547-B584-0CE87405F4A4}"/>
                  </a:ext>
                </a:extLst>
              </p:cNvPr>
              <p:cNvSpPr/>
              <p:nvPr/>
            </p:nvSpPr>
            <p:spPr bwMode="auto">
              <a:xfrm>
                <a:off x="6599180" y="1835512"/>
                <a:ext cx="51689" cy="49071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29" name="íśḻidê">
                <a:extLst>
                  <a:ext uri="{FF2B5EF4-FFF2-40B4-BE49-F238E27FC236}">
                    <a16:creationId xmlns:a16="http://schemas.microsoft.com/office/drawing/2014/main" id="{186C0E7E-6229-4B46-BF7C-66F54B95048C}"/>
                  </a:ext>
                </a:extLst>
              </p:cNvPr>
              <p:cNvSpPr/>
              <p:nvPr/>
            </p:nvSpPr>
            <p:spPr bwMode="auto">
              <a:xfrm>
                <a:off x="6599180" y="1835512"/>
                <a:ext cx="51689" cy="4907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30" name="îŝliďê">
                <a:extLst>
                  <a:ext uri="{FF2B5EF4-FFF2-40B4-BE49-F238E27FC236}">
                    <a16:creationId xmlns:a16="http://schemas.microsoft.com/office/drawing/2014/main" id="{B9E0358F-E6BB-C943-B625-18A54EEAF9CB}"/>
                  </a:ext>
                </a:extLst>
              </p:cNvPr>
              <p:cNvSpPr/>
              <p:nvPr/>
            </p:nvSpPr>
            <p:spPr bwMode="auto">
              <a:xfrm>
                <a:off x="6599180" y="1832895"/>
                <a:ext cx="51689" cy="2617"/>
              </a:xfrm>
              <a:prstGeom prst="rect">
                <a:avLst/>
              </a:prstGeom>
              <a:solidFill>
                <a:srgbClr val="68472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31" name="ïsľïḍè">
                <a:extLst>
                  <a:ext uri="{FF2B5EF4-FFF2-40B4-BE49-F238E27FC236}">
                    <a16:creationId xmlns:a16="http://schemas.microsoft.com/office/drawing/2014/main" id="{EE1B3329-F4D2-E44A-8F21-09677EA43688}"/>
                  </a:ext>
                </a:extLst>
              </p:cNvPr>
              <p:cNvSpPr/>
              <p:nvPr/>
            </p:nvSpPr>
            <p:spPr bwMode="auto">
              <a:xfrm>
                <a:off x="6599180" y="1832895"/>
                <a:ext cx="51689" cy="26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32" name="îṣḻíḑè">
                <a:extLst>
                  <a:ext uri="{FF2B5EF4-FFF2-40B4-BE49-F238E27FC236}">
                    <a16:creationId xmlns:a16="http://schemas.microsoft.com/office/drawing/2014/main" id="{B5A3EA85-1345-0143-899A-DB7DFA27CB12}"/>
                  </a:ext>
                </a:extLst>
              </p:cNvPr>
              <p:cNvSpPr/>
              <p:nvPr/>
            </p:nvSpPr>
            <p:spPr bwMode="auto">
              <a:xfrm>
                <a:off x="6599180" y="2051426"/>
                <a:ext cx="51689" cy="5168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33" name="iŝļîdé">
                <a:extLst>
                  <a:ext uri="{FF2B5EF4-FFF2-40B4-BE49-F238E27FC236}">
                    <a16:creationId xmlns:a16="http://schemas.microsoft.com/office/drawing/2014/main" id="{D62A88AB-8B8D-0042-87EB-7A0C08C9E61A}"/>
                  </a:ext>
                </a:extLst>
              </p:cNvPr>
              <p:cNvSpPr/>
              <p:nvPr/>
            </p:nvSpPr>
            <p:spPr bwMode="auto">
              <a:xfrm>
                <a:off x="6599180" y="2051426"/>
                <a:ext cx="51689" cy="5168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34" name="íš1îďê">
                <a:extLst>
                  <a:ext uri="{FF2B5EF4-FFF2-40B4-BE49-F238E27FC236}">
                    <a16:creationId xmlns:a16="http://schemas.microsoft.com/office/drawing/2014/main" id="{43DB3FAC-060F-2E45-BD6C-E85E15BD4A63}"/>
                  </a:ext>
                </a:extLst>
              </p:cNvPr>
              <p:cNvSpPr/>
              <p:nvPr/>
            </p:nvSpPr>
            <p:spPr bwMode="auto">
              <a:xfrm>
                <a:off x="6495803" y="2437455"/>
                <a:ext cx="54306" cy="316675"/>
              </a:xfrm>
              <a:prstGeom prst="rect">
                <a:avLst/>
              </a:prstGeom>
              <a:solidFill>
                <a:srgbClr val="5E5B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35" name="íṥľîďe">
                <a:extLst>
                  <a:ext uri="{FF2B5EF4-FFF2-40B4-BE49-F238E27FC236}">
                    <a16:creationId xmlns:a16="http://schemas.microsoft.com/office/drawing/2014/main" id="{D53FC189-0221-0D4B-B984-5D5B19538AA4}"/>
                  </a:ext>
                </a:extLst>
              </p:cNvPr>
              <p:cNvSpPr/>
              <p:nvPr/>
            </p:nvSpPr>
            <p:spPr bwMode="auto">
              <a:xfrm>
                <a:off x="6442806" y="2437455"/>
                <a:ext cx="54306" cy="316675"/>
              </a:xfrm>
              <a:prstGeom prst="rect">
                <a:avLst/>
              </a:prstGeom>
              <a:solidFill>
                <a:srgbClr val="4744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36" name="ís1iḍe">
                <a:extLst>
                  <a:ext uri="{FF2B5EF4-FFF2-40B4-BE49-F238E27FC236}">
                    <a16:creationId xmlns:a16="http://schemas.microsoft.com/office/drawing/2014/main" id="{0A086E53-76C2-D642-91EE-D218ADEB3E04}"/>
                  </a:ext>
                </a:extLst>
              </p:cNvPr>
              <p:cNvSpPr/>
              <p:nvPr/>
            </p:nvSpPr>
            <p:spPr bwMode="auto">
              <a:xfrm>
                <a:off x="6442806" y="2370718"/>
                <a:ext cx="1447278" cy="66737"/>
              </a:xfrm>
              <a:prstGeom prst="rect">
                <a:avLst/>
              </a:prstGeom>
              <a:solidFill>
                <a:srgbClr val="5E5B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37" name="ïş1îdê">
                <a:extLst>
                  <a:ext uri="{FF2B5EF4-FFF2-40B4-BE49-F238E27FC236}">
                    <a16:creationId xmlns:a16="http://schemas.microsoft.com/office/drawing/2014/main" id="{80AF9E3E-1A05-1949-BA3C-4BAFF268302D}"/>
                  </a:ext>
                </a:extLst>
              </p:cNvPr>
              <p:cNvSpPr/>
              <p:nvPr/>
            </p:nvSpPr>
            <p:spPr bwMode="auto">
              <a:xfrm>
                <a:off x="7835778" y="2437455"/>
                <a:ext cx="54306" cy="316675"/>
              </a:xfrm>
              <a:prstGeom prst="rect">
                <a:avLst/>
              </a:prstGeom>
              <a:solidFill>
                <a:srgbClr val="5E5B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38" name="işḷîḋè">
                <a:extLst>
                  <a:ext uri="{FF2B5EF4-FFF2-40B4-BE49-F238E27FC236}">
                    <a16:creationId xmlns:a16="http://schemas.microsoft.com/office/drawing/2014/main" id="{3B2F7D43-541F-5D44-9BC9-AD5037225934}"/>
                  </a:ext>
                </a:extLst>
              </p:cNvPr>
              <p:cNvSpPr/>
              <p:nvPr/>
            </p:nvSpPr>
            <p:spPr bwMode="auto">
              <a:xfrm>
                <a:off x="7782781" y="2437455"/>
                <a:ext cx="54306" cy="316675"/>
              </a:xfrm>
              <a:prstGeom prst="rect">
                <a:avLst/>
              </a:prstGeom>
              <a:solidFill>
                <a:srgbClr val="4744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39" name="íšḷîďe">
                <a:extLst>
                  <a:ext uri="{FF2B5EF4-FFF2-40B4-BE49-F238E27FC236}">
                    <a16:creationId xmlns:a16="http://schemas.microsoft.com/office/drawing/2014/main" id="{8CDBD7C0-C2EF-FE4B-9CC3-2F4A040E5B83}"/>
                  </a:ext>
                </a:extLst>
              </p:cNvPr>
              <p:cNvSpPr/>
              <p:nvPr/>
            </p:nvSpPr>
            <p:spPr bwMode="auto">
              <a:xfrm>
                <a:off x="7061759" y="2437455"/>
                <a:ext cx="54306" cy="316675"/>
              </a:xfrm>
              <a:prstGeom prst="rect">
                <a:avLst/>
              </a:prstGeom>
              <a:solidFill>
                <a:srgbClr val="5E5B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40" name="ïślîḍê">
                <a:extLst>
                  <a:ext uri="{FF2B5EF4-FFF2-40B4-BE49-F238E27FC236}">
                    <a16:creationId xmlns:a16="http://schemas.microsoft.com/office/drawing/2014/main" id="{6EC48B97-8ED6-1B40-9E31-1E5C37826790}"/>
                  </a:ext>
                </a:extLst>
              </p:cNvPr>
              <p:cNvSpPr/>
              <p:nvPr/>
            </p:nvSpPr>
            <p:spPr bwMode="auto">
              <a:xfrm>
                <a:off x="7008762" y="2437455"/>
                <a:ext cx="54306" cy="316675"/>
              </a:xfrm>
              <a:prstGeom prst="rect">
                <a:avLst/>
              </a:prstGeom>
              <a:solidFill>
                <a:srgbClr val="4744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41" name="ïşļïďè">
                <a:extLst>
                  <a:ext uri="{FF2B5EF4-FFF2-40B4-BE49-F238E27FC236}">
                    <a16:creationId xmlns:a16="http://schemas.microsoft.com/office/drawing/2014/main" id="{BA7AF73D-40C9-3B43-A8D8-717C119AE896}"/>
                  </a:ext>
                </a:extLst>
              </p:cNvPr>
              <p:cNvSpPr/>
              <p:nvPr/>
            </p:nvSpPr>
            <p:spPr bwMode="auto">
              <a:xfrm>
                <a:off x="6442806" y="2370718"/>
                <a:ext cx="620262" cy="66737"/>
              </a:xfrm>
              <a:prstGeom prst="rect">
                <a:avLst/>
              </a:prstGeom>
              <a:solidFill>
                <a:srgbClr val="4744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42" name="îŝḷiḑê">
                <a:extLst>
                  <a:ext uri="{FF2B5EF4-FFF2-40B4-BE49-F238E27FC236}">
                    <a16:creationId xmlns:a16="http://schemas.microsoft.com/office/drawing/2014/main" id="{1C00398A-457E-0E49-8850-109951A2B5B4}"/>
                  </a:ext>
                </a:extLst>
              </p:cNvPr>
              <p:cNvSpPr/>
              <p:nvPr/>
            </p:nvSpPr>
            <p:spPr bwMode="auto">
              <a:xfrm>
                <a:off x="6460472" y="2281081"/>
                <a:ext cx="1417835" cy="89637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43" name="iŝlïḋe">
                <a:extLst>
                  <a:ext uri="{FF2B5EF4-FFF2-40B4-BE49-F238E27FC236}">
                    <a16:creationId xmlns:a16="http://schemas.microsoft.com/office/drawing/2014/main" id="{71F90EB7-8C14-2045-AB52-30E95DB47CD7}"/>
                  </a:ext>
                </a:extLst>
              </p:cNvPr>
              <p:cNvSpPr/>
              <p:nvPr/>
            </p:nvSpPr>
            <p:spPr bwMode="auto">
              <a:xfrm>
                <a:off x="6471595" y="2292204"/>
                <a:ext cx="583622" cy="69354"/>
              </a:xfrm>
              <a:prstGeom prst="rect">
                <a:avLst/>
              </a:pr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44" name="íṧlïḋe">
                <a:extLst>
                  <a:ext uri="{FF2B5EF4-FFF2-40B4-BE49-F238E27FC236}">
                    <a16:creationId xmlns:a16="http://schemas.microsoft.com/office/drawing/2014/main" id="{55FD2347-EE80-5545-BC60-6C5854556427}"/>
                  </a:ext>
                </a:extLst>
              </p:cNvPr>
              <p:cNvSpPr/>
              <p:nvPr/>
            </p:nvSpPr>
            <p:spPr bwMode="auto">
              <a:xfrm>
                <a:off x="6460472" y="2281081"/>
                <a:ext cx="603905" cy="89637"/>
              </a:xfrm>
              <a:custGeom>
                <a:avLst/>
                <a:gdLst>
                  <a:gd name="T0" fmla="*/ 892 w 923"/>
                  <a:gd name="T1" fmla="*/ 33 h 137"/>
                  <a:gd name="T2" fmla="*/ 892 w 923"/>
                  <a:gd name="T3" fmla="*/ 106 h 137"/>
                  <a:gd name="T4" fmla="*/ 31 w 923"/>
                  <a:gd name="T5" fmla="*/ 106 h 137"/>
                  <a:gd name="T6" fmla="*/ 31 w 923"/>
                  <a:gd name="T7" fmla="*/ 33 h 137"/>
                  <a:gd name="T8" fmla="*/ 892 w 923"/>
                  <a:gd name="T9" fmla="*/ 33 h 137"/>
                  <a:gd name="T10" fmla="*/ 923 w 923"/>
                  <a:gd name="T11" fmla="*/ 0 h 137"/>
                  <a:gd name="T12" fmla="*/ 0 w 923"/>
                  <a:gd name="T13" fmla="*/ 0 h 137"/>
                  <a:gd name="T14" fmla="*/ 0 w 923"/>
                  <a:gd name="T15" fmla="*/ 137 h 137"/>
                  <a:gd name="T16" fmla="*/ 923 w 923"/>
                  <a:gd name="T17" fmla="*/ 137 h 137"/>
                  <a:gd name="T18" fmla="*/ 923 w 923"/>
                  <a:gd name="T19" fmla="*/ 0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3" h="137">
                    <a:moveTo>
                      <a:pt x="892" y="33"/>
                    </a:moveTo>
                    <a:lnTo>
                      <a:pt x="892" y="106"/>
                    </a:lnTo>
                    <a:lnTo>
                      <a:pt x="31" y="106"/>
                    </a:lnTo>
                    <a:lnTo>
                      <a:pt x="31" y="33"/>
                    </a:lnTo>
                    <a:lnTo>
                      <a:pt x="892" y="33"/>
                    </a:lnTo>
                    <a:close/>
                    <a:moveTo>
                      <a:pt x="923" y="0"/>
                    </a:moveTo>
                    <a:lnTo>
                      <a:pt x="0" y="0"/>
                    </a:lnTo>
                    <a:lnTo>
                      <a:pt x="0" y="137"/>
                    </a:lnTo>
                    <a:lnTo>
                      <a:pt x="923" y="137"/>
                    </a:lnTo>
                    <a:lnTo>
                      <a:pt x="923" y="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45" name="ïṡľiḓe">
                <a:extLst>
                  <a:ext uri="{FF2B5EF4-FFF2-40B4-BE49-F238E27FC236}">
                    <a16:creationId xmlns:a16="http://schemas.microsoft.com/office/drawing/2014/main" id="{8D27B221-B1A9-2D49-90A3-79ED8982FF3F}"/>
                  </a:ext>
                </a:extLst>
              </p:cNvPr>
              <p:cNvSpPr/>
              <p:nvPr/>
            </p:nvSpPr>
            <p:spPr bwMode="auto">
              <a:xfrm>
                <a:off x="6701249" y="2281081"/>
                <a:ext cx="80477" cy="89637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46" name="îṧ1îďe">
                <a:extLst>
                  <a:ext uri="{FF2B5EF4-FFF2-40B4-BE49-F238E27FC236}">
                    <a16:creationId xmlns:a16="http://schemas.microsoft.com/office/drawing/2014/main" id="{D2C52BF4-97C1-F248-A7EE-2CAB59B2306A}"/>
                  </a:ext>
                </a:extLst>
              </p:cNvPr>
              <p:cNvSpPr/>
              <p:nvPr/>
            </p:nvSpPr>
            <p:spPr bwMode="auto">
              <a:xfrm>
                <a:off x="7598931" y="2514659"/>
                <a:ext cx="304897" cy="23816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47" name="íŝḻîde">
                <a:extLst>
                  <a:ext uri="{FF2B5EF4-FFF2-40B4-BE49-F238E27FC236}">
                    <a16:creationId xmlns:a16="http://schemas.microsoft.com/office/drawing/2014/main" id="{9B022055-BF1D-E44B-9A98-89A1803E821C}"/>
                  </a:ext>
                </a:extLst>
              </p:cNvPr>
              <p:cNvSpPr/>
              <p:nvPr/>
            </p:nvSpPr>
            <p:spPr bwMode="auto">
              <a:xfrm>
                <a:off x="7598931" y="2514659"/>
                <a:ext cx="304897" cy="2381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48" name="ïṣľîḋe">
                <a:extLst>
                  <a:ext uri="{FF2B5EF4-FFF2-40B4-BE49-F238E27FC236}">
                    <a16:creationId xmlns:a16="http://schemas.microsoft.com/office/drawing/2014/main" id="{DD8EEE8F-3380-A245-91F6-5EB71C5352C8}"/>
                  </a:ext>
                </a:extLst>
              </p:cNvPr>
              <p:cNvSpPr/>
              <p:nvPr/>
            </p:nvSpPr>
            <p:spPr bwMode="auto">
              <a:xfrm>
                <a:off x="7617251" y="2691316"/>
                <a:ext cx="66083" cy="41874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549" name="îṩḻîḋe">
                <a:extLst>
                  <a:ext uri="{FF2B5EF4-FFF2-40B4-BE49-F238E27FC236}">
                    <a16:creationId xmlns:a16="http://schemas.microsoft.com/office/drawing/2014/main" id="{CD9B6D1E-A522-1641-88A1-79314B00A420}"/>
                  </a:ext>
                </a:extLst>
              </p:cNvPr>
              <p:cNvSpPr/>
              <p:nvPr/>
            </p:nvSpPr>
            <p:spPr bwMode="auto">
              <a:xfrm>
                <a:off x="7617251" y="2691316"/>
                <a:ext cx="66083" cy="418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</p:grpSp>
        <p:sp>
          <p:nvSpPr>
            <p:cNvPr id="318" name="文本框 317">
              <a:extLst>
                <a:ext uri="{FF2B5EF4-FFF2-40B4-BE49-F238E27FC236}">
                  <a16:creationId xmlns:a16="http://schemas.microsoft.com/office/drawing/2014/main" id="{19AA5052-DEC4-6547-BD5C-43E9230787BF}"/>
                </a:ext>
              </a:extLst>
            </p:cNvPr>
            <p:cNvSpPr txBox="1"/>
            <p:nvPr/>
          </p:nvSpPr>
          <p:spPr>
            <a:xfrm>
              <a:off x="1701323" y="5312250"/>
              <a:ext cx="125901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2T  Cargo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319" name="组合 318">
              <a:extLst>
                <a:ext uri="{FF2B5EF4-FFF2-40B4-BE49-F238E27FC236}">
                  <a16:creationId xmlns:a16="http://schemas.microsoft.com/office/drawing/2014/main" id="{E8BD0360-BCBA-CA41-837D-7C26B5FC13ED}"/>
                </a:ext>
              </a:extLst>
            </p:cNvPr>
            <p:cNvGrpSpPr/>
            <p:nvPr/>
          </p:nvGrpSpPr>
          <p:grpSpPr>
            <a:xfrm>
              <a:off x="4631692" y="3985105"/>
              <a:ext cx="2163965" cy="669019"/>
              <a:chOff x="4673602" y="3886045"/>
              <a:chExt cx="2163965" cy="669019"/>
            </a:xfrm>
          </p:grpSpPr>
          <p:sp>
            <p:nvSpPr>
              <p:cNvPr id="322" name="íṥľïḍê">
                <a:extLst>
                  <a:ext uri="{FF2B5EF4-FFF2-40B4-BE49-F238E27FC236}">
                    <a16:creationId xmlns:a16="http://schemas.microsoft.com/office/drawing/2014/main" id="{282F0126-D95E-E645-8167-5AD342DCE262}"/>
                  </a:ext>
                </a:extLst>
              </p:cNvPr>
              <p:cNvSpPr/>
              <p:nvPr/>
            </p:nvSpPr>
            <p:spPr bwMode="auto">
              <a:xfrm>
                <a:off x="5110897" y="3905576"/>
                <a:ext cx="62234" cy="160220"/>
              </a:xfrm>
              <a:custGeom>
                <a:avLst/>
                <a:gdLst>
                  <a:gd name="T0" fmla="*/ 2 w 16"/>
                  <a:gd name="T1" fmla="*/ 0 h 41"/>
                  <a:gd name="T2" fmla="*/ 15 w 16"/>
                  <a:gd name="T3" fmla="*/ 0 h 41"/>
                  <a:gd name="T4" fmla="*/ 16 w 16"/>
                  <a:gd name="T5" fmla="*/ 2 h 41"/>
                  <a:gd name="T6" fmla="*/ 15 w 16"/>
                  <a:gd name="T7" fmla="*/ 3 h 41"/>
                  <a:gd name="T8" fmla="*/ 10 w 16"/>
                  <a:gd name="T9" fmla="*/ 3 h 41"/>
                  <a:gd name="T10" fmla="*/ 10 w 16"/>
                  <a:gd name="T11" fmla="*/ 9 h 41"/>
                  <a:gd name="T12" fmla="*/ 13 w 16"/>
                  <a:gd name="T13" fmla="*/ 9 h 41"/>
                  <a:gd name="T14" fmla="*/ 15 w 16"/>
                  <a:gd name="T15" fmla="*/ 10 h 41"/>
                  <a:gd name="T16" fmla="*/ 13 w 16"/>
                  <a:gd name="T17" fmla="*/ 12 h 41"/>
                  <a:gd name="T18" fmla="*/ 10 w 16"/>
                  <a:gd name="T19" fmla="*/ 12 h 41"/>
                  <a:gd name="T20" fmla="*/ 10 w 16"/>
                  <a:gd name="T21" fmla="*/ 41 h 41"/>
                  <a:gd name="T22" fmla="*/ 6 w 16"/>
                  <a:gd name="T23" fmla="*/ 41 h 41"/>
                  <a:gd name="T24" fmla="*/ 6 w 16"/>
                  <a:gd name="T25" fmla="*/ 12 h 41"/>
                  <a:gd name="T26" fmla="*/ 4 w 16"/>
                  <a:gd name="T27" fmla="*/ 12 h 41"/>
                  <a:gd name="T28" fmla="*/ 2 w 16"/>
                  <a:gd name="T29" fmla="*/ 10 h 41"/>
                  <a:gd name="T30" fmla="*/ 4 w 16"/>
                  <a:gd name="T31" fmla="*/ 9 h 41"/>
                  <a:gd name="T32" fmla="*/ 6 w 16"/>
                  <a:gd name="T33" fmla="*/ 9 h 41"/>
                  <a:gd name="T34" fmla="*/ 6 w 16"/>
                  <a:gd name="T35" fmla="*/ 3 h 41"/>
                  <a:gd name="T36" fmla="*/ 2 w 16"/>
                  <a:gd name="T37" fmla="*/ 3 h 41"/>
                  <a:gd name="T38" fmla="*/ 0 w 16"/>
                  <a:gd name="T39" fmla="*/ 2 h 41"/>
                  <a:gd name="T40" fmla="*/ 2 w 16"/>
                  <a:gd name="T41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" h="41">
                    <a:moveTo>
                      <a:pt x="2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6" y="0"/>
                      <a:pt x="16" y="1"/>
                      <a:pt x="16" y="2"/>
                    </a:cubicBezTo>
                    <a:cubicBezTo>
                      <a:pt x="16" y="3"/>
                      <a:pt x="16" y="3"/>
                      <a:pt x="15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9"/>
                      <a:pt x="10" y="9"/>
                      <a:pt x="10" y="9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4" y="9"/>
                      <a:pt x="15" y="9"/>
                      <a:pt x="15" y="10"/>
                    </a:cubicBezTo>
                    <a:cubicBezTo>
                      <a:pt x="15" y="11"/>
                      <a:pt x="14" y="12"/>
                      <a:pt x="13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41"/>
                      <a:pt x="10" y="41"/>
                      <a:pt x="10" y="41"/>
                    </a:cubicBezTo>
                    <a:cubicBezTo>
                      <a:pt x="6" y="41"/>
                      <a:pt x="6" y="41"/>
                      <a:pt x="6" y="41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3" y="12"/>
                      <a:pt x="2" y="11"/>
                      <a:pt x="2" y="10"/>
                    </a:cubicBezTo>
                    <a:cubicBezTo>
                      <a:pt x="2" y="9"/>
                      <a:pt x="3" y="9"/>
                      <a:pt x="4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3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23" name="íŝḻiḍé">
                <a:extLst>
                  <a:ext uri="{FF2B5EF4-FFF2-40B4-BE49-F238E27FC236}">
                    <a16:creationId xmlns:a16="http://schemas.microsoft.com/office/drawing/2014/main" id="{2CB10E9C-A585-8948-A0FC-019E07583562}"/>
                  </a:ext>
                </a:extLst>
              </p:cNvPr>
              <p:cNvSpPr/>
              <p:nvPr/>
            </p:nvSpPr>
            <p:spPr bwMode="auto">
              <a:xfrm>
                <a:off x="5409158" y="3886045"/>
                <a:ext cx="65876" cy="179751"/>
              </a:xfrm>
              <a:custGeom>
                <a:avLst/>
                <a:gdLst>
                  <a:gd name="T0" fmla="*/ 2 w 17"/>
                  <a:gd name="T1" fmla="*/ 0 h 46"/>
                  <a:gd name="T2" fmla="*/ 16 w 17"/>
                  <a:gd name="T3" fmla="*/ 0 h 46"/>
                  <a:gd name="T4" fmla="*/ 17 w 17"/>
                  <a:gd name="T5" fmla="*/ 2 h 46"/>
                  <a:gd name="T6" fmla="*/ 16 w 17"/>
                  <a:gd name="T7" fmla="*/ 3 h 46"/>
                  <a:gd name="T8" fmla="*/ 10 w 17"/>
                  <a:gd name="T9" fmla="*/ 3 h 46"/>
                  <a:gd name="T10" fmla="*/ 10 w 17"/>
                  <a:gd name="T11" fmla="*/ 46 h 46"/>
                  <a:gd name="T12" fmla="*/ 7 w 17"/>
                  <a:gd name="T13" fmla="*/ 46 h 46"/>
                  <a:gd name="T14" fmla="*/ 7 w 17"/>
                  <a:gd name="T15" fmla="*/ 3 h 46"/>
                  <a:gd name="T16" fmla="*/ 2 w 17"/>
                  <a:gd name="T17" fmla="*/ 3 h 46"/>
                  <a:gd name="T18" fmla="*/ 0 w 17"/>
                  <a:gd name="T19" fmla="*/ 2 h 46"/>
                  <a:gd name="T20" fmla="*/ 2 w 17"/>
                  <a:gd name="T21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7" h="46">
                    <a:moveTo>
                      <a:pt x="2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17" y="0"/>
                      <a:pt x="17" y="1"/>
                      <a:pt x="17" y="2"/>
                    </a:cubicBezTo>
                    <a:cubicBezTo>
                      <a:pt x="17" y="3"/>
                      <a:pt x="17" y="3"/>
                      <a:pt x="16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3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24" name="ïṡḷïďé">
                <a:extLst>
                  <a:ext uri="{FF2B5EF4-FFF2-40B4-BE49-F238E27FC236}">
                    <a16:creationId xmlns:a16="http://schemas.microsoft.com/office/drawing/2014/main" id="{19832096-2951-4B45-84F2-C4073AF4EB3D}"/>
                  </a:ext>
                </a:extLst>
              </p:cNvPr>
              <p:cNvSpPr/>
              <p:nvPr/>
            </p:nvSpPr>
            <p:spPr bwMode="auto">
              <a:xfrm>
                <a:off x="6574395" y="4331947"/>
                <a:ext cx="263172" cy="70510"/>
              </a:xfrm>
              <a:custGeom>
                <a:avLst/>
                <a:gdLst>
                  <a:gd name="T0" fmla="*/ 795 w 795"/>
                  <a:gd name="T1" fmla="*/ 0 h 213"/>
                  <a:gd name="T2" fmla="*/ 795 w 795"/>
                  <a:gd name="T3" fmla="*/ 213 h 213"/>
                  <a:gd name="T4" fmla="*/ 0 w 795"/>
                  <a:gd name="T5" fmla="*/ 213 h 213"/>
                  <a:gd name="T6" fmla="*/ 129 w 795"/>
                  <a:gd name="T7" fmla="*/ 0 h 213"/>
                  <a:gd name="T8" fmla="*/ 795 w 795"/>
                  <a:gd name="T9" fmla="*/ 0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95" h="213">
                    <a:moveTo>
                      <a:pt x="795" y="0"/>
                    </a:moveTo>
                    <a:lnTo>
                      <a:pt x="795" y="213"/>
                    </a:lnTo>
                    <a:lnTo>
                      <a:pt x="0" y="213"/>
                    </a:lnTo>
                    <a:lnTo>
                      <a:pt x="129" y="0"/>
                    </a:lnTo>
                    <a:lnTo>
                      <a:pt x="795" y="0"/>
                    </a:lnTo>
                    <a:close/>
                  </a:path>
                </a:pathLst>
              </a:cu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25" name="iṧľíḋé">
                <a:extLst>
                  <a:ext uri="{FF2B5EF4-FFF2-40B4-BE49-F238E27FC236}">
                    <a16:creationId xmlns:a16="http://schemas.microsoft.com/office/drawing/2014/main" id="{0488D6B1-2339-EE4E-B283-B6256117F0AB}"/>
                  </a:ext>
                </a:extLst>
              </p:cNvPr>
              <p:cNvSpPr/>
              <p:nvPr/>
            </p:nvSpPr>
            <p:spPr bwMode="auto">
              <a:xfrm>
                <a:off x="5025821" y="4062155"/>
                <a:ext cx="456826" cy="15260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26" name="iSlîḓe">
                <a:extLst>
                  <a:ext uri="{FF2B5EF4-FFF2-40B4-BE49-F238E27FC236}">
                    <a16:creationId xmlns:a16="http://schemas.microsoft.com/office/drawing/2014/main" id="{CAE71BC7-6DEF-4A47-8F19-10E683F11668}"/>
                  </a:ext>
                </a:extLst>
              </p:cNvPr>
              <p:cNvSpPr/>
              <p:nvPr/>
            </p:nvSpPr>
            <p:spPr bwMode="auto">
              <a:xfrm>
                <a:off x="4812967" y="4159810"/>
                <a:ext cx="770315" cy="47007"/>
              </a:xfrm>
              <a:custGeom>
                <a:avLst/>
                <a:gdLst>
                  <a:gd name="T0" fmla="*/ 0 w 2327"/>
                  <a:gd name="T1" fmla="*/ 142 h 142"/>
                  <a:gd name="T2" fmla="*/ 35 w 2327"/>
                  <a:gd name="T3" fmla="*/ 142 h 142"/>
                  <a:gd name="T4" fmla="*/ 35 w 2327"/>
                  <a:gd name="T5" fmla="*/ 36 h 142"/>
                  <a:gd name="T6" fmla="*/ 2292 w 2327"/>
                  <a:gd name="T7" fmla="*/ 36 h 142"/>
                  <a:gd name="T8" fmla="*/ 2292 w 2327"/>
                  <a:gd name="T9" fmla="*/ 142 h 142"/>
                  <a:gd name="T10" fmla="*/ 2327 w 2327"/>
                  <a:gd name="T11" fmla="*/ 142 h 142"/>
                  <a:gd name="T12" fmla="*/ 2327 w 2327"/>
                  <a:gd name="T13" fmla="*/ 0 h 142"/>
                  <a:gd name="T14" fmla="*/ 0 w 2327"/>
                  <a:gd name="T15" fmla="*/ 0 h 142"/>
                  <a:gd name="T16" fmla="*/ 0 w 2327"/>
                  <a:gd name="T17" fmla="*/ 142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27" h="142">
                    <a:moveTo>
                      <a:pt x="0" y="142"/>
                    </a:moveTo>
                    <a:lnTo>
                      <a:pt x="35" y="142"/>
                    </a:lnTo>
                    <a:lnTo>
                      <a:pt x="35" y="36"/>
                    </a:lnTo>
                    <a:lnTo>
                      <a:pt x="2292" y="36"/>
                    </a:lnTo>
                    <a:lnTo>
                      <a:pt x="2292" y="142"/>
                    </a:lnTo>
                    <a:lnTo>
                      <a:pt x="2327" y="142"/>
                    </a:lnTo>
                    <a:lnTo>
                      <a:pt x="2327" y="0"/>
                    </a:lnTo>
                    <a:lnTo>
                      <a:pt x="0" y="0"/>
                    </a:lnTo>
                    <a:lnTo>
                      <a:pt x="0" y="142"/>
                    </a:lnTo>
                    <a:close/>
                  </a:path>
                </a:pathLst>
              </a:cu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27" name="íŝḻïḓè">
                <a:extLst>
                  <a:ext uri="{FF2B5EF4-FFF2-40B4-BE49-F238E27FC236}">
                    <a16:creationId xmlns:a16="http://schemas.microsoft.com/office/drawing/2014/main" id="{D1154370-BC9C-C944-B614-CFC7F824C247}"/>
                  </a:ext>
                </a:extLst>
              </p:cNvPr>
              <p:cNvSpPr/>
              <p:nvPr/>
            </p:nvSpPr>
            <p:spPr bwMode="auto">
              <a:xfrm>
                <a:off x="5571696" y="4167755"/>
                <a:ext cx="11586" cy="39062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28" name="i$ľïḑe">
                <a:extLst>
                  <a:ext uri="{FF2B5EF4-FFF2-40B4-BE49-F238E27FC236}">
                    <a16:creationId xmlns:a16="http://schemas.microsoft.com/office/drawing/2014/main" id="{139E6493-19C3-8F4D-A3BA-CF1E43B98524}"/>
                  </a:ext>
                </a:extLst>
              </p:cNvPr>
              <p:cNvSpPr/>
              <p:nvPr/>
            </p:nvSpPr>
            <p:spPr bwMode="auto">
              <a:xfrm>
                <a:off x="5513765" y="4167755"/>
                <a:ext cx="11586" cy="39062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29" name="îṡḷíde">
                <a:extLst>
                  <a:ext uri="{FF2B5EF4-FFF2-40B4-BE49-F238E27FC236}">
                    <a16:creationId xmlns:a16="http://schemas.microsoft.com/office/drawing/2014/main" id="{C30D70B3-FF36-C64C-B33F-0DCE9333EC89}"/>
                  </a:ext>
                </a:extLst>
              </p:cNvPr>
              <p:cNvSpPr/>
              <p:nvPr/>
            </p:nvSpPr>
            <p:spPr bwMode="auto">
              <a:xfrm>
                <a:off x="5455503" y="4167755"/>
                <a:ext cx="11586" cy="39062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0" name="iṧľide">
                <a:extLst>
                  <a:ext uri="{FF2B5EF4-FFF2-40B4-BE49-F238E27FC236}">
                    <a16:creationId xmlns:a16="http://schemas.microsoft.com/office/drawing/2014/main" id="{6DDE7F79-D366-754A-BE5E-DD399227B539}"/>
                  </a:ext>
                </a:extLst>
              </p:cNvPr>
              <p:cNvSpPr/>
              <p:nvPr/>
            </p:nvSpPr>
            <p:spPr bwMode="auto">
              <a:xfrm>
                <a:off x="5397572" y="4167755"/>
                <a:ext cx="11586" cy="39062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1" name="ïŝ1ïdé">
                <a:extLst>
                  <a:ext uri="{FF2B5EF4-FFF2-40B4-BE49-F238E27FC236}">
                    <a16:creationId xmlns:a16="http://schemas.microsoft.com/office/drawing/2014/main" id="{8987649E-8662-D247-95EE-1937B03D1C6A}"/>
                  </a:ext>
                </a:extLst>
              </p:cNvPr>
              <p:cNvSpPr/>
              <p:nvPr/>
            </p:nvSpPr>
            <p:spPr bwMode="auto">
              <a:xfrm>
                <a:off x="5339310" y="4167755"/>
                <a:ext cx="11917" cy="39062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2" name="iśḻiḍe">
                <a:extLst>
                  <a:ext uri="{FF2B5EF4-FFF2-40B4-BE49-F238E27FC236}">
                    <a16:creationId xmlns:a16="http://schemas.microsoft.com/office/drawing/2014/main" id="{DFFBCAD6-AF0A-6D4B-B712-E7EC6D829D2A}"/>
                  </a:ext>
                </a:extLst>
              </p:cNvPr>
              <p:cNvSpPr/>
              <p:nvPr/>
            </p:nvSpPr>
            <p:spPr bwMode="auto">
              <a:xfrm>
                <a:off x="5277407" y="4167755"/>
                <a:ext cx="15559" cy="39062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3" name="îṣļïḓê">
                <a:extLst>
                  <a:ext uri="{FF2B5EF4-FFF2-40B4-BE49-F238E27FC236}">
                    <a16:creationId xmlns:a16="http://schemas.microsoft.com/office/drawing/2014/main" id="{408FB4BA-3833-7F49-B545-472183600636}"/>
                  </a:ext>
                </a:extLst>
              </p:cNvPr>
              <p:cNvSpPr/>
              <p:nvPr/>
            </p:nvSpPr>
            <p:spPr bwMode="auto">
              <a:xfrm>
                <a:off x="5219476" y="4167755"/>
                <a:ext cx="15559" cy="39062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4" name="îś1ïḑe">
                <a:extLst>
                  <a:ext uri="{FF2B5EF4-FFF2-40B4-BE49-F238E27FC236}">
                    <a16:creationId xmlns:a16="http://schemas.microsoft.com/office/drawing/2014/main" id="{10CC442E-6B63-4942-8703-D62D980E9EE4}"/>
                  </a:ext>
                </a:extLst>
              </p:cNvPr>
              <p:cNvSpPr/>
              <p:nvPr/>
            </p:nvSpPr>
            <p:spPr bwMode="auto">
              <a:xfrm>
                <a:off x="5161545" y="4167755"/>
                <a:ext cx="15228" cy="39062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5" name="ïṧḻiḍe">
                <a:extLst>
                  <a:ext uri="{FF2B5EF4-FFF2-40B4-BE49-F238E27FC236}">
                    <a16:creationId xmlns:a16="http://schemas.microsoft.com/office/drawing/2014/main" id="{5D64EB61-E6B1-794C-9D61-1819D6A72EF8}"/>
                  </a:ext>
                </a:extLst>
              </p:cNvPr>
              <p:cNvSpPr/>
              <p:nvPr/>
            </p:nvSpPr>
            <p:spPr bwMode="auto">
              <a:xfrm>
                <a:off x="5103283" y="4167755"/>
                <a:ext cx="15559" cy="39062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6" name="î$ļîde">
                <a:extLst>
                  <a:ext uri="{FF2B5EF4-FFF2-40B4-BE49-F238E27FC236}">
                    <a16:creationId xmlns:a16="http://schemas.microsoft.com/office/drawing/2014/main" id="{FF7A8D08-59C0-BA47-BACC-6283EC01C6A8}"/>
                  </a:ext>
                </a:extLst>
              </p:cNvPr>
              <p:cNvSpPr/>
              <p:nvPr/>
            </p:nvSpPr>
            <p:spPr bwMode="auto">
              <a:xfrm>
                <a:off x="5045352" y="4167755"/>
                <a:ext cx="11586" cy="39062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7" name="íślîḓe">
                <a:extLst>
                  <a:ext uri="{FF2B5EF4-FFF2-40B4-BE49-F238E27FC236}">
                    <a16:creationId xmlns:a16="http://schemas.microsoft.com/office/drawing/2014/main" id="{643D7D12-C4D1-C340-8450-8762885A2839}"/>
                  </a:ext>
                </a:extLst>
              </p:cNvPr>
              <p:cNvSpPr/>
              <p:nvPr/>
            </p:nvSpPr>
            <p:spPr bwMode="auto">
              <a:xfrm>
                <a:off x="4987091" y="4167755"/>
                <a:ext cx="11586" cy="39062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8" name="iṥḻîḑé">
                <a:extLst>
                  <a:ext uri="{FF2B5EF4-FFF2-40B4-BE49-F238E27FC236}">
                    <a16:creationId xmlns:a16="http://schemas.microsoft.com/office/drawing/2014/main" id="{7C3D7B5C-D053-E740-AD34-03218AC41D61}"/>
                  </a:ext>
                </a:extLst>
              </p:cNvPr>
              <p:cNvSpPr/>
              <p:nvPr/>
            </p:nvSpPr>
            <p:spPr bwMode="auto">
              <a:xfrm>
                <a:off x="4929160" y="4167755"/>
                <a:ext cx="11586" cy="39062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39" name="îśḻîḑê">
                <a:extLst>
                  <a:ext uri="{FF2B5EF4-FFF2-40B4-BE49-F238E27FC236}">
                    <a16:creationId xmlns:a16="http://schemas.microsoft.com/office/drawing/2014/main" id="{01119F64-7C9A-0D4C-B774-CF2818A2D111}"/>
                  </a:ext>
                </a:extLst>
              </p:cNvPr>
              <p:cNvSpPr/>
              <p:nvPr/>
            </p:nvSpPr>
            <p:spPr bwMode="auto">
              <a:xfrm>
                <a:off x="4870898" y="4167755"/>
                <a:ext cx="11586" cy="39062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40" name="iš1ïďe">
                <a:extLst>
                  <a:ext uri="{FF2B5EF4-FFF2-40B4-BE49-F238E27FC236}">
                    <a16:creationId xmlns:a16="http://schemas.microsoft.com/office/drawing/2014/main" id="{4A8FC1DC-3DD3-E949-AF73-79BACD1CBDAD}"/>
                  </a:ext>
                </a:extLst>
              </p:cNvPr>
              <p:cNvSpPr/>
              <p:nvPr/>
            </p:nvSpPr>
            <p:spPr bwMode="auto">
              <a:xfrm>
                <a:off x="4812967" y="4167755"/>
                <a:ext cx="11586" cy="39062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41" name="îşlíḍe">
                <a:extLst>
                  <a:ext uri="{FF2B5EF4-FFF2-40B4-BE49-F238E27FC236}">
                    <a16:creationId xmlns:a16="http://schemas.microsoft.com/office/drawing/2014/main" id="{5741E98D-390F-9B4B-9E2F-C49764B0237E}"/>
                  </a:ext>
                </a:extLst>
              </p:cNvPr>
              <p:cNvSpPr/>
              <p:nvPr/>
            </p:nvSpPr>
            <p:spPr bwMode="auto">
              <a:xfrm>
                <a:off x="4812967" y="4202844"/>
                <a:ext cx="770315" cy="168165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42" name="îsļiḋé">
                <a:extLst>
                  <a:ext uri="{FF2B5EF4-FFF2-40B4-BE49-F238E27FC236}">
                    <a16:creationId xmlns:a16="http://schemas.microsoft.com/office/drawing/2014/main" id="{F8EC949D-79D9-F641-8E70-29BE18E88FC4}"/>
                  </a:ext>
                </a:extLst>
              </p:cNvPr>
              <p:cNvSpPr/>
              <p:nvPr/>
            </p:nvSpPr>
            <p:spPr bwMode="auto">
              <a:xfrm>
                <a:off x="4673602" y="4280968"/>
                <a:ext cx="1049045" cy="66538"/>
              </a:xfrm>
              <a:custGeom>
                <a:avLst/>
                <a:gdLst>
                  <a:gd name="T0" fmla="*/ 0 w 3169"/>
                  <a:gd name="T1" fmla="*/ 201 h 201"/>
                  <a:gd name="T2" fmla="*/ 47 w 3169"/>
                  <a:gd name="T3" fmla="*/ 201 h 201"/>
                  <a:gd name="T4" fmla="*/ 47 w 3169"/>
                  <a:gd name="T5" fmla="*/ 48 h 201"/>
                  <a:gd name="T6" fmla="*/ 3122 w 3169"/>
                  <a:gd name="T7" fmla="*/ 48 h 201"/>
                  <a:gd name="T8" fmla="*/ 3122 w 3169"/>
                  <a:gd name="T9" fmla="*/ 201 h 201"/>
                  <a:gd name="T10" fmla="*/ 3169 w 3169"/>
                  <a:gd name="T11" fmla="*/ 201 h 201"/>
                  <a:gd name="T12" fmla="*/ 3169 w 3169"/>
                  <a:gd name="T13" fmla="*/ 0 h 201"/>
                  <a:gd name="T14" fmla="*/ 0 w 3169"/>
                  <a:gd name="T15" fmla="*/ 0 h 201"/>
                  <a:gd name="T16" fmla="*/ 0 w 3169"/>
                  <a:gd name="T17" fmla="*/ 201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169" h="201">
                    <a:moveTo>
                      <a:pt x="0" y="201"/>
                    </a:moveTo>
                    <a:lnTo>
                      <a:pt x="47" y="201"/>
                    </a:lnTo>
                    <a:lnTo>
                      <a:pt x="47" y="48"/>
                    </a:lnTo>
                    <a:lnTo>
                      <a:pt x="3122" y="48"/>
                    </a:lnTo>
                    <a:lnTo>
                      <a:pt x="3122" y="201"/>
                    </a:lnTo>
                    <a:lnTo>
                      <a:pt x="3169" y="201"/>
                    </a:lnTo>
                    <a:lnTo>
                      <a:pt x="3169" y="0"/>
                    </a:lnTo>
                    <a:lnTo>
                      <a:pt x="0" y="0"/>
                    </a:lnTo>
                    <a:lnTo>
                      <a:pt x="0" y="201"/>
                    </a:lnTo>
                    <a:close/>
                  </a:path>
                </a:pathLst>
              </a:cu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43" name="ïṣļîḑé">
                <a:extLst>
                  <a:ext uri="{FF2B5EF4-FFF2-40B4-BE49-F238E27FC236}">
                    <a16:creationId xmlns:a16="http://schemas.microsoft.com/office/drawing/2014/main" id="{0C12B85A-B0F4-CA40-BF47-37E21E0FFD19}"/>
                  </a:ext>
                </a:extLst>
              </p:cNvPr>
              <p:cNvSpPr/>
              <p:nvPr/>
            </p:nvSpPr>
            <p:spPr bwMode="auto">
              <a:xfrm>
                <a:off x="5707088" y="4288913"/>
                <a:ext cx="15559" cy="58593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44" name="îṥlïḋè">
                <a:extLst>
                  <a:ext uri="{FF2B5EF4-FFF2-40B4-BE49-F238E27FC236}">
                    <a16:creationId xmlns:a16="http://schemas.microsoft.com/office/drawing/2014/main" id="{F57E1E79-5A3E-B843-BEB7-691C2575865B}"/>
                  </a:ext>
                </a:extLst>
              </p:cNvPr>
              <p:cNvSpPr/>
              <p:nvPr/>
            </p:nvSpPr>
            <p:spPr bwMode="auto">
              <a:xfrm>
                <a:off x="5629957" y="4288913"/>
                <a:ext cx="11586" cy="58593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45" name="iṩliḍê">
                <a:extLst>
                  <a:ext uri="{FF2B5EF4-FFF2-40B4-BE49-F238E27FC236}">
                    <a16:creationId xmlns:a16="http://schemas.microsoft.com/office/drawing/2014/main" id="{8D532C95-8552-1B4D-94D8-62D3F69D9F3D}"/>
                  </a:ext>
                </a:extLst>
              </p:cNvPr>
              <p:cNvSpPr/>
              <p:nvPr/>
            </p:nvSpPr>
            <p:spPr bwMode="auto">
              <a:xfrm>
                <a:off x="5548523" y="4288913"/>
                <a:ext cx="15559" cy="58593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46" name="îsḻîḑè">
                <a:extLst>
                  <a:ext uri="{FF2B5EF4-FFF2-40B4-BE49-F238E27FC236}">
                    <a16:creationId xmlns:a16="http://schemas.microsoft.com/office/drawing/2014/main" id="{5E574B0C-D368-CB4B-9F9A-4F329C2F5C97}"/>
                  </a:ext>
                </a:extLst>
              </p:cNvPr>
              <p:cNvSpPr/>
              <p:nvPr/>
            </p:nvSpPr>
            <p:spPr bwMode="auto">
              <a:xfrm>
                <a:off x="5471061" y="4288913"/>
                <a:ext cx="11586" cy="58593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47" name="íSḻîḓé">
                <a:extLst>
                  <a:ext uri="{FF2B5EF4-FFF2-40B4-BE49-F238E27FC236}">
                    <a16:creationId xmlns:a16="http://schemas.microsoft.com/office/drawing/2014/main" id="{6CB52AB2-132B-384C-ACC8-A5B1500D9DA7}"/>
                  </a:ext>
                </a:extLst>
              </p:cNvPr>
              <p:cNvSpPr/>
              <p:nvPr/>
            </p:nvSpPr>
            <p:spPr bwMode="auto">
              <a:xfrm>
                <a:off x="5389627" y="4288913"/>
                <a:ext cx="15559" cy="58593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48" name="ïṣḻíḓè">
                <a:extLst>
                  <a:ext uri="{FF2B5EF4-FFF2-40B4-BE49-F238E27FC236}">
                    <a16:creationId xmlns:a16="http://schemas.microsoft.com/office/drawing/2014/main" id="{3609AF07-8900-AB4E-88DD-8EEE46F740DB}"/>
                  </a:ext>
                </a:extLst>
              </p:cNvPr>
              <p:cNvSpPr/>
              <p:nvPr/>
            </p:nvSpPr>
            <p:spPr bwMode="auto">
              <a:xfrm>
                <a:off x="5312496" y="4288913"/>
                <a:ext cx="11586" cy="58593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49" name="iŝļîdè">
                <a:extLst>
                  <a:ext uri="{FF2B5EF4-FFF2-40B4-BE49-F238E27FC236}">
                    <a16:creationId xmlns:a16="http://schemas.microsoft.com/office/drawing/2014/main" id="{508600FD-F5AE-C046-AD63-2E51E086BBC6}"/>
                  </a:ext>
                </a:extLst>
              </p:cNvPr>
              <p:cNvSpPr/>
              <p:nvPr/>
            </p:nvSpPr>
            <p:spPr bwMode="auto">
              <a:xfrm>
                <a:off x="5231062" y="4288913"/>
                <a:ext cx="11586" cy="58593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50" name="íṧḻîḍe">
                <a:extLst>
                  <a:ext uri="{FF2B5EF4-FFF2-40B4-BE49-F238E27FC236}">
                    <a16:creationId xmlns:a16="http://schemas.microsoft.com/office/drawing/2014/main" id="{E9C7186B-660B-264A-96C7-5E22755A054B}"/>
                  </a:ext>
                </a:extLst>
              </p:cNvPr>
              <p:cNvSpPr/>
              <p:nvPr/>
            </p:nvSpPr>
            <p:spPr bwMode="auto">
              <a:xfrm>
                <a:off x="5153600" y="4288913"/>
                <a:ext cx="11586" cy="58593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51" name="iṥḷîḍe">
                <a:extLst>
                  <a:ext uri="{FF2B5EF4-FFF2-40B4-BE49-F238E27FC236}">
                    <a16:creationId xmlns:a16="http://schemas.microsoft.com/office/drawing/2014/main" id="{2ECB1B96-2635-244D-8C2E-C758642C451B}"/>
                  </a:ext>
                </a:extLst>
              </p:cNvPr>
              <p:cNvSpPr/>
              <p:nvPr/>
            </p:nvSpPr>
            <p:spPr bwMode="auto">
              <a:xfrm>
                <a:off x="5072497" y="4288913"/>
                <a:ext cx="11586" cy="58593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52" name="ï$1íḋé">
                <a:extLst>
                  <a:ext uri="{FF2B5EF4-FFF2-40B4-BE49-F238E27FC236}">
                    <a16:creationId xmlns:a16="http://schemas.microsoft.com/office/drawing/2014/main" id="{65863E93-6C96-FD4D-8A08-E35D35B89DDF}"/>
                  </a:ext>
                </a:extLst>
              </p:cNvPr>
              <p:cNvSpPr/>
              <p:nvPr/>
            </p:nvSpPr>
            <p:spPr bwMode="auto">
              <a:xfrm>
                <a:off x="4995035" y="4288913"/>
                <a:ext cx="11586" cy="58593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53" name="îşḷîďé">
                <a:extLst>
                  <a:ext uri="{FF2B5EF4-FFF2-40B4-BE49-F238E27FC236}">
                    <a16:creationId xmlns:a16="http://schemas.microsoft.com/office/drawing/2014/main" id="{CE8DCDA7-1D1E-C34C-836C-2DDDCD357F39}"/>
                  </a:ext>
                </a:extLst>
              </p:cNvPr>
              <p:cNvSpPr/>
              <p:nvPr/>
            </p:nvSpPr>
            <p:spPr bwMode="auto">
              <a:xfrm>
                <a:off x="4913601" y="4288913"/>
                <a:ext cx="11586" cy="58593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54" name="íṧḷïḓé">
                <a:extLst>
                  <a:ext uri="{FF2B5EF4-FFF2-40B4-BE49-F238E27FC236}">
                    <a16:creationId xmlns:a16="http://schemas.microsoft.com/office/drawing/2014/main" id="{16D45A25-34D7-594B-A781-2B0C19363F5F}"/>
                  </a:ext>
                </a:extLst>
              </p:cNvPr>
              <p:cNvSpPr/>
              <p:nvPr/>
            </p:nvSpPr>
            <p:spPr bwMode="auto">
              <a:xfrm>
                <a:off x="4836139" y="4288913"/>
                <a:ext cx="11586" cy="58593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55" name="iS1îḍé">
                <a:extLst>
                  <a:ext uri="{FF2B5EF4-FFF2-40B4-BE49-F238E27FC236}">
                    <a16:creationId xmlns:a16="http://schemas.microsoft.com/office/drawing/2014/main" id="{02131B32-DDF1-CC44-903F-11BB816056EC}"/>
                  </a:ext>
                </a:extLst>
              </p:cNvPr>
              <p:cNvSpPr/>
              <p:nvPr/>
            </p:nvSpPr>
            <p:spPr bwMode="auto">
              <a:xfrm>
                <a:off x="4755036" y="4288913"/>
                <a:ext cx="11586" cy="58593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56" name="íŝļïḑè">
                <a:extLst>
                  <a:ext uri="{FF2B5EF4-FFF2-40B4-BE49-F238E27FC236}">
                    <a16:creationId xmlns:a16="http://schemas.microsoft.com/office/drawing/2014/main" id="{B0ABB0DE-86A1-6641-BB1A-9D94257E2B0A}"/>
                  </a:ext>
                </a:extLst>
              </p:cNvPr>
              <p:cNvSpPr/>
              <p:nvPr/>
            </p:nvSpPr>
            <p:spPr bwMode="auto">
              <a:xfrm>
                <a:off x="4673602" y="4288913"/>
                <a:ext cx="15559" cy="58593"/>
              </a:xfrm>
              <a:prstGeom prst="rect">
                <a:avLst/>
              </a:prstGeom>
              <a:solidFill>
                <a:srgbClr val="3E47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57" name="ïś1ïḑé">
                <a:extLst>
                  <a:ext uri="{FF2B5EF4-FFF2-40B4-BE49-F238E27FC236}">
                    <a16:creationId xmlns:a16="http://schemas.microsoft.com/office/drawing/2014/main" id="{CA7190CE-C16A-B947-8639-35E5D40B17C4}"/>
                  </a:ext>
                </a:extLst>
              </p:cNvPr>
              <p:cNvSpPr/>
              <p:nvPr/>
            </p:nvSpPr>
            <p:spPr bwMode="auto">
              <a:xfrm>
                <a:off x="4673602" y="4327975"/>
                <a:ext cx="2163965" cy="227089"/>
              </a:xfrm>
              <a:custGeom>
                <a:avLst/>
                <a:gdLst>
                  <a:gd name="T0" fmla="*/ 3169 w 6537"/>
                  <a:gd name="T1" fmla="*/ 0 h 686"/>
                  <a:gd name="T2" fmla="*/ 3169 w 6537"/>
                  <a:gd name="T3" fmla="*/ 225 h 686"/>
                  <a:gd name="T4" fmla="*/ 6537 w 6537"/>
                  <a:gd name="T5" fmla="*/ 225 h 686"/>
                  <a:gd name="T6" fmla="*/ 6116 w 6537"/>
                  <a:gd name="T7" fmla="*/ 686 h 686"/>
                  <a:gd name="T8" fmla="*/ 3169 w 6537"/>
                  <a:gd name="T9" fmla="*/ 686 h 686"/>
                  <a:gd name="T10" fmla="*/ 2889 w 6537"/>
                  <a:gd name="T11" fmla="*/ 686 h 686"/>
                  <a:gd name="T12" fmla="*/ 199 w 6537"/>
                  <a:gd name="T13" fmla="*/ 686 h 686"/>
                  <a:gd name="T14" fmla="*/ 0 w 6537"/>
                  <a:gd name="T15" fmla="*/ 461 h 686"/>
                  <a:gd name="T16" fmla="*/ 0 w 6537"/>
                  <a:gd name="T17" fmla="*/ 0 h 686"/>
                  <a:gd name="T18" fmla="*/ 3169 w 6537"/>
                  <a:gd name="T19" fmla="*/ 0 h 6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537" h="686">
                    <a:moveTo>
                      <a:pt x="3169" y="0"/>
                    </a:moveTo>
                    <a:lnTo>
                      <a:pt x="3169" y="225"/>
                    </a:lnTo>
                    <a:lnTo>
                      <a:pt x="6537" y="225"/>
                    </a:lnTo>
                    <a:lnTo>
                      <a:pt x="6116" y="686"/>
                    </a:lnTo>
                    <a:lnTo>
                      <a:pt x="3169" y="686"/>
                    </a:lnTo>
                    <a:lnTo>
                      <a:pt x="2889" y="686"/>
                    </a:lnTo>
                    <a:lnTo>
                      <a:pt x="199" y="686"/>
                    </a:lnTo>
                    <a:lnTo>
                      <a:pt x="0" y="461"/>
                    </a:lnTo>
                    <a:lnTo>
                      <a:pt x="0" y="0"/>
                    </a:lnTo>
                    <a:lnTo>
                      <a:pt x="3169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58" name="ïṧľîďé">
                <a:extLst>
                  <a:ext uri="{FF2B5EF4-FFF2-40B4-BE49-F238E27FC236}">
                    <a16:creationId xmlns:a16="http://schemas.microsoft.com/office/drawing/2014/main" id="{CE1EE1A0-54BA-3D46-AE38-E02E886B0770}"/>
                  </a:ext>
                </a:extLst>
              </p:cNvPr>
              <p:cNvSpPr/>
              <p:nvPr/>
            </p:nvSpPr>
            <p:spPr bwMode="auto">
              <a:xfrm>
                <a:off x="4673602" y="4480582"/>
                <a:ext cx="2094448" cy="74482"/>
              </a:xfrm>
              <a:custGeom>
                <a:avLst/>
                <a:gdLst>
                  <a:gd name="T0" fmla="*/ 6116 w 6327"/>
                  <a:gd name="T1" fmla="*/ 225 h 225"/>
                  <a:gd name="T2" fmla="*/ 3169 w 6327"/>
                  <a:gd name="T3" fmla="*/ 225 h 225"/>
                  <a:gd name="T4" fmla="*/ 2889 w 6327"/>
                  <a:gd name="T5" fmla="*/ 225 h 225"/>
                  <a:gd name="T6" fmla="*/ 199 w 6327"/>
                  <a:gd name="T7" fmla="*/ 225 h 225"/>
                  <a:gd name="T8" fmla="*/ 0 w 6327"/>
                  <a:gd name="T9" fmla="*/ 0 h 225"/>
                  <a:gd name="T10" fmla="*/ 6327 w 6327"/>
                  <a:gd name="T11" fmla="*/ 0 h 225"/>
                  <a:gd name="T12" fmla="*/ 6116 w 6327"/>
                  <a:gd name="T13" fmla="*/ 225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327" h="225">
                    <a:moveTo>
                      <a:pt x="6116" y="225"/>
                    </a:moveTo>
                    <a:lnTo>
                      <a:pt x="3169" y="225"/>
                    </a:lnTo>
                    <a:lnTo>
                      <a:pt x="2889" y="225"/>
                    </a:lnTo>
                    <a:lnTo>
                      <a:pt x="199" y="225"/>
                    </a:lnTo>
                    <a:lnTo>
                      <a:pt x="0" y="0"/>
                    </a:lnTo>
                    <a:lnTo>
                      <a:pt x="6327" y="0"/>
                    </a:lnTo>
                    <a:lnTo>
                      <a:pt x="6116" y="225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59" name="îṥliḓê">
                <a:extLst>
                  <a:ext uri="{FF2B5EF4-FFF2-40B4-BE49-F238E27FC236}">
                    <a16:creationId xmlns:a16="http://schemas.microsoft.com/office/drawing/2014/main" id="{256667DA-76BF-794C-BEEA-31B0F7E34FCF}"/>
                  </a:ext>
                </a:extLst>
              </p:cNvPr>
              <p:cNvSpPr/>
              <p:nvPr/>
            </p:nvSpPr>
            <p:spPr bwMode="auto">
              <a:xfrm>
                <a:off x="4673602" y="4441519"/>
                <a:ext cx="2129206" cy="19531"/>
              </a:xfrm>
              <a:custGeom>
                <a:avLst/>
                <a:gdLst>
                  <a:gd name="T0" fmla="*/ 6385 w 6432"/>
                  <a:gd name="T1" fmla="*/ 59 h 59"/>
                  <a:gd name="T2" fmla="*/ 0 w 6432"/>
                  <a:gd name="T3" fmla="*/ 59 h 59"/>
                  <a:gd name="T4" fmla="*/ 0 w 6432"/>
                  <a:gd name="T5" fmla="*/ 0 h 59"/>
                  <a:gd name="T6" fmla="*/ 6432 w 6432"/>
                  <a:gd name="T7" fmla="*/ 0 h 59"/>
                  <a:gd name="T8" fmla="*/ 6385 w 6432"/>
                  <a:gd name="T9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32" h="59">
                    <a:moveTo>
                      <a:pt x="6385" y="59"/>
                    </a:moveTo>
                    <a:lnTo>
                      <a:pt x="0" y="59"/>
                    </a:lnTo>
                    <a:lnTo>
                      <a:pt x="0" y="0"/>
                    </a:lnTo>
                    <a:lnTo>
                      <a:pt x="6432" y="0"/>
                    </a:lnTo>
                    <a:lnTo>
                      <a:pt x="6385" y="59"/>
                    </a:lnTo>
                    <a:close/>
                  </a:path>
                </a:pathLst>
              </a:custGeom>
              <a:solidFill>
                <a:srgbClr val="F4F4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60" name="is1iḋê">
                <a:extLst>
                  <a:ext uri="{FF2B5EF4-FFF2-40B4-BE49-F238E27FC236}">
                    <a16:creationId xmlns:a16="http://schemas.microsoft.com/office/drawing/2014/main" id="{F692991B-C84E-3343-8161-E47D9732CC5E}"/>
                  </a:ext>
                </a:extLst>
              </p:cNvPr>
              <p:cNvSpPr/>
              <p:nvPr/>
            </p:nvSpPr>
            <p:spPr bwMode="auto">
              <a:xfrm>
                <a:off x="6326783" y="4277327"/>
                <a:ext cx="123807" cy="125131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61" name="ïSľïḍè">
                <a:extLst>
                  <a:ext uri="{FF2B5EF4-FFF2-40B4-BE49-F238E27FC236}">
                    <a16:creationId xmlns:a16="http://schemas.microsoft.com/office/drawing/2014/main" id="{3D463F8A-DD14-5940-9BA5-51A7AE96D99B}"/>
                  </a:ext>
                </a:extLst>
              </p:cNvPr>
              <p:cNvSpPr/>
              <p:nvPr/>
            </p:nvSpPr>
            <p:spPr bwMode="auto">
              <a:xfrm>
                <a:off x="6268521" y="4151865"/>
                <a:ext cx="123807" cy="125462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62" name="îṧḷîďè">
                <a:extLst>
                  <a:ext uri="{FF2B5EF4-FFF2-40B4-BE49-F238E27FC236}">
                    <a16:creationId xmlns:a16="http://schemas.microsoft.com/office/drawing/2014/main" id="{E31C93F1-EBC2-9949-9009-7DAC8523200C}"/>
                  </a:ext>
                </a:extLst>
              </p:cNvPr>
              <p:cNvSpPr/>
              <p:nvPr/>
            </p:nvSpPr>
            <p:spPr bwMode="auto">
              <a:xfrm>
                <a:off x="6144714" y="4151865"/>
                <a:ext cx="123807" cy="125462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63" name="ïṧḻïde">
                <a:extLst>
                  <a:ext uri="{FF2B5EF4-FFF2-40B4-BE49-F238E27FC236}">
                    <a16:creationId xmlns:a16="http://schemas.microsoft.com/office/drawing/2014/main" id="{866ACACC-C3B5-724B-893D-9BF7DD32AD9A}"/>
                  </a:ext>
                </a:extLst>
              </p:cNvPr>
              <p:cNvSpPr/>
              <p:nvPr/>
            </p:nvSpPr>
            <p:spPr bwMode="auto">
              <a:xfrm>
                <a:off x="6020908" y="4151865"/>
                <a:ext cx="123807" cy="125462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64" name="îšḷiḓê">
                <a:extLst>
                  <a:ext uri="{FF2B5EF4-FFF2-40B4-BE49-F238E27FC236}">
                    <a16:creationId xmlns:a16="http://schemas.microsoft.com/office/drawing/2014/main" id="{C5C6F05C-AE43-6043-874C-64DCCB3F9027}"/>
                  </a:ext>
                </a:extLst>
              </p:cNvPr>
              <p:cNvSpPr/>
              <p:nvPr/>
            </p:nvSpPr>
            <p:spPr bwMode="auto">
              <a:xfrm>
                <a:off x="5896770" y="4151865"/>
                <a:ext cx="124138" cy="125462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65" name="í$ľïḓè">
                <a:extLst>
                  <a:ext uri="{FF2B5EF4-FFF2-40B4-BE49-F238E27FC236}">
                    <a16:creationId xmlns:a16="http://schemas.microsoft.com/office/drawing/2014/main" id="{9245767D-F0C6-3545-96EA-8E4C0E8F900D}"/>
                  </a:ext>
                </a:extLst>
              </p:cNvPr>
              <p:cNvSpPr/>
              <p:nvPr/>
            </p:nvSpPr>
            <p:spPr bwMode="auto">
              <a:xfrm>
                <a:off x="6206617" y="4277327"/>
                <a:ext cx="120165" cy="125131"/>
              </a:xfrm>
              <a:prstGeom prst="rect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66" name="íşḻïḑê">
                <a:extLst>
                  <a:ext uri="{FF2B5EF4-FFF2-40B4-BE49-F238E27FC236}">
                    <a16:creationId xmlns:a16="http://schemas.microsoft.com/office/drawing/2014/main" id="{7AAFAEC3-18FE-1347-BEC6-8DE1E924335D}"/>
                  </a:ext>
                </a:extLst>
              </p:cNvPr>
              <p:cNvSpPr/>
              <p:nvPr/>
            </p:nvSpPr>
            <p:spPr bwMode="auto">
              <a:xfrm>
                <a:off x="6082811" y="4277327"/>
                <a:ext cx="123807" cy="125131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67" name="íSľide">
                <a:extLst>
                  <a:ext uri="{FF2B5EF4-FFF2-40B4-BE49-F238E27FC236}">
                    <a16:creationId xmlns:a16="http://schemas.microsoft.com/office/drawing/2014/main" id="{CE43B1E0-9A40-CB48-A0E8-C620DEF85E2D}"/>
                  </a:ext>
                </a:extLst>
              </p:cNvPr>
              <p:cNvSpPr/>
              <p:nvPr/>
            </p:nvSpPr>
            <p:spPr bwMode="auto">
              <a:xfrm>
                <a:off x="5959004" y="4277327"/>
                <a:ext cx="123807" cy="125131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368" name="ïşḷïḍe">
                <a:extLst>
                  <a:ext uri="{FF2B5EF4-FFF2-40B4-BE49-F238E27FC236}">
                    <a16:creationId xmlns:a16="http://schemas.microsoft.com/office/drawing/2014/main" id="{117BC7A8-7BFF-744E-BF4F-C32BBE009B21}"/>
                  </a:ext>
                </a:extLst>
              </p:cNvPr>
              <p:cNvSpPr/>
              <p:nvPr/>
            </p:nvSpPr>
            <p:spPr bwMode="auto">
              <a:xfrm>
                <a:off x="5834867" y="4277327"/>
                <a:ext cx="124138" cy="125131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Century Gothic" panose="020B0502020202020204" pitchFamily="34" charset="0"/>
                </a:endParaRPr>
              </a:p>
            </p:txBody>
          </p:sp>
        </p:grpSp>
        <p:pic>
          <p:nvPicPr>
            <p:cNvPr id="320" name="Graphic 3" descr="Box">
              <a:extLst>
                <a:ext uri="{FF2B5EF4-FFF2-40B4-BE49-F238E27FC236}">
                  <a16:creationId xmlns:a16="http://schemas.microsoft.com/office/drawing/2014/main" id="{1D1AD15A-CB3F-B446-BCAA-AB4C70727DF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595639" y="1583850"/>
              <a:ext cx="1470386" cy="1470386"/>
            </a:xfrm>
            <a:prstGeom prst="rect">
              <a:avLst/>
            </a:prstGeom>
          </p:spPr>
        </p:pic>
        <p:sp>
          <p:nvSpPr>
            <p:cNvPr id="321" name="文本框 398">
              <a:extLst>
                <a:ext uri="{FF2B5EF4-FFF2-40B4-BE49-F238E27FC236}">
                  <a16:creationId xmlns:a16="http://schemas.microsoft.com/office/drawing/2014/main" id="{0350F3F5-C4EF-E241-8D6E-E8FA192A532D}"/>
                </a:ext>
              </a:extLst>
            </p:cNvPr>
            <p:cNvSpPr txBox="1"/>
            <p:nvPr/>
          </p:nvSpPr>
          <p:spPr>
            <a:xfrm>
              <a:off x="1422286" y="3024629"/>
              <a:ext cx="181709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Critical Package</a:t>
              </a:r>
              <a:endParaRPr lang="zh-CN" altLang="en-US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371237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矩形 599">
            <a:extLst>
              <a:ext uri="{FF2B5EF4-FFF2-40B4-BE49-F238E27FC236}">
                <a16:creationId xmlns:a16="http://schemas.microsoft.com/office/drawing/2014/main" id="{689AA025-FDFC-7E4E-AEF8-9DBCBC95E8B2}"/>
              </a:ext>
            </a:extLst>
          </p:cNvPr>
          <p:cNvSpPr/>
          <p:nvPr/>
        </p:nvSpPr>
        <p:spPr>
          <a:xfrm>
            <a:off x="1052831" y="1674582"/>
            <a:ext cx="10086338" cy="4421345"/>
          </a:xfrm>
          <a:prstGeom prst="rect">
            <a:avLst/>
          </a:prstGeom>
          <a:solidFill>
            <a:srgbClr val="00B0F0">
              <a:alpha val="6000"/>
            </a:srgbClr>
          </a:solidFill>
          <a:ln w="952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11</a:t>
            </a:fld>
            <a:endParaRPr lang="zh-CN" altLang="en-US" dirty="0"/>
          </a:p>
        </p:txBody>
      </p:sp>
      <p:grpSp>
        <p:nvGrpSpPr>
          <p:cNvPr id="19" name="组合 18"/>
          <p:cNvGrpSpPr/>
          <p:nvPr/>
        </p:nvGrpSpPr>
        <p:grpSpPr>
          <a:xfrm>
            <a:off x="1" y="200326"/>
            <a:ext cx="4311762" cy="523220"/>
            <a:chOff x="1" y="200326"/>
            <a:chExt cx="4311762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3732112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#1: Add Internet Link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99" name="文本框 598">
            <a:extLst>
              <a:ext uri="{FF2B5EF4-FFF2-40B4-BE49-F238E27FC236}">
                <a16:creationId xmlns:a16="http://schemas.microsoft.com/office/drawing/2014/main" id="{D0725418-85DC-4187-A4BF-D8427305D3C4}"/>
              </a:ext>
            </a:extLst>
          </p:cNvPr>
          <p:cNvSpPr txBox="1"/>
          <p:nvPr/>
        </p:nvSpPr>
        <p:spPr>
          <a:xfrm>
            <a:off x="2768679" y="1039490"/>
            <a:ext cx="6654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Increase Bandwidth &amp; Reduce WAN Investment</a:t>
            </a:r>
            <a:endParaRPr lang="zh-CN" altLang="en-US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95" name="图片 94">
            <a:extLst>
              <a:ext uri="{FF2B5EF4-FFF2-40B4-BE49-F238E27FC236}">
                <a16:creationId xmlns:a16="http://schemas.microsoft.com/office/drawing/2014/main" id="{F64E6AF1-310E-489E-842C-CCA1025992C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130" y="1823597"/>
            <a:ext cx="771697" cy="870495"/>
          </a:xfrm>
          <a:prstGeom prst="rect">
            <a:avLst/>
          </a:prstGeom>
        </p:spPr>
      </p:pic>
      <p:pic>
        <p:nvPicPr>
          <p:cNvPr id="96" name="图片 95">
            <a:extLst>
              <a:ext uri="{FF2B5EF4-FFF2-40B4-BE49-F238E27FC236}">
                <a16:creationId xmlns:a16="http://schemas.microsoft.com/office/drawing/2014/main" id="{450BC05E-8C08-43BB-9ED9-3D48BD9D540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130" y="2939829"/>
            <a:ext cx="771697" cy="870495"/>
          </a:xfrm>
          <a:prstGeom prst="rect">
            <a:avLst/>
          </a:prstGeom>
        </p:spPr>
      </p:pic>
      <p:pic>
        <p:nvPicPr>
          <p:cNvPr id="97" name="图片 96">
            <a:extLst>
              <a:ext uri="{FF2B5EF4-FFF2-40B4-BE49-F238E27FC236}">
                <a16:creationId xmlns:a16="http://schemas.microsoft.com/office/drawing/2014/main" id="{EFB0A078-DB06-4EC5-9C91-5C29AE2C61D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130" y="4056060"/>
            <a:ext cx="771697" cy="870495"/>
          </a:xfrm>
          <a:prstGeom prst="rect">
            <a:avLst/>
          </a:prstGeom>
        </p:spPr>
      </p:pic>
      <p:pic>
        <p:nvPicPr>
          <p:cNvPr id="98" name="图片 97">
            <a:extLst>
              <a:ext uri="{FF2B5EF4-FFF2-40B4-BE49-F238E27FC236}">
                <a16:creationId xmlns:a16="http://schemas.microsoft.com/office/drawing/2014/main" id="{5F7AF57A-A702-4CFA-9E26-9C4E8EC94E2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0014" y="2939829"/>
            <a:ext cx="1093237" cy="910788"/>
          </a:xfrm>
          <a:prstGeom prst="rect">
            <a:avLst/>
          </a:prstGeom>
        </p:spPr>
      </p:pic>
      <p:sp>
        <p:nvSpPr>
          <p:cNvPr id="99" name="rounded-cloud_20581">
            <a:extLst>
              <a:ext uri="{FF2B5EF4-FFF2-40B4-BE49-F238E27FC236}">
                <a16:creationId xmlns:a16="http://schemas.microsoft.com/office/drawing/2014/main" id="{8A44FDA8-8C00-4626-8619-70F907BD0F21}"/>
              </a:ext>
            </a:extLst>
          </p:cNvPr>
          <p:cNvSpPr>
            <a:spLocks noChangeAspect="1"/>
          </p:cNvSpPr>
          <p:nvPr/>
        </p:nvSpPr>
        <p:spPr bwMode="auto">
          <a:xfrm>
            <a:off x="2974572" y="3154794"/>
            <a:ext cx="771697" cy="571479"/>
          </a:xfrm>
          <a:custGeom>
            <a:avLst/>
            <a:gdLst>
              <a:gd name="T0" fmla="*/ 372171 w 604011"/>
              <a:gd name="T1" fmla="*/ 372171 w 604011"/>
              <a:gd name="T2" fmla="*/ 372171 w 604011"/>
              <a:gd name="T3" fmla="*/ 372171 w 604011"/>
              <a:gd name="T4" fmla="*/ 372171 w 604011"/>
              <a:gd name="T5" fmla="*/ 372171 w 604011"/>
              <a:gd name="T6" fmla="*/ 372171 w 604011"/>
              <a:gd name="T7" fmla="*/ 372171 w 604011"/>
              <a:gd name="T8" fmla="*/ 372171 w 604011"/>
              <a:gd name="T9" fmla="*/ 372171 w 604011"/>
              <a:gd name="T10" fmla="*/ 372171 w 604011"/>
              <a:gd name="T11" fmla="*/ 372171 w 604011"/>
              <a:gd name="T12" fmla="*/ 372171 w 604011"/>
              <a:gd name="T13" fmla="*/ 372171 w 604011"/>
              <a:gd name="T14" fmla="*/ 372171 w 604011"/>
              <a:gd name="T15" fmla="*/ 372171 w 604011"/>
              <a:gd name="T16" fmla="*/ 372171 w 604011"/>
              <a:gd name="T17" fmla="*/ 372171 w 604011"/>
              <a:gd name="T18" fmla="*/ 372171 w 604011"/>
              <a:gd name="T19" fmla="*/ 372171 w 604011"/>
              <a:gd name="T20" fmla="*/ 372171 w 604011"/>
              <a:gd name="T21" fmla="*/ 372171 w 604011"/>
              <a:gd name="T22" fmla="*/ 372171 w 604011"/>
              <a:gd name="T23" fmla="*/ 372171 w 604011"/>
              <a:gd name="T24" fmla="*/ 372171 w 604011"/>
              <a:gd name="T25" fmla="*/ 372171 w 604011"/>
              <a:gd name="T26" fmla="*/ 372171 w 604011"/>
              <a:gd name="T27" fmla="*/ 372171 w 604011"/>
              <a:gd name="T28" fmla="*/ 372171 w 604011"/>
              <a:gd name="T29" fmla="*/ 372171 w 6040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164" h="3461">
                <a:moveTo>
                  <a:pt x="2255" y="3461"/>
                </a:moveTo>
                <a:cubicBezTo>
                  <a:pt x="1907" y="3461"/>
                  <a:pt x="1571" y="3322"/>
                  <a:pt x="1324" y="3077"/>
                </a:cubicBezTo>
                <a:cubicBezTo>
                  <a:pt x="1241" y="3112"/>
                  <a:pt x="1151" y="3131"/>
                  <a:pt x="1061" y="3131"/>
                </a:cubicBezTo>
                <a:cubicBezTo>
                  <a:pt x="695" y="3131"/>
                  <a:pt x="398" y="2834"/>
                  <a:pt x="398" y="2468"/>
                </a:cubicBezTo>
                <a:cubicBezTo>
                  <a:pt x="398" y="2429"/>
                  <a:pt x="402" y="2389"/>
                  <a:pt x="409" y="2350"/>
                </a:cubicBezTo>
                <a:cubicBezTo>
                  <a:pt x="152" y="2159"/>
                  <a:pt x="0" y="1860"/>
                  <a:pt x="0" y="1539"/>
                </a:cubicBezTo>
                <a:cubicBezTo>
                  <a:pt x="0" y="1034"/>
                  <a:pt x="382" y="604"/>
                  <a:pt x="878" y="540"/>
                </a:cubicBezTo>
                <a:cubicBezTo>
                  <a:pt x="1002" y="215"/>
                  <a:pt x="1312" y="0"/>
                  <a:pt x="1665" y="0"/>
                </a:cubicBezTo>
                <a:cubicBezTo>
                  <a:pt x="1972" y="0"/>
                  <a:pt x="2254" y="168"/>
                  <a:pt x="2401" y="434"/>
                </a:cubicBezTo>
                <a:cubicBezTo>
                  <a:pt x="2507" y="397"/>
                  <a:pt x="2618" y="378"/>
                  <a:pt x="2732" y="378"/>
                </a:cubicBezTo>
                <a:cubicBezTo>
                  <a:pt x="3291" y="378"/>
                  <a:pt x="3746" y="833"/>
                  <a:pt x="3746" y="1393"/>
                </a:cubicBezTo>
                <a:cubicBezTo>
                  <a:pt x="3746" y="1416"/>
                  <a:pt x="3745" y="1440"/>
                  <a:pt x="3743" y="1465"/>
                </a:cubicBezTo>
                <a:cubicBezTo>
                  <a:pt x="3994" y="1563"/>
                  <a:pt x="4164" y="1808"/>
                  <a:pt x="4164" y="2082"/>
                </a:cubicBezTo>
                <a:cubicBezTo>
                  <a:pt x="4164" y="2470"/>
                  <a:pt x="3826" y="2781"/>
                  <a:pt x="3433" y="2741"/>
                </a:cubicBezTo>
                <a:cubicBezTo>
                  <a:pt x="3207" y="3180"/>
                  <a:pt x="2751" y="3461"/>
                  <a:pt x="2255" y="3461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</a:ln>
        </p:spPr>
      </p:sp>
      <p:sp>
        <p:nvSpPr>
          <p:cNvPr id="100" name="文本框 99">
            <a:extLst>
              <a:ext uri="{FF2B5EF4-FFF2-40B4-BE49-F238E27FC236}">
                <a16:creationId xmlns:a16="http://schemas.microsoft.com/office/drawing/2014/main" id="{292DCD31-AFF7-4BDB-8F0D-B82B03EEE4FD}"/>
              </a:ext>
            </a:extLst>
          </p:cNvPr>
          <p:cNvSpPr txBox="1"/>
          <p:nvPr/>
        </p:nvSpPr>
        <p:spPr>
          <a:xfrm>
            <a:off x="3087630" y="3303085"/>
            <a:ext cx="65863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MPLS</a:t>
            </a:r>
            <a:endParaRPr lang="zh-CN" altLang="en-US" sz="1100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cxnSp>
        <p:nvCxnSpPr>
          <p:cNvPr id="101" name="直接连接符 100">
            <a:extLst>
              <a:ext uri="{FF2B5EF4-FFF2-40B4-BE49-F238E27FC236}">
                <a16:creationId xmlns:a16="http://schemas.microsoft.com/office/drawing/2014/main" id="{8047EA1B-4B46-4D90-9754-27913EA56758}"/>
              </a:ext>
            </a:extLst>
          </p:cNvPr>
          <p:cNvCxnSpPr>
            <a:cxnSpLocks/>
          </p:cNvCxnSpPr>
          <p:nvPr/>
        </p:nvCxnSpPr>
        <p:spPr>
          <a:xfrm>
            <a:off x="2317025" y="2604925"/>
            <a:ext cx="797244" cy="583445"/>
          </a:xfrm>
          <a:prstGeom prst="line">
            <a:avLst/>
          </a:prstGeom>
          <a:ln w="9525">
            <a:solidFill>
              <a:srgbClr val="00B0F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直接连接符 101">
            <a:extLst>
              <a:ext uri="{FF2B5EF4-FFF2-40B4-BE49-F238E27FC236}">
                <a16:creationId xmlns:a16="http://schemas.microsoft.com/office/drawing/2014/main" id="{D3FE4C1A-4FEC-45C0-BF87-0D3DE45D2292}"/>
              </a:ext>
            </a:extLst>
          </p:cNvPr>
          <p:cNvCxnSpPr>
            <a:cxnSpLocks/>
          </p:cNvCxnSpPr>
          <p:nvPr/>
        </p:nvCxnSpPr>
        <p:spPr>
          <a:xfrm flipV="1">
            <a:off x="2323030" y="3440533"/>
            <a:ext cx="651542" cy="2431"/>
          </a:xfrm>
          <a:prstGeom prst="line">
            <a:avLst/>
          </a:prstGeom>
          <a:ln w="9525">
            <a:solidFill>
              <a:srgbClr val="00B0F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直接连接符 102">
            <a:extLst>
              <a:ext uri="{FF2B5EF4-FFF2-40B4-BE49-F238E27FC236}">
                <a16:creationId xmlns:a16="http://schemas.microsoft.com/office/drawing/2014/main" id="{C1CE3A3D-5C21-4DE9-B2EA-4249A93E06C3}"/>
              </a:ext>
            </a:extLst>
          </p:cNvPr>
          <p:cNvCxnSpPr>
            <a:cxnSpLocks/>
          </p:cNvCxnSpPr>
          <p:nvPr/>
        </p:nvCxnSpPr>
        <p:spPr>
          <a:xfrm flipV="1">
            <a:off x="2323030" y="3677225"/>
            <a:ext cx="796436" cy="911773"/>
          </a:xfrm>
          <a:prstGeom prst="line">
            <a:avLst/>
          </a:prstGeom>
          <a:ln w="9525">
            <a:solidFill>
              <a:srgbClr val="00B0F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接连接符 103">
            <a:extLst>
              <a:ext uri="{FF2B5EF4-FFF2-40B4-BE49-F238E27FC236}">
                <a16:creationId xmlns:a16="http://schemas.microsoft.com/office/drawing/2014/main" id="{EF097409-2DF3-4EEE-AD06-7B17CDF189E2}"/>
              </a:ext>
            </a:extLst>
          </p:cNvPr>
          <p:cNvCxnSpPr>
            <a:cxnSpLocks/>
          </p:cNvCxnSpPr>
          <p:nvPr/>
        </p:nvCxnSpPr>
        <p:spPr>
          <a:xfrm>
            <a:off x="3746268" y="3440533"/>
            <a:ext cx="651543" cy="0"/>
          </a:xfrm>
          <a:prstGeom prst="line">
            <a:avLst/>
          </a:prstGeom>
          <a:ln w="9525">
            <a:solidFill>
              <a:srgbClr val="00B0F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5" name="图片 104">
            <a:extLst>
              <a:ext uri="{FF2B5EF4-FFF2-40B4-BE49-F238E27FC236}">
                <a16:creationId xmlns:a16="http://schemas.microsoft.com/office/drawing/2014/main" id="{3AFB35D2-25B9-4196-B869-542D89849E6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791" y="1823597"/>
            <a:ext cx="771697" cy="870495"/>
          </a:xfrm>
          <a:prstGeom prst="rect">
            <a:avLst/>
          </a:prstGeom>
        </p:spPr>
      </p:pic>
      <p:pic>
        <p:nvPicPr>
          <p:cNvPr id="106" name="图片 105">
            <a:extLst>
              <a:ext uri="{FF2B5EF4-FFF2-40B4-BE49-F238E27FC236}">
                <a16:creationId xmlns:a16="http://schemas.microsoft.com/office/drawing/2014/main" id="{1E57B56E-BA7D-4728-97A7-9560B559053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791" y="2939829"/>
            <a:ext cx="771697" cy="870495"/>
          </a:xfrm>
          <a:prstGeom prst="rect">
            <a:avLst/>
          </a:prstGeom>
        </p:spPr>
      </p:pic>
      <p:pic>
        <p:nvPicPr>
          <p:cNvPr id="107" name="图片 106">
            <a:extLst>
              <a:ext uri="{FF2B5EF4-FFF2-40B4-BE49-F238E27FC236}">
                <a16:creationId xmlns:a16="http://schemas.microsoft.com/office/drawing/2014/main" id="{D247D013-A317-4614-B1F2-8C734932A86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791" y="4056060"/>
            <a:ext cx="771697" cy="870495"/>
          </a:xfrm>
          <a:prstGeom prst="rect">
            <a:avLst/>
          </a:prstGeom>
        </p:spPr>
      </p:pic>
      <p:pic>
        <p:nvPicPr>
          <p:cNvPr id="108" name="图片 107">
            <a:extLst>
              <a:ext uri="{FF2B5EF4-FFF2-40B4-BE49-F238E27FC236}">
                <a16:creationId xmlns:a16="http://schemas.microsoft.com/office/drawing/2014/main" id="{87C284A3-82A9-4C9A-91A8-80E80562B19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979" y="3611618"/>
            <a:ext cx="1093237" cy="910788"/>
          </a:xfrm>
          <a:prstGeom prst="rect">
            <a:avLst/>
          </a:prstGeom>
        </p:spPr>
      </p:pic>
      <p:sp>
        <p:nvSpPr>
          <p:cNvPr id="109" name="rounded-cloud_20581">
            <a:extLst>
              <a:ext uri="{FF2B5EF4-FFF2-40B4-BE49-F238E27FC236}">
                <a16:creationId xmlns:a16="http://schemas.microsoft.com/office/drawing/2014/main" id="{40A7F592-B6C3-4DEC-9D83-3043BAC4FCDE}"/>
              </a:ext>
            </a:extLst>
          </p:cNvPr>
          <p:cNvSpPr>
            <a:spLocks noChangeAspect="1"/>
          </p:cNvSpPr>
          <p:nvPr/>
        </p:nvSpPr>
        <p:spPr bwMode="auto">
          <a:xfrm>
            <a:off x="7909684" y="3639300"/>
            <a:ext cx="771697" cy="571479"/>
          </a:xfrm>
          <a:custGeom>
            <a:avLst/>
            <a:gdLst>
              <a:gd name="T0" fmla="*/ 372171 w 604011"/>
              <a:gd name="T1" fmla="*/ 372171 w 604011"/>
              <a:gd name="T2" fmla="*/ 372171 w 604011"/>
              <a:gd name="T3" fmla="*/ 372171 w 604011"/>
              <a:gd name="T4" fmla="*/ 372171 w 604011"/>
              <a:gd name="T5" fmla="*/ 372171 w 604011"/>
              <a:gd name="T6" fmla="*/ 372171 w 604011"/>
              <a:gd name="T7" fmla="*/ 372171 w 604011"/>
              <a:gd name="T8" fmla="*/ 372171 w 604011"/>
              <a:gd name="T9" fmla="*/ 372171 w 604011"/>
              <a:gd name="T10" fmla="*/ 372171 w 604011"/>
              <a:gd name="T11" fmla="*/ 372171 w 604011"/>
              <a:gd name="T12" fmla="*/ 372171 w 604011"/>
              <a:gd name="T13" fmla="*/ 372171 w 604011"/>
              <a:gd name="T14" fmla="*/ 372171 w 604011"/>
              <a:gd name="T15" fmla="*/ 372171 w 604011"/>
              <a:gd name="T16" fmla="*/ 372171 w 604011"/>
              <a:gd name="T17" fmla="*/ 372171 w 604011"/>
              <a:gd name="T18" fmla="*/ 372171 w 604011"/>
              <a:gd name="T19" fmla="*/ 372171 w 604011"/>
              <a:gd name="T20" fmla="*/ 372171 w 604011"/>
              <a:gd name="T21" fmla="*/ 372171 w 604011"/>
              <a:gd name="T22" fmla="*/ 372171 w 604011"/>
              <a:gd name="T23" fmla="*/ 372171 w 604011"/>
              <a:gd name="T24" fmla="*/ 372171 w 604011"/>
              <a:gd name="T25" fmla="*/ 372171 w 604011"/>
              <a:gd name="T26" fmla="*/ 372171 w 604011"/>
              <a:gd name="T27" fmla="*/ 372171 w 604011"/>
              <a:gd name="T28" fmla="*/ 372171 w 604011"/>
              <a:gd name="T29" fmla="*/ 372171 w 6040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164" h="3461">
                <a:moveTo>
                  <a:pt x="2255" y="3461"/>
                </a:moveTo>
                <a:cubicBezTo>
                  <a:pt x="1907" y="3461"/>
                  <a:pt x="1571" y="3322"/>
                  <a:pt x="1324" y="3077"/>
                </a:cubicBezTo>
                <a:cubicBezTo>
                  <a:pt x="1241" y="3112"/>
                  <a:pt x="1151" y="3131"/>
                  <a:pt x="1061" y="3131"/>
                </a:cubicBezTo>
                <a:cubicBezTo>
                  <a:pt x="695" y="3131"/>
                  <a:pt x="398" y="2834"/>
                  <a:pt x="398" y="2468"/>
                </a:cubicBezTo>
                <a:cubicBezTo>
                  <a:pt x="398" y="2429"/>
                  <a:pt x="402" y="2389"/>
                  <a:pt x="409" y="2350"/>
                </a:cubicBezTo>
                <a:cubicBezTo>
                  <a:pt x="152" y="2159"/>
                  <a:pt x="0" y="1860"/>
                  <a:pt x="0" y="1539"/>
                </a:cubicBezTo>
                <a:cubicBezTo>
                  <a:pt x="0" y="1034"/>
                  <a:pt x="382" y="604"/>
                  <a:pt x="878" y="540"/>
                </a:cubicBezTo>
                <a:cubicBezTo>
                  <a:pt x="1002" y="215"/>
                  <a:pt x="1312" y="0"/>
                  <a:pt x="1665" y="0"/>
                </a:cubicBezTo>
                <a:cubicBezTo>
                  <a:pt x="1972" y="0"/>
                  <a:pt x="2254" y="168"/>
                  <a:pt x="2401" y="434"/>
                </a:cubicBezTo>
                <a:cubicBezTo>
                  <a:pt x="2507" y="397"/>
                  <a:pt x="2618" y="378"/>
                  <a:pt x="2732" y="378"/>
                </a:cubicBezTo>
                <a:cubicBezTo>
                  <a:pt x="3291" y="378"/>
                  <a:pt x="3746" y="833"/>
                  <a:pt x="3746" y="1393"/>
                </a:cubicBezTo>
                <a:cubicBezTo>
                  <a:pt x="3746" y="1416"/>
                  <a:pt x="3745" y="1440"/>
                  <a:pt x="3743" y="1465"/>
                </a:cubicBezTo>
                <a:cubicBezTo>
                  <a:pt x="3994" y="1563"/>
                  <a:pt x="4164" y="1808"/>
                  <a:pt x="4164" y="2082"/>
                </a:cubicBezTo>
                <a:cubicBezTo>
                  <a:pt x="4164" y="2470"/>
                  <a:pt x="3826" y="2781"/>
                  <a:pt x="3433" y="2741"/>
                </a:cubicBezTo>
                <a:cubicBezTo>
                  <a:pt x="3207" y="3180"/>
                  <a:pt x="2751" y="3461"/>
                  <a:pt x="2255" y="3461"/>
                </a:cubicBezTo>
                <a:close/>
              </a:path>
            </a:pathLst>
          </a:custGeom>
          <a:solidFill>
            <a:schemeClr val="bg1"/>
          </a:solidFill>
          <a:ln w="12700">
            <a:solidFill>
              <a:schemeClr val="bg1"/>
            </a:solidFill>
          </a:ln>
        </p:spPr>
      </p:sp>
      <p:sp>
        <p:nvSpPr>
          <p:cNvPr id="110" name="rounded-cloud_20581">
            <a:extLst>
              <a:ext uri="{FF2B5EF4-FFF2-40B4-BE49-F238E27FC236}">
                <a16:creationId xmlns:a16="http://schemas.microsoft.com/office/drawing/2014/main" id="{50446238-8971-4164-AD04-AD7D86B9C1F0}"/>
              </a:ext>
            </a:extLst>
          </p:cNvPr>
          <p:cNvSpPr>
            <a:spLocks noChangeAspect="1"/>
          </p:cNvSpPr>
          <p:nvPr/>
        </p:nvSpPr>
        <p:spPr bwMode="auto">
          <a:xfrm>
            <a:off x="7909684" y="2531221"/>
            <a:ext cx="771697" cy="571479"/>
          </a:xfrm>
          <a:custGeom>
            <a:avLst/>
            <a:gdLst>
              <a:gd name="T0" fmla="*/ 372171 w 604011"/>
              <a:gd name="T1" fmla="*/ 372171 w 604011"/>
              <a:gd name="T2" fmla="*/ 372171 w 604011"/>
              <a:gd name="T3" fmla="*/ 372171 w 604011"/>
              <a:gd name="T4" fmla="*/ 372171 w 604011"/>
              <a:gd name="T5" fmla="*/ 372171 w 604011"/>
              <a:gd name="T6" fmla="*/ 372171 w 604011"/>
              <a:gd name="T7" fmla="*/ 372171 w 604011"/>
              <a:gd name="T8" fmla="*/ 372171 w 604011"/>
              <a:gd name="T9" fmla="*/ 372171 w 604011"/>
              <a:gd name="T10" fmla="*/ 372171 w 604011"/>
              <a:gd name="T11" fmla="*/ 372171 w 604011"/>
              <a:gd name="T12" fmla="*/ 372171 w 604011"/>
              <a:gd name="T13" fmla="*/ 372171 w 604011"/>
              <a:gd name="T14" fmla="*/ 372171 w 604011"/>
              <a:gd name="T15" fmla="*/ 372171 w 604011"/>
              <a:gd name="T16" fmla="*/ 372171 w 604011"/>
              <a:gd name="T17" fmla="*/ 372171 w 604011"/>
              <a:gd name="T18" fmla="*/ 372171 w 604011"/>
              <a:gd name="T19" fmla="*/ 372171 w 604011"/>
              <a:gd name="T20" fmla="*/ 372171 w 604011"/>
              <a:gd name="T21" fmla="*/ 372171 w 604011"/>
              <a:gd name="T22" fmla="*/ 372171 w 604011"/>
              <a:gd name="T23" fmla="*/ 372171 w 604011"/>
              <a:gd name="T24" fmla="*/ 372171 w 604011"/>
              <a:gd name="T25" fmla="*/ 372171 w 604011"/>
              <a:gd name="T26" fmla="*/ 372171 w 604011"/>
              <a:gd name="T27" fmla="*/ 372171 w 604011"/>
              <a:gd name="T28" fmla="*/ 372171 w 604011"/>
              <a:gd name="T29" fmla="*/ 372171 w 6040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4164" h="3461">
                <a:moveTo>
                  <a:pt x="2255" y="3461"/>
                </a:moveTo>
                <a:cubicBezTo>
                  <a:pt x="1907" y="3461"/>
                  <a:pt x="1571" y="3322"/>
                  <a:pt x="1324" y="3077"/>
                </a:cubicBezTo>
                <a:cubicBezTo>
                  <a:pt x="1241" y="3112"/>
                  <a:pt x="1151" y="3131"/>
                  <a:pt x="1061" y="3131"/>
                </a:cubicBezTo>
                <a:cubicBezTo>
                  <a:pt x="695" y="3131"/>
                  <a:pt x="398" y="2834"/>
                  <a:pt x="398" y="2468"/>
                </a:cubicBezTo>
                <a:cubicBezTo>
                  <a:pt x="398" y="2429"/>
                  <a:pt x="402" y="2389"/>
                  <a:pt x="409" y="2350"/>
                </a:cubicBezTo>
                <a:cubicBezTo>
                  <a:pt x="152" y="2159"/>
                  <a:pt x="0" y="1860"/>
                  <a:pt x="0" y="1539"/>
                </a:cubicBezTo>
                <a:cubicBezTo>
                  <a:pt x="0" y="1034"/>
                  <a:pt x="382" y="604"/>
                  <a:pt x="878" y="540"/>
                </a:cubicBezTo>
                <a:cubicBezTo>
                  <a:pt x="1002" y="215"/>
                  <a:pt x="1312" y="0"/>
                  <a:pt x="1665" y="0"/>
                </a:cubicBezTo>
                <a:cubicBezTo>
                  <a:pt x="1972" y="0"/>
                  <a:pt x="2254" y="168"/>
                  <a:pt x="2401" y="434"/>
                </a:cubicBezTo>
                <a:cubicBezTo>
                  <a:pt x="2507" y="397"/>
                  <a:pt x="2618" y="378"/>
                  <a:pt x="2732" y="378"/>
                </a:cubicBezTo>
                <a:cubicBezTo>
                  <a:pt x="3291" y="378"/>
                  <a:pt x="3746" y="833"/>
                  <a:pt x="3746" y="1393"/>
                </a:cubicBezTo>
                <a:cubicBezTo>
                  <a:pt x="3746" y="1416"/>
                  <a:pt x="3745" y="1440"/>
                  <a:pt x="3743" y="1465"/>
                </a:cubicBezTo>
                <a:cubicBezTo>
                  <a:pt x="3994" y="1563"/>
                  <a:pt x="4164" y="1808"/>
                  <a:pt x="4164" y="2082"/>
                </a:cubicBezTo>
                <a:cubicBezTo>
                  <a:pt x="4164" y="2470"/>
                  <a:pt x="3826" y="2781"/>
                  <a:pt x="3433" y="2741"/>
                </a:cubicBezTo>
                <a:cubicBezTo>
                  <a:pt x="3207" y="3180"/>
                  <a:pt x="2751" y="3461"/>
                  <a:pt x="2255" y="3461"/>
                </a:cubicBezTo>
                <a:close/>
              </a:path>
            </a:pathLst>
          </a:custGeom>
          <a:solidFill>
            <a:srgbClr val="00B0F0"/>
          </a:solidFill>
          <a:ln w="12700">
            <a:solidFill>
              <a:srgbClr val="05B0EF"/>
            </a:solidFill>
          </a:ln>
        </p:spPr>
      </p:sp>
      <p:grpSp>
        <p:nvGrpSpPr>
          <p:cNvPr id="111" name="68991f85-b12c-49e9-a842-697f7ded69d5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id="{7709DBB8-2645-484C-8002-EBED322EB90F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9303589" y="2222776"/>
            <a:ext cx="1199280" cy="747110"/>
            <a:chOff x="2684463" y="1303338"/>
            <a:chExt cx="6829425" cy="4254500"/>
          </a:xfrm>
        </p:grpSpPr>
        <p:sp>
          <p:nvSpPr>
            <p:cNvPr id="137" name="ïsḻíḍê">
              <a:extLst>
                <a:ext uri="{FF2B5EF4-FFF2-40B4-BE49-F238E27FC236}">
                  <a16:creationId xmlns:a16="http://schemas.microsoft.com/office/drawing/2014/main" id="{2B317443-3CF3-433C-846F-320EEA6E8DD8}"/>
                </a:ext>
              </a:extLst>
            </p:cNvPr>
            <p:cNvSpPr/>
            <p:nvPr/>
          </p:nvSpPr>
          <p:spPr bwMode="auto">
            <a:xfrm>
              <a:off x="2684463" y="1303338"/>
              <a:ext cx="6829425" cy="4254500"/>
            </a:xfrm>
            <a:custGeom>
              <a:avLst/>
              <a:gdLst>
                <a:gd name="T0" fmla="*/ 1509 w 1818"/>
                <a:gd name="T1" fmla="*/ 370 h 1132"/>
                <a:gd name="T2" fmla="*/ 1507 w 1818"/>
                <a:gd name="T3" fmla="*/ 370 h 1132"/>
                <a:gd name="T4" fmla="*/ 1253 w 1818"/>
                <a:gd name="T5" fmla="*/ 145 h 1132"/>
                <a:gd name="T6" fmla="*/ 1182 w 1818"/>
                <a:gd name="T7" fmla="*/ 155 h 1132"/>
                <a:gd name="T8" fmla="*/ 835 w 1818"/>
                <a:gd name="T9" fmla="*/ 0 h 1132"/>
                <a:gd name="T10" fmla="*/ 376 w 1818"/>
                <a:gd name="T11" fmla="*/ 406 h 1132"/>
                <a:gd name="T12" fmla="*/ 309 w 1818"/>
                <a:gd name="T13" fmla="*/ 398 h 1132"/>
                <a:gd name="T14" fmla="*/ 0 w 1818"/>
                <a:gd name="T15" fmla="*/ 707 h 1132"/>
                <a:gd name="T16" fmla="*/ 0 w 1818"/>
                <a:gd name="T17" fmla="*/ 718 h 1132"/>
                <a:gd name="T18" fmla="*/ 276 w 1818"/>
                <a:gd name="T19" fmla="*/ 980 h 1132"/>
                <a:gd name="T20" fmla="*/ 1435 w 1818"/>
                <a:gd name="T21" fmla="*/ 980 h 1132"/>
                <a:gd name="T22" fmla="*/ 1593 w 1818"/>
                <a:gd name="T23" fmla="*/ 1130 h 1132"/>
                <a:gd name="T24" fmla="*/ 1601 w 1818"/>
                <a:gd name="T25" fmla="*/ 1122 h 1132"/>
                <a:gd name="T26" fmla="*/ 1558 w 1818"/>
                <a:gd name="T27" fmla="*/ 976 h 1132"/>
                <a:gd name="T28" fmla="*/ 1818 w 1818"/>
                <a:gd name="T29" fmla="*/ 690 h 1132"/>
                <a:gd name="T30" fmla="*/ 1818 w 1818"/>
                <a:gd name="T31" fmla="*/ 678 h 1132"/>
                <a:gd name="T32" fmla="*/ 1509 w 1818"/>
                <a:gd name="T33" fmla="*/ 370 h 1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18" h="1132">
                  <a:moveTo>
                    <a:pt x="1509" y="370"/>
                  </a:moveTo>
                  <a:cubicBezTo>
                    <a:pt x="1509" y="370"/>
                    <a:pt x="1508" y="370"/>
                    <a:pt x="1507" y="370"/>
                  </a:cubicBezTo>
                  <a:cubicBezTo>
                    <a:pt x="1492" y="243"/>
                    <a:pt x="1384" y="145"/>
                    <a:pt x="1253" y="145"/>
                  </a:cubicBezTo>
                  <a:cubicBezTo>
                    <a:pt x="1228" y="145"/>
                    <a:pt x="1204" y="149"/>
                    <a:pt x="1182" y="155"/>
                  </a:cubicBezTo>
                  <a:cubicBezTo>
                    <a:pt x="1097" y="60"/>
                    <a:pt x="973" y="0"/>
                    <a:pt x="835" y="0"/>
                  </a:cubicBezTo>
                  <a:cubicBezTo>
                    <a:pt x="599" y="0"/>
                    <a:pt x="404" y="177"/>
                    <a:pt x="376" y="406"/>
                  </a:cubicBezTo>
                  <a:cubicBezTo>
                    <a:pt x="354" y="401"/>
                    <a:pt x="332" y="398"/>
                    <a:pt x="309" y="398"/>
                  </a:cubicBezTo>
                  <a:cubicBezTo>
                    <a:pt x="138" y="398"/>
                    <a:pt x="0" y="536"/>
                    <a:pt x="0" y="707"/>
                  </a:cubicBezTo>
                  <a:cubicBezTo>
                    <a:pt x="0" y="710"/>
                    <a:pt x="0" y="714"/>
                    <a:pt x="0" y="718"/>
                  </a:cubicBezTo>
                  <a:cubicBezTo>
                    <a:pt x="6" y="865"/>
                    <a:pt x="129" y="980"/>
                    <a:pt x="276" y="980"/>
                  </a:cubicBezTo>
                  <a:cubicBezTo>
                    <a:pt x="1435" y="980"/>
                    <a:pt x="1435" y="980"/>
                    <a:pt x="1435" y="980"/>
                  </a:cubicBezTo>
                  <a:cubicBezTo>
                    <a:pt x="1452" y="1055"/>
                    <a:pt x="1527" y="1097"/>
                    <a:pt x="1593" y="1130"/>
                  </a:cubicBezTo>
                  <a:cubicBezTo>
                    <a:pt x="1598" y="1132"/>
                    <a:pt x="1604" y="1127"/>
                    <a:pt x="1601" y="1122"/>
                  </a:cubicBezTo>
                  <a:cubicBezTo>
                    <a:pt x="1574" y="1082"/>
                    <a:pt x="1553" y="1026"/>
                    <a:pt x="1558" y="976"/>
                  </a:cubicBezTo>
                  <a:cubicBezTo>
                    <a:pt x="1700" y="955"/>
                    <a:pt x="1812" y="837"/>
                    <a:pt x="1818" y="690"/>
                  </a:cubicBezTo>
                  <a:cubicBezTo>
                    <a:pt x="1818" y="686"/>
                    <a:pt x="1818" y="682"/>
                    <a:pt x="1818" y="678"/>
                  </a:cubicBezTo>
                  <a:cubicBezTo>
                    <a:pt x="1818" y="508"/>
                    <a:pt x="1680" y="370"/>
                    <a:pt x="1509" y="370"/>
                  </a:cubicBezTo>
                </a:path>
              </a:pathLst>
            </a:custGeom>
            <a:solidFill>
              <a:srgbClr val="98D5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38" name="îṩḷide">
              <a:extLst>
                <a:ext uri="{FF2B5EF4-FFF2-40B4-BE49-F238E27FC236}">
                  <a16:creationId xmlns:a16="http://schemas.microsoft.com/office/drawing/2014/main" id="{9BF0402F-EAA9-45F3-8C1C-0AF3C2AC7898}"/>
                </a:ext>
              </a:extLst>
            </p:cNvPr>
            <p:cNvSpPr/>
            <p:nvPr/>
          </p:nvSpPr>
          <p:spPr bwMode="auto">
            <a:xfrm>
              <a:off x="3233738" y="3084513"/>
              <a:ext cx="247650" cy="420688"/>
            </a:xfrm>
            <a:custGeom>
              <a:avLst/>
              <a:gdLst>
                <a:gd name="T0" fmla="*/ 156 w 156"/>
                <a:gd name="T1" fmla="*/ 19 h 265"/>
                <a:gd name="T2" fmla="*/ 42 w 156"/>
                <a:gd name="T3" fmla="*/ 265 h 265"/>
                <a:gd name="T4" fmla="*/ 0 w 156"/>
                <a:gd name="T5" fmla="*/ 247 h 265"/>
                <a:gd name="T6" fmla="*/ 113 w 156"/>
                <a:gd name="T7" fmla="*/ 0 h 265"/>
                <a:gd name="T8" fmla="*/ 156 w 156"/>
                <a:gd name="T9" fmla="*/ 19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265">
                  <a:moveTo>
                    <a:pt x="156" y="19"/>
                  </a:moveTo>
                  <a:lnTo>
                    <a:pt x="42" y="265"/>
                  </a:lnTo>
                  <a:lnTo>
                    <a:pt x="0" y="247"/>
                  </a:lnTo>
                  <a:lnTo>
                    <a:pt x="113" y="0"/>
                  </a:lnTo>
                  <a:lnTo>
                    <a:pt x="156" y="19"/>
                  </a:lnTo>
                  <a:close/>
                </a:path>
              </a:pathLst>
            </a:custGeom>
            <a:solidFill>
              <a:srgbClr val="FFD6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39" name="îṡļiḍe">
              <a:extLst>
                <a:ext uri="{FF2B5EF4-FFF2-40B4-BE49-F238E27FC236}">
                  <a16:creationId xmlns:a16="http://schemas.microsoft.com/office/drawing/2014/main" id="{298C6735-656D-4685-9ACA-699383024B67}"/>
                </a:ext>
              </a:extLst>
            </p:cNvPr>
            <p:cNvSpPr/>
            <p:nvPr/>
          </p:nvSpPr>
          <p:spPr bwMode="auto">
            <a:xfrm>
              <a:off x="3413126" y="3021013"/>
              <a:ext cx="71438" cy="93663"/>
            </a:xfrm>
            <a:custGeom>
              <a:avLst/>
              <a:gdLst>
                <a:gd name="T0" fmla="*/ 18 w 19"/>
                <a:gd name="T1" fmla="*/ 25 h 25"/>
                <a:gd name="T2" fmla="*/ 0 w 19"/>
                <a:gd name="T3" fmla="*/ 17 h 25"/>
                <a:gd name="T4" fmla="*/ 17 w 19"/>
                <a:gd name="T5" fmla="*/ 0 h 25"/>
                <a:gd name="T6" fmla="*/ 19 w 19"/>
                <a:gd name="T7" fmla="*/ 1 h 25"/>
                <a:gd name="T8" fmla="*/ 18 w 19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5">
                  <a:moveTo>
                    <a:pt x="18" y="25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8" y="0"/>
                    <a:pt x="19" y="0"/>
                    <a:pt x="19" y="1"/>
                  </a:cubicBezTo>
                  <a:lnTo>
                    <a:pt x="18" y="25"/>
                  </a:lnTo>
                  <a:close/>
                </a:path>
              </a:pathLst>
            </a:custGeom>
            <a:solidFill>
              <a:srgbClr val="FAD6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40" name="îsḷiḓé">
              <a:extLst>
                <a:ext uri="{FF2B5EF4-FFF2-40B4-BE49-F238E27FC236}">
                  <a16:creationId xmlns:a16="http://schemas.microsoft.com/office/drawing/2014/main" id="{D43CC04E-8829-4B58-A960-3A17095F1737}"/>
                </a:ext>
              </a:extLst>
            </p:cNvPr>
            <p:cNvSpPr/>
            <p:nvPr/>
          </p:nvSpPr>
          <p:spPr bwMode="auto">
            <a:xfrm>
              <a:off x="3462338" y="3021013"/>
              <a:ext cx="22225" cy="30163"/>
            </a:xfrm>
            <a:custGeom>
              <a:avLst/>
              <a:gdLst>
                <a:gd name="T0" fmla="*/ 4 w 6"/>
                <a:gd name="T1" fmla="*/ 0 h 8"/>
                <a:gd name="T2" fmla="*/ 0 w 6"/>
                <a:gd name="T3" fmla="*/ 5 h 8"/>
                <a:gd name="T4" fmla="*/ 6 w 6"/>
                <a:gd name="T5" fmla="*/ 8 h 8"/>
                <a:gd name="T6" fmla="*/ 6 w 6"/>
                <a:gd name="T7" fmla="*/ 1 h 8"/>
                <a:gd name="T8" fmla="*/ 4 w 6"/>
                <a:gd name="T9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8">
                  <a:moveTo>
                    <a:pt x="4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0"/>
                    <a:pt x="5" y="0"/>
                    <a:pt x="4" y="0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41" name="íṡḻídê">
              <a:extLst>
                <a:ext uri="{FF2B5EF4-FFF2-40B4-BE49-F238E27FC236}">
                  <a16:creationId xmlns:a16="http://schemas.microsoft.com/office/drawing/2014/main" id="{8374E5DA-3EA0-40B4-9896-D33FC9263B16}"/>
                </a:ext>
              </a:extLst>
            </p:cNvPr>
            <p:cNvSpPr/>
            <p:nvPr/>
          </p:nvSpPr>
          <p:spPr bwMode="auto">
            <a:xfrm>
              <a:off x="3255963" y="3095626"/>
              <a:ext cx="203200" cy="398463"/>
            </a:xfrm>
            <a:custGeom>
              <a:avLst/>
              <a:gdLst>
                <a:gd name="T0" fmla="*/ 128 w 128"/>
                <a:gd name="T1" fmla="*/ 8 h 251"/>
                <a:gd name="T2" fmla="*/ 14 w 128"/>
                <a:gd name="T3" fmla="*/ 251 h 251"/>
                <a:gd name="T4" fmla="*/ 0 w 128"/>
                <a:gd name="T5" fmla="*/ 244 h 251"/>
                <a:gd name="T6" fmla="*/ 114 w 128"/>
                <a:gd name="T7" fmla="*/ 0 h 251"/>
                <a:gd name="T8" fmla="*/ 128 w 128"/>
                <a:gd name="T9" fmla="*/ 8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251">
                  <a:moveTo>
                    <a:pt x="128" y="8"/>
                  </a:moveTo>
                  <a:lnTo>
                    <a:pt x="14" y="251"/>
                  </a:lnTo>
                  <a:lnTo>
                    <a:pt x="0" y="244"/>
                  </a:lnTo>
                  <a:lnTo>
                    <a:pt x="114" y="0"/>
                  </a:lnTo>
                  <a:lnTo>
                    <a:pt x="128" y="8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42" name="íŝliḑê">
              <a:extLst>
                <a:ext uri="{FF2B5EF4-FFF2-40B4-BE49-F238E27FC236}">
                  <a16:creationId xmlns:a16="http://schemas.microsoft.com/office/drawing/2014/main" id="{6D37E273-FA6B-4187-A7F4-8C77498FF417}"/>
                </a:ext>
              </a:extLst>
            </p:cNvPr>
            <p:cNvSpPr/>
            <p:nvPr/>
          </p:nvSpPr>
          <p:spPr bwMode="auto">
            <a:xfrm>
              <a:off x="8628063" y="3697288"/>
              <a:ext cx="131763" cy="436563"/>
            </a:xfrm>
            <a:custGeom>
              <a:avLst/>
              <a:gdLst>
                <a:gd name="T0" fmla="*/ 0 w 83"/>
                <a:gd name="T1" fmla="*/ 268 h 275"/>
                <a:gd name="T2" fmla="*/ 35 w 83"/>
                <a:gd name="T3" fmla="*/ 0 h 275"/>
                <a:gd name="T4" fmla="*/ 83 w 83"/>
                <a:gd name="T5" fmla="*/ 7 h 275"/>
                <a:gd name="T6" fmla="*/ 45 w 83"/>
                <a:gd name="T7" fmla="*/ 275 h 275"/>
                <a:gd name="T8" fmla="*/ 0 w 83"/>
                <a:gd name="T9" fmla="*/ 268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275">
                  <a:moveTo>
                    <a:pt x="0" y="268"/>
                  </a:moveTo>
                  <a:lnTo>
                    <a:pt x="35" y="0"/>
                  </a:lnTo>
                  <a:lnTo>
                    <a:pt x="83" y="7"/>
                  </a:lnTo>
                  <a:lnTo>
                    <a:pt x="45" y="275"/>
                  </a:lnTo>
                  <a:lnTo>
                    <a:pt x="0" y="268"/>
                  </a:lnTo>
                  <a:close/>
                </a:path>
              </a:pathLst>
            </a:custGeom>
            <a:solidFill>
              <a:srgbClr val="FFD6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43" name="ïSḷîḑé">
              <a:extLst>
                <a:ext uri="{FF2B5EF4-FFF2-40B4-BE49-F238E27FC236}">
                  <a16:creationId xmlns:a16="http://schemas.microsoft.com/office/drawing/2014/main" id="{3343BF94-51E4-4C88-8E59-247389A77B7B}"/>
                </a:ext>
              </a:extLst>
            </p:cNvPr>
            <p:cNvSpPr/>
            <p:nvPr/>
          </p:nvSpPr>
          <p:spPr bwMode="auto">
            <a:xfrm>
              <a:off x="8628063" y="4122738"/>
              <a:ext cx="71438" cy="93663"/>
            </a:xfrm>
            <a:custGeom>
              <a:avLst/>
              <a:gdLst>
                <a:gd name="T0" fmla="*/ 0 w 19"/>
                <a:gd name="T1" fmla="*/ 0 h 25"/>
                <a:gd name="T2" fmla="*/ 19 w 19"/>
                <a:gd name="T3" fmla="*/ 3 h 25"/>
                <a:gd name="T4" fmla="*/ 7 w 19"/>
                <a:gd name="T5" fmla="*/ 24 h 25"/>
                <a:gd name="T6" fmla="*/ 5 w 19"/>
                <a:gd name="T7" fmla="*/ 24 h 25"/>
                <a:gd name="T8" fmla="*/ 0 w 19"/>
                <a:gd name="T9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25">
                  <a:moveTo>
                    <a:pt x="0" y="0"/>
                  </a:moveTo>
                  <a:cubicBezTo>
                    <a:pt x="19" y="3"/>
                    <a:pt x="19" y="3"/>
                    <a:pt x="19" y="3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5"/>
                    <a:pt x="5" y="25"/>
                    <a:pt x="5" y="2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AD6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44" name="îṧ1íḍê">
              <a:extLst>
                <a:ext uri="{FF2B5EF4-FFF2-40B4-BE49-F238E27FC236}">
                  <a16:creationId xmlns:a16="http://schemas.microsoft.com/office/drawing/2014/main" id="{3A2AC259-C8F8-4845-A879-1AC930926FAE}"/>
                </a:ext>
              </a:extLst>
            </p:cNvPr>
            <p:cNvSpPr/>
            <p:nvPr/>
          </p:nvSpPr>
          <p:spPr bwMode="auto">
            <a:xfrm>
              <a:off x="8642351" y="4186238"/>
              <a:ext cx="23813" cy="30163"/>
            </a:xfrm>
            <a:custGeom>
              <a:avLst/>
              <a:gdLst>
                <a:gd name="T0" fmla="*/ 3 w 6"/>
                <a:gd name="T1" fmla="*/ 7 h 8"/>
                <a:gd name="T2" fmla="*/ 6 w 6"/>
                <a:gd name="T3" fmla="*/ 1 h 8"/>
                <a:gd name="T4" fmla="*/ 0 w 6"/>
                <a:gd name="T5" fmla="*/ 0 h 8"/>
                <a:gd name="T6" fmla="*/ 1 w 6"/>
                <a:gd name="T7" fmla="*/ 7 h 8"/>
                <a:gd name="T8" fmla="*/ 3 w 6"/>
                <a:gd name="T9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8">
                  <a:moveTo>
                    <a:pt x="3" y="7"/>
                  </a:moveTo>
                  <a:cubicBezTo>
                    <a:pt x="6" y="1"/>
                    <a:pt x="6" y="1"/>
                    <a:pt x="6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1" y="8"/>
                    <a:pt x="3" y="8"/>
                    <a:pt x="3" y="7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45" name="ïSľîḑé">
              <a:extLst>
                <a:ext uri="{FF2B5EF4-FFF2-40B4-BE49-F238E27FC236}">
                  <a16:creationId xmlns:a16="http://schemas.microsoft.com/office/drawing/2014/main" id="{AB340961-2168-44C6-A305-F88FEA06040A}"/>
                </a:ext>
              </a:extLst>
            </p:cNvPr>
            <p:cNvSpPr/>
            <p:nvPr/>
          </p:nvSpPr>
          <p:spPr bwMode="auto">
            <a:xfrm>
              <a:off x="8650288" y="3702051"/>
              <a:ext cx="82550" cy="428625"/>
            </a:xfrm>
            <a:custGeom>
              <a:avLst/>
              <a:gdLst>
                <a:gd name="T0" fmla="*/ 0 w 52"/>
                <a:gd name="T1" fmla="*/ 267 h 270"/>
                <a:gd name="T2" fmla="*/ 38 w 52"/>
                <a:gd name="T3" fmla="*/ 0 h 270"/>
                <a:gd name="T4" fmla="*/ 52 w 52"/>
                <a:gd name="T5" fmla="*/ 2 h 270"/>
                <a:gd name="T6" fmla="*/ 17 w 52"/>
                <a:gd name="T7" fmla="*/ 270 h 270"/>
                <a:gd name="T8" fmla="*/ 0 w 52"/>
                <a:gd name="T9" fmla="*/ 267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270">
                  <a:moveTo>
                    <a:pt x="0" y="267"/>
                  </a:moveTo>
                  <a:lnTo>
                    <a:pt x="38" y="0"/>
                  </a:lnTo>
                  <a:lnTo>
                    <a:pt x="52" y="2"/>
                  </a:lnTo>
                  <a:lnTo>
                    <a:pt x="17" y="270"/>
                  </a:lnTo>
                  <a:lnTo>
                    <a:pt x="0" y="267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46" name="iṥľíďe">
              <a:extLst>
                <a:ext uri="{FF2B5EF4-FFF2-40B4-BE49-F238E27FC236}">
                  <a16:creationId xmlns:a16="http://schemas.microsoft.com/office/drawing/2014/main" id="{18D57135-7332-4781-959B-661814078AF8}"/>
                </a:ext>
              </a:extLst>
            </p:cNvPr>
            <p:cNvSpPr/>
            <p:nvPr/>
          </p:nvSpPr>
          <p:spPr bwMode="auto">
            <a:xfrm>
              <a:off x="7850188" y="2554288"/>
              <a:ext cx="349250" cy="361950"/>
            </a:xfrm>
            <a:custGeom>
              <a:avLst/>
              <a:gdLst>
                <a:gd name="T0" fmla="*/ 0 w 220"/>
                <a:gd name="T1" fmla="*/ 195 h 228"/>
                <a:gd name="T2" fmla="*/ 187 w 220"/>
                <a:gd name="T3" fmla="*/ 0 h 228"/>
                <a:gd name="T4" fmla="*/ 220 w 220"/>
                <a:gd name="T5" fmla="*/ 34 h 228"/>
                <a:gd name="T6" fmla="*/ 33 w 220"/>
                <a:gd name="T7" fmla="*/ 228 h 228"/>
                <a:gd name="T8" fmla="*/ 0 w 220"/>
                <a:gd name="T9" fmla="*/ 195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0" h="228">
                  <a:moveTo>
                    <a:pt x="0" y="195"/>
                  </a:moveTo>
                  <a:lnTo>
                    <a:pt x="187" y="0"/>
                  </a:lnTo>
                  <a:lnTo>
                    <a:pt x="220" y="34"/>
                  </a:lnTo>
                  <a:lnTo>
                    <a:pt x="33" y="228"/>
                  </a:lnTo>
                  <a:lnTo>
                    <a:pt x="0" y="195"/>
                  </a:lnTo>
                  <a:close/>
                </a:path>
              </a:pathLst>
            </a:custGeom>
            <a:solidFill>
              <a:srgbClr val="FFD6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47" name="ïṡľïďè">
              <a:extLst>
                <a:ext uri="{FF2B5EF4-FFF2-40B4-BE49-F238E27FC236}">
                  <a16:creationId xmlns:a16="http://schemas.microsoft.com/office/drawing/2014/main" id="{92D45F10-B31A-4586-A344-D190B206F0E8}"/>
                </a:ext>
              </a:extLst>
            </p:cNvPr>
            <p:cNvSpPr/>
            <p:nvPr/>
          </p:nvSpPr>
          <p:spPr bwMode="auto">
            <a:xfrm>
              <a:off x="7812088" y="2863851"/>
              <a:ext cx="90488" cy="88900"/>
            </a:xfrm>
            <a:custGeom>
              <a:avLst/>
              <a:gdLst>
                <a:gd name="T0" fmla="*/ 10 w 24"/>
                <a:gd name="T1" fmla="*/ 0 h 24"/>
                <a:gd name="T2" fmla="*/ 24 w 24"/>
                <a:gd name="T3" fmla="*/ 14 h 24"/>
                <a:gd name="T4" fmla="*/ 2 w 24"/>
                <a:gd name="T5" fmla="*/ 24 h 24"/>
                <a:gd name="T6" fmla="*/ 0 w 24"/>
                <a:gd name="T7" fmla="*/ 23 h 24"/>
                <a:gd name="T8" fmla="*/ 10 w 24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4">
                  <a:moveTo>
                    <a:pt x="10" y="0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1" y="24"/>
                    <a:pt x="0" y="24"/>
                    <a:pt x="0" y="23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rgbClr val="FAD6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48" name="ïṡḷîḋè">
              <a:extLst>
                <a:ext uri="{FF2B5EF4-FFF2-40B4-BE49-F238E27FC236}">
                  <a16:creationId xmlns:a16="http://schemas.microsoft.com/office/drawing/2014/main" id="{311516FB-640A-4A6C-BDA5-65E1B02D787D}"/>
                </a:ext>
              </a:extLst>
            </p:cNvPr>
            <p:cNvSpPr/>
            <p:nvPr/>
          </p:nvSpPr>
          <p:spPr bwMode="auto">
            <a:xfrm>
              <a:off x="7812088" y="2927351"/>
              <a:ext cx="30163" cy="25400"/>
            </a:xfrm>
            <a:custGeom>
              <a:avLst/>
              <a:gdLst>
                <a:gd name="T0" fmla="*/ 2 w 8"/>
                <a:gd name="T1" fmla="*/ 7 h 7"/>
                <a:gd name="T2" fmla="*/ 8 w 8"/>
                <a:gd name="T3" fmla="*/ 4 h 7"/>
                <a:gd name="T4" fmla="*/ 3 w 8"/>
                <a:gd name="T5" fmla="*/ 0 h 7"/>
                <a:gd name="T6" fmla="*/ 0 w 8"/>
                <a:gd name="T7" fmla="*/ 6 h 7"/>
                <a:gd name="T8" fmla="*/ 2 w 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2" y="7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7"/>
                    <a:pt x="1" y="7"/>
                    <a:pt x="2" y="7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49" name="iṧļiḑê">
              <a:extLst>
                <a:ext uri="{FF2B5EF4-FFF2-40B4-BE49-F238E27FC236}">
                  <a16:creationId xmlns:a16="http://schemas.microsoft.com/office/drawing/2014/main" id="{F3674E7D-1C63-4014-B15F-BDFF1630BE3A}"/>
                </a:ext>
              </a:extLst>
            </p:cNvPr>
            <p:cNvSpPr/>
            <p:nvPr/>
          </p:nvSpPr>
          <p:spPr bwMode="auto">
            <a:xfrm>
              <a:off x="7869238" y="2573338"/>
              <a:ext cx="315913" cy="323850"/>
            </a:xfrm>
            <a:custGeom>
              <a:avLst/>
              <a:gdLst>
                <a:gd name="T0" fmla="*/ 0 w 199"/>
                <a:gd name="T1" fmla="*/ 194 h 204"/>
                <a:gd name="T2" fmla="*/ 187 w 199"/>
                <a:gd name="T3" fmla="*/ 0 h 204"/>
                <a:gd name="T4" fmla="*/ 199 w 199"/>
                <a:gd name="T5" fmla="*/ 10 h 204"/>
                <a:gd name="T6" fmla="*/ 9 w 199"/>
                <a:gd name="T7" fmla="*/ 204 h 204"/>
                <a:gd name="T8" fmla="*/ 0 w 199"/>
                <a:gd name="T9" fmla="*/ 19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" h="204">
                  <a:moveTo>
                    <a:pt x="0" y="194"/>
                  </a:moveTo>
                  <a:lnTo>
                    <a:pt x="187" y="0"/>
                  </a:lnTo>
                  <a:lnTo>
                    <a:pt x="199" y="10"/>
                  </a:lnTo>
                  <a:lnTo>
                    <a:pt x="9" y="204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50" name="îSḻiḋê">
              <a:extLst>
                <a:ext uri="{FF2B5EF4-FFF2-40B4-BE49-F238E27FC236}">
                  <a16:creationId xmlns:a16="http://schemas.microsoft.com/office/drawing/2014/main" id="{11160E12-66F0-4EC9-B78C-E34F0E4554A5}"/>
                </a:ext>
              </a:extLst>
            </p:cNvPr>
            <p:cNvSpPr/>
            <p:nvPr/>
          </p:nvSpPr>
          <p:spPr bwMode="auto">
            <a:xfrm>
              <a:off x="6659563" y="3576638"/>
              <a:ext cx="179388" cy="557213"/>
            </a:xfrm>
            <a:custGeom>
              <a:avLst/>
              <a:gdLst>
                <a:gd name="T0" fmla="*/ 113 w 113"/>
                <a:gd name="T1" fmla="*/ 10 h 351"/>
                <a:gd name="T2" fmla="*/ 59 w 113"/>
                <a:gd name="T3" fmla="*/ 351 h 351"/>
                <a:gd name="T4" fmla="*/ 0 w 113"/>
                <a:gd name="T5" fmla="*/ 341 h 351"/>
                <a:gd name="T6" fmla="*/ 54 w 113"/>
                <a:gd name="T7" fmla="*/ 0 h 351"/>
                <a:gd name="T8" fmla="*/ 113 w 113"/>
                <a:gd name="T9" fmla="*/ 1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351">
                  <a:moveTo>
                    <a:pt x="113" y="10"/>
                  </a:moveTo>
                  <a:lnTo>
                    <a:pt x="59" y="351"/>
                  </a:lnTo>
                  <a:lnTo>
                    <a:pt x="0" y="341"/>
                  </a:lnTo>
                  <a:lnTo>
                    <a:pt x="54" y="0"/>
                  </a:lnTo>
                  <a:lnTo>
                    <a:pt x="113" y="10"/>
                  </a:lnTo>
                  <a:close/>
                </a:path>
              </a:pathLst>
            </a:custGeom>
            <a:solidFill>
              <a:srgbClr val="FFD6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51" name="íŝ1îde">
              <a:extLst>
                <a:ext uri="{FF2B5EF4-FFF2-40B4-BE49-F238E27FC236}">
                  <a16:creationId xmlns:a16="http://schemas.microsoft.com/office/drawing/2014/main" id="{919484C0-D68A-4BCD-BE9D-98CE9D5E72AD}"/>
                </a:ext>
              </a:extLst>
            </p:cNvPr>
            <p:cNvSpPr/>
            <p:nvPr/>
          </p:nvSpPr>
          <p:spPr bwMode="auto">
            <a:xfrm>
              <a:off x="6745288" y="3471863"/>
              <a:ext cx="93663" cy="120650"/>
            </a:xfrm>
            <a:custGeom>
              <a:avLst/>
              <a:gdLst>
                <a:gd name="T0" fmla="*/ 25 w 25"/>
                <a:gd name="T1" fmla="*/ 32 h 32"/>
                <a:gd name="T2" fmla="*/ 0 w 25"/>
                <a:gd name="T3" fmla="*/ 28 h 32"/>
                <a:gd name="T4" fmla="*/ 16 w 25"/>
                <a:gd name="T5" fmla="*/ 1 h 32"/>
                <a:gd name="T6" fmla="*/ 18 w 25"/>
                <a:gd name="T7" fmla="*/ 2 h 32"/>
                <a:gd name="T8" fmla="*/ 25 w 25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32">
                  <a:moveTo>
                    <a:pt x="25" y="32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7" y="0"/>
                    <a:pt x="18" y="1"/>
                    <a:pt x="18" y="2"/>
                  </a:cubicBezTo>
                  <a:lnTo>
                    <a:pt x="25" y="32"/>
                  </a:lnTo>
                  <a:close/>
                </a:path>
              </a:pathLst>
            </a:custGeom>
            <a:solidFill>
              <a:srgbClr val="FAD6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52" name="íṣ1îḓe">
              <a:extLst>
                <a:ext uri="{FF2B5EF4-FFF2-40B4-BE49-F238E27FC236}">
                  <a16:creationId xmlns:a16="http://schemas.microsoft.com/office/drawing/2014/main" id="{0859D72E-FA3C-4F38-91B2-82C57F4223E7}"/>
                </a:ext>
              </a:extLst>
            </p:cNvPr>
            <p:cNvSpPr/>
            <p:nvPr/>
          </p:nvSpPr>
          <p:spPr bwMode="auto">
            <a:xfrm>
              <a:off x="6791326" y="3471863"/>
              <a:ext cx="30163" cy="38100"/>
            </a:xfrm>
            <a:custGeom>
              <a:avLst/>
              <a:gdLst>
                <a:gd name="T0" fmla="*/ 4 w 8"/>
                <a:gd name="T1" fmla="*/ 1 h 10"/>
                <a:gd name="T2" fmla="*/ 0 w 8"/>
                <a:gd name="T3" fmla="*/ 8 h 10"/>
                <a:gd name="T4" fmla="*/ 8 w 8"/>
                <a:gd name="T5" fmla="*/ 10 h 10"/>
                <a:gd name="T6" fmla="*/ 6 w 8"/>
                <a:gd name="T7" fmla="*/ 2 h 10"/>
                <a:gd name="T8" fmla="*/ 4 w 8"/>
                <a:gd name="T9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0">
                  <a:moveTo>
                    <a:pt x="4" y="1"/>
                  </a:moveTo>
                  <a:cubicBezTo>
                    <a:pt x="0" y="8"/>
                    <a:pt x="0" y="8"/>
                    <a:pt x="0" y="8"/>
                  </a:cubicBezTo>
                  <a:cubicBezTo>
                    <a:pt x="8" y="10"/>
                    <a:pt x="8" y="10"/>
                    <a:pt x="8" y="10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6" y="1"/>
                    <a:pt x="5" y="0"/>
                    <a:pt x="4" y="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53" name="iṧḻîḑe">
              <a:extLst>
                <a:ext uri="{FF2B5EF4-FFF2-40B4-BE49-F238E27FC236}">
                  <a16:creationId xmlns:a16="http://schemas.microsoft.com/office/drawing/2014/main" id="{417EB1D7-E3FA-468F-AA1A-6133AFC13A1B}"/>
                </a:ext>
              </a:extLst>
            </p:cNvPr>
            <p:cNvSpPr/>
            <p:nvPr/>
          </p:nvSpPr>
          <p:spPr bwMode="auto">
            <a:xfrm>
              <a:off x="6689726" y="3584576"/>
              <a:ext cx="120650" cy="546100"/>
            </a:xfrm>
            <a:custGeom>
              <a:avLst/>
              <a:gdLst>
                <a:gd name="T0" fmla="*/ 76 w 76"/>
                <a:gd name="T1" fmla="*/ 3 h 344"/>
                <a:gd name="T2" fmla="*/ 21 w 76"/>
                <a:gd name="T3" fmla="*/ 344 h 344"/>
                <a:gd name="T4" fmla="*/ 0 w 76"/>
                <a:gd name="T5" fmla="*/ 339 h 344"/>
                <a:gd name="T6" fmla="*/ 54 w 76"/>
                <a:gd name="T7" fmla="*/ 0 h 344"/>
                <a:gd name="T8" fmla="*/ 76 w 76"/>
                <a:gd name="T9" fmla="*/ 3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344">
                  <a:moveTo>
                    <a:pt x="76" y="3"/>
                  </a:moveTo>
                  <a:lnTo>
                    <a:pt x="21" y="344"/>
                  </a:lnTo>
                  <a:lnTo>
                    <a:pt x="0" y="339"/>
                  </a:lnTo>
                  <a:lnTo>
                    <a:pt x="54" y="0"/>
                  </a:lnTo>
                  <a:lnTo>
                    <a:pt x="76" y="3"/>
                  </a:ln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54" name="iśḷiḑê">
              <a:extLst>
                <a:ext uri="{FF2B5EF4-FFF2-40B4-BE49-F238E27FC236}">
                  <a16:creationId xmlns:a16="http://schemas.microsoft.com/office/drawing/2014/main" id="{8F089CBE-373B-4522-A108-ED2B5F6BF72F}"/>
                </a:ext>
              </a:extLst>
            </p:cNvPr>
            <p:cNvSpPr/>
            <p:nvPr/>
          </p:nvSpPr>
          <p:spPr bwMode="auto">
            <a:xfrm>
              <a:off x="7839076" y="3021013"/>
              <a:ext cx="698500" cy="609600"/>
            </a:xfrm>
            <a:custGeom>
              <a:avLst/>
              <a:gdLst>
                <a:gd name="T0" fmla="*/ 156 w 186"/>
                <a:gd name="T1" fmla="*/ 0 h 162"/>
                <a:gd name="T2" fmla="*/ 30 w 186"/>
                <a:gd name="T3" fmla="*/ 0 h 162"/>
                <a:gd name="T4" fmla="*/ 0 w 186"/>
                <a:gd name="T5" fmla="*/ 30 h 162"/>
                <a:gd name="T6" fmla="*/ 0 w 186"/>
                <a:gd name="T7" fmla="*/ 99 h 162"/>
                <a:gd name="T8" fmla="*/ 30 w 186"/>
                <a:gd name="T9" fmla="*/ 129 h 162"/>
                <a:gd name="T10" fmla="*/ 74 w 186"/>
                <a:gd name="T11" fmla="*/ 129 h 162"/>
                <a:gd name="T12" fmla="*/ 83 w 186"/>
                <a:gd name="T13" fmla="*/ 145 h 162"/>
                <a:gd name="T14" fmla="*/ 92 w 186"/>
                <a:gd name="T15" fmla="*/ 162 h 162"/>
                <a:gd name="T16" fmla="*/ 102 w 186"/>
                <a:gd name="T17" fmla="*/ 145 h 162"/>
                <a:gd name="T18" fmla="*/ 111 w 186"/>
                <a:gd name="T19" fmla="*/ 129 h 162"/>
                <a:gd name="T20" fmla="*/ 155 w 186"/>
                <a:gd name="T21" fmla="*/ 129 h 162"/>
                <a:gd name="T22" fmla="*/ 185 w 186"/>
                <a:gd name="T23" fmla="*/ 99 h 162"/>
                <a:gd name="T24" fmla="*/ 186 w 186"/>
                <a:gd name="T25" fmla="*/ 30 h 162"/>
                <a:gd name="T26" fmla="*/ 156 w 186"/>
                <a:gd name="T27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86" h="162">
                  <a:moveTo>
                    <a:pt x="156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14" y="0"/>
                    <a:pt x="0" y="13"/>
                    <a:pt x="0" y="30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0" y="115"/>
                    <a:pt x="13" y="129"/>
                    <a:pt x="30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83" y="145"/>
                    <a:pt x="83" y="145"/>
                    <a:pt x="83" y="145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11" y="129"/>
                    <a:pt x="111" y="129"/>
                    <a:pt x="111" y="129"/>
                  </a:cubicBezTo>
                  <a:cubicBezTo>
                    <a:pt x="155" y="129"/>
                    <a:pt x="155" y="129"/>
                    <a:pt x="155" y="129"/>
                  </a:cubicBezTo>
                  <a:cubicBezTo>
                    <a:pt x="172" y="129"/>
                    <a:pt x="185" y="116"/>
                    <a:pt x="185" y="99"/>
                  </a:cubicBezTo>
                  <a:cubicBezTo>
                    <a:pt x="186" y="30"/>
                    <a:pt x="186" y="30"/>
                    <a:pt x="186" y="30"/>
                  </a:cubicBezTo>
                  <a:cubicBezTo>
                    <a:pt x="186" y="14"/>
                    <a:pt x="172" y="0"/>
                    <a:pt x="156" y="0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55" name="ïşḻíḓê">
              <a:extLst>
                <a:ext uri="{FF2B5EF4-FFF2-40B4-BE49-F238E27FC236}">
                  <a16:creationId xmlns:a16="http://schemas.microsoft.com/office/drawing/2014/main" id="{62F298CA-C650-4EFF-87BC-77B7BD27EDE0}"/>
                </a:ext>
              </a:extLst>
            </p:cNvPr>
            <p:cNvSpPr/>
            <p:nvPr/>
          </p:nvSpPr>
          <p:spPr bwMode="auto">
            <a:xfrm>
              <a:off x="8229601" y="3171826"/>
              <a:ext cx="233363" cy="209550"/>
            </a:xfrm>
            <a:custGeom>
              <a:avLst/>
              <a:gdLst>
                <a:gd name="T0" fmla="*/ 45 w 62"/>
                <a:gd name="T1" fmla="*/ 0 h 56"/>
                <a:gd name="T2" fmla="*/ 31 w 62"/>
                <a:gd name="T3" fmla="*/ 7 h 56"/>
                <a:gd name="T4" fmla="*/ 17 w 62"/>
                <a:gd name="T5" fmla="*/ 0 h 56"/>
                <a:gd name="T6" fmla="*/ 0 w 62"/>
                <a:gd name="T7" fmla="*/ 17 h 56"/>
                <a:gd name="T8" fmla="*/ 30 w 62"/>
                <a:gd name="T9" fmla="*/ 56 h 56"/>
                <a:gd name="T10" fmla="*/ 62 w 62"/>
                <a:gd name="T11" fmla="*/ 18 h 56"/>
                <a:gd name="T12" fmla="*/ 45 w 62"/>
                <a:gd name="T1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56">
                  <a:moveTo>
                    <a:pt x="45" y="0"/>
                  </a:moveTo>
                  <a:cubicBezTo>
                    <a:pt x="39" y="0"/>
                    <a:pt x="34" y="3"/>
                    <a:pt x="31" y="7"/>
                  </a:cubicBezTo>
                  <a:cubicBezTo>
                    <a:pt x="28" y="3"/>
                    <a:pt x="23" y="0"/>
                    <a:pt x="17" y="0"/>
                  </a:cubicBezTo>
                  <a:cubicBezTo>
                    <a:pt x="8" y="0"/>
                    <a:pt x="0" y="7"/>
                    <a:pt x="0" y="17"/>
                  </a:cubicBezTo>
                  <a:cubicBezTo>
                    <a:pt x="0" y="38"/>
                    <a:pt x="30" y="56"/>
                    <a:pt x="30" y="56"/>
                  </a:cubicBezTo>
                  <a:cubicBezTo>
                    <a:pt x="30" y="56"/>
                    <a:pt x="62" y="38"/>
                    <a:pt x="62" y="18"/>
                  </a:cubicBezTo>
                  <a:cubicBezTo>
                    <a:pt x="62" y="8"/>
                    <a:pt x="54" y="0"/>
                    <a:pt x="4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56" name="iš1îḍe">
              <a:extLst>
                <a:ext uri="{FF2B5EF4-FFF2-40B4-BE49-F238E27FC236}">
                  <a16:creationId xmlns:a16="http://schemas.microsoft.com/office/drawing/2014/main" id="{9036C853-D1AE-4B4F-9337-E53CBED8505E}"/>
                </a:ext>
              </a:extLst>
            </p:cNvPr>
            <p:cNvSpPr/>
            <p:nvPr/>
          </p:nvSpPr>
          <p:spPr bwMode="auto">
            <a:xfrm>
              <a:off x="7921631" y="3111500"/>
              <a:ext cx="1232347" cy="1402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</a:defRPr>
              </a:lvl1pPr>
              <a:lvl2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</a:defRPr>
              </a:lvl2pPr>
              <a:lvl3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</a:defRPr>
              </a:lvl3pPr>
              <a:lvl4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</a:defRPr>
              </a:lvl4pPr>
              <a:lvl5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zh-CN" altLang="zh-CN" sz="1600" b="0" i="0" u="none" strike="noStrike" cap="none" normalizeH="0" baseline="0">
                  <a:ln>
                    <a:noFill/>
                  </a:ln>
                  <a:solidFill>
                    <a:srgbClr val="FFFFFF"/>
                  </a:solidFill>
                  <a:effectLst/>
                  <a:latin typeface="Century Gothic" charset="0"/>
                  <a:ea typeface="Century Gothic" charset="0"/>
                  <a:cs typeface="Century Gothic" charset="0"/>
                </a:rPr>
                <a:t>1k</a:t>
              </a:r>
              <a:endParaRPr kumimoji="0" lang="zh-CN" altLang="zh-CN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57" name="í$lîḍé">
              <a:extLst>
                <a:ext uri="{FF2B5EF4-FFF2-40B4-BE49-F238E27FC236}">
                  <a16:creationId xmlns:a16="http://schemas.microsoft.com/office/drawing/2014/main" id="{D36015AC-22A8-490D-A8FF-D42D72205689}"/>
                </a:ext>
              </a:extLst>
            </p:cNvPr>
            <p:cNvSpPr/>
            <p:nvPr/>
          </p:nvSpPr>
          <p:spPr bwMode="auto">
            <a:xfrm>
              <a:off x="3300413" y="3430588"/>
              <a:ext cx="890588" cy="973138"/>
            </a:xfrm>
            <a:custGeom>
              <a:avLst/>
              <a:gdLst>
                <a:gd name="T0" fmla="*/ 97 w 237"/>
                <a:gd name="T1" fmla="*/ 7 h 259"/>
                <a:gd name="T2" fmla="*/ 216 w 237"/>
                <a:gd name="T3" fmla="*/ 90 h 259"/>
                <a:gd name="T4" fmla="*/ 230 w 237"/>
                <a:gd name="T5" fmla="*/ 108 h 259"/>
                <a:gd name="T6" fmla="*/ 206 w 237"/>
                <a:gd name="T7" fmla="*/ 166 h 259"/>
                <a:gd name="T8" fmla="*/ 133 w 237"/>
                <a:gd name="T9" fmla="*/ 255 h 259"/>
                <a:gd name="T10" fmla="*/ 125 w 237"/>
                <a:gd name="T11" fmla="*/ 252 h 259"/>
                <a:gd name="T12" fmla="*/ 132 w 237"/>
                <a:gd name="T13" fmla="*/ 203 h 259"/>
                <a:gd name="T14" fmla="*/ 12 w 237"/>
                <a:gd name="T15" fmla="*/ 123 h 259"/>
                <a:gd name="T16" fmla="*/ 7 w 237"/>
                <a:gd name="T17" fmla="*/ 94 h 259"/>
                <a:gd name="T18" fmla="*/ 69 w 237"/>
                <a:gd name="T19" fmla="*/ 11 h 259"/>
                <a:gd name="T20" fmla="*/ 97 w 237"/>
                <a:gd name="T21" fmla="*/ 7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7" h="259">
                  <a:moveTo>
                    <a:pt x="97" y="7"/>
                  </a:moveTo>
                  <a:cubicBezTo>
                    <a:pt x="216" y="90"/>
                    <a:pt x="216" y="90"/>
                    <a:pt x="216" y="90"/>
                  </a:cubicBezTo>
                  <a:cubicBezTo>
                    <a:pt x="222" y="95"/>
                    <a:pt x="228" y="101"/>
                    <a:pt x="230" y="108"/>
                  </a:cubicBezTo>
                  <a:cubicBezTo>
                    <a:pt x="237" y="129"/>
                    <a:pt x="223" y="145"/>
                    <a:pt x="206" y="166"/>
                  </a:cubicBezTo>
                  <a:cubicBezTo>
                    <a:pt x="133" y="255"/>
                    <a:pt x="133" y="255"/>
                    <a:pt x="133" y="255"/>
                  </a:cubicBezTo>
                  <a:cubicBezTo>
                    <a:pt x="130" y="259"/>
                    <a:pt x="124" y="256"/>
                    <a:pt x="125" y="252"/>
                  </a:cubicBezTo>
                  <a:cubicBezTo>
                    <a:pt x="132" y="203"/>
                    <a:pt x="132" y="203"/>
                    <a:pt x="132" y="203"/>
                  </a:cubicBezTo>
                  <a:cubicBezTo>
                    <a:pt x="12" y="123"/>
                    <a:pt x="12" y="123"/>
                    <a:pt x="12" y="123"/>
                  </a:cubicBezTo>
                  <a:cubicBezTo>
                    <a:pt x="2" y="117"/>
                    <a:pt x="0" y="103"/>
                    <a:pt x="7" y="94"/>
                  </a:cubicBezTo>
                  <a:cubicBezTo>
                    <a:pt x="69" y="11"/>
                    <a:pt x="69" y="11"/>
                    <a:pt x="69" y="11"/>
                  </a:cubicBezTo>
                  <a:cubicBezTo>
                    <a:pt x="75" y="2"/>
                    <a:pt x="88" y="0"/>
                    <a:pt x="97" y="7"/>
                  </a:cubicBezTo>
                  <a:close/>
                </a:path>
              </a:pathLst>
            </a:custGeom>
            <a:solidFill>
              <a:srgbClr val="58C2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58" name="iṥ1ídê">
              <a:extLst>
                <a:ext uri="{FF2B5EF4-FFF2-40B4-BE49-F238E27FC236}">
                  <a16:creationId xmlns:a16="http://schemas.microsoft.com/office/drawing/2014/main" id="{7D8F8E91-3B5D-4091-AD44-29FC18C9E556}"/>
                </a:ext>
              </a:extLst>
            </p:cNvPr>
            <p:cNvSpPr/>
            <p:nvPr/>
          </p:nvSpPr>
          <p:spPr bwMode="auto">
            <a:xfrm>
              <a:off x="3619501" y="3584576"/>
              <a:ext cx="395288" cy="282575"/>
            </a:xfrm>
            <a:custGeom>
              <a:avLst/>
              <a:gdLst>
                <a:gd name="T0" fmla="*/ 102 w 105"/>
                <a:gd name="T1" fmla="*/ 66 h 75"/>
                <a:gd name="T2" fmla="*/ 7 w 105"/>
                <a:gd name="T3" fmla="*/ 2 h 75"/>
                <a:gd name="T4" fmla="*/ 3 w 105"/>
                <a:gd name="T5" fmla="*/ 8 h 75"/>
                <a:gd name="T6" fmla="*/ 98 w 105"/>
                <a:gd name="T7" fmla="*/ 72 h 75"/>
                <a:gd name="T8" fmla="*/ 102 w 105"/>
                <a:gd name="T9" fmla="*/ 6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75">
                  <a:moveTo>
                    <a:pt x="102" y="66"/>
                  </a:moveTo>
                  <a:cubicBezTo>
                    <a:pt x="7" y="2"/>
                    <a:pt x="7" y="2"/>
                    <a:pt x="7" y="2"/>
                  </a:cubicBezTo>
                  <a:cubicBezTo>
                    <a:pt x="4" y="0"/>
                    <a:pt x="0" y="6"/>
                    <a:pt x="3" y="8"/>
                  </a:cubicBezTo>
                  <a:cubicBezTo>
                    <a:pt x="98" y="72"/>
                    <a:pt x="98" y="72"/>
                    <a:pt x="98" y="72"/>
                  </a:cubicBezTo>
                  <a:cubicBezTo>
                    <a:pt x="101" y="75"/>
                    <a:pt x="105" y="69"/>
                    <a:pt x="102" y="6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59" name="ïšľïďe">
              <a:extLst>
                <a:ext uri="{FF2B5EF4-FFF2-40B4-BE49-F238E27FC236}">
                  <a16:creationId xmlns:a16="http://schemas.microsoft.com/office/drawing/2014/main" id="{3EF13071-E27C-4885-B476-80DE1B33D76F}"/>
                </a:ext>
              </a:extLst>
            </p:cNvPr>
            <p:cNvSpPr/>
            <p:nvPr/>
          </p:nvSpPr>
          <p:spPr bwMode="auto">
            <a:xfrm>
              <a:off x="3578226" y="3644901"/>
              <a:ext cx="398463" cy="282575"/>
            </a:xfrm>
            <a:custGeom>
              <a:avLst/>
              <a:gdLst>
                <a:gd name="T0" fmla="*/ 102 w 106"/>
                <a:gd name="T1" fmla="*/ 67 h 75"/>
                <a:gd name="T2" fmla="*/ 7 w 106"/>
                <a:gd name="T3" fmla="*/ 3 h 75"/>
                <a:gd name="T4" fmla="*/ 4 w 106"/>
                <a:gd name="T5" fmla="*/ 9 h 75"/>
                <a:gd name="T6" fmla="*/ 98 w 106"/>
                <a:gd name="T7" fmla="*/ 73 h 75"/>
                <a:gd name="T8" fmla="*/ 102 w 106"/>
                <a:gd name="T9" fmla="*/ 6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75">
                  <a:moveTo>
                    <a:pt x="102" y="67"/>
                  </a:moveTo>
                  <a:cubicBezTo>
                    <a:pt x="7" y="3"/>
                    <a:pt x="7" y="3"/>
                    <a:pt x="7" y="3"/>
                  </a:cubicBezTo>
                  <a:cubicBezTo>
                    <a:pt x="4" y="0"/>
                    <a:pt x="0" y="6"/>
                    <a:pt x="4" y="9"/>
                  </a:cubicBezTo>
                  <a:cubicBezTo>
                    <a:pt x="98" y="73"/>
                    <a:pt x="98" y="73"/>
                    <a:pt x="98" y="73"/>
                  </a:cubicBezTo>
                  <a:cubicBezTo>
                    <a:pt x="102" y="75"/>
                    <a:pt x="106" y="69"/>
                    <a:pt x="102" y="6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0" name="i$1íḓe">
              <a:extLst>
                <a:ext uri="{FF2B5EF4-FFF2-40B4-BE49-F238E27FC236}">
                  <a16:creationId xmlns:a16="http://schemas.microsoft.com/office/drawing/2014/main" id="{1AA1B27B-DF1B-4185-B17B-9AABAB2B2814}"/>
                </a:ext>
              </a:extLst>
            </p:cNvPr>
            <p:cNvSpPr/>
            <p:nvPr/>
          </p:nvSpPr>
          <p:spPr bwMode="auto">
            <a:xfrm>
              <a:off x="3541713" y="3708401"/>
              <a:ext cx="393700" cy="282575"/>
            </a:xfrm>
            <a:custGeom>
              <a:avLst/>
              <a:gdLst>
                <a:gd name="T0" fmla="*/ 102 w 105"/>
                <a:gd name="T1" fmla="*/ 67 h 75"/>
                <a:gd name="T2" fmla="*/ 7 w 105"/>
                <a:gd name="T3" fmla="*/ 2 h 75"/>
                <a:gd name="T4" fmla="*/ 3 w 105"/>
                <a:gd name="T5" fmla="*/ 8 h 75"/>
                <a:gd name="T6" fmla="*/ 98 w 105"/>
                <a:gd name="T7" fmla="*/ 73 h 75"/>
                <a:gd name="T8" fmla="*/ 102 w 105"/>
                <a:gd name="T9" fmla="*/ 6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75">
                  <a:moveTo>
                    <a:pt x="102" y="67"/>
                  </a:moveTo>
                  <a:cubicBezTo>
                    <a:pt x="7" y="2"/>
                    <a:pt x="7" y="2"/>
                    <a:pt x="7" y="2"/>
                  </a:cubicBezTo>
                  <a:cubicBezTo>
                    <a:pt x="3" y="0"/>
                    <a:pt x="0" y="6"/>
                    <a:pt x="3" y="8"/>
                  </a:cubicBezTo>
                  <a:cubicBezTo>
                    <a:pt x="98" y="73"/>
                    <a:pt x="98" y="73"/>
                    <a:pt x="98" y="73"/>
                  </a:cubicBezTo>
                  <a:cubicBezTo>
                    <a:pt x="101" y="75"/>
                    <a:pt x="105" y="69"/>
                    <a:pt x="102" y="6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1" name="išḷíḍê">
              <a:extLst>
                <a:ext uri="{FF2B5EF4-FFF2-40B4-BE49-F238E27FC236}">
                  <a16:creationId xmlns:a16="http://schemas.microsoft.com/office/drawing/2014/main" id="{6EA7015E-1426-4815-BB25-9FCF29E99C32}"/>
                </a:ext>
              </a:extLst>
            </p:cNvPr>
            <p:cNvSpPr/>
            <p:nvPr/>
          </p:nvSpPr>
          <p:spPr bwMode="auto">
            <a:xfrm>
              <a:off x="3500438" y="3773488"/>
              <a:ext cx="398463" cy="280988"/>
            </a:xfrm>
            <a:custGeom>
              <a:avLst/>
              <a:gdLst>
                <a:gd name="T0" fmla="*/ 102 w 106"/>
                <a:gd name="T1" fmla="*/ 66 h 75"/>
                <a:gd name="T2" fmla="*/ 7 w 106"/>
                <a:gd name="T3" fmla="*/ 2 h 75"/>
                <a:gd name="T4" fmla="*/ 4 w 106"/>
                <a:gd name="T5" fmla="*/ 8 h 75"/>
                <a:gd name="T6" fmla="*/ 98 w 106"/>
                <a:gd name="T7" fmla="*/ 72 h 75"/>
                <a:gd name="T8" fmla="*/ 102 w 106"/>
                <a:gd name="T9" fmla="*/ 6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75">
                  <a:moveTo>
                    <a:pt x="102" y="66"/>
                  </a:moveTo>
                  <a:cubicBezTo>
                    <a:pt x="7" y="2"/>
                    <a:pt x="7" y="2"/>
                    <a:pt x="7" y="2"/>
                  </a:cubicBezTo>
                  <a:cubicBezTo>
                    <a:pt x="4" y="0"/>
                    <a:pt x="0" y="6"/>
                    <a:pt x="4" y="8"/>
                  </a:cubicBezTo>
                  <a:cubicBezTo>
                    <a:pt x="98" y="72"/>
                    <a:pt x="98" y="72"/>
                    <a:pt x="98" y="72"/>
                  </a:cubicBezTo>
                  <a:cubicBezTo>
                    <a:pt x="102" y="75"/>
                    <a:pt x="106" y="69"/>
                    <a:pt x="102" y="6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2" name="iṣlïḋè">
              <a:extLst>
                <a:ext uri="{FF2B5EF4-FFF2-40B4-BE49-F238E27FC236}">
                  <a16:creationId xmlns:a16="http://schemas.microsoft.com/office/drawing/2014/main" id="{D4F8FDC7-D6C2-492C-A7FF-849336CF8C4A}"/>
                </a:ext>
              </a:extLst>
            </p:cNvPr>
            <p:cNvSpPr/>
            <p:nvPr/>
          </p:nvSpPr>
          <p:spPr bwMode="auto">
            <a:xfrm>
              <a:off x="7286626" y="2036763"/>
              <a:ext cx="692150" cy="706438"/>
            </a:xfrm>
            <a:custGeom>
              <a:avLst/>
              <a:gdLst>
                <a:gd name="T0" fmla="*/ 56 w 184"/>
                <a:gd name="T1" fmla="*/ 3 h 188"/>
                <a:gd name="T2" fmla="*/ 161 w 184"/>
                <a:gd name="T3" fmla="*/ 45 h 188"/>
                <a:gd name="T4" fmla="*/ 176 w 184"/>
                <a:gd name="T5" fmla="*/ 56 h 188"/>
                <a:gd name="T6" fmla="*/ 167 w 184"/>
                <a:gd name="T7" fmla="*/ 104 h 188"/>
                <a:gd name="T8" fmla="*/ 128 w 184"/>
                <a:gd name="T9" fmla="*/ 185 h 188"/>
                <a:gd name="T10" fmla="*/ 121 w 184"/>
                <a:gd name="T11" fmla="*/ 184 h 188"/>
                <a:gd name="T12" fmla="*/ 118 w 184"/>
                <a:gd name="T13" fmla="*/ 145 h 188"/>
                <a:gd name="T14" fmla="*/ 13 w 184"/>
                <a:gd name="T15" fmla="*/ 106 h 188"/>
                <a:gd name="T16" fmla="*/ 4 w 184"/>
                <a:gd name="T17" fmla="*/ 85 h 188"/>
                <a:gd name="T18" fmla="*/ 36 w 184"/>
                <a:gd name="T19" fmla="*/ 11 h 188"/>
                <a:gd name="T20" fmla="*/ 56 w 184"/>
                <a:gd name="T21" fmla="*/ 3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4" h="188">
                  <a:moveTo>
                    <a:pt x="56" y="3"/>
                  </a:moveTo>
                  <a:cubicBezTo>
                    <a:pt x="161" y="45"/>
                    <a:pt x="161" y="45"/>
                    <a:pt x="161" y="45"/>
                  </a:cubicBezTo>
                  <a:cubicBezTo>
                    <a:pt x="167" y="47"/>
                    <a:pt x="172" y="51"/>
                    <a:pt x="176" y="56"/>
                  </a:cubicBezTo>
                  <a:cubicBezTo>
                    <a:pt x="184" y="70"/>
                    <a:pt x="176" y="86"/>
                    <a:pt x="167" y="104"/>
                  </a:cubicBezTo>
                  <a:cubicBezTo>
                    <a:pt x="128" y="185"/>
                    <a:pt x="128" y="185"/>
                    <a:pt x="128" y="185"/>
                  </a:cubicBezTo>
                  <a:cubicBezTo>
                    <a:pt x="126" y="188"/>
                    <a:pt x="122" y="187"/>
                    <a:pt x="121" y="184"/>
                  </a:cubicBezTo>
                  <a:cubicBezTo>
                    <a:pt x="118" y="145"/>
                    <a:pt x="118" y="145"/>
                    <a:pt x="118" y="145"/>
                  </a:cubicBezTo>
                  <a:cubicBezTo>
                    <a:pt x="13" y="106"/>
                    <a:pt x="13" y="106"/>
                    <a:pt x="13" y="106"/>
                  </a:cubicBezTo>
                  <a:cubicBezTo>
                    <a:pt x="4" y="103"/>
                    <a:pt x="0" y="93"/>
                    <a:pt x="4" y="85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9" y="3"/>
                    <a:pt x="48" y="0"/>
                    <a:pt x="56" y="3"/>
                  </a:cubicBezTo>
                  <a:close/>
                </a:path>
              </a:pathLst>
            </a:custGeom>
            <a:solidFill>
              <a:srgbClr val="58C2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3" name="ïṩḻiďê">
              <a:extLst>
                <a:ext uri="{FF2B5EF4-FFF2-40B4-BE49-F238E27FC236}">
                  <a16:creationId xmlns:a16="http://schemas.microsoft.com/office/drawing/2014/main" id="{6D37C330-AD47-4293-9617-3C527C099C83}"/>
                </a:ext>
              </a:extLst>
            </p:cNvPr>
            <p:cNvSpPr/>
            <p:nvPr/>
          </p:nvSpPr>
          <p:spPr bwMode="auto">
            <a:xfrm>
              <a:off x="7489826" y="2149476"/>
              <a:ext cx="346075" cy="146050"/>
            </a:xfrm>
            <a:custGeom>
              <a:avLst/>
              <a:gdLst>
                <a:gd name="T0" fmla="*/ 89 w 92"/>
                <a:gd name="T1" fmla="*/ 33 h 39"/>
                <a:gd name="T2" fmla="*/ 5 w 92"/>
                <a:gd name="T3" fmla="*/ 1 h 39"/>
                <a:gd name="T4" fmla="*/ 3 w 92"/>
                <a:gd name="T5" fmla="*/ 6 h 39"/>
                <a:gd name="T6" fmla="*/ 87 w 92"/>
                <a:gd name="T7" fmla="*/ 38 h 39"/>
                <a:gd name="T8" fmla="*/ 89 w 92"/>
                <a:gd name="T9" fmla="*/ 3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39">
                  <a:moveTo>
                    <a:pt x="89" y="33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2" y="0"/>
                    <a:pt x="0" y="5"/>
                    <a:pt x="3" y="6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90" y="39"/>
                    <a:pt x="92" y="34"/>
                    <a:pt x="89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4" name="ïṩḻiḍê">
              <a:extLst>
                <a:ext uri="{FF2B5EF4-FFF2-40B4-BE49-F238E27FC236}">
                  <a16:creationId xmlns:a16="http://schemas.microsoft.com/office/drawing/2014/main" id="{6BB19754-9CBC-4BBA-9CB4-5508C86C2BB2}"/>
                </a:ext>
              </a:extLst>
            </p:cNvPr>
            <p:cNvSpPr/>
            <p:nvPr/>
          </p:nvSpPr>
          <p:spPr bwMode="auto">
            <a:xfrm>
              <a:off x="7470776" y="2201863"/>
              <a:ext cx="346075" cy="150813"/>
            </a:xfrm>
            <a:custGeom>
              <a:avLst/>
              <a:gdLst>
                <a:gd name="T0" fmla="*/ 88 w 92"/>
                <a:gd name="T1" fmla="*/ 33 h 40"/>
                <a:gd name="T2" fmla="*/ 5 w 92"/>
                <a:gd name="T3" fmla="*/ 2 h 40"/>
                <a:gd name="T4" fmla="*/ 3 w 92"/>
                <a:gd name="T5" fmla="*/ 7 h 40"/>
                <a:gd name="T6" fmla="*/ 87 w 92"/>
                <a:gd name="T7" fmla="*/ 39 h 40"/>
                <a:gd name="T8" fmla="*/ 88 w 92"/>
                <a:gd name="T9" fmla="*/ 3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40">
                  <a:moveTo>
                    <a:pt x="88" y="33"/>
                  </a:moveTo>
                  <a:cubicBezTo>
                    <a:pt x="5" y="2"/>
                    <a:pt x="5" y="2"/>
                    <a:pt x="5" y="2"/>
                  </a:cubicBezTo>
                  <a:cubicBezTo>
                    <a:pt x="2" y="0"/>
                    <a:pt x="0" y="6"/>
                    <a:pt x="3" y="7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90" y="40"/>
                    <a:pt x="92" y="35"/>
                    <a:pt x="88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5" name="íṩḻiḋe">
              <a:extLst>
                <a:ext uri="{FF2B5EF4-FFF2-40B4-BE49-F238E27FC236}">
                  <a16:creationId xmlns:a16="http://schemas.microsoft.com/office/drawing/2014/main" id="{2530E53A-6CAB-45B3-A90C-61A04FCBA7E5}"/>
                </a:ext>
              </a:extLst>
            </p:cNvPr>
            <p:cNvSpPr/>
            <p:nvPr/>
          </p:nvSpPr>
          <p:spPr bwMode="auto">
            <a:xfrm>
              <a:off x="7451726" y="2257426"/>
              <a:ext cx="346075" cy="147638"/>
            </a:xfrm>
            <a:custGeom>
              <a:avLst/>
              <a:gdLst>
                <a:gd name="T0" fmla="*/ 88 w 92"/>
                <a:gd name="T1" fmla="*/ 33 h 39"/>
                <a:gd name="T2" fmla="*/ 5 w 92"/>
                <a:gd name="T3" fmla="*/ 1 h 39"/>
                <a:gd name="T4" fmla="*/ 3 w 92"/>
                <a:gd name="T5" fmla="*/ 6 h 39"/>
                <a:gd name="T6" fmla="*/ 87 w 92"/>
                <a:gd name="T7" fmla="*/ 38 h 39"/>
                <a:gd name="T8" fmla="*/ 88 w 92"/>
                <a:gd name="T9" fmla="*/ 3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39">
                  <a:moveTo>
                    <a:pt x="88" y="33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2" y="0"/>
                    <a:pt x="0" y="5"/>
                    <a:pt x="3" y="6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90" y="39"/>
                    <a:pt x="92" y="34"/>
                    <a:pt x="88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6" name="isľiḑè">
              <a:extLst>
                <a:ext uri="{FF2B5EF4-FFF2-40B4-BE49-F238E27FC236}">
                  <a16:creationId xmlns:a16="http://schemas.microsoft.com/office/drawing/2014/main" id="{B5B9741D-D27E-4398-90F9-8F8D9FB45255}"/>
                </a:ext>
              </a:extLst>
            </p:cNvPr>
            <p:cNvSpPr/>
            <p:nvPr/>
          </p:nvSpPr>
          <p:spPr bwMode="auto">
            <a:xfrm>
              <a:off x="7432676" y="2314576"/>
              <a:ext cx="342900" cy="146050"/>
            </a:xfrm>
            <a:custGeom>
              <a:avLst/>
              <a:gdLst>
                <a:gd name="T0" fmla="*/ 88 w 91"/>
                <a:gd name="T1" fmla="*/ 33 h 39"/>
                <a:gd name="T2" fmla="*/ 5 w 91"/>
                <a:gd name="T3" fmla="*/ 1 h 39"/>
                <a:gd name="T4" fmla="*/ 3 w 91"/>
                <a:gd name="T5" fmla="*/ 6 h 39"/>
                <a:gd name="T6" fmla="*/ 87 w 91"/>
                <a:gd name="T7" fmla="*/ 38 h 39"/>
                <a:gd name="T8" fmla="*/ 88 w 91"/>
                <a:gd name="T9" fmla="*/ 3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39">
                  <a:moveTo>
                    <a:pt x="88" y="33"/>
                  </a:moveTo>
                  <a:cubicBezTo>
                    <a:pt x="5" y="1"/>
                    <a:pt x="5" y="1"/>
                    <a:pt x="5" y="1"/>
                  </a:cubicBezTo>
                  <a:cubicBezTo>
                    <a:pt x="2" y="0"/>
                    <a:pt x="0" y="5"/>
                    <a:pt x="3" y="6"/>
                  </a:cubicBezTo>
                  <a:cubicBezTo>
                    <a:pt x="87" y="38"/>
                    <a:pt x="87" y="38"/>
                    <a:pt x="87" y="38"/>
                  </a:cubicBezTo>
                  <a:cubicBezTo>
                    <a:pt x="90" y="39"/>
                    <a:pt x="91" y="34"/>
                    <a:pt x="88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7" name="ïš1iḍè">
              <a:extLst>
                <a:ext uri="{FF2B5EF4-FFF2-40B4-BE49-F238E27FC236}">
                  <a16:creationId xmlns:a16="http://schemas.microsoft.com/office/drawing/2014/main" id="{1B072479-E9E8-4F19-ADA7-7B6F61E2753B}"/>
                </a:ext>
              </a:extLst>
            </p:cNvPr>
            <p:cNvSpPr/>
            <p:nvPr/>
          </p:nvSpPr>
          <p:spPr bwMode="auto">
            <a:xfrm>
              <a:off x="4754563" y="3328988"/>
              <a:ext cx="654050" cy="623888"/>
            </a:xfrm>
            <a:custGeom>
              <a:avLst/>
              <a:gdLst>
                <a:gd name="T0" fmla="*/ 141 w 174"/>
                <a:gd name="T1" fmla="*/ 2 h 166"/>
                <a:gd name="T2" fmla="*/ 29 w 174"/>
                <a:gd name="T3" fmla="*/ 18 h 166"/>
                <a:gd name="T4" fmla="*/ 12 w 174"/>
                <a:gd name="T5" fmla="*/ 26 h 166"/>
                <a:gd name="T6" fmla="*/ 9 w 174"/>
                <a:gd name="T7" fmla="*/ 74 h 166"/>
                <a:gd name="T8" fmla="*/ 29 w 174"/>
                <a:gd name="T9" fmla="*/ 162 h 166"/>
                <a:gd name="T10" fmla="*/ 35 w 174"/>
                <a:gd name="T11" fmla="*/ 162 h 166"/>
                <a:gd name="T12" fmla="*/ 48 w 174"/>
                <a:gd name="T13" fmla="*/ 126 h 166"/>
                <a:gd name="T14" fmla="*/ 159 w 174"/>
                <a:gd name="T15" fmla="*/ 112 h 166"/>
                <a:gd name="T16" fmla="*/ 173 w 174"/>
                <a:gd name="T17" fmla="*/ 94 h 166"/>
                <a:gd name="T18" fmla="*/ 159 w 174"/>
                <a:gd name="T19" fmla="*/ 15 h 166"/>
                <a:gd name="T20" fmla="*/ 141 w 174"/>
                <a:gd name="T21" fmla="*/ 2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4" h="166">
                  <a:moveTo>
                    <a:pt x="141" y="2"/>
                  </a:moveTo>
                  <a:cubicBezTo>
                    <a:pt x="29" y="18"/>
                    <a:pt x="29" y="18"/>
                    <a:pt x="29" y="18"/>
                  </a:cubicBezTo>
                  <a:cubicBezTo>
                    <a:pt x="23" y="19"/>
                    <a:pt x="17" y="21"/>
                    <a:pt x="12" y="26"/>
                  </a:cubicBezTo>
                  <a:cubicBezTo>
                    <a:pt x="0" y="37"/>
                    <a:pt x="5" y="54"/>
                    <a:pt x="9" y="74"/>
                  </a:cubicBezTo>
                  <a:cubicBezTo>
                    <a:pt x="29" y="162"/>
                    <a:pt x="29" y="162"/>
                    <a:pt x="29" y="162"/>
                  </a:cubicBezTo>
                  <a:cubicBezTo>
                    <a:pt x="30" y="165"/>
                    <a:pt x="34" y="166"/>
                    <a:pt x="35" y="162"/>
                  </a:cubicBezTo>
                  <a:cubicBezTo>
                    <a:pt x="48" y="126"/>
                    <a:pt x="48" y="126"/>
                    <a:pt x="48" y="126"/>
                  </a:cubicBezTo>
                  <a:cubicBezTo>
                    <a:pt x="159" y="112"/>
                    <a:pt x="159" y="112"/>
                    <a:pt x="159" y="112"/>
                  </a:cubicBezTo>
                  <a:cubicBezTo>
                    <a:pt x="168" y="111"/>
                    <a:pt x="174" y="103"/>
                    <a:pt x="173" y="94"/>
                  </a:cubicBezTo>
                  <a:cubicBezTo>
                    <a:pt x="159" y="15"/>
                    <a:pt x="159" y="15"/>
                    <a:pt x="159" y="15"/>
                  </a:cubicBezTo>
                  <a:cubicBezTo>
                    <a:pt x="157" y="6"/>
                    <a:pt x="149" y="0"/>
                    <a:pt x="141" y="2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8" name="î$ļiďè">
              <a:extLst>
                <a:ext uri="{FF2B5EF4-FFF2-40B4-BE49-F238E27FC236}">
                  <a16:creationId xmlns:a16="http://schemas.microsoft.com/office/drawing/2014/main" id="{4A944183-68B6-4062-A6CD-AE7D4304F411}"/>
                </a:ext>
              </a:extLst>
            </p:cNvPr>
            <p:cNvSpPr/>
            <p:nvPr/>
          </p:nvSpPr>
          <p:spPr bwMode="auto">
            <a:xfrm>
              <a:off x="4905376" y="3433763"/>
              <a:ext cx="357188" cy="68263"/>
            </a:xfrm>
            <a:custGeom>
              <a:avLst/>
              <a:gdLst>
                <a:gd name="T0" fmla="*/ 3 w 95"/>
                <a:gd name="T1" fmla="*/ 12 h 18"/>
                <a:gd name="T2" fmla="*/ 91 w 95"/>
                <a:gd name="T3" fmla="*/ 0 h 18"/>
                <a:gd name="T4" fmla="*/ 92 w 95"/>
                <a:gd name="T5" fmla="*/ 6 h 18"/>
                <a:gd name="T6" fmla="*/ 3 w 95"/>
                <a:gd name="T7" fmla="*/ 18 h 18"/>
                <a:gd name="T8" fmla="*/ 3 w 95"/>
                <a:gd name="T9" fmla="*/ 1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18">
                  <a:moveTo>
                    <a:pt x="3" y="12"/>
                  </a:moveTo>
                  <a:cubicBezTo>
                    <a:pt x="91" y="0"/>
                    <a:pt x="91" y="0"/>
                    <a:pt x="91" y="0"/>
                  </a:cubicBezTo>
                  <a:cubicBezTo>
                    <a:pt x="95" y="0"/>
                    <a:pt x="95" y="5"/>
                    <a:pt x="92" y="6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0" y="18"/>
                    <a:pt x="0" y="12"/>
                    <a:pt x="3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9" name="isliḍè">
              <a:extLst>
                <a:ext uri="{FF2B5EF4-FFF2-40B4-BE49-F238E27FC236}">
                  <a16:creationId xmlns:a16="http://schemas.microsoft.com/office/drawing/2014/main" id="{D0891F5E-90DA-4511-B6EC-EE3F559823A7}"/>
                </a:ext>
              </a:extLst>
            </p:cNvPr>
            <p:cNvSpPr/>
            <p:nvPr/>
          </p:nvSpPr>
          <p:spPr bwMode="auto">
            <a:xfrm>
              <a:off x="4908551" y="3490913"/>
              <a:ext cx="360363" cy="68263"/>
            </a:xfrm>
            <a:custGeom>
              <a:avLst/>
              <a:gdLst>
                <a:gd name="T0" fmla="*/ 3 w 96"/>
                <a:gd name="T1" fmla="*/ 12 h 18"/>
                <a:gd name="T2" fmla="*/ 92 w 96"/>
                <a:gd name="T3" fmla="*/ 1 h 18"/>
                <a:gd name="T4" fmla="*/ 92 w 96"/>
                <a:gd name="T5" fmla="*/ 6 h 18"/>
                <a:gd name="T6" fmla="*/ 4 w 96"/>
                <a:gd name="T7" fmla="*/ 18 h 18"/>
                <a:gd name="T8" fmla="*/ 3 w 96"/>
                <a:gd name="T9" fmla="*/ 1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18">
                  <a:moveTo>
                    <a:pt x="3" y="12"/>
                  </a:moveTo>
                  <a:cubicBezTo>
                    <a:pt x="92" y="1"/>
                    <a:pt x="92" y="1"/>
                    <a:pt x="92" y="1"/>
                  </a:cubicBezTo>
                  <a:cubicBezTo>
                    <a:pt x="95" y="0"/>
                    <a:pt x="96" y="6"/>
                    <a:pt x="92" y="6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1" y="18"/>
                    <a:pt x="0" y="13"/>
                    <a:pt x="3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70" name="íšľïde">
              <a:extLst>
                <a:ext uri="{FF2B5EF4-FFF2-40B4-BE49-F238E27FC236}">
                  <a16:creationId xmlns:a16="http://schemas.microsoft.com/office/drawing/2014/main" id="{0DD33ED8-D73D-4905-A418-56A699688696}"/>
                </a:ext>
              </a:extLst>
            </p:cNvPr>
            <p:cNvSpPr/>
            <p:nvPr/>
          </p:nvSpPr>
          <p:spPr bwMode="auto">
            <a:xfrm>
              <a:off x="4916488" y="3551238"/>
              <a:ext cx="357188" cy="68263"/>
            </a:xfrm>
            <a:custGeom>
              <a:avLst/>
              <a:gdLst>
                <a:gd name="T0" fmla="*/ 3 w 95"/>
                <a:gd name="T1" fmla="*/ 12 h 18"/>
                <a:gd name="T2" fmla="*/ 91 w 95"/>
                <a:gd name="T3" fmla="*/ 0 h 18"/>
                <a:gd name="T4" fmla="*/ 92 w 95"/>
                <a:gd name="T5" fmla="*/ 6 h 18"/>
                <a:gd name="T6" fmla="*/ 3 w 95"/>
                <a:gd name="T7" fmla="*/ 17 h 18"/>
                <a:gd name="T8" fmla="*/ 3 w 95"/>
                <a:gd name="T9" fmla="*/ 1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18">
                  <a:moveTo>
                    <a:pt x="3" y="12"/>
                  </a:moveTo>
                  <a:cubicBezTo>
                    <a:pt x="91" y="0"/>
                    <a:pt x="91" y="0"/>
                    <a:pt x="91" y="0"/>
                  </a:cubicBezTo>
                  <a:cubicBezTo>
                    <a:pt x="95" y="0"/>
                    <a:pt x="95" y="5"/>
                    <a:pt x="92" y="6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0" y="18"/>
                    <a:pt x="0" y="12"/>
                    <a:pt x="3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71" name="ïSliḓe">
              <a:extLst>
                <a:ext uri="{FF2B5EF4-FFF2-40B4-BE49-F238E27FC236}">
                  <a16:creationId xmlns:a16="http://schemas.microsoft.com/office/drawing/2014/main" id="{437A56D2-6A03-4AD8-82ED-D89E77B80A0C}"/>
                </a:ext>
              </a:extLst>
            </p:cNvPr>
            <p:cNvSpPr/>
            <p:nvPr/>
          </p:nvSpPr>
          <p:spPr bwMode="auto">
            <a:xfrm>
              <a:off x="4919663" y="3606801"/>
              <a:ext cx="360363" cy="68263"/>
            </a:xfrm>
            <a:custGeom>
              <a:avLst/>
              <a:gdLst>
                <a:gd name="T0" fmla="*/ 3 w 96"/>
                <a:gd name="T1" fmla="*/ 12 h 18"/>
                <a:gd name="T2" fmla="*/ 92 w 96"/>
                <a:gd name="T3" fmla="*/ 0 h 18"/>
                <a:gd name="T4" fmla="*/ 92 w 96"/>
                <a:gd name="T5" fmla="*/ 6 h 18"/>
                <a:gd name="T6" fmla="*/ 4 w 96"/>
                <a:gd name="T7" fmla="*/ 18 h 18"/>
                <a:gd name="T8" fmla="*/ 3 w 96"/>
                <a:gd name="T9" fmla="*/ 12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18">
                  <a:moveTo>
                    <a:pt x="3" y="12"/>
                  </a:moveTo>
                  <a:cubicBezTo>
                    <a:pt x="92" y="0"/>
                    <a:pt x="92" y="0"/>
                    <a:pt x="92" y="0"/>
                  </a:cubicBezTo>
                  <a:cubicBezTo>
                    <a:pt x="95" y="0"/>
                    <a:pt x="96" y="6"/>
                    <a:pt x="92" y="6"/>
                  </a:cubicBezTo>
                  <a:cubicBezTo>
                    <a:pt x="4" y="18"/>
                    <a:pt x="4" y="18"/>
                    <a:pt x="4" y="18"/>
                  </a:cubicBezTo>
                  <a:cubicBezTo>
                    <a:pt x="1" y="18"/>
                    <a:pt x="0" y="12"/>
                    <a:pt x="3" y="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72" name="ïṧḻíḋe">
              <a:extLst>
                <a:ext uri="{FF2B5EF4-FFF2-40B4-BE49-F238E27FC236}">
                  <a16:creationId xmlns:a16="http://schemas.microsoft.com/office/drawing/2014/main" id="{FABC5D4C-3AB7-4D17-BAEA-93141F91BA5B}"/>
                </a:ext>
              </a:extLst>
            </p:cNvPr>
            <p:cNvSpPr/>
            <p:nvPr/>
          </p:nvSpPr>
          <p:spPr bwMode="auto">
            <a:xfrm>
              <a:off x="5048251" y="3922713"/>
              <a:ext cx="517525" cy="609600"/>
            </a:xfrm>
            <a:custGeom>
              <a:avLst/>
              <a:gdLst>
                <a:gd name="T0" fmla="*/ 88 w 138"/>
                <a:gd name="T1" fmla="*/ 161 h 162"/>
                <a:gd name="T2" fmla="*/ 0 w 138"/>
                <a:gd name="T3" fmla="*/ 131 h 162"/>
                <a:gd name="T4" fmla="*/ 44 w 138"/>
                <a:gd name="T5" fmla="*/ 0 h 162"/>
                <a:gd name="T6" fmla="*/ 133 w 138"/>
                <a:gd name="T7" fmla="*/ 29 h 162"/>
                <a:gd name="T8" fmla="*/ 137 w 138"/>
                <a:gd name="T9" fmla="*/ 38 h 162"/>
                <a:gd name="T10" fmla="*/ 97 w 138"/>
                <a:gd name="T11" fmla="*/ 157 h 162"/>
                <a:gd name="T12" fmla="*/ 88 w 138"/>
                <a:gd name="T13" fmla="*/ 161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8" h="162">
                  <a:moveTo>
                    <a:pt x="88" y="161"/>
                  </a:moveTo>
                  <a:cubicBezTo>
                    <a:pt x="0" y="131"/>
                    <a:pt x="0" y="131"/>
                    <a:pt x="0" y="131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133" y="29"/>
                    <a:pt x="133" y="29"/>
                    <a:pt x="133" y="29"/>
                  </a:cubicBezTo>
                  <a:cubicBezTo>
                    <a:pt x="136" y="31"/>
                    <a:pt x="138" y="34"/>
                    <a:pt x="137" y="38"/>
                  </a:cubicBezTo>
                  <a:cubicBezTo>
                    <a:pt x="97" y="157"/>
                    <a:pt x="97" y="157"/>
                    <a:pt x="97" y="157"/>
                  </a:cubicBezTo>
                  <a:cubicBezTo>
                    <a:pt x="95" y="160"/>
                    <a:pt x="92" y="162"/>
                    <a:pt x="88" y="161"/>
                  </a:cubicBezTo>
                  <a:close/>
                </a:path>
              </a:pathLst>
            </a:custGeom>
            <a:solidFill>
              <a:srgbClr val="A2C7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73" name="ïŝ1îḓe">
              <a:extLst>
                <a:ext uri="{FF2B5EF4-FFF2-40B4-BE49-F238E27FC236}">
                  <a16:creationId xmlns:a16="http://schemas.microsoft.com/office/drawing/2014/main" id="{8B29A4BC-02A5-4560-98A0-8497701A1FAD}"/>
                </a:ext>
              </a:extLst>
            </p:cNvPr>
            <p:cNvSpPr/>
            <p:nvPr/>
          </p:nvSpPr>
          <p:spPr bwMode="auto">
            <a:xfrm>
              <a:off x="5037138" y="3927476"/>
              <a:ext cx="514350" cy="593725"/>
            </a:xfrm>
            <a:custGeom>
              <a:avLst/>
              <a:gdLst>
                <a:gd name="T0" fmla="*/ 91 w 137"/>
                <a:gd name="T1" fmla="*/ 157 h 158"/>
                <a:gd name="T2" fmla="*/ 0 w 137"/>
                <a:gd name="T3" fmla="*/ 126 h 158"/>
                <a:gd name="T4" fmla="*/ 43 w 137"/>
                <a:gd name="T5" fmla="*/ 0 h 158"/>
                <a:gd name="T6" fmla="*/ 134 w 137"/>
                <a:gd name="T7" fmla="*/ 31 h 158"/>
                <a:gd name="T8" fmla="*/ 137 w 137"/>
                <a:gd name="T9" fmla="*/ 36 h 158"/>
                <a:gd name="T10" fmla="*/ 97 w 137"/>
                <a:gd name="T11" fmla="*/ 154 h 158"/>
                <a:gd name="T12" fmla="*/ 91 w 137"/>
                <a:gd name="T13" fmla="*/ 157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7" h="158">
                  <a:moveTo>
                    <a:pt x="91" y="157"/>
                  </a:moveTo>
                  <a:cubicBezTo>
                    <a:pt x="0" y="126"/>
                    <a:pt x="0" y="126"/>
                    <a:pt x="0" y="126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36" y="31"/>
                    <a:pt x="137" y="34"/>
                    <a:pt x="137" y="36"/>
                  </a:cubicBezTo>
                  <a:cubicBezTo>
                    <a:pt x="97" y="154"/>
                    <a:pt x="97" y="154"/>
                    <a:pt x="97" y="154"/>
                  </a:cubicBezTo>
                  <a:cubicBezTo>
                    <a:pt x="96" y="157"/>
                    <a:pt x="93" y="158"/>
                    <a:pt x="91" y="157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74" name="i$ļîďe">
              <a:extLst>
                <a:ext uri="{FF2B5EF4-FFF2-40B4-BE49-F238E27FC236}">
                  <a16:creationId xmlns:a16="http://schemas.microsoft.com/office/drawing/2014/main" id="{8923F695-0ECF-4519-A041-E8EEB320358A}"/>
                </a:ext>
              </a:extLst>
            </p:cNvPr>
            <p:cNvSpPr/>
            <p:nvPr/>
          </p:nvSpPr>
          <p:spPr bwMode="auto">
            <a:xfrm>
              <a:off x="5032376" y="3922713"/>
              <a:ext cx="511175" cy="593725"/>
            </a:xfrm>
            <a:custGeom>
              <a:avLst/>
              <a:gdLst>
                <a:gd name="T0" fmla="*/ 90 w 136"/>
                <a:gd name="T1" fmla="*/ 157 h 158"/>
                <a:gd name="T2" fmla="*/ 0 w 136"/>
                <a:gd name="T3" fmla="*/ 127 h 158"/>
                <a:gd name="T4" fmla="*/ 42 w 136"/>
                <a:gd name="T5" fmla="*/ 0 h 158"/>
                <a:gd name="T6" fmla="*/ 133 w 136"/>
                <a:gd name="T7" fmla="*/ 31 h 158"/>
                <a:gd name="T8" fmla="*/ 136 w 136"/>
                <a:gd name="T9" fmla="*/ 36 h 158"/>
                <a:gd name="T10" fmla="*/ 96 w 136"/>
                <a:gd name="T11" fmla="*/ 155 h 158"/>
                <a:gd name="T12" fmla="*/ 90 w 136"/>
                <a:gd name="T13" fmla="*/ 157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" h="158">
                  <a:moveTo>
                    <a:pt x="90" y="157"/>
                  </a:moveTo>
                  <a:cubicBezTo>
                    <a:pt x="0" y="127"/>
                    <a:pt x="0" y="127"/>
                    <a:pt x="0" y="127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133" y="31"/>
                    <a:pt x="133" y="31"/>
                    <a:pt x="133" y="31"/>
                  </a:cubicBezTo>
                  <a:cubicBezTo>
                    <a:pt x="135" y="32"/>
                    <a:pt x="136" y="34"/>
                    <a:pt x="136" y="36"/>
                  </a:cubicBezTo>
                  <a:cubicBezTo>
                    <a:pt x="96" y="155"/>
                    <a:pt x="96" y="155"/>
                    <a:pt x="96" y="155"/>
                  </a:cubicBezTo>
                  <a:cubicBezTo>
                    <a:pt x="95" y="157"/>
                    <a:pt x="93" y="158"/>
                    <a:pt x="90" y="1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75" name="ïṧļiḓé">
              <a:extLst>
                <a:ext uri="{FF2B5EF4-FFF2-40B4-BE49-F238E27FC236}">
                  <a16:creationId xmlns:a16="http://schemas.microsoft.com/office/drawing/2014/main" id="{3FB90E25-03B5-46D2-8167-13ED8EF27C54}"/>
                </a:ext>
              </a:extLst>
            </p:cNvPr>
            <p:cNvSpPr/>
            <p:nvPr/>
          </p:nvSpPr>
          <p:spPr bwMode="auto">
            <a:xfrm>
              <a:off x="5021263" y="3911601"/>
              <a:ext cx="519113" cy="612775"/>
            </a:xfrm>
            <a:custGeom>
              <a:avLst/>
              <a:gdLst>
                <a:gd name="T0" fmla="*/ 88 w 138"/>
                <a:gd name="T1" fmla="*/ 161 h 163"/>
                <a:gd name="T2" fmla="*/ 0 w 138"/>
                <a:gd name="T3" fmla="*/ 131 h 163"/>
                <a:gd name="T4" fmla="*/ 44 w 138"/>
                <a:gd name="T5" fmla="*/ 0 h 163"/>
                <a:gd name="T6" fmla="*/ 133 w 138"/>
                <a:gd name="T7" fmla="*/ 30 h 163"/>
                <a:gd name="T8" fmla="*/ 137 w 138"/>
                <a:gd name="T9" fmla="*/ 39 h 163"/>
                <a:gd name="T10" fmla="*/ 97 w 138"/>
                <a:gd name="T11" fmla="*/ 157 h 163"/>
                <a:gd name="T12" fmla="*/ 88 w 138"/>
                <a:gd name="T13" fmla="*/ 16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8" h="163">
                  <a:moveTo>
                    <a:pt x="88" y="161"/>
                  </a:moveTo>
                  <a:cubicBezTo>
                    <a:pt x="0" y="131"/>
                    <a:pt x="0" y="131"/>
                    <a:pt x="0" y="131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133" y="30"/>
                    <a:pt x="133" y="30"/>
                    <a:pt x="133" y="30"/>
                  </a:cubicBezTo>
                  <a:cubicBezTo>
                    <a:pt x="136" y="31"/>
                    <a:pt x="138" y="35"/>
                    <a:pt x="137" y="39"/>
                  </a:cubicBezTo>
                  <a:cubicBezTo>
                    <a:pt x="97" y="157"/>
                    <a:pt x="97" y="157"/>
                    <a:pt x="97" y="157"/>
                  </a:cubicBezTo>
                  <a:cubicBezTo>
                    <a:pt x="96" y="161"/>
                    <a:pt x="92" y="163"/>
                    <a:pt x="88" y="161"/>
                  </a:cubicBezTo>
                  <a:close/>
                </a:path>
              </a:pathLst>
            </a:custGeom>
            <a:solidFill>
              <a:srgbClr val="BED0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76" name="išḷidè">
              <a:extLst>
                <a:ext uri="{FF2B5EF4-FFF2-40B4-BE49-F238E27FC236}">
                  <a16:creationId xmlns:a16="http://schemas.microsoft.com/office/drawing/2014/main" id="{9393EBD2-ACB8-41E3-861E-F8212367F5DA}"/>
                </a:ext>
              </a:extLst>
            </p:cNvPr>
            <p:cNvSpPr/>
            <p:nvPr/>
          </p:nvSpPr>
          <p:spPr bwMode="auto">
            <a:xfrm>
              <a:off x="5040313" y="3919538"/>
              <a:ext cx="173038" cy="495300"/>
            </a:xfrm>
            <a:custGeom>
              <a:avLst/>
              <a:gdLst>
                <a:gd name="T0" fmla="*/ 109 w 109"/>
                <a:gd name="T1" fmla="*/ 2 h 312"/>
                <a:gd name="T2" fmla="*/ 104 w 109"/>
                <a:gd name="T3" fmla="*/ 0 h 312"/>
                <a:gd name="T4" fmla="*/ 0 w 109"/>
                <a:gd name="T5" fmla="*/ 310 h 312"/>
                <a:gd name="T6" fmla="*/ 5 w 109"/>
                <a:gd name="T7" fmla="*/ 312 h 312"/>
                <a:gd name="T8" fmla="*/ 109 w 109"/>
                <a:gd name="T9" fmla="*/ 2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9" h="312">
                  <a:moveTo>
                    <a:pt x="109" y="2"/>
                  </a:moveTo>
                  <a:lnTo>
                    <a:pt x="104" y="0"/>
                  </a:lnTo>
                  <a:lnTo>
                    <a:pt x="0" y="310"/>
                  </a:lnTo>
                  <a:lnTo>
                    <a:pt x="5" y="312"/>
                  </a:lnTo>
                  <a:lnTo>
                    <a:pt x="109" y="2"/>
                  </a:lnTo>
                  <a:close/>
                </a:path>
              </a:pathLst>
            </a:custGeom>
            <a:solidFill>
              <a:srgbClr val="5BB24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77" name="iṩľíde">
              <a:extLst>
                <a:ext uri="{FF2B5EF4-FFF2-40B4-BE49-F238E27FC236}">
                  <a16:creationId xmlns:a16="http://schemas.microsoft.com/office/drawing/2014/main" id="{2848CB09-6384-46DD-87D8-C0C686AACCBE}"/>
                </a:ext>
              </a:extLst>
            </p:cNvPr>
            <p:cNvSpPr/>
            <p:nvPr/>
          </p:nvSpPr>
          <p:spPr bwMode="auto">
            <a:xfrm>
              <a:off x="5133976" y="3930651"/>
              <a:ext cx="150813" cy="371475"/>
            </a:xfrm>
            <a:custGeom>
              <a:avLst/>
              <a:gdLst>
                <a:gd name="T0" fmla="*/ 7 w 40"/>
                <a:gd name="T1" fmla="*/ 99 h 99"/>
                <a:gd name="T2" fmla="*/ 5 w 40"/>
                <a:gd name="T3" fmla="*/ 95 h 99"/>
                <a:gd name="T4" fmla="*/ 0 w 40"/>
                <a:gd name="T5" fmla="*/ 97 h 99"/>
                <a:gd name="T6" fmla="*/ 33 w 40"/>
                <a:gd name="T7" fmla="*/ 2 h 99"/>
                <a:gd name="T8" fmla="*/ 37 w 40"/>
                <a:gd name="T9" fmla="*/ 1 h 99"/>
                <a:gd name="T10" fmla="*/ 39 w 40"/>
                <a:gd name="T11" fmla="*/ 4 h 99"/>
                <a:gd name="T12" fmla="*/ 7 w 40"/>
                <a:gd name="T13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99">
                  <a:moveTo>
                    <a:pt x="7" y="99"/>
                  </a:moveTo>
                  <a:cubicBezTo>
                    <a:pt x="5" y="95"/>
                    <a:pt x="5" y="95"/>
                    <a:pt x="5" y="95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33" y="0"/>
                    <a:pt x="35" y="0"/>
                    <a:pt x="37" y="1"/>
                  </a:cubicBezTo>
                  <a:cubicBezTo>
                    <a:pt x="38" y="1"/>
                    <a:pt x="40" y="2"/>
                    <a:pt x="39" y="4"/>
                  </a:cubicBezTo>
                  <a:lnTo>
                    <a:pt x="7" y="99"/>
                  </a:ln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78" name="îŝḻiḋê">
              <a:extLst>
                <a:ext uri="{FF2B5EF4-FFF2-40B4-BE49-F238E27FC236}">
                  <a16:creationId xmlns:a16="http://schemas.microsoft.com/office/drawing/2014/main" id="{7911A074-CD7D-40CF-BB2B-E413AC41A062}"/>
                </a:ext>
              </a:extLst>
            </p:cNvPr>
            <p:cNvSpPr/>
            <p:nvPr/>
          </p:nvSpPr>
          <p:spPr bwMode="auto">
            <a:xfrm>
              <a:off x="4360863" y="2103438"/>
              <a:ext cx="641350" cy="755650"/>
            </a:xfrm>
            <a:custGeom>
              <a:avLst/>
              <a:gdLst>
                <a:gd name="T0" fmla="*/ 62 w 171"/>
                <a:gd name="T1" fmla="*/ 199 h 201"/>
                <a:gd name="T2" fmla="*/ 171 w 171"/>
                <a:gd name="T3" fmla="*/ 162 h 201"/>
                <a:gd name="T4" fmla="*/ 116 w 171"/>
                <a:gd name="T5" fmla="*/ 0 h 201"/>
                <a:gd name="T6" fmla="*/ 7 w 171"/>
                <a:gd name="T7" fmla="*/ 37 h 201"/>
                <a:gd name="T8" fmla="*/ 2 w 171"/>
                <a:gd name="T9" fmla="*/ 47 h 201"/>
                <a:gd name="T10" fmla="*/ 51 w 171"/>
                <a:gd name="T11" fmla="*/ 194 h 201"/>
                <a:gd name="T12" fmla="*/ 62 w 171"/>
                <a:gd name="T13" fmla="*/ 199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1" h="201">
                  <a:moveTo>
                    <a:pt x="62" y="199"/>
                  </a:moveTo>
                  <a:cubicBezTo>
                    <a:pt x="171" y="162"/>
                    <a:pt x="171" y="162"/>
                    <a:pt x="171" y="162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3" y="38"/>
                    <a:pt x="0" y="43"/>
                    <a:pt x="2" y="47"/>
                  </a:cubicBezTo>
                  <a:cubicBezTo>
                    <a:pt x="51" y="194"/>
                    <a:pt x="51" y="194"/>
                    <a:pt x="51" y="194"/>
                  </a:cubicBezTo>
                  <a:cubicBezTo>
                    <a:pt x="53" y="198"/>
                    <a:pt x="57" y="201"/>
                    <a:pt x="62" y="199"/>
                  </a:cubicBezTo>
                  <a:close/>
                </a:path>
              </a:pathLst>
            </a:custGeom>
            <a:solidFill>
              <a:srgbClr val="2EB9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79" name="iŝliḓê">
              <a:extLst>
                <a:ext uri="{FF2B5EF4-FFF2-40B4-BE49-F238E27FC236}">
                  <a16:creationId xmlns:a16="http://schemas.microsoft.com/office/drawing/2014/main" id="{AC514262-4796-4B3C-85FD-E0047CD7322D}"/>
                </a:ext>
              </a:extLst>
            </p:cNvPr>
            <p:cNvSpPr/>
            <p:nvPr/>
          </p:nvSpPr>
          <p:spPr bwMode="auto">
            <a:xfrm>
              <a:off x="4378326" y="2111376"/>
              <a:ext cx="635000" cy="733425"/>
            </a:xfrm>
            <a:custGeom>
              <a:avLst/>
              <a:gdLst>
                <a:gd name="T0" fmla="*/ 57 w 169"/>
                <a:gd name="T1" fmla="*/ 194 h 195"/>
                <a:gd name="T2" fmla="*/ 169 w 169"/>
                <a:gd name="T3" fmla="*/ 156 h 195"/>
                <a:gd name="T4" fmla="*/ 116 w 169"/>
                <a:gd name="T5" fmla="*/ 0 h 195"/>
                <a:gd name="T6" fmla="*/ 4 w 169"/>
                <a:gd name="T7" fmla="*/ 38 h 195"/>
                <a:gd name="T8" fmla="*/ 1 w 169"/>
                <a:gd name="T9" fmla="*/ 44 h 195"/>
                <a:gd name="T10" fmla="*/ 50 w 169"/>
                <a:gd name="T11" fmla="*/ 191 h 195"/>
                <a:gd name="T12" fmla="*/ 57 w 169"/>
                <a:gd name="T13" fmla="*/ 194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" h="195">
                  <a:moveTo>
                    <a:pt x="57" y="194"/>
                  </a:moveTo>
                  <a:cubicBezTo>
                    <a:pt x="169" y="156"/>
                    <a:pt x="169" y="156"/>
                    <a:pt x="169" y="156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1" y="39"/>
                    <a:pt x="0" y="42"/>
                    <a:pt x="1" y="44"/>
                  </a:cubicBezTo>
                  <a:cubicBezTo>
                    <a:pt x="50" y="191"/>
                    <a:pt x="50" y="191"/>
                    <a:pt x="50" y="191"/>
                  </a:cubicBezTo>
                  <a:cubicBezTo>
                    <a:pt x="51" y="193"/>
                    <a:pt x="54" y="195"/>
                    <a:pt x="57" y="19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80" name="îṩlidê">
              <a:extLst>
                <a:ext uri="{FF2B5EF4-FFF2-40B4-BE49-F238E27FC236}">
                  <a16:creationId xmlns:a16="http://schemas.microsoft.com/office/drawing/2014/main" id="{D34CC031-3AE7-45B6-A45F-3EE93569077F}"/>
                </a:ext>
              </a:extLst>
            </p:cNvPr>
            <p:cNvSpPr/>
            <p:nvPr/>
          </p:nvSpPr>
          <p:spPr bwMode="auto">
            <a:xfrm>
              <a:off x="4386263" y="2108201"/>
              <a:ext cx="635000" cy="731838"/>
            </a:xfrm>
            <a:custGeom>
              <a:avLst/>
              <a:gdLst>
                <a:gd name="T0" fmla="*/ 57 w 169"/>
                <a:gd name="T1" fmla="*/ 194 h 195"/>
                <a:gd name="T2" fmla="*/ 169 w 169"/>
                <a:gd name="T3" fmla="*/ 156 h 195"/>
                <a:gd name="T4" fmla="*/ 116 w 169"/>
                <a:gd name="T5" fmla="*/ 0 h 195"/>
                <a:gd name="T6" fmla="*/ 4 w 169"/>
                <a:gd name="T7" fmla="*/ 38 h 195"/>
                <a:gd name="T8" fmla="*/ 1 w 169"/>
                <a:gd name="T9" fmla="*/ 45 h 195"/>
                <a:gd name="T10" fmla="*/ 50 w 169"/>
                <a:gd name="T11" fmla="*/ 191 h 195"/>
                <a:gd name="T12" fmla="*/ 57 w 169"/>
                <a:gd name="T13" fmla="*/ 194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9" h="195">
                  <a:moveTo>
                    <a:pt x="57" y="194"/>
                  </a:moveTo>
                  <a:cubicBezTo>
                    <a:pt x="169" y="156"/>
                    <a:pt x="169" y="156"/>
                    <a:pt x="169" y="156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4" y="38"/>
                    <a:pt x="4" y="38"/>
                    <a:pt x="4" y="38"/>
                  </a:cubicBezTo>
                  <a:cubicBezTo>
                    <a:pt x="2" y="39"/>
                    <a:pt x="0" y="42"/>
                    <a:pt x="1" y="45"/>
                  </a:cubicBezTo>
                  <a:cubicBezTo>
                    <a:pt x="50" y="191"/>
                    <a:pt x="50" y="191"/>
                    <a:pt x="50" y="191"/>
                  </a:cubicBezTo>
                  <a:cubicBezTo>
                    <a:pt x="51" y="194"/>
                    <a:pt x="54" y="195"/>
                    <a:pt x="57" y="1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81" name="îṧ1iḍè">
              <a:extLst>
                <a:ext uri="{FF2B5EF4-FFF2-40B4-BE49-F238E27FC236}">
                  <a16:creationId xmlns:a16="http://schemas.microsoft.com/office/drawing/2014/main" id="{573831FA-DE72-4BD4-9AFC-4381657FE7EC}"/>
                </a:ext>
              </a:extLst>
            </p:cNvPr>
            <p:cNvSpPr/>
            <p:nvPr/>
          </p:nvSpPr>
          <p:spPr bwMode="auto">
            <a:xfrm>
              <a:off x="4394201" y="2092326"/>
              <a:ext cx="638175" cy="755650"/>
            </a:xfrm>
            <a:custGeom>
              <a:avLst/>
              <a:gdLst>
                <a:gd name="T0" fmla="*/ 61 w 170"/>
                <a:gd name="T1" fmla="*/ 199 h 201"/>
                <a:gd name="T2" fmla="*/ 170 w 170"/>
                <a:gd name="T3" fmla="*/ 162 h 201"/>
                <a:gd name="T4" fmla="*/ 116 w 170"/>
                <a:gd name="T5" fmla="*/ 0 h 201"/>
                <a:gd name="T6" fmla="*/ 6 w 170"/>
                <a:gd name="T7" fmla="*/ 37 h 201"/>
                <a:gd name="T8" fmla="*/ 1 w 170"/>
                <a:gd name="T9" fmla="*/ 48 h 201"/>
                <a:gd name="T10" fmla="*/ 51 w 170"/>
                <a:gd name="T11" fmla="*/ 194 h 201"/>
                <a:gd name="T12" fmla="*/ 61 w 170"/>
                <a:gd name="T13" fmla="*/ 199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201">
                  <a:moveTo>
                    <a:pt x="61" y="199"/>
                  </a:moveTo>
                  <a:cubicBezTo>
                    <a:pt x="170" y="162"/>
                    <a:pt x="170" y="162"/>
                    <a:pt x="170" y="162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6" y="37"/>
                    <a:pt x="6" y="37"/>
                    <a:pt x="6" y="37"/>
                  </a:cubicBezTo>
                  <a:cubicBezTo>
                    <a:pt x="2" y="39"/>
                    <a:pt x="0" y="43"/>
                    <a:pt x="1" y="48"/>
                  </a:cubicBezTo>
                  <a:cubicBezTo>
                    <a:pt x="51" y="194"/>
                    <a:pt x="51" y="194"/>
                    <a:pt x="51" y="194"/>
                  </a:cubicBezTo>
                  <a:cubicBezTo>
                    <a:pt x="52" y="198"/>
                    <a:pt x="57" y="201"/>
                    <a:pt x="61" y="199"/>
                  </a:cubicBezTo>
                  <a:close/>
                </a:path>
              </a:pathLst>
            </a:custGeom>
            <a:solidFill>
              <a:srgbClr val="53BF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82" name="íšļîḑe">
              <a:extLst>
                <a:ext uri="{FF2B5EF4-FFF2-40B4-BE49-F238E27FC236}">
                  <a16:creationId xmlns:a16="http://schemas.microsoft.com/office/drawing/2014/main" id="{3253AE54-9AE4-402C-A501-47D01B00E9A5}"/>
                </a:ext>
              </a:extLst>
            </p:cNvPr>
            <p:cNvSpPr/>
            <p:nvPr/>
          </p:nvSpPr>
          <p:spPr bwMode="auto">
            <a:xfrm>
              <a:off x="4795838" y="2100263"/>
              <a:ext cx="214313" cy="612775"/>
            </a:xfrm>
            <a:custGeom>
              <a:avLst/>
              <a:gdLst>
                <a:gd name="T0" fmla="*/ 0 w 135"/>
                <a:gd name="T1" fmla="*/ 2 h 386"/>
                <a:gd name="T2" fmla="*/ 5 w 135"/>
                <a:gd name="T3" fmla="*/ 0 h 386"/>
                <a:gd name="T4" fmla="*/ 135 w 135"/>
                <a:gd name="T5" fmla="*/ 384 h 386"/>
                <a:gd name="T6" fmla="*/ 130 w 135"/>
                <a:gd name="T7" fmla="*/ 386 h 386"/>
                <a:gd name="T8" fmla="*/ 0 w 135"/>
                <a:gd name="T9" fmla="*/ 2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386">
                  <a:moveTo>
                    <a:pt x="0" y="2"/>
                  </a:moveTo>
                  <a:lnTo>
                    <a:pt x="5" y="0"/>
                  </a:lnTo>
                  <a:lnTo>
                    <a:pt x="135" y="384"/>
                  </a:lnTo>
                  <a:lnTo>
                    <a:pt x="130" y="386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37B8C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83" name="ïŝ1íďe">
              <a:extLst>
                <a:ext uri="{FF2B5EF4-FFF2-40B4-BE49-F238E27FC236}">
                  <a16:creationId xmlns:a16="http://schemas.microsoft.com/office/drawing/2014/main" id="{55A4F04C-8EA8-41A4-B911-08CF374DEF69}"/>
                </a:ext>
              </a:extLst>
            </p:cNvPr>
            <p:cNvSpPr/>
            <p:nvPr/>
          </p:nvSpPr>
          <p:spPr bwMode="auto">
            <a:xfrm>
              <a:off x="4710113" y="2114551"/>
              <a:ext cx="184150" cy="463550"/>
            </a:xfrm>
            <a:custGeom>
              <a:avLst/>
              <a:gdLst>
                <a:gd name="T0" fmla="*/ 41 w 49"/>
                <a:gd name="T1" fmla="*/ 123 h 123"/>
                <a:gd name="T2" fmla="*/ 44 w 49"/>
                <a:gd name="T3" fmla="*/ 118 h 123"/>
                <a:gd name="T4" fmla="*/ 49 w 49"/>
                <a:gd name="T5" fmla="*/ 120 h 123"/>
                <a:gd name="T6" fmla="*/ 9 w 49"/>
                <a:gd name="T7" fmla="*/ 2 h 123"/>
                <a:gd name="T8" fmla="*/ 4 w 49"/>
                <a:gd name="T9" fmla="*/ 1 h 123"/>
                <a:gd name="T10" fmla="*/ 1 w 49"/>
                <a:gd name="T11" fmla="*/ 5 h 123"/>
                <a:gd name="T12" fmla="*/ 41 w 49"/>
                <a:gd name="T13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123">
                  <a:moveTo>
                    <a:pt x="41" y="123"/>
                  </a:moveTo>
                  <a:cubicBezTo>
                    <a:pt x="44" y="118"/>
                    <a:pt x="44" y="118"/>
                    <a:pt x="44" y="118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8" y="0"/>
                    <a:pt x="6" y="0"/>
                    <a:pt x="4" y="1"/>
                  </a:cubicBezTo>
                  <a:cubicBezTo>
                    <a:pt x="2" y="2"/>
                    <a:pt x="0" y="2"/>
                    <a:pt x="1" y="5"/>
                  </a:cubicBezTo>
                  <a:lnTo>
                    <a:pt x="41" y="123"/>
                  </a:ln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84" name="íṧľïďe">
              <a:extLst>
                <a:ext uri="{FF2B5EF4-FFF2-40B4-BE49-F238E27FC236}">
                  <a16:creationId xmlns:a16="http://schemas.microsoft.com/office/drawing/2014/main" id="{AC9AB7A5-9A2D-4651-A93D-F2A23BD1F506}"/>
                </a:ext>
              </a:extLst>
            </p:cNvPr>
            <p:cNvSpPr/>
            <p:nvPr/>
          </p:nvSpPr>
          <p:spPr bwMode="auto">
            <a:xfrm>
              <a:off x="6227763" y="1555751"/>
              <a:ext cx="338138" cy="415925"/>
            </a:xfrm>
            <a:custGeom>
              <a:avLst/>
              <a:gdLst>
                <a:gd name="T0" fmla="*/ 57 w 90"/>
                <a:gd name="T1" fmla="*/ 26 h 111"/>
                <a:gd name="T2" fmla="*/ 82 w 90"/>
                <a:gd name="T3" fmla="*/ 36 h 111"/>
                <a:gd name="T4" fmla="*/ 90 w 90"/>
                <a:gd name="T5" fmla="*/ 14 h 111"/>
                <a:gd name="T6" fmla="*/ 66 w 90"/>
                <a:gd name="T7" fmla="*/ 5 h 111"/>
                <a:gd name="T8" fmla="*/ 33 w 90"/>
                <a:gd name="T9" fmla="*/ 19 h 111"/>
                <a:gd name="T10" fmla="*/ 28 w 90"/>
                <a:gd name="T11" fmla="*/ 30 h 111"/>
                <a:gd name="T12" fmla="*/ 19 w 90"/>
                <a:gd name="T13" fmla="*/ 27 h 111"/>
                <a:gd name="T14" fmla="*/ 12 w 90"/>
                <a:gd name="T15" fmla="*/ 45 h 111"/>
                <a:gd name="T16" fmla="*/ 21 w 90"/>
                <a:gd name="T17" fmla="*/ 49 h 111"/>
                <a:gd name="T18" fmla="*/ 0 w 90"/>
                <a:gd name="T19" fmla="*/ 102 h 111"/>
                <a:gd name="T20" fmla="*/ 22 w 90"/>
                <a:gd name="T21" fmla="*/ 111 h 111"/>
                <a:gd name="T22" fmla="*/ 43 w 90"/>
                <a:gd name="T23" fmla="*/ 57 h 111"/>
                <a:gd name="T24" fmla="*/ 59 w 90"/>
                <a:gd name="T25" fmla="*/ 64 h 111"/>
                <a:gd name="T26" fmla="*/ 67 w 90"/>
                <a:gd name="T27" fmla="*/ 45 h 111"/>
                <a:gd name="T28" fmla="*/ 50 w 90"/>
                <a:gd name="T29" fmla="*/ 39 h 111"/>
                <a:gd name="T30" fmla="*/ 55 w 90"/>
                <a:gd name="T31" fmla="*/ 27 h 111"/>
                <a:gd name="T32" fmla="*/ 57 w 90"/>
                <a:gd name="T33" fmla="*/ 26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0" h="111">
                  <a:moveTo>
                    <a:pt x="57" y="26"/>
                  </a:moveTo>
                  <a:cubicBezTo>
                    <a:pt x="82" y="36"/>
                    <a:pt x="82" y="36"/>
                    <a:pt x="82" y="36"/>
                  </a:cubicBezTo>
                  <a:cubicBezTo>
                    <a:pt x="90" y="14"/>
                    <a:pt x="90" y="14"/>
                    <a:pt x="90" y="14"/>
                  </a:cubicBezTo>
                  <a:cubicBezTo>
                    <a:pt x="66" y="5"/>
                    <a:pt x="66" y="5"/>
                    <a:pt x="66" y="5"/>
                  </a:cubicBezTo>
                  <a:cubicBezTo>
                    <a:pt x="53" y="0"/>
                    <a:pt x="38" y="6"/>
                    <a:pt x="33" y="19"/>
                  </a:cubicBezTo>
                  <a:cubicBezTo>
                    <a:pt x="28" y="30"/>
                    <a:pt x="28" y="30"/>
                    <a:pt x="28" y="30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2" y="45"/>
                    <a:pt x="12" y="45"/>
                    <a:pt x="12" y="45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22" y="111"/>
                    <a:pt x="22" y="111"/>
                    <a:pt x="22" y="111"/>
                  </a:cubicBezTo>
                  <a:cubicBezTo>
                    <a:pt x="43" y="57"/>
                    <a:pt x="43" y="57"/>
                    <a:pt x="43" y="57"/>
                  </a:cubicBezTo>
                  <a:cubicBezTo>
                    <a:pt x="59" y="64"/>
                    <a:pt x="59" y="64"/>
                    <a:pt x="59" y="64"/>
                  </a:cubicBezTo>
                  <a:cubicBezTo>
                    <a:pt x="67" y="45"/>
                    <a:pt x="67" y="45"/>
                    <a:pt x="67" y="45"/>
                  </a:cubicBezTo>
                  <a:cubicBezTo>
                    <a:pt x="50" y="39"/>
                    <a:pt x="50" y="39"/>
                    <a:pt x="50" y="39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5" y="27"/>
                    <a:pt x="56" y="26"/>
                    <a:pt x="57" y="26"/>
                  </a:cubicBezTo>
                  <a:close/>
                </a:path>
              </a:pathLst>
            </a:custGeom>
            <a:solidFill>
              <a:srgbClr val="3126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85" name="íṧliḍé">
              <a:extLst>
                <a:ext uri="{FF2B5EF4-FFF2-40B4-BE49-F238E27FC236}">
                  <a16:creationId xmlns:a16="http://schemas.microsoft.com/office/drawing/2014/main" id="{A4B31B63-0720-4478-A75E-8B797BDC5CB0}"/>
                </a:ext>
              </a:extLst>
            </p:cNvPr>
            <p:cNvSpPr/>
            <p:nvPr/>
          </p:nvSpPr>
          <p:spPr bwMode="auto">
            <a:xfrm>
              <a:off x="4949826" y="1597026"/>
              <a:ext cx="412750" cy="536575"/>
            </a:xfrm>
            <a:custGeom>
              <a:avLst/>
              <a:gdLst>
                <a:gd name="T0" fmla="*/ 102 w 110"/>
                <a:gd name="T1" fmla="*/ 37 h 143"/>
                <a:gd name="T2" fmla="*/ 95 w 110"/>
                <a:gd name="T3" fmla="*/ 26 h 143"/>
                <a:gd name="T4" fmla="*/ 33 w 110"/>
                <a:gd name="T5" fmla="*/ 10 h 143"/>
                <a:gd name="T6" fmla="*/ 31 w 110"/>
                <a:gd name="T7" fmla="*/ 12 h 143"/>
                <a:gd name="T8" fmla="*/ 0 w 110"/>
                <a:gd name="T9" fmla="*/ 60 h 143"/>
                <a:gd name="T10" fmla="*/ 26 w 110"/>
                <a:gd name="T11" fmla="*/ 99 h 143"/>
                <a:gd name="T12" fmla="*/ 28 w 110"/>
                <a:gd name="T13" fmla="*/ 87 h 143"/>
                <a:gd name="T14" fmla="*/ 13 w 110"/>
                <a:gd name="T15" fmla="*/ 60 h 143"/>
                <a:gd name="T16" fmla="*/ 43 w 110"/>
                <a:gd name="T17" fmla="*/ 24 h 143"/>
                <a:gd name="T18" fmla="*/ 86 w 110"/>
                <a:gd name="T19" fmla="*/ 43 h 143"/>
                <a:gd name="T20" fmla="*/ 74 w 110"/>
                <a:gd name="T21" fmla="*/ 90 h 143"/>
                <a:gd name="T22" fmla="*/ 60 w 110"/>
                <a:gd name="T23" fmla="*/ 88 h 143"/>
                <a:gd name="T24" fmla="*/ 59 w 110"/>
                <a:gd name="T25" fmla="*/ 82 h 143"/>
                <a:gd name="T26" fmla="*/ 55 w 110"/>
                <a:gd name="T27" fmla="*/ 58 h 143"/>
                <a:gd name="T28" fmla="*/ 44 w 110"/>
                <a:gd name="T29" fmla="*/ 43 h 143"/>
                <a:gd name="T30" fmla="*/ 30 w 110"/>
                <a:gd name="T31" fmla="*/ 54 h 143"/>
                <a:gd name="T32" fmla="*/ 53 w 110"/>
                <a:gd name="T33" fmla="*/ 140 h 143"/>
                <a:gd name="T34" fmla="*/ 62 w 110"/>
                <a:gd name="T35" fmla="*/ 139 h 143"/>
                <a:gd name="T36" fmla="*/ 62 w 110"/>
                <a:gd name="T37" fmla="*/ 139 h 143"/>
                <a:gd name="T38" fmla="*/ 61 w 110"/>
                <a:gd name="T39" fmla="*/ 104 h 143"/>
                <a:gd name="T40" fmla="*/ 67 w 110"/>
                <a:gd name="T41" fmla="*/ 105 h 143"/>
                <a:gd name="T42" fmla="*/ 102 w 110"/>
                <a:gd name="T43" fmla="*/ 82 h 143"/>
                <a:gd name="T44" fmla="*/ 102 w 110"/>
                <a:gd name="T45" fmla="*/ 37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10" h="143">
                  <a:moveTo>
                    <a:pt x="102" y="37"/>
                  </a:moveTo>
                  <a:cubicBezTo>
                    <a:pt x="100" y="33"/>
                    <a:pt x="97" y="29"/>
                    <a:pt x="95" y="26"/>
                  </a:cubicBezTo>
                  <a:cubicBezTo>
                    <a:pt x="80" y="7"/>
                    <a:pt x="55" y="0"/>
                    <a:pt x="33" y="10"/>
                  </a:cubicBezTo>
                  <a:cubicBezTo>
                    <a:pt x="32" y="11"/>
                    <a:pt x="32" y="11"/>
                    <a:pt x="31" y="12"/>
                  </a:cubicBezTo>
                  <a:cubicBezTo>
                    <a:pt x="13" y="21"/>
                    <a:pt x="1" y="40"/>
                    <a:pt x="0" y="60"/>
                  </a:cubicBezTo>
                  <a:cubicBezTo>
                    <a:pt x="0" y="77"/>
                    <a:pt x="7" y="96"/>
                    <a:pt x="26" y="99"/>
                  </a:cubicBezTo>
                  <a:cubicBezTo>
                    <a:pt x="34" y="101"/>
                    <a:pt x="36" y="88"/>
                    <a:pt x="28" y="87"/>
                  </a:cubicBezTo>
                  <a:cubicBezTo>
                    <a:pt x="16" y="84"/>
                    <a:pt x="13" y="70"/>
                    <a:pt x="13" y="60"/>
                  </a:cubicBezTo>
                  <a:cubicBezTo>
                    <a:pt x="14" y="43"/>
                    <a:pt x="27" y="29"/>
                    <a:pt x="43" y="24"/>
                  </a:cubicBezTo>
                  <a:cubicBezTo>
                    <a:pt x="60" y="18"/>
                    <a:pt x="79" y="26"/>
                    <a:pt x="86" y="43"/>
                  </a:cubicBezTo>
                  <a:cubicBezTo>
                    <a:pt x="92" y="59"/>
                    <a:pt x="93" y="83"/>
                    <a:pt x="74" y="90"/>
                  </a:cubicBezTo>
                  <a:cubicBezTo>
                    <a:pt x="68" y="93"/>
                    <a:pt x="63" y="91"/>
                    <a:pt x="60" y="88"/>
                  </a:cubicBezTo>
                  <a:cubicBezTo>
                    <a:pt x="60" y="86"/>
                    <a:pt x="60" y="84"/>
                    <a:pt x="59" y="82"/>
                  </a:cubicBezTo>
                  <a:cubicBezTo>
                    <a:pt x="59" y="74"/>
                    <a:pt x="57" y="66"/>
                    <a:pt x="55" y="58"/>
                  </a:cubicBezTo>
                  <a:cubicBezTo>
                    <a:pt x="53" y="52"/>
                    <a:pt x="51" y="45"/>
                    <a:pt x="44" y="43"/>
                  </a:cubicBezTo>
                  <a:cubicBezTo>
                    <a:pt x="37" y="42"/>
                    <a:pt x="31" y="48"/>
                    <a:pt x="30" y="54"/>
                  </a:cubicBezTo>
                  <a:cubicBezTo>
                    <a:pt x="29" y="63"/>
                    <a:pt x="48" y="136"/>
                    <a:pt x="53" y="140"/>
                  </a:cubicBezTo>
                  <a:cubicBezTo>
                    <a:pt x="55" y="143"/>
                    <a:pt x="59" y="141"/>
                    <a:pt x="62" y="139"/>
                  </a:cubicBezTo>
                  <a:cubicBezTo>
                    <a:pt x="62" y="139"/>
                    <a:pt x="62" y="139"/>
                    <a:pt x="62" y="139"/>
                  </a:cubicBezTo>
                  <a:cubicBezTo>
                    <a:pt x="64" y="137"/>
                    <a:pt x="61" y="104"/>
                    <a:pt x="61" y="104"/>
                  </a:cubicBezTo>
                  <a:cubicBezTo>
                    <a:pt x="63" y="104"/>
                    <a:pt x="65" y="105"/>
                    <a:pt x="67" y="105"/>
                  </a:cubicBezTo>
                  <a:cubicBezTo>
                    <a:pt x="82" y="104"/>
                    <a:pt x="95" y="95"/>
                    <a:pt x="102" y="82"/>
                  </a:cubicBezTo>
                  <a:cubicBezTo>
                    <a:pt x="110" y="68"/>
                    <a:pt x="109" y="52"/>
                    <a:pt x="102" y="37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86" name="işlîďè">
              <a:extLst>
                <a:ext uri="{FF2B5EF4-FFF2-40B4-BE49-F238E27FC236}">
                  <a16:creationId xmlns:a16="http://schemas.microsoft.com/office/drawing/2014/main" id="{68F0E588-BADC-47AC-9A21-1488FBDBF0AF}"/>
                </a:ext>
              </a:extLst>
            </p:cNvPr>
            <p:cNvSpPr/>
            <p:nvPr/>
          </p:nvSpPr>
          <p:spPr bwMode="auto">
            <a:xfrm>
              <a:off x="7154863" y="3262313"/>
              <a:ext cx="147638" cy="273050"/>
            </a:xfrm>
            <a:custGeom>
              <a:avLst/>
              <a:gdLst>
                <a:gd name="T0" fmla="*/ 48 w 93"/>
                <a:gd name="T1" fmla="*/ 172 h 172"/>
                <a:gd name="T2" fmla="*/ 0 w 93"/>
                <a:gd name="T3" fmla="*/ 158 h 172"/>
                <a:gd name="T4" fmla="*/ 48 w 93"/>
                <a:gd name="T5" fmla="*/ 0 h 172"/>
                <a:gd name="T6" fmla="*/ 93 w 93"/>
                <a:gd name="T7" fmla="*/ 11 h 172"/>
                <a:gd name="T8" fmla="*/ 48 w 93"/>
                <a:gd name="T9" fmla="*/ 17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3" h="172">
                  <a:moveTo>
                    <a:pt x="48" y="172"/>
                  </a:moveTo>
                  <a:lnTo>
                    <a:pt x="0" y="158"/>
                  </a:lnTo>
                  <a:lnTo>
                    <a:pt x="48" y="0"/>
                  </a:lnTo>
                  <a:lnTo>
                    <a:pt x="93" y="11"/>
                  </a:lnTo>
                  <a:lnTo>
                    <a:pt x="48" y="172"/>
                  </a:lnTo>
                  <a:close/>
                </a:path>
              </a:pathLst>
            </a:custGeom>
            <a:solidFill>
              <a:srgbClr val="58C2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87" name="iṡlîďè">
              <a:extLst>
                <a:ext uri="{FF2B5EF4-FFF2-40B4-BE49-F238E27FC236}">
                  <a16:creationId xmlns:a16="http://schemas.microsoft.com/office/drawing/2014/main" id="{BC16DCB3-6C07-49DA-9B4A-BB51E03B8E7E}"/>
                </a:ext>
              </a:extLst>
            </p:cNvPr>
            <p:cNvSpPr/>
            <p:nvPr/>
          </p:nvSpPr>
          <p:spPr bwMode="auto">
            <a:xfrm>
              <a:off x="7245351" y="3141663"/>
              <a:ext cx="93663" cy="93663"/>
            </a:xfrm>
            <a:custGeom>
              <a:avLst/>
              <a:gdLst>
                <a:gd name="T0" fmla="*/ 1 w 25"/>
                <a:gd name="T1" fmla="*/ 10 h 25"/>
                <a:gd name="T2" fmla="*/ 15 w 25"/>
                <a:gd name="T3" fmla="*/ 2 h 25"/>
                <a:gd name="T4" fmla="*/ 23 w 25"/>
                <a:gd name="T5" fmla="*/ 16 h 25"/>
                <a:gd name="T6" fmla="*/ 9 w 25"/>
                <a:gd name="T7" fmla="*/ 24 h 25"/>
                <a:gd name="T8" fmla="*/ 1 w 25"/>
                <a:gd name="T9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1" y="10"/>
                  </a:moveTo>
                  <a:cubicBezTo>
                    <a:pt x="3" y="4"/>
                    <a:pt x="9" y="0"/>
                    <a:pt x="15" y="2"/>
                  </a:cubicBezTo>
                  <a:cubicBezTo>
                    <a:pt x="21" y="4"/>
                    <a:pt x="25" y="10"/>
                    <a:pt x="23" y="16"/>
                  </a:cubicBezTo>
                  <a:cubicBezTo>
                    <a:pt x="21" y="22"/>
                    <a:pt x="15" y="25"/>
                    <a:pt x="9" y="24"/>
                  </a:cubicBezTo>
                  <a:cubicBezTo>
                    <a:pt x="3" y="22"/>
                    <a:pt x="0" y="16"/>
                    <a:pt x="1" y="10"/>
                  </a:cubicBezTo>
                  <a:close/>
                </a:path>
              </a:pathLst>
            </a:custGeom>
            <a:solidFill>
              <a:srgbClr val="58C2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88" name="iṥlïḍê">
              <a:extLst>
                <a:ext uri="{FF2B5EF4-FFF2-40B4-BE49-F238E27FC236}">
                  <a16:creationId xmlns:a16="http://schemas.microsoft.com/office/drawing/2014/main" id="{7B35E43A-813C-4F9A-8431-D1B1C05A60FA}"/>
                </a:ext>
              </a:extLst>
            </p:cNvPr>
            <p:cNvSpPr/>
            <p:nvPr/>
          </p:nvSpPr>
          <p:spPr bwMode="auto">
            <a:xfrm>
              <a:off x="7289801" y="3298826"/>
              <a:ext cx="285750" cy="315913"/>
            </a:xfrm>
            <a:custGeom>
              <a:avLst/>
              <a:gdLst>
                <a:gd name="T0" fmla="*/ 72 w 76"/>
                <a:gd name="T1" fmla="*/ 19 h 84"/>
                <a:gd name="T2" fmla="*/ 73 w 76"/>
                <a:gd name="T3" fmla="*/ 39 h 84"/>
                <a:gd name="T4" fmla="*/ 60 w 76"/>
                <a:gd name="T5" fmla="*/ 84 h 84"/>
                <a:gd name="T6" fmla="*/ 42 w 76"/>
                <a:gd name="T7" fmla="*/ 79 h 84"/>
                <a:gd name="T8" fmla="*/ 54 w 76"/>
                <a:gd name="T9" fmla="*/ 38 h 84"/>
                <a:gd name="T10" fmla="*/ 55 w 76"/>
                <a:gd name="T11" fmla="*/ 30 h 84"/>
                <a:gd name="T12" fmla="*/ 47 w 76"/>
                <a:gd name="T13" fmla="*/ 22 h 84"/>
                <a:gd name="T14" fmla="*/ 32 w 76"/>
                <a:gd name="T15" fmla="*/ 26 h 84"/>
                <a:gd name="T16" fmla="*/ 28 w 76"/>
                <a:gd name="T17" fmla="*/ 35 h 84"/>
                <a:gd name="T18" fmla="*/ 17 w 76"/>
                <a:gd name="T19" fmla="*/ 71 h 84"/>
                <a:gd name="T20" fmla="*/ 0 w 76"/>
                <a:gd name="T21" fmla="*/ 66 h 84"/>
                <a:gd name="T22" fmla="*/ 19 w 76"/>
                <a:gd name="T23" fmla="*/ 0 h 84"/>
                <a:gd name="T24" fmla="*/ 36 w 76"/>
                <a:gd name="T25" fmla="*/ 5 h 84"/>
                <a:gd name="T26" fmla="*/ 33 w 76"/>
                <a:gd name="T27" fmla="*/ 14 h 84"/>
                <a:gd name="T28" fmla="*/ 42 w 76"/>
                <a:gd name="T29" fmla="*/ 9 h 84"/>
                <a:gd name="T30" fmla="*/ 57 w 76"/>
                <a:gd name="T31" fmla="*/ 9 h 84"/>
                <a:gd name="T32" fmla="*/ 72 w 76"/>
                <a:gd name="T33" fmla="*/ 1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6" h="84">
                  <a:moveTo>
                    <a:pt x="72" y="19"/>
                  </a:moveTo>
                  <a:cubicBezTo>
                    <a:pt x="75" y="24"/>
                    <a:pt x="76" y="31"/>
                    <a:pt x="73" y="39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42" y="79"/>
                    <a:pt x="42" y="79"/>
                    <a:pt x="42" y="79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5" y="35"/>
                    <a:pt x="55" y="32"/>
                    <a:pt x="55" y="30"/>
                  </a:cubicBezTo>
                  <a:cubicBezTo>
                    <a:pt x="54" y="26"/>
                    <a:pt x="51" y="23"/>
                    <a:pt x="47" y="22"/>
                  </a:cubicBezTo>
                  <a:cubicBezTo>
                    <a:pt x="41" y="20"/>
                    <a:pt x="36" y="21"/>
                    <a:pt x="32" y="26"/>
                  </a:cubicBezTo>
                  <a:cubicBezTo>
                    <a:pt x="31" y="28"/>
                    <a:pt x="29" y="31"/>
                    <a:pt x="28" y="35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3" y="14"/>
                    <a:pt x="33" y="14"/>
                    <a:pt x="33" y="14"/>
                  </a:cubicBezTo>
                  <a:cubicBezTo>
                    <a:pt x="36" y="12"/>
                    <a:pt x="39" y="10"/>
                    <a:pt x="42" y="9"/>
                  </a:cubicBezTo>
                  <a:cubicBezTo>
                    <a:pt x="46" y="7"/>
                    <a:pt x="51" y="7"/>
                    <a:pt x="57" y="9"/>
                  </a:cubicBezTo>
                  <a:cubicBezTo>
                    <a:pt x="63" y="11"/>
                    <a:pt x="68" y="14"/>
                    <a:pt x="72" y="19"/>
                  </a:cubicBezTo>
                  <a:close/>
                </a:path>
              </a:pathLst>
            </a:custGeom>
            <a:solidFill>
              <a:srgbClr val="58C2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89" name="îsľiḓè">
              <a:extLst>
                <a:ext uri="{FF2B5EF4-FFF2-40B4-BE49-F238E27FC236}">
                  <a16:creationId xmlns:a16="http://schemas.microsoft.com/office/drawing/2014/main" id="{17428271-4D24-466D-8428-18D822DE3550}"/>
                </a:ext>
              </a:extLst>
            </p:cNvPr>
            <p:cNvSpPr/>
            <p:nvPr/>
          </p:nvSpPr>
          <p:spPr bwMode="auto">
            <a:xfrm>
              <a:off x="6881813" y="4510088"/>
              <a:ext cx="236538" cy="292100"/>
            </a:xfrm>
            <a:custGeom>
              <a:avLst/>
              <a:gdLst>
                <a:gd name="T0" fmla="*/ 57 w 63"/>
                <a:gd name="T1" fmla="*/ 9 h 78"/>
                <a:gd name="T2" fmla="*/ 61 w 63"/>
                <a:gd name="T3" fmla="*/ 20 h 78"/>
                <a:gd name="T4" fmla="*/ 57 w 63"/>
                <a:gd name="T5" fmla="*/ 32 h 78"/>
                <a:gd name="T6" fmla="*/ 51 w 63"/>
                <a:gd name="T7" fmla="*/ 36 h 78"/>
                <a:gd name="T8" fmla="*/ 60 w 63"/>
                <a:gd name="T9" fmla="*/ 43 h 78"/>
                <a:gd name="T10" fmla="*/ 63 w 63"/>
                <a:gd name="T11" fmla="*/ 55 h 78"/>
                <a:gd name="T12" fmla="*/ 60 w 63"/>
                <a:gd name="T13" fmla="*/ 67 h 78"/>
                <a:gd name="T14" fmla="*/ 54 w 63"/>
                <a:gd name="T15" fmla="*/ 73 h 78"/>
                <a:gd name="T16" fmla="*/ 46 w 63"/>
                <a:gd name="T17" fmla="*/ 77 h 78"/>
                <a:gd name="T18" fmla="*/ 35 w 63"/>
                <a:gd name="T19" fmla="*/ 78 h 78"/>
                <a:gd name="T20" fmla="*/ 0 w 63"/>
                <a:gd name="T21" fmla="*/ 78 h 78"/>
                <a:gd name="T22" fmla="*/ 0 w 63"/>
                <a:gd name="T23" fmla="*/ 0 h 78"/>
                <a:gd name="T24" fmla="*/ 37 w 63"/>
                <a:gd name="T25" fmla="*/ 0 h 78"/>
                <a:gd name="T26" fmla="*/ 57 w 63"/>
                <a:gd name="T27" fmla="*/ 9 h 78"/>
                <a:gd name="T28" fmla="*/ 15 w 63"/>
                <a:gd name="T29" fmla="*/ 14 h 78"/>
                <a:gd name="T30" fmla="*/ 15 w 63"/>
                <a:gd name="T31" fmla="*/ 31 h 78"/>
                <a:gd name="T32" fmla="*/ 34 w 63"/>
                <a:gd name="T33" fmla="*/ 31 h 78"/>
                <a:gd name="T34" fmla="*/ 42 w 63"/>
                <a:gd name="T35" fmla="*/ 29 h 78"/>
                <a:gd name="T36" fmla="*/ 45 w 63"/>
                <a:gd name="T37" fmla="*/ 22 h 78"/>
                <a:gd name="T38" fmla="*/ 41 w 63"/>
                <a:gd name="T39" fmla="*/ 15 h 78"/>
                <a:gd name="T40" fmla="*/ 32 w 63"/>
                <a:gd name="T41" fmla="*/ 14 h 78"/>
                <a:gd name="T42" fmla="*/ 15 w 63"/>
                <a:gd name="T43" fmla="*/ 14 h 78"/>
                <a:gd name="T44" fmla="*/ 15 w 63"/>
                <a:gd name="T45" fmla="*/ 44 h 78"/>
                <a:gd name="T46" fmla="*/ 15 w 63"/>
                <a:gd name="T47" fmla="*/ 65 h 78"/>
                <a:gd name="T48" fmla="*/ 34 w 63"/>
                <a:gd name="T49" fmla="*/ 65 h 78"/>
                <a:gd name="T50" fmla="*/ 42 w 63"/>
                <a:gd name="T51" fmla="*/ 63 h 78"/>
                <a:gd name="T52" fmla="*/ 47 w 63"/>
                <a:gd name="T53" fmla="*/ 54 h 78"/>
                <a:gd name="T54" fmla="*/ 42 w 63"/>
                <a:gd name="T55" fmla="*/ 45 h 78"/>
                <a:gd name="T56" fmla="*/ 34 w 63"/>
                <a:gd name="T57" fmla="*/ 44 h 78"/>
                <a:gd name="T58" fmla="*/ 15 w 63"/>
                <a:gd name="T59" fmla="*/ 44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3" h="78">
                  <a:moveTo>
                    <a:pt x="57" y="9"/>
                  </a:moveTo>
                  <a:cubicBezTo>
                    <a:pt x="60" y="12"/>
                    <a:pt x="61" y="16"/>
                    <a:pt x="61" y="20"/>
                  </a:cubicBezTo>
                  <a:cubicBezTo>
                    <a:pt x="61" y="25"/>
                    <a:pt x="60" y="29"/>
                    <a:pt x="57" y="32"/>
                  </a:cubicBezTo>
                  <a:cubicBezTo>
                    <a:pt x="56" y="34"/>
                    <a:pt x="54" y="35"/>
                    <a:pt x="51" y="36"/>
                  </a:cubicBezTo>
                  <a:cubicBezTo>
                    <a:pt x="55" y="38"/>
                    <a:pt x="58" y="40"/>
                    <a:pt x="60" y="43"/>
                  </a:cubicBezTo>
                  <a:cubicBezTo>
                    <a:pt x="62" y="46"/>
                    <a:pt x="63" y="50"/>
                    <a:pt x="63" y="55"/>
                  </a:cubicBezTo>
                  <a:cubicBezTo>
                    <a:pt x="63" y="59"/>
                    <a:pt x="62" y="63"/>
                    <a:pt x="60" y="67"/>
                  </a:cubicBezTo>
                  <a:cubicBezTo>
                    <a:pt x="58" y="69"/>
                    <a:pt x="57" y="71"/>
                    <a:pt x="54" y="73"/>
                  </a:cubicBezTo>
                  <a:cubicBezTo>
                    <a:pt x="52" y="75"/>
                    <a:pt x="49" y="76"/>
                    <a:pt x="46" y="77"/>
                  </a:cubicBezTo>
                  <a:cubicBezTo>
                    <a:pt x="42" y="78"/>
                    <a:pt x="39" y="78"/>
                    <a:pt x="35" y="7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47" y="0"/>
                    <a:pt x="53" y="3"/>
                    <a:pt x="57" y="9"/>
                  </a:cubicBezTo>
                  <a:close/>
                  <a:moveTo>
                    <a:pt x="15" y="14"/>
                  </a:moveTo>
                  <a:cubicBezTo>
                    <a:pt x="15" y="31"/>
                    <a:pt x="15" y="31"/>
                    <a:pt x="15" y="31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7" y="31"/>
                    <a:pt x="40" y="30"/>
                    <a:pt x="42" y="29"/>
                  </a:cubicBezTo>
                  <a:cubicBezTo>
                    <a:pt x="44" y="28"/>
                    <a:pt x="45" y="26"/>
                    <a:pt x="45" y="22"/>
                  </a:cubicBezTo>
                  <a:cubicBezTo>
                    <a:pt x="45" y="19"/>
                    <a:pt x="44" y="16"/>
                    <a:pt x="41" y="15"/>
                  </a:cubicBezTo>
                  <a:cubicBezTo>
                    <a:pt x="39" y="14"/>
                    <a:pt x="36" y="14"/>
                    <a:pt x="32" y="14"/>
                  </a:cubicBezTo>
                  <a:lnTo>
                    <a:pt x="15" y="14"/>
                  </a:lnTo>
                  <a:close/>
                  <a:moveTo>
                    <a:pt x="15" y="44"/>
                  </a:moveTo>
                  <a:cubicBezTo>
                    <a:pt x="15" y="65"/>
                    <a:pt x="15" y="65"/>
                    <a:pt x="15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7" y="65"/>
                    <a:pt x="40" y="64"/>
                    <a:pt x="42" y="63"/>
                  </a:cubicBezTo>
                  <a:cubicBezTo>
                    <a:pt x="45" y="62"/>
                    <a:pt x="47" y="58"/>
                    <a:pt x="47" y="54"/>
                  </a:cubicBezTo>
                  <a:cubicBezTo>
                    <a:pt x="47" y="49"/>
                    <a:pt x="45" y="47"/>
                    <a:pt x="42" y="45"/>
                  </a:cubicBezTo>
                  <a:cubicBezTo>
                    <a:pt x="40" y="44"/>
                    <a:pt x="38" y="44"/>
                    <a:pt x="34" y="44"/>
                  </a:cubicBezTo>
                  <a:lnTo>
                    <a:pt x="15" y="44"/>
                  </a:lnTo>
                  <a:close/>
                </a:path>
              </a:pathLst>
            </a:custGeom>
            <a:solidFill>
              <a:srgbClr val="FBE0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90" name="íŝḷiḓé">
              <a:extLst>
                <a:ext uri="{FF2B5EF4-FFF2-40B4-BE49-F238E27FC236}">
                  <a16:creationId xmlns:a16="http://schemas.microsoft.com/office/drawing/2014/main" id="{5E6B24E3-DBFB-4B3A-86DB-420D0469F766}"/>
                </a:ext>
              </a:extLst>
            </p:cNvPr>
            <p:cNvSpPr/>
            <p:nvPr/>
          </p:nvSpPr>
          <p:spPr bwMode="auto">
            <a:xfrm>
              <a:off x="7151688" y="4581526"/>
              <a:ext cx="214313" cy="228600"/>
            </a:xfrm>
            <a:custGeom>
              <a:avLst/>
              <a:gdLst>
                <a:gd name="T0" fmla="*/ 42 w 57"/>
                <a:gd name="T1" fmla="*/ 3 h 61"/>
                <a:gd name="T2" fmla="*/ 51 w 57"/>
                <a:gd name="T3" fmla="*/ 11 h 61"/>
                <a:gd name="T4" fmla="*/ 56 w 57"/>
                <a:gd name="T5" fmla="*/ 23 h 61"/>
                <a:gd name="T6" fmla="*/ 57 w 57"/>
                <a:gd name="T7" fmla="*/ 35 h 61"/>
                <a:gd name="T8" fmla="*/ 15 w 57"/>
                <a:gd name="T9" fmla="*/ 35 h 61"/>
                <a:gd name="T10" fmla="*/ 21 w 57"/>
                <a:gd name="T11" fmla="*/ 47 h 61"/>
                <a:gd name="T12" fmla="*/ 29 w 57"/>
                <a:gd name="T13" fmla="*/ 49 h 61"/>
                <a:gd name="T14" fmla="*/ 37 w 57"/>
                <a:gd name="T15" fmla="*/ 46 h 61"/>
                <a:gd name="T16" fmla="*/ 40 w 57"/>
                <a:gd name="T17" fmla="*/ 42 h 61"/>
                <a:gd name="T18" fmla="*/ 56 w 57"/>
                <a:gd name="T19" fmla="*/ 42 h 61"/>
                <a:gd name="T20" fmla="*/ 50 w 57"/>
                <a:gd name="T21" fmla="*/ 53 h 61"/>
                <a:gd name="T22" fmla="*/ 29 w 57"/>
                <a:gd name="T23" fmla="*/ 61 h 61"/>
                <a:gd name="T24" fmla="*/ 8 w 57"/>
                <a:gd name="T25" fmla="*/ 54 h 61"/>
                <a:gd name="T26" fmla="*/ 0 w 57"/>
                <a:gd name="T27" fmla="*/ 31 h 61"/>
                <a:gd name="T28" fmla="*/ 7 w 57"/>
                <a:gd name="T29" fmla="*/ 8 h 61"/>
                <a:gd name="T30" fmla="*/ 28 w 57"/>
                <a:gd name="T31" fmla="*/ 0 h 61"/>
                <a:gd name="T32" fmla="*/ 42 w 57"/>
                <a:gd name="T33" fmla="*/ 3 h 61"/>
                <a:gd name="T34" fmla="*/ 19 w 57"/>
                <a:gd name="T35" fmla="*/ 16 h 61"/>
                <a:gd name="T36" fmla="*/ 15 w 57"/>
                <a:gd name="T37" fmla="*/ 25 h 61"/>
                <a:gd name="T38" fmla="*/ 41 w 57"/>
                <a:gd name="T39" fmla="*/ 25 h 61"/>
                <a:gd name="T40" fmla="*/ 37 w 57"/>
                <a:gd name="T41" fmla="*/ 16 h 61"/>
                <a:gd name="T42" fmla="*/ 28 w 57"/>
                <a:gd name="T43" fmla="*/ 12 h 61"/>
                <a:gd name="T44" fmla="*/ 19 w 57"/>
                <a:gd name="T45" fmla="*/ 16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" h="61">
                  <a:moveTo>
                    <a:pt x="42" y="3"/>
                  </a:moveTo>
                  <a:cubicBezTo>
                    <a:pt x="46" y="5"/>
                    <a:pt x="49" y="7"/>
                    <a:pt x="51" y="11"/>
                  </a:cubicBezTo>
                  <a:cubicBezTo>
                    <a:pt x="54" y="15"/>
                    <a:pt x="55" y="19"/>
                    <a:pt x="56" y="23"/>
                  </a:cubicBezTo>
                  <a:cubicBezTo>
                    <a:pt x="56" y="26"/>
                    <a:pt x="57" y="30"/>
                    <a:pt x="57" y="35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40"/>
                    <a:pt x="17" y="44"/>
                    <a:pt x="21" y="47"/>
                  </a:cubicBezTo>
                  <a:cubicBezTo>
                    <a:pt x="23" y="48"/>
                    <a:pt x="26" y="49"/>
                    <a:pt x="29" y="49"/>
                  </a:cubicBezTo>
                  <a:cubicBezTo>
                    <a:pt x="32" y="49"/>
                    <a:pt x="35" y="48"/>
                    <a:pt x="37" y="46"/>
                  </a:cubicBezTo>
                  <a:cubicBezTo>
                    <a:pt x="38" y="45"/>
                    <a:pt x="40" y="44"/>
                    <a:pt x="40" y="42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55" y="46"/>
                    <a:pt x="53" y="49"/>
                    <a:pt x="50" y="53"/>
                  </a:cubicBezTo>
                  <a:cubicBezTo>
                    <a:pt x="45" y="58"/>
                    <a:pt x="38" y="61"/>
                    <a:pt x="29" y="61"/>
                  </a:cubicBezTo>
                  <a:cubicBezTo>
                    <a:pt x="21" y="61"/>
                    <a:pt x="14" y="59"/>
                    <a:pt x="8" y="54"/>
                  </a:cubicBezTo>
                  <a:cubicBezTo>
                    <a:pt x="2" y="49"/>
                    <a:pt x="0" y="42"/>
                    <a:pt x="0" y="31"/>
                  </a:cubicBezTo>
                  <a:cubicBezTo>
                    <a:pt x="0" y="21"/>
                    <a:pt x="2" y="13"/>
                    <a:pt x="7" y="8"/>
                  </a:cubicBezTo>
                  <a:cubicBezTo>
                    <a:pt x="13" y="3"/>
                    <a:pt x="20" y="0"/>
                    <a:pt x="28" y="0"/>
                  </a:cubicBezTo>
                  <a:cubicBezTo>
                    <a:pt x="33" y="0"/>
                    <a:pt x="38" y="1"/>
                    <a:pt x="42" y="3"/>
                  </a:cubicBezTo>
                  <a:close/>
                  <a:moveTo>
                    <a:pt x="19" y="16"/>
                  </a:moveTo>
                  <a:cubicBezTo>
                    <a:pt x="17" y="18"/>
                    <a:pt x="16" y="21"/>
                    <a:pt x="15" y="25"/>
                  </a:cubicBezTo>
                  <a:cubicBezTo>
                    <a:pt x="41" y="25"/>
                    <a:pt x="41" y="25"/>
                    <a:pt x="41" y="25"/>
                  </a:cubicBezTo>
                  <a:cubicBezTo>
                    <a:pt x="41" y="21"/>
                    <a:pt x="39" y="18"/>
                    <a:pt x="37" y="16"/>
                  </a:cubicBezTo>
                  <a:cubicBezTo>
                    <a:pt x="35" y="13"/>
                    <a:pt x="32" y="12"/>
                    <a:pt x="28" y="12"/>
                  </a:cubicBezTo>
                  <a:cubicBezTo>
                    <a:pt x="24" y="12"/>
                    <a:pt x="21" y="14"/>
                    <a:pt x="19" y="16"/>
                  </a:cubicBezTo>
                  <a:close/>
                </a:path>
              </a:pathLst>
            </a:custGeom>
            <a:solidFill>
              <a:srgbClr val="FBE0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91" name="i$ľïḍé">
              <a:extLst>
                <a:ext uri="{FF2B5EF4-FFF2-40B4-BE49-F238E27FC236}">
                  <a16:creationId xmlns:a16="http://schemas.microsoft.com/office/drawing/2014/main" id="{8C8A5116-E70F-437C-84A5-73824E29D530}"/>
                </a:ext>
              </a:extLst>
            </p:cNvPr>
            <p:cNvSpPr/>
            <p:nvPr/>
          </p:nvSpPr>
          <p:spPr bwMode="auto">
            <a:xfrm>
              <a:off x="7196138" y="4524376"/>
              <a:ext cx="123825" cy="33338"/>
            </a:xfrm>
            <a:prstGeom prst="rect">
              <a:avLst/>
            </a:prstGeom>
            <a:solidFill>
              <a:srgbClr val="FBE0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92" name="ï$ḷîḍé">
              <a:extLst>
                <a:ext uri="{FF2B5EF4-FFF2-40B4-BE49-F238E27FC236}">
                  <a16:creationId xmlns:a16="http://schemas.microsoft.com/office/drawing/2014/main" id="{64E6D24C-D308-4FA0-9BD5-7AEFFA6EFAA2}"/>
                </a:ext>
              </a:extLst>
            </p:cNvPr>
            <p:cNvSpPr/>
            <p:nvPr/>
          </p:nvSpPr>
          <p:spPr bwMode="auto">
            <a:xfrm>
              <a:off x="4048126" y="4581526"/>
              <a:ext cx="401638" cy="315913"/>
            </a:xfrm>
            <a:custGeom>
              <a:avLst/>
              <a:gdLst>
                <a:gd name="T0" fmla="*/ 100 w 107"/>
                <a:gd name="T1" fmla="*/ 13 h 84"/>
                <a:gd name="T2" fmla="*/ 28 w 107"/>
                <a:gd name="T3" fmla="*/ 13 h 84"/>
                <a:gd name="T4" fmla="*/ 28 w 107"/>
                <a:gd name="T5" fmla="*/ 5 h 84"/>
                <a:gd name="T6" fmla="*/ 23 w 107"/>
                <a:gd name="T7" fmla="*/ 0 h 84"/>
                <a:gd name="T8" fmla="*/ 5 w 107"/>
                <a:gd name="T9" fmla="*/ 0 h 84"/>
                <a:gd name="T10" fmla="*/ 0 w 107"/>
                <a:gd name="T11" fmla="*/ 5 h 84"/>
                <a:gd name="T12" fmla="*/ 0 w 107"/>
                <a:gd name="T13" fmla="*/ 19 h 84"/>
                <a:gd name="T14" fmla="*/ 0 w 107"/>
                <a:gd name="T15" fmla="*/ 21 h 84"/>
                <a:gd name="T16" fmla="*/ 0 w 107"/>
                <a:gd name="T17" fmla="*/ 78 h 84"/>
                <a:gd name="T18" fmla="*/ 7 w 107"/>
                <a:gd name="T19" fmla="*/ 84 h 84"/>
                <a:gd name="T20" fmla="*/ 100 w 107"/>
                <a:gd name="T21" fmla="*/ 84 h 84"/>
                <a:gd name="T22" fmla="*/ 107 w 107"/>
                <a:gd name="T23" fmla="*/ 78 h 84"/>
                <a:gd name="T24" fmla="*/ 107 w 107"/>
                <a:gd name="T25" fmla="*/ 19 h 84"/>
                <a:gd name="T26" fmla="*/ 100 w 107"/>
                <a:gd name="T27" fmla="*/ 13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7" h="84">
                  <a:moveTo>
                    <a:pt x="100" y="13"/>
                  </a:moveTo>
                  <a:cubicBezTo>
                    <a:pt x="28" y="13"/>
                    <a:pt x="28" y="13"/>
                    <a:pt x="28" y="13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2"/>
                    <a:pt x="26" y="0"/>
                    <a:pt x="23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1"/>
                    <a:pt x="3" y="84"/>
                    <a:pt x="7" y="84"/>
                  </a:cubicBezTo>
                  <a:cubicBezTo>
                    <a:pt x="100" y="84"/>
                    <a:pt x="100" y="84"/>
                    <a:pt x="100" y="84"/>
                  </a:cubicBezTo>
                  <a:cubicBezTo>
                    <a:pt x="104" y="84"/>
                    <a:pt x="107" y="81"/>
                    <a:pt x="107" y="78"/>
                  </a:cubicBezTo>
                  <a:cubicBezTo>
                    <a:pt x="107" y="19"/>
                    <a:pt x="107" y="19"/>
                    <a:pt x="107" y="19"/>
                  </a:cubicBezTo>
                  <a:cubicBezTo>
                    <a:pt x="107" y="16"/>
                    <a:pt x="104" y="13"/>
                    <a:pt x="100" y="13"/>
                  </a:cubicBezTo>
                  <a:close/>
                </a:path>
              </a:pathLst>
            </a:custGeom>
            <a:solidFill>
              <a:srgbClr val="FBE0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93" name="ïṧḻiḓè">
              <a:extLst>
                <a:ext uri="{FF2B5EF4-FFF2-40B4-BE49-F238E27FC236}">
                  <a16:creationId xmlns:a16="http://schemas.microsoft.com/office/drawing/2014/main" id="{4D5432DB-7918-4395-B79B-729951F4F8E4}"/>
                </a:ext>
              </a:extLst>
            </p:cNvPr>
            <p:cNvSpPr/>
            <p:nvPr/>
          </p:nvSpPr>
          <p:spPr bwMode="auto">
            <a:xfrm>
              <a:off x="7583488" y="4592638"/>
              <a:ext cx="376238" cy="296863"/>
            </a:xfrm>
            <a:custGeom>
              <a:avLst/>
              <a:gdLst>
                <a:gd name="T0" fmla="*/ 94 w 100"/>
                <a:gd name="T1" fmla="*/ 11 h 79"/>
                <a:gd name="T2" fmla="*/ 26 w 100"/>
                <a:gd name="T3" fmla="*/ 11 h 79"/>
                <a:gd name="T4" fmla="*/ 26 w 100"/>
                <a:gd name="T5" fmla="*/ 4 h 79"/>
                <a:gd name="T6" fmla="*/ 22 w 100"/>
                <a:gd name="T7" fmla="*/ 0 h 79"/>
                <a:gd name="T8" fmla="*/ 5 w 100"/>
                <a:gd name="T9" fmla="*/ 0 h 79"/>
                <a:gd name="T10" fmla="*/ 0 w 100"/>
                <a:gd name="T11" fmla="*/ 4 h 79"/>
                <a:gd name="T12" fmla="*/ 0 w 100"/>
                <a:gd name="T13" fmla="*/ 18 h 79"/>
                <a:gd name="T14" fmla="*/ 0 w 100"/>
                <a:gd name="T15" fmla="*/ 19 h 79"/>
                <a:gd name="T16" fmla="*/ 0 w 100"/>
                <a:gd name="T17" fmla="*/ 72 h 79"/>
                <a:gd name="T18" fmla="*/ 6 w 100"/>
                <a:gd name="T19" fmla="*/ 79 h 79"/>
                <a:gd name="T20" fmla="*/ 94 w 100"/>
                <a:gd name="T21" fmla="*/ 79 h 79"/>
                <a:gd name="T22" fmla="*/ 100 w 100"/>
                <a:gd name="T23" fmla="*/ 72 h 79"/>
                <a:gd name="T24" fmla="*/ 100 w 100"/>
                <a:gd name="T25" fmla="*/ 18 h 79"/>
                <a:gd name="T26" fmla="*/ 94 w 100"/>
                <a:gd name="T27" fmla="*/ 1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0" h="79">
                  <a:moveTo>
                    <a:pt x="94" y="11"/>
                  </a:moveTo>
                  <a:cubicBezTo>
                    <a:pt x="26" y="11"/>
                    <a:pt x="26" y="11"/>
                    <a:pt x="26" y="11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2"/>
                    <a:pt x="24" y="0"/>
                    <a:pt x="22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6"/>
                    <a:pt x="3" y="79"/>
                    <a:pt x="6" y="79"/>
                  </a:cubicBezTo>
                  <a:cubicBezTo>
                    <a:pt x="94" y="79"/>
                    <a:pt x="94" y="79"/>
                    <a:pt x="94" y="79"/>
                  </a:cubicBezTo>
                  <a:cubicBezTo>
                    <a:pt x="97" y="79"/>
                    <a:pt x="100" y="76"/>
                    <a:pt x="100" y="72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4"/>
                    <a:pt x="97" y="11"/>
                    <a:pt x="94" y="11"/>
                  </a:cubicBezTo>
                  <a:close/>
                </a:path>
              </a:pathLst>
            </a:custGeom>
            <a:solidFill>
              <a:srgbClr val="4234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94" name="ïṥľiḍè">
              <a:extLst>
                <a:ext uri="{FF2B5EF4-FFF2-40B4-BE49-F238E27FC236}">
                  <a16:creationId xmlns:a16="http://schemas.microsoft.com/office/drawing/2014/main" id="{4AE5E619-1626-48A5-B883-5A028D91BD3E}"/>
                </a:ext>
              </a:extLst>
            </p:cNvPr>
            <p:cNvSpPr/>
            <p:nvPr/>
          </p:nvSpPr>
          <p:spPr bwMode="auto">
            <a:xfrm>
              <a:off x="8666163" y="2960688"/>
              <a:ext cx="209550" cy="184150"/>
            </a:xfrm>
            <a:custGeom>
              <a:avLst/>
              <a:gdLst>
                <a:gd name="T0" fmla="*/ 44 w 56"/>
                <a:gd name="T1" fmla="*/ 8 h 49"/>
                <a:gd name="T2" fmla="*/ 32 w 56"/>
                <a:gd name="T3" fmla="*/ 11 h 49"/>
                <a:gd name="T4" fmla="*/ 22 w 56"/>
                <a:gd name="T5" fmla="*/ 2 h 49"/>
                <a:gd name="T6" fmla="*/ 5 w 56"/>
                <a:gd name="T7" fmla="*/ 12 h 49"/>
                <a:gd name="T8" fmla="*/ 21 w 56"/>
                <a:gd name="T9" fmla="*/ 49 h 49"/>
                <a:gd name="T10" fmla="*/ 54 w 56"/>
                <a:gd name="T11" fmla="*/ 26 h 49"/>
                <a:gd name="T12" fmla="*/ 44 w 56"/>
                <a:gd name="T13" fmla="*/ 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49">
                  <a:moveTo>
                    <a:pt x="44" y="8"/>
                  </a:moveTo>
                  <a:cubicBezTo>
                    <a:pt x="40" y="7"/>
                    <a:pt x="35" y="8"/>
                    <a:pt x="32" y="11"/>
                  </a:cubicBezTo>
                  <a:cubicBezTo>
                    <a:pt x="30" y="7"/>
                    <a:pt x="27" y="3"/>
                    <a:pt x="22" y="2"/>
                  </a:cubicBezTo>
                  <a:cubicBezTo>
                    <a:pt x="15" y="0"/>
                    <a:pt x="7" y="4"/>
                    <a:pt x="5" y="12"/>
                  </a:cubicBezTo>
                  <a:cubicBezTo>
                    <a:pt x="0" y="28"/>
                    <a:pt x="21" y="49"/>
                    <a:pt x="21" y="49"/>
                  </a:cubicBezTo>
                  <a:cubicBezTo>
                    <a:pt x="21" y="49"/>
                    <a:pt x="49" y="42"/>
                    <a:pt x="54" y="26"/>
                  </a:cubicBezTo>
                  <a:cubicBezTo>
                    <a:pt x="56" y="18"/>
                    <a:pt x="52" y="11"/>
                    <a:pt x="44" y="8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95" name="is1ïde">
              <a:extLst>
                <a:ext uri="{FF2B5EF4-FFF2-40B4-BE49-F238E27FC236}">
                  <a16:creationId xmlns:a16="http://schemas.microsoft.com/office/drawing/2014/main" id="{CE572E5E-0BE3-420F-9373-65F5ACDAA23D}"/>
                </a:ext>
              </a:extLst>
            </p:cNvPr>
            <p:cNvSpPr/>
            <p:nvPr/>
          </p:nvSpPr>
          <p:spPr bwMode="auto">
            <a:xfrm>
              <a:off x="8936038" y="4337051"/>
              <a:ext cx="209550" cy="184150"/>
            </a:xfrm>
            <a:custGeom>
              <a:avLst/>
              <a:gdLst>
                <a:gd name="T0" fmla="*/ 44 w 56"/>
                <a:gd name="T1" fmla="*/ 8 h 49"/>
                <a:gd name="T2" fmla="*/ 31 w 56"/>
                <a:gd name="T3" fmla="*/ 11 h 49"/>
                <a:gd name="T4" fmla="*/ 22 w 56"/>
                <a:gd name="T5" fmla="*/ 2 h 49"/>
                <a:gd name="T6" fmla="*/ 4 w 56"/>
                <a:gd name="T7" fmla="*/ 12 h 49"/>
                <a:gd name="T8" fmla="*/ 20 w 56"/>
                <a:gd name="T9" fmla="*/ 49 h 49"/>
                <a:gd name="T10" fmla="*/ 54 w 56"/>
                <a:gd name="T11" fmla="*/ 26 h 49"/>
                <a:gd name="T12" fmla="*/ 44 w 56"/>
                <a:gd name="T13" fmla="*/ 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49">
                  <a:moveTo>
                    <a:pt x="44" y="8"/>
                  </a:moveTo>
                  <a:cubicBezTo>
                    <a:pt x="39" y="7"/>
                    <a:pt x="35" y="8"/>
                    <a:pt x="31" y="11"/>
                  </a:cubicBezTo>
                  <a:cubicBezTo>
                    <a:pt x="30" y="7"/>
                    <a:pt x="27" y="3"/>
                    <a:pt x="22" y="2"/>
                  </a:cubicBezTo>
                  <a:cubicBezTo>
                    <a:pt x="15" y="0"/>
                    <a:pt x="7" y="4"/>
                    <a:pt x="4" y="12"/>
                  </a:cubicBezTo>
                  <a:cubicBezTo>
                    <a:pt x="0" y="28"/>
                    <a:pt x="20" y="49"/>
                    <a:pt x="20" y="49"/>
                  </a:cubicBezTo>
                  <a:cubicBezTo>
                    <a:pt x="20" y="49"/>
                    <a:pt x="49" y="42"/>
                    <a:pt x="54" y="26"/>
                  </a:cubicBezTo>
                  <a:cubicBezTo>
                    <a:pt x="56" y="18"/>
                    <a:pt x="51" y="11"/>
                    <a:pt x="44" y="8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96" name="îşļîḍé">
              <a:extLst>
                <a:ext uri="{FF2B5EF4-FFF2-40B4-BE49-F238E27FC236}">
                  <a16:creationId xmlns:a16="http://schemas.microsoft.com/office/drawing/2014/main" id="{FF36BC04-229E-42CB-921E-943BB2CC22C2}"/>
                </a:ext>
              </a:extLst>
            </p:cNvPr>
            <p:cNvSpPr/>
            <p:nvPr/>
          </p:nvSpPr>
          <p:spPr bwMode="auto">
            <a:xfrm>
              <a:off x="7459663" y="2889251"/>
              <a:ext cx="209550" cy="184150"/>
            </a:xfrm>
            <a:custGeom>
              <a:avLst/>
              <a:gdLst>
                <a:gd name="T0" fmla="*/ 45 w 56"/>
                <a:gd name="T1" fmla="*/ 8 h 49"/>
                <a:gd name="T2" fmla="*/ 32 w 56"/>
                <a:gd name="T3" fmla="*/ 11 h 49"/>
                <a:gd name="T4" fmla="*/ 23 w 56"/>
                <a:gd name="T5" fmla="*/ 2 h 49"/>
                <a:gd name="T6" fmla="*/ 5 w 56"/>
                <a:gd name="T7" fmla="*/ 12 h 49"/>
                <a:gd name="T8" fmla="*/ 21 w 56"/>
                <a:gd name="T9" fmla="*/ 49 h 49"/>
                <a:gd name="T10" fmla="*/ 54 w 56"/>
                <a:gd name="T11" fmla="*/ 26 h 49"/>
                <a:gd name="T12" fmla="*/ 45 w 56"/>
                <a:gd name="T13" fmla="*/ 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49">
                  <a:moveTo>
                    <a:pt x="45" y="8"/>
                  </a:moveTo>
                  <a:cubicBezTo>
                    <a:pt x="40" y="7"/>
                    <a:pt x="36" y="8"/>
                    <a:pt x="32" y="11"/>
                  </a:cubicBezTo>
                  <a:cubicBezTo>
                    <a:pt x="31" y="7"/>
                    <a:pt x="27" y="3"/>
                    <a:pt x="23" y="2"/>
                  </a:cubicBezTo>
                  <a:cubicBezTo>
                    <a:pt x="15" y="0"/>
                    <a:pt x="7" y="4"/>
                    <a:pt x="5" y="12"/>
                  </a:cubicBezTo>
                  <a:cubicBezTo>
                    <a:pt x="0" y="28"/>
                    <a:pt x="21" y="49"/>
                    <a:pt x="21" y="49"/>
                  </a:cubicBezTo>
                  <a:cubicBezTo>
                    <a:pt x="21" y="49"/>
                    <a:pt x="50" y="42"/>
                    <a:pt x="54" y="26"/>
                  </a:cubicBezTo>
                  <a:cubicBezTo>
                    <a:pt x="56" y="18"/>
                    <a:pt x="52" y="11"/>
                    <a:pt x="45" y="8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97" name="i$1îde">
              <a:extLst>
                <a:ext uri="{FF2B5EF4-FFF2-40B4-BE49-F238E27FC236}">
                  <a16:creationId xmlns:a16="http://schemas.microsoft.com/office/drawing/2014/main" id="{C0010072-E6DD-4708-B1A0-0F53CF9FFBB8}"/>
                </a:ext>
              </a:extLst>
            </p:cNvPr>
            <p:cNvSpPr/>
            <p:nvPr/>
          </p:nvSpPr>
          <p:spPr bwMode="auto">
            <a:xfrm>
              <a:off x="5164138" y="4664076"/>
              <a:ext cx="211138" cy="184150"/>
            </a:xfrm>
            <a:custGeom>
              <a:avLst/>
              <a:gdLst>
                <a:gd name="T0" fmla="*/ 45 w 56"/>
                <a:gd name="T1" fmla="*/ 8 h 49"/>
                <a:gd name="T2" fmla="*/ 32 w 56"/>
                <a:gd name="T3" fmla="*/ 11 h 49"/>
                <a:gd name="T4" fmla="*/ 23 w 56"/>
                <a:gd name="T5" fmla="*/ 2 h 49"/>
                <a:gd name="T6" fmla="*/ 5 w 56"/>
                <a:gd name="T7" fmla="*/ 12 h 49"/>
                <a:gd name="T8" fmla="*/ 21 w 56"/>
                <a:gd name="T9" fmla="*/ 49 h 49"/>
                <a:gd name="T10" fmla="*/ 54 w 56"/>
                <a:gd name="T11" fmla="*/ 26 h 49"/>
                <a:gd name="T12" fmla="*/ 45 w 56"/>
                <a:gd name="T13" fmla="*/ 8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49">
                  <a:moveTo>
                    <a:pt x="45" y="8"/>
                  </a:moveTo>
                  <a:cubicBezTo>
                    <a:pt x="40" y="7"/>
                    <a:pt x="36" y="8"/>
                    <a:pt x="32" y="11"/>
                  </a:cubicBezTo>
                  <a:cubicBezTo>
                    <a:pt x="31" y="6"/>
                    <a:pt x="27" y="3"/>
                    <a:pt x="23" y="2"/>
                  </a:cubicBezTo>
                  <a:cubicBezTo>
                    <a:pt x="15" y="0"/>
                    <a:pt x="7" y="4"/>
                    <a:pt x="5" y="12"/>
                  </a:cubicBezTo>
                  <a:cubicBezTo>
                    <a:pt x="0" y="28"/>
                    <a:pt x="21" y="49"/>
                    <a:pt x="21" y="49"/>
                  </a:cubicBezTo>
                  <a:cubicBezTo>
                    <a:pt x="21" y="49"/>
                    <a:pt x="50" y="42"/>
                    <a:pt x="54" y="26"/>
                  </a:cubicBezTo>
                  <a:cubicBezTo>
                    <a:pt x="56" y="18"/>
                    <a:pt x="52" y="10"/>
                    <a:pt x="45" y="8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98" name="işļïdê">
              <a:extLst>
                <a:ext uri="{FF2B5EF4-FFF2-40B4-BE49-F238E27FC236}">
                  <a16:creationId xmlns:a16="http://schemas.microsoft.com/office/drawing/2014/main" id="{0B95D5C8-0198-41C8-A498-82A7EF601C5A}"/>
                </a:ext>
              </a:extLst>
            </p:cNvPr>
            <p:cNvSpPr/>
            <p:nvPr/>
          </p:nvSpPr>
          <p:spPr bwMode="auto">
            <a:xfrm>
              <a:off x="6200776" y="4302126"/>
              <a:ext cx="180975" cy="161925"/>
            </a:xfrm>
            <a:custGeom>
              <a:avLst/>
              <a:gdLst>
                <a:gd name="T0" fmla="*/ 29 w 48"/>
                <a:gd name="T1" fmla="*/ 2 h 43"/>
                <a:gd name="T2" fmla="*/ 21 w 48"/>
                <a:gd name="T3" fmla="*/ 10 h 43"/>
                <a:gd name="T4" fmla="*/ 10 w 48"/>
                <a:gd name="T5" fmla="*/ 8 h 43"/>
                <a:gd name="T6" fmla="*/ 2 w 48"/>
                <a:gd name="T7" fmla="*/ 23 h 43"/>
                <a:gd name="T8" fmla="*/ 31 w 48"/>
                <a:gd name="T9" fmla="*/ 43 h 43"/>
                <a:gd name="T10" fmla="*/ 44 w 48"/>
                <a:gd name="T11" fmla="*/ 10 h 43"/>
                <a:gd name="T12" fmla="*/ 29 w 48"/>
                <a:gd name="T13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43">
                  <a:moveTo>
                    <a:pt x="29" y="2"/>
                  </a:moveTo>
                  <a:cubicBezTo>
                    <a:pt x="25" y="3"/>
                    <a:pt x="22" y="6"/>
                    <a:pt x="21" y="10"/>
                  </a:cubicBezTo>
                  <a:cubicBezTo>
                    <a:pt x="18" y="8"/>
                    <a:pt x="14" y="7"/>
                    <a:pt x="10" y="8"/>
                  </a:cubicBezTo>
                  <a:cubicBezTo>
                    <a:pt x="3" y="10"/>
                    <a:pt x="0" y="17"/>
                    <a:pt x="2" y="23"/>
                  </a:cubicBezTo>
                  <a:cubicBezTo>
                    <a:pt x="6" y="38"/>
                    <a:pt x="31" y="43"/>
                    <a:pt x="31" y="43"/>
                  </a:cubicBezTo>
                  <a:cubicBezTo>
                    <a:pt x="31" y="43"/>
                    <a:pt x="48" y="24"/>
                    <a:pt x="44" y="10"/>
                  </a:cubicBezTo>
                  <a:cubicBezTo>
                    <a:pt x="42" y="4"/>
                    <a:pt x="35" y="0"/>
                    <a:pt x="29" y="2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99" name="îṩ1íde">
              <a:extLst>
                <a:ext uri="{FF2B5EF4-FFF2-40B4-BE49-F238E27FC236}">
                  <a16:creationId xmlns:a16="http://schemas.microsoft.com/office/drawing/2014/main" id="{4A6C8130-2426-451D-A083-781644AE130A}"/>
                </a:ext>
              </a:extLst>
            </p:cNvPr>
            <p:cNvSpPr/>
            <p:nvPr/>
          </p:nvSpPr>
          <p:spPr bwMode="auto">
            <a:xfrm>
              <a:off x="5449888" y="4746626"/>
              <a:ext cx="150813" cy="131763"/>
            </a:xfrm>
            <a:custGeom>
              <a:avLst/>
              <a:gdLst>
                <a:gd name="T0" fmla="*/ 24 w 40"/>
                <a:gd name="T1" fmla="*/ 2 h 35"/>
                <a:gd name="T2" fmla="*/ 18 w 40"/>
                <a:gd name="T3" fmla="*/ 8 h 35"/>
                <a:gd name="T4" fmla="*/ 9 w 40"/>
                <a:gd name="T5" fmla="*/ 6 h 35"/>
                <a:gd name="T6" fmla="*/ 2 w 40"/>
                <a:gd name="T7" fmla="*/ 19 h 35"/>
                <a:gd name="T8" fmla="*/ 26 w 40"/>
                <a:gd name="T9" fmla="*/ 35 h 35"/>
                <a:gd name="T10" fmla="*/ 37 w 40"/>
                <a:gd name="T11" fmla="*/ 8 h 35"/>
                <a:gd name="T12" fmla="*/ 24 w 40"/>
                <a:gd name="T13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" h="35">
                  <a:moveTo>
                    <a:pt x="24" y="2"/>
                  </a:moveTo>
                  <a:cubicBezTo>
                    <a:pt x="21" y="3"/>
                    <a:pt x="19" y="5"/>
                    <a:pt x="18" y="8"/>
                  </a:cubicBezTo>
                  <a:cubicBezTo>
                    <a:pt x="15" y="6"/>
                    <a:pt x="12" y="5"/>
                    <a:pt x="9" y="6"/>
                  </a:cubicBezTo>
                  <a:cubicBezTo>
                    <a:pt x="3" y="8"/>
                    <a:pt x="0" y="14"/>
                    <a:pt x="2" y="19"/>
                  </a:cubicBezTo>
                  <a:cubicBezTo>
                    <a:pt x="6" y="31"/>
                    <a:pt x="26" y="35"/>
                    <a:pt x="26" y="35"/>
                  </a:cubicBezTo>
                  <a:cubicBezTo>
                    <a:pt x="26" y="35"/>
                    <a:pt x="40" y="19"/>
                    <a:pt x="37" y="8"/>
                  </a:cubicBezTo>
                  <a:cubicBezTo>
                    <a:pt x="35" y="3"/>
                    <a:pt x="29" y="0"/>
                    <a:pt x="24" y="2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00" name="işḻiḓè">
              <a:extLst>
                <a:ext uri="{FF2B5EF4-FFF2-40B4-BE49-F238E27FC236}">
                  <a16:creationId xmlns:a16="http://schemas.microsoft.com/office/drawing/2014/main" id="{6756903A-27FD-4019-A74D-64ADA2CB603D}"/>
                </a:ext>
              </a:extLst>
            </p:cNvPr>
            <p:cNvSpPr/>
            <p:nvPr/>
          </p:nvSpPr>
          <p:spPr bwMode="auto">
            <a:xfrm>
              <a:off x="4694238" y="4130676"/>
              <a:ext cx="211138" cy="187325"/>
            </a:xfrm>
            <a:custGeom>
              <a:avLst/>
              <a:gdLst>
                <a:gd name="T0" fmla="*/ 44 w 56"/>
                <a:gd name="T1" fmla="*/ 9 h 50"/>
                <a:gd name="T2" fmla="*/ 31 w 56"/>
                <a:gd name="T3" fmla="*/ 11 h 50"/>
                <a:gd name="T4" fmla="*/ 22 w 56"/>
                <a:gd name="T5" fmla="*/ 2 h 50"/>
                <a:gd name="T6" fmla="*/ 4 w 56"/>
                <a:gd name="T7" fmla="*/ 12 h 50"/>
                <a:gd name="T8" fmla="*/ 20 w 56"/>
                <a:gd name="T9" fmla="*/ 50 h 50"/>
                <a:gd name="T10" fmla="*/ 53 w 56"/>
                <a:gd name="T11" fmla="*/ 26 h 50"/>
                <a:gd name="T12" fmla="*/ 44 w 56"/>
                <a:gd name="T13" fmla="*/ 9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" h="50">
                  <a:moveTo>
                    <a:pt x="44" y="9"/>
                  </a:moveTo>
                  <a:cubicBezTo>
                    <a:pt x="39" y="7"/>
                    <a:pt x="35" y="8"/>
                    <a:pt x="31" y="11"/>
                  </a:cubicBezTo>
                  <a:cubicBezTo>
                    <a:pt x="30" y="7"/>
                    <a:pt x="26" y="4"/>
                    <a:pt x="22" y="2"/>
                  </a:cubicBezTo>
                  <a:cubicBezTo>
                    <a:pt x="14" y="0"/>
                    <a:pt x="7" y="4"/>
                    <a:pt x="4" y="12"/>
                  </a:cubicBezTo>
                  <a:cubicBezTo>
                    <a:pt x="0" y="29"/>
                    <a:pt x="20" y="50"/>
                    <a:pt x="20" y="50"/>
                  </a:cubicBezTo>
                  <a:cubicBezTo>
                    <a:pt x="20" y="50"/>
                    <a:pt x="49" y="42"/>
                    <a:pt x="53" y="26"/>
                  </a:cubicBezTo>
                  <a:cubicBezTo>
                    <a:pt x="56" y="19"/>
                    <a:pt x="51" y="11"/>
                    <a:pt x="44" y="9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01" name="íSlîdè">
              <a:extLst>
                <a:ext uri="{FF2B5EF4-FFF2-40B4-BE49-F238E27FC236}">
                  <a16:creationId xmlns:a16="http://schemas.microsoft.com/office/drawing/2014/main" id="{1A199DD6-268E-42BD-B8EC-784313F9FFDC}"/>
                </a:ext>
              </a:extLst>
            </p:cNvPr>
            <p:cNvSpPr/>
            <p:nvPr/>
          </p:nvSpPr>
          <p:spPr bwMode="auto">
            <a:xfrm>
              <a:off x="3690938" y="2922588"/>
              <a:ext cx="214313" cy="188913"/>
            </a:xfrm>
            <a:custGeom>
              <a:avLst/>
              <a:gdLst>
                <a:gd name="T0" fmla="*/ 45 w 57"/>
                <a:gd name="T1" fmla="*/ 9 h 50"/>
                <a:gd name="T2" fmla="*/ 32 w 57"/>
                <a:gd name="T3" fmla="*/ 11 h 50"/>
                <a:gd name="T4" fmla="*/ 23 w 57"/>
                <a:gd name="T5" fmla="*/ 3 h 50"/>
                <a:gd name="T6" fmla="*/ 5 w 57"/>
                <a:gd name="T7" fmla="*/ 12 h 50"/>
                <a:gd name="T8" fmla="*/ 21 w 57"/>
                <a:gd name="T9" fmla="*/ 50 h 50"/>
                <a:gd name="T10" fmla="*/ 54 w 57"/>
                <a:gd name="T11" fmla="*/ 27 h 50"/>
                <a:gd name="T12" fmla="*/ 45 w 57"/>
                <a:gd name="T13" fmla="*/ 9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" h="50">
                  <a:moveTo>
                    <a:pt x="45" y="9"/>
                  </a:moveTo>
                  <a:cubicBezTo>
                    <a:pt x="40" y="8"/>
                    <a:pt x="36" y="9"/>
                    <a:pt x="32" y="11"/>
                  </a:cubicBezTo>
                  <a:cubicBezTo>
                    <a:pt x="31" y="7"/>
                    <a:pt x="27" y="4"/>
                    <a:pt x="23" y="3"/>
                  </a:cubicBezTo>
                  <a:cubicBezTo>
                    <a:pt x="15" y="0"/>
                    <a:pt x="7" y="5"/>
                    <a:pt x="5" y="12"/>
                  </a:cubicBezTo>
                  <a:cubicBezTo>
                    <a:pt x="0" y="29"/>
                    <a:pt x="21" y="50"/>
                    <a:pt x="21" y="50"/>
                  </a:cubicBezTo>
                  <a:cubicBezTo>
                    <a:pt x="21" y="50"/>
                    <a:pt x="50" y="42"/>
                    <a:pt x="54" y="27"/>
                  </a:cubicBezTo>
                  <a:cubicBezTo>
                    <a:pt x="57" y="19"/>
                    <a:pt x="52" y="11"/>
                    <a:pt x="45" y="9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02" name="ïṩľiďè">
              <a:extLst>
                <a:ext uri="{FF2B5EF4-FFF2-40B4-BE49-F238E27FC236}">
                  <a16:creationId xmlns:a16="http://schemas.microsoft.com/office/drawing/2014/main" id="{B1216DA4-8440-409C-9EC2-7134511A48F4}"/>
                </a:ext>
              </a:extLst>
            </p:cNvPr>
            <p:cNvSpPr/>
            <p:nvPr/>
          </p:nvSpPr>
          <p:spPr bwMode="auto">
            <a:xfrm>
              <a:off x="6389688" y="2122488"/>
              <a:ext cx="100013" cy="90488"/>
            </a:xfrm>
            <a:custGeom>
              <a:avLst/>
              <a:gdLst>
                <a:gd name="T0" fmla="*/ 19 w 27"/>
                <a:gd name="T1" fmla="*/ 0 h 24"/>
                <a:gd name="T2" fmla="*/ 13 w 27"/>
                <a:gd name="T3" fmla="*/ 4 h 24"/>
                <a:gd name="T4" fmla="*/ 7 w 27"/>
                <a:gd name="T5" fmla="*/ 1 h 24"/>
                <a:gd name="T6" fmla="*/ 0 w 27"/>
                <a:gd name="T7" fmla="*/ 9 h 24"/>
                <a:gd name="T8" fmla="*/ 15 w 27"/>
                <a:gd name="T9" fmla="*/ 24 h 24"/>
                <a:gd name="T10" fmla="*/ 27 w 27"/>
                <a:gd name="T11" fmla="*/ 7 h 24"/>
                <a:gd name="T12" fmla="*/ 19 w 27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24">
                  <a:moveTo>
                    <a:pt x="19" y="0"/>
                  </a:moveTo>
                  <a:cubicBezTo>
                    <a:pt x="17" y="0"/>
                    <a:pt x="15" y="2"/>
                    <a:pt x="13" y="4"/>
                  </a:cubicBezTo>
                  <a:cubicBezTo>
                    <a:pt x="12" y="2"/>
                    <a:pt x="10" y="1"/>
                    <a:pt x="7" y="1"/>
                  </a:cubicBezTo>
                  <a:cubicBezTo>
                    <a:pt x="3" y="1"/>
                    <a:pt x="0" y="5"/>
                    <a:pt x="0" y="9"/>
                  </a:cubicBezTo>
                  <a:cubicBezTo>
                    <a:pt x="1" y="18"/>
                    <a:pt x="15" y="24"/>
                    <a:pt x="15" y="24"/>
                  </a:cubicBezTo>
                  <a:cubicBezTo>
                    <a:pt x="15" y="24"/>
                    <a:pt x="27" y="16"/>
                    <a:pt x="27" y="7"/>
                  </a:cubicBezTo>
                  <a:cubicBezTo>
                    <a:pt x="27" y="3"/>
                    <a:pt x="23" y="0"/>
                    <a:pt x="19" y="0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03" name="íśľidè">
              <a:extLst>
                <a:ext uri="{FF2B5EF4-FFF2-40B4-BE49-F238E27FC236}">
                  <a16:creationId xmlns:a16="http://schemas.microsoft.com/office/drawing/2014/main" id="{81CA1ACE-E7C3-421E-A069-DD2D178CF183}"/>
                </a:ext>
              </a:extLst>
            </p:cNvPr>
            <p:cNvSpPr/>
            <p:nvPr/>
          </p:nvSpPr>
          <p:spPr bwMode="auto">
            <a:xfrm>
              <a:off x="5840413" y="2720976"/>
              <a:ext cx="101600" cy="88900"/>
            </a:xfrm>
            <a:custGeom>
              <a:avLst/>
              <a:gdLst>
                <a:gd name="T0" fmla="*/ 19 w 27"/>
                <a:gd name="T1" fmla="*/ 0 h 24"/>
                <a:gd name="T2" fmla="*/ 13 w 27"/>
                <a:gd name="T3" fmla="*/ 3 h 24"/>
                <a:gd name="T4" fmla="*/ 7 w 27"/>
                <a:gd name="T5" fmla="*/ 1 h 24"/>
                <a:gd name="T6" fmla="*/ 0 w 27"/>
                <a:gd name="T7" fmla="*/ 9 h 24"/>
                <a:gd name="T8" fmla="*/ 15 w 27"/>
                <a:gd name="T9" fmla="*/ 24 h 24"/>
                <a:gd name="T10" fmla="*/ 27 w 27"/>
                <a:gd name="T11" fmla="*/ 7 h 24"/>
                <a:gd name="T12" fmla="*/ 19 w 27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" h="24">
                  <a:moveTo>
                    <a:pt x="19" y="0"/>
                  </a:moveTo>
                  <a:cubicBezTo>
                    <a:pt x="16" y="0"/>
                    <a:pt x="14" y="1"/>
                    <a:pt x="13" y="3"/>
                  </a:cubicBezTo>
                  <a:cubicBezTo>
                    <a:pt x="12" y="2"/>
                    <a:pt x="10" y="1"/>
                    <a:pt x="7" y="1"/>
                  </a:cubicBezTo>
                  <a:cubicBezTo>
                    <a:pt x="3" y="1"/>
                    <a:pt x="0" y="5"/>
                    <a:pt x="0" y="9"/>
                  </a:cubicBezTo>
                  <a:cubicBezTo>
                    <a:pt x="1" y="18"/>
                    <a:pt x="15" y="24"/>
                    <a:pt x="15" y="24"/>
                  </a:cubicBezTo>
                  <a:cubicBezTo>
                    <a:pt x="15" y="24"/>
                    <a:pt x="27" y="15"/>
                    <a:pt x="27" y="7"/>
                  </a:cubicBezTo>
                  <a:cubicBezTo>
                    <a:pt x="26" y="3"/>
                    <a:pt x="23" y="0"/>
                    <a:pt x="19" y="0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04" name="îś1iḍé">
              <a:extLst>
                <a:ext uri="{FF2B5EF4-FFF2-40B4-BE49-F238E27FC236}">
                  <a16:creationId xmlns:a16="http://schemas.microsoft.com/office/drawing/2014/main" id="{A11EE8D1-B199-4110-82D2-B445D0BE21CE}"/>
                </a:ext>
              </a:extLst>
            </p:cNvPr>
            <p:cNvSpPr/>
            <p:nvPr/>
          </p:nvSpPr>
          <p:spPr bwMode="auto">
            <a:xfrm>
              <a:off x="3662363" y="3232151"/>
              <a:ext cx="104775" cy="88900"/>
            </a:xfrm>
            <a:custGeom>
              <a:avLst/>
              <a:gdLst>
                <a:gd name="T0" fmla="*/ 19 w 28"/>
                <a:gd name="T1" fmla="*/ 0 h 24"/>
                <a:gd name="T2" fmla="*/ 14 w 28"/>
                <a:gd name="T3" fmla="*/ 3 h 24"/>
                <a:gd name="T4" fmla="*/ 8 w 28"/>
                <a:gd name="T5" fmla="*/ 1 h 24"/>
                <a:gd name="T6" fmla="*/ 1 w 28"/>
                <a:gd name="T7" fmla="*/ 9 h 24"/>
                <a:gd name="T8" fmla="*/ 15 w 28"/>
                <a:gd name="T9" fmla="*/ 24 h 24"/>
                <a:gd name="T10" fmla="*/ 27 w 28"/>
                <a:gd name="T11" fmla="*/ 7 h 24"/>
                <a:gd name="T12" fmla="*/ 19 w 28"/>
                <a:gd name="T13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24">
                  <a:moveTo>
                    <a:pt x="19" y="0"/>
                  </a:moveTo>
                  <a:cubicBezTo>
                    <a:pt x="17" y="0"/>
                    <a:pt x="15" y="2"/>
                    <a:pt x="14" y="3"/>
                  </a:cubicBezTo>
                  <a:cubicBezTo>
                    <a:pt x="12" y="2"/>
                    <a:pt x="10" y="1"/>
                    <a:pt x="8" y="1"/>
                  </a:cubicBezTo>
                  <a:cubicBezTo>
                    <a:pt x="3" y="1"/>
                    <a:pt x="0" y="5"/>
                    <a:pt x="1" y="9"/>
                  </a:cubicBezTo>
                  <a:cubicBezTo>
                    <a:pt x="1" y="18"/>
                    <a:pt x="15" y="24"/>
                    <a:pt x="15" y="24"/>
                  </a:cubicBezTo>
                  <a:cubicBezTo>
                    <a:pt x="15" y="24"/>
                    <a:pt x="28" y="15"/>
                    <a:pt x="27" y="7"/>
                  </a:cubicBezTo>
                  <a:cubicBezTo>
                    <a:pt x="27" y="3"/>
                    <a:pt x="23" y="0"/>
                    <a:pt x="19" y="0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05" name="iśḻíḋé">
              <a:extLst>
                <a:ext uri="{FF2B5EF4-FFF2-40B4-BE49-F238E27FC236}">
                  <a16:creationId xmlns:a16="http://schemas.microsoft.com/office/drawing/2014/main" id="{254E0BA9-DD5E-4984-8772-8E5F37DB3FFD}"/>
                </a:ext>
              </a:extLst>
            </p:cNvPr>
            <p:cNvSpPr/>
            <p:nvPr/>
          </p:nvSpPr>
          <p:spPr bwMode="auto">
            <a:xfrm>
              <a:off x="6978651" y="2081213"/>
              <a:ext cx="214313" cy="188913"/>
            </a:xfrm>
            <a:custGeom>
              <a:avLst/>
              <a:gdLst>
                <a:gd name="T0" fmla="*/ 46 w 57"/>
                <a:gd name="T1" fmla="*/ 12 h 50"/>
                <a:gd name="T2" fmla="*/ 34 w 57"/>
                <a:gd name="T3" fmla="*/ 13 h 50"/>
                <a:gd name="T4" fmla="*/ 25 w 57"/>
                <a:gd name="T5" fmla="*/ 3 h 50"/>
                <a:gd name="T6" fmla="*/ 7 w 57"/>
                <a:gd name="T7" fmla="*/ 11 h 50"/>
                <a:gd name="T8" fmla="*/ 18 w 57"/>
                <a:gd name="T9" fmla="*/ 50 h 50"/>
                <a:gd name="T10" fmla="*/ 54 w 57"/>
                <a:gd name="T11" fmla="*/ 31 h 50"/>
                <a:gd name="T12" fmla="*/ 46 w 57"/>
                <a:gd name="T13" fmla="*/ 1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" h="50">
                  <a:moveTo>
                    <a:pt x="46" y="12"/>
                  </a:moveTo>
                  <a:cubicBezTo>
                    <a:pt x="42" y="10"/>
                    <a:pt x="37" y="11"/>
                    <a:pt x="34" y="13"/>
                  </a:cubicBezTo>
                  <a:cubicBezTo>
                    <a:pt x="33" y="9"/>
                    <a:pt x="30" y="5"/>
                    <a:pt x="25" y="3"/>
                  </a:cubicBezTo>
                  <a:cubicBezTo>
                    <a:pt x="18" y="0"/>
                    <a:pt x="10" y="3"/>
                    <a:pt x="7" y="11"/>
                  </a:cubicBezTo>
                  <a:cubicBezTo>
                    <a:pt x="0" y="26"/>
                    <a:pt x="18" y="50"/>
                    <a:pt x="18" y="50"/>
                  </a:cubicBezTo>
                  <a:cubicBezTo>
                    <a:pt x="18" y="50"/>
                    <a:pt x="47" y="46"/>
                    <a:pt x="54" y="31"/>
                  </a:cubicBezTo>
                  <a:cubicBezTo>
                    <a:pt x="57" y="24"/>
                    <a:pt x="53" y="15"/>
                    <a:pt x="46" y="12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06" name="ïSľîde">
              <a:extLst>
                <a:ext uri="{FF2B5EF4-FFF2-40B4-BE49-F238E27FC236}">
                  <a16:creationId xmlns:a16="http://schemas.microsoft.com/office/drawing/2014/main" id="{527EC98A-5FE9-45A5-9132-CD6739C90D0C}"/>
                </a:ext>
              </a:extLst>
            </p:cNvPr>
            <p:cNvSpPr/>
            <p:nvPr/>
          </p:nvSpPr>
          <p:spPr bwMode="auto">
            <a:xfrm>
              <a:off x="5581651" y="2020888"/>
              <a:ext cx="214313" cy="184150"/>
            </a:xfrm>
            <a:custGeom>
              <a:avLst/>
              <a:gdLst>
                <a:gd name="T0" fmla="*/ 46 w 57"/>
                <a:gd name="T1" fmla="*/ 12 h 49"/>
                <a:gd name="T2" fmla="*/ 34 w 57"/>
                <a:gd name="T3" fmla="*/ 12 h 49"/>
                <a:gd name="T4" fmla="*/ 25 w 57"/>
                <a:gd name="T5" fmla="*/ 3 h 49"/>
                <a:gd name="T6" fmla="*/ 7 w 57"/>
                <a:gd name="T7" fmla="*/ 10 h 49"/>
                <a:gd name="T8" fmla="*/ 18 w 57"/>
                <a:gd name="T9" fmla="*/ 49 h 49"/>
                <a:gd name="T10" fmla="*/ 54 w 57"/>
                <a:gd name="T11" fmla="*/ 30 h 49"/>
                <a:gd name="T12" fmla="*/ 46 w 57"/>
                <a:gd name="T13" fmla="*/ 12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7" h="49">
                  <a:moveTo>
                    <a:pt x="46" y="12"/>
                  </a:moveTo>
                  <a:cubicBezTo>
                    <a:pt x="42" y="10"/>
                    <a:pt x="37" y="10"/>
                    <a:pt x="34" y="12"/>
                  </a:cubicBezTo>
                  <a:cubicBezTo>
                    <a:pt x="33" y="8"/>
                    <a:pt x="30" y="4"/>
                    <a:pt x="25" y="3"/>
                  </a:cubicBezTo>
                  <a:cubicBezTo>
                    <a:pt x="18" y="0"/>
                    <a:pt x="10" y="3"/>
                    <a:pt x="7" y="10"/>
                  </a:cubicBezTo>
                  <a:cubicBezTo>
                    <a:pt x="0" y="26"/>
                    <a:pt x="18" y="49"/>
                    <a:pt x="18" y="49"/>
                  </a:cubicBezTo>
                  <a:cubicBezTo>
                    <a:pt x="18" y="49"/>
                    <a:pt x="47" y="45"/>
                    <a:pt x="54" y="30"/>
                  </a:cubicBezTo>
                  <a:cubicBezTo>
                    <a:pt x="57" y="23"/>
                    <a:pt x="54" y="15"/>
                    <a:pt x="46" y="12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07" name="ïṥḻiďé">
              <a:extLst>
                <a:ext uri="{FF2B5EF4-FFF2-40B4-BE49-F238E27FC236}">
                  <a16:creationId xmlns:a16="http://schemas.microsoft.com/office/drawing/2014/main" id="{4324DC21-D4DA-4715-BEBB-D23F7DDAA434}"/>
                </a:ext>
              </a:extLst>
            </p:cNvPr>
            <p:cNvSpPr/>
            <p:nvPr/>
          </p:nvSpPr>
          <p:spPr bwMode="auto">
            <a:xfrm>
              <a:off x="8842376" y="4164013"/>
              <a:ext cx="93663" cy="82550"/>
            </a:xfrm>
            <a:custGeom>
              <a:avLst/>
              <a:gdLst>
                <a:gd name="T0" fmla="*/ 21 w 25"/>
                <a:gd name="T1" fmla="*/ 6 h 22"/>
                <a:gd name="T2" fmla="*/ 15 w 25"/>
                <a:gd name="T3" fmla="*/ 6 h 22"/>
                <a:gd name="T4" fmla="*/ 11 w 25"/>
                <a:gd name="T5" fmla="*/ 1 h 22"/>
                <a:gd name="T6" fmla="*/ 3 w 25"/>
                <a:gd name="T7" fmla="*/ 5 h 22"/>
                <a:gd name="T8" fmla="*/ 8 w 25"/>
                <a:gd name="T9" fmla="*/ 22 h 22"/>
                <a:gd name="T10" fmla="*/ 24 w 25"/>
                <a:gd name="T11" fmla="*/ 14 h 22"/>
                <a:gd name="T12" fmla="*/ 21 w 25"/>
                <a:gd name="T13" fmla="*/ 6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22">
                  <a:moveTo>
                    <a:pt x="21" y="6"/>
                  </a:moveTo>
                  <a:cubicBezTo>
                    <a:pt x="19" y="5"/>
                    <a:pt x="17" y="5"/>
                    <a:pt x="15" y="6"/>
                  </a:cubicBezTo>
                  <a:cubicBezTo>
                    <a:pt x="15" y="4"/>
                    <a:pt x="13" y="2"/>
                    <a:pt x="11" y="1"/>
                  </a:cubicBezTo>
                  <a:cubicBezTo>
                    <a:pt x="8" y="0"/>
                    <a:pt x="5" y="2"/>
                    <a:pt x="3" y="5"/>
                  </a:cubicBezTo>
                  <a:cubicBezTo>
                    <a:pt x="0" y="12"/>
                    <a:pt x="8" y="22"/>
                    <a:pt x="8" y="22"/>
                  </a:cubicBezTo>
                  <a:cubicBezTo>
                    <a:pt x="8" y="22"/>
                    <a:pt x="21" y="20"/>
                    <a:pt x="24" y="14"/>
                  </a:cubicBezTo>
                  <a:cubicBezTo>
                    <a:pt x="25" y="11"/>
                    <a:pt x="24" y="7"/>
                    <a:pt x="21" y="6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08" name="îśľîďê">
              <a:extLst>
                <a:ext uri="{FF2B5EF4-FFF2-40B4-BE49-F238E27FC236}">
                  <a16:creationId xmlns:a16="http://schemas.microsoft.com/office/drawing/2014/main" id="{DF3B7285-3975-40F0-A216-954903755E3F}"/>
                </a:ext>
              </a:extLst>
            </p:cNvPr>
            <p:cNvSpPr/>
            <p:nvPr/>
          </p:nvSpPr>
          <p:spPr bwMode="auto">
            <a:xfrm>
              <a:off x="8482013" y="3611563"/>
              <a:ext cx="93663" cy="82550"/>
            </a:xfrm>
            <a:custGeom>
              <a:avLst/>
              <a:gdLst>
                <a:gd name="T0" fmla="*/ 14 w 25"/>
                <a:gd name="T1" fmla="*/ 1 h 22"/>
                <a:gd name="T2" fmla="*/ 10 w 25"/>
                <a:gd name="T3" fmla="*/ 5 h 22"/>
                <a:gd name="T4" fmla="*/ 5 w 25"/>
                <a:gd name="T5" fmla="*/ 5 h 22"/>
                <a:gd name="T6" fmla="*/ 1 w 25"/>
                <a:gd name="T7" fmla="*/ 13 h 22"/>
                <a:gd name="T8" fmla="*/ 17 w 25"/>
                <a:gd name="T9" fmla="*/ 22 h 22"/>
                <a:gd name="T10" fmla="*/ 22 w 25"/>
                <a:gd name="T11" fmla="*/ 4 h 22"/>
                <a:gd name="T12" fmla="*/ 14 w 25"/>
                <a:gd name="T13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22">
                  <a:moveTo>
                    <a:pt x="14" y="1"/>
                  </a:moveTo>
                  <a:cubicBezTo>
                    <a:pt x="12" y="2"/>
                    <a:pt x="11" y="3"/>
                    <a:pt x="10" y="5"/>
                  </a:cubicBezTo>
                  <a:cubicBezTo>
                    <a:pt x="9" y="4"/>
                    <a:pt x="7" y="4"/>
                    <a:pt x="5" y="5"/>
                  </a:cubicBezTo>
                  <a:cubicBezTo>
                    <a:pt x="2" y="6"/>
                    <a:pt x="0" y="10"/>
                    <a:pt x="1" y="13"/>
                  </a:cubicBezTo>
                  <a:cubicBezTo>
                    <a:pt x="4" y="20"/>
                    <a:pt x="17" y="22"/>
                    <a:pt x="17" y="22"/>
                  </a:cubicBezTo>
                  <a:cubicBezTo>
                    <a:pt x="17" y="22"/>
                    <a:pt x="25" y="11"/>
                    <a:pt x="22" y="4"/>
                  </a:cubicBezTo>
                  <a:cubicBezTo>
                    <a:pt x="21" y="1"/>
                    <a:pt x="17" y="0"/>
                    <a:pt x="14" y="1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09" name="îSḻîḋè">
              <a:extLst>
                <a:ext uri="{FF2B5EF4-FFF2-40B4-BE49-F238E27FC236}">
                  <a16:creationId xmlns:a16="http://schemas.microsoft.com/office/drawing/2014/main" id="{0EB29524-2BB8-4187-83A3-E26228529E5A}"/>
                </a:ext>
              </a:extLst>
            </p:cNvPr>
            <p:cNvSpPr/>
            <p:nvPr/>
          </p:nvSpPr>
          <p:spPr bwMode="auto">
            <a:xfrm>
              <a:off x="8312151" y="2828926"/>
              <a:ext cx="93663" cy="87313"/>
            </a:xfrm>
            <a:custGeom>
              <a:avLst/>
              <a:gdLst>
                <a:gd name="T0" fmla="*/ 14 w 25"/>
                <a:gd name="T1" fmla="*/ 2 h 23"/>
                <a:gd name="T2" fmla="*/ 11 w 25"/>
                <a:gd name="T3" fmla="*/ 6 h 23"/>
                <a:gd name="T4" fmla="*/ 5 w 25"/>
                <a:gd name="T5" fmla="*/ 6 h 23"/>
                <a:gd name="T6" fmla="*/ 2 w 25"/>
                <a:gd name="T7" fmla="*/ 14 h 23"/>
                <a:gd name="T8" fmla="*/ 17 w 25"/>
                <a:gd name="T9" fmla="*/ 23 h 23"/>
                <a:gd name="T10" fmla="*/ 23 w 25"/>
                <a:gd name="T11" fmla="*/ 5 h 23"/>
                <a:gd name="T12" fmla="*/ 14 w 25"/>
                <a:gd name="T13" fmla="*/ 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" h="23">
                  <a:moveTo>
                    <a:pt x="14" y="2"/>
                  </a:moveTo>
                  <a:cubicBezTo>
                    <a:pt x="13" y="3"/>
                    <a:pt x="11" y="4"/>
                    <a:pt x="11" y="6"/>
                  </a:cubicBezTo>
                  <a:cubicBezTo>
                    <a:pt x="9" y="5"/>
                    <a:pt x="7" y="5"/>
                    <a:pt x="5" y="6"/>
                  </a:cubicBezTo>
                  <a:cubicBezTo>
                    <a:pt x="2" y="7"/>
                    <a:pt x="0" y="10"/>
                    <a:pt x="2" y="14"/>
                  </a:cubicBezTo>
                  <a:cubicBezTo>
                    <a:pt x="4" y="21"/>
                    <a:pt x="17" y="23"/>
                    <a:pt x="17" y="23"/>
                  </a:cubicBezTo>
                  <a:cubicBezTo>
                    <a:pt x="17" y="23"/>
                    <a:pt x="25" y="12"/>
                    <a:pt x="23" y="5"/>
                  </a:cubicBezTo>
                  <a:cubicBezTo>
                    <a:pt x="21" y="2"/>
                    <a:pt x="18" y="0"/>
                    <a:pt x="14" y="2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10" name="iśļîḍê">
              <a:extLst>
                <a:ext uri="{FF2B5EF4-FFF2-40B4-BE49-F238E27FC236}">
                  <a16:creationId xmlns:a16="http://schemas.microsoft.com/office/drawing/2014/main" id="{E39BCAA9-A596-4D2D-9A39-41C3ED612696}"/>
                </a:ext>
              </a:extLst>
            </p:cNvPr>
            <p:cNvSpPr/>
            <p:nvPr/>
          </p:nvSpPr>
          <p:spPr bwMode="auto">
            <a:xfrm>
              <a:off x="6588126" y="1803401"/>
              <a:ext cx="338138" cy="296863"/>
            </a:xfrm>
            <a:custGeom>
              <a:avLst/>
              <a:gdLst>
                <a:gd name="T0" fmla="*/ 69 w 90"/>
                <a:gd name="T1" fmla="*/ 10 h 79"/>
                <a:gd name="T2" fmla="*/ 49 w 90"/>
                <a:gd name="T3" fmla="*/ 15 h 79"/>
                <a:gd name="T4" fmla="*/ 33 w 90"/>
                <a:gd name="T5" fmla="*/ 3 h 79"/>
                <a:gd name="T6" fmla="*/ 6 w 90"/>
                <a:gd name="T7" fmla="*/ 21 h 79"/>
                <a:gd name="T8" fmla="*/ 36 w 90"/>
                <a:gd name="T9" fmla="*/ 79 h 79"/>
                <a:gd name="T10" fmla="*/ 87 w 90"/>
                <a:gd name="T11" fmla="*/ 37 h 79"/>
                <a:gd name="T12" fmla="*/ 69 w 90"/>
                <a:gd name="T13" fmla="*/ 1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79">
                  <a:moveTo>
                    <a:pt x="69" y="10"/>
                  </a:moveTo>
                  <a:cubicBezTo>
                    <a:pt x="62" y="8"/>
                    <a:pt x="54" y="11"/>
                    <a:pt x="49" y="15"/>
                  </a:cubicBezTo>
                  <a:cubicBezTo>
                    <a:pt x="46" y="9"/>
                    <a:pt x="40" y="4"/>
                    <a:pt x="33" y="3"/>
                  </a:cubicBezTo>
                  <a:cubicBezTo>
                    <a:pt x="20" y="0"/>
                    <a:pt x="8" y="8"/>
                    <a:pt x="6" y="21"/>
                  </a:cubicBezTo>
                  <a:cubicBezTo>
                    <a:pt x="0" y="48"/>
                    <a:pt x="36" y="79"/>
                    <a:pt x="36" y="79"/>
                  </a:cubicBezTo>
                  <a:cubicBezTo>
                    <a:pt x="36" y="79"/>
                    <a:pt x="82" y="63"/>
                    <a:pt x="87" y="37"/>
                  </a:cubicBezTo>
                  <a:cubicBezTo>
                    <a:pt x="90" y="25"/>
                    <a:pt x="82" y="12"/>
                    <a:pt x="69" y="10"/>
                  </a:cubicBezTo>
                  <a:close/>
                </a:path>
              </a:pathLst>
            </a:custGeom>
            <a:solidFill>
              <a:srgbClr val="E845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11" name="îṥ1ïḍê">
              <a:extLst>
                <a:ext uri="{FF2B5EF4-FFF2-40B4-BE49-F238E27FC236}">
                  <a16:creationId xmlns:a16="http://schemas.microsoft.com/office/drawing/2014/main" id="{4DB3C6FC-14CF-4BA2-ACA5-13C0F93EE615}"/>
                </a:ext>
              </a:extLst>
            </p:cNvPr>
            <p:cNvSpPr/>
            <p:nvPr/>
          </p:nvSpPr>
          <p:spPr bwMode="auto">
            <a:xfrm>
              <a:off x="6016626" y="2322513"/>
              <a:ext cx="173038" cy="157163"/>
            </a:xfrm>
            <a:custGeom>
              <a:avLst/>
              <a:gdLst>
                <a:gd name="T0" fmla="*/ 32 w 46"/>
                <a:gd name="T1" fmla="*/ 0 h 42"/>
                <a:gd name="T2" fmla="*/ 23 w 46"/>
                <a:gd name="T3" fmla="*/ 6 h 42"/>
                <a:gd name="T4" fmla="*/ 12 w 46"/>
                <a:gd name="T5" fmla="*/ 1 h 42"/>
                <a:gd name="T6" fmla="*/ 0 w 46"/>
                <a:gd name="T7" fmla="*/ 14 h 42"/>
                <a:gd name="T8" fmla="*/ 24 w 46"/>
                <a:gd name="T9" fmla="*/ 42 h 42"/>
                <a:gd name="T10" fmla="*/ 46 w 46"/>
                <a:gd name="T11" fmla="*/ 12 h 42"/>
                <a:gd name="T12" fmla="*/ 32 w 46"/>
                <a:gd name="T13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6" h="42">
                  <a:moveTo>
                    <a:pt x="32" y="0"/>
                  </a:moveTo>
                  <a:cubicBezTo>
                    <a:pt x="28" y="0"/>
                    <a:pt x="25" y="2"/>
                    <a:pt x="23" y="6"/>
                  </a:cubicBezTo>
                  <a:cubicBezTo>
                    <a:pt x="20" y="2"/>
                    <a:pt x="16" y="1"/>
                    <a:pt x="12" y="1"/>
                  </a:cubicBezTo>
                  <a:cubicBezTo>
                    <a:pt x="5" y="1"/>
                    <a:pt x="0" y="7"/>
                    <a:pt x="0" y="14"/>
                  </a:cubicBezTo>
                  <a:cubicBezTo>
                    <a:pt x="1" y="30"/>
                    <a:pt x="24" y="42"/>
                    <a:pt x="24" y="42"/>
                  </a:cubicBezTo>
                  <a:cubicBezTo>
                    <a:pt x="24" y="42"/>
                    <a:pt x="46" y="27"/>
                    <a:pt x="46" y="12"/>
                  </a:cubicBezTo>
                  <a:cubicBezTo>
                    <a:pt x="45" y="5"/>
                    <a:pt x="39" y="0"/>
                    <a:pt x="32" y="0"/>
                  </a:cubicBezTo>
                  <a:close/>
                </a:path>
              </a:pathLst>
            </a:custGeom>
            <a:solidFill>
              <a:srgbClr val="3126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12" name="iṣlíḋè">
              <a:extLst>
                <a:ext uri="{FF2B5EF4-FFF2-40B4-BE49-F238E27FC236}">
                  <a16:creationId xmlns:a16="http://schemas.microsoft.com/office/drawing/2014/main" id="{598BA7A3-920D-4F8E-9A72-DE524C88F715}"/>
                </a:ext>
              </a:extLst>
            </p:cNvPr>
            <p:cNvSpPr/>
            <p:nvPr/>
          </p:nvSpPr>
          <p:spPr bwMode="auto">
            <a:xfrm>
              <a:off x="5862638" y="2152651"/>
              <a:ext cx="473075" cy="673100"/>
            </a:xfrm>
            <a:custGeom>
              <a:avLst/>
              <a:gdLst>
                <a:gd name="T0" fmla="*/ 63 w 126"/>
                <a:gd name="T1" fmla="*/ 0 h 179"/>
                <a:gd name="T2" fmla="*/ 0 w 126"/>
                <a:gd name="T3" fmla="*/ 64 h 179"/>
                <a:gd name="T4" fmla="*/ 63 w 126"/>
                <a:gd name="T5" fmla="*/ 179 h 179"/>
                <a:gd name="T6" fmla="*/ 126 w 126"/>
                <a:gd name="T7" fmla="*/ 64 h 179"/>
                <a:gd name="T8" fmla="*/ 63 w 126"/>
                <a:gd name="T9" fmla="*/ 0 h 179"/>
                <a:gd name="T10" fmla="*/ 63 w 126"/>
                <a:gd name="T11" fmla="*/ 106 h 179"/>
                <a:gd name="T12" fmla="*/ 22 w 126"/>
                <a:gd name="T13" fmla="*/ 65 h 179"/>
                <a:gd name="T14" fmla="*/ 63 w 126"/>
                <a:gd name="T15" fmla="*/ 24 h 179"/>
                <a:gd name="T16" fmla="*/ 104 w 126"/>
                <a:gd name="T17" fmla="*/ 65 h 179"/>
                <a:gd name="T18" fmla="*/ 63 w 126"/>
                <a:gd name="T19" fmla="*/ 10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6" h="179">
                  <a:moveTo>
                    <a:pt x="63" y="0"/>
                  </a:moveTo>
                  <a:cubicBezTo>
                    <a:pt x="28" y="0"/>
                    <a:pt x="0" y="29"/>
                    <a:pt x="0" y="64"/>
                  </a:cubicBezTo>
                  <a:cubicBezTo>
                    <a:pt x="0" y="99"/>
                    <a:pt x="63" y="179"/>
                    <a:pt x="63" y="179"/>
                  </a:cubicBezTo>
                  <a:cubicBezTo>
                    <a:pt x="63" y="179"/>
                    <a:pt x="126" y="99"/>
                    <a:pt x="126" y="64"/>
                  </a:cubicBezTo>
                  <a:cubicBezTo>
                    <a:pt x="126" y="29"/>
                    <a:pt x="98" y="0"/>
                    <a:pt x="63" y="0"/>
                  </a:cubicBezTo>
                  <a:close/>
                  <a:moveTo>
                    <a:pt x="63" y="106"/>
                  </a:moveTo>
                  <a:cubicBezTo>
                    <a:pt x="40" y="106"/>
                    <a:pt x="22" y="88"/>
                    <a:pt x="22" y="65"/>
                  </a:cubicBezTo>
                  <a:cubicBezTo>
                    <a:pt x="22" y="42"/>
                    <a:pt x="40" y="24"/>
                    <a:pt x="63" y="24"/>
                  </a:cubicBezTo>
                  <a:cubicBezTo>
                    <a:pt x="86" y="24"/>
                    <a:pt x="104" y="42"/>
                    <a:pt x="104" y="65"/>
                  </a:cubicBezTo>
                  <a:cubicBezTo>
                    <a:pt x="104" y="88"/>
                    <a:pt x="86" y="106"/>
                    <a:pt x="63" y="106"/>
                  </a:cubicBezTo>
                  <a:close/>
                </a:path>
              </a:pathLst>
            </a:custGeom>
            <a:solidFill>
              <a:srgbClr val="3126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13" name="íṩľîḑe">
              <a:extLst>
                <a:ext uri="{FF2B5EF4-FFF2-40B4-BE49-F238E27FC236}">
                  <a16:creationId xmlns:a16="http://schemas.microsoft.com/office/drawing/2014/main" id="{2BCE09D9-12FE-4EE2-8ECE-FF884889C0B6}"/>
                </a:ext>
              </a:extLst>
            </p:cNvPr>
            <p:cNvSpPr/>
            <p:nvPr/>
          </p:nvSpPr>
          <p:spPr bwMode="auto">
            <a:xfrm>
              <a:off x="3970338" y="2976563"/>
              <a:ext cx="784225" cy="457200"/>
            </a:xfrm>
            <a:custGeom>
              <a:avLst/>
              <a:gdLst>
                <a:gd name="T0" fmla="*/ 208 w 209"/>
                <a:gd name="T1" fmla="*/ 0 h 122"/>
                <a:gd name="T2" fmla="*/ 42 w 209"/>
                <a:gd name="T3" fmla="*/ 58 h 122"/>
                <a:gd name="T4" fmla="*/ 2 w 209"/>
                <a:gd name="T5" fmla="*/ 117 h 122"/>
                <a:gd name="T6" fmla="*/ 18 w 209"/>
                <a:gd name="T7" fmla="*/ 116 h 122"/>
                <a:gd name="T8" fmla="*/ 47 w 209"/>
                <a:gd name="T9" fmla="*/ 63 h 122"/>
                <a:gd name="T10" fmla="*/ 209 w 209"/>
                <a:gd name="T11" fmla="*/ 3 h 122"/>
                <a:gd name="T12" fmla="*/ 208 w 209"/>
                <a:gd name="T13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9" h="122">
                  <a:moveTo>
                    <a:pt x="208" y="0"/>
                  </a:moveTo>
                  <a:cubicBezTo>
                    <a:pt x="207" y="0"/>
                    <a:pt x="63" y="43"/>
                    <a:pt x="42" y="58"/>
                  </a:cubicBezTo>
                  <a:cubicBezTo>
                    <a:pt x="20" y="72"/>
                    <a:pt x="0" y="114"/>
                    <a:pt x="2" y="117"/>
                  </a:cubicBezTo>
                  <a:cubicBezTo>
                    <a:pt x="5" y="120"/>
                    <a:pt x="15" y="122"/>
                    <a:pt x="18" y="116"/>
                  </a:cubicBezTo>
                  <a:cubicBezTo>
                    <a:pt x="21" y="110"/>
                    <a:pt x="22" y="76"/>
                    <a:pt x="47" y="63"/>
                  </a:cubicBezTo>
                  <a:cubicBezTo>
                    <a:pt x="71" y="50"/>
                    <a:pt x="209" y="3"/>
                    <a:pt x="209" y="3"/>
                  </a:cubicBezTo>
                  <a:cubicBezTo>
                    <a:pt x="208" y="0"/>
                    <a:pt x="208" y="0"/>
                    <a:pt x="208" y="0"/>
                  </a:cubicBezTo>
                </a:path>
              </a:pathLst>
            </a:custGeom>
            <a:solidFill>
              <a:srgbClr val="BED0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14" name="iṣliḓè">
              <a:extLst>
                <a:ext uri="{FF2B5EF4-FFF2-40B4-BE49-F238E27FC236}">
                  <a16:creationId xmlns:a16="http://schemas.microsoft.com/office/drawing/2014/main" id="{112C2EBF-0EF7-4920-8BFD-C968A5C394C4}"/>
                </a:ext>
              </a:extLst>
            </p:cNvPr>
            <p:cNvSpPr/>
            <p:nvPr/>
          </p:nvSpPr>
          <p:spPr bwMode="auto">
            <a:xfrm>
              <a:off x="3932238" y="3065463"/>
              <a:ext cx="893763" cy="166688"/>
            </a:xfrm>
            <a:custGeom>
              <a:avLst/>
              <a:gdLst>
                <a:gd name="T0" fmla="*/ 0 w 238"/>
                <a:gd name="T1" fmla="*/ 33 h 44"/>
                <a:gd name="T2" fmla="*/ 174 w 238"/>
                <a:gd name="T3" fmla="*/ 1 h 44"/>
                <a:gd name="T4" fmla="*/ 237 w 238"/>
                <a:gd name="T5" fmla="*/ 34 h 44"/>
                <a:gd name="T6" fmla="*/ 223 w 238"/>
                <a:gd name="T7" fmla="*/ 41 h 44"/>
                <a:gd name="T8" fmla="*/ 172 w 238"/>
                <a:gd name="T9" fmla="*/ 8 h 44"/>
                <a:gd name="T10" fmla="*/ 1 w 238"/>
                <a:gd name="T11" fmla="*/ 37 h 44"/>
                <a:gd name="T12" fmla="*/ 0 w 238"/>
                <a:gd name="T13" fmla="*/ 3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8" h="44">
                  <a:moveTo>
                    <a:pt x="0" y="33"/>
                  </a:moveTo>
                  <a:cubicBezTo>
                    <a:pt x="2" y="33"/>
                    <a:pt x="148" y="0"/>
                    <a:pt x="174" y="1"/>
                  </a:cubicBezTo>
                  <a:cubicBezTo>
                    <a:pt x="200" y="3"/>
                    <a:pt x="238" y="30"/>
                    <a:pt x="237" y="34"/>
                  </a:cubicBezTo>
                  <a:cubicBezTo>
                    <a:pt x="237" y="38"/>
                    <a:pt x="229" y="44"/>
                    <a:pt x="223" y="41"/>
                  </a:cubicBezTo>
                  <a:cubicBezTo>
                    <a:pt x="217" y="37"/>
                    <a:pt x="200" y="7"/>
                    <a:pt x="172" y="8"/>
                  </a:cubicBezTo>
                  <a:cubicBezTo>
                    <a:pt x="144" y="9"/>
                    <a:pt x="1" y="37"/>
                    <a:pt x="1" y="37"/>
                  </a:cubicBezTo>
                  <a:cubicBezTo>
                    <a:pt x="0" y="33"/>
                    <a:pt x="0" y="33"/>
                    <a:pt x="0" y="33"/>
                  </a:cubicBezTo>
                </a:path>
              </a:pathLst>
            </a:custGeom>
            <a:solidFill>
              <a:srgbClr val="BED0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15" name="îśḷïḑê">
              <a:extLst>
                <a:ext uri="{FF2B5EF4-FFF2-40B4-BE49-F238E27FC236}">
                  <a16:creationId xmlns:a16="http://schemas.microsoft.com/office/drawing/2014/main" id="{9D5B1C1D-CF65-4639-B91D-CD8E77DA3CA0}"/>
                </a:ext>
              </a:extLst>
            </p:cNvPr>
            <p:cNvSpPr/>
            <p:nvPr/>
          </p:nvSpPr>
          <p:spPr bwMode="auto">
            <a:xfrm>
              <a:off x="3929063" y="2957513"/>
              <a:ext cx="828675" cy="458788"/>
            </a:xfrm>
            <a:custGeom>
              <a:avLst/>
              <a:gdLst>
                <a:gd name="T0" fmla="*/ 215 w 221"/>
                <a:gd name="T1" fmla="*/ 0 h 122"/>
                <a:gd name="T2" fmla="*/ 120 w 221"/>
                <a:gd name="T3" fmla="*/ 36 h 122"/>
                <a:gd name="T4" fmla="*/ 103 w 221"/>
                <a:gd name="T5" fmla="*/ 40 h 122"/>
                <a:gd name="T6" fmla="*/ 2 w 221"/>
                <a:gd name="T7" fmla="*/ 56 h 122"/>
                <a:gd name="T8" fmla="*/ 1 w 221"/>
                <a:gd name="T9" fmla="*/ 60 h 122"/>
                <a:gd name="T10" fmla="*/ 3 w 221"/>
                <a:gd name="T11" fmla="*/ 68 h 122"/>
                <a:gd name="T12" fmla="*/ 6 w 221"/>
                <a:gd name="T13" fmla="*/ 71 h 122"/>
                <a:gd name="T14" fmla="*/ 8 w 221"/>
                <a:gd name="T15" fmla="*/ 71 h 122"/>
                <a:gd name="T16" fmla="*/ 11 w 221"/>
                <a:gd name="T17" fmla="*/ 72 h 122"/>
                <a:gd name="T18" fmla="*/ 37 w 221"/>
                <a:gd name="T19" fmla="*/ 109 h 122"/>
                <a:gd name="T20" fmla="*/ 98 w 221"/>
                <a:gd name="T21" fmla="*/ 99 h 122"/>
                <a:gd name="T22" fmla="*/ 112 w 221"/>
                <a:gd name="T23" fmla="*/ 55 h 122"/>
                <a:gd name="T24" fmla="*/ 114 w 221"/>
                <a:gd name="T25" fmla="*/ 51 h 122"/>
                <a:gd name="T26" fmla="*/ 115 w 221"/>
                <a:gd name="T27" fmla="*/ 51 h 122"/>
                <a:gd name="T28" fmla="*/ 116 w 221"/>
                <a:gd name="T29" fmla="*/ 51 h 122"/>
                <a:gd name="T30" fmla="*/ 120 w 221"/>
                <a:gd name="T31" fmla="*/ 53 h 122"/>
                <a:gd name="T32" fmla="*/ 154 w 221"/>
                <a:gd name="T33" fmla="*/ 85 h 122"/>
                <a:gd name="T34" fmla="*/ 212 w 221"/>
                <a:gd name="T35" fmla="*/ 63 h 122"/>
                <a:gd name="T36" fmla="*/ 216 w 221"/>
                <a:gd name="T37" fmla="*/ 18 h 122"/>
                <a:gd name="T38" fmla="*/ 217 w 221"/>
                <a:gd name="T39" fmla="*/ 16 h 122"/>
                <a:gd name="T40" fmla="*/ 220 w 221"/>
                <a:gd name="T41" fmla="*/ 14 h 122"/>
                <a:gd name="T42" fmla="*/ 221 w 221"/>
                <a:gd name="T43" fmla="*/ 11 h 122"/>
                <a:gd name="T44" fmla="*/ 219 w 221"/>
                <a:gd name="T45" fmla="*/ 2 h 122"/>
                <a:gd name="T46" fmla="*/ 215 w 221"/>
                <a:gd name="T47" fmla="*/ 0 h 122"/>
                <a:gd name="T48" fmla="*/ 100 w 221"/>
                <a:gd name="T49" fmla="*/ 65 h 122"/>
                <a:gd name="T50" fmla="*/ 92 w 221"/>
                <a:gd name="T51" fmla="*/ 91 h 122"/>
                <a:gd name="T52" fmla="*/ 66 w 221"/>
                <a:gd name="T53" fmla="*/ 102 h 122"/>
                <a:gd name="T54" fmla="*/ 45 w 221"/>
                <a:gd name="T55" fmla="*/ 103 h 122"/>
                <a:gd name="T56" fmla="*/ 20 w 221"/>
                <a:gd name="T57" fmla="*/ 66 h 122"/>
                <a:gd name="T58" fmla="*/ 19 w 221"/>
                <a:gd name="T59" fmla="*/ 66 h 122"/>
                <a:gd name="T60" fmla="*/ 21 w 221"/>
                <a:gd name="T61" fmla="*/ 60 h 122"/>
                <a:gd name="T62" fmla="*/ 31 w 221"/>
                <a:gd name="T63" fmla="*/ 57 h 122"/>
                <a:gd name="T64" fmla="*/ 87 w 221"/>
                <a:gd name="T65" fmla="*/ 51 h 122"/>
                <a:gd name="T66" fmla="*/ 100 w 221"/>
                <a:gd name="T67" fmla="*/ 65 h 122"/>
                <a:gd name="T68" fmla="*/ 205 w 221"/>
                <a:gd name="T69" fmla="*/ 17 h 122"/>
                <a:gd name="T70" fmla="*/ 205 w 221"/>
                <a:gd name="T71" fmla="*/ 17 h 122"/>
                <a:gd name="T72" fmla="*/ 201 w 221"/>
                <a:gd name="T73" fmla="*/ 62 h 122"/>
                <a:gd name="T74" fmla="*/ 183 w 221"/>
                <a:gd name="T75" fmla="*/ 72 h 122"/>
                <a:gd name="T76" fmla="*/ 183 w 221"/>
                <a:gd name="T77" fmla="*/ 72 h 122"/>
                <a:gd name="T78" fmla="*/ 155 w 221"/>
                <a:gd name="T79" fmla="*/ 74 h 122"/>
                <a:gd name="T80" fmla="*/ 134 w 221"/>
                <a:gd name="T81" fmla="*/ 54 h 122"/>
                <a:gd name="T82" fmla="*/ 137 w 221"/>
                <a:gd name="T83" fmla="*/ 38 h 122"/>
                <a:gd name="T84" fmla="*/ 191 w 221"/>
                <a:gd name="T85" fmla="*/ 15 h 122"/>
                <a:gd name="T86" fmla="*/ 201 w 221"/>
                <a:gd name="T87" fmla="*/ 13 h 122"/>
                <a:gd name="T88" fmla="*/ 205 w 221"/>
                <a:gd name="T89" fmla="*/ 1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21" h="122">
                  <a:moveTo>
                    <a:pt x="215" y="0"/>
                  </a:moveTo>
                  <a:cubicBezTo>
                    <a:pt x="206" y="0"/>
                    <a:pt x="169" y="4"/>
                    <a:pt x="120" y="36"/>
                  </a:cubicBezTo>
                  <a:cubicBezTo>
                    <a:pt x="103" y="40"/>
                    <a:pt x="103" y="40"/>
                    <a:pt x="103" y="40"/>
                  </a:cubicBezTo>
                  <a:cubicBezTo>
                    <a:pt x="45" y="37"/>
                    <a:pt x="11" y="52"/>
                    <a:pt x="2" y="56"/>
                  </a:cubicBezTo>
                  <a:cubicBezTo>
                    <a:pt x="1" y="57"/>
                    <a:pt x="0" y="59"/>
                    <a:pt x="1" y="60"/>
                  </a:cubicBezTo>
                  <a:cubicBezTo>
                    <a:pt x="3" y="68"/>
                    <a:pt x="3" y="68"/>
                    <a:pt x="3" y="68"/>
                  </a:cubicBezTo>
                  <a:cubicBezTo>
                    <a:pt x="3" y="70"/>
                    <a:pt x="4" y="71"/>
                    <a:pt x="6" y="71"/>
                  </a:cubicBezTo>
                  <a:cubicBezTo>
                    <a:pt x="8" y="71"/>
                    <a:pt x="8" y="71"/>
                    <a:pt x="8" y="71"/>
                  </a:cubicBezTo>
                  <a:cubicBezTo>
                    <a:pt x="9" y="71"/>
                    <a:pt x="10" y="72"/>
                    <a:pt x="11" y="72"/>
                  </a:cubicBezTo>
                  <a:cubicBezTo>
                    <a:pt x="14" y="78"/>
                    <a:pt x="29" y="99"/>
                    <a:pt x="37" y="109"/>
                  </a:cubicBezTo>
                  <a:cubicBezTo>
                    <a:pt x="46" y="122"/>
                    <a:pt x="80" y="113"/>
                    <a:pt x="98" y="99"/>
                  </a:cubicBezTo>
                  <a:cubicBezTo>
                    <a:pt x="113" y="89"/>
                    <a:pt x="112" y="63"/>
                    <a:pt x="112" y="55"/>
                  </a:cubicBezTo>
                  <a:cubicBezTo>
                    <a:pt x="111" y="53"/>
                    <a:pt x="112" y="52"/>
                    <a:pt x="114" y="51"/>
                  </a:cubicBezTo>
                  <a:cubicBezTo>
                    <a:pt x="115" y="51"/>
                    <a:pt x="115" y="51"/>
                    <a:pt x="115" y="51"/>
                  </a:cubicBezTo>
                  <a:cubicBezTo>
                    <a:pt x="116" y="51"/>
                    <a:pt x="116" y="51"/>
                    <a:pt x="116" y="51"/>
                  </a:cubicBezTo>
                  <a:cubicBezTo>
                    <a:pt x="117" y="51"/>
                    <a:pt x="119" y="51"/>
                    <a:pt x="120" y="53"/>
                  </a:cubicBezTo>
                  <a:cubicBezTo>
                    <a:pt x="123" y="60"/>
                    <a:pt x="135" y="83"/>
                    <a:pt x="154" y="85"/>
                  </a:cubicBezTo>
                  <a:cubicBezTo>
                    <a:pt x="176" y="87"/>
                    <a:pt x="210" y="78"/>
                    <a:pt x="212" y="63"/>
                  </a:cubicBezTo>
                  <a:cubicBezTo>
                    <a:pt x="213" y="50"/>
                    <a:pt x="216" y="24"/>
                    <a:pt x="216" y="18"/>
                  </a:cubicBezTo>
                  <a:cubicBezTo>
                    <a:pt x="216" y="17"/>
                    <a:pt x="217" y="16"/>
                    <a:pt x="217" y="16"/>
                  </a:cubicBezTo>
                  <a:cubicBezTo>
                    <a:pt x="220" y="14"/>
                    <a:pt x="220" y="14"/>
                    <a:pt x="220" y="14"/>
                  </a:cubicBezTo>
                  <a:cubicBezTo>
                    <a:pt x="221" y="13"/>
                    <a:pt x="221" y="12"/>
                    <a:pt x="221" y="11"/>
                  </a:cubicBezTo>
                  <a:cubicBezTo>
                    <a:pt x="219" y="2"/>
                    <a:pt x="219" y="2"/>
                    <a:pt x="219" y="2"/>
                  </a:cubicBezTo>
                  <a:cubicBezTo>
                    <a:pt x="218" y="1"/>
                    <a:pt x="217" y="0"/>
                    <a:pt x="215" y="0"/>
                  </a:cubicBezTo>
                  <a:moveTo>
                    <a:pt x="100" y="65"/>
                  </a:moveTo>
                  <a:cubicBezTo>
                    <a:pt x="99" y="75"/>
                    <a:pt x="96" y="87"/>
                    <a:pt x="92" y="91"/>
                  </a:cubicBezTo>
                  <a:cubicBezTo>
                    <a:pt x="85" y="96"/>
                    <a:pt x="76" y="100"/>
                    <a:pt x="66" y="102"/>
                  </a:cubicBezTo>
                  <a:cubicBezTo>
                    <a:pt x="53" y="106"/>
                    <a:pt x="46" y="104"/>
                    <a:pt x="45" y="103"/>
                  </a:cubicBezTo>
                  <a:cubicBezTo>
                    <a:pt x="38" y="93"/>
                    <a:pt x="24" y="72"/>
                    <a:pt x="20" y="66"/>
                  </a:cubicBezTo>
                  <a:cubicBezTo>
                    <a:pt x="19" y="66"/>
                    <a:pt x="19" y="66"/>
                    <a:pt x="19" y="66"/>
                  </a:cubicBezTo>
                  <a:cubicBezTo>
                    <a:pt x="18" y="64"/>
                    <a:pt x="19" y="61"/>
                    <a:pt x="21" y="60"/>
                  </a:cubicBezTo>
                  <a:cubicBezTo>
                    <a:pt x="24" y="59"/>
                    <a:pt x="27" y="58"/>
                    <a:pt x="31" y="57"/>
                  </a:cubicBezTo>
                  <a:cubicBezTo>
                    <a:pt x="48" y="53"/>
                    <a:pt x="67" y="51"/>
                    <a:pt x="87" y="51"/>
                  </a:cubicBezTo>
                  <a:cubicBezTo>
                    <a:pt x="95" y="51"/>
                    <a:pt x="101" y="57"/>
                    <a:pt x="100" y="65"/>
                  </a:cubicBezTo>
                  <a:moveTo>
                    <a:pt x="205" y="17"/>
                  </a:moveTo>
                  <a:cubicBezTo>
                    <a:pt x="205" y="17"/>
                    <a:pt x="205" y="17"/>
                    <a:pt x="205" y="17"/>
                  </a:cubicBezTo>
                  <a:cubicBezTo>
                    <a:pt x="205" y="24"/>
                    <a:pt x="202" y="49"/>
                    <a:pt x="201" y="62"/>
                  </a:cubicBezTo>
                  <a:cubicBezTo>
                    <a:pt x="201" y="63"/>
                    <a:pt x="196" y="68"/>
                    <a:pt x="183" y="72"/>
                  </a:cubicBezTo>
                  <a:cubicBezTo>
                    <a:pt x="183" y="72"/>
                    <a:pt x="183" y="72"/>
                    <a:pt x="183" y="72"/>
                  </a:cubicBezTo>
                  <a:cubicBezTo>
                    <a:pt x="173" y="74"/>
                    <a:pt x="163" y="75"/>
                    <a:pt x="155" y="74"/>
                  </a:cubicBezTo>
                  <a:cubicBezTo>
                    <a:pt x="149" y="73"/>
                    <a:pt x="140" y="63"/>
                    <a:pt x="134" y="54"/>
                  </a:cubicBezTo>
                  <a:cubicBezTo>
                    <a:pt x="130" y="49"/>
                    <a:pt x="131" y="41"/>
                    <a:pt x="137" y="38"/>
                  </a:cubicBezTo>
                  <a:cubicBezTo>
                    <a:pt x="155" y="27"/>
                    <a:pt x="173" y="20"/>
                    <a:pt x="191" y="15"/>
                  </a:cubicBezTo>
                  <a:cubicBezTo>
                    <a:pt x="195" y="14"/>
                    <a:pt x="198" y="13"/>
                    <a:pt x="201" y="13"/>
                  </a:cubicBezTo>
                  <a:cubicBezTo>
                    <a:pt x="203" y="12"/>
                    <a:pt x="206" y="14"/>
                    <a:pt x="205" y="17"/>
                  </a:cubicBezTo>
                </a:path>
              </a:pathLst>
            </a:custGeom>
            <a:solidFill>
              <a:srgbClr val="BED0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16" name="íṡliḑè">
              <a:extLst>
                <a:ext uri="{FF2B5EF4-FFF2-40B4-BE49-F238E27FC236}">
                  <a16:creationId xmlns:a16="http://schemas.microsoft.com/office/drawing/2014/main" id="{216A6589-2D2E-4D22-B939-C3AC4FE8E6CC}"/>
                </a:ext>
              </a:extLst>
            </p:cNvPr>
            <p:cNvSpPr/>
            <p:nvPr/>
          </p:nvSpPr>
          <p:spPr bwMode="auto">
            <a:xfrm>
              <a:off x="3998913" y="3152776"/>
              <a:ext cx="304800" cy="195263"/>
            </a:xfrm>
            <a:custGeom>
              <a:avLst/>
              <a:gdLst>
                <a:gd name="T0" fmla="*/ 75 w 81"/>
                <a:gd name="T1" fmla="*/ 1 h 52"/>
                <a:gd name="T2" fmla="*/ 39 w 81"/>
                <a:gd name="T3" fmla="*/ 16 h 52"/>
                <a:gd name="T4" fmla="*/ 18 w 81"/>
                <a:gd name="T5" fmla="*/ 40 h 52"/>
                <a:gd name="T6" fmla="*/ 26 w 81"/>
                <a:gd name="T7" fmla="*/ 51 h 52"/>
                <a:gd name="T8" fmla="*/ 33 w 81"/>
                <a:gd name="T9" fmla="*/ 52 h 52"/>
                <a:gd name="T10" fmla="*/ 33 w 81"/>
                <a:gd name="T11" fmla="*/ 52 h 52"/>
                <a:gd name="T12" fmla="*/ 33 w 81"/>
                <a:gd name="T13" fmla="*/ 52 h 52"/>
                <a:gd name="T14" fmla="*/ 46 w 81"/>
                <a:gd name="T15" fmla="*/ 51 h 52"/>
                <a:gd name="T16" fmla="*/ 46 w 81"/>
                <a:gd name="T17" fmla="*/ 51 h 52"/>
                <a:gd name="T18" fmla="*/ 47 w 81"/>
                <a:gd name="T19" fmla="*/ 50 h 52"/>
                <a:gd name="T20" fmla="*/ 47 w 81"/>
                <a:gd name="T21" fmla="*/ 50 h 52"/>
                <a:gd name="T22" fmla="*/ 47 w 81"/>
                <a:gd name="T23" fmla="*/ 50 h 52"/>
                <a:gd name="T24" fmla="*/ 47 w 81"/>
                <a:gd name="T25" fmla="*/ 50 h 52"/>
                <a:gd name="T26" fmla="*/ 73 w 81"/>
                <a:gd name="T27" fmla="*/ 39 h 52"/>
                <a:gd name="T28" fmla="*/ 81 w 81"/>
                <a:gd name="T29" fmla="*/ 13 h 52"/>
                <a:gd name="T30" fmla="*/ 75 w 81"/>
                <a:gd name="T31" fmla="*/ 1 h 52"/>
                <a:gd name="T32" fmla="*/ 56 w 81"/>
                <a:gd name="T33" fmla="*/ 0 h 52"/>
                <a:gd name="T34" fmla="*/ 0 w 81"/>
                <a:gd name="T35" fmla="*/ 11 h 52"/>
                <a:gd name="T36" fmla="*/ 0 w 81"/>
                <a:gd name="T37" fmla="*/ 12 h 52"/>
                <a:gd name="T38" fmla="*/ 0 w 81"/>
                <a:gd name="T39" fmla="*/ 14 h 52"/>
                <a:gd name="T40" fmla="*/ 1 w 81"/>
                <a:gd name="T41" fmla="*/ 14 h 52"/>
                <a:gd name="T42" fmla="*/ 13 w 81"/>
                <a:gd name="T43" fmla="*/ 32 h 52"/>
                <a:gd name="T44" fmla="*/ 34 w 81"/>
                <a:gd name="T45" fmla="*/ 11 h 52"/>
                <a:gd name="T46" fmla="*/ 56 w 81"/>
                <a:gd name="T47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1" h="52">
                  <a:moveTo>
                    <a:pt x="75" y="1"/>
                  </a:moveTo>
                  <a:cubicBezTo>
                    <a:pt x="59" y="7"/>
                    <a:pt x="45" y="13"/>
                    <a:pt x="39" y="16"/>
                  </a:cubicBezTo>
                  <a:cubicBezTo>
                    <a:pt x="28" y="21"/>
                    <a:pt x="22" y="31"/>
                    <a:pt x="18" y="40"/>
                  </a:cubicBezTo>
                  <a:cubicBezTo>
                    <a:pt x="21" y="44"/>
                    <a:pt x="24" y="48"/>
                    <a:pt x="26" y="51"/>
                  </a:cubicBezTo>
                  <a:cubicBezTo>
                    <a:pt x="27" y="52"/>
                    <a:pt x="29" y="52"/>
                    <a:pt x="33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7" y="52"/>
                    <a:pt x="41" y="52"/>
                    <a:pt x="46" y="51"/>
                  </a:cubicBezTo>
                  <a:cubicBezTo>
                    <a:pt x="46" y="51"/>
                    <a:pt x="46" y="51"/>
                    <a:pt x="46" y="51"/>
                  </a:cubicBezTo>
                  <a:cubicBezTo>
                    <a:pt x="46" y="51"/>
                    <a:pt x="47" y="51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47" y="50"/>
                    <a:pt x="47" y="50"/>
                    <a:pt x="47" y="50"/>
                  </a:cubicBezTo>
                  <a:cubicBezTo>
                    <a:pt x="57" y="48"/>
                    <a:pt x="66" y="44"/>
                    <a:pt x="73" y="39"/>
                  </a:cubicBezTo>
                  <a:cubicBezTo>
                    <a:pt x="77" y="35"/>
                    <a:pt x="80" y="23"/>
                    <a:pt x="81" y="13"/>
                  </a:cubicBezTo>
                  <a:cubicBezTo>
                    <a:pt x="81" y="8"/>
                    <a:pt x="79" y="3"/>
                    <a:pt x="75" y="1"/>
                  </a:cubicBezTo>
                  <a:moveTo>
                    <a:pt x="56" y="0"/>
                  </a:moveTo>
                  <a:cubicBezTo>
                    <a:pt x="34" y="4"/>
                    <a:pt x="14" y="8"/>
                    <a:pt x="0" y="11"/>
                  </a:cubicBezTo>
                  <a:cubicBezTo>
                    <a:pt x="0" y="11"/>
                    <a:pt x="0" y="11"/>
                    <a:pt x="0" y="12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3" y="17"/>
                    <a:pt x="8" y="24"/>
                    <a:pt x="13" y="32"/>
                  </a:cubicBezTo>
                  <a:cubicBezTo>
                    <a:pt x="19" y="23"/>
                    <a:pt x="26" y="15"/>
                    <a:pt x="34" y="11"/>
                  </a:cubicBezTo>
                  <a:cubicBezTo>
                    <a:pt x="37" y="8"/>
                    <a:pt x="45" y="5"/>
                    <a:pt x="56" y="0"/>
                  </a:cubicBezTo>
                </a:path>
              </a:pathLst>
            </a:custGeom>
            <a:solidFill>
              <a:srgbClr val="8FD1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17" name="íṧḻîḍè">
              <a:extLst>
                <a:ext uri="{FF2B5EF4-FFF2-40B4-BE49-F238E27FC236}">
                  <a16:creationId xmlns:a16="http://schemas.microsoft.com/office/drawing/2014/main" id="{D7529D65-7BF4-49DC-8A30-6780D611C344}"/>
                </a:ext>
              </a:extLst>
            </p:cNvPr>
            <p:cNvSpPr/>
            <p:nvPr/>
          </p:nvSpPr>
          <p:spPr bwMode="auto">
            <a:xfrm>
              <a:off x="4048126" y="3149601"/>
              <a:ext cx="233363" cy="153988"/>
            </a:xfrm>
            <a:custGeom>
              <a:avLst/>
              <a:gdLst>
                <a:gd name="T0" fmla="*/ 55 w 62"/>
                <a:gd name="T1" fmla="*/ 0 h 41"/>
                <a:gd name="T2" fmla="*/ 55 w 62"/>
                <a:gd name="T3" fmla="*/ 0 h 41"/>
                <a:gd name="T4" fmla="*/ 55 w 62"/>
                <a:gd name="T5" fmla="*/ 0 h 41"/>
                <a:gd name="T6" fmla="*/ 53 w 62"/>
                <a:gd name="T7" fmla="*/ 0 h 41"/>
                <a:gd name="T8" fmla="*/ 43 w 62"/>
                <a:gd name="T9" fmla="*/ 1 h 41"/>
                <a:gd name="T10" fmla="*/ 21 w 62"/>
                <a:gd name="T11" fmla="*/ 12 h 41"/>
                <a:gd name="T12" fmla="*/ 0 w 62"/>
                <a:gd name="T13" fmla="*/ 33 h 41"/>
                <a:gd name="T14" fmla="*/ 5 w 62"/>
                <a:gd name="T15" fmla="*/ 41 h 41"/>
                <a:gd name="T16" fmla="*/ 26 w 62"/>
                <a:gd name="T17" fmla="*/ 17 h 41"/>
                <a:gd name="T18" fmla="*/ 62 w 62"/>
                <a:gd name="T19" fmla="*/ 2 h 41"/>
                <a:gd name="T20" fmla="*/ 55 w 62"/>
                <a:gd name="T21" fmla="*/ 0 h 41"/>
                <a:gd name="T22" fmla="*/ 55 w 62"/>
                <a:gd name="T23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62" h="41">
                  <a:moveTo>
                    <a:pt x="55" y="0"/>
                  </a:moveTo>
                  <a:cubicBezTo>
                    <a:pt x="55" y="0"/>
                    <a:pt x="55" y="0"/>
                    <a:pt x="55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5" y="0"/>
                    <a:pt x="54" y="0"/>
                    <a:pt x="53" y="0"/>
                  </a:cubicBezTo>
                  <a:cubicBezTo>
                    <a:pt x="50" y="0"/>
                    <a:pt x="46" y="1"/>
                    <a:pt x="43" y="1"/>
                  </a:cubicBezTo>
                  <a:cubicBezTo>
                    <a:pt x="32" y="6"/>
                    <a:pt x="24" y="9"/>
                    <a:pt x="21" y="12"/>
                  </a:cubicBezTo>
                  <a:cubicBezTo>
                    <a:pt x="13" y="16"/>
                    <a:pt x="6" y="24"/>
                    <a:pt x="0" y="33"/>
                  </a:cubicBezTo>
                  <a:cubicBezTo>
                    <a:pt x="2" y="36"/>
                    <a:pt x="4" y="38"/>
                    <a:pt x="5" y="41"/>
                  </a:cubicBezTo>
                  <a:cubicBezTo>
                    <a:pt x="9" y="32"/>
                    <a:pt x="15" y="22"/>
                    <a:pt x="26" y="17"/>
                  </a:cubicBezTo>
                  <a:cubicBezTo>
                    <a:pt x="32" y="14"/>
                    <a:pt x="46" y="8"/>
                    <a:pt x="62" y="2"/>
                  </a:cubicBezTo>
                  <a:cubicBezTo>
                    <a:pt x="60" y="0"/>
                    <a:pt x="58" y="0"/>
                    <a:pt x="55" y="0"/>
                  </a:cubicBezTo>
                  <a:cubicBezTo>
                    <a:pt x="55" y="0"/>
                    <a:pt x="55" y="0"/>
                    <a:pt x="55" y="0"/>
                  </a:cubicBezTo>
                </a:path>
              </a:pathLst>
            </a:custGeom>
            <a:solidFill>
              <a:srgbClr val="9ECF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18" name="îśḷídê">
              <a:extLst>
                <a:ext uri="{FF2B5EF4-FFF2-40B4-BE49-F238E27FC236}">
                  <a16:creationId xmlns:a16="http://schemas.microsoft.com/office/drawing/2014/main" id="{D780CD62-EA83-41F7-8DD5-D6CEAEF8606C}"/>
                </a:ext>
              </a:extLst>
            </p:cNvPr>
            <p:cNvSpPr/>
            <p:nvPr/>
          </p:nvSpPr>
          <p:spPr bwMode="auto">
            <a:xfrm>
              <a:off x="3998913" y="3149601"/>
              <a:ext cx="249238" cy="44450"/>
            </a:xfrm>
            <a:custGeom>
              <a:avLst/>
              <a:gdLst>
                <a:gd name="T0" fmla="*/ 66 w 66"/>
                <a:gd name="T1" fmla="*/ 0 h 12"/>
                <a:gd name="T2" fmla="*/ 12 w 66"/>
                <a:gd name="T3" fmla="*/ 6 h 12"/>
                <a:gd name="T4" fmla="*/ 2 w 66"/>
                <a:gd name="T5" fmla="*/ 9 h 12"/>
                <a:gd name="T6" fmla="*/ 0 w 66"/>
                <a:gd name="T7" fmla="*/ 12 h 12"/>
                <a:gd name="T8" fmla="*/ 56 w 66"/>
                <a:gd name="T9" fmla="*/ 1 h 12"/>
                <a:gd name="T10" fmla="*/ 66 w 66"/>
                <a:gd name="T11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" h="12">
                  <a:moveTo>
                    <a:pt x="66" y="0"/>
                  </a:moveTo>
                  <a:cubicBezTo>
                    <a:pt x="47" y="0"/>
                    <a:pt x="28" y="2"/>
                    <a:pt x="12" y="6"/>
                  </a:cubicBezTo>
                  <a:cubicBezTo>
                    <a:pt x="8" y="7"/>
                    <a:pt x="5" y="8"/>
                    <a:pt x="2" y="9"/>
                  </a:cubicBezTo>
                  <a:cubicBezTo>
                    <a:pt x="1" y="10"/>
                    <a:pt x="0" y="11"/>
                    <a:pt x="0" y="12"/>
                  </a:cubicBezTo>
                  <a:cubicBezTo>
                    <a:pt x="14" y="9"/>
                    <a:pt x="34" y="5"/>
                    <a:pt x="56" y="1"/>
                  </a:cubicBezTo>
                  <a:cubicBezTo>
                    <a:pt x="59" y="1"/>
                    <a:pt x="63" y="0"/>
                    <a:pt x="66" y="0"/>
                  </a:cubicBezTo>
                </a:path>
              </a:pathLst>
            </a:custGeom>
            <a:solidFill>
              <a:srgbClr val="9ECF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19" name="ïŝḷíḑé">
              <a:extLst>
                <a:ext uri="{FF2B5EF4-FFF2-40B4-BE49-F238E27FC236}">
                  <a16:creationId xmlns:a16="http://schemas.microsoft.com/office/drawing/2014/main" id="{5BE2C2E7-9251-4845-AEFC-0F4F28602F7F}"/>
                </a:ext>
              </a:extLst>
            </p:cNvPr>
            <p:cNvSpPr/>
            <p:nvPr/>
          </p:nvSpPr>
          <p:spPr bwMode="auto">
            <a:xfrm>
              <a:off x="3998913" y="3149601"/>
              <a:ext cx="255588" cy="198438"/>
            </a:xfrm>
            <a:custGeom>
              <a:avLst/>
              <a:gdLst>
                <a:gd name="T0" fmla="*/ 33 w 68"/>
                <a:gd name="T1" fmla="*/ 53 h 53"/>
                <a:gd name="T2" fmla="*/ 33 w 68"/>
                <a:gd name="T3" fmla="*/ 53 h 53"/>
                <a:gd name="T4" fmla="*/ 33 w 68"/>
                <a:gd name="T5" fmla="*/ 53 h 53"/>
                <a:gd name="T6" fmla="*/ 33 w 68"/>
                <a:gd name="T7" fmla="*/ 53 h 53"/>
                <a:gd name="T8" fmla="*/ 46 w 68"/>
                <a:gd name="T9" fmla="*/ 52 h 53"/>
                <a:gd name="T10" fmla="*/ 33 w 68"/>
                <a:gd name="T11" fmla="*/ 53 h 53"/>
                <a:gd name="T12" fmla="*/ 46 w 68"/>
                <a:gd name="T13" fmla="*/ 52 h 53"/>
                <a:gd name="T14" fmla="*/ 47 w 68"/>
                <a:gd name="T15" fmla="*/ 51 h 53"/>
                <a:gd name="T16" fmla="*/ 46 w 68"/>
                <a:gd name="T17" fmla="*/ 52 h 53"/>
                <a:gd name="T18" fmla="*/ 47 w 68"/>
                <a:gd name="T19" fmla="*/ 51 h 53"/>
                <a:gd name="T20" fmla="*/ 47 w 68"/>
                <a:gd name="T21" fmla="*/ 51 h 53"/>
                <a:gd name="T22" fmla="*/ 47 w 68"/>
                <a:gd name="T23" fmla="*/ 51 h 53"/>
                <a:gd name="T24" fmla="*/ 47 w 68"/>
                <a:gd name="T25" fmla="*/ 51 h 53"/>
                <a:gd name="T26" fmla="*/ 68 w 68"/>
                <a:gd name="T27" fmla="*/ 0 h 53"/>
                <a:gd name="T28" fmla="*/ 68 w 68"/>
                <a:gd name="T29" fmla="*/ 0 h 53"/>
                <a:gd name="T30" fmla="*/ 12 w 68"/>
                <a:gd name="T31" fmla="*/ 6 h 53"/>
                <a:gd name="T32" fmla="*/ 2 w 68"/>
                <a:gd name="T33" fmla="*/ 9 h 53"/>
                <a:gd name="T34" fmla="*/ 0 w 68"/>
                <a:gd name="T35" fmla="*/ 13 h 53"/>
                <a:gd name="T36" fmla="*/ 0 w 68"/>
                <a:gd name="T37" fmla="*/ 12 h 53"/>
                <a:gd name="T38" fmla="*/ 2 w 68"/>
                <a:gd name="T39" fmla="*/ 9 h 53"/>
                <a:gd name="T40" fmla="*/ 12 w 68"/>
                <a:gd name="T41" fmla="*/ 6 h 53"/>
                <a:gd name="T42" fmla="*/ 66 w 68"/>
                <a:gd name="T43" fmla="*/ 0 h 53"/>
                <a:gd name="T44" fmla="*/ 68 w 68"/>
                <a:gd name="T45" fmla="*/ 0 h 53"/>
                <a:gd name="T46" fmla="*/ 68 w 68"/>
                <a:gd name="T47" fmla="*/ 0 h 53"/>
                <a:gd name="T48" fmla="*/ 68 w 68"/>
                <a:gd name="T49" fmla="*/ 0 h 53"/>
                <a:gd name="T50" fmla="*/ 68 w 68"/>
                <a:gd name="T51" fmla="*/ 0 h 53"/>
                <a:gd name="T52" fmla="*/ 68 w 68"/>
                <a:gd name="T53" fmla="*/ 0 h 53"/>
                <a:gd name="T54" fmla="*/ 68 w 68"/>
                <a:gd name="T55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8" h="53">
                  <a:moveTo>
                    <a:pt x="33" y="53"/>
                  </a:moveTo>
                  <a:cubicBezTo>
                    <a:pt x="33" y="53"/>
                    <a:pt x="33" y="53"/>
                    <a:pt x="33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3" y="53"/>
                    <a:pt x="33" y="53"/>
                    <a:pt x="33" y="53"/>
                  </a:cubicBezTo>
                  <a:moveTo>
                    <a:pt x="46" y="52"/>
                  </a:moveTo>
                  <a:cubicBezTo>
                    <a:pt x="41" y="53"/>
                    <a:pt x="37" y="53"/>
                    <a:pt x="33" y="53"/>
                  </a:cubicBezTo>
                  <a:cubicBezTo>
                    <a:pt x="37" y="53"/>
                    <a:pt x="41" y="53"/>
                    <a:pt x="46" y="52"/>
                  </a:cubicBezTo>
                  <a:moveTo>
                    <a:pt x="47" y="51"/>
                  </a:moveTo>
                  <a:cubicBezTo>
                    <a:pt x="47" y="52"/>
                    <a:pt x="46" y="52"/>
                    <a:pt x="46" y="52"/>
                  </a:cubicBezTo>
                  <a:cubicBezTo>
                    <a:pt x="46" y="52"/>
                    <a:pt x="47" y="52"/>
                    <a:pt x="47" y="51"/>
                  </a:cubicBezTo>
                  <a:moveTo>
                    <a:pt x="47" y="51"/>
                  </a:moveTo>
                  <a:cubicBezTo>
                    <a:pt x="47" y="51"/>
                    <a:pt x="47" y="51"/>
                    <a:pt x="47" y="51"/>
                  </a:cubicBezTo>
                  <a:cubicBezTo>
                    <a:pt x="47" y="51"/>
                    <a:pt x="47" y="51"/>
                    <a:pt x="47" y="51"/>
                  </a:cubicBezTo>
                  <a:moveTo>
                    <a:pt x="68" y="0"/>
                  </a:moveTo>
                  <a:cubicBezTo>
                    <a:pt x="68" y="0"/>
                    <a:pt x="68" y="0"/>
                    <a:pt x="68" y="0"/>
                  </a:cubicBezTo>
                  <a:cubicBezTo>
                    <a:pt x="48" y="0"/>
                    <a:pt x="29" y="2"/>
                    <a:pt x="12" y="6"/>
                  </a:cubicBezTo>
                  <a:cubicBezTo>
                    <a:pt x="8" y="7"/>
                    <a:pt x="5" y="8"/>
                    <a:pt x="2" y="9"/>
                  </a:cubicBezTo>
                  <a:cubicBezTo>
                    <a:pt x="1" y="10"/>
                    <a:pt x="0" y="11"/>
                    <a:pt x="0" y="13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1"/>
                    <a:pt x="1" y="10"/>
                    <a:pt x="2" y="9"/>
                  </a:cubicBezTo>
                  <a:cubicBezTo>
                    <a:pt x="5" y="8"/>
                    <a:pt x="8" y="7"/>
                    <a:pt x="12" y="6"/>
                  </a:cubicBezTo>
                  <a:cubicBezTo>
                    <a:pt x="28" y="2"/>
                    <a:pt x="47" y="0"/>
                    <a:pt x="66" y="0"/>
                  </a:cubicBezTo>
                  <a:cubicBezTo>
                    <a:pt x="67" y="0"/>
                    <a:pt x="68" y="0"/>
                    <a:pt x="68" y="0"/>
                  </a:cubicBezTo>
                  <a:cubicBezTo>
                    <a:pt x="68" y="0"/>
                    <a:pt x="68" y="0"/>
                    <a:pt x="68" y="0"/>
                  </a:cubicBezTo>
                  <a:moveTo>
                    <a:pt x="68" y="0"/>
                  </a:moveTo>
                  <a:cubicBezTo>
                    <a:pt x="68" y="0"/>
                    <a:pt x="68" y="0"/>
                    <a:pt x="68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68" y="0"/>
                    <a:pt x="68" y="0"/>
                    <a:pt x="68" y="0"/>
                  </a:cubicBezTo>
                </a:path>
              </a:pathLst>
            </a:custGeom>
            <a:solidFill>
              <a:srgbClr val="9ECF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20" name="îṥḷïḋe">
              <a:extLst>
                <a:ext uri="{FF2B5EF4-FFF2-40B4-BE49-F238E27FC236}">
                  <a16:creationId xmlns:a16="http://schemas.microsoft.com/office/drawing/2014/main" id="{D52A979C-5AA9-4B50-8DD1-B79F3C488513}"/>
                </a:ext>
              </a:extLst>
            </p:cNvPr>
            <p:cNvSpPr/>
            <p:nvPr/>
          </p:nvSpPr>
          <p:spPr bwMode="auto">
            <a:xfrm>
              <a:off x="4424363" y="3009901"/>
              <a:ext cx="274638" cy="225425"/>
            </a:xfrm>
            <a:custGeom>
              <a:avLst/>
              <a:gdLst>
                <a:gd name="T0" fmla="*/ 42 w 73"/>
                <a:gd name="T1" fmla="*/ 23 h 60"/>
                <a:gd name="T2" fmla="*/ 41 w 73"/>
                <a:gd name="T3" fmla="*/ 23 h 60"/>
                <a:gd name="T4" fmla="*/ 1 w 73"/>
                <a:gd name="T5" fmla="*/ 29 h 60"/>
                <a:gd name="T6" fmla="*/ 0 w 73"/>
                <a:gd name="T7" fmla="*/ 34 h 60"/>
                <a:gd name="T8" fmla="*/ 2 w 73"/>
                <a:gd name="T9" fmla="*/ 40 h 60"/>
                <a:gd name="T10" fmla="*/ 23 w 73"/>
                <a:gd name="T11" fmla="*/ 60 h 60"/>
                <a:gd name="T12" fmla="*/ 23 w 73"/>
                <a:gd name="T13" fmla="*/ 60 h 60"/>
                <a:gd name="T14" fmla="*/ 23 w 73"/>
                <a:gd name="T15" fmla="*/ 60 h 60"/>
                <a:gd name="T16" fmla="*/ 23 w 73"/>
                <a:gd name="T17" fmla="*/ 60 h 60"/>
                <a:gd name="T18" fmla="*/ 23 w 73"/>
                <a:gd name="T19" fmla="*/ 60 h 60"/>
                <a:gd name="T20" fmla="*/ 29 w 73"/>
                <a:gd name="T21" fmla="*/ 60 h 60"/>
                <a:gd name="T22" fmla="*/ 29 w 73"/>
                <a:gd name="T23" fmla="*/ 60 h 60"/>
                <a:gd name="T24" fmla="*/ 30 w 73"/>
                <a:gd name="T25" fmla="*/ 60 h 60"/>
                <a:gd name="T26" fmla="*/ 50 w 73"/>
                <a:gd name="T27" fmla="*/ 58 h 60"/>
                <a:gd name="T28" fmla="*/ 51 w 73"/>
                <a:gd name="T29" fmla="*/ 58 h 60"/>
                <a:gd name="T30" fmla="*/ 69 w 73"/>
                <a:gd name="T31" fmla="*/ 48 h 60"/>
                <a:gd name="T32" fmla="*/ 70 w 73"/>
                <a:gd name="T33" fmla="*/ 34 h 60"/>
                <a:gd name="T34" fmla="*/ 42 w 73"/>
                <a:gd name="T35" fmla="*/ 23 h 60"/>
                <a:gd name="T36" fmla="*/ 72 w 73"/>
                <a:gd name="T37" fmla="*/ 0 h 60"/>
                <a:gd name="T38" fmla="*/ 19 w 73"/>
                <a:gd name="T39" fmla="*/ 18 h 60"/>
                <a:gd name="T40" fmla="*/ 41 w 73"/>
                <a:gd name="T41" fmla="*/ 16 h 60"/>
                <a:gd name="T42" fmla="*/ 43 w 73"/>
                <a:gd name="T43" fmla="*/ 16 h 60"/>
                <a:gd name="T44" fmla="*/ 71 w 73"/>
                <a:gd name="T45" fmla="*/ 25 h 60"/>
                <a:gd name="T46" fmla="*/ 73 w 73"/>
                <a:gd name="T47" fmla="*/ 3 h 60"/>
                <a:gd name="T48" fmla="*/ 73 w 73"/>
                <a:gd name="T49" fmla="*/ 3 h 60"/>
                <a:gd name="T50" fmla="*/ 73 w 73"/>
                <a:gd name="T51" fmla="*/ 3 h 60"/>
                <a:gd name="T52" fmla="*/ 73 w 73"/>
                <a:gd name="T53" fmla="*/ 3 h 60"/>
                <a:gd name="T54" fmla="*/ 72 w 73"/>
                <a:gd name="T55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3" h="60">
                  <a:moveTo>
                    <a:pt x="42" y="23"/>
                  </a:moveTo>
                  <a:cubicBezTo>
                    <a:pt x="42" y="23"/>
                    <a:pt x="41" y="23"/>
                    <a:pt x="41" y="23"/>
                  </a:cubicBezTo>
                  <a:cubicBezTo>
                    <a:pt x="34" y="24"/>
                    <a:pt x="19" y="26"/>
                    <a:pt x="1" y="29"/>
                  </a:cubicBezTo>
                  <a:cubicBezTo>
                    <a:pt x="0" y="30"/>
                    <a:pt x="0" y="32"/>
                    <a:pt x="0" y="34"/>
                  </a:cubicBezTo>
                  <a:cubicBezTo>
                    <a:pt x="0" y="36"/>
                    <a:pt x="0" y="38"/>
                    <a:pt x="2" y="40"/>
                  </a:cubicBezTo>
                  <a:cubicBezTo>
                    <a:pt x="8" y="49"/>
                    <a:pt x="17" y="59"/>
                    <a:pt x="23" y="60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5" y="60"/>
                    <a:pt x="27" y="60"/>
                    <a:pt x="29" y="60"/>
                  </a:cubicBezTo>
                  <a:cubicBezTo>
                    <a:pt x="29" y="60"/>
                    <a:pt x="29" y="60"/>
                    <a:pt x="29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6" y="60"/>
                    <a:pt x="43" y="59"/>
                    <a:pt x="50" y="58"/>
                  </a:cubicBezTo>
                  <a:cubicBezTo>
                    <a:pt x="50" y="58"/>
                    <a:pt x="51" y="58"/>
                    <a:pt x="51" y="58"/>
                  </a:cubicBezTo>
                  <a:cubicBezTo>
                    <a:pt x="64" y="54"/>
                    <a:pt x="69" y="49"/>
                    <a:pt x="69" y="48"/>
                  </a:cubicBezTo>
                  <a:cubicBezTo>
                    <a:pt x="69" y="44"/>
                    <a:pt x="70" y="39"/>
                    <a:pt x="70" y="34"/>
                  </a:cubicBezTo>
                  <a:cubicBezTo>
                    <a:pt x="63" y="28"/>
                    <a:pt x="53" y="23"/>
                    <a:pt x="42" y="23"/>
                  </a:cubicBezTo>
                  <a:moveTo>
                    <a:pt x="72" y="0"/>
                  </a:moveTo>
                  <a:cubicBezTo>
                    <a:pt x="59" y="4"/>
                    <a:pt x="39" y="11"/>
                    <a:pt x="19" y="18"/>
                  </a:cubicBezTo>
                  <a:cubicBezTo>
                    <a:pt x="28" y="17"/>
                    <a:pt x="36" y="16"/>
                    <a:pt x="41" y="16"/>
                  </a:cubicBezTo>
                  <a:cubicBezTo>
                    <a:pt x="41" y="16"/>
                    <a:pt x="42" y="16"/>
                    <a:pt x="43" y="16"/>
                  </a:cubicBezTo>
                  <a:cubicBezTo>
                    <a:pt x="52" y="17"/>
                    <a:pt x="62" y="20"/>
                    <a:pt x="71" y="25"/>
                  </a:cubicBezTo>
                  <a:cubicBezTo>
                    <a:pt x="72" y="16"/>
                    <a:pt x="73" y="7"/>
                    <a:pt x="73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3" y="2"/>
                    <a:pt x="73" y="0"/>
                    <a:pt x="72" y="0"/>
                  </a:cubicBezTo>
                </a:path>
              </a:pathLst>
            </a:custGeom>
            <a:solidFill>
              <a:srgbClr val="8FD1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21" name="is1ídê">
              <a:extLst>
                <a:ext uri="{FF2B5EF4-FFF2-40B4-BE49-F238E27FC236}">
                  <a16:creationId xmlns:a16="http://schemas.microsoft.com/office/drawing/2014/main" id="{92F4D3AD-5552-4085-ADF9-57480DA1AF78}"/>
                </a:ext>
              </a:extLst>
            </p:cNvPr>
            <p:cNvSpPr/>
            <p:nvPr/>
          </p:nvSpPr>
          <p:spPr bwMode="auto">
            <a:xfrm>
              <a:off x="4476751" y="3006726"/>
              <a:ext cx="217488" cy="74613"/>
            </a:xfrm>
            <a:custGeom>
              <a:avLst/>
              <a:gdLst>
                <a:gd name="T0" fmla="*/ 55 w 58"/>
                <a:gd name="T1" fmla="*/ 0 h 20"/>
                <a:gd name="T2" fmla="*/ 55 w 58"/>
                <a:gd name="T3" fmla="*/ 0 h 20"/>
                <a:gd name="T4" fmla="*/ 55 w 58"/>
                <a:gd name="T5" fmla="*/ 0 h 20"/>
                <a:gd name="T6" fmla="*/ 55 w 58"/>
                <a:gd name="T7" fmla="*/ 0 h 20"/>
                <a:gd name="T8" fmla="*/ 55 w 58"/>
                <a:gd name="T9" fmla="*/ 0 h 20"/>
                <a:gd name="T10" fmla="*/ 45 w 58"/>
                <a:gd name="T11" fmla="*/ 2 h 20"/>
                <a:gd name="T12" fmla="*/ 0 w 58"/>
                <a:gd name="T13" fmla="*/ 20 h 20"/>
                <a:gd name="T14" fmla="*/ 5 w 58"/>
                <a:gd name="T15" fmla="*/ 19 h 20"/>
                <a:gd name="T16" fmla="*/ 58 w 58"/>
                <a:gd name="T17" fmla="*/ 1 h 20"/>
                <a:gd name="T18" fmla="*/ 55 w 58"/>
                <a:gd name="T19" fmla="*/ 0 h 20"/>
                <a:gd name="T20" fmla="*/ 55 w 58"/>
                <a:gd name="T21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8" h="20">
                  <a:moveTo>
                    <a:pt x="55" y="0"/>
                  </a:moveTo>
                  <a:cubicBezTo>
                    <a:pt x="55" y="0"/>
                    <a:pt x="55" y="0"/>
                    <a:pt x="55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2" y="0"/>
                    <a:pt x="49" y="1"/>
                    <a:pt x="45" y="2"/>
                  </a:cubicBezTo>
                  <a:cubicBezTo>
                    <a:pt x="30" y="6"/>
                    <a:pt x="15" y="12"/>
                    <a:pt x="0" y="20"/>
                  </a:cubicBezTo>
                  <a:cubicBezTo>
                    <a:pt x="1" y="20"/>
                    <a:pt x="3" y="20"/>
                    <a:pt x="5" y="19"/>
                  </a:cubicBezTo>
                  <a:cubicBezTo>
                    <a:pt x="25" y="12"/>
                    <a:pt x="45" y="5"/>
                    <a:pt x="58" y="1"/>
                  </a:cubicBezTo>
                  <a:cubicBezTo>
                    <a:pt x="57" y="0"/>
                    <a:pt x="56" y="0"/>
                    <a:pt x="55" y="0"/>
                  </a:cubicBezTo>
                  <a:cubicBezTo>
                    <a:pt x="55" y="0"/>
                    <a:pt x="55" y="0"/>
                    <a:pt x="55" y="0"/>
                  </a:cubicBezTo>
                </a:path>
              </a:pathLst>
            </a:custGeom>
            <a:solidFill>
              <a:srgbClr val="9ECF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22" name="íṡḻidé">
              <a:extLst>
                <a:ext uri="{FF2B5EF4-FFF2-40B4-BE49-F238E27FC236}">
                  <a16:creationId xmlns:a16="http://schemas.microsoft.com/office/drawing/2014/main" id="{870DFD76-CF85-4AF2-B4C0-F326599ECB44}"/>
                </a:ext>
              </a:extLst>
            </p:cNvPr>
            <p:cNvSpPr/>
            <p:nvPr/>
          </p:nvSpPr>
          <p:spPr bwMode="auto">
            <a:xfrm>
              <a:off x="4427538" y="3070226"/>
              <a:ext cx="263525" cy="66675"/>
            </a:xfrm>
            <a:custGeom>
              <a:avLst/>
              <a:gdLst>
                <a:gd name="T0" fmla="*/ 40 w 70"/>
                <a:gd name="T1" fmla="*/ 0 h 18"/>
                <a:gd name="T2" fmla="*/ 18 w 70"/>
                <a:gd name="T3" fmla="*/ 2 h 18"/>
                <a:gd name="T4" fmla="*/ 13 w 70"/>
                <a:gd name="T5" fmla="*/ 3 h 18"/>
                <a:gd name="T6" fmla="*/ 4 w 70"/>
                <a:gd name="T7" fmla="*/ 8 h 18"/>
                <a:gd name="T8" fmla="*/ 0 w 70"/>
                <a:gd name="T9" fmla="*/ 13 h 18"/>
                <a:gd name="T10" fmla="*/ 40 w 70"/>
                <a:gd name="T11" fmla="*/ 7 h 18"/>
                <a:gd name="T12" fmla="*/ 41 w 70"/>
                <a:gd name="T13" fmla="*/ 7 h 18"/>
                <a:gd name="T14" fmla="*/ 69 w 70"/>
                <a:gd name="T15" fmla="*/ 18 h 18"/>
                <a:gd name="T16" fmla="*/ 70 w 70"/>
                <a:gd name="T17" fmla="*/ 9 h 18"/>
                <a:gd name="T18" fmla="*/ 42 w 70"/>
                <a:gd name="T19" fmla="*/ 0 h 18"/>
                <a:gd name="T20" fmla="*/ 40 w 70"/>
                <a:gd name="T2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18">
                  <a:moveTo>
                    <a:pt x="40" y="0"/>
                  </a:moveTo>
                  <a:cubicBezTo>
                    <a:pt x="35" y="0"/>
                    <a:pt x="27" y="1"/>
                    <a:pt x="18" y="2"/>
                  </a:cubicBezTo>
                  <a:cubicBezTo>
                    <a:pt x="16" y="3"/>
                    <a:pt x="14" y="3"/>
                    <a:pt x="13" y="3"/>
                  </a:cubicBezTo>
                  <a:cubicBezTo>
                    <a:pt x="10" y="5"/>
                    <a:pt x="7" y="6"/>
                    <a:pt x="4" y="8"/>
                  </a:cubicBezTo>
                  <a:cubicBezTo>
                    <a:pt x="2" y="9"/>
                    <a:pt x="1" y="11"/>
                    <a:pt x="0" y="13"/>
                  </a:cubicBezTo>
                  <a:cubicBezTo>
                    <a:pt x="18" y="10"/>
                    <a:pt x="33" y="8"/>
                    <a:pt x="40" y="7"/>
                  </a:cubicBezTo>
                  <a:cubicBezTo>
                    <a:pt x="40" y="7"/>
                    <a:pt x="41" y="7"/>
                    <a:pt x="41" y="7"/>
                  </a:cubicBezTo>
                  <a:cubicBezTo>
                    <a:pt x="52" y="7"/>
                    <a:pt x="62" y="12"/>
                    <a:pt x="69" y="18"/>
                  </a:cubicBezTo>
                  <a:cubicBezTo>
                    <a:pt x="70" y="15"/>
                    <a:pt x="70" y="12"/>
                    <a:pt x="70" y="9"/>
                  </a:cubicBezTo>
                  <a:cubicBezTo>
                    <a:pt x="61" y="4"/>
                    <a:pt x="51" y="1"/>
                    <a:pt x="42" y="0"/>
                  </a:cubicBezTo>
                  <a:cubicBezTo>
                    <a:pt x="41" y="0"/>
                    <a:pt x="40" y="0"/>
                    <a:pt x="40" y="0"/>
                  </a:cubicBezTo>
                </a:path>
              </a:pathLst>
            </a:custGeom>
            <a:solidFill>
              <a:srgbClr val="9ECF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23" name="iṣ1ïḍè">
              <a:extLst>
                <a:ext uri="{FF2B5EF4-FFF2-40B4-BE49-F238E27FC236}">
                  <a16:creationId xmlns:a16="http://schemas.microsoft.com/office/drawing/2014/main" id="{FEC38881-9279-4F24-84C1-6E83BC8B8C68}"/>
                </a:ext>
              </a:extLst>
            </p:cNvPr>
            <p:cNvSpPr/>
            <p:nvPr/>
          </p:nvSpPr>
          <p:spPr bwMode="auto">
            <a:xfrm>
              <a:off x="4424363" y="3006726"/>
              <a:ext cx="274638" cy="228600"/>
            </a:xfrm>
            <a:custGeom>
              <a:avLst/>
              <a:gdLst>
                <a:gd name="T0" fmla="*/ 29 w 73"/>
                <a:gd name="T1" fmla="*/ 61 h 61"/>
                <a:gd name="T2" fmla="*/ 29 w 73"/>
                <a:gd name="T3" fmla="*/ 61 h 61"/>
                <a:gd name="T4" fmla="*/ 29 w 73"/>
                <a:gd name="T5" fmla="*/ 61 h 61"/>
                <a:gd name="T6" fmla="*/ 29 w 73"/>
                <a:gd name="T7" fmla="*/ 61 h 61"/>
                <a:gd name="T8" fmla="*/ 23 w 73"/>
                <a:gd name="T9" fmla="*/ 61 h 61"/>
                <a:gd name="T10" fmla="*/ 23 w 73"/>
                <a:gd name="T11" fmla="*/ 61 h 61"/>
                <a:gd name="T12" fmla="*/ 23 w 73"/>
                <a:gd name="T13" fmla="*/ 61 h 61"/>
                <a:gd name="T14" fmla="*/ 23 w 73"/>
                <a:gd name="T15" fmla="*/ 61 h 61"/>
                <a:gd name="T16" fmla="*/ 23 w 73"/>
                <a:gd name="T17" fmla="*/ 61 h 61"/>
                <a:gd name="T18" fmla="*/ 23 w 73"/>
                <a:gd name="T19" fmla="*/ 61 h 61"/>
                <a:gd name="T20" fmla="*/ 50 w 73"/>
                <a:gd name="T21" fmla="*/ 59 h 61"/>
                <a:gd name="T22" fmla="*/ 30 w 73"/>
                <a:gd name="T23" fmla="*/ 61 h 61"/>
                <a:gd name="T24" fmla="*/ 50 w 73"/>
                <a:gd name="T25" fmla="*/ 59 h 61"/>
                <a:gd name="T26" fmla="*/ 73 w 73"/>
                <a:gd name="T27" fmla="*/ 4 h 61"/>
                <a:gd name="T28" fmla="*/ 73 w 73"/>
                <a:gd name="T29" fmla="*/ 4 h 61"/>
                <a:gd name="T30" fmla="*/ 73 w 73"/>
                <a:gd name="T31" fmla="*/ 4 h 61"/>
                <a:gd name="T32" fmla="*/ 69 w 73"/>
                <a:gd name="T33" fmla="*/ 0 h 61"/>
                <a:gd name="T34" fmla="*/ 69 w 73"/>
                <a:gd name="T35" fmla="*/ 0 h 61"/>
                <a:gd name="T36" fmla="*/ 59 w 73"/>
                <a:gd name="T37" fmla="*/ 2 h 61"/>
                <a:gd name="T38" fmla="*/ 5 w 73"/>
                <a:gd name="T39" fmla="*/ 25 h 61"/>
                <a:gd name="T40" fmla="*/ 0 w 73"/>
                <a:gd name="T41" fmla="*/ 35 h 61"/>
                <a:gd name="T42" fmla="*/ 1 w 73"/>
                <a:gd name="T43" fmla="*/ 30 h 61"/>
                <a:gd name="T44" fmla="*/ 5 w 73"/>
                <a:gd name="T45" fmla="*/ 25 h 61"/>
                <a:gd name="T46" fmla="*/ 14 w 73"/>
                <a:gd name="T47" fmla="*/ 20 h 61"/>
                <a:gd name="T48" fmla="*/ 59 w 73"/>
                <a:gd name="T49" fmla="*/ 2 h 61"/>
                <a:gd name="T50" fmla="*/ 69 w 73"/>
                <a:gd name="T51" fmla="*/ 0 h 61"/>
                <a:gd name="T52" fmla="*/ 69 w 73"/>
                <a:gd name="T53" fmla="*/ 0 h 61"/>
                <a:gd name="T54" fmla="*/ 69 w 73"/>
                <a:gd name="T55" fmla="*/ 0 h 61"/>
                <a:gd name="T56" fmla="*/ 69 w 73"/>
                <a:gd name="T57" fmla="*/ 0 h 61"/>
                <a:gd name="T58" fmla="*/ 69 w 73"/>
                <a:gd name="T59" fmla="*/ 0 h 61"/>
                <a:gd name="T60" fmla="*/ 69 w 73"/>
                <a:gd name="T61" fmla="*/ 0 h 61"/>
                <a:gd name="T62" fmla="*/ 69 w 73"/>
                <a:gd name="T63" fmla="*/ 0 h 61"/>
                <a:gd name="T64" fmla="*/ 69 w 73"/>
                <a:gd name="T65" fmla="*/ 0 h 61"/>
                <a:gd name="T66" fmla="*/ 69 w 73"/>
                <a:gd name="T67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3" h="61">
                  <a:moveTo>
                    <a:pt x="29" y="61"/>
                  </a:move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moveTo>
                    <a:pt x="23" y="61"/>
                  </a:moveTo>
                  <a:cubicBezTo>
                    <a:pt x="23" y="61"/>
                    <a:pt x="23" y="61"/>
                    <a:pt x="23" y="61"/>
                  </a:cubicBezTo>
                  <a:cubicBezTo>
                    <a:pt x="23" y="61"/>
                    <a:pt x="23" y="61"/>
                    <a:pt x="23" y="61"/>
                  </a:cubicBezTo>
                  <a:moveTo>
                    <a:pt x="23" y="61"/>
                  </a:moveTo>
                  <a:cubicBezTo>
                    <a:pt x="23" y="61"/>
                    <a:pt x="23" y="61"/>
                    <a:pt x="23" y="61"/>
                  </a:cubicBezTo>
                  <a:cubicBezTo>
                    <a:pt x="23" y="61"/>
                    <a:pt x="23" y="61"/>
                    <a:pt x="23" y="61"/>
                  </a:cubicBezTo>
                  <a:moveTo>
                    <a:pt x="50" y="59"/>
                  </a:moveTo>
                  <a:cubicBezTo>
                    <a:pt x="43" y="60"/>
                    <a:pt x="36" y="61"/>
                    <a:pt x="30" y="61"/>
                  </a:cubicBezTo>
                  <a:cubicBezTo>
                    <a:pt x="36" y="61"/>
                    <a:pt x="43" y="60"/>
                    <a:pt x="50" y="59"/>
                  </a:cubicBezTo>
                  <a:moveTo>
                    <a:pt x="73" y="4"/>
                  </a:moveTo>
                  <a:cubicBezTo>
                    <a:pt x="73" y="4"/>
                    <a:pt x="73" y="4"/>
                    <a:pt x="73" y="4"/>
                  </a:cubicBezTo>
                  <a:cubicBezTo>
                    <a:pt x="73" y="4"/>
                    <a:pt x="73" y="4"/>
                    <a:pt x="73" y="4"/>
                  </a:cubicBezTo>
                  <a:moveTo>
                    <a:pt x="69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6" y="0"/>
                    <a:pt x="63" y="1"/>
                    <a:pt x="59" y="2"/>
                  </a:cubicBezTo>
                  <a:cubicBezTo>
                    <a:pt x="41" y="7"/>
                    <a:pt x="23" y="14"/>
                    <a:pt x="5" y="25"/>
                  </a:cubicBezTo>
                  <a:cubicBezTo>
                    <a:pt x="2" y="27"/>
                    <a:pt x="0" y="31"/>
                    <a:pt x="0" y="35"/>
                  </a:cubicBezTo>
                  <a:cubicBezTo>
                    <a:pt x="0" y="33"/>
                    <a:pt x="0" y="31"/>
                    <a:pt x="1" y="30"/>
                  </a:cubicBezTo>
                  <a:cubicBezTo>
                    <a:pt x="2" y="28"/>
                    <a:pt x="3" y="26"/>
                    <a:pt x="5" y="25"/>
                  </a:cubicBezTo>
                  <a:cubicBezTo>
                    <a:pt x="8" y="23"/>
                    <a:pt x="11" y="22"/>
                    <a:pt x="14" y="20"/>
                  </a:cubicBezTo>
                  <a:cubicBezTo>
                    <a:pt x="29" y="12"/>
                    <a:pt x="44" y="6"/>
                    <a:pt x="59" y="2"/>
                  </a:cubicBezTo>
                  <a:cubicBezTo>
                    <a:pt x="63" y="1"/>
                    <a:pt x="66" y="0"/>
                    <a:pt x="69" y="0"/>
                  </a:cubicBezTo>
                  <a:cubicBezTo>
                    <a:pt x="69" y="0"/>
                    <a:pt x="69" y="0"/>
                    <a:pt x="69" y="0"/>
                  </a:cubicBezTo>
                  <a:moveTo>
                    <a:pt x="69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9" y="0"/>
                    <a:pt x="69" y="0"/>
                    <a:pt x="69" y="0"/>
                  </a:cubicBezTo>
                  <a:moveTo>
                    <a:pt x="69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9" y="0"/>
                    <a:pt x="69" y="0"/>
                    <a:pt x="69" y="0"/>
                  </a:cubicBezTo>
                </a:path>
              </a:pathLst>
            </a:custGeom>
            <a:solidFill>
              <a:srgbClr val="9ECF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24" name="îslïďê">
              <a:extLst>
                <a:ext uri="{FF2B5EF4-FFF2-40B4-BE49-F238E27FC236}">
                  <a16:creationId xmlns:a16="http://schemas.microsoft.com/office/drawing/2014/main" id="{C38C6255-83AF-403F-9DA8-82401FA8492C}"/>
                </a:ext>
              </a:extLst>
            </p:cNvPr>
            <p:cNvSpPr/>
            <p:nvPr/>
          </p:nvSpPr>
          <p:spPr bwMode="auto">
            <a:xfrm>
              <a:off x="5554663" y="1427163"/>
              <a:ext cx="538163" cy="533400"/>
            </a:xfrm>
            <a:custGeom>
              <a:avLst/>
              <a:gdLst>
                <a:gd name="T0" fmla="*/ 71 w 143"/>
                <a:gd name="T1" fmla="*/ 0 h 142"/>
                <a:gd name="T2" fmla="*/ 0 w 143"/>
                <a:gd name="T3" fmla="*/ 71 h 142"/>
                <a:gd name="T4" fmla="*/ 71 w 143"/>
                <a:gd name="T5" fmla="*/ 142 h 142"/>
                <a:gd name="T6" fmla="*/ 143 w 143"/>
                <a:gd name="T7" fmla="*/ 71 h 142"/>
                <a:gd name="T8" fmla="*/ 71 w 143"/>
                <a:gd name="T9" fmla="*/ 0 h 142"/>
                <a:gd name="T10" fmla="*/ 71 w 143"/>
                <a:gd name="T11" fmla="*/ 130 h 142"/>
                <a:gd name="T12" fmla="*/ 12 w 143"/>
                <a:gd name="T13" fmla="*/ 71 h 142"/>
                <a:gd name="T14" fmla="*/ 71 w 143"/>
                <a:gd name="T15" fmla="*/ 12 h 142"/>
                <a:gd name="T16" fmla="*/ 131 w 143"/>
                <a:gd name="T17" fmla="*/ 71 h 142"/>
                <a:gd name="T18" fmla="*/ 71 w 143"/>
                <a:gd name="T19" fmla="*/ 13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3" h="142">
                  <a:moveTo>
                    <a:pt x="71" y="0"/>
                  </a:moveTo>
                  <a:cubicBezTo>
                    <a:pt x="32" y="0"/>
                    <a:pt x="0" y="32"/>
                    <a:pt x="0" y="71"/>
                  </a:cubicBezTo>
                  <a:cubicBezTo>
                    <a:pt x="0" y="111"/>
                    <a:pt x="32" y="142"/>
                    <a:pt x="71" y="142"/>
                  </a:cubicBezTo>
                  <a:cubicBezTo>
                    <a:pt x="111" y="142"/>
                    <a:pt x="143" y="111"/>
                    <a:pt x="143" y="71"/>
                  </a:cubicBezTo>
                  <a:cubicBezTo>
                    <a:pt x="143" y="32"/>
                    <a:pt x="111" y="0"/>
                    <a:pt x="71" y="0"/>
                  </a:cubicBezTo>
                  <a:close/>
                  <a:moveTo>
                    <a:pt x="71" y="130"/>
                  </a:moveTo>
                  <a:cubicBezTo>
                    <a:pt x="39" y="130"/>
                    <a:pt x="12" y="104"/>
                    <a:pt x="12" y="71"/>
                  </a:cubicBezTo>
                  <a:cubicBezTo>
                    <a:pt x="12" y="39"/>
                    <a:pt x="39" y="12"/>
                    <a:pt x="71" y="12"/>
                  </a:cubicBezTo>
                  <a:cubicBezTo>
                    <a:pt x="104" y="12"/>
                    <a:pt x="131" y="39"/>
                    <a:pt x="131" y="71"/>
                  </a:cubicBezTo>
                  <a:cubicBezTo>
                    <a:pt x="131" y="104"/>
                    <a:pt x="104" y="130"/>
                    <a:pt x="71" y="130"/>
                  </a:cubicBezTo>
                  <a:close/>
                </a:path>
              </a:pathLst>
            </a:custGeom>
            <a:solidFill>
              <a:srgbClr val="FBE0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25" name="işḷíḑe">
              <a:extLst>
                <a:ext uri="{FF2B5EF4-FFF2-40B4-BE49-F238E27FC236}">
                  <a16:creationId xmlns:a16="http://schemas.microsoft.com/office/drawing/2014/main" id="{450B22DB-FDCE-4452-99CF-C8FEBE74866D}"/>
                </a:ext>
              </a:extLst>
            </p:cNvPr>
            <p:cNvSpPr/>
            <p:nvPr/>
          </p:nvSpPr>
          <p:spPr bwMode="auto">
            <a:xfrm>
              <a:off x="5600701" y="1473201"/>
              <a:ext cx="446088" cy="442913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26" name="íṣļîḋè">
              <a:extLst>
                <a:ext uri="{FF2B5EF4-FFF2-40B4-BE49-F238E27FC236}">
                  <a16:creationId xmlns:a16="http://schemas.microsoft.com/office/drawing/2014/main" id="{5BDDD83D-0BE1-4C62-8E18-DF58799DA38E}"/>
                </a:ext>
              </a:extLst>
            </p:cNvPr>
            <p:cNvSpPr/>
            <p:nvPr/>
          </p:nvSpPr>
          <p:spPr bwMode="auto">
            <a:xfrm>
              <a:off x="5807076" y="1495426"/>
              <a:ext cx="33338" cy="22225"/>
            </a:xfrm>
            <a:custGeom>
              <a:avLst/>
              <a:gdLst>
                <a:gd name="T0" fmla="*/ 5 w 9"/>
                <a:gd name="T1" fmla="*/ 0 h 6"/>
                <a:gd name="T2" fmla="*/ 5 w 9"/>
                <a:gd name="T3" fmla="*/ 6 h 6"/>
                <a:gd name="T4" fmla="*/ 5 w 9"/>
                <a:gd name="T5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" h="6">
                  <a:moveTo>
                    <a:pt x="5" y="0"/>
                  </a:moveTo>
                  <a:cubicBezTo>
                    <a:pt x="0" y="0"/>
                    <a:pt x="0" y="6"/>
                    <a:pt x="5" y="6"/>
                  </a:cubicBezTo>
                  <a:cubicBezTo>
                    <a:pt x="9" y="6"/>
                    <a:pt x="9" y="0"/>
                    <a:pt x="5" y="0"/>
                  </a:cubicBezTo>
                  <a:close/>
                </a:path>
              </a:pathLst>
            </a:custGeom>
            <a:solidFill>
              <a:srgbClr val="FBE0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27" name="íślïḋé">
              <a:extLst>
                <a:ext uri="{FF2B5EF4-FFF2-40B4-BE49-F238E27FC236}">
                  <a16:creationId xmlns:a16="http://schemas.microsoft.com/office/drawing/2014/main" id="{8BDC6836-D83E-4ABD-901C-4C6A696072E4}"/>
                </a:ext>
              </a:extLst>
            </p:cNvPr>
            <p:cNvSpPr/>
            <p:nvPr/>
          </p:nvSpPr>
          <p:spPr bwMode="auto">
            <a:xfrm>
              <a:off x="6002338" y="1679576"/>
              <a:ext cx="22225" cy="33338"/>
            </a:xfrm>
            <a:custGeom>
              <a:avLst/>
              <a:gdLst>
                <a:gd name="T0" fmla="*/ 6 w 6"/>
                <a:gd name="T1" fmla="*/ 4 h 9"/>
                <a:gd name="T2" fmla="*/ 0 w 6"/>
                <a:gd name="T3" fmla="*/ 4 h 9"/>
                <a:gd name="T4" fmla="*/ 6 w 6"/>
                <a:gd name="T5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9">
                  <a:moveTo>
                    <a:pt x="6" y="4"/>
                  </a:moveTo>
                  <a:cubicBezTo>
                    <a:pt x="6" y="0"/>
                    <a:pt x="0" y="0"/>
                    <a:pt x="0" y="4"/>
                  </a:cubicBezTo>
                  <a:cubicBezTo>
                    <a:pt x="0" y="9"/>
                    <a:pt x="6" y="9"/>
                    <a:pt x="6" y="4"/>
                  </a:cubicBezTo>
                  <a:close/>
                </a:path>
              </a:pathLst>
            </a:custGeom>
            <a:solidFill>
              <a:srgbClr val="FBE0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28" name="ïṧļiḋê">
              <a:extLst>
                <a:ext uri="{FF2B5EF4-FFF2-40B4-BE49-F238E27FC236}">
                  <a16:creationId xmlns:a16="http://schemas.microsoft.com/office/drawing/2014/main" id="{8394A567-0544-47E7-B104-F74B0B13CAEE}"/>
                </a:ext>
              </a:extLst>
            </p:cNvPr>
            <p:cNvSpPr/>
            <p:nvPr/>
          </p:nvSpPr>
          <p:spPr bwMode="auto">
            <a:xfrm>
              <a:off x="5807076" y="1874838"/>
              <a:ext cx="30163" cy="22225"/>
            </a:xfrm>
            <a:custGeom>
              <a:avLst/>
              <a:gdLst>
                <a:gd name="T0" fmla="*/ 4 w 8"/>
                <a:gd name="T1" fmla="*/ 6 h 6"/>
                <a:gd name="T2" fmla="*/ 4 w 8"/>
                <a:gd name="T3" fmla="*/ 0 h 6"/>
                <a:gd name="T4" fmla="*/ 4 w 8"/>
                <a:gd name="T5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" h="6">
                  <a:moveTo>
                    <a:pt x="4" y="6"/>
                  </a:moveTo>
                  <a:cubicBezTo>
                    <a:pt x="8" y="6"/>
                    <a:pt x="8" y="0"/>
                    <a:pt x="4" y="0"/>
                  </a:cubicBezTo>
                  <a:cubicBezTo>
                    <a:pt x="0" y="0"/>
                    <a:pt x="0" y="6"/>
                    <a:pt x="4" y="6"/>
                  </a:cubicBezTo>
                  <a:close/>
                </a:path>
              </a:pathLst>
            </a:custGeom>
            <a:solidFill>
              <a:srgbClr val="FBE0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29" name="îŝlíḋe">
              <a:extLst>
                <a:ext uri="{FF2B5EF4-FFF2-40B4-BE49-F238E27FC236}">
                  <a16:creationId xmlns:a16="http://schemas.microsoft.com/office/drawing/2014/main" id="{0246638D-F881-4421-891F-71D41F3FA054}"/>
                </a:ext>
              </a:extLst>
            </p:cNvPr>
            <p:cNvSpPr/>
            <p:nvPr/>
          </p:nvSpPr>
          <p:spPr bwMode="auto">
            <a:xfrm>
              <a:off x="5622926" y="1679576"/>
              <a:ext cx="22225" cy="30163"/>
            </a:xfrm>
            <a:custGeom>
              <a:avLst/>
              <a:gdLst>
                <a:gd name="T0" fmla="*/ 0 w 6"/>
                <a:gd name="T1" fmla="*/ 4 h 8"/>
                <a:gd name="T2" fmla="*/ 6 w 6"/>
                <a:gd name="T3" fmla="*/ 4 h 8"/>
                <a:gd name="T4" fmla="*/ 0 w 6"/>
                <a:gd name="T5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" h="8">
                  <a:moveTo>
                    <a:pt x="0" y="4"/>
                  </a:moveTo>
                  <a:cubicBezTo>
                    <a:pt x="0" y="8"/>
                    <a:pt x="6" y="8"/>
                    <a:pt x="6" y="4"/>
                  </a:cubicBezTo>
                  <a:cubicBezTo>
                    <a:pt x="6" y="0"/>
                    <a:pt x="0" y="0"/>
                    <a:pt x="0" y="4"/>
                  </a:cubicBezTo>
                  <a:close/>
                </a:path>
              </a:pathLst>
            </a:custGeom>
            <a:solidFill>
              <a:srgbClr val="FBE0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30" name="ïś1iḋe">
              <a:extLst>
                <a:ext uri="{FF2B5EF4-FFF2-40B4-BE49-F238E27FC236}">
                  <a16:creationId xmlns:a16="http://schemas.microsoft.com/office/drawing/2014/main" id="{2C8EFB43-76A2-4BDE-A14A-55012C61006F}"/>
                </a:ext>
              </a:extLst>
            </p:cNvPr>
            <p:cNvSpPr/>
            <p:nvPr/>
          </p:nvSpPr>
          <p:spPr bwMode="auto">
            <a:xfrm>
              <a:off x="5813426" y="1536701"/>
              <a:ext cx="112713" cy="225425"/>
            </a:xfrm>
            <a:custGeom>
              <a:avLst/>
              <a:gdLst>
                <a:gd name="T0" fmla="*/ 28 w 30"/>
                <a:gd name="T1" fmla="*/ 60 h 60"/>
                <a:gd name="T2" fmla="*/ 27 w 30"/>
                <a:gd name="T3" fmla="*/ 59 h 60"/>
                <a:gd name="T4" fmla="*/ 1 w 30"/>
                <a:gd name="T5" fmla="*/ 44 h 60"/>
                <a:gd name="T6" fmla="*/ 0 w 30"/>
                <a:gd name="T7" fmla="*/ 42 h 60"/>
                <a:gd name="T8" fmla="*/ 0 w 30"/>
                <a:gd name="T9" fmla="*/ 2 h 60"/>
                <a:gd name="T10" fmla="*/ 2 w 30"/>
                <a:gd name="T11" fmla="*/ 0 h 60"/>
                <a:gd name="T12" fmla="*/ 5 w 30"/>
                <a:gd name="T13" fmla="*/ 2 h 60"/>
                <a:gd name="T14" fmla="*/ 5 w 30"/>
                <a:gd name="T15" fmla="*/ 41 h 60"/>
                <a:gd name="T16" fmla="*/ 29 w 30"/>
                <a:gd name="T17" fmla="*/ 56 h 60"/>
                <a:gd name="T18" fmla="*/ 30 w 30"/>
                <a:gd name="T19" fmla="*/ 59 h 60"/>
                <a:gd name="T20" fmla="*/ 28 w 30"/>
                <a:gd name="T21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" h="60">
                  <a:moveTo>
                    <a:pt x="28" y="60"/>
                  </a:moveTo>
                  <a:cubicBezTo>
                    <a:pt x="27" y="60"/>
                    <a:pt x="27" y="59"/>
                    <a:pt x="27" y="59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1" y="44"/>
                    <a:pt x="0" y="43"/>
                    <a:pt x="0" y="42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" y="0"/>
                    <a:pt x="5" y="1"/>
                    <a:pt x="5" y="2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29" y="56"/>
                    <a:pt x="29" y="56"/>
                    <a:pt x="29" y="56"/>
                  </a:cubicBezTo>
                  <a:cubicBezTo>
                    <a:pt x="30" y="56"/>
                    <a:pt x="30" y="58"/>
                    <a:pt x="30" y="59"/>
                  </a:cubicBezTo>
                  <a:cubicBezTo>
                    <a:pt x="29" y="59"/>
                    <a:pt x="29" y="60"/>
                    <a:pt x="28" y="60"/>
                  </a:cubicBezTo>
                  <a:close/>
                </a:path>
              </a:pathLst>
            </a:custGeom>
            <a:solidFill>
              <a:srgbClr val="FBE0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31" name="iṧḷïḓè">
              <a:extLst>
                <a:ext uri="{FF2B5EF4-FFF2-40B4-BE49-F238E27FC236}">
                  <a16:creationId xmlns:a16="http://schemas.microsoft.com/office/drawing/2014/main" id="{EA29885D-5FB3-4C66-B41E-4BBA7E25F55E}"/>
                </a:ext>
              </a:extLst>
            </p:cNvPr>
            <p:cNvSpPr/>
            <p:nvPr/>
          </p:nvSpPr>
          <p:spPr bwMode="auto">
            <a:xfrm>
              <a:off x="5607051" y="4260851"/>
              <a:ext cx="488950" cy="485775"/>
            </a:xfrm>
            <a:custGeom>
              <a:avLst/>
              <a:gdLst>
                <a:gd name="T0" fmla="*/ 119 w 130"/>
                <a:gd name="T1" fmla="*/ 70 h 129"/>
                <a:gd name="T2" fmla="*/ 130 w 130"/>
                <a:gd name="T3" fmla="*/ 70 h 129"/>
                <a:gd name="T4" fmla="*/ 129 w 130"/>
                <a:gd name="T5" fmla="*/ 56 h 129"/>
                <a:gd name="T6" fmla="*/ 119 w 130"/>
                <a:gd name="T7" fmla="*/ 56 h 129"/>
                <a:gd name="T8" fmla="*/ 119 w 130"/>
                <a:gd name="T9" fmla="*/ 56 h 129"/>
                <a:gd name="T10" fmla="*/ 114 w 130"/>
                <a:gd name="T11" fmla="*/ 42 h 129"/>
                <a:gd name="T12" fmla="*/ 114 w 130"/>
                <a:gd name="T13" fmla="*/ 42 h 129"/>
                <a:gd name="T14" fmla="*/ 124 w 130"/>
                <a:gd name="T15" fmla="*/ 37 h 129"/>
                <a:gd name="T16" fmla="*/ 117 w 130"/>
                <a:gd name="T17" fmla="*/ 25 h 129"/>
                <a:gd name="T18" fmla="*/ 108 w 130"/>
                <a:gd name="T19" fmla="*/ 31 h 129"/>
                <a:gd name="T20" fmla="*/ 97 w 130"/>
                <a:gd name="T21" fmla="*/ 20 h 129"/>
                <a:gd name="T22" fmla="*/ 102 w 130"/>
                <a:gd name="T23" fmla="*/ 11 h 129"/>
                <a:gd name="T24" fmla="*/ 90 w 130"/>
                <a:gd name="T25" fmla="*/ 5 h 129"/>
                <a:gd name="T26" fmla="*/ 85 w 130"/>
                <a:gd name="T27" fmla="*/ 14 h 129"/>
                <a:gd name="T28" fmla="*/ 71 w 130"/>
                <a:gd name="T29" fmla="*/ 10 h 129"/>
                <a:gd name="T30" fmla="*/ 70 w 130"/>
                <a:gd name="T31" fmla="*/ 0 h 129"/>
                <a:gd name="T32" fmla="*/ 57 w 130"/>
                <a:gd name="T33" fmla="*/ 0 h 129"/>
                <a:gd name="T34" fmla="*/ 57 w 130"/>
                <a:gd name="T35" fmla="*/ 11 h 129"/>
                <a:gd name="T36" fmla="*/ 57 w 130"/>
                <a:gd name="T37" fmla="*/ 11 h 129"/>
                <a:gd name="T38" fmla="*/ 43 w 130"/>
                <a:gd name="T39" fmla="*/ 15 h 129"/>
                <a:gd name="T40" fmla="*/ 43 w 130"/>
                <a:gd name="T41" fmla="*/ 15 h 129"/>
                <a:gd name="T42" fmla="*/ 37 w 130"/>
                <a:gd name="T43" fmla="*/ 6 h 129"/>
                <a:gd name="T44" fmla="*/ 26 w 130"/>
                <a:gd name="T45" fmla="*/ 13 h 129"/>
                <a:gd name="T46" fmla="*/ 31 w 130"/>
                <a:gd name="T47" fmla="*/ 22 h 129"/>
                <a:gd name="T48" fmla="*/ 21 w 130"/>
                <a:gd name="T49" fmla="*/ 33 h 129"/>
                <a:gd name="T50" fmla="*/ 12 w 130"/>
                <a:gd name="T51" fmla="*/ 27 h 129"/>
                <a:gd name="T52" fmla="*/ 5 w 130"/>
                <a:gd name="T53" fmla="*/ 39 h 129"/>
                <a:gd name="T54" fmla="*/ 15 w 130"/>
                <a:gd name="T55" fmla="*/ 44 h 129"/>
                <a:gd name="T56" fmla="*/ 11 w 130"/>
                <a:gd name="T57" fmla="*/ 59 h 129"/>
                <a:gd name="T58" fmla="*/ 0 w 130"/>
                <a:gd name="T59" fmla="*/ 59 h 129"/>
                <a:gd name="T60" fmla="*/ 1 w 130"/>
                <a:gd name="T61" fmla="*/ 72 h 129"/>
                <a:gd name="T62" fmla="*/ 11 w 130"/>
                <a:gd name="T63" fmla="*/ 72 h 129"/>
                <a:gd name="T64" fmla="*/ 11 w 130"/>
                <a:gd name="T65" fmla="*/ 72 h 129"/>
                <a:gd name="T66" fmla="*/ 16 w 130"/>
                <a:gd name="T67" fmla="*/ 86 h 129"/>
                <a:gd name="T68" fmla="*/ 16 w 130"/>
                <a:gd name="T69" fmla="*/ 86 h 129"/>
                <a:gd name="T70" fmla="*/ 6 w 130"/>
                <a:gd name="T71" fmla="*/ 92 h 129"/>
                <a:gd name="T72" fmla="*/ 13 w 130"/>
                <a:gd name="T73" fmla="*/ 103 h 129"/>
                <a:gd name="T74" fmla="*/ 22 w 130"/>
                <a:gd name="T75" fmla="*/ 98 h 129"/>
                <a:gd name="T76" fmla="*/ 33 w 130"/>
                <a:gd name="T77" fmla="*/ 108 h 129"/>
                <a:gd name="T78" fmla="*/ 28 w 130"/>
                <a:gd name="T79" fmla="*/ 117 h 129"/>
                <a:gd name="T80" fmla="*/ 40 w 130"/>
                <a:gd name="T81" fmla="*/ 124 h 129"/>
                <a:gd name="T82" fmla="*/ 45 w 130"/>
                <a:gd name="T83" fmla="*/ 115 h 129"/>
                <a:gd name="T84" fmla="*/ 59 w 130"/>
                <a:gd name="T85" fmla="*/ 118 h 129"/>
                <a:gd name="T86" fmla="*/ 60 w 130"/>
                <a:gd name="T87" fmla="*/ 129 h 129"/>
                <a:gd name="T88" fmla="*/ 73 w 130"/>
                <a:gd name="T89" fmla="*/ 128 h 129"/>
                <a:gd name="T90" fmla="*/ 73 w 130"/>
                <a:gd name="T91" fmla="*/ 118 h 129"/>
                <a:gd name="T92" fmla="*/ 73 w 130"/>
                <a:gd name="T93" fmla="*/ 118 h 129"/>
                <a:gd name="T94" fmla="*/ 87 w 130"/>
                <a:gd name="T95" fmla="*/ 114 h 129"/>
                <a:gd name="T96" fmla="*/ 87 w 130"/>
                <a:gd name="T97" fmla="*/ 114 h 129"/>
                <a:gd name="T98" fmla="*/ 93 w 130"/>
                <a:gd name="T99" fmla="*/ 123 h 129"/>
                <a:gd name="T100" fmla="*/ 104 w 130"/>
                <a:gd name="T101" fmla="*/ 116 h 129"/>
                <a:gd name="T102" fmla="*/ 99 w 130"/>
                <a:gd name="T103" fmla="*/ 107 h 129"/>
                <a:gd name="T104" fmla="*/ 109 w 130"/>
                <a:gd name="T105" fmla="*/ 96 h 129"/>
                <a:gd name="T106" fmla="*/ 118 w 130"/>
                <a:gd name="T107" fmla="*/ 101 h 129"/>
                <a:gd name="T108" fmla="*/ 125 w 130"/>
                <a:gd name="T109" fmla="*/ 89 h 129"/>
                <a:gd name="T110" fmla="*/ 115 w 130"/>
                <a:gd name="T111" fmla="*/ 84 h 129"/>
                <a:gd name="T112" fmla="*/ 119 w 130"/>
                <a:gd name="T113" fmla="*/ 70 h 129"/>
                <a:gd name="T114" fmla="*/ 102 w 130"/>
                <a:gd name="T115" fmla="*/ 84 h 129"/>
                <a:gd name="T116" fmla="*/ 45 w 130"/>
                <a:gd name="T117" fmla="*/ 101 h 129"/>
                <a:gd name="T118" fmla="*/ 28 w 130"/>
                <a:gd name="T119" fmla="*/ 44 h 129"/>
                <a:gd name="T120" fmla="*/ 85 w 130"/>
                <a:gd name="T121" fmla="*/ 28 h 129"/>
                <a:gd name="T122" fmla="*/ 102 w 130"/>
                <a:gd name="T123" fmla="*/ 84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0" h="129">
                  <a:moveTo>
                    <a:pt x="119" y="70"/>
                  </a:moveTo>
                  <a:cubicBezTo>
                    <a:pt x="130" y="70"/>
                    <a:pt x="130" y="70"/>
                    <a:pt x="130" y="70"/>
                  </a:cubicBezTo>
                  <a:cubicBezTo>
                    <a:pt x="129" y="56"/>
                    <a:pt x="129" y="56"/>
                    <a:pt x="129" y="56"/>
                  </a:cubicBezTo>
                  <a:cubicBezTo>
                    <a:pt x="119" y="56"/>
                    <a:pt x="119" y="56"/>
                    <a:pt x="119" y="56"/>
                  </a:cubicBezTo>
                  <a:cubicBezTo>
                    <a:pt x="119" y="56"/>
                    <a:pt x="119" y="56"/>
                    <a:pt x="119" y="56"/>
                  </a:cubicBezTo>
                  <a:cubicBezTo>
                    <a:pt x="118" y="51"/>
                    <a:pt x="116" y="47"/>
                    <a:pt x="114" y="42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24" y="37"/>
                    <a:pt x="124" y="37"/>
                    <a:pt x="124" y="37"/>
                  </a:cubicBezTo>
                  <a:cubicBezTo>
                    <a:pt x="117" y="25"/>
                    <a:pt x="117" y="25"/>
                    <a:pt x="117" y="25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5" y="27"/>
                    <a:pt x="101" y="23"/>
                    <a:pt x="97" y="20"/>
                  </a:cubicBezTo>
                  <a:cubicBezTo>
                    <a:pt x="102" y="11"/>
                    <a:pt x="102" y="11"/>
                    <a:pt x="102" y="11"/>
                  </a:cubicBezTo>
                  <a:cubicBezTo>
                    <a:pt x="90" y="5"/>
                    <a:pt x="90" y="5"/>
                    <a:pt x="90" y="5"/>
                  </a:cubicBezTo>
                  <a:cubicBezTo>
                    <a:pt x="85" y="14"/>
                    <a:pt x="85" y="14"/>
                    <a:pt x="85" y="14"/>
                  </a:cubicBezTo>
                  <a:cubicBezTo>
                    <a:pt x="80" y="12"/>
                    <a:pt x="75" y="11"/>
                    <a:pt x="71" y="1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7" y="11"/>
                    <a:pt x="57" y="11"/>
                    <a:pt x="57" y="11"/>
                  </a:cubicBezTo>
                  <a:cubicBezTo>
                    <a:pt x="52" y="11"/>
                    <a:pt x="47" y="13"/>
                    <a:pt x="43" y="15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37" y="6"/>
                    <a:pt x="37" y="6"/>
                    <a:pt x="37" y="6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27" y="25"/>
                    <a:pt x="24" y="28"/>
                    <a:pt x="21" y="33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9"/>
                    <a:pt x="12" y="54"/>
                    <a:pt x="11" y="5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1" y="72"/>
                    <a:pt x="1" y="72"/>
                    <a:pt x="1" y="72"/>
                  </a:cubicBezTo>
                  <a:cubicBezTo>
                    <a:pt x="11" y="72"/>
                    <a:pt x="11" y="72"/>
                    <a:pt x="11" y="72"/>
                  </a:cubicBezTo>
                  <a:cubicBezTo>
                    <a:pt x="11" y="72"/>
                    <a:pt x="11" y="72"/>
                    <a:pt x="11" y="72"/>
                  </a:cubicBezTo>
                  <a:cubicBezTo>
                    <a:pt x="12" y="77"/>
                    <a:pt x="14" y="82"/>
                    <a:pt x="16" y="86"/>
                  </a:cubicBezTo>
                  <a:cubicBezTo>
                    <a:pt x="16" y="86"/>
                    <a:pt x="16" y="86"/>
                    <a:pt x="16" y="86"/>
                  </a:cubicBezTo>
                  <a:cubicBezTo>
                    <a:pt x="6" y="92"/>
                    <a:pt x="6" y="92"/>
                    <a:pt x="6" y="92"/>
                  </a:cubicBezTo>
                  <a:cubicBezTo>
                    <a:pt x="13" y="103"/>
                    <a:pt x="13" y="103"/>
                    <a:pt x="13" y="103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25" y="102"/>
                    <a:pt x="29" y="105"/>
                    <a:pt x="33" y="108"/>
                  </a:cubicBezTo>
                  <a:cubicBezTo>
                    <a:pt x="28" y="117"/>
                    <a:pt x="28" y="117"/>
                    <a:pt x="28" y="117"/>
                  </a:cubicBezTo>
                  <a:cubicBezTo>
                    <a:pt x="40" y="124"/>
                    <a:pt x="40" y="124"/>
                    <a:pt x="40" y="124"/>
                  </a:cubicBezTo>
                  <a:cubicBezTo>
                    <a:pt x="45" y="115"/>
                    <a:pt x="45" y="115"/>
                    <a:pt x="45" y="115"/>
                  </a:cubicBezTo>
                  <a:cubicBezTo>
                    <a:pt x="50" y="117"/>
                    <a:pt x="55" y="118"/>
                    <a:pt x="59" y="118"/>
                  </a:cubicBezTo>
                  <a:cubicBezTo>
                    <a:pt x="60" y="129"/>
                    <a:pt x="60" y="129"/>
                    <a:pt x="60" y="129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8" y="117"/>
                    <a:pt x="83" y="116"/>
                    <a:pt x="87" y="114"/>
                  </a:cubicBezTo>
                  <a:cubicBezTo>
                    <a:pt x="87" y="114"/>
                    <a:pt x="87" y="114"/>
                    <a:pt x="87" y="114"/>
                  </a:cubicBezTo>
                  <a:cubicBezTo>
                    <a:pt x="93" y="123"/>
                    <a:pt x="93" y="123"/>
                    <a:pt x="93" y="123"/>
                  </a:cubicBezTo>
                  <a:cubicBezTo>
                    <a:pt x="104" y="116"/>
                    <a:pt x="104" y="116"/>
                    <a:pt x="104" y="116"/>
                  </a:cubicBezTo>
                  <a:cubicBezTo>
                    <a:pt x="99" y="107"/>
                    <a:pt x="99" y="107"/>
                    <a:pt x="99" y="107"/>
                  </a:cubicBezTo>
                  <a:cubicBezTo>
                    <a:pt x="102" y="104"/>
                    <a:pt x="106" y="100"/>
                    <a:pt x="109" y="96"/>
                  </a:cubicBezTo>
                  <a:cubicBezTo>
                    <a:pt x="118" y="101"/>
                    <a:pt x="118" y="101"/>
                    <a:pt x="118" y="101"/>
                  </a:cubicBezTo>
                  <a:cubicBezTo>
                    <a:pt x="125" y="89"/>
                    <a:pt x="125" y="89"/>
                    <a:pt x="125" y="89"/>
                  </a:cubicBezTo>
                  <a:cubicBezTo>
                    <a:pt x="115" y="84"/>
                    <a:pt x="115" y="84"/>
                    <a:pt x="115" y="84"/>
                  </a:cubicBezTo>
                  <a:cubicBezTo>
                    <a:pt x="117" y="80"/>
                    <a:pt x="118" y="75"/>
                    <a:pt x="119" y="70"/>
                  </a:cubicBezTo>
                  <a:close/>
                  <a:moveTo>
                    <a:pt x="102" y="84"/>
                  </a:moveTo>
                  <a:cubicBezTo>
                    <a:pt x="91" y="105"/>
                    <a:pt x="65" y="112"/>
                    <a:pt x="45" y="101"/>
                  </a:cubicBezTo>
                  <a:cubicBezTo>
                    <a:pt x="25" y="90"/>
                    <a:pt x="17" y="64"/>
                    <a:pt x="28" y="44"/>
                  </a:cubicBezTo>
                  <a:cubicBezTo>
                    <a:pt x="39" y="24"/>
                    <a:pt x="65" y="16"/>
                    <a:pt x="85" y="28"/>
                  </a:cubicBezTo>
                  <a:cubicBezTo>
                    <a:pt x="105" y="39"/>
                    <a:pt x="113" y="64"/>
                    <a:pt x="102" y="84"/>
                  </a:cubicBezTo>
                  <a:close/>
                </a:path>
              </a:pathLst>
            </a:custGeom>
            <a:solidFill>
              <a:srgbClr val="3126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32" name="iṥľïḑe">
              <a:extLst>
                <a:ext uri="{FF2B5EF4-FFF2-40B4-BE49-F238E27FC236}">
                  <a16:creationId xmlns:a16="http://schemas.microsoft.com/office/drawing/2014/main" id="{6666D9B9-A4E9-48A2-9184-C29E4ABCFCC9}"/>
                </a:ext>
              </a:extLst>
            </p:cNvPr>
            <p:cNvSpPr/>
            <p:nvPr/>
          </p:nvSpPr>
          <p:spPr bwMode="auto">
            <a:xfrm>
              <a:off x="5672138" y="4321176"/>
              <a:ext cx="360363" cy="361950"/>
            </a:xfrm>
            <a:custGeom>
              <a:avLst/>
              <a:gdLst>
                <a:gd name="T0" fmla="*/ 68 w 96"/>
                <a:gd name="T1" fmla="*/ 12 h 96"/>
                <a:gd name="T2" fmla="*/ 11 w 96"/>
                <a:gd name="T3" fmla="*/ 28 h 96"/>
                <a:gd name="T4" fmla="*/ 28 w 96"/>
                <a:gd name="T5" fmla="*/ 85 h 96"/>
                <a:gd name="T6" fmla="*/ 85 w 96"/>
                <a:gd name="T7" fmla="*/ 68 h 96"/>
                <a:gd name="T8" fmla="*/ 68 w 96"/>
                <a:gd name="T9" fmla="*/ 12 h 96"/>
                <a:gd name="T10" fmla="*/ 57 w 96"/>
                <a:gd name="T11" fmla="*/ 53 h 96"/>
                <a:gd name="T12" fmla="*/ 43 w 96"/>
                <a:gd name="T13" fmla="*/ 58 h 96"/>
                <a:gd name="T14" fmla="*/ 39 w 96"/>
                <a:gd name="T15" fmla="*/ 43 h 96"/>
                <a:gd name="T16" fmla="*/ 53 w 96"/>
                <a:gd name="T17" fmla="*/ 39 h 96"/>
                <a:gd name="T18" fmla="*/ 57 w 96"/>
                <a:gd name="T19" fmla="*/ 5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6">
                  <a:moveTo>
                    <a:pt x="68" y="12"/>
                  </a:moveTo>
                  <a:cubicBezTo>
                    <a:pt x="48" y="0"/>
                    <a:pt x="22" y="8"/>
                    <a:pt x="11" y="28"/>
                  </a:cubicBezTo>
                  <a:cubicBezTo>
                    <a:pt x="0" y="48"/>
                    <a:pt x="8" y="74"/>
                    <a:pt x="28" y="85"/>
                  </a:cubicBezTo>
                  <a:cubicBezTo>
                    <a:pt x="48" y="96"/>
                    <a:pt x="74" y="89"/>
                    <a:pt x="85" y="68"/>
                  </a:cubicBezTo>
                  <a:cubicBezTo>
                    <a:pt x="96" y="48"/>
                    <a:pt x="88" y="23"/>
                    <a:pt x="68" y="12"/>
                  </a:cubicBezTo>
                  <a:close/>
                  <a:moveTo>
                    <a:pt x="57" y="53"/>
                  </a:moveTo>
                  <a:cubicBezTo>
                    <a:pt x="55" y="59"/>
                    <a:pt x="48" y="61"/>
                    <a:pt x="43" y="58"/>
                  </a:cubicBezTo>
                  <a:cubicBezTo>
                    <a:pt x="38" y="55"/>
                    <a:pt x="36" y="48"/>
                    <a:pt x="39" y="43"/>
                  </a:cubicBezTo>
                  <a:cubicBezTo>
                    <a:pt x="41" y="38"/>
                    <a:pt x="48" y="36"/>
                    <a:pt x="53" y="39"/>
                  </a:cubicBezTo>
                  <a:cubicBezTo>
                    <a:pt x="58" y="42"/>
                    <a:pt x="60" y="48"/>
                    <a:pt x="57" y="53"/>
                  </a:cubicBezTo>
                  <a:close/>
                </a:path>
              </a:pathLst>
            </a:custGeom>
            <a:solidFill>
              <a:srgbClr val="4234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33" name="iŝḻîďe">
              <a:extLst>
                <a:ext uri="{FF2B5EF4-FFF2-40B4-BE49-F238E27FC236}">
                  <a16:creationId xmlns:a16="http://schemas.microsoft.com/office/drawing/2014/main" id="{8073AC31-60B9-4484-8E76-52C8131C2D32}"/>
                </a:ext>
              </a:extLst>
            </p:cNvPr>
            <p:cNvSpPr/>
            <p:nvPr/>
          </p:nvSpPr>
          <p:spPr bwMode="auto">
            <a:xfrm>
              <a:off x="4075113" y="4144963"/>
              <a:ext cx="346075" cy="349250"/>
            </a:xfrm>
            <a:custGeom>
              <a:avLst/>
              <a:gdLst>
                <a:gd name="T0" fmla="*/ 85 w 92"/>
                <a:gd name="T1" fmla="*/ 50 h 93"/>
                <a:gd name="T2" fmla="*/ 92 w 92"/>
                <a:gd name="T3" fmla="*/ 50 h 93"/>
                <a:gd name="T4" fmla="*/ 92 w 92"/>
                <a:gd name="T5" fmla="*/ 41 h 93"/>
                <a:gd name="T6" fmla="*/ 85 w 92"/>
                <a:gd name="T7" fmla="*/ 41 h 93"/>
                <a:gd name="T8" fmla="*/ 85 w 92"/>
                <a:gd name="T9" fmla="*/ 41 h 93"/>
                <a:gd name="T10" fmla="*/ 82 w 92"/>
                <a:gd name="T11" fmla="*/ 31 h 93"/>
                <a:gd name="T12" fmla="*/ 82 w 92"/>
                <a:gd name="T13" fmla="*/ 31 h 93"/>
                <a:gd name="T14" fmla="*/ 88 w 92"/>
                <a:gd name="T15" fmla="*/ 27 h 93"/>
                <a:gd name="T16" fmla="*/ 83 w 92"/>
                <a:gd name="T17" fmla="*/ 19 h 93"/>
                <a:gd name="T18" fmla="*/ 77 w 92"/>
                <a:gd name="T19" fmla="*/ 22 h 93"/>
                <a:gd name="T20" fmla="*/ 69 w 92"/>
                <a:gd name="T21" fmla="*/ 15 h 93"/>
                <a:gd name="T22" fmla="*/ 73 w 92"/>
                <a:gd name="T23" fmla="*/ 8 h 93"/>
                <a:gd name="T24" fmla="*/ 64 w 92"/>
                <a:gd name="T25" fmla="*/ 4 h 93"/>
                <a:gd name="T26" fmla="*/ 61 w 92"/>
                <a:gd name="T27" fmla="*/ 10 h 93"/>
                <a:gd name="T28" fmla="*/ 50 w 92"/>
                <a:gd name="T29" fmla="*/ 8 h 93"/>
                <a:gd name="T30" fmla="*/ 50 w 92"/>
                <a:gd name="T31" fmla="*/ 0 h 93"/>
                <a:gd name="T32" fmla="*/ 40 w 92"/>
                <a:gd name="T33" fmla="*/ 1 h 93"/>
                <a:gd name="T34" fmla="*/ 41 w 92"/>
                <a:gd name="T35" fmla="*/ 8 h 93"/>
                <a:gd name="T36" fmla="*/ 41 w 92"/>
                <a:gd name="T37" fmla="*/ 8 h 93"/>
                <a:gd name="T38" fmla="*/ 30 w 92"/>
                <a:gd name="T39" fmla="*/ 11 h 93"/>
                <a:gd name="T40" fmla="*/ 30 w 92"/>
                <a:gd name="T41" fmla="*/ 11 h 93"/>
                <a:gd name="T42" fmla="*/ 26 w 92"/>
                <a:gd name="T43" fmla="*/ 5 h 93"/>
                <a:gd name="T44" fmla="*/ 18 w 92"/>
                <a:gd name="T45" fmla="*/ 10 h 93"/>
                <a:gd name="T46" fmla="*/ 22 w 92"/>
                <a:gd name="T47" fmla="*/ 16 h 93"/>
                <a:gd name="T48" fmla="*/ 15 w 92"/>
                <a:gd name="T49" fmla="*/ 24 h 93"/>
                <a:gd name="T50" fmla="*/ 8 w 92"/>
                <a:gd name="T51" fmla="*/ 20 h 93"/>
                <a:gd name="T52" fmla="*/ 4 w 92"/>
                <a:gd name="T53" fmla="*/ 28 h 93"/>
                <a:gd name="T54" fmla="*/ 10 w 92"/>
                <a:gd name="T55" fmla="*/ 32 h 93"/>
                <a:gd name="T56" fmla="*/ 8 w 92"/>
                <a:gd name="T57" fmla="*/ 42 h 93"/>
                <a:gd name="T58" fmla="*/ 0 w 92"/>
                <a:gd name="T59" fmla="*/ 43 h 93"/>
                <a:gd name="T60" fmla="*/ 0 w 92"/>
                <a:gd name="T61" fmla="*/ 52 h 93"/>
                <a:gd name="T62" fmla="*/ 8 w 92"/>
                <a:gd name="T63" fmla="*/ 52 h 93"/>
                <a:gd name="T64" fmla="*/ 8 w 92"/>
                <a:gd name="T65" fmla="*/ 52 h 93"/>
                <a:gd name="T66" fmla="*/ 11 w 92"/>
                <a:gd name="T67" fmla="*/ 62 h 93"/>
                <a:gd name="T68" fmla="*/ 11 w 92"/>
                <a:gd name="T69" fmla="*/ 62 h 93"/>
                <a:gd name="T70" fmla="*/ 4 w 92"/>
                <a:gd name="T71" fmla="*/ 66 h 93"/>
                <a:gd name="T72" fmla="*/ 9 w 92"/>
                <a:gd name="T73" fmla="*/ 74 h 93"/>
                <a:gd name="T74" fmla="*/ 16 w 92"/>
                <a:gd name="T75" fmla="*/ 70 h 93"/>
                <a:gd name="T76" fmla="*/ 24 w 92"/>
                <a:gd name="T77" fmla="*/ 78 h 93"/>
                <a:gd name="T78" fmla="*/ 20 w 92"/>
                <a:gd name="T79" fmla="*/ 84 h 93"/>
                <a:gd name="T80" fmla="*/ 28 w 92"/>
                <a:gd name="T81" fmla="*/ 89 h 93"/>
                <a:gd name="T82" fmla="*/ 32 w 92"/>
                <a:gd name="T83" fmla="*/ 82 h 93"/>
                <a:gd name="T84" fmla="*/ 42 w 92"/>
                <a:gd name="T85" fmla="*/ 85 h 93"/>
                <a:gd name="T86" fmla="*/ 42 w 92"/>
                <a:gd name="T87" fmla="*/ 93 h 93"/>
                <a:gd name="T88" fmla="*/ 52 w 92"/>
                <a:gd name="T89" fmla="*/ 92 h 93"/>
                <a:gd name="T90" fmla="*/ 52 w 92"/>
                <a:gd name="T91" fmla="*/ 85 h 93"/>
                <a:gd name="T92" fmla="*/ 52 w 92"/>
                <a:gd name="T93" fmla="*/ 85 h 93"/>
                <a:gd name="T94" fmla="*/ 62 w 92"/>
                <a:gd name="T95" fmla="*/ 82 h 93"/>
                <a:gd name="T96" fmla="*/ 62 w 92"/>
                <a:gd name="T97" fmla="*/ 82 h 93"/>
                <a:gd name="T98" fmla="*/ 66 w 92"/>
                <a:gd name="T99" fmla="*/ 88 h 93"/>
                <a:gd name="T100" fmla="*/ 74 w 92"/>
                <a:gd name="T101" fmla="*/ 83 h 93"/>
                <a:gd name="T102" fmla="*/ 70 w 92"/>
                <a:gd name="T103" fmla="*/ 77 h 93"/>
                <a:gd name="T104" fmla="*/ 78 w 92"/>
                <a:gd name="T105" fmla="*/ 69 h 93"/>
                <a:gd name="T106" fmla="*/ 84 w 92"/>
                <a:gd name="T107" fmla="*/ 73 h 93"/>
                <a:gd name="T108" fmla="*/ 89 w 92"/>
                <a:gd name="T109" fmla="*/ 64 h 93"/>
                <a:gd name="T110" fmla="*/ 82 w 92"/>
                <a:gd name="T111" fmla="*/ 61 h 93"/>
                <a:gd name="T112" fmla="*/ 85 w 92"/>
                <a:gd name="T113" fmla="*/ 50 h 93"/>
                <a:gd name="T114" fmla="*/ 72 w 92"/>
                <a:gd name="T115" fmla="*/ 61 h 93"/>
                <a:gd name="T116" fmla="*/ 32 w 92"/>
                <a:gd name="T117" fmla="*/ 73 h 93"/>
                <a:gd name="T118" fmla="*/ 20 w 92"/>
                <a:gd name="T119" fmla="*/ 32 h 93"/>
                <a:gd name="T120" fmla="*/ 61 w 92"/>
                <a:gd name="T121" fmla="*/ 20 h 93"/>
                <a:gd name="T122" fmla="*/ 72 w 92"/>
                <a:gd name="T123" fmla="*/ 61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2" h="93">
                  <a:moveTo>
                    <a:pt x="85" y="50"/>
                  </a:moveTo>
                  <a:cubicBezTo>
                    <a:pt x="92" y="50"/>
                    <a:pt x="92" y="50"/>
                    <a:pt x="92" y="50"/>
                  </a:cubicBezTo>
                  <a:cubicBezTo>
                    <a:pt x="92" y="41"/>
                    <a:pt x="92" y="41"/>
                    <a:pt x="92" y="41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84" y="37"/>
                    <a:pt x="83" y="34"/>
                    <a:pt x="82" y="31"/>
                  </a:cubicBezTo>
                  <a:cubicBezTo>
                    <a:pt x="82" y="31"/>
                    <a:pt x="82" y="31"/>
                    <a:pt x="82" y="31"/>
                  </a:cubicBezTo>
                  <a:cubicBezTo>
                    <a:pt x="88" y="27"/>
                    <a:pt x="88" y="27"/>
                    <a:pt x="88" y="27"/>
                  </a:cubicBezTo>
                  <a:cubicBezTo>
                    <a:pt x="83" y="19"/>
                    <a:pt x="83" y="19"/>
                    <a:pt x="83" y="19"/>
                  </a:cubicBezTo>
                  <a:cubicBezTo>
                    <a:pt x="77" y="22"/>
                    <a:pt x="77" y="22"/>
                    <a:pt x="77" y="22"/>
                  </a:cubicBezTo>
                  <a:cubicBezTo>
                    <a:pt x="74" y="20"/>
                    <a:pt x="72" y="17"/>
                    <a:pt x="69" y="15"/>
                  </a:cubicBezTo>
                  <a:cubicBezTo>
                    <a:pt x="73" y="8"/>
                    <a:pt x="73" y="8"/>
                    <a:pt x="73" y="8"/>
                  </a:cubicBezTo>
                  <a:cubicBezTo>
                    <a:pt x="64" y="4"/>
                    <a:pt x="64" y="4"/>
                    <a:pt x="64" y="4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57" y="9"/>
                    <a:pt x="54" y="8"/>
                    <a:pt x="50" y="8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41" y="8"/>
                    <a:pt x="41" y="8"/>
                    <a:pt x="41" y="8"/>
                  </a:cubicBezTo>
                  <a:cubicBezTo>
                    <a:pt x="37" y="9"/>
                    <a:pt x="34" y="10"/>
                    <a:pt x="30" y="11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18" y="10"/>
                    <a:pt x="18" y="10"/>
                    <a:pt x="18" y="10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19" y="18"/>
                    <a:pt x="17" y="21"/>
                    <a:pt x="15" y="24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9" y="36"/>
                    <a:pt x="8" y="39"/>
                    <a:pt x="8" y="42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2"/>
                    <a:pt x="8" y="52"/>
                    <a:pt x="8" y="52"/>
                  </a:cubicBezTo>
                  <a:cubicBezTo>
                    <a:pt x="8" y="56"/>
                    <a:pt x="9" y="59"/>
                    <a:pt x="11" y="62"/>
                  </a:cubicBezTo>
                  <a:cubicBezTo>
                    <a:pt x="11" y="62"/>
                    <a:pt x="11" y="62"/>
                    <a:pt x="11" y="62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9" y="74"/>
                    <a:pt x="9" y="74"/>
                    <a:pt x="9" y="74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8" y="73"/>
                    <a:pt x="21" y="76"/>
                    <a:pt x="24" y="78"/>
                  </a:cubicBezTo>
                  <a:cubicBezTo>
                    <a:pt x="20" y="84"/>
                    <a:pt x="20" y="84"/>
                    <a:pt x="20" y="84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2" y="82"/>
                    <a:pt x="32" y="82"/>
                    <a:pt x="32" y="82"/>
                  </a:cubicBezTo>
                  <a:cubicBezTo>
                    <a:pt x="35" y="84"/>
                    <a:pt x="39" y="85"/>
                    <a:pt x="42" y="85"/>
                  </a:cubicBezTo>
                  <a:cubicBezTo>
                    <a:pt x="42" y="93"/>
                    <a:pt x="42" y="93"/>
                    <a:pt x="42" y="93"/>
                  </a:cubicBezTo>
                  <a:cubicBezTo>
                    <a:pt x="52" y="92"/>
                    <a:pt x="52" y="92"/>
                    <a:pt x="52" y="92"/>
                  </a:cubicBezTo>
                  <a:cubicBezTo>
                    <a:pt x="52" y="85"/>
                    <a:pt x="52" y="85"/>
                    <a:pt x="52" y="85"/>
                  </a:cubicBezTo>
                  <a:cubicBezTo>
                    <a:pt x="52" y="85"/>
                    <a:pt x="52" y="85"/>
                    <a:pt x="52" y="85"/>
                  </a:cubicBezTo>
                  <a:cubicBezTo>
                    <a:pt x="55" y="84"/>
                    <a:pt x="59" y="83"/>
                    <a:pt x="62" y="82"/>
                  </a:cubicBezTo>
                  <a:cubicBezTo>
                    <a:pt x="62" y="82"/>
                    <a:pt x="62" y="82"/>
                    <a:pt x="62" y="82"/>
                  </a:cubicBezTo>
                  <a:cubicBezTo>
                    <a:pt x="66" y="88"/>
                    <a:pt x="66" y="88"/>
                    <a:pt x="66" y="88"/>
                  </a:cubicBezTo>
                  <a:cubicBezTo>
                    <a:pt x="74" y="83"/>
                    <a:pt x="74" y="83"/>
                    <a:pt x="74" y="83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73" y="75"/>
                    <a:pt x="75" y="72"/>
                    <a:pt x="78" y="69"/>
                  </a:cubicBezTo>
                  <a:cubicBezTo>
                    <a:pt x="84" y="73"/>
                    <a:pt x="84" y="73"/>
                    <a:pt x="84" y="73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2" y="61"/>
                    <a:pt x="82" y="61"/>
                    <a:pt x="82" y="61"/>
                  </a:cubicBezTo>
                  <a:cubicBezTo>
                    <a:pt x="84" y="57"/>
                    <a:pt x="84" y="54"/>
                    <a:pt x="85" y="50"/>
                  </a:cubicBezTo>
                  <a:close/>
                  <a:moveTo>
                    <a:pt x="72" y="61"/>
                  </a:moveTo>
                  <a:cubicBezTo>
                    <a:pt x="65" y="75"/>
                    <a:pt x="46" y="81"/>
                    <a:pt x="32" y="73"/>
                  </a:cubicBezTo>
                  <a:cubicBezTo>
                    <a:pt x="17" y="65"/>
                    <a:pt x="12" y="47"/>
                    <a:pt x="20" y="32"/>
                  </a:cubicBezTo>
                  <a:cubicBezTo>
                    <a:pt x="28" y="18"/>
                    <a:pt x="46" y="12"/>
                    <a:pt x="61" y="20"/>
                  </a:cubicBezTo>
                  <a:cubicBezTo>
                    <a:pt x="75" y="28"/>
                    <a:pt x="80" y="46"/>
                    <a:pt x="72" y="61"/>
                  </a:cubicBezTo>
                  <a:close/>
                </a:path>
              </a:pathLst>
            </a:custGeom>
            <a:solidFill>
              <a:srgbClr val="3126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34" name="íSḷïďê">
              <a:extLst>
                <a:ext uri="{FF2B5EF4-FFF2-40B4-BE49-F238E27FC236}">
                  <a16:creationId xmlns:a16="http://schemas.microsoft.com/office/drawing/2014/main" id="{1EA82FC0-0733-4968-8011-590FB96244DE}"/>
                </a:ext>
              </a:extLst>
            </p:cNvPr>
            <p:cNvSpPr/>
            <p:nvPr/>
          </p:nvSpPr>
          <p:spPr bwMode="auto">
            <a:xfrm>
              <a:off x="4119563" y="4189413"/>
              <a:ext cx="255588" cy="260350"/>
            </a:xfrm>
            <a:custGeom>
              <a:avLst/>
              <a:gdLst>
                <a:gd name="T0" fmla="*/ 49 w 68"/>
                <a:gd name="T1" fmla="*/ 8 h 69"/>
                <a:gd name="T2" fmla="*/ 8 w 68"/>
                <a:gd name="T3" fmla="*/ 20 h 69"/>
                <a:gd name="T4" fmla="*/ 20 w 68"/>
                <a:gd name="T5" fmla="*/ 61 h 69"/>
                <a:gd name="T6" fmla="*/ 60 w 68"/>
                <a:gd name="T7" fmla="*/ 49 h 69"/>
                <a:gd name="T8" fmla="*/ 49 w 68"/>
                <a:gd name="T9" fmla="*/ 8 h 69"/>
                <a:gd name="T10" fmla="*/ 41 w 68"/>
                <a:gd name="T11" fmla="*/ 38 h 69"/>
                <a:gd name="T12" fmla="*/ 31 w 68"/>
                <a:gd name="T13" fmla="*/ 41 h 69"/>
                <a:gd name="T14" fmla="*/ 27 w 68"/>
                <a:gd name="T15" fmla="*/ 31 h 69"/>
                <a:gd name="T16" fmla="*/ 38 w 68"/>
                <a:gd name="T17" fmla="*/ 28 h 69"/>
                <a:gd name="T18" fmla="*/ 41 w 68"/>
                <a:gd name="T19" fmla="*/ 3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69">
                  <a:moveTo>
                    <a:pt x="49" y="8"/>
                  </a:moveTo>
                  <a:cubicBezTo>
                    <a:pt x="34" y="0"/>
                    <a:pt x="16" y="6"/>
                    <a:pt x="8" y="20"/>
                  </a:cubicBezTo>
                  <a:cubicBezTo>
                    <a:pt x="0" y="35"/>
                    <a:pt x="5" y="53"/>
                    <a:pt x="20" y="61"/>
                  </a:cubicBezTo>
                  <a:cubicBezTo>
                    <a:pt x="34" y="69"/>
                    <a:pt x="53" y="63"/>
                    <a:pt x="60" y="49"/>
                  </a:cubicBezTo>
                  <a:cubicBezTo>
                    <a:pt x="68" y="34"/>
                    <a:pt x="63" y="16"/>
                    <a:pt x="49" y="8"/>
                  </a:cubicBezTo>
                  <a:close/>
                  <a:moveTo>
                    <a:pt x="41" y="38"/>
                  </a:moveTo>
                  <a:cubicBezTo>
                    <a:pt x="39" y="42"/>
                    <a:pt x="34" y="43"/>
                    <a:pt x="31" y="41"/>
                  </a:cubicBezTo>
                  <a:cubicBezTo>
                    <a:pt x="27" y="39"/>
                    <a:pt x="25" y="34"/>
                    <a:pt x="27" y="31"/>
                  </a:cubicBezTo>
                  <a:cubicBezTo>
                    <a:pt x="30" y="27"/>
                    <a:pt x="34" y="26"/>
                    <a:pt x="38" y="28"/>
                  </a:cubicBezTo>
                  <a:cubicBezTo>
                    <a:pt x="42" y="30"/>
                    <a:pt x="43" y="34"/>
                    <a:pt x="41" y="38"/>
                  </a:cubicBezTo>
                  <a:close/>
                </a:path>
              </a:pathLst>
            </a:custGeom>
            <a:solidFill>
              <a:srgbClr val="4234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35" name="ïslîḓê">
              <a:extLst>
                <a:ext uri="{FF2B5EF4-FFF2-40B4-BE49-F238E27FC236}">
                  <a16:creationId xmlns:a16="http://schemas.microsoft.com/office/drawing/2014/main" id="{9A800A6D-AD34-4F1C-8B69-2968E1D116A7}"/>
                </a:ext>
              </a:extLst>
            </p:cNvPr>
            <p:cNvSpPr/>
            <p:nvPr/>
          </p:nvSpPr>
          <p:spPr bwMode="auto">
            <a:xfrm>
              <a:off x="6923088" y="2520951"/>
              <a:ext cx="484188" cy="488950"/>
            </a:xfrm>
            <a:custGeom>
              <a:avLst/>
              <a:gdLst>
                <a:gd name="T0" fmla="*/ 118 w 129"/>
                <a:gd name="T1" fmla="*/ 71 h 130"/>
                <a:gd name="T2" fmla="*/ 129 w 129"/>
                <a:gd name="T3" fmla="*/ 70 h 130"/>
                <a:gd name="T4" fmla="*/ 128 w 129"/>
                <a:gd name="T5" fmla="*/ 57 h 130"/>
                <a:gd name="T6" fmla="*/ 118 w 129"/>
                <a:gd name="T7" fmla="*/ 57 h 130"/>
                <a:gd name="T8" fmla="*/ 118 w 129"/>
                <a:gd name="T9" fmla="*/ 57 h 130"/>
                <a:gd name="T10" fmla="*/ 113 w 129"/>
                <a:gd name="T11" fmla="*/ 43 h 130"/>
                <a:gd name="T12" fmla="*/ 114 w 129"/>
                <a:gd name="T13" fmla="*/ 43 h 130"/>
                <a:gd name="T14" fmla="*/ 123 w 129"/>
                <a:gd name="T15" fmla="*/ 37 h 130"/>
                <a:gd name="T16" fmla="*/ 116 w 129"/>
                <a:gd name="T17" fmla="*/ 26 h 130"/>
                <a:gd name="T18" fmla="*/ 107 w 129"/>
                <a:gd name="T19" fmla="*/ 31 h 130"/>
                <a:gd name="T20" fmla="*/ 96 w 129"/>
                <a:gd name="T21" fmla="*/ 21 h 130"/>
                <a:gd name="T22" fmla="*/ 101 w 129"/>
                <a:gd name="T23" fmla="*/ 12 h 130"/>
                <a:gd name="T24" fmla="*/ 89 w 129"/>
                <a:gd name="T25" fmla="*/ 5 h 130"/>
                <a:gd name="T26" fmla="*/ 84 w 129"/>
                <a:gd name="T27" fmla="*/ 15 h 130"/>
                <a:gd name="T28" fmla="*/ 70 w 129"/>
                <a:gd name="T29" fmla="*/ 11 h 130"/>
                <a:gd name="T30" fmla="*/ 69 w 129"/>
                <a:gd name="T31" fmla="*/ 0 h 130"/>
                <a:gd name="T32" fmla="*/ 56 w 129"/>
                <a:gd name="T33" fmla="*/ 1 h 130"/>
                <a:gd name="T34" fmla="*/ 56 w 129"/>
                <a:gd name="T35" fmla="*/ 11 h 130"/>
                <a:gd name="T36" fmla="*/ 56 w 129"/>
                <a:gd name="T37" fmla="*/ 11 h 130"/>
                <a:gd name="T38" fmla="*/ 42 w 129"/>
                <a:gd name="T39" fmla="*/ 16 h 130"/>
                <a:gd name="T40" fmla="*/ 42 w 129"/>
                <a:gd name="T41" fmla="*/ 16 h 130"/>
                <a:gd name="T42" fmla="*/ 36 w 129"/>
                <a:gd name="T43" fmla="*/ 6 h 130"/>
                <a:gd name="T44" fmla="*/ 25 w 129"/>
                <a:gd name="T45" fmla="*/ 13 h 130"/>
                <a:gd name="T46" fmla="*/ 30 w 129"/>
                <a:gd name="T47" fmla="*/ 22 h 130"/>
                <a:gd name="T48" fmla="*/ 20 w 129"/>
                <a:gd name="T49" fmla="*/ 33 h 130"/>
                <a:gd name="T50" fmla="*/ 11 w 129"/>
                <a:gd name="T51" fmla="*/ 28 h 130"/>
                <a:gd name="T52" fmla="*/ 4 w 129"/>
                <a:gd name="T53" fmla="*/ 40 h 130"/>
                <a:gd name="T54" fmla="*/ 14 w 129"/>
                <a:gd name="T55" fmla="*/ 45 h 130"/>
                <a:gd name="T56" fmla="*/ 10 w 129"/>
                <a:gd name="T57" fmla="*/ 59 h 130"/>
                <a:gd name="T58" fmla="*/ 0 w 129"/>
                <a:gd name="T59" fmla="*/ 60 h 130"/>
                <a:gd name="T60" fmla="*/ 0 w 129"/>
                <a:gd name="T61" fmla="*/ 73 h 130"/>
                <a:gd name="T62" fmla="*/ 10 w 129"/>
                <a:gd name="T63" fmla="*/ 73 h 130"/>
                <a:gd name="T64" fmla="*/ 10 w 129"/>
                <a:gd name="T65" fmla="*/ 73 h 130"/>
                <a:gd name="T66" fmla="*/ 15 w 129"/>
                <a:gd name="T67" fmla="*/ 87 h 130"/>
                <a:gd name="T68" fmla="*/ 15 w 129"/>
                <a:gd name="T69" fmla="*/ 87 h 130"/>
                <a:gd name="T70" fmla="*/ 6 w 129"/>
                <a:gd name="T71" fmla="*/ 93 h 130"/>
                <a:gd name="T72" fmla="*/ 12 w 129"/>
                <a:gd name="T73" fmla="*/ 104 h 130"/>
                <a:gd name="T74" fmla="*/ 21 w 129"/>
                <a:gd name="T75" fmla="*/ 99 h 130"/>
                <a:gd name="T76" fmla="*/ 32 w 129"/>
                <a:gd name="T77" fmla="*/ 109 h 130"/>
                <a:gd name="T78" fmla="*/ 27 w 129"/>
                <a:gd name="T79" fmla="*/ 118 h 130"/>
                <a:gd name="T80" fmla="*/ 39 w 129"/>
                <a:gd name="T81" fmla="*/ 125 h 130"/>
                <a:gd name="T82" fmla="*/ 44 w 129"/>
                <a:gd name="T83" fmla="*/ 115 h 130"/>
                <a:gd name="T84" fmla="*/ 59 w 129"/>
                <a:gd name="T85" fmla="*/ 119 h 130"/>
                <a:gd name="T86" fmla="*/ 59 w 129"/>
                <a:gd name="T87" fmla="*/ 130 h 130"/>
                <a:gd name="T88" fmla="*/ 72 w 129"/>
                <a:gd name="T89" fmla="*/ 129 h 130"/>
                <a:gd name="T90" fmla="*/ 72 w 129"/>
                <a:gd name="T91" fmla="*/ 119 h 130"/>
                <a:gd name="T92" fmla="*/ 72 w 129"/>
                <a:gd name="T93" fmla="*/ 119 h 130"/>
                <a:gd name="T94" fmla="*/ 86 w 129"/>
                <a:gd name="T95" fmla="*/ 114 h 130"/>
                <a:gd name="T96" fmla="*/ 86 w 129"/>
                <a:gd name="T97" fmla="*/ 114 h 130"/>
                <a:gd name="T98" fmla="*/ 92 w 129"/>
                <a:gd name="T99" fmla="*/ 124 h 130"/>
                <a:gd name="T100" fmla="*/ 103 w 129"/>
                <a:gd name="T101" fmla="*/ 117 h 130"/>
                <a:gd name="T102" fmla="*/ 98 w 129"/>
                <a:gd name="T103" fmla="*/ 108 h 130"/>
                <a:gd name="T104" fmla="*/ 108 w 129"/>
                <a:gd name="T105" fmla="*/ 97 h 130"/>
                <a:gd name="T106" fmla="*/ 117 w 129"/>
                <a:gd name="T107" fmla="*/ 102 h 130"/>
                <a:gd name="T108" fmla="*/ 124 w 129"/>
                <a:gd name="T109" fmla="*/ 90 h 130"/>
                <a:gd name="T110" fmla="*/ 114 w 129"/>
                <a:gd name="T111" fmla="*/ 85 h 130"/>
                <a:gd name="T112" fmla="*/ 118 w 129"/>
                <a:gd name="T113" fmla="*/ 71 h 130"/>
                <a:gd name="T114" fmla="*/ 101 w 129"/>
                <a:gd name="T115" fmla="*/ 85 h 130"/>
                <a:gd name="T116" fmla="*/ 44 w 129"/>
                <a:gd name="T117" fmla="*/ 102 h 130"/>
                <a:gd name="T118" fmla="*/ 27 w 129"/>
                <a:gd name="T119" fmla="*/ 45 h 130"/>
                <a:gd name="T120" fmla="*/ 84 w 129"/>
                <a:gd name="T121" fmla="*/ 28 h 130"/>
                <a:gd name="T122" fmla="*/ 101 w 129"/>
                <a:gd name="T123" fmla="*/ 85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9" h="130">
                  <a:moveTo>
                    <a:pt x="118" y="71"/>
                  </a:moveTo>
                  <a:cubicBezTo>
                    <a:pt x="129" y="70"/>
                    <a:pt x="129" y="70"/>
                    <a:pt x="129" y="70"/>
                  </a:cubicBezTo>
                  <a:cubicBezTo>
                    <a:pt x="128" y="57"/>
                    <a:pt x="128" y="57"/>
                    <a:pt x="128" y="57"/>
                  </a:cubicBezTo>
                  <a:cubicBezTo>
                    <a:pt x="118" y="57"/>
                    <a:pt x="118" y="57"/>
                    <a:pt x="118" y="57"/>
                  </a:cubicBezTo>
                  <a:cubicBezTo>
                    <a:pt x="118" y="57"/>
                    <a:pt x="118" y="57"/>
                    <a:pt x="118" y="57"/>
                  </a:cubicBezTo>
                  <a:cubicBezTo>
                    <a:pt x="117" y="52"/>
                    <a:pt x="116" y="47"/>
                    <a:pt x="113" y="43"/>
                  </a:cubicBezTo>
                  <a:cubicBezTo>
                    <a:pt x="114" y="43"/>
                    <a:pt x="114" y="43"/>
                    <a:pt x="114" y="43"/>
                  </a:cubicBezTo>
                  <a:cubicBezTo>
                    <a:pt x="123" y="37"/>
                    <a:pt x="123" y="37"/>
                    <a:pt x="123" y="37"/>
                  </a:cubicBezTo>
                  <a:cubicBezTo>
                    <a:pt x="116" y="26"/>
                    <a:pt x="116" y="26"/>
                    <a:pt x="116" y="26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4" y="28"/>
                    <a:pt x="100" y="24"/>
                    <a:pt x="96" y="21"/>
                  </a:cubicBezTo>
                  <a:cubicBezTo>
                    <a:pt x="101" y="12"/>
                    <a:pt x="101" y="12"/>
                    <a:pt x="101" y="12"/>
                  </a:cubicBezTo>
                  <a:cubicBezTo>
                    <a:pt x="89" y="5"/>
                    <a:pt x="89" y="5"/>
                    <a:pt x="89" y="5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79" y="13"/>
                    <a:pt x="74" y="12"/>
                    <a:pt x="70" y="11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1" y="12"/>
                    <a:pt x="46" y="14"/>
                    <a:pt x="42" y="16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36" y="6"/>
                    <a:pt x="36" y="6"/>
                    <a:pt x="36" y="6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27" y="25"/>
                    <a:pt x="23" y="29"/>
                    <a:pt x="20" y="33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14" y="45"/>
                    <a:pt x="14" y="45"/>
                    <a:pt x="14" y="45"/>
                  </a:cubicBezTo>
                  <a:cubicBezTo>
                    <a:pt x="12" y="50"/>
                    <a:pt x="11" y="55"/>
                    <a:pt x="10" y="59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10" y="73"/>
                    <a:pt x="10" y="73"/>
                    <a:pt x="10" y="73"/>
                  </a:cubicBezTo>
                  <a:cubicBezTo>
                    <a:pt x="11" y="78"/>
                    <a:pt x="13" y="83"/>
                    <a:pt x="15" y="87"/>
                  </a:cubicBezTo>
                  <a:cubicBezTo>
                    <a:pt x="15" y="87"/>
                    <a:pt x="15" y="87"/>
                    <a:pt x="15" y="87"/>
                  </a:cubicBezTo>
                  <a:cubicBezTo>
                    <a:pt x="6" y="93"/>
                    <a:pt x="6" y="93"/>
                    <a:pt x="6" y="93"/>
                  </a:cubicBezTo>
                  <a:cubicBezTo>
                    <a:pt x="12" y="104"/>
                    <a:pt x="12" y="104"/>
                    <a:pt x="12" y="104"/>
                  </a:cubicBezTo>
                  <a:cubicBezTo>
                    <a:pt x="21" y="99"/>
                    <a:pt x="21" y="99"/>
                    <a:pt x="21" y="99"/>
                  </a:cubicBezTo>
                  <a:cubicBezTo>
                    <a:pt x="25" y="103"/>
                    <a:pt x="28" y="106"/>
                    <a:pt x="32" y="109"/>
                  </a:cubicBezTo>
                  <a:cubicBezTo>
                    <a:pt x="27" y="118"/>
                    <a:pt x="27" y="118"/>
                    <a:pt x="27" y="118"/>
                  </a:cubicBezTo>
                  <a:cubicBezTo>
                    <a:pt x="39" y="125"/>
                    <a:pt x="39" y="125"/>
                    <a:pt x="39" y="125"/>
                  </a:cubicBezTo>
                  <a:cubicBezTo>
                    <a:pt x="44" y="115"/>
                    <a:pt x="44" y="115"/>
                    <a:pt x="44" y="115"/>
                  </a:cubicBezTo>
                  <a:cubicBezTo>
                    <a:pt x="49" y="117"/>
                    <a:pt x="54" y="118"/>
                    <a:pt x="59" y="119"/>
                  </a:cubicBezTo>
                  <a:cubicBezTo>
                    <a:pt x="59" y="130"/>
                    <a:pt x="59" y="130"/>
                    <a:pt x="59" y="130"/>
                  </a:cubicBezTo>
                  <a:cubicBezTo>
                    <a:pt x="72" y="129"/>
                    <a:pt x="72" y="129"/>
                    <a:pt x="72" y="129"/>
                  </a:cubicBezTo>
                  <a:cubicBezTo>
                    <a:pt x="72" y="119"/>
                    <a:pt x="72" y="119"/>
                    <a:pt x="72" y="119"/>
                  </a:cubicBezTo>
                  <a:cubicBezTo>
                    <a:pt x="72" y="119"/>
                    <a:pt x="72" y="119"/>
                    <a:pt x="72" y="119"/>
                  </a:cubicBezTo>
                  <a:cubicBezTo>
                    <a:pt x="77" y="118"/>
                    <a:pt x="82" y="116"/>
                    <a:pt x="86" y="114"/>
                  </a:cubicBezTo>
                  <a:cubicBezTo>
                    <a:pt x="86" y="114"/>
                    <a:pt x="86" y="114"/>
                    <a:pt x="86" y="114"/>
                  </a:cubicBezTo>
                  <a:cubicBezTo>
                    <a:pt x="92" y="124"/>
                    <a:pt x="92" y="124"/>
                    <a:pt x="92" y="124"/>
                  </a:cubicBezTo>
                  <a:cubicBezTo>
                    <a:pt x="103" y="117"/>
                    <a:pt x="103" y="117"/>
                    <a:pt x="103" y="117"/>
                  </a:cubicBezTo>
                  <a:cubicBezTo>
                    <a:pt x="98" y="108"/>
                    <a:pt x="98" y="108"/>
                    <a:pt x="98" y="108"/>
                  </a:cubicBezTo>
                  <a:cubicBezTo>
                    <a:pt x="102" y="105"/>
                    <a:pt x="105" y="101"/>
                    <a:pt x="108" y="97"/>
                  </a:cubicBezTo>
                  <a:cubicBezTo>
                    <a:pt x="117" y="102"/>
                    <a:pt x="117" y="102"/>
                    <a:pt x="117" y="102"/>
                  </a:cubicBezTo>
                  <a:cubicBezTo>
                    <a:pt x="124" y="90"/>
                    <a:pt x="124" y="90"/>
                    <a:pt x="124" y="90"/>
                  </a:cubicBezTo>
                  <a:cubicBezTo>
                    <a:pt x="114" y="85"/>
                    <a:pt x="114" y="85"/>
                    <a:pt x="114" y="85"/>
                  </a:cubicBezTo>
                  <a:cubicBezTo>
                    <a:pt x="116" y="80"/>
                    <a:pt x="118" y="75"/>
                    <a:pt x="118" y="71"/>
                  </a:cubicBezTo>
                  <a:close/>
                  <a:moveTo>
                    <a:pt x="101" y="85"/>
                  </a:moveTo>
                  <a:cubicBezTo>
                    <a:pt x="90" y="105"/>
                    <a:pt x="64" y="113"/>
                    <a:pt x="44" y="102"/>
                  </a:cubicBezTo>
                  <a:cubicBezTo>
                    <a:pt x="24" y="91"/>
                    <a:pt x="16" y="65"/>
                    <a:pt x="27" y="45"/>
                  </a:cubicBezTo>
                  <a:cubicBezTo>
                    <a:pt x="38" y="25"/>
                    <a:pt x="64" y="17"/>
                    <a:pt x="84" y="28"/>
                  </a:cubicBezTo>
                  <a:cubicBezTo>
                    <a:pt x="105" y="39"/>
                    <a:pt x="112" y="65"/>
                    <a:pt x="101" y="85"/>
                  </a:cubicBezTo>
                  <a:close/>
                </a:path>
              </a:pathLst>
            </a:custGeom>
            <a:solidFill>
              <a:srgbClr val="3126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36" name="is1iḓè">
              <a:extLst>
                <a:ext uri="{FF2B5EF4-FFF2-40B4-BE49-F238E27FC236}">
                  <a16:creationId xmlns:a16="http://schemas.microsoft.com/office/drawing/2014/main" id="{07CB0207-007F-4059-AC21-F70BFC188DA5}"/>
                </a:ext>
              </a:extLst>
            </p:cNvPr>
            <p:cNvSpPr/>
            <p:nvPr/>
          </p:nvSpPr>
          <p:spPr bwMode="auto">
            <a:xfrm>
              <a:off x="6981826" y="2584451"/>
              <a:ext cx="361950" cy="361950"/>
            </a:xfrm>
            <a:custGeom>
              <a:avLst/>
              <a:gdLst>
                <a:gd name="T0" fmla="*/ 68 w 96"/>
                <a:gd name="T1" fmla="*/ 11 h 96"/>
                <a:gd name="T2" fmla="*/ 11 w 96"/>
                <a:gd name="T3" fmla="*/ 28 h 96"/>
                <a:gd name="T4" fmla="*/ 28 w 96"/>
                <a:gd name="T5" fmla="*/ 85 h 96"/>
                <a:gd name="T6" fmla="*/ 85 w 96"/>
                <a:gd name="T7" fmla="*/ 68 h 96"/>
                <a:gd name="T8" fmla="*/ 68 w 96"/>
                <a:gd name="T9" fmla="*/ 11 h 96"/>
                <a:gd name="T10" fmla="*/ 58 w 96"/>
                <a:gd name="T11" fmla="*/ 53 h 96"/>
                <a:gd name="T12" fmla="*/ 43 w 96"/>
                <a:gd name="T13" fmla="*/ 57 h 96"/>
                <a:gd name="T14" fmla="*/ 39 w 96"/>
                <a:gd name="T15" fmla="*/ 43 h 96"/>
                <a:gd name="T16" fmla="*/ 53 w 96"/>
                <a:gd name="T17" fmla="*/ 39 h 96"/>
                <a:gd name="T18" fmla="*/ 58 w 96"/>
                <a:gd name="T19" fmla="*/ 53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" h="96">
                  <a:moveTo>
                    <a:pt x="68" y="11"/>
                  </a:moveTo>
                  <a:cubicBezTo>
                    <a:pt x="48" y="0"/>
                    <a:pt x="22" y="8"/>
                    <a:pt x="11" y="28"/>
                  </a:cubicBezTo>
                  <a:cubicBezTo>
                    <a:pt x="0" y="48"/>
                    <a:pt x="8" y="74"/>
                    <a:pt x="28" y="85"/>
                  </a:cubicBezTo>
                  <a:cubicBezTo>
                    <a:pt x="48" y="96"/>
                    <a:pt x="74" y="88"/>
                    <a:pt x="85" y="68"/>
                  </a:cubicBezTo>
                  <a:cubicBezTo>
                    <a:pt x="96" y="48"/>
                    <a:pt x="89" y="22"/>
                    <a:pt x="68" y="11"/>
                  </a:cubicBezTo>
                  <a:close/>
                  <a:moveTo>
                    <a:pt x="58" y="53"/>
                  </a:moveTo>
                  <a:cubicBezTo>
                    <a:pt x="55" y="58"/>
                    <a:pt x="48" y="60"/>
                    <a:pt x="43" y="57"/>
                  </a:cubicBezTo>
                  <a:cubicBezTo>
                    <a:pt x="38" y="55"/>
                    <a:pt x="36" y="48"/>
                    <a:pt x="39" y="43"/>
                  </a:cubicBezTo>
                  <a:cubicBezTo>
                    <a:pt x="41" y="38"/>
                    <a:pt x="48" y="36"/>
                    <a:pt x="53" y="39"/>
                  </a:cubicBezTo>
                  <a:cubicBezTo>
                    <a:pt x="58" y="41"/>
                    <a:pt x="60" y="48"/>
                    <a:pt x="58" y="53"/>
                  </a:cubicBezTo>
                  <a:close/>
                </a:path>
              </a:pathLst>
            </a:custGeom>
            <a:solidFill>
              <a:srgbClr val="4234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37" name="ïs1iďé">
              <a:extLst>
                <a:ext uri="{FF2B5EF4-FFF2-40B4-BE49-F238E27FC236}">
                  <a16:creationId xmlns:a16="http://schemas.microsoft.com/office/drawing/2014/main" id="{808C3894-6493-42EF-859D-9CF1CD48918C}"/>
                </a:ext>
              </a:extLst>
            </p:cNvPr>
            <p:cNvSpPr/>
            <p:nvPr/>
          </p:nvSpPr>
          <p:spPr bwMode="auto">
            <a:xfrm>
              <a:off x="6711951" y="2911476"/>
              <a:ext cx="352425" cy="354013"/>
            </a:xfrm>
            <a:custGeom>
              <a:avLst/>
              <a:gdLst>
                <a:gd name="T0" fmla="*/ 85 w 94"/>
                <a:gd name="T1" fmla="*/ 58 h 94"/>
                <a:gd name="T2" fmla="*/ 93 w 94"/>
                <a:gd name="T3" fmla="*/ 59 h 94"/>
                <a:gd name="T4" fmla="*/ 94 w 94"/>
                <a:gd name="T5" fmla="*/ 50 h 94"/>
                <a:gd name="T6" fmla="*/ 87 w 94"/>
                <a:gd name="T7" fmla="*/ 48 h 94"/>
                <a:gd name="T8" fmla="*/ 87 w 94"/>
                <a:gd name="T9" fmla="*/ 48 h 94"/>
                <a:gd name="T10" fmla="*/ 86 w 94"/>
                <a:gd name="T11" fmla="*/ 38 h 94"/>
                <a:gd name="T12" fmla="*/ 86 w 94"/>
                <a:gd name="T13" fmla="*/ 38 h 94"/>
                <a:gd name="T14" fmla="*/ 93 w 94"/>
                <a:gd name="T15" fmla="*/ 35 h 94"/>
                <a:gd name="T16" fmla="*/ 89 w 94"/>
                <a:gd name="T17" fmla="*/ 26 h 94"/>
                <a:gd name="T18" fmla="*/ 82 w 94"/>
                <a:gd name="T19" fmla="*/ 28 h 94"/>
                <a:gd name="T20" fmla="*/ 76 w 94"/>
                <a:gd name="T21" fmla="*/ 20 h 94"/>
                <a:gd name="T22" fmla="*/ 81 w 94"/>
                <a:gd name="T23" fmla="*/ 14 h 94"/>
                <a:gd name="T24" fmla="*/ 73 w 94"/>
                <a:gd name="T25" fmla="*/ 7 h 94"/>
                <a:gd name="T26" fmla="*/ 68 w 94"/>
                <a:gd name="T27" fmla="*/ 14 h 94"/>
                <a:gd name="T28" fmla="*/ 58 w 94"/>
                <a:gd name="T29" fmla="*/ 9 h 94"/>
                <a:gd name="T30" fmla="*/ 59 w 94"/>
                <a:gd name="T31" fmla="*/ 1 h 94"/>
                <a:gd name="T32" fmla="*/ 50 w 94"/>
                <a:gd name="T33" fmla="*/ 0 h 94"/>
                <a:gd name="T34" fmla="*/ 49 w 94"/>
                <a:gd name="T35" fmla="*/ 8 h 94"/>
                <a:gd name="T36" fmla="*/ 49 w 94"/>
                <a:gd name="T37" fmla="*/ 8 h 94"/>
                <a:gd name="T38" fmla="*/ 38 w 94"/>
                <a:gd name="T39" fmla="*/ 9 h 94"/>
                <a:gd name="T40" fmla="*/ 38 w 94"/>
                <a:gd name="T41" fmla="*/ 9 h 94"/>
                <a:gd name="T42" fmla="*/ 35 w 94"/>
                <a:gd name="T43" fmla="*/ 1 h 94"/>
                <a:gd name="T44" fmla="*/ 26 w 94"/>
                <a:gd name="T45" fmla="*/ 5 h 94"/>
                <a:gd name="T46" fmla="*/ 29 w 94"/>
                <a:gd name="T47" fmla="*/ 12 h 94"/>
                <a:gd name="T48" fmla="*/ 20 w 94"/>
                <a:gd name="T49" fmla="*/ 19 h 94"/>
                <a:gd name="T50" fmla="*/ 14 w 94"/>
                <a:gd name="T51" fmla="*/ 14 h 94"/>
                <a:gd name="T52" fmla="*/ 8 w 94"/>
                <a:gd name="T53" fmla="*/ 21 h 94"/>
                <a:gd name="T54" fmla="*/ 14 w 94"/>
                <a:gd name="T55" fmla="*/ 26 h 94"/>
                <a:gd name="T56" fmla="*/ 9 w 94"/>
                <a:gd name="T57" fmla="*/ 36 h 94"/>
                <a:gd name="T58" fmla="*/ 2 w 94"/>
                <a:gd name="T59" fmla="*/ 35 h 94"/>
                <a:gd name="T60" fmla="*/ 0 w 94"/>
                <a:gd name="T61" fmla="*/ 44 h 94"/>
                <a:gd name="T62" fmla="*/ 8 w 94"/>
                <a:gd name="T63" fmla="*/ 46 h 94"/>
                <a:gd name="T64" fmla="*/ 8 w 94"/>
                <a:gd name="T65" fmla="*/ 46 h 94"/>
                <a:gd name="T66" fmla="*/ 9 w 94"/>
                <a:gd name="T67" fmla="*/ 57 h 94"/>
                <a:gd name="T68" fmla="*/ 9 w 94"/>
                <a:gd name="T69" fmla="*/ 57 h 94"/>
                <a:gd name="T70" fmla="*/ 2 w 94"/>
                <a:gd name="T71" fmla="*/ 59 h 94"/>
                <a:gd name="T72" fmla="*/ 5 w 94"/>
                <a:gd name="T73" fmla="*/ 68 h 94"/>
                <a:gd name="T74" fmla="*/ 12 w 94"/>
                <a:gd name="T75" fmla="*/ 66 h 94"/>
                <a:gd name="T76" fmla="*/ 19 w 94"/>
                <a:gd name="T77" fmla="*/ 74 h 94"/>
                <a:gd name="T78" fmla="*/ 14 w 94"/>
                <a:gd name="T79" fmla="*/ 80 h 94"/>
                <a:gd name="T80" fmla="*/ 21 w 94"/>
                <a:gd name="T81" fmla="*/ 87 h 94"/>
                <a:gd name="T82" fmla="*/ 26 w 94"/>
                <a:gd name="T83" fmla="*/ 81 h 94"/>
                <a:gd name="T84" fmla="*/ 36 w 94"/>
                <a:gd name="T85" fmla="*/ 85 h 94"/>
                <a:gd name="T86" fmla="*/ 35 w 94"/>
                <a:gd name="T87" fmla="*/ 93 h 94"/>
                <a:gd name="T88" fmla="*/ 45 w 94"/>
                <a:gd name="T89" fmla="*/ 94 h 94"/>
                <a:gd name="T90" fmla="*/ 46 w 94"/>
                <a:gd name="T91" fmla="*/ 87 h 94"/>
                <a:gd name="T92" fmla="*/ 46 w 94"/>
                <a:gd name="T93" fmla="*/ 87 h 94"/>
                <a:gd name="T94" fmla="*/ 57 w 94"/>
                <a:gd name="T95" fmla="*/ 85 h 94"/>
                <a:gd name="T96" fmla="*/ 57 w 94"/>
                <a:gd name="T97" fmla="*/ 85 h 94"/>
                <a:gd name="T98" fmla="*/ 59 w 94"/>
                <a:gd name="T99" fmla="*/ 93 h 94"/>
                <a:gd name="T100" fmla="*/ 69 w 94"/>
                <a:gd name="T101" fmla="*/ 89 h 94"/>
                <a:gd name="T102" fmla="*/ 66 w 94"/>
                <a:gd name="T103" fmla="*/ 82 h 94"/>
                <a:gd name="T104" fmla="*/ 75 w 94"/>
                <a:gd name="T105" fmla="*/ 76 h 94"/>
                <a:gd name="T106" fmla="*/ 81 w 94"/>
                <a:gd name="T107" fmla="*/ 80 h 94"/>
                <a:gd name="T108" fmla="*/ 87 w 94"/>
                <a:gd name="T109" fmla="*/ 73 h 94"/>
                <a:gd name="T110" fmla="*/ 81 w 94"/>
                <a:gd name="T111" fmla="*/ 68 h 94"/>
                <a:gd name="T112" fmla="*/ 85 w 94"/>
                <a:gd name="T113" fmla="*/ 58 h 94"/>
                <a:gd name="T114" fmla="*/ 71 w 94"/>
                <a:gd name="T115" fmla="*/ 66 h 94"/>
                <a:gd name="T116" fmla="*/ 28 w 94"/>
                <a:gd name="T117" fmla="*/ 71 h 94"/>
                <a:gd name="T118" fmla="*/ 23 w 94"/>
                <a:gd name="T119" fmla="*/ 28 h 94"/>
                <a:gd name="T120" fmla="*/ 67 w 94"/>
                <a:gd name="T121" fmla="*/ 23 h 94"/>
                <a:gd name="T122" fmla="*/ 71 w 94"/>
                <a:gd name="T123" fmla="*/ 66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4" h="94">
                  <a:moveTo>
                    <a:pt x="85" y="58"/>
                  </a:moveTo>
                  <a:cubicBezTo>
                    <a:pt x="93" y="59"/>
                    <a:pt x="93" y="59"/>
                    <a:pt x="93" y="59"/>
                  </a:cubicBezTo>
                  <a:cubicBezTo>
                    <a:pt x="94" y="50"/>
                    <a:pt x="94" y="50"/>
                    <a:pt x="94" y="50"/>
                  </a:cubicBezTo>
                  <a:cubicBezTo>
                    <a:pt x="87" y="48"/>
                    <a:pt x="87" y="48"/>
                    <a:pt x="87" y="48"/>
                  </a:cubicBezTo>
                  <a:cubicBezTo>
                    <a:pt x="87" y="48"/>
                    <a:pt x="87" y="48"/>
                    <a:pt x="87" y="48"/>
                  </a:cubicBezTo>
                  <a:cubicBezTo>
                    <a:pt x="87" y="45"/>
                    <a:pt x="86" y="41"/>
                    <a:pt x="86" y="38"/>
                  </a:cubicBezTo>
                  <a:cubicBezTo>
                    <a:pt x="86" y="38"/>
                    <a:pt x="86" y="38"/>
                    <a:pt x="86" y="38"/>
                  </a:cubicBezTo>
                  <a:cubicBezTo>
                    <a:pt x="93" y="35"/>
                    <a:pt x="93" y="35"/>
                    <a:pt x="93" y="35"/>
                  </a:cubicBezTo>
                  <a:cubicBezTo>
                    <a:pt x="89" y="26"/>
                    <a:pt x="89" y="26"/>
                    <a:pt x="89" y="26"/>
                  </a:cubicBezTo>
                  <a:cubicBezTo>
                    <a:pt x="82" y="28"/>
                    <a:pt x="82" y="28"/>
                    <a:pt x="82" y="28"/>
                  </a:cubicBezTo>
                  <a:cubicBezTo>
                    <a:pt x="80" y="25"/>
                    <a:pt x="78" y="22"/>
                    <a:pt x="76" y="20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73" y="7"/>
                    <a:pt x="73" y="7"/>
                    <a:pt x="73" y="7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2"/>
                    <a:pt x="62" y="10"/>
                    <a:pt x="58" y="9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5" y="7"/>
                    <a:pt x="41" y="8"/>
                    <a:pt x="38" y="9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9" y="12"/>
                    <a:pt x="29" y="12"/>
                    <a:pt x="29" y="12"/>
                  </a:cubicBezTo>
                  <a:cubicBezTo>
                    <a:pt x="25" y="14"/>
                    <a:pt x="23" y="16"/>
                    <a:pt x="20" y="19"/>
                  </a:cubicBezTo>
                  <a:cubicBezTo>
                    <a:pt x="14" y="14"/>
                    <a:pt x="14" y="14"/>
                    <a:pt x="14" y="14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14" y="26"/>
                    <a:pt x="14" y="26"/>
                    <a:pt x="14" y="26"/>
                  </a:cubicBezTo>
                  <a:cubicBezTo>
                    <a:pt x="12" y="29"/>
                    <a:pt x="10" y="33"/>
                    <a:pt x="9" y="36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9"/>
                    <a:pt x="8" y="53"/>
                    <a:pt x="9" y="57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2" y="59"/>
                    <a:pt x="2" y="59"/>
                    <a:pt x="2" y="59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12" y="66"/>
                    <a:pt x="12" y="66"/>
                    <a:pt x="12" y="66"/>
                  </a:cubicBezTo>
                  <a:cubicBezTo>
                    <a:pt x="14" y="69"/>
                    <a:pt x="16" y="72"/>
                    <a:pt x="19" y="74"/>
                  </a:cubicBezTo>
                  <a:cubicBezTo>
                    <a:pt x="14" y="80"/>
                    <a:pt x="14" y="80"/>
                    <a:pt x="14" y="80"/>
                  </a:cubicBezTo>
                  <a:cubicBezTo>
                    <a:pt x="21" y="87"/>
                    <a:pt x="21" y="87"/>
                    <a:pt x="21" y="87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29" y="83"/>
                    <a:pt x="33" y="84"/>
                    <a:pt x="36" y="85"/>
                  </a:cubicBezTo>
                  <a:cubicBezTo>
                    <a:pt x="35" y="93"/>
                    <a:pt x="35" y="93"/>
                    <a:pt x="35" y="93"/>
                  </a:cubicBezTo>
                  <a:cubicBezTo>
                    <a:pt x="45" y="94"/>
                    <a:pt x="45" y="94"/>
                    <a:pt x="45" y="94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9" y="87"/>
                    <a:pt x="53" y="86"/>
                    <a:pt x="57" y="85"/>
                  </a:cubicBezTo>
                  <a:cubicBezTo>
                    <a:pt x="57" y="85"/>
                    <a:pt x="57" y="85"/>
                    <a:pt x="57" y="85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9" y="89"/>
                    <a:pt x="69" y="89"/>
                    <a:pt x="69" y="89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9" y="80"/>
                    <a:pt x="72" y="78"/>
                    <a:pt x="75" y="76"/>
                  </a:cubicBezTo>
                  <a:cubicBezTo>
                    <a:pt x="81" y="80"/>
                    <a:pt x="81" y="80"/>
                    <a:pt x="81" y="80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1" y="68"/>
                    <a:pt x="81" y="68"/>
                    <a:pt x="81" y="68"/>
                  </a:cubicBezTo>
                  <a:cubicBezTo>
                    <a:pt x="83" y="65"/>
                    <a:pt x="84" y="62"/>
                    <a:pt x="85" y="58"/>
                  </a:cubicBezTo>
                  <a:close/>
                  <a:moveTo>
                    <a:pt x="71" y="66"/>
                  </a:moveTo>
                  <a:cubicBezTo>
                    <a:pt x="60" y="79"/>
                    <a:pt x="41" y="81"/>
                    <a:pt x="28" y="71"/>
                  </a:cubicBezTo>
                  <a:cubicBezTo>
                    <a:pt x="15" y="60"/>
                    <a:pt x="13" y="41"/>
                    <a:pt x="23" y="28"/>
                  </a:cubicBezTo>
                  <a:cubicBezTo>
                    <a:pt x="34" y="15"/>
                    <a:pt x="53" y="13"/>
                    <a:pt x="67" y="23"/>
                  </a:cubicBezTo>
                  <a:cubicBezTo>
                    <a:pt x="80" y="34"/>
                    <a:pt x="82" y="53"/>
                    <a:pt x="71" y="66"/>
                  </a:cubicBezTo>
                  <a:close/>
                </a:path>
              </a:pathLst>
            </a:custGeom>
            <a:solidFill>
              <a:srgbClr val="3126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38" name="îṧ1idé">
              <a:extLst>
                <a:ext uri="{FF2B5EF4-FFF2-40B4-BE49-F238E27FC236}">
                  <a16:creationId xmlns:a16="http://schemas.microsoft.com/office/drawing/2014/main" id="{2FD133EC-ECB1-4F7C-AD90-FA3D8F14842F}"/>
                </a:ext>
              </a:extLst>
            </p:cNvPr>
            <p:cNvSpPr/>
            <p:nvPr/>
          </p:nvSpPr>
          <p:spPr bwMode="auto">
            <a:xfrm>
              <a:off x="6761163" y="2960688"/>
              <a:ext cx="258763" cy="255588"/>
            </a:xfrm>
            <a:custGeom>
              <a:avLst/>
              <a:gdLst>
                <a:gd name="T0" fmla="*/ 54 w 69"/>
                <a:gd name="T1" fmla="*/ 10 h 68"/>
                <a:gd name="T2" fmla="*/ 10 w 69"/>
                <a:gd name="T3" fmla="*/ 15 h 68"/>
                <a:gd name="T4" fmla="*/ 15 w 69"/>
                <a:gd name="T5" fmla="*/ 58 h 68"/>
                <a:gd name="T6" fmla="*/ 58 w 69"/>
                <a:gd name="T7" fmla="*/ 53 h 68"/>
                <a:gd name="T8" fmla="*/ 54 w 69"/>
                <a:gd name="T9" fmla="*/ 10 h 68"/>
                <a:gd name="T10" fmla="*/ 40 w 69"/>
                <a:gd name="T11" fmla="*/ 39 h 68"/>
                <a:gd name="T12" fmla="*/ 29 w 69"/>
                <a:gd name="T13" fmla="*/ 40 h 68"/>
                <a:gd name="T14" fmla="*/ 28 w 69"/>
                <a:gd name="T15" fmla="*/ 29 h 68"/>
                <a:gd name="T16" fmla="*/ 39 w 69"/>
                <a:gd name="T17" fmla="*/ 28 h 68"/>
                <a:gd name="T18" fmla="*/ 40 w 69"/>
                <a:gd name="T19" fmla="*/ 3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68">
                  <a:moveTo>
                    <a:pt x="54" y="10"/>
                  </a:moveTo>
                  <a:cubicBezTo>
                    <a:pt x="40" y="0"/>
                    <a:pt x="21" y="2"/>
                    <a:pt x="10" y="15"/>
                  </a:cubicBezTo>
                  <a:cubicBezTo>
                    <a:pt x="0" y="28"/>
                    <a:pt x="2" y="47"/>
                    <a:pt x="15" y="58"/>
                  </a:cubicBezTo>
                  <a:cubicBezTo>
                    <a:pt x="28" y="68"/>
                    <a:pt x="47" y="66"/>
                    <a:pt x="58" y="53"/>
                  </a:cubicBezTo>
                  <a:cubicBezTo>
                    <a:pt x="69" y="40"/>
                    <a:pt x="67" y="21"/>
                    <a:pt x="54" y="10"/>
                  </a:cubicBezTo>
                  <a:close/>
                  <a:moveTo>
                    <a:pt x="40" y="39"/>
                  </a:moveTo>
                  <a:cubicBezTo>
                    <a:pt x="38" y="42"/>
                    <a:pt x="33" y="43"/>
                    <a:pt x="29" y="40"/>
                  </a:cubicBezTo>
                  <a:cubicBezTo>
                    <a:pt x="26" y="37"/>
                    <a:pt x="25" y="32"/>
                    <a:pt x="28" y="29"/>
                  </a:cubicBezTo>
                  <a:cubicBezTo>
                    <a:pt x="31" y="26"/>
                    <a:pt x="36" y="25"/>
                    <a:pt x="39" y="28"/>
                  </a:cubicBezTo>
                  <a:cubicBezTo>
                    <a:pt x="43" y="31"/>
                    <a:pt x="43" y="36"/>
                    <a:pt x="40" y="39"/>
                  </a:cubicBezTo>
                  <a:close/>
                </a:path>
              </a:pathLst>
            </a:custGeom>
            <a:solidFill>
              <a:srgbClr val="42346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39" name="iṡľiďe">
              <a:extLst>
                <a:ext uri="{FF2B5EF4-FFF2-40B4-BE49-F238E27FC236}">
                  <a16:creationId xmlns:a16="http://schemas.microsoft.com/office/drawing/2014/main" id="{3806B37C-8FD6-4650-B790-6AA188CB6E73}"/>
                </a:ext>
              </a:extLst>
            </p:cNvPr>
            <p:cNvSpPr/>
            <p:nvPr/>
          </p:nvSpPr>
          <p:spPr bwMode="auto">
            <a:xfrm>
              <a:off x="7597776" y="4040188"/>
              <a:ext cx="755650" cy="536575"/>
            </a:xfrm>
            <a:custGeom>
              <a:avLst/>
              <a:gdLst>
                <a:gd name="T0" fmla="*/ 176 w 201"/>
                <a:gd name="T1" fmla="*/ 142 h 143"/>
                <a:gd name="T2" fmla="*/ 2 w 201"/>
                <a:gd name="T3" fmla="*/ 104 h 143"/>
                <a:gd name="T4" fmla="*/ 0 w 201"/>
                <a:gd name="T5" fmla="*/ 100 h 143"/>
                <a:gd name="T6" fmla="*/ 22 w 201"/>
                <a:gd name="T7" fmla="*/ 3 h 143"/>
                <a:gd name="T8" fmla="*/ 25 w 201"/>
                <a:gd name="T9" fmla="*/ 0 h 143"/>
                <a:gd name="T10" fmla="*/ 199 w 201"/>
                <a:gd name="T11" fmla="*/ 39 h 143"/>
                <a:gd name="T12" fmla="*/ 201 w 201"/>
                <a:gd name="T13" fmla="*/ 43 h 143"/>
                <a:gd name="T14" fmla="*/ 179 w 201"/>
                <a:gd name="T15" fmla="*/ 140 h 143"/>
                <a:gd name="T16" fmla="*/ 176 w 201"/>
                <a:gd name="T17" fmla="*/ 142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1" h="143">
                  <a:moveTo>
                    <a:pt x="176" y="142"/>
                  </a:moveTo>
                  <a:cubicBezTo>
                    <a:pt x="2" y="104"/>
                    <a:pt x="2" y="104"/>
                    <a:pt x="2" y="104"/>
                  </a:cubicBezTo>
                  <a:cubicBezTo>
                    <a:pt x="1" y="103"/>
                    <a:pt x="0" y="101"/>
                    <a:pt x="0" y="100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2" y="1"/>
                    <a:pt x="24" y="0"/>
                    <a:pt x="25" y="0"/>
                  </a:cubicBezTo>
                  <a:cubicBezTo>
                    <a:pt x="199" y="39"/>
                    <a:pt x="199" y="39"/>
                    <a:pt x="199" y="39"/>
                  </a:cubicBezTo>
                  <a:cubicBezTo>
                    <a:pt x="200" y="40"/>
                    <a:pt x="201" y="41"/>
                    <a:pt x="201" y="43"/>
                  </a:cubicBezTo>
                  <a:cubicBezTo>
                    <a:pt x="179" y="140"/>
                    <a:pt x="179" y="140"/>
                    <a:pt x="179" y="140"/>
                  </a:cubicBezTo>
                  <a:cubicBezTo>
                    <a:pt x="179" y="142"/>
                    <a:pt x="177" y="143"/>
                    <a:pt x="176" y="14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40" name="í$ḻïďé">
              <a:extLst>
                <a:ext uri="{FF2B5EF4-FFF2-40B4-BE49-F238E27FC236}">
                  <a16:creationId xmlns:a16="http://schemas.microsoft.com/office/drawing/2014/main" id="{6CDCA592-727E-4BEC-85AD-70CFB9357D07}"/>
                </a:ext>
              </a:extLst>
            </p:cNvPr>
            <p:cNvSpPr/>
            <p:nvPr/>
          </p:nvSpPr>
          <p:spPr bwMode="auto">
            <a:xfrm>
              <a:off x="7605713" y="4046538"/>
              <a:ext cx="739775" cy="519113"/>
            </a:xfrm>
            <a:custGeom>
              <a:avLst/>
              <a:gdLst>
                <a:gd name="T0" fmla="*/ 1 w 197"/>
                <a:gd name="T1" fmla="*/ 99 h 138"/>
                <a:gd name="T2" fmla="*/ 0 w 197"/>
                <a:gd name="T3" fmla="*/ 98 h 138"/>
                <a:gd name="T4" fmla="*/ 22 w 197"/>
                <a:gd name="T5" fmla="*/ 1 h 138"/>
                <a:gd name="T6" fmla="*/ 23 w 197"/>
                <a:gd name="T7" fmla="*/ 1 h 138"/>
                <a:gd name="T8" fmla="*/ 196 w 197"/>
                <a:gd name="T9" fmla="*/ 39 h 138"/>
                <a:gd name="T10" fmla="*/ 197 w 197"/>
                <a:gd name="T11" fmla="*/ 40 h 138"/>
                <a:gd name="T12" fmla="*/ 175 w 197"/>
                <a:gd name="T13" fmla="*/ 138 h 138"/>
                <a:gd name="T14" fmla="*/ 174 w 197"/>
                <a:gd name="T15" fmla="*/ 138 h 138"/>
                <a:gd name="T16" fmla="*/ 1 w 197"/>
                <a:gd name="T17" fmla="*/ 99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7" h="138">
                  <a:moveTo>
                    <a:pt x="1" y="99"/>
                  </a:moveTo>
                  <a:cubicBezTo>
                    <a:pt x="0" y="99"/>
                    <a:pt x="0" y="99"/>
                    <a:pt x="0" y="98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1"/>
                    <a:pt x="23" y="0"/>
                    <a:pt x="23" y="1"/>
                  </a:cubicBezTo>
                  <a:cubicBezTo>
                    <a:pt x="196" y="39"/>
                    <a:pt x="196" y="39"/>
                    <a:pt x="196" y="39"/>
                  </a:cubicBezTo>
                  <a:cubicBezTo>
                    <a:pt x="197" y="40"/>
                    <a:pt x="197" y="40"/>
                    <a:pt x="197" y="40"/>
                  </a:cubicBezTo>
                  <a:cubicBezTo>
                    <a:pt x="175" y="138"/>
                    <a:pt x="175" y="138"/>
                    <a:pt x="175" y="138"/>
                  </a:cubicBezTo>
                  <a:cubicBezTo>
                    <a:pt x="175" y="138"/>
                    <a:pt x="174" y="138"/>
                    <a:pt x="174" y="138"/>
                  </a:cubicBezTo>
                  <a:lnTo>
                    <a:pt x="1" y="99"/>
                  </a:lnTo>
                  <a:close/>
                </a:path>
              </a:pathLst>
            </a:custGeom>
            <a:solidFill>
              <a:srgbClr val="F5F4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41" name="iṩḷíḑè">
              <a:extLst>
                <a:ext uri="{FF2B5EF4-FFF2-40B4-BE49-F238E27FC236}">
                  <a16:creationId xmlns:a16="http://schemas.microsoft.com/office/drawing/2014/main" id="{8557C3DB-5978-4989-B94C-3666902CA6A8}"/>
                </a:ext>
              </a:extLst>
            </p:cNvPr>
            <p:cNvSpPr/>
            <p:nvPr/>
          </p:nvSpPr>
          <p:spPr bwMode="auto">
            <a:xfrm>
              <a:off x="7781926" y="4062413"/>
              <a:ext cx="469900" cy="112713"/>
            </a:xfrm>
            <a:custGeom>
              <a:avLst/>
              <a:gdLst>
                <a:gd name="T0" fmla="*/ 296 w 296"/>
                <a:gd name="T1" fmla="*/ 71 h 71"/>
                <a:gd name="T2" fmla="*/ 0 w 296"/>
                <a:gd name="T3" fmla="*/ 5 h 71"/>
                <a:gd name="T4" fmla="*/ 3 w 296"/>
                <a:gd name="T5" fmla="*/ 0 h 71"/>
                <a:gd name="T6" fmla="*/ 296 w 296"/>
                <a:gd name="T7" fmla="*/ 66 h 71"/>
                <a:gd name="T8" fmla="*/ 296 w 296"/>
                <a:gd name="T9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6" h="71">
                  <a:moveTo>
                    <a:pt x="296" y="71"/>
                  </a:moveTo>
                  <a:lnTo>
                    <a:pt x="0" y="5"/>
                  </a:lnTo>
                  <a:lnTo>
                    <a:pt x="3" y="0"/>
                  </a:lnTo>
                  <a:lnTo>
                    <a:pt x="296" y="66"/>
                  </a:lnTo>
                  <a:lnTo>
                    <a:pt x="296" y="71"/>
                  </a:lnTo>
                  <a:close/>
                </a:path>
              </a:pathLst>
            </a:custGeom>
            <a:solidFill>
              <a:srgbClr val="6F6F6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42" name="ïS1îḑê">
              <a:extLst>
                <a:ext uri="{FF2B5EF4-FFF2-40B4-BE49-F238E27FC236}">
                  <a16:creationId xmlns:a16="http://schemas.microsoft.com/office/drawing/2014/main" id="{26806D6F-A5D2-46DF-8CBF-8434DDCB9065}"/>
                </a:ext>
              </a:extLst>
            </p:cNvPr>
            <p:cNvSpPr/>
            <p:nvPr/>
          </p:nvSpPr>
          <p:spPr bwMode="auto">
            <a:xfrm>
              <a:off x="7715251" y="4084638"/>
              <a:ext cx="33338" cy="30163"/>
            </a:xfrm>
            <a:custGeom>
              <a:avLst/>
              <a:gdLst>
                <a:gd name="T0" fmla="*/ 7 w 9"/>
                <a:gd name="T1" fmla="*/ 8 h 8"/>
                <a:gd name="T2" fmla="*/ 1 w 9"/>
                <a:gd name="T3" fmla="*/ 6 h 8"/>
                <a:gd name="T4" fmla="*/ 0 w 9"/>
                <a:gd name="T5" fmla="*/ 5 h 8"/>
                <a:gd name="T6" fmla="*/ 1 w 9"/>
                <a:gd name="T7" fmla="*/ 1 h 8"/>
                <a:gd name="T8" fmla="*/ 3 w 9"/>
                <a:gd name="T9" fmla="*/ 0 h 8"/>
                <a:gd name="T10" fmla="*/ 8 w 9"/>
                <a:gd name="T11" fmla="*/ 1 h 8"/>
                <a:gd name="T12" fmla="*/ 9 w 9"/>
                <a:gd name="T13" fmla="*/ 3 h 8"/>
                <a:gd name="T14" fmla="*/ 8 w 9"/>
                <a:gd name="T15" fmla="*/ 7 h 8"/>
                <a:gd name="T16" fmla="*/ 7 w 9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8">
                  <a:moveTo>
                    <a:pt x="7" y="8"/>
                  </a:moveTo>
                  <a:cubicBezTo>
                    <a:pt x="1" y="6"/>
                    <a:pt x="1" y="6"/>
                    <a:pt x="1" y="6"/>
                  </a:cubicBezTo>
                  <a:cubicBezTo>
                    <a:pt x="0" y="6"/>
                    <a:pt x="0" y="6"/>
                    <a:pt x="0" y="5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1"/>
                    <a:pt x="9" y="2"/>
                    <a:pt x="9" y="3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8"/>
                    <a:pt x="7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43" name="ïs1iḍe">
              <a:extLst>
                <a:ext uri="{FF2B5EF4-FFF2-40B4-BE49-F238E27FC236}">
                  <a16:creationId xmlns:a16="http://schemas.microsoft.com/office/drawing/2014/main" id="{B388E49E-CBE7-4C88-BD91-D589A6F6A292}"/>
                </a:ext>
              </a:extLst>
            </p:cNvPr>
            <p:cNvSpPr/>
            <p:nvPr/>
          </p:nvSpPr>
          <p:spPr bwMode="auto">
            <a:xfrm>
              <a:off x="7718426" y="4087813"/>
              <a:ext cx="26988" cy="23813"/>
            </a:xfrm>
            <a:custGeom>
              <a:avLst/>
              <a:gdLst>
                <a:gd name="T0" fmla="*/ 0 w 17"/>
                <a:gd name="T1" fmla="*/ 10 h 15"/>
                <a:gd name="T2" fmla="*/ 0 w 17"/>
                <a:gd name="T3" fmla="*/ 10 h 15"/>
                <a:gd name="T4" fmla="*/ 3 w 17"/>
                <a:gd name="T5" fmla="*/ 0 h 15"/>
                <a:gd name="T6" fmla="*/ 3 w 17"/>
                <a:gd name="T7" fmla="*/ 0 h 15"/>
                <a:gd name="T8" fmla="*/ 17 w 17"/>
                <a:gd name="T9" fmla="*/ 3 h 15"/>
                <a:gd name="T10" fmla="*/ 17 w 17"/>
                <a:gd name="T11" fmla="*/ 3 h 15"/>
                <a:gd name="T12" fmla="*/ 14 w 17"/>
                <a:gd name="T13" fmla="*/ 12 h 15"/>
                <a:gd name="T14" fmla="*/ 14 w 17"/>
                <a:gd name="T15" fmla="*/ 15 h 15"/>
                <a:gd name="T16" fmla="*/ 0 w 17"/>
                <a:gd name="T17" fmla="*/ 1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5">
                  <a:moveTo>
                    <a:pt x="0" y="10"/>
                  </a:moveTo>
                  <a:lnTo>
                    <a:pt x="0" y="10"/>
                  </a:lnTo>
                  <a:lnTo>
                    <a:pt x="3" y="0"/>
                  </a:lnTo>
                  <a:lnTo>
                    <a:pt x="3" y="0"/>
                  </a:lnTo>
                  <a:lnTo>
                    <a:pt x="17" y="3"/>
                  </a:lnTo>
                  <a:lnTo>
                    <a:pt x="17" y="3"/>
                  </a:lnTo>
                  <a:lnTo>
                    <a:pt x="14" y="12"/>
                  </a:lnTo>
                  <a:lnTo>
                    <a:pt x="14" y="15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44" name="ïṣḻîḑè">
              <a:extLst>
                <a:ext uri="{FF2B5EF4-FFF2-40B4-BE49-F238E27FC236}">
                  <a16:creationId xmlns:a16="http://schemas.microsoft.com/office/drawing/2014/main" id="{E332C0F8-162C-4B15-848F-ED6D53CD91B6}"/>
                </a:ext>
              </a:extLst>
            </p:cNvPr>
            <p:cNvSpPr/>
            <p:nvPr/>
          </p:nvSpPr>
          <p:spPr bwMode="auto">
            <a:xfrm>
              <a:off x="7753351" y="4092576"/>
              <a:ext cx="36513" cy="30163"/>
            </a:xfrm>
            <a:custGeom>
              <a:avLst/>
              <a:gdLst>
                <a:gd name="T0" fmla="*/ 7 w 10"/>
                <a:gd name="T1" fmla="*/ 8 h 8"/>
                <a:gd name="T2" fmla="*/ 2 w 10"/>
                <a:gd name="T3" fmla="*/ 7 h 8"/>
                <a:gd name="T4" fmla="*/ 1 w 10"/>
                <a:gd name="T5" fmla="*/ 5 h 8"/>
                <a:gd name="T6" fmla="*/ 1 w 10"/>
                <a:gd name="T7" fmla="*/ 1 h 8"/>
                <a:gd name="T8" fmla="*/ 3 w 10"/>
                <a:gd name="T9" fmla="*/ 0 h 8"/>
                <a:gd name="T10" fmla="*/ 9 w 10"/>
                <a:gd name="T11" fmla="*/ 1 h 8"/>
                <a:gd name="T12" fmla="*/ 10 w 10"/>
                <a:gd name="T13" fmla="*/ 3 h 8"/>
                <a:gd name="T14" fmla="*/ 9 w 10"/>
                <a:gd name="T15" fmla="*/ 7 h 8"/>
                <a:gd name="T16" fmla="*/ 7 w 10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8">
                  <a:moveTo>
                    <a:pt x="7" y="8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6"/>
                    <a:pt x="1" y="5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0"/>
                    <a:pt x="2" y="0"/>
                    <a:pt x="3" y="0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2"/>
                    <a:pt x="10" y="2"/>
                    <a:pt x="10" y="3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8"/>
                    <a:pt x="8" y="8"/>
                    <a:pt x="7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45" name="î$lïďé">
              <a:extLst>
                <a:ext uri="{FF2B5EF4-FFF2-40B4-BE49-F238E27FC236}">
                  <a16:creationId xmlns:a16="http://schemas.microsoft.com/office/drawing/2014/main" id="{DBBFEF59-13F8-4122-A219-CF3865BE86E9}"/>
                </a:ext>
              </a:extLst>
            </p:cNvPr>
            <p:cNvSpPr/>
            <p:nvPr/>
          </p:nvSpPr>
          <p:spPr bwMode="auto">
            <a:xfrm>
              <a:off x="7759701" y="4095751"/>
              <a:ext cx="26988" cy="22225"/>
            </a:xfrm>
            <a:custGeom>
              <a:avLst/>
              <a:gdLst>
                <a:gd name="T0" fmla="*/ 0 w 17"/>
                <a:gd name="T1" fmla="*/ 12 h 14"/>
                <a:gd name="T2" fmla="*/ 0 w 17"/>
                <a:gd name="T3" fmla="*/ 10 h 14"/>
                <a:gd name="T4" fmla="*/ 3 w 17"/>
                <a:gd name="T5" fmla="*/ 0 h 14"/>
                <a:gd name="T6" fmla="*/ 3 w 17"/>
                <a:gd name="T7" fmla="*/ 0 h 14"/>
                <a:gd name="T8" fmla="*/ 17 w 17"/>
                <a:gd name="T9" fmla="*/ 5 h 14"/>
                <a:gd name="T10" fmla="*/ 17 w 17"/>
                <a:gd name="T11" fmla="*/ 5 h 14"/>
                <a:gd name="T12" fmla="*/ 14 w 17"/>
                <a:gd name="T13" fmla="*/ 14 h 14"/>
                <a:gd name="T14" fmla="*/ 14 w 17"/>
                <a:gd name="T15" fmla="*/ 14 h 14"/>
                <a:gd name="T16" fmla="*/ 0 w 17"/>
                <a:gd name="T17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0" y="12"/>
                  </a:moveTo>
                  <a:lnTo>
                    <a:pt x="0" y="10"/>
                  </a:lnTo>
                  <a:lnTo>
                    <a:pt x="3" y="0"/>
                  </a:lnTo>
                  <a:lnTo>
                    <a:pt x="3" y="0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46" name="íşlîďé">
              <a:extLst>
                <a:ext uri="{FF2B5EF4-FFF2-40B4-BE49-F238E27FC236}">
                  <a16:creationId xmlns:a16="http://schemas.microsoft.com/office/drawing/2014/main" id="{A8B3864C-3E96-4B60-979D-39B13083DC00}"/>
                </a:ext>
              </a:extLst>
            </p:cNvPr>
            <p:cNvSpPr/>
            <p:nvPr/>
          </p:nvSpPr>
          <p:spPr bwMode="auto">
            <a:xfrm>
              <a:off x="7794626" y="4100513"/>
              <a:ext cx="33338" cy="33338"/>
            </a:xfrm>
            <a:custGeom>
              <a:avLst/>
              <a:gdLst>
                <a:gd name="T0" fmla="*/ 7 w 9"/>
                <a:gd name="T1" fmla="*/ 8 h 9"/>
                <a:gd name="T2" fmla="*/ 1 w 9"/>
                <a:gd name="T3" fmla="*/ 7 h 9"/>
                <a:gd name="T4" fmla="*/ 0 w 9"/>
                <a:gd name="T5" fmla="*/ 6 h 9"/>
                <a:gd name="T6" fmla="*/ 1 w 9"/>
                <a:gd name="T7" fmla="*/ 1 h 9"/>
                <a:gd name="T8" fmla="*/ 3 w 9"/>
                <a:gd name="T9" fmla="*/ 0 h 9"/>
                <a:gd name="T10" fmla="*/ 8 w 9"/>
                <a:gd name="T11" fmla="*/ 2 h 9"/>
                <a:gd name="T12" fmla="*/ 9 w 9"/>
                <a:gd name="T13" fmla="*/ 3 h 9"/>
                <a:gd name="T14" fmla="*/ 8 w 9"/>
                <a:gd name="T15" fmla="*/ 7 h 9"/>
                <a:gd name="T16" fmla="*/ 7 w 9"/>
                <a:gd name="T1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9">
                  <a:moveTo>
                    <a:pt x="7" y="8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6"/>
                    <a:pt x="0" y="6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0"/>
                    <a:pt x="3" y="0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9" y="2"/>
                    <a:pt x="9" y="3"/>
                    <a:pt x="9" y="3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8" y="9"/>
                    <a:pt x="7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47" name="ï$lîḋe">
              <a:extLst>
                <a:ext uri="{FF2B5EF4-FFF2-40B4-BE49-F238E27FC236}">
                  <a16:creationId xmlns:a16="http://schemas.microsoft.com/office/drawing/2014/main" id="{87FCEA4E-9890-462C-92F5-C9C4C197DF01}"/>
                </a:ext>
              </a:extLst>
            </p:cNvPr>
            <p:cNvSpPr/>
            <p:nvPr/>
          </p:nvSpPr>
          <p:spPr bwMode="auto">
            <a:xfrm>
              <a:off x="7797801" y="4106863"/>
              <a:ext cx="25400" cy="19050"/>
            </a:xfrm>
            <a:custGeom>
              <a:avLst/>
              <a:gdLst>
                <a:gd name="T0" fmla="*/ 0 w 16"/>
                <a:gd name="T1" fmla="*/ 10 h 12"/>
                <a:gd name="T2" fmla="*/ 0 w 16"/>
                <a:gd name="T3" fmla="*/ 10 h 12"/>
                <a:gd name="T4" fmla="*/ 2 w 16"/>
                <a:gd name="T5" fmla="*/ 0 h 12"/>
                <a:gd name="T6" fmla="*/ 2 w 16"/>
                <a:gd name="T7" fmla="*/ 0 h 12"/>
                <a:gd name="T8" fmla="*/ 16 w 16"/>
                <a:gd name="T9" fmla="*/ 3 h 12"/>
                <a:gd name="T10" fmla="*/ 16 w 16"/>
                <a:gd name="T11" fmla="*/ 3 h 12"/>
                <a:gd name="T12" fmla="*/ 14 w 16"/>
                <a:gd name="T13" fmla="*/ 12 h 12"/>
                <a:gd name="T14" fmla="*/ 14 w 16"/>
                <a:gd name="T15" fmla="*/ 12 h 12"/>
                <a:gd name="T16" fmla="*/ 0 w 16"/>
                <a:gd name="T17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10"/>
                  </a:moveTo>
                  <a:lnTo>
                    <a:pt x="0" y="10"/>
                  </a:lnTo>
                  <a:lnTo>
                    <a:pt x="2" y="0"/>
                  </a:lnTo>
                  <a:lnTo>
                    <a:pt x="2" y="0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48" name="îṩḷîdê">
              <a:extLst>
                <a:ext uri="{FF2B5EF4-FFF2-40B4-BE49-F238E27FC236}">
                  <a16:creationId xmlns:a16="http://schemas.microsoft.com/office/drawing/2014/main" id="{51EC47EF-B30F-4E2D-A2AE-CF0BB353FA56}"/>
                </a:ext>
              </a:extLst>
            </p:cNvPr>
            <p:cNvSpPr/>
            <p:nvPr/>
          </p:nvSpPr>
          <p:spPr bwMode="auto">
            <a:xfrm>
              <a:off x="7831138" y="4111626"/>
              <a:ext cx="38100" cy="30163"/>
            </a:xfrm>
            <a:custGeom>
              <a:avLst/>
              <a:gdLst>
                <a:gd name="T0" fmla="*/ 7 w 10"/>
                <a:gd name="T1" fmla="*/ 8 h 8"/>
                <a:gd name="T2" fmla="*/ 2 w 10"/>
                <a:gd name="T3" fmla="*/ 6 h 8"/>
                <a:gd name="T4" fmla="*/ 1 w 10"/>
                <a:gd name="T5" fmla="*/ 5 h 8"/>
                <a:gd name="T6" fmla="*/ 2 w 10"/>
                <a:gd name="T7" fmla="*/ 1 h 8"/>
                <a:gd name="T8" fmla="*/ 3 w 10"/>
                <a:gd name="T9" fmla="*/ 0 h 8"/>
                <a:gd name="T10" fmla="*/ 9 w 10"/>
                <a:gd name="T11" fmla="*/ 1 h 8"/>
                <a:gd name="T12" fmla="*/ 10 w 10"/>
                <a:gd name="T13" fmla="*/ 3 h 8"/>
                <a:gd name="T14" fmla="*/ 9 w 10"/>
                <a:gd name="T15" fmla="*/ 7 h 8"/>
                <a:gd name="T16" fmla="*/ 7 w 10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8">
                  <a:moveTo>
                    <a:pt x="7" y="8"/>
                  </a:move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0" y="6"/>
                    <a:pt x="1" y="5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3" y="0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1"/>
                    <a:pt x="10" y="2"/>
                    <a:pt x="10" y="3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7"/>
                    <a:pt x="8" y="8"/>
                    <a:pt x="7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49" name="iśḻïḋè">
              <a:extLst>
                <a:ext uri="{FF2B5EF4-FFF2-40B4-BE49-F238E27FC236}">
                  <a16:creationId xmlns:a16="http://schemas.microsoft.com/office/drawing/2014/main" id="{87A120E3-9E71-49BD-8ECA-D52E0D99192A}"/>
                </a:ext>
              </a:extLst>
            </p:cNvPr>
            <p:cNvSpPr/>
            <p:nvPr/>
          </p:nvSpPr>
          <p:spPr bwMode="auto">
            <a:xfrm>
              <a:off x="7839076" y="4114801"/>
              <a:ext cx="26988" cy="22225"/>
            </a:xfrm>
            <a:custGeom>
              <a:avLst/>
              <a:gdLst>
                <a:gd name="T0" fmla="*/ 0 w 17"/>
                <a:gd name="T1" fmla="*/ 10 h 14"/>
                <a:gd name="T2" fmla="*/ 0 w 17"/>
                <a:gd name="T3" fmla="*/ 10 h 14"/>
                <a:gd name="T4" fmla="*/ 2 w 17"/>
                <a:gd name="T5" fmla="*/ 0 h 14"/>
                <a:gd name="T6" fmla="*/ 2 w 17"/>
                <a:gd name="T7" fmla="*/ 0 h 14"/>
                <a:gd name="T8" fmla="*/ 17 w 17"/>
                <a:gd name="T9" fmla="*/ 2 h 14"/>
                <a:gd name="T10" fmla="*/ 17 w 17"/>
                <a:gd name="T11" fmla="*/ 2 h 14"/>
                <a:gd name="T12" fmla="*/ 14 w 17"/>
                <a:gd name="T13" fmla="*/ 14 h 14"/>
                <a:gd name="T14" fmla="*/ 14 w 17"/>
                <a:gd name="T15" fmla="*/ 14 h 14"/>
                <a:gd name="T16" fmla="*/ 0 w 17"/>
                <a:gd name="T17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0" y="10"/>
                  </a:moveTo>
                  <a:lnTo>
                    <a:pt x="0" y="10"/>
                  </a:lnTo>
                  <a:lnTo>
                    <a:pt x="2" y="0"/>
                  </a:lnTo>
                  <a:lnTo>
                    <a:pt x="2" y="0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50" name="îṩḻíḓè">
              <a:extLst>
                <a:ext uri="{FF2B5EF4-FFF2-40B4-BE49-F238E27FC236}">
                  <a16:creationId xmlns:a16="http://schemas.microsoft.com/office/drawing/2014/main" id="{CB333906-9C57-400F-9425-B9449AB6280F}"/>
                </a:ext>
              </a:extLst>
            </p:cNvPr>
            <p:cNvSpPr/>
            <p:nvPr/>
          </p:nvSpPr>
          <p:spPr bwMode="auto">
            <a:xfrm>
              <a:off x="7872413" y="4117976"/>
              <a:ext cx="38100" cy="30163"/>
            </a:xfrm>
            <a:custGeom>
              <a:avLst/>
              <a:gdLst>
                <a:gd name="T0" fmla="*/ 7 w 10"/>
                <a:gd name="T1" fmla="*/ 8 h 8"/>
                <a:gd name="T2" fmla="*/ 1 w 10"/>
                <a:gd name="T3" fmla="*/ 7 h 8"/>
                <a:gd name="T4" fmla="*/ 0 w 10"/>
                <a:gd name="T5" fmla="*/ 5 h 8"/>
                <a:gd name="T6" fmla="*/ 1 w 10"/>
                <a:gd name="T7" fmla="*/ 1 h 8"/>
                <a:gd name="T8" fmla="*/ 3 w 10"/>
                <a:gd name="T9" fmla="*/ 0 h 8"/>
                <a:gd name="T10" fmla="*/ 8 w 10"/>
                <a:gd name="T11" fmla="*/ 2 h 8"/>
                <a:gd name="T12" fmla="*/ 9 w 10"/>
                <a:gd name="T13" fmla="*/ 3 h 8"/>
                <a:gd name="T14" fmla="*/ 8 w 10"/>
                <a:gd name="T15" fmla="*/ 7 h 8"/>
                <a:gd name="T16" fmla="*/ 7 w 10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8">
                  <a:moveTo>
                    <a:pt x="7" y="8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0"/>
                    <a:pt x="3" y="0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9" y="2"/>
                    <a:pt x="10" y="2"/>
                    <a:pt x="9" y="3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8" y="8"/>
                    <a:pt x="7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51" name="is1íḋé">
              <a:extLst>
                <a:ext uri="{FF2B5EF4-FFF2-40B4-BE49-F238E27FC236}">
                  <a16:creationId xmlns:a16="http://schemas.microsoft.com/office/drawing/2014/main" id="{EE1664DD-B089-45B7-8360-B2C25D61A286}"/>
                </a:ext>
              </a:extLst>
            </p:cNvPr>
            <p:cNvSpPr/>
            <p:nvPr/>
          </p:nvSpPr>
          <p:spPr bwMode="auto">
            <a:xfrm>
              <a:off x="7877176" y="4122738"/>
              <a:ext cx="25400" cy="22225"/>
            </a:xfrm>
            <a:custGeom>
              <a:avLst/>
              <a:gdLst>
                <a:gd name="T0" fmla="*/ 0 w 16"/>
                <a:gd name="T1" fmla="*/ 12 h 14"/>
                <a:gd name="T2" fmla="*/ 0 w 16"/>
                <a:gd name="T3" fmla="*/ 12 h 14"/>
                <a:gd name="T4" fmla="*/ 2 w 16"/>
                <a:gd name="T5" fmla="*/ 0 h 14"/>
                <a:gd name="T6" fmla="*/ 2 w 16"/>
                <a:gd name="T7" fmla="*/ 0 h 14"/>
                <a:gd name="T8" fmla="*/ 16 w 16"/>
                <a:gd name="T9" fmla="*/ 5 h 14"/>
                <a:gd name="T10" fmla="*/ 16 w 16"/>
                <a:gd name="T11" fmla="*/ 5 h 14"/>
                <a:gd name="T12" fmla="*/ 14 w 16"/>
                <a:gd name="T13" fmla="*/ 14 h 14"/>
                <a:gd name="T14" fmla="*/ 14 w 16"/>
                <a:gd name="T15" fmla="*/ 14 h 14"/>
                <a:gd name="T16" fmla="*/ 0 w 16"/>
                <a:gd name="T17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4">
                  <a:moveTo>
                    <a:pt x="0" y="12"/>
                  </a:moveTo>
                  <a:lnTo>
                    <a:pt x="0" y="12"/>
                  </a:lnTo>
                  <a:lnTo>
                    <a:pt x="2" y="0"/>
                  </a:lnTo>
                  <a:lnTo>
                    <a:pt x="2" y="0"/>
                  </a:lnTo>
                  <a:lnTo>
                    <a:pt x="16" y="5"/>
                  </a:lnTo>
                  <a:lnTo>
                    <a:pt x="16" y="5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52" name="îṡ1îde">
              <a:extLst>
                <a:ext uri="{FF2B5EF4-FFF2-40B4-BE49-F238E27FC236}">
                  <a16:creationId xmlns:a16="http://schemas.microsoft.com/office/drawing/2014/main" id="{EE5E128A-0204-4562-AC00-72BDDF81998F}"/>
                </a:ext>
              </a:extLst>
            </p:cNvPr>
            <p:cNvSpPr/>
            <p:nvPr/>
          </p:nvSpPr>
          <p:spPr bwMode="auto">
            <a:xfrm>
              <a:off x="7910513" y="4125913"/>
              <a:ext cx="38100" cy="33338"/>
            </a:xfrm>
            <a:custGeom>
              <a:avLst/>
              <a:gdLst>
                <a:gd name="T0" fmla="*/ 7 w 10"/>
                <a:gd name="T1" fmla="*/ 9 h 9"/>
                <a:gd name="T2" fmla="*/ 2 w 10"/>
                <a:gd name="T3" fmla="*/ 7 h 9"/>
                <a:gd name="T4" fmla="*/ 1 w 10"/>
                <a:gd name="T5" fmla="*/ 6 h 9"/>
                <a:gd name="T6" fmla="*/ 2 w 10"/>
                <a:gd name="T7" fmla="*/ 2 h 9"/>
                <a:gd name="T8" fmla="*/ 3 w 10"/>
                <a:gd name="T9" fmla="*/ 1 h 9"/>
                <a:gd name="T10" fmla="*/ 9 w 10"/>
                <a:gd name="T11" fmla="*/ 2 h 9"/>
                <a:gd name="T12" fmla="*/ 10 w 10"/>
                <a:gd name="T13" fmla="*/ 3 h 9"/>
                <a:gd name="T14" fmla="*/ 9 w 10"/>
                <a:gd name="T15" fmla="*/ 7 h 9"/>
                <a:gd name="T16" fmla="*/ 7 w 10"/>
                <a:gd name="T1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9">
                  <a:moveTo>
                    <a:pt x="7" y="9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6"/>
                    <a:pt x="1" y="6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0"/>
                    <a:pt x="3" y="1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10" y="2"/>
                    <a:pt x="10" y="3"/>
                    <a:pt x="10" y="3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8"/>
                    <a:pt x="8" y="9"/>
                    <a:pt x="7" y="9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53" name="îSľïde">
              <a:extLst>
                <a:ext uri="{FF2B5EF4-FFF2-40B4-BE49-F238E27FC236}">
                  <a16:creationId xmlns:a16="http://schemas.microsoft.com/office/drawing/2014/main" id="{76C57B42-9AA9-402B-8EAA-C61420E18615}"/>
                </a:ext>
              </a:extLst>
            </p:cNvPr>
            <p:cNvSpPr/>
            <p:nvPr/>
          </p:nvSpPr>
          <p:spPr bwMode="auto">
            <a:xfrm>
              <a:off x="7918451" y="4133851"/>
              <a:ext cx="25400" cy="19050"/>
            </a:xfrm>
            <a:custGeom>
              <a:avLst/>
              <a:gdLst>
                <a:gd name="T0" fmla="*/ 0 w 16"/>
                <a:gd name="T1" fmla="*/ 9 h 12"/>
                <a:gd name="T2" fmla="*/ 0 w 16"/>
                <a:gd name="T3" fmla="*/ 9 h 12"/>
                <a:gd name="T4" fmla="*/ 2 w 16"/>
                <a:gd name="T5" fmla="*/ 0 h 12"/>
                <a:gd name="T6" fmla="*/ 2 w 16"/>
                <a:gd name="T7" fmla="*/ 0 h 12"/>
                <a:gd name="T8" fmla="*/ 16 w 16"/>
                <a:gd name="T9" fmla="*/ 2 h 12"/>
                <a:gd name="T10" fmla="*/ 16 w 16"/>
                <a:gd name="T11" fmla="*/ 2 h 12"/>
                <a:gd name="T12" fmla="*/ 14 w 16"/>
                <a:gd name="T13" fmla="*/ 12 h 12"/>
                <a:gd name="T14" fmla="*/ 14 w 16"/>
                <a:gd name="T15" fmla="*/ 12 h 12"/>
                <a:gd name="T16" fmla="*/ 0 w 16"/>
                <a:gd name="T1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9"/>
                  </a:moveTo>
                  <a:lnTo>
                    <a:pt x="0" y="9"/>
                  </a:lnTo>
                  <a:lnTo>
                    <a:pt x="2" y="0"/>
                  </a:lnTo>
                  <a:lnTo>
                    <a:pt x="2" y="0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54" name="îSlíḓé">
              <a:extLst>
                <a:ext uri="{FF2B5EF4-FFF2-40B4-BE49-F238E27FC236}">
                  <a16:creationId xmlns:a16="http://schemas.microsoft.com/office/drawing/2014/main" id="{98C12070-2F1A-4A7D-9988-70A6A2E10E6A}"/>
                </a:ext>
              </a:extLst>
            </p:cNvPr>
            <p:cNvSpPr/>
            <p:nvPr/>
          </p:nvSpPr>
          <p:spPr bwMode="auto">
            <a:xfrm>
              <a:off x="7951788" y="4137026"/>
              <a:ext cx="38100" cy="30163"/>
            </a:xfrm>
            <a:custGeom>
              <a:avLst/>
              <a:gdLst>
                <a:gd name="T0" fmla="*/ 7 w 10"/>
                <a:gd name="T1" fmla="*/ 8 h 8"/>
                <a:gd name="T2" fmla="*/ 1 w 10"/>
                <a:gd name="T3" fmla="*/ 7 h 8"/>
                <a:gd name="T4" fmla="*/ 0 w 10"/>
                <a:gd name="T5" fmla="*/ 5 h 8"/>
                <a:gd name="T6" fmla="*/ 1 w 10"/>
                <a:gd name="T7" fmla="*/ 1 h 8"/>
                <a:gd name="T8" fmla="*/ 3 w 10"/>
                <a:gd name="T9" fmla="*/ 0 h 8"/>
                <a:gd name="T10" fmla="*/ 8 w 10"/>
                <a:gd name="T11" fmla="*/ 1 h 8"/>
                <a:gd name="T12" fmla="*/ 9 w 10"/>
                <a:gd name="T13" fmla="*/ 3 h 8"/>
                <a:gd name="T14" fmla="*/ 8 w 10"/>
                <a:gd name="T15" fmla="*/ 7 h 8"/>
                <a:gd name="T16" fmla="*/ 7 w 10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8">
                  <a:moveTo>
                    <a:pt x="7" y="8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6"/>
                    <a:pt x="0" y="6"/>
                    <a:pt x="0" y="5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1"/>
                    <a:pt x="10" y="2"/>
                    <a:pt x="9" y="3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8" y="8"/>
                    <a:pt x="7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55" name="îṩḷïdé">
              <a:extLst>
                <a:ext uri="{FF2B5EF4-FFF2-40B4-BE49-F238E27FC236}">
                  <a16:creationId xmlns:a16="http://schemas.microsoft.com/office/drawing/2014/main" id="{441870E2-76CD-41C7-87F9-21ADCF4D034E}"/>
                </a:ext>
              </a:extLst>
            </p:cNvPr>
            <p:cNvSpPr/>
            <p:nvPr/>
          </p:nvSpPr>
          <p:spPr bwMode="auto">
            <a:xfrm>
              <a:off x="7954963" y="4141788"/>
              <a:ext cx="26988" cy="22225"/>
            </a:xfrm>
            <a:custGeom>
              <a:avLst/>
              <a:gdLst>
                <a:gd name="T0" fmla="*/ 0 w 17"/>
                <a:gd name="T1" fmla="*/ 9 h 14"/>
                <a:gd name="T2" fmla="*/ 0 w 17"/>
                <a:gd name="T3" fmla="*/ 9 h 14"/>
                <a:gd name="T4" fmla="*/ 3 w 17"/>
                <a:gd name="T5" fmla="*/ 0 h 14"/>
                <a:gd name="T6" fmla="*/ 3 w 17"/>
                <a:gd name="T7" fmla="*/ 0 h 14"/>
                <a:gd name="T8" fmla="*/ 17 w 17"/>
                <a:gd name="T9" fmla="*/ 2 h 14"/>
                <a:gd name="T10" fmla="*/ 17 w 17"/>
                <a:gd name="T11" fmla="*/ 4 h 14"/>
                <a:gd name="T12" fmla="*/ 15 w 17"/>
                <a:gd name="T13" fmla="*/ 14 h 14"/>
                <a:gd name="T14" fmla="*/ 15 w 17"/>
                <a:gd name="T15" fmla="*/ 14 h 14"/>
                <a:gd name="T16" fmla="*/ 0 w 17"/>
                <a:gd name="T17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0" y="9"/>
                  </a:moveTo>
                  <a:lnTo>
                    <a:pt x="0" y="9"/>
                  </a:lnTo>
                  <a:lnTo>
                    <a:pt x="3" y="0"/>
                  </a:lnTo>
                  <a:lnTo>
                    <a:pt x="3" y="0"/>
                  </a:lnTo>
                  <a:lnTo>
                    <a:pt x="17" y="2"/>
                  </a:lnTo>
                  <a:lnTo>
                    <a:pt x="17" y="4"/>
                  </a:lnTo>
                  <a:lnTo>
                    <a:pt x="15" y="14"/>
                  </a:lnTo>
                  <a:lnTo>
                    <a:pt x="15" y="14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56" name="îṥľiḑe">
              <a:extLst>
                <a:ext uri="{FF2B5EF4-FFF2-40B4-BE49-F238E27FC236}">
                  <a16:creationId xmlns:a16="http://schemas.microsoft.com/office/drawing/2014/main" id="{A7ABC1C7-4276-421C-9285-F4B023442DCF}"/>
                </a:ext>
              </a:extLst>
            </p:cNvPr>
            <p:cNvSpPr/>
            <p:nvPr/>
          </p:nvSpPr>
          <p:spPr bwMode="auto">
            <a:xfrm>
              <a:off x="7993063" y="4144963"/>
              <a:ext cx="33338" cy="30163"/>
            </a:xfrm>
            <a:custGeom>
              <a:avLst/>
              <a:gdLst>
                <a:gd name="T0" fmla="*/ 6 w 9"/>
                <a:gd name="T1" fmla="*/ 8 h 8"/>
                <a:gd name="T2" fmla="*/ 1 w 9"/>
                <a:gd name="T3" fmla="*/ 7 h 8"/>
                <a:gd name="T4" fmla="*/ 0 w 9"/>
                <a:gd name="T5" fmla="*/ 5 h 8"/>
                <a:gd name="T6" fmla="*/ 1 w 9"/>
                <a:gd name="T7" fmla="*/ 1 h 8"/>
                <a:gd name="T8" fmla="*/ 2 w 9"/>
                <a:gd name="T9" fmla="*/ 0 h 8"/>
                <a:gd name="T10" fmla="*/ 8 w 9"/>
                <a:gd name="T11" fmla="*/ 2 h 8"/>
                <a:gd name="T12" fmla="*/ 9 w 9"/>
                <a:gd name="T13" fmla="*/ 3 h 8"/>
                <a:gd name="T14" fmla="*/ 8 w 9"/>
                <a:gd name="T15" fmla="*/ 7 h 8"/>
                <a:gd name="T16" fmla="*/ 6 w 9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8">
                  <a:moveTo>
                    <a:pt x="6" y="8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0"/>
                    <a:pt x="2" y="0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9" y="2"/>
                    <a:pt x="9" y="2"/>
                    <a:pt x="9" y="3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7" y="8"/>
                    <a:pt x="6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57" name="ïsliďé">
              <a:extLst>
                <a:ext uri="{FF2B5EF4-FFF2-40B4-BE49-F238E27FC236}">
                  <a16:creationId xmlns:a16="http://schemas.microsoft.com/office/drawing/2014/main" id="{A36D01F6-BFB3-410D-8707-DAE91F08A81C}"/>
                </a:ext>
              </a:extLst>
            </p:cNvPr>
            <p:cNvSpPr/>
            <p:nvPr/>
          </p:nvSpPr>
          <p:spPr bwMode="auto">
            <a:xfrm>
              <a:off x="7996238" y="4148138"/>
              <a:ext cx="26988" cy="23813"/>
            </a:xfrm>
            <a:custGeom>
              <a:avLst/>
              <a:gdLst>
                <a:gd name="T0" fmla="*/ 0 w 17"/>
                <a:gd name="T1" fmla="*/ 12 h 15"/>
                <a:gd name="T2" fmla="*/ 0 w 17"/>
                <a:gd name="T3" fmla="*/ 12 h 15"/>
                <a:gd name="T4" fmla="*/ 3 w 17"/>
                <a:gd name="T5" fmla="*/ 3 h 15"/>
                <a:gd name="T6" fmla="*/ 3 w 17"/>
                <a:gd name="T7" fmla="*/ 0 h 15"/>
                <a:gd name="T8" fmla="*/ 17 w 17"/>
                <a:gd name="T9" fmla="*/ 5 h 15"/>
                <a:gd name="T10" fmla="*/ 17 w 17"/>
                <a:gd name="T11" fmla="*/ 5 h 15"/>
                <a:gd name="T12" fmla="*/ 15 w 17"/>
                <a:gd name="T13" fmla="*/ 15 h 15"/>
                <a:gd name="T14" fmla="*/ 15 w 17"/>
                <a:gd name="T15" fmla="*/ 15 h 15"/>
                <a:gd name="T16" fmla="*/ 0 w 17"/>
                <a:gd name="T17" fmla="*/ 1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5">
                  <a:moveTo>
                    <a:pt x="0" y="12"/>
                  </a:moveTo>
                  <a:lnTo>
                    <a:pt x="0" y="12"/>
                  </a:lnTo>
                  <a:lnTo>
                    <a:pt x="3" y="3"/>
                  </a:lnTo>
                  <a:lnTo>
                    <a:pt x="3" y="0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5" y="15"/>
                  </a:lnTo>
                  <a:lnTo>
                    <a:pt x="15" y="15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58" name="îṣlîḋe">
              <a:extLst>
                <a:ext uri="{FF2B5EF4-FFF2-40B4-BE49-F238E27FC236}">
                  <a16:creationId xmlns:a16="http://schemas.microsoft.com/office/drawing/2014/main" id="{A2AF2A3D-D77C-48F4-905C-8F2B0BEBA2F9}"/>
                </a:ext>
              </a:extLst>
            </p:cNvPr>
            <p:cNvSpPr/>
            <p:nvPr/>
          </p:nvSpPr>
          <p:spPr bwMode="auto">
            <a:xfrm>
              <a:off x="8031163" y="4156076"/>
              <a:ext cx="36513" cy="30163"/>
            </a:xfrm>
            <a:custGeom>
              <a:avLst/>
              <a:gdLst>
                <a:gd name="T0" fmla="*/ 7 w 10"/>
                <a:gd name="T1" fmla="*/ 8 h 8"/>
                <a:gd name="T2" fmla="*/ 1 w 10"/>
                <a:gd name="T3" fmla="*/ 6 h 8"/>
                <a:gd name="T4" fmla="*/ 0 w 10"/>
                <a:gd name="T5" fmla="*/ 5 h 8"/>
                <a:gd name="T6" fmla="*/ 1 w 10"/>
                <a:gd name="T7" fmla="*/ 1 h 8"/>
                <a:gd name="T8" fmla="*/ 3 w 10"/>
                <a:gd name="T9" fmla="*/ 0 h 8"/>
                <a:gd name="T10" fmla="*/ 8 w 10"/>
                <a:gd name="T11" fmla="*/ 1 h 8"/>
                <a:gd name="T12" fmla="*/ 9 w 10"/>
                <a:gd name="T13" fmla="*/ 3 h 8"/>
                <a:gd name="T14" fmla="*/ 9 w 10"/>
                <a:gd name="T15" fmla="*/ 7 h 8"/>
                <a:gd name="T16" fmla="*/ 7 w 10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8">
                  <a:moveTo>
                    <a:pt x="7" y="8"/>
                  </a:moveTo>
                  <a:cubicBezTo>
                    <a:pt x="1" y="6"/>
                    <a:pt x="1" y="6"/>
                    <a:pt x="1" y="6"/>
                  </a:cubicBezTo>
                  <a:cubicBezTo>
                    <a:pt x="0" y="6"/>
                    <a:pt x="0" y="5"/>
                    <a:pt x="0" y="5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1"/>
                    <a:pt x="10" y="2"/>
                    <a:pt x="9" y="3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7"/>
                    <a:pt x="8" y="8"/>
                    <a:pt x="7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59" name="iŝlïḓé">
              <a:extLst>
                <a:ext uri="{FF2B5EF4-FFF2-40B4-BE49-F238E27FC236}">
                  <a16:creationId xmlns:a16="http://schemas.microsoft.com/office/drawing/2014/main" id="{140265A3-B4A6-4209-8E0B-6A83F4AF3D55}"/>
                </a:ext>
              </a:extLst>
            </p:cNvPr>
            <p:cNvSpPr/>
            <p:nvPr/>
          </p:nvSpPr>
          <p:spPr bwMode="auto">
            <a:xfrm>
              <a:off x="8034338" y="4159251"/>
              <a:ext cx="26988" cy="19050"/>
            </a:xfrm>
            <a:custGeom>
              <a:avLst/>
              <a:gdLst>
                <a:gd name="T0" fmla="*/ 0 w 17"/>
                <a:gd name="T1" fmla="*/ 10 h 12"/>
                <a:gd name="T2" fmla="*/ 0 w 17"/>
                <a:gd name="T3" fmla="*/ 10 h 12"/>
                <a:gd name="T4" fmla="*/ 2 w 17"/>
                <a:gd name="T5" fmla="*/ 0 h 12"/>
                <a:gd name="T6" fmla="*/ 2 w 17"/>
                <a:gd name="T7" fmla="*/ 0 h 12"/>
                <a:gd name="T8" fmla="*/ 17 w 17"/>
                <a:gd name="T9" fmla="*/ 3 h 12"/>
                <a:gd name="T10" fmla="*/ 17 w 17"/>
                <a:gd name="T11" fmla="*/ 3 h 12"/>
                <a:gd name="T12" fmla="*/ 14 w 17"/>
                <a:gd name="T13" fmla="*/ 12 h 12"/>
                <a:gd name="T14" fmla="*/ 14 w 17"/>
                <a:gd name="T15" fmla="*/ 12 h 12"/>
                <a:gd name="T16" fmla="*/ 0 w 17"/>
                <a:gd name="T17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2">
                  <a:moveTo>
                    <a:pt x="0" y="10"/>
                  </a:moveTo>
                  <a:lnTo>
                    <a:pt x="0" y="10"/>
                  </a:lnTo>
                  <a:lnTo>
                    <a:pt x="2" y="0"/>
                  </a:lnTo>
                  <a:lnTo>
                    <a:pt x="2" y="0"/>
                  </a:lnTo>
                  <a:lnTo>
                    <a:pt x="17" y="3"/>
                  </a:lnTo>
                  <a:lnTo>
                    <a:pt x="17" y="3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60" name="iṣľîḓê">
              <a:extLst>
                <a:ext uri="{FF2B5EF4-FFF2-40B4-BE49-F238E27FC236}">
                  <a16:creationId xmlns:a16="http://schemas.microsoft.com/office/drawing/2014/main" id="{10310087-DB6E-4B1C-BEF6-472D698E3A16}"/>
                </a:ext>
              </a:extLst>
            </p:cNvPr>
            <p:cNvSpPr/>
            <p:nvPr/>
          </p:nvSpPr>
          <p:spPr bwMode="auto">
            <a:xfrm>
              <a:off x="8072438" y="4164013"/>
              <a:ext cx="33338" cy="30163"/>
            </a:xfrm>
            <a:custGeom>
              <a:avLst/>
              <a:gdLst>
                <a:gd name="T0" fmla="*/ 6 w 9"/>
                <a:gd name="T1" fmla="*/ 8 h 8"/>
                <a:gd name="T2" fmla="*/ 1 w 9"/>
                <a:gd name="T3" fmla="*/ 7 h 8"/>
                <a:gd name="T4" fmla="*/ 0 w 9"/>
                <a:gd name="T5" fmla="*/ 5 h 8"/>
                <a:gd name="T6" fmla="*/ 1 w 9"/>
                <a:gd name="T7" fmla="*/ 1 h 8"/>
                <a:gd name="T8" fmla="*/ 2 w 9"/>
                <a:gd name="T9" fmla="*/ 0 h 8"/>
                <a:gd name="T10" fmla="*/ 8 w 9"/>
                <a:gd name="T11" fmla="*/ 1 h 8"/>
                <a:gd name="T12" fmla="*/ 9 w 9"/>
                <a:gd name="T13" fmla="*/ 3 h 8"/>
                <a:gd name="T14" fmla="*/ 8 w 9"/>
                <a:gd name="T15" fmla="*/ 7 h 8"/>
                <a:gd name="T16" fmla="*/ 6 w 9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8">
                  <a:moveTo>
                    <a:pt x="6" y="8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6"/>
                    <a:pt x="0" y="5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1" y="0"/>
                    <a:pt x="2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1"/>
                    <a:pt x="9" y="2"/>
                    <a:pt x="9" y="3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7" y="8"/>
                    <a:pt x="6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61" name="ïṧlîdé">
              <a:extLst>
                <a:ext uri="{FF2B5EF4-FFF2-40B4-BE49-F238E27FC236}">
                  <a16:creationId xmlns:a16="http://schemas.microsoft.com/office/drawing/2014/main" id="{8FE9B2D9-B3A9-472F-89F2-15EBDE8D44B8}"/>
                </a:ext>
              </a:extLst>
            </p:cNvPr>
            <p:cNvSpPr/>
            <p:nvPr/>
          </p:nvSpPr>
          <p:spPr bwMode="auto">
            <a:xfrm>
              <a:off x="8075613" y="4167188"/>
              <a:ext cx="26988" cy="22225"/>
            </a:xfrm>
            <a:custGeom>
              <a:avLst/>
              <a:gdLst>
                <a:gd name="T0" fmla="*/ 0 w 17"/>
                <a:gd name="T1" fmla="*/ 12 h 14"/>
                <a:gd name="T2" fmla="*/ 0 w 17"/>
                <a:gd name="T3" fmla="*/ 10 h 14"/>
                <a:gd name="T4" fmla="*/ 2 w 17"/>
                <a:gd name="T5" fmla="*/ 0 h 14"/>
                <a:gd name="T6" fmla="*/ 2 w 17"/>
                <a:gd name="T7" fmla="*/ 0 h 14"/>
                <a:gd name="T8" fmla="*/ 17 w 17"/>
                <a:gd name="T9" fmla="*/ 3 h 14"/>
                <a:gd name="T10" fmla="*/ 17 w 17"/>
                <a:gd name="T11" fmla="*/ 5 h 14"/>
                <a:gd name="T12" fmla="*/ 14 w 17"/>
                <a:gd name="T13" fmla="*/ 14 h 14"/>
                <a:gd name="T14" fmla="*/ 14 w 17"/>
                <a:gd name="T15" fmla="*/ 14 h 14"/>
                <a:gd name="T16" fmla="*/ 0 w 17"/>
                <a:gd name="T17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0" y="12"/>
                  </a:moveTo>
                  <a:lnTo>
                    <a:pt x="0" y="10"/>
                  </a:lnTo>
                  <a:lnTo>
                    <a:pt x="2" y="0"/>
                  </a:lnTo>
                  <a:lnTo>
                    <a:pt x="2" y="0"/>
                  </a:lnTo>
                  <a:lnTo>
                    <a:pt x="17" y="3"/>
                  </a:lnTo>
                  <a:lnTo>
                    <a:pt x="17" y="5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62" name="ïŝľiďe">
              <a:extLst>
                <a:ext uri="{FF2B5EF4-FFF2-40B4-BE49-F238E27FC236}">
                  <a16:creationId xmlns:a16="http://schemas.microsoft.com/office/drawing/2014/main" id="{441172EE-4D49-4617-91A3-B8E78C716034}"/>
                </a:ext>
              </a:extLst>
            </p:cNvPr>
            <p:cNvSpPr/>
            <p:nvPr/>
          </p:nvSpPr>
          <p:spPr bwMode="auto">
            <a:xfrm>
              <a:off x="8108951" y="4171951"/>
              <a:ext cx="38100" cy="30163"/>
            </a:xfrm>
            <a:custGeom>
              <a:avLst/>
              <a:gdLst>
                <a:gd name="T0" fmla="*/ 7 w 10"/>
                <a:gd name="T1" fmla="*/ 8 h 8"/>
                <a:gd name="T2" fmla="*/ 1 w 10"/>
                <a:gd name="T3" fmla="*/ 7 h 8"/>
                <a:gd name="T4" fmla="*/ 0 w 10"/>
                <a:gd name="T5" fmla="*/ 5 h 8"/>
                <a:gd name="T6" fmla="*/ 1 w 10"/>
                <a:gd name="T7" fmla="*/ 1 h 8"/>
                <a:gd name="T8" fmla="*/ 3 w 10"/>
                <a:gd name="T9" fmla="*/ 0 h 8"/>
                <a:gd name="T10" fmla="*/ 8 w 10"/>
                <a:gd name="T11" fmla="*/ 2 h 8"/>
                <a:gd name="T12" fmla="*/ 9 w 10"/>
                <a:gd name="T13" fmla="*/ 3 h 8"/>
                <a:gd name="T14" fmla="*/ 9 w 10"/>
                <a:gd name="T15" fmla="*/ 7 h 8"/>
                <a:gd name="T16" fmla="*/ 7 w 10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8">
                  <a:moveTo>
                    <a:pt x="7" y="8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0" y="6"/>
                    <a:pt x="0" y="5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0"/>
                    <a:pt x="3" y="0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9" y="2"/>
                    <a:pt x="10" y="3"/>
                    <a:pt x="9" y="3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8"/>
                    <a:pt x="8" y="8"/>
                    <a:pt x="7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63" name="ïṣlîďe">
              <a:extLst>
                <a:ext uri="{FF2B5EF4-FFF2-40B4-BE49-F238E27FC236}">
                  <a16:creationId xmlns:a16="http://schemas.microsoft.com/office/drawing/2014/main" id="{314DE190-496D-4269-B4FD-6AA951DA1D8E}"/>
                </a:ext>
              </a:extLst>
            </p:cNvPr>
            <p:cNvSpPr/>
            <p:nvPr/>
          </p:nvSpPr>
          <p:spPr bwMode="auto">
            <a:xfrm>
              <a:off x="8113713" y="4178301"/>
              <a:ext cx="25400" cy="19050"/>
            </a:xfrm>
            <a:custGeom>
              <a:avLst/>
              <a:gdLst>
                <a:gd name="T0" fmla="*/ 0 w 16"/>
                <a:gd name="T1" fmla="*/ 10 h 12"/>
                <a:gd name="T2" fmla="*/ 0 w 16"/>
                <a:gd name="T3" fmla="*/ 10 h 12"/>
                <a:gd name="T4" fmla="*/ 2 w 16"/>
                <a:gd name="T5" fmla="*/ 0 h 12"/>
                <a:gd name="T6" fmla="*/ 2 w 16"/>
                <a:gd name="T7" fmla="*/ 0 h 12"/>
                <a:gd name="T8" fmla="*/ 16 w 16"/>
                <a:gd name="T9" fmla="*/ 3 h 12"/>
                <a:gd name="T10" fmla="*/ 16 w 16"/>
                <a:gd name="T11" fmla="*/ 3 h 12"/>
                <a:gd name="T12" fmla="*/ 14 w 16"/>
                <a:gd name="T13" fmla="*/ 12 h 12"/>
                <a:gd name="T14" fmla="*/ 14 w 16"/>
                <a:gd name="T15" fmla="*/ 12 h 12"/>
                <a:gd name="T16" fmla="*/ 0 w 16"/>
                <a:gd name="T17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10"/>
                  </a:moveTo>
                  <a:lnTo>
                    <a:pt x="0" y="10"/>
                  </a:lnTo>
                  <a:lnTo>
                    <a:pt x="2" y="0"/>
                  </a:lnTo>
                  <a:lnTo>
                    <a:pt x="2" y="0"/>
                  </a:lnTo>
                  <a:lnTo>
                    <a:pt x="16" y="3"/>
                  </a:lnTo>
                  <a:lnTo>
                    <a:pt x="16" y="3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64" name="íSlîḓè">
              <a:extLst>
                <a:ext uri="{FF2B5EF4-FFF2-40B4-BE49-F238E27FC236}">
                  <a16:creationId xmlns:a16="http://schemas.microsoft.com/office/drawing/2014/main" id="{B94DC70D-0802-4BC7-846D-37F9657A6F8E}"/>
                </a:ext>
              </a:extLst>
            </p:cNvPr>
            <p:cNvSpPr/>
            <p:nvPr/>
          </p:nvSpPr>
          <p:spPr bwMode="auto">
            <a:xfrm>
              <a:off x="8150226" y="4183063"/>
              <a:ext cx="34925" cy="30163"/>
            </a:xfrm>
            <a:custGeom>
              <a:avLst/>
              <a:gdLst>
                <a:gd name="T0" fmla="*/ 6 w 9"/>
                <a:gd name="T1" fmla="*/ 8 h 8"/>
                <a:gd name="T2" fmla="*/ 1 w 9"/>
                <a:gd name="T3" fmla="*/ 6 h 8"/>
                <a:gd name="T4" fmla="*/ 0 w 9"/>
                <a:gd name="T5" fmla="*/ 5 h 8"/>
                <a:gd name="T6" fmla="*/ 1 w 9"/>
                <a:gd name="T7" fmla="*/ 1 h 8"/>
                <a:gd name="T8" fmla="*/ 2 w 9"/>
                <a:gd name="T9" fmla="*/ 0 h 8"/>
                <a:gd name="T10" fmla="*/ 8 w 9"/>
                <a:gd name="T11" fmla="*/ 1 h 8"/>
                <a:gd name="T12" fmla="*/ 9 w 9"/>
                <a:gd name="T13" fmla="*/ 3 h 8"/>
                <a:gd name="T14" fmla="*/ 8 w 9"/>
                <a:gd name="T15" fmla="*/ 7 h 8"/>
                <a:gd name="T16" fmla="*/ 6 w 9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8">
                  <a:moveTo>
                    <a:pt x="6" y="8"/>
                  </a:moveTo>
                  <a:cubicBezTo>
                    <a:pt x="1" y="6"/>
                    <a:pt x="1" y="6"/>
                    <a:pt x="1" y="6"/>
                  </a:cubicBezTo>
                  <a:cubicBezTo>
                    <a:pt x="0" y="6"/>
                    <a:pt x="0" y="6"/>
                    <a:pt x="0" y="5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2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1"/>
                    <a:pt x="9" y="2"/>
                    <a:pt x="9" y="3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7" y="8"/>
                    <a:pt x="6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65" name="iŝḷîďê">
              <a:extLst>
                <a:ext uri="{FF2B5EF4-FFF2-40B4-BE49-F238E27FC236}">
                  <a16:creationId xmlns:a16="http://schemas.microsoft.com/office/drawing/2014/main" id="{63428D52-B1D7-4A10-914B-E2C93EBA6B7A}"/>
                </a:ext>
              </a:extLst>
            </p:cNvPr>
            <p:cNvSpPr/>
            <p:nvPr/>
          </p:nvSpPr>
          <p:spPr bwMode="auto">
            <a:xfrm>
              <a:off x="8154988" y="4186238"/>
              <a:ext cx="25400" cy="22225"/>
            </a:xfrm>
            <a:custGeom>
              <a:avLst/>
              <a:gdLst>
                <a:gd name="T0" fmla="*/ 0 w 16"/>
                <a:gd name="T1" fmla="*/ 10 h 14"/>
                <a:gd name="T2" fmla="*/ 0 w 16"/>
                <a:gd name="T3" fmla="*/ 10 h 14"/>
                <a:gd name="T4" fmla="*/ 2 w 16"/>
                <a:gd name="T5" fmla="*/ 0 h 14"/>
                <a:gd name="T6" fmla="*/ 2 w 16"/>
                <a:gd name="T7" fmla="*/ 0 h 14"/>
                <a:gd name="T8" fmla="*/ 16 w 16"/>
                <a:gd name="T9" fmla="*/ 2 h 14"/>
                <a:gd name="T10" fmla="*/ 16 w 16"/>
                <a:gd name="T11" fmla="*/ 2 h 14"/>
                <a:gd name="T12" fmla="*/ 14 w 16"/>
                <a:gd name="T13" fmla="*/ 12 h 14"/>
                <a:gd name="T14" fmla="*/ 14 w 16"/>
                <a:gd name="T15" fmla="*/ 14 h 14"/>
                <a:gd name="T16" fmla="*/ 0 w 16"/>
                <a:gd name="T17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4">
                  <a:moveTo>
                    <a:pt x="0" y="10"/>
                  </a:moveTo>
                  <a:lnTo>
                    <a:pt x="0" y="10"/>
                  </a:lnTo>
                  <a:lnTo>
                    <a:pt x="2" y="0"/>
                  </a:lnTo>
                  <a:lnTo>
                    <a:pt x="2" y="0"/>
                  </a:lnTo>
                  <a:lnTo>
                    <a:pt x="16" y="2"/>
                  </a:lnTo>
                  <a:lnTo>
                    <a:pt x="16" y="2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66" name="îṩlíde">
              <a:extLst>
                <a:ext uri="{FF2B5EF4-FFF2-40B4-BE49-F238E27FC236}">
                  <a16:creationId xmlns:a16="http://schemas.microsoft.com/office/drawing/2014/main" id="{D61A953D-5911-45A0-A570-B111A80392E3}"/>
                </a:ext>
              </a:extLst>
            </p:cNvPr>
            <p:cNvSpPr/>
            <p:nvPr/>
          </p:nvSpPr>
          <p:spPr bwMode="auto">
            <a:xfrm>
              <a:off x="8188326" y="4189413"/>
              <a:ext cx="38100" cy="30163"/>
            </a:xfrm>
            <a:custGeom>
              <a:avLst/>
              <a:gdLst>
                <a:gd name="T0" fmla="*/ 7 w 10"/>
                <a:gd name="T1" fmla="*/ 8 h 8"/>
                <a:gd name="T2" fmla="*/ 1 w 10"/>
                <a:gd name="T3" fmla="*/ 7 h 8"/>
                <a:gd name="T4" fmla="*/ 0 w 10"/>
                <a:gd name="T5" fmla="*/ 5 h 8"/>
                <a:gd name="T6" fmla="*/ 1 w 10"/>
                <a:gd name="T7" fmla="*/ 1 h 8"/>
                <a:gd name="T8" fmla="*/ 3 w 10"/>
                <a:gd name="T9" fmla="*/ 0 h 8"/>
                <a:gd name="T10" fmla="*/ 8 w 10"/>
                <a:gd name="T11" fmla="*/ 1 h 8"/>
                <a:gd name="T12" fmla="*/ 9 w 10"/>
                <a:gd name="T13" fmla="*/ 3 h 8"/>
                <a:gd name="T14" fmla="*/ 9 w 10"/>
                <a:gd name="T15" fmla="*/ 7 h 8"/>
                <a:gd name="T16" fmla="*/ 7 w 10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8">
                  <a:moveTo>
                    <a:pt x="7" y="8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0" y="6"/>
                    <a:pt x="0" y="5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9" y="2"/>
                    <a:pt x="10" y="2"/>
                    <a:pt x="9" y="3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8"/>
                    <a:pt x="8" y="8"/>
                    <a:pt x="7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67" name="íSļîďè">
              <a:extLst>
                <a:ext uri="{FF2B5EF4-FFF2-40B4-BE49-F238E27FC236}">
                  <a16:creationId xmlns:a16="http://schemas.microsoft.com/office/drawing/2014/main" id="{8C1BAB65-5B04-4E43-931F-7F77921ACEEC}"/>
                </a:ext>
              </a:extLst>
            </p:cNvPr>
            <p:cNvSpPr/>
            <p:nvPr/>
          </p:nvSpPr>
          <p:spPr bwMode="auto">
            <a:xfrm>
              <a:off x="8191501" y="4194176"/>
              <a:ext cx="26988" cy="22225"/>
            </a:xfrm>
            <a:custGeom>
              <a:avLst/>
              <a:gdLst>
                <a:gd name="T0" fmla="*/ 3 w 17"/>
                <a:gd name="T1" fmla="*/ 12 h 14"/>
                <a:gd name="T2" fmla="*/ 0 w 17"/>
                <a:gd name="T3" fmla="*/ 9 h 14"/>
                <a:gd name="T4" fmla="*/ 3 w 17"/>
                <a:gd name="T5" fmla="*/ 0 h 14"/>
                <a:gd name="T6" fmla="*/ 5 w 17"/>
                <a:gd name="T7" fmla="*/ 0 h 14"/>
                <a:gd name="T8" fmla="*/ 17 w 17"/>
                <a:gd name="T9" fmla="*/ 5 h 14"/>
                <a:gd name="T10" fmla="*/ 17 w 17"/>
                <a:gd name="T11" fmla="*/ 5 h 14"/>
                <a:gd name="T12" fmla="*/ 15 w 17"/>
                <a:gd name="T13" fmla="*/ 14 h 14"/>
                <a:gd name="T14" fmla="*/ 15 w 17"/>
                <a:gd name="T15" fmla="*/ 14 h 14"/>
                <a:gd name="T16" fmla="*/ 3 w 17"/>
                <a:gd name="T17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3" y="12"/>
                  </a:moveTo>
                  <a:lnTo>
                    <a:pt x="0" y="9"/>
                  </a:lnTo>
                  <a:lnTo>
                    <a:pt x="3" y="0"/>
                  </a:lnTo>
                  <a:lnTo>
                    <a:pt x="5" y="0"/>
                  </a:lnTo>
                  <a:lnTo>
                    <a:pt x="17" y="5"/>
                  </a:lnTo>
                  <a:lnTo>
                    <a:pt x="17" y="5"/>
                  </a:lnTo>
                  <a:lnTo>
                    <a:pt x="15" y="14"/>
                  </a:lnTo>
                  <a:lnTo>
                    <a:pt x="15" y="14"/>
                  </a:lnTo>
                  <a:lnTo>
                    <a:pt x="3" y="12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68" name="ïṧḷíde">
              <a:extLst>
                <a:ext uri="{FF2B5EF4-FFF2-40B4-BE49-F238E27FC236}">
                  <a16:creationId xmlns:a16="http://schemas.microsoft.com/office/drawing/2014/main" id="{3A741EB8-F7F9-4EFE-9168-124DDE6AFCAE}"/>
                </a:ext>
              </a:extLst>
            </p:cNvPr>
            <p:cNvSpPr/>
            <p:nvPr/>
          </p:nvSpPr>
          <p:spPr bwMode="auto">
            <a:xfrm>
              <a:off x="8229601" y="4197351"/>
              <a:ext cx="33338" cy="33338"/>
            </a:xfrm>
            <a:custGeom>
              <a:avLst/>
              <a:gdLst>
                <a:gd name="T0" fmla="*/ 7 w 9"/>
                <a:gd name="T1" fmla="*/ 8 h 9"/>
                <a:gd name="T2" fmla="*/ 1 w 9"/>
                <a:gd name="T3" fmla="*/ 7 h 9"/>
                <a:gd name="T4" fmla="*/ 0 w 9"/>
                <a:gd name="T5" fmla="*/ 6 h 9"/>
                <a:gd name="T6" fmla="*/ 1 w 9"/>
                <a:gd name="T7" fmla="*/ 2 h 9"/>
                <a:gd name="T8" fmla="*/ 2 w 9"/>
                <a:gd name="T9" fmla="*/ 1 h 9"/>
                <a:gd name="T10" fmla="*/ 8 w 9"/>
                <a:gd name="T11" fmla="*/ 2 h 9"/>
                <a:gd name="T12" fmla="*/ 9 w 9"/>
                <a:gd name="T13" fmla="*/ 3 h 9"/>
                <a:gd name="T14" fmla="*/ 8 w 9"/>
                <a:gd name="T15" fmla="*/ 7 h 9"/>
                <a:gd name="T16" fmla="*/ 7 w 9"/>
                <a:gd name="T1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9">
                  <a:moveTo>
                    <a:pt x="7" y="8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6"/>
                    <a:pt x="0" y="6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0"/>
                    <a:pt x="2" y="1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9" y="2"/>
                    <a:pt x="9" y="3"/>
                    <a:pt x="9" y="3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8"/>
                    <a:pt x="7" y="9"/>
                    <a:pt x="7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69" name="îṥḷíḋê">
              <a:extLst>
                <a:ext uri="{FF2B5EF4-FFF2-40B4-BE49-F238E27FC236}">
                  <a16:creationId xmlns:a16="http://schemas.microsoft.com/office/drawing/2014/main" id="{96B11637-64EE-403C-AC73-7067C66A9B0A}"/>
                </a:ext>
              </a:extLst>
            </p:cNvPr>
            <p:cNvSpPr/>
            <p:nvPr/>
          </p:nvSpPr>
          <p:spPr bwMode="auto">
            <a:xfrm>
              <a:off x="8232776" y="4205288"/>
              <a:ext cx="26988" cy="19050"/>
            </a:xfrm>
            <a:custGeom>
              <a:avLst/>
              <a:gdLst>
                <a:gd name="T0" fmla="*/ 0 w 17"/>
                <a:gd name="T1" fmla="*/ 9 h 12"/>
                <a:gd name="T2" fmla="*/ 0 w 17"/>
                <a:gd name="T3" fmla="*/ 9 h 12"/>
                <a:gd name="T4" fmla="*/ 3 w 17"/>
                <a:gd name="T5" fmla="*/ 0 h 12"/>
                <a:gd name="T6" fmla="*/ 3 w 17"/>
                <a:gd name="T7" fmla="*/ 0 h 12"/>
                <a:gd name="T8" fmla="*/ 17 w 17"/>
                <a:gd name="T9" fmla="*/ 2 h 12"/>
                <a:gd name="T10" fmla="*/ 17 w 17"/>
                <a:gd name="T11" fmla="*/ 2 h 12"/>
                <a:gd name="T12" fmla="*/ 15 w 17"/>
                <a:gd name="T13" fmla="*/ 12 h 12"/>
                <a:gd name="T14" fmla="*/ 15 w 17"/>
                <a:gd name="T15" fmla="*/ 12 h 12"/>
                <a:gd name="T16" fmla="*/ 0 w 17"/>
                <a:gd name="T1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2">
                  <a:moveTo>
                    <a:pt x="0" y="9"/>
                  </a:moveTo>
                  <a:lnTo>
                    <a:pt x="0" y="9"/>
                  </a:lnTo>
                  <a:lnTo>
                    <a:pt x="3" y="0"/>
                  </a:lnTo>
                  <a:lnTo>
                    <a:pt x="3" y="0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5" y="12"/>
                  </a:lnTo>
                  <a:lnTo>
                    <a:pt x="15" y="12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70" name="îṡḻïḍè">
              <a:extLst>
                <a:ext uri="{FF2B5EF4-FFF2-40B4-BE49-F238E27FC236}">
                  <a16:creationId xmlns:a16="http://schemas.microsoft.com/office/drawing/2014/main" id="{DAE81A06-948F-4433-A826-1D9F96053189}"/>
                </a:ext>
              </a:extLst>
            </p:cNvPr>
            <p:cNvSpPr/>
            <p:nvPr/>
          </p:nvSpPr>
          <p:spPr bwMode="auto">
            <a:xfrm>
              <a:off x="8267701" y="4208463"/>
              <a:ext cx="36513" cy="30163"/>
            </a:xfrm>
            <a:custGeom>
              <a:avLst/>
              <a:gdLst>
                <a:gd name="T0" fmla="*/ 7 w 10"/>
                <a:gd name="T1" fmla="*/ 8 h 8"/>
                <a:gd name="T2" fmla="*/ 1 w 10"/>
                <a:gd name="T3" fmla="*/ 7 h 8"/>
                <a:gd name="T4" fmla="*/ 0 w 10"/>
                <a:gd name="T5" fmla="*/ 5 h 8"/>
                <a:gd name="T6" fmla="*/ 1 w 10"/>
                <a:gd name="T7" fmla="*/ 1 h 8"/>
                <a:gd name="T8" fmla="*/ 3 w 10"/>
                <a:gd name="T9" fmla="*/ 0 h 8"/>
                <a:gd name="T10" fmla="*/ 9 w 10"/>
                <a:gd name="T11" fmla="*/ 1 h 8"/>
                <a:gd name="T12" fmla="*/ 10 w 10"/>
                <a:gd name="T13" fmla="*/ 3 h 8"/>
                <a:gd name="T14" fmla="*/ 9 w 10"/>
                <a:gd name="T15" fmla="*/ 7 h 8"/>
                <a:gd name="T16" fmla="*/ 7 w 10"/>
                <a:gd name="T17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8">
                  <a:moveTo>
                    <a:pt x="7" y="8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1" y="6"/>
                    <a:pt x="0" y="6"/>
                    <a:pt x="0" y="5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10" y="2"/>
                    <a:pt x="10" y="3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8" y="8"/>
                    <a:pt x="8" y="8"/>
                    <a:pt x="7" y="8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71" name="îsḷíḑè">
              <a:extLst>
                <a:ext uri="{FF2B5EF4-FFF2-40B4-BE49-F238E27FC236}">
                  <a16:creationId xmlns:a16="http://schemas.microsoft.com/office/drawing/2014/main" id="{6FAB2BF9-1277-4F86-A0A2-8DBE69381CB7}"/>
                </a:ext>
              </a:extLst>
            </p:cNvPr>
            <p:cNvSpPr/>
            <p:nvPr/>
          </p:nvSpPr>
          <p:spPr bwMode="auto">
            <a:xfrm>
              <a:off x="8270876" y="4213226"/>
              <a:ext cx="26988" cy="22225"/>
            </a:xfrm>
            <a:custGeom>
              <a:avLst/>
              <a:gdLst>
                <a:gd name="T0" fmla="*/ 2 w 17"/>
                <a:gd name="T1" fmla="*/ 9 h 14"/>
                <a:gd name="T2" fmla="*/ 0 w 17"/>
                <a:gd name="T3" fmla="*/ 9 h 14"/>
                <a:gd name="T4" fmla="*/ 2 w 17"/>
                <a:gd name="T5" fmla="*/ 0 h 14"/>
                <a:gd name="T6" fmla="*/ 5 w 17"/>
                <a:gd name="T7" fmla="*/ 0 h 14"/>
                <a:gd name="T8" fmla="*/ 17 w 17"/>
                <a:gd name="T9" fmla="*/ 2 h 14"/>
                <a:gd name="T10" fmla="*/ 17 w 17"/>
                <a:gd name="T11" fmla="*/ 2 h 14"/>
                <a:gd name="T12" fmla="*/ 14 w 17"/>
                <a:gd name="T13" fmla="*/ 14 h 14"/>
                <a:gd name="T14" fmla="*/ 14 w 17"/>
                <a:gd name="T15" fmla="*/ 14 h 14"/>
                <a:gd name="T16" fmla="*/ 2 w 17"/>
                <a:gd name="T17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4">
                  <a:moveTo>
                    <a:pt x="2" y="9"/>
                  </a:moveTo>
                  <a:lnTo>
                    <a:pt x="0" y="9"/>
                  </a:lnTo>
                  <a:lnTo>
                    <a:pt x="2" y="0"/>
                  </a:lnTo>
                  <a:lnTo>
                    <a:pt x="5" y="0"/>
                  </a:lnTo>
                  <a:lnTo>
                    <a:pt x="17" y="2"/>
                  </a:lnTo>
                  <a:lnTo>
                    <a:pt x="17" y="2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2" y="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72" name="îṡļiḋê">
              <a:extLst>
                <a:ext uri="{FF2B5EF4-FFF2-40B4-BE49-F238E27FC236}">
                  <a16:creationId xmlns:a16="http://schemas.microsoft.com/office/drawing/2014/main" id="{EDF498EF-D565-4AB7-8206-4310CABCFE18}"/>
                </a:ext>
              </a:extLst>
            </p:cNvPr>
            <p:cNvSpPr/>
            <p:nvPr/>
          </p:nvSpPr>
          <p:spPr bwMode="auto">
            <a:xfrm>
              <a:off x="7704138" y="4114801"/>
              <a:ext cx="44450" cy="41275"/>
            </a:xfrm>
            <a:custGeom>
              <a:avLst/>
              <a:gdLst>
                <a:gd name="T0" fmla="*/ 4 w 12"/>
                <a:gd name="T1" fmla="*/ 0 h 11"/>
                <a:gd name="T2" fmla="*/ 11 w 12"/>
                <a:gd name="T3" fmla="*/ 1 h 11"/>
                <a:gd name="T4" fmla="*/ 12 w 12"/>
                <a:gd name="T5" fmla="*/ 3 h 11"/>
                <a:gd name="T6" fmla="*/ 11 w 12"/>
                <a:gd name="T7" fmla="*/ 10 h 11"/>
                <a:gd name="T8" fmla="*/ 9 w 12"/>
                <a:gd name="T9" fmla="*/ 11 h 11"/>
                <a:gd name="T10" fmla="*/ 2 w 12"/>
                <a:gd name="T11" fmla="*/ 10 h 11"/>
                <a:gd name="T12" fmla="*/ 1 w 12"/>
                <a:gd name="T13" fmla="*/ 8 h 11"/>
                <a:gd name="T14" fmla="*/ 2 w 12"/>
                <a:gd name="T15" fmla="*/ 1 h 11"/>
                <a:gd name="T16" fmla="*/ 4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2" y="2"/>
                    <a:pt x="12" y="2"/>
                    <a:pt x="12" y="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0" y="11"/>
                    <a:pt x="10" y="11"/>
                    <a:pt x="9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1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73" name="íŝlïḓe">
              <a:extLst>
                <a:ext uri="{FF2B5EF4-FFF2-40B4-BE49-F238E27FC236}">
                  <a16:creationId xmlns:a16="http://schemas.microsoft.com/office/drawing/2014/main" id="{BBC28E3D-B21A-4D6B-8094-201003AD9568}"/>
                </a:ext>
              </a:extLst>
            </p:cNvPr>
            <p:cNvSpPr/>
            <p:nvPr/>
          </p:nvSpPr>
          <p:spPr bwMode="auto">
            <a:xfrm>
              <a:off x="7710488" y="4117976"/>
              <a:ext cx="34925" cy="34925"/>
            </a:xfrm>
            <a:custGeom>
              <a:avLst/>
              <a:gdLst>
                <a:gd name="T0" fmla="*/ 0 w 22"/>
                <a:gd name="T1" fmla="*/ 19 h 22"/>
                <a:gd name="T2" fmla="*/ 0 w 22"/>
                <a:gd name="T3" fmla="*/ 17 h 22"/>
                <a:gd name="T4" fmla="*/ 3 w 22"/>
                <a:gd name="T5" fmla="*/ 0 h 22"/>
                <a:gd name="T6" fmla="*/ 5 w 22"/>
                <a:gd name="T7" fmla="*/ 0 h 22"/>
                <a:gd name="T8" fmla="*/ 22 w 22"/>
                <a:gd name="T9" fmla="*/ 5 h 22"/>
                <a:gd name="T10" fmla="*/ 22 w 22"/>
                <a:gd name="T11" fmla="*/ 5 h 22"/>
                <a:gd name="T12" fmla="*/ 17 w 22"/>
                <a:gd name="T13" fmla="*/ 22 h 22"/>
                <a:gd name="T14" fmla="*/ 17 w 22"/>
                <a:gd name="T15" fmla="*/ 22 h 22"/>
                <a:gd name="T16" fmla="*/ 0 w 22"/>
                <a:gd name="T17" fmla="*/ 1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2">
                  <a:moveTo>
                    <a:pt x="0" y="19"/>
                  </a:moveTo>
                  <a:lnTo>
                    <a:pt x="0" y="17"/>
                  </a:lnTo>
                  <a:lnTo>
                    <a:pt x="3" y="0"/>
                  </a:lnTo>
                  <a:lnTo>
                    <a:pt x="5" y="0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74" name="îšḷîdè">
              <a:extLst>
                <a:ext uri="{FF2B5EF4-FFF2-40B4-BE49-F238E27FC236}">
                  <a16:creationId xmlns:a16="http://schemas.microsoft.com/office/drawing/2014/main" id="{58CD6953-3D84-41B2-8AEE-BF4311DE3346}"/>
                </a:ext>
              </a:extLst>
            </p:cNvPr>
            <p:cNvSpPr/>
            <p:nvPr/>
          </p:nvSpPr>
          <p:spPr bwMode="auto">
            <a:xfrm>
              <a:off x="7748588" y="4122738"/>
              <a:ext cx="46038" cy="44450"/>
            </a:xfrm>
            <a:custGeom>
              <a:avLst/>
              <a:gdLst>
                <a:gd name="T0" fmla="*/ 4 w 12"/>
                <a:gd name="T1" fmla="*/ 1 h 12"/>
                <a:gd name="T2" fmla="*/ 11 w 12"/>
                <a:gd name="T3" fmla="*/ 2 h 12"/>
                <a:gd name="T4" fmla="*/ 12 w 12"/>
                <a:gd name="T5" fmla="*/ 4 h 12"/>
                <a:gd name="T6" fmla="*/ 11 w 12"/>
                <a:gd name="T7" fmla="*/ 11 h 12"/>
                <a:gd name="T8" fmla="*/ 9 w 12"/>
                <a:gd name="T9" fmla="*/ 12 h 12"/>
                <a:gd name="T10" fmla="*/ 2 w 12"/>
                <a:gd name="T11" fmla="*/ 10 h 12"/>
                <a:gd name="T12" fmla="*/ 1 w 12"/>
                <a:gd name="T13" fmla="*/ 9 h 12"/>
                <a:gd name="T14" fmla="*/ 2 w 12"/>
                <a:gd name="T15" fmla="*/ 2 h 12"/>
                <a:gd name="T16" fmla="*/ 4 w 12"/>
                <a:gd name="T17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1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1" y="12"/>
                    <a:pt x="10" y="12"/>
                    <a:pt x="9" y="1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1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4" y="1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75" name="i$lîďé">
              <a:extLst>
                <a:ext uri="{FF2B5EF4-FFF2-40B4-BE49-F238E27FC236}">
                  <a16:creationId xmlns:a16="http://schemas.microsoft.com/office/drawing/2014/main" id="{C99EEBD2-C487-46C5-BE57-7D4B445222DD}"/>
                </a:ext>
              </a:extLst>
            </p:cNvPr>
            <p:cNvSpPr/>
            <p:nvPr/>
          </p:nvSpPr>
          <p:spPr bwMode="auto">
            <a:xfrm>
              <a:off x="7756526" y="4130676"/>
              <a:ext cx="33338" cy="33338"/>
            </a:xfrm>
            <a:custGeom>
              <a:avLst/>
              <a:gdLst>
                <a:gd name="T0" fmla="*/ 0 w 21"/>
                <a:gd name="T1" fmla="*/ 16 h 21"/>
                <a:gd name="T2" fmla="*/ 0 w 21"/>
                <a:gd name="T3" fmla="*/ 16 h 21"/>
                <a:gd name="T4" fmla="*/ 2 w 21"/>
                <a:gd name="T5" fmla="*/ 0 h 21"/>
                <a:gd name="T6" fmla="*/ 5 w 21"/>
                <a:gd name="T7" fmla="*/ 0 h 21"/>
                <a:gd name="T8" fmla="*/ 21 w 21"/>
                <a:gd name="T9" fmla="*/ 2 h 21"/>
                <a:gd name="T10" fmla="*/ 21 w 21"/>
                <a:gd name="T11" fmla="*/ 4 h 21"/>
                <a:gd name="T12" fmla="*/ 19 w 21"/>
                <a:gd name="T13" fmla="*/ 21 h 21"/>
                <a:gd name="T14" fmla="*/ 16 w 21"/>
                <a:gd name="T15" fmla="*/ 21 h 21"/>
                <a:gd name="T16" fmla="*/ 0 w 21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6"/>
                  </a:moveTo>
                  <a:lnTo>
                    <a:pt x="0" y="16"/>
                  </a:lnTo>
                  <a:lnTo>
                    <a:pt x="2" y="0"/>
                  </a:lnTo>
                  <a:lnTo>
                    <a:pt x="5" y="0"/>
                  </a:lnTo>
                  <a:lnTo>
                    <a:pt x="21" y="2"/>
                  </a:lnTo>
                  <a:lnTo>
                    <a:pt x="21" y="4"/>
                  </a:lnTo>
                  <a:lnTo>
                    <a:pt x="19" y="21"/>
                  </a:lnTo>
                  <a:lnTo>
                    <a:pt x="16" y="21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76" name="iṡļíďé">
              <a:extLst>
                <a:ext uri="{FF2B5EF4-FFF2-40B4-BE49-F238E27FC236}">
                  <a16:creationId xmlns:a16="http://schemas.microsoft.com/office/drawing/2014/main" id="{4204B0DE-B3EA-4314-AAD5-6AE23D580F4E}"/>
                </a:ext>
              </a:extLst>
            </p:cNvPr>
            <p:cNvSpPr/>
            <p:nvPr/>
          </p:nvSpPr>
          <p:spPr bwMode="auto">
            <a:xfrm>
              <a:off x="7797801" y="4133851"/>
              <a:ext cx="44450" cy="44450"/>
            </a:xfrm>
            <a:custGeom>
              <a:avLst/>
              <a:gdLst>
                <a:gd name="T0" fmla="*/ 3 w 12"/>
                <a:gd name="T1" fmla="*/ 0 h 12"/>
                <a:gd name="T2" fmla="*/ 10 w 12"/>
                <a:gd name="T3" fmla="*/ 2 h 12"/>
                <a:gd name="T4" fmla="*/ 11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8 h 12"/>
                <a:gd name="T14" fmla="*/ 1 w 12"/>
                <a:gd name="T15" fmla="*/ 1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1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1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77" name="îś1íḑé">
              <a:extLst>
                <a:ext uri="{FF2B5EF4-FFF2-40B4-BE49-F238E27FC236}">
                  <a16:creationId xmlns:a16="http://schemas.microsoft.com/office/drawing/2014/main" id="{D21D1294-950C-41C3-B04C-B63B6C0DA15C}"/>
                </a:ext>
              </a:extLst>
            </p:cNvPr>
            <p:cNvSpPr/>
            <p:nvPr/>
          </p:nvSpPr>
          <p:spPr bwMode="auto">
            <a:xfrm>
              <a:off x="7800976" y="4137026"/>
              <a:ext cx="34925" cy="38100"/>
            </a:xfrm>
            <a:custGeom>
              <a:avLst/>
              <a:gdLst>
                <a:gd name="T0" fmla="*/ 0 w 22"/>
                <a:gd name="T1" fmla="*/ 19 h 24"/>
                <a:gd name="T2" fmla="*/ 0 w 22"/>
                <a:gd name="T3" fmla="*/ 19 h 24"/>
                <a:gd name="T4" fmla="*/ 5 w 22"/>
                <a:gd name="T5" fmla="*/ 3 h 24"/>
                <a:gd name="T6" fmla="*/ 5 w 22"/>
                <a:gd name="T7" fmla="*/ 0 h 24"/>
                <a:gd name="T8" fmla="*/ 22 w 22"/>
                <a:gd name="T9" fmla="*/ 5 h 24"/>
                <a:gd name="T10" fmla="*/ 22 w 22"/>
                <a:gd name="T11" fmla="*/ 5 h 24"/>
                <a:gd name="T12" fmla="*/ 19 w 22"/>
                <a:gd name="T13" fmla="*/ 22 h 24"/>
                <a:gd name="T14" fmla="*/ 17 w 22"/>
                <a:gd name="T15" fmla="*/ 24 h 24"/>
                <a:gd name="T16" fmla="*/ 0 w 22"/>
                <a:gd name="T17" fmla="*/ 1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9"/>
                  </a:moveTo>
                  <a:lnTo>
                    <a:pt x="0" y="19"/>
                  </a:lnTo>
                  <a:lnTo>
                    <a:pt x="5" y="3"/>
                  </a:lnTo>
                  <a:lnTo>
                    <a:pt x="5" y="0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19" y="22"/>
                  </a:lnTo>
                  <a:lnTo>
                    <a:pt x="17" y="24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78" name="îṩlïďè">
              <a:extLst>
                <a:ext uri="{FF2B5EF4-FFF2-40B4-BE49-F238E27FC236}">
                  <a16:creationId xmlns:a16="http://schemas.microsoft.com/office/drawing/2014/main" id="{47D52ADD-CADA-463F-B1D4-CE25C35E0DF8}"/>
                </a:ext>
              </a:extLst>
            </p:cNvPr>
            <p:cNvSpPr/>
            <p:nvPr/>
          </p:nvSpPr>
          <p:spPr bwMode="auto">
            <a:xfrm>
              <a:off x="7842251" y="4144963"/>
              <a:ext cx="46038" cy="44450"/>
            </a:xfrm>
            <a:custGeom>
              <a:avLst/>
              <a:gdLst>
                <a:gd name="T0" fmla="*/ 3 w 12"/>
                <a:gd name="T1" fmla="*/ 0 h 12"/>
                <a:gd name="T2" fmla="*/ 10 w 12"/>
                <a:gd name="T3" fmla="*/ 2 h 12"/>
                <a:gd name="T4" fmla="*/ 12 w 12"/>
                <a:gd name="T5" fmla="*/ 3 h 12"/>
                <a:gd name="T6" fmla="*/ 10 w 12"/>
                <a:gd name="T7" fmla="*/ 10 h 12"/>
                <a:gd name="T8" fmla="*/ 8 w 12"/>
                <a:gd name="T9" fmla="*/ 11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2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8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79" name="îṧļïḍé">
              <a:extLst>
                <a:ext uri="{FF2B5EF4-FFF2-40B4-BE49-F238E27FC236}">
                  <a16:creationId xmlns:a16="http://schemas.microsoft.com/office/drawing/2014/main" id="{06115472-4DF4-4576-9012-4EC0DD6B1C60}"/>
                </a:ext>
              </a:extLst>
            </p:cNvPr>
            <p:cNvSpPr/>
            <p:nvPr/>
          </p:nvSpPr>
          <p:spPr bwMode="auto">
            <a:xfrm>
              <a:off x="7847013" y="4148138"/>
              <a:ext cx="33338" cy="34925"/>
            </a:xfrm>
            <a:custGeom>
              <a:avLst/>
              <a:gdLst>
                <a:gd name="T0" fmla="*/ 0 w 21"/>
                <a:gd name="T1" fmla="*/ 19 h 22"/>
                <a:gd name="T2" fmla="*/ 0 w 21"/>
                <a:gd name="T3" fmla="*/ 17 h 22"/>
                <a:gd name="T4" fmla="*/ 4 w 21"/>
                <a:gd name="T5" fmla="*/ 0 h 22"/>
                <a:gd name="T6" fmla="*/ 4 w 21"/>
                <a:gd name="T7" fmla="*/ 0 h 22"/>
                <a:gd name="T8" fmla="*/ 21 w 21"/>
                <a:gd name="T9" fmla="*/ 5 h 22"/>
                <a:gd name="T10" fmla="*/ 21 w 21"/>
                <a:gd name="T11" fmla="*/ 5 h 22"/>
                <a:gd name="T12" fmla="*/ 19 w 21"/>
                <a:gd name="T13" fmla="*/ 22 h 22"/>
                <a:gd name="T14" fmla="*/ 16 w 21"/>
                <a:gd name="T15" fmla="*/ 22 h 22"/>
                <a:gd name="T16" fmla="*/ 0 w 21"/>
                <a:gd name="T17" fmla="*/ 1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2">
                  <a:moveTo>
                    <a:pt x="0" y="19"/>
                  </a:moveTo>
                  <a:lnTo>
                    <a:pt x="0" y="17"/>
                  </a:lnTo>
                  <a:lnTo>
                    <a:pt x="4" y="0"/>
                  </a:lnTo>
                  <a:lnTo>
                    <a:pt x="4" y="0"/>
                  </a:lnTo>
                  <a:lnTo>
                    <a:pt x="21" y="5"/>
                  </a:lnTo>
                  <a:lnTo>
                    <a:pt x="21" y="5"/>
                  </a:lnTo>
                  <a:lnTo>
                    <a:pt x="19" y="22"/>
                  </a:lnTo>
                  <a:lnTo>
                    <a:pt x="16" y="22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80" name="îs1íḋè">
              <a:extLst>
                <a:ext uri="{FF2B5EF4-FFF2-40B4-BE49-F238E27FC236}">
                  <a16:creationId xmlns:a16="http://schemas.microsoft.com/office/drawing/2014/main" id="{C020C083-C2B1-4A22-9468-0C41757FFE7A}"/>
                </a:ext>
              </a:extLst>
            </p:cNvPr>
            <p:cNvSpPr/>
            <p:nvPr/>
          </p:nvSpPr>
          <p:spPr bwMode="auto">
            <a:xfrm>
              <a:off x="7888288" y="4156076"/>
              <a:ext cx="44450" cy="41275"/>
            </a:xfrm>
            <a:custGeom>
              <a:avLst/>
              <a:gdLst>
                <a:gd name="T0" fmla="*/ 3 w 12"/>
                <a:gd name="T1" fmla="*/ 0 h 11"/>
                <a:gd name="T2" fmla="*/ 11 w 12"/>
                <a:gd name="T3" fmla="*/ 1 h 11"/>
                <a:gd name="T4" fmla="*/ 12 w 12"/>
                <a:gd name="T5" fmla="*/ 3 h 11"/>
                <a:gd name="T6" fmla="*/ 10 w 12"/>
                <a:gd name="T7" fmla="*/ 10 h 11"/>
                <a:gd name="T8" fmla="*/ 8 w 12"/>
                <a:gd name="T9" fmla="*/ 11 h 11"/>
                <a:gd name="T10" fmla="*/ 1 w 12"/>
                <a:gd name="T11" fmla="*/ 10 h 11"/>
                <a:gd name="T12" fmla="*/ 0 w 12"/>
                <a:gd name="T13" fmla="*/ 8 h 11"/>
                <a:gd name="T14" fmla="*/ 2 w 12"/>
                <a:gd name="T15" fmla="*/ 1 h 11"/>
                <a:gd name="T16" fmla="*/ 3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3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1" y="1"/>
                    <a:pt x="12" y="2"/>
                    <a:pt x="12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1"/>
                    <a:pt x="8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9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81" name="isľïďê">
              <a:extLst>
                <a:ext uri="{FF2B5EF4-FFF2-40B4-BE49-F238E27FC236}">
                  <a16:creationId xmlns:a16="http://schemas.microsoft.com/office/drawing/2014/main" id="{29E78B22-5C8B-4E0B-B5A3-AC7104DE97AA}"/>
                </a:ext>
              </a:extLst>
            </p:cNvPr>
            <p:cNvSpPr/>
            <p:nvPr/>
          </p:nvSpPr>
          <p:spPr bwMode="auto">
            <a:xfrm>
              <a:off x="7891463" y="4159251"/>
              <a:ext cx="38100" cy="34925"/>
            </a:xfrm>
            <a:custGeom>
              <a:avLst/>
              <a:gdLst>
                <a:gd name="T0" fmla="*/ 0 w 24"/>
                <a:gd name="T1" fmla="*/ 19 h 22"/>
                <a:gd name="T2" fmla="*/ 0 w 24"/>
                <a:gd name="T3" fmla="*/ 17 h 22"/>
                <a:gd name="T4" fmla="*/ 5 w 24"/>
                <a:gd name="T5" fmla="*/ 0 h 22"/>
                <a:gd name="T6" fmla="*/ 5 w 24"/>
                <a:gd name="T7" fmla="*/ 0 h 22"/>
                <a:gd name="T8" fmla="*/ 21 w 24"/>
                <a:gd name="T9" fmla="*/ 3 h 22"/>
                <a:gd name="T10" fmla="*/ 24 w 24"/>
                <a:gd name="T11" fmla="*/ 5 h 22"/>
                <a:gd name="T12" fmla="*/ 19 w 24"/>
                <a:gd name="T13" fmla="*/ 22 h 22"/>
                <a:gd name="T14" fmla="*/ 19 w 24"/>
                <a:gd name="T15" fmla="*/ 22 h 22"/>
                <a:gd name="T16" fmla="*/ 0 w 24"/>
                <a:gd name="T17" fmla="*/ 1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2">
                  <a:moveTo>
                    <a:pt x="0" y="19"/>
                  </a:moveTo>
                  <a:lnTo>
                    <a:pt x="0" y="17"/>
                  </a:lnTo>
                  <a:lnTo>
                    <a:pt x="5" y="0"/>
                  </a:lnTo>
                  <a:lnTo>
                    <a:pt x="5" y="0"/>
                  </a:lnTo>
                  <a:lnTo>
                    <a:pt x="21" y="3"/>
                  </a:lnTo>
                  <a:lnTo>
                    <a:pt x="24" y="5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82" name="í$ḷídé">
              <a:extLst>
                <a:ext uri="{FF2B5EF4-FFF2-40B4-BE49-F238E27FC236}">
                  <a16:creationId xmlns:a16="http://schemas.microsoft.com/office/drawing/2014/main" id="{867C7703-A973-4027-9E9D-65C1CAEF0E0A}"/>
                </a:ext>
              </a:extLst>
            </p:cNvPr>
            <p:cNvSpPr/>
            <p:nvPr/>
          </p:nvSpPr>
          <p:spPr bwMode="auto">
            <a:xfrm>
              <a:off x="7932738" y="4164013"/>
              <a:ext cx="46038" cy="44450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9 h 12"/>
                <a:gd name="T14" fmla="*/ 2 w 12"/>
                <a:gd name="T15" fmla="*/ 2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0" y="9"/>
                    <a:pt x="0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83" name="ïślidé">
              <a:extLst>
                <a:ext uri="{FF2B5EF4-FFF2-40B4-BE49-F238E27FC236}">
                  <a16:creationId xmlns:a16="http://schemas.microsoft.com/office/drawing/2014/main" id="{89C42FD7-2702-4E85-87E1-11060F844224}"/>
                </a:ext>
              </a:extLst>
            </p:cNvPr>
            <p:cNvSpPr/>
            <p:nvPr/>
          </p:nvSpPr>
          <p:spPr bwMode="auto">
            <a:xfrm>
              <a:off x="7935913" y="4171951"/>
              <a:ext cx="38100" cy="33338"/>
            </a:xfrm>
            <a:custGeom>
              <a:avLst/>
              <a:gdLst>
                <a:gd name="T0" fmla="*/ 3 w 24"/>
                <a:gd name="T1" fmla="*/ 16 h 21"/>
                <a:gd name="T2" fmla="*/ 0 w 24"/>
                <a:gd name="T3" fmla="*/ 16 h 21"/>
                <a:gd name="T4" fmla="*/ 5 w 24"/>
                <a:gd name="T5" fmla="*/ 0 h 21"/>
                <a:gd name="T6" fmla="*/ 5 w 24"/>
                <a:gd name="T7" fmla="*/ 0 h 21"/>
                <a:gd name="T8" fmla="*/ 22 w 24"/>
                <a:gd name="T9" fmla="*/ 2 h 21"/>
                <a:gd name="T10" fmla="*/ 24 w 24"/>
                <a:gd name="T11" fmla="*/ 4 h 21"/>
                <a:gd name="T12" fmla="*/ 19 w 24"/>
                <a:gd name="T13" fmla="*/ 21 h 21"/>
                <a:gd name="T14" fmla="*/ 19 w 24"/>
                <a:gd name="T15" fmla="*/ 21 h 21"/>
                <a:gd name="T16" fmla="*/ 3 w 24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">
                  <a:moveTo>
                    <a:pt x="3" y="16"/>
                  </a:moveTo>
                  <a:lnTo>
                    <a:pt x="0" y="16"/>
                  </a:lnTo>
                  <a:lnTo>
                    <a:pt x="5" y="0"/>
                  </a:lnTo>
                  <a:lnTo>
                    <a:pt x="5" y="0"/>
                  </a:lnTo>
                  <a:lnTo>
                    <a:pt x="22" y="2"/>
                  </a:lnTo>
                  <a:lnTo>
                    <a:pt x="24" y="4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3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84" name="iślîďe">
              <a:extLst>
                <a:ext uri="{FF2B5EF4-FFF2-40B4-BE49-F238E27FC236}">
                  <a16:creationId xmlns:a16="http://schemas.microsoft.com/office/drawing/2014/main" id="{333C8EAD-8D3D-4200-BC53-40DDF718646D}"/>
                </a:ext>
              </a:extLst>
            </p:cNvPr>
            <p:cNvSpPr/>
            <p:nvPr/>
          </p:nvSpPr>
          <p:spPr bwMode="auto">
            <a:xfrm>
              <a:off x="7978776" y="4175126"/>
              <a:ext cx="44450" cy="44450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9 w 12"/>
                <a:gd name="T9" fmla="*/ 12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1"/>
                    <a:pt x="9" y="12"/>
                    <a:pt x="9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85" name="i$1iḑê">
              <a:extLst>
                <a:ext uri="{FF2B5EF4-FFF2-40B4-BE49-F238E27FC236}">
                  <a16:creationId xmlns:a16="http://schemas.microsoft.com/office/drawing/2014/main" id="{4F23E447-BA69-4E7D-B1AF-2103E4F8D0B4}"/>
                </a:ext>
              </a:extLst>
            </p:cNvPr>
            <p:cNvSpPr/>
            <p:nvPr/>
          </p:nvSpPr>
          <p:spPr bwMode="auto">
            <a:xfrm>
              <a:off x="7981951" y="4178301"/>
              <a:ext cx="38100" cy="38100"/>
            </a:xfrm>
            <a:custGeom>
              <a:avLst/>
              <a:gdLst>
                <a:gd name="T0" fmla="*/ 2 w 24"/>
                <a:gd name="T1" fmla="*/ 19 h 24"/>
                <a:gd name="T2" fmla="*/ 0 w 24"/>
                <a:gd name="T3" fmla="*/ 19 h 24"/>
                <a:gd name="T4" fmla="*/ 5 w 24"/>
                <a:gd name="T5" fmla="*/ 3 h 24"/>
                <a:gd name="T6" fmla="*/ 5 w 24"/>
                <a:gd name="T7" fmla="*/ 0 h 24"/>
                <a:gd name="T8" fmla="*/ 24 w 24"/>
                <a:gd name="T9" fmla="*/ 5 h 24"/>
                <a:gd name="T10" fmla="*/ 24 w 24"/>
                <a:gd name="T11" fmla="*/ 5 h 24"/>
                <a:gd name="T12" fmla="*/ 19 w 24"/>
                <a:gd name="T13" fmla="*/ 22 h 24"/>
                <a:gd name="T14" fmla="*/ 19 w 24"/>
                <a:gd name="T15" fmla="*/ 24 h 24"/>
                <a:gd name="T16" fmla="*/ 2 w 24"/>
                <a:gd name="T17" fmla="*/ 1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4">
                  <a:moveTo>
                    <a:pt x="2" y="19"/>
                  </a:moveTo>
                  <a:lnTo>
                    <a:pt x="0" y="19"/>
                  </a:lnTo>
                  <a:lnTo>
                    <a:pt x="5" y="3"/>
                  </a:lnTo>
                  <a:lnTo>
                    <a:pt x="5" y="0"/>
                  </a:lnTo>
                  <a:lnTo>
                    <a:pt x="24" y="5"/>
                  </a:lnTo>
                  <a:lnTo>
                    <a:pt x="24" y="5"/>
                  </a:lnTo>
                  <a:lnTo>
                    <a:pt x="19" y="22"/>
                  </a:lnTo>
                  <a:lnTo>
                    <a:pt x="19" y="24"/>
                  </a:lnTo>
                  <a:lnTo>
                    <a:pt x="2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86" name="îś1ïdè">
              <a:extLst>
                <a:ext uri="{FF2B5EF4-FFF2-40B4-BE49-F238E27FC236}">
                  <a16:creationId xmlns:a16="http://schemas.microsoft.com/office/drawing/2014/main" id="{F645FE89-92F7-4147-8A8D-157C40821E62}"/>
                </a:ext>
              </a:extLst>
            </p:cNvPr>
            <p:cNvSpPr/>
            <p:nvPr/>
          </p:nvSpPr>
          <p:spPr bwMode="auto">
            <a:xfrm>
              <a:off x="8023226" y="4186238"/>
              <a:ext cx="44450" cy="44450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1 h 12"/>
                <a:gd name="T4" fmla="*/ 12 w 12"/>
                <a:gd name="T5" fmla="*/ 3 h 12"/>
                <a:gd name="T6" fmla="*/ 10 w 12"/>
                <a:gd name="T7" fmla="*/ 10 h 12"/>
                <a:gd name="T8" fmla="*/ 9 w 12"/>
                <a:gd name="T9" fmla="*/ 11 h 12"/>
                <a:gd name="T10" fmla="*/ 2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2" y="2"/>
                    <a:pt x="12" y="2"/>
                    <a:pt x="12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9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87" name="iṣľíḑé">
              <a:extLst>
                <a:ext uri="{FF2B5EF4-FFF2-40B4-BE49-F238E27FC236}">
                  <a16:creationId xmlns:a16="http://schemas.microsoft.com/office/drawing/2014/main" id="{524F80CE-A89B-42C2-B0BC-9F4988C42B73}"/>
                </a:ext>
              </a:extLst>
            </p:cNvPr>
            <p:cNvSpPr/>
            <p:nvPr/>
          </p:nvSpPr>
          <p:spPr bwMode="auto">
            <a:xfrm>
              <a:off x="8031163" y="4189413"/>
              <a:ext cx="33338" cy="34925"/>
            </a:xfrm>
            <a:custGeom>
              <a:avLst/>
              <a:gdLst>
                <a:gd name="T0" fmla="*/ 0 w 21"/>
                <a:gd name="T1" fmla="*/ 19 h 22"/>
                <a:gd name="T2" fmla="*/ 0 w 21"/>
                <a:gd name="T3" fmla="*/ 17 h 22"/>
                <a:gd name="T4" fmla="*/ 2 w 21"/>
                <a:gd name="T5" fmla="*/ 0 h 22"/>
                <a:gd name="T6" fmla="*/ 4 w 21"/>
                <a:gd name="T7" fmla="*/ 0 h 22"/>
                <a:gd name="T8" fmla="*/ 21 w 21"/>
                <a:gd name="T9" fmla="*/ 5 h 22"/>
                <a:gd name="T10" fmla="*/ 21 w 21"/>
                <a:gd name="T11" fmla="*/ 5 h 22"/>
                <a:gd name="T12" fmla="*/ 16 w 21"/>
                <a:gd name="T13" fmla="*/ 22 h 22"/>
                <a:gd name="T14" fmla="*/ 16 w 21"/>
                <a:gd name="T15" fmla="*/ 22 h 22"/>
                <a:gd name="T16" fmla="*/ 0 w 21"/>
                <a:gd name="T17" fmla="*/ 1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2">
                  <a:moveTo>
                    <a:pt x="0" y="19"/>
                  </a:moveTo>
                  <a:lnTo>
                    <a:pt x="0" y="17"/>
                  </a:lnTo>
                  <a:lnTo>
                    <a:pt x="2" y="0"/>
                  </a:lnTo>
                  <a:lnTo>
                    <a:pt x="4" y="0"/>
                  </a:lnTo>
                  <a:lnTo>
                    <a:pt x="21" y="5"/>
                  </a:lnTo>
                  <a:lnTo>
                    <a:pt x="21" y="5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88" name="ïsļiďe">
              <a:extLst>
                <a:ext uri="{FF2B5EF4-FFF2-40B4-BE49-F238E27FC236}">
                  <a16:creationId xmlns:a16="http://schemas.microsoft.com/office/drawing/2014/main" id="{0A93B2A9-7A19-42D0-808D-04D78AA46011}"/>
                </a:ext>
              </a:extLst>
            </p:cNvPr>
            <p:cNvSpPr/>
            <p:nvPr/>
          </p:nvSpPr>
          <p:spPr bwMode="auto">
            <a:xfrm>
              <a:off x="8067676" y="4194176"/>
              <a:ext cx="46038" cy="44450"/>
            </a:xfrm>
            <a:custGeom>
              <a:avLst/>
              <a:gdLst>
                <a:gd name="T0" fmla="*/ 4 w 12"/>
                <a:gd name="T1" fmla="*/ 1 h 12"/>
                <a:gd name="T2" fmla="*/ 11 w 12"/>
                <a:gd name="T3" fmla="*/ 2 h 12"/>
                <a:gd name="T4" fmla="*/ 12 w 12"/>
                <a:gd name="T5" fmla="*/ 4 h 12"/>
                <a:gd name="T6" fmla="*/ 11 w 12"/>
                <a:gd name="T7" fmla="*/ 11 h 12"/>
                <a:gd name="T8" fmla="*/ 9 w 12"/>
                <a:gd name="T9" fmla="*/ 12 h 12"/>
                <a:gd name="T10" fmla="*/ 2 w 12"/>
                <a:gd name="T11" fmla="*/ 11 h 12"/>
                <a:gd name="T12" fmla="*/ 1 w 12"/>
                <a:gd name="T13" fmla="*/ 9 h 12"/>
                <a:gd name="T14" fmla="*/ 2 w 12"/>
                <a:gd name="T15" fmla="*/ 2 h 12"/>
                <a:gd name="T16" fmla="*/ 4 w 12"/>
                <a:gd name="T17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1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0" y="12"/>
                    <a:pt x="10" y="12"/>
                    <a:pt x="9" y="12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0"/>
                    <a:pt x="0" y="10"/>
                    <a:pt x="1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4" y="1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89" name="íṣ1íḋe">
              <a:extLst>
                <a:ext uri="{FF2B5EF4-FFF2-40B4-BE49-F238E27FC236}">
                  <a16:creationId xmlns:a16="http://schemas.microsoft.com/office/drawing/2014/main" id="{B19AFFAD-FC22-4864-A70B-B8E81F8FADE8}"/>
                </a:ext>
              </a:extLst>
            </p:cNvPr>
            <p:cNvSpPr/>
            <p:nvPr/>
          </p:nvSpPr>
          <p:spPr bwMode="auto">
            <a:xfrm>
              <a:off x="8075613" y="4202113"/>
              <a:ext cx="33338" cy="33338"/>
            </a:xfrm>
            <a:custGeom>
              <a:avLst/>
              <a:gdLst>
                <a:gd name="T0" fmla="*/ 0 w 21"/>
                <a:gd name="T1" fmla="*/ 16 h 21"/>
                <a:gd name="T2" fmla="*/ 0 w 21"/>
                <a:gd name="T3" fmla="*/ 16 h 21"/>
                <a:gd name="T4" fmla="*/ 2 w 21"/>
                <a:gd name="T5" fmla="*/ 0 h 21"/>
                <a:gd name="T6" fmla="*/ 5 w 21"/>
                <a:gd name="T7" fmla="*/ 0 h 21"/>
                <a:gd name="T8" fmla="*/ 21 w 21"/>
                <a:gd name="T9" fmla="*/ 2 h 21"/>
                <a:gd name="T10" fmla="*/ 21 w 21"/>
                <a:gd name="T11" fmla="*/ 4 h 21"/>
                <a:gd name="T12" fmla="*/ 17 w 21"/>
                <a:gd name="T13" fmla="*/ 21 h 21"/>
                <a:gd name="T14" fmla="*/ 17 w 21"/>
                <a:gd name="T15" fmla="*/ 21 h 21"/>
                <a:gd name="T16" fmla="*/ 0 w 21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6"/>
                  </a:moveTo>
                  <a:lnTo>
                    <a:pt x="0" y="16"/>
                  </a:lnTo>
                  <a:lnTo>
                    <a:pt x="2" y="0"/>
                  </a:lnTo>
                  <a:lnTo>
                    <a:pt x="5" y="0"/>
                  </a:lnTo>
                  <a:lnTo>
                    <a:pt x="21" y="2"/>
                  </a:lnTo>
                  <a:lnTo>
                    <a:pt x="21" y="4"/>
                  </a:lnTo>
                  <a:lnTo>
                    <a:pt x="17" y="21"/>
                  </a:lnTo>
                  <a:lnTo>
                    <a:pt x="17" y="21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90" name="iṩ1íďê">
              <a:extLst>
                <a:ext uri="{FF2B5EF4-FFF2-40B4-BE49-F238E27FC236}">
                  <a16:creationId xmlns:a16="http://schemas.microsoft.com/office/drawing/2014/main" id="{891E7723-D840-4E3C-A60F-91D96B12F773}"/>
                </a:ext>
              </a:extLst>
            </p:cNvPr>
            <p:cNvSpPr/>
            <p:nvPr/>
          </p:nvSpPr>
          <p:spPr bwMode="auto">
            <a:xfrm>
              <a:off x="8116888" y="4205288"/>
              <a:ext cx="41275" cy="44450"/>
            </a:xfrm>
            <a:custGeom>
              <a:avLst/>
              <a:gdLst>
                <a:gd name="T0" fmla="*/ 3 w 11"/>
                <a:gd name="T1" fmla="*/ 0 h 12"/>
                <a:gd name="T2" fmla="*/ 10 w 11"/>
                <a:gd name="T3" fmla="*/ 2 h 12"/>
                <a:gd name="T4" fmla="*/ 11 w 11"/>
                <a:gd name="T5" fmla="*/ 4 h 12"/>
                <a:gd name="T6" fmla="*/ 10 w 11"/>
                <a:gd name="T7" fmla="*/ 11 h 12"/>
                <a:gd name="T8" fmla="*/ 8 w 11"/>
                <a:gd name="T9" fmla="*/ 12 h 12"/>
                <a:gd name="T10" fmla="*/ 1 w 11"/>
                <a:gd name="T11" fmla="*/ 10 h 12"/>
                <a:gd name="T12" fmla="*/ 0 w 11"/>
                <a:gd name="T13" fmla="*/ 8 h 12"/>
                <a:gd name="T14" fmla="*/ 1 w 11"/>
                <a:gd name="T15" fmla="*/ 1 h 12"/>
                <a:gd name="T16" fmla="*/ 3 w 11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3" y="0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1" y="3"/>
                    <a:pt x="11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91" name="ï$ļïḓê">
              <a:extLst>
                <a:ext uri="{FF2B5EF4-FFF2-40B4-BE49-F238E27FC236}">
                  <a16:creationId xmlns:a16="http://schemas.microsoft.com/office/drawing/2014/main" id="{5B69FC2D-3A18-435D-A80E-E2822B20D669}"/>
                </a:ext>
              </a:extLst>
            </p:cNvPr>
            <p:cNvSpPr/>
            <p:nvPr/>
          </p:nvSpPr>
          <p:spPr bwMode="auto">
            <a:xfrm>
              <a:off x="8120063" y="4208463"/>
              <a:ext cx="34925" cy="38100"/>
            </a:xfrm>
            <a:custGeom>
              <a:avLst/>
              <a:gdLst>
                <a:gd name="T0" fmla="*/ 0 w 22"/>
                <a:gd name="T1" fmla="*/ 19 h 24"/>
                <a:gd name="T2" fmla="*/ 0 w 22"/>
                <a:gd name="T3" fmla="*/ 19 h 24"/>
                <a:gd name="T4" fmla="*/ 3 w 22"/>
                <a:gd name="T5" fmla="*/ 3 h 24"/>
                <a:gd name="T6" fmla="*/ 5 w 22"/>
                <a:gd name="T7" fmla="*/ 0 h 24"/>
                <a:gd name="T8" fmla="*/ 22 w 22"/>
                <a:gd name="T9" fmla="*/ 5 h 24"/>
                <a:gd name="T10" fmla="*/ 22 w 22"/>
                <a:gd name="T11" fmla="*/ 5 h 24"/>
                <a:gd name="T12" fmla="*/ 19 w 22"/>
                <a:gd name="T13" fmla="*/ 22 h 24"/>
                <a:gd name="T14" fmla="*/ 17 w 22"/>
                <a:gd name="T15" fmla="*/ 24 h 24"/>
                <a:gd name="T16" fmla="*/ 0 w 22"/>
                <a:gd name="T17" fmla="*/ 1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4">
                  <a:moveTo>
                    <a:pt x="0" y="19"/>
                  </a:moveTo>
                  <a:lnTo>
                    <a:pt x="0" y="19"/>
                  </a:lnTo>
                  <a:lnTo>
                    <a:pt x="3" y="3"/>
                  </a:lnTo>
                  <a:lnTo>
                    <a:pt x="5" y="0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19" y="22"/>
                  </a:lnTo>
                  <a:lnTo>
                    <a:pt x="17" y="24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92" name="íslïďè">
              <a:extLst>
                <a:ext uri="{FF2B5EF4-FFF2-40B4-BE49-F238E27FC236}">
                  <a16:creationId xmlns:a16="http://schemas.microsoft.com/office/drawing/2014/main" id="{C7109DF2-E9D4-4DD6-87D7-193AD84A5D85}"/>
                </a:ext>
              </a:extLst>
            </p:cNvPr>
            <p:cNvSpPr/>
            <p:nvPr/>
          </p:nvSpPr>
          <p:spPr bwMode="auto">
            <a:xfrm>
              <a:off x="8161338" y="4216401"/>
              <a:ext cx="46038" cy="44450"/>
            </a:xfrm>
            <a:custGeom>
              <a:avLst/>
              <a:gdLst>
                <a:gd name="T0" fmla="*/ 3 w 12"/>
                <a:gd name="T1" fmla="*/ 0 h 12"/>
                <a:gd name="T2" fmla="*/ 10 w 12"/>
                <a:gd name="T3" fmla="*/ 2 h 12"/>
                <a:gd name="T4" fmla="*/ 11 w 12"/>
                <a:gd name="T5" fmla="*/ 3 h 12"/>
                <a:gd name="T6" fmla="*/ 10 w 12"/>
                <a:gd name="T7" fmla="*/ 10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8 h 12"/>
                <a:gd name="T14" fmla="*/ 1 w 12"/>
                <a:gd name="T15" fmla="*/ 1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1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0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93" name="íṣļîďê">
              <a:extLst>
                <a:ext uri="{FF2B5EF4-FFF2-40B4-BE49-F238E27FC236}">
                  <a16:creationId xmlns:a16="http://schemas.microsoft.com/office/drawing/2014/main" id="{8BD856F2-8CAB-4A87-B3F7-834B2BC6703B}"/>
                </a:ext>
              </a:extLst>
            </p:cNvPr>
            <p:cNvSpPr/>
            <p:nvPr/>
          </p:nvSpPr>
          <p:spPr bwMode="auto">
            <a:xfrm>
              <a:off x="8166101" y="4219576"/>
              <a:ext cx="33338" cy="34925"/>
            </a:xfrm>
            <a:custGeom>
              <a:avLst/>
              <a:gdLst>
                <a:gd name="T0" fmla="*/ 0 w 21"/>
                <a:gd name="T1" fmla="*/ 19 h 22"/>
                <a:gd name="T2" fmla="*/ 0 w 21"/>
                <a:gd name="T3" fmla="*/ 17 h 22"/>
                <a:gd name="T4" fmla="*/ 5 w 21"/>
                <a:gd name="T5" fmla="*/ 0 h 22"/>
                <a:gd name="T6" fmla="*/ 5 w 21"/>
                <a:gd name="T7" fmla="*/ 0 h 22"/>
                <a:gd name="T8" fmla="*/ 21 w 21"/>
                <a:gd name="T9" fmla="*/ 5 h 22"/>
                <a:gd name="T10" fmla="*/ 21 w 21"/>
                <a:gd name="T11" fmla="*/ 5 h 22"/>
                <a:gd name="T12" fmla="*/ 19 w 21"/>
                <a:gd name="T13" fmla="*/ 22 h 22"/>
                <a:gd name="T14" fmla="*/ 16 w 21"/>
                <a:gd name="T15" fmla="*/ 22 h 22"/>
                <a:gd name="T16" fmla="*/ 0 w 21"/>
                <a:gd name="T17" fmla="*/ 1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2">
                  <a:moveTo>
                    <a:pt x="0" y="19"/>
                  </a:moveTo>
                  <a:lnTo>
                    <a:pt x="0" y="17"/>
                  </a:lnTo>
                  <a:lnTo>
                    <a:pt x="5" y="0"/>
                  </a:lnTo>
                  <a:lnTo>
                    <a:pt x="5" y="0"/>
                  </a:lnTo>
                  <a:lnTo>
                    <a:pt x="21" y="5"/>
                  </a:lnTo>
                  <a:lnTo>
                    <a:pt x="21" y="5"/>
                  </a:lnTo>
                  <a:lnTo>
                    <a:pt x="19" y="22"/>
                  </a:lnTo>
                  <a:lnTo>
                    <a:pt x="16" y="22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94" name="îşlïḓe">
              <a:extLst>
                <a:ext uri="{FF2B5EF4-FFF2-40B4-BE49-F238E27FC236}">
                  <a16:creationId xmlns:a16="http://schemas.microsoft.com/office/drawing/2014/main" id="{9DEF72BB-0D62-4B78-86B3-C25297F690F2}"/>
                </a:ext>
              </a:extLst>
            </p:cNvPr>
            <p:cNvSpPr/>
            <p:nvPr/>
          </p:nvSpPr>
          <p:spPr bwMode="auto">
            <a:xfrm>
              <a:off x="8207376" y="4227513"/>
              <a:ext cx="44450" cy="41275"/>
            </a:xfrm>
            <a:custGeom>
              <a:avLst/>
              <a:gdLst>
                <a:gd name="T0" fmla="*/ 3 w 12"/>
                <a:gd name="T1" fmla="*/ 0 h 11"/>
                <a:gd name="T2" fmla="*/ 10 w 12"/>
                <a:gd name="T3" fmla="*/ 1 h 11"/>
                <a:gd name="T4" fmla="*/ 12 w 12"/>
                <a:gd name="T5" fmla="*/ 3 h 11"/>
                <a:gd name="T6" fmla="*/ 10 w 12"/>
                <a:gd name="T7" fmla="*/ 10 h 11"/>
                <a:gd name="T8" fmla="*/ 8 w 12"/>
                <a:gd name="T9" fmla="*/ 11 h 11"/>
                <a:gd name="T10" fmla="*/ 1 w 12"/>
                <a:gd name="T11" fmla="*/ 10 h 11"/>
                <a:gd name="T12" fmla="*/ 0 w 12"/>
                <a:gd name="T13" fmla="*/ 8 h 11"/>
                <a:gd name="T14" fmla="*/ 2 w 12"/>
                <a:gd name="T15" fmla="*/ 1 h 11"/>
                <a:gd name="T16" fmla="*/ 3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3" y="0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1" y="2"/>
                    <a:pt x="12" y="2"/>
                    <a:pt x="12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1"/>
                    <a:pt x="8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95" name="îś1iḓé">
              <a:extLst>
                <a:ext uri="{FF2B5EF4-FFF2-40B4-BE49-F238E27FC236}">
                  <a16:creationId xmlns:a16="http://schemas.microsoft.com/office/drawing/2014/main" id="{D4BAE99B-7BAB-48EC-9A57-6D6FF90C26F8}"/>
                </a:ext>
              </a:extLst>
            </p:cNvPr>
            <p:cNvSpPr/>
            <p:nvPr/>
          </p:nvSpPr>
          <p:spPr bwMode="auto">
            <a:xfrm>
              <a:off x="8210551" y="4230688"/>
              <a:ext cx="34925" cy="34925"/>
            </a:xfrm>
            <a:custGeom>
              <a:avLst/>
              <a:gdLst>
                <a:gd name="T0" fmla="*/ 0 w 22"/>
                <a:gd name="T1" fmla="*/ 19 h 22"/>
                <a:gd name="T2" fmla="*/ 0 w 22"/>
                <a:gd name="T3" fmla="*/ 17 h 22"/>
                <a:gd name="T4" fmla="*/ 5 w 22"/>
                <a:gd name="T5" fmla="*/ 0 h 22"/>
                <a:gd name="T6" fmla="*/ 5 w 22"/>
                <a:gd name="T7" fmla="*/ 0 h 22"/>
                <a:gd name="T8" fmla="*/ 22 w 22"/>
                <a:gd name="T9" fmla="*/ 5 h 22"/>
                <a:gd name="T10" fmla="*/ 22 w 22"/>
                <a:gd name="T11" fmla="*/ 5 h 22"/>
                <a:gd name="T12" fmla="*/ 19 w 22"/>
                <a:gd name="T13" fmla="*/ 22 h 22"/>
                <a:gd name="T14" fmla="*/ 17 w 22"/>
                <a:gd name="T15" fmla="*/ 22 h 22"/>
                <a:gd name="T16" fmla="*/ 0 w 22"/>
                <a:gd name="T17" fmla="*/ 1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2">
                  <a:moveTo>
                    <a:pt x="0" y="19"/>
                  </a:moveTo>
                  <a:lnTo>
                    <a:pt x="0" y="17"/>
                  </a:lnTo>
                  <a:lnTo>
                    <a:pt x="5" y="0"/>
                  </a:lnTo>
                  <a:lnTo>
                    <a:pt x="5" y="0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96" name="íṧḷîḓè">
              <a:extLst>
                <a:ext uri="{FF2B5EF4-FFF2-40B4-BE49-F238E27FC236}">
                  <a16:creationId xmlns:a16="http://schemas.microsoft.com/office/drawing/2014/main" id="{2CF531A5-2E63-4012-BE44-B42C1C694AAB}"/>
                </a:ext>
              </a:extLst>
            </p:cNvPr>
            <p:cNvSpPr/>
            <p:nvPr/>
          </p:nvSpPr>
          <p:spPr bwMode="auto">
            <a:xfrm>
              <a:off x="8251826" y="4235451"/>
              <a:ext cx="46038" cy="44450"/>
            </a:xfrm>
            <a:custGeom>
              <a:avLst/>
              <a:gdLst>
                <a:gd name="T0" fmla="*/ 3 w 12"/>
                <a:gd name="T1" fmla="*/ 1 h 12"/>
                <a:gd name="T2" fmla="*/ 11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9 h 12"/>
                <a:gd name="T14" fmla="*/ 2 w 12"/>
                <a:gd name="T15" fmla="*/ 2 h 12"/>
                <a:gd name="T16" fmla="*/ 3 w 12"/>
                <a:gd name="T17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1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3" y="1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97" name="išlïḑê">
              <a:extLst>
                <a:ext uri="{FF2B5EF4-FFF2-40B4-BE49-F238E27FC236}">
                  <a16:creationId xmlns:a16="http://schemas.microsoft.com/office/drawing/2014/main" id="{9E1A0327-1F51-4EF0-A67B-184D54D56199}"/>
                </a:ext>
              </a:extLst>
            </p:cNvPr>
            <p:cNvSpPr/>
            <p:nvPr/>
          </p:nvSpPr>
          <p:spPr bwMode="auto">
            <a:xfrm>
              <a:off x="8256588" y="4243388"/>
              <a:ext cx="36513" cy="33338"/>
            </a:xfrm>
            <a:custGeom>
              <a:avLst/>
              <a:gdLst>
                <a:gd name="T0" fmla="*/ 0 w 23"/>
                <a:gd name="T1" fmla="*/ 16 h 21"/>
                <a:gd name="T2" fmla="*/ 0 w 23"/>
                <a:gd name="T3" fmla="*/ 16 h 21"/>
                <a:gd name="T4" fmla="*/ 4 w 23"/>
                <a:gd name="T5" fmla="*/ 0 h 21"/>
                <a:gd name="T6" fmla="*/ 4 w 23"/>
                <a:gd name="T7" fmla="*/ 0 h 21"/>
                <a:gd name="T8" fmla="*/ 21 w 23"/>
                <a:gd name="T9" fmla="*/ 2 h 21"/>
                <a:gd name="T10" fmla="*/ 23 w 23"/>
                <a:gd name="T11" fmla="*/ 4 h 21"/>
                <a:gd name="T12" fmla="*/ 19 w 23"/>
                <a:gd name="T13" fmla="*/ 21 h 21"/>
                <a:gd name="T14" fmla="*/ 19 w 23"/>
                <a:gd name="T15" fmla="*/ 21 h 21"/>
                <a:gd name="T16" fmla="*/ 0 w 23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1">
                  <a:moveTo>
                    <a:pt x="0" y="16"/>
                  </a:moveTo>
                  <a:lnTo>
                    <a:pt x="0" y="16"/>
                  </a:lnTo>
                  <a:lnTo>
                    <a:pt x="4" y="0"/>
                  </a:lnTo>
                  <a:lnTo>
                    <a:pt x="4" y="0"/>
                  </a:lnTo>
                  <a:lnTo>
                    <a:pt x="21" y="2"/>
                  </a:lnTo>
                  <a:lnTo>
                    <a:pt x="23" y="4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98" name="ïṥļïdé">
              <a:extLst>
                <a:ext uri="{FF2B5EF4-FFF2-40B4-BE49-F238E27FC236}">
                  <a16:creationId xmlns:a16="http://schemas.microsoft.com/office/drawing/2014/main" id="{6C725762-8446-4D15-B944-FA40F34DB209}"/>
                </a:ext>
              </a:extLst>
            </p:cNvPr>
            <p:cNvSpPr/>
            <p:nvPr/>
          </p:nvSpPr>
          <p:spPr bwMode="auto">
            <a:xfrm>
              <a:off x="7696201" y="4156076"/>
              <a:ext cx="44450" cy="46038"/>
            </a:xfrm>
            <a:custGeom>
              <a:avLst/>
              <a:gdLst>
                <a:gd name="T0" fmla="*/ 3 w 12"/>
                <a:gd name="T1" fmla="*/ 0 h 12"/>
                <a:gd name="T2" fmla="*/ 10 w 12"/>
                <a:gd name="T3" fmla="*/ 2 h 12"/>
                <a:gd name="T4" fmla="*/ 12 w 12"/>
                <a:gd name="T5" fmla="*/ 3 h 12"/>
                <a:gd name="T6" fmla="*/ 10 w 12"/>
                <a:gd name="T7" fmla="*/ 10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2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299" name="íṩļíḓê">
              <a:extLst>
                <a:ext uri="{FF2B5EF4-FFF2-40B4-BE49-F238E27FC236}">
                  <a16:creationId xmlns:a16="http://schemas.microsoft.com/office/drawing/2014/main" id="{43E4A5A7-7822-4ACC-9D2A-10CBC18B7567}"/>
                </a:ext>
              </a:extLst>
            </p:cNvPr>
            <p:cNvSpPr/>
            <p:nvPr/>
          </p:nvSpPr>
          <p:spPr bwMode="auto">
            <a:xfrm>
              <a:off x="7699376" y="4159251"/>
              <a:ext cx="34925" cy="34925"/>
            </a:xfrm>
            <a:custGeom>
              <a:avLst/>
              <a:gdLst>
                <a:gd name="T0" fmla="*/ 0 w 22"/>
                <a:gd name="T1" fmla="*/ 19 h 22"/>
                <a:gd name="T2" fmla="*/ 0 w 22"/>
                <a:gd name="T3" fmla="*/ 17 h 22"/>
                <a:gd name="T4" fmla="*/ 5 w 22"/>
                <a:gd name="T5" fmla="*/ 0 h 22"/>
                <a:gd name="T6" fmla="*/ 5 w 22"/>
                <a:gd name="T7" fmla="*/ 0 h 22"/>
                <a:gd name="T8" fmla="*/ 22 w 22"/>
                <a:gd name="T9" fmla="*/ 5 h 22"/>
                <a:gd name="T10" fmla="*/ 22 w 22"/>
                <a:gd name="T11" fmla="*/ 5 h 22"/>
                <a:gd name="T12" fmla="*/ 19 w 22"/>
                <a:gd name="T13" fmla="*/ 22 h 22"/>
                <a:gd name="T14" fmla="*/ 17 w 22"/>
                <a:gd name="T15" fmla="*/ 22 h 22"/>
                <a:gd name="T16" fmla="*/ 0 w 22"/>
                <a:gd name="T17" fmla="*/ 1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2">
                  <a:moveTo>
                    <a:pt x="0" y="19"/>
                  </a:moveTo>
                  <a:lnTo>
                    <a:pt x="0" y="17"/>
                  </a:lnTo>
                  <a:lnTo>
                    <a:pt x="5" y="0"/>
                  </a:lnTo>
                  <a:lnTo>
                    <a:pt x="5" y="0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19" y="22"/>
                  </a:lnTo>
                  <a:lnTo>
                    <a:pt x="17" y="22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00" name="îṧļîḋé">
              <a:extLst>
                <a:ext uri="{FF2B5EF4-FFF2-40B4-BE49-F238E27FC236}">
                  <a16:creationId xmlns:a16="http://schemas.microsoft.com/office/drawing/2014/main" id="{83B71E86-5984-4A0B-9512-2E6EAA5F914F}"/>
                </a:ext>
              </a:extLst>
            </p:cNvPr>
            <p:cNvSpPr/>
            <p:nvPr/>
          </p:nvSpPr>
          <p:spPr bwMode="auto">
            <a:xfrm>
              <a:off x="7740651" y="4167188"/>
              <a:ext cx="46038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1 h 12"/>
                <a:gd name="T4" fmla="*/ 12 w 12"/>
                <a:gd name="T5" fmla="*/ 3 h 12"/>
                <a:gd name="T6" fmla="*/ 10 w 12"/>
                <a:gd name="T7" fmla="*/ 10 h 12"/>
                <a:gd name="T8" fmla="*/ 8 w 12"/>
                <a:gd name="T9" fmla="*/ 11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1" y="2"/>
                    <a:pt x="12" y="2"/>
                    <a:pt x="12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8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01" name="îṩľîḍe">
              <a:extLst>
                <a:ext uri="{FF2B5EF4-FFF2-40B4-BE49-F238E27FC236}">
                  <a16:creationId xmlns:a16="http://schemas.microsoft.com/office/drawing/2014/main" id="{7053C082-7EEF-4F95-9925-F6FD7D4B13C0}"/>
                </a:ext>
              </a:extLst>
            </p:cNvPr>
            <p:cNvSpPr/>
            <p:nvPr/>
          </p:nvSpPr>
          <p:spPr bwMode="auto">
            <a:xfrm>
              <a:off x="7745413" y="4171951"/>
              <a:ext cx="36513" cy="33338"/>
            </a:xfrm>
            <a:custGeom>
              <a:avLst/>
              <a:gdLst>
                <a:gd name="T0" fmla="*/ 2 w 23"/>
                <a:gd name="T1" fmla="*/ 19 h 21"/>
                <a:gd name="T2" fmla="*/ 0 w 23"/>
                <a:gd name="T3" fmla="*/ 16 h 21"/>
                <a:gd name="T4" fmla="*/ 5 w 23"/>
                <a:gd name="T5" fmla="*/ 0 h 21"/>
                <a:gd name="T6" fmla="*/ 5 w 23"/>
                <a:gd name="T7" fmla="*/ 0 h 21"/>
                <a:gd name="T8" fmla="*/ 21 w 23"/>
                <a:gd name="T9" fmla="*/ 4 h 21"/>
                <a:gd name="T10" fmla="*/ 23 w 23"/>
                <a:gd name="T11" fmla="*/ 4 h 21"/>
                <a:gd name="T12" fmla="*/ 19 w 23"/>
                <a:gd name="T13" fmla="*/ 21 h 21"/>
                <a:gd name="T14" fmla="*/ 19 w 23"/>
                <a:gd name="T15" fmla="*/ 21 h 21"/>
                <a:gd name="T16" fmla="*/ 2 w 23"/>
                <a:gd name="T17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1">
                  <a:moveTo>
                    <a:pt x="2" y="19"/>
                  </a:moveTo>
                  <a:lnTo>
                    <a:pt x="0" y="16"/>
                  </a:lnTo>
                  <a:lnTo>
                    <a:pt x="5" y="0"/>
                  </a:lnTo>
                  <a:lnTo>
                    <a:pt x="5" y="0"/>
                  </a:lnTo>
                  <a:lnTo>
                    <a:pt x="21" y="4"/>
                  </a:lnTo>
                  <a:lnTo>
                    <a:pt x="23" y="4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2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02" name="îṣḻiḍe">
              <a:extLst>
                <a:ext uri="{FF2B5EF4-FFF2-40B4-BE49-F238E27FC236}">
                  <a16:creationId xmlns:a16="http://schemas.microsoft.com/office/drawing/2014/main" id="{689151BA-3220-4E44-B469-85D55C7CDE79}"/>
                </a:ext>
              </a:extLst>
            </p:cNvPr>
            <p:cNvSpPr/>
            <p:nvPr/>
          </p:nvSpPr>
          <p:spPr bwMode="auto">
            <a:xfrm>
              <a:off x="7786688" y="4175126"/>
              <a:ext cx="44450" cy="44450"/>
            </a:xfrm>
            <a:custGeom>
              <a:avLst/>
              <a:gdLst>
                <a:gd name="T0" fmla="*/ 4 w 12"/>
                <a:gd name="T1" fmla="*/ 1 h 12"/>
                <a:gd name="T2" fmla="*/ 11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9 w 12"/>
                <a:gd name="T9" fmla="*/ 12 h 12"/>
                <a:gd name="T10" fmla="*/ 1 w 12"/>
                <a:gd name="T11" fmla="*/ 10 h 12"/>
                <a:gd name="T12" fmla="*/ 0 w 12"/>
                <a:gd name="T13" fmla="*/ 9 h 12"/>
                <a:gd name="T14" fmla="*/ 2 w 12"/>
                <a:gd name="T15" fmla="*/ 2 h 12"/>
                <a:gd name="T16" fmla="*/ 4 w 12"/>
                <a:gd name="T17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1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9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0" y="9"/>
                    <a:pt x="0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4" y="1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03" name="îṣľíde">
              <a:extLst>
                <a:ext uri="{FF2B5EF4-FFF2-40B4-BE49-F238E27FC236}">
                  <a16:creationId xmlns:a16="http://schemas.microsoft.com/office/drawing/2014/main" id="{4D329C25-FE9C-4868-B59E-3FBB94BF07B1}"/>
                </a:ext>
              </a:extLst>
            </p:cNvPr>
            <p:cNvSpPr/>
            <p:nvPr/>
          </p:nvSpPr>
          <p:spPr bwMode="auto">
            <a:xfrm>
              <a:off x="7789863" y="4183063"/>
              <a:ext cx="38100" cy="33338"/>
            </a:xfrm>
            <a:custGeom>
              <a:avLst/>
              <a:gdLst>
                <a:gd name="T0" fmla="*/ 3 w 24"/>
                <a:gd name="T1" fmla="*/ 16 h 21"/>
                <a:gd name="T2" fmla="*/ 0 w 24"/>
                <a:gd name="T3" fmla="*/ 16 h 21"/>
                <a:gd name="T4" fmla="*/ 5 w 24"/>
                <a:gd name="T5" fmla="*/ 0 h 21"/>
                <a:gd name="T6" fmla="*/ 5 w 24"/>
                <a:gd name="T7" fmla="*/ 0 h 21"/>
                <a:gd name="T8" fmla="*/ 21 w 24"/>
                <a:gd name="T9" fmla="*/ 2 h 21"/>
                <a:gd name="T10" fmla="*/ 24 w 24"/>
                <a:gd name="T11" fmla="*/ 4 h 21"/>
                <a:gd name="T12" fmla="*/ 19 w 24"/>
                <a:gd name="T13" fmla="*/ 21 h 21"/>
                <a:gd name="T14" fmla="*/ 19 w 24"/>
                <a:gd name="T15" fmla="*/ 21 h 21"/>
                <a:gd name="T16" fmla="*/ 3 w 24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">
                  <a:moveTo>
                    <a:pt x="3" y="16"/>
                  </a:moveTo>
                  <a:lnTo>
                    <a:pt x="0" y="16"/>
                  </a:lnTo>
                  <a:lnTo>
                    <a:pt x="5" y="0"/>
                  </a:lnTo>
                  <a:lnTo>
                    <a:pt x="5" y="0"/>
                  </a:lnTo>
                  <a:lnTo>
                    <a:pt x="21" y="2"/>
                  </a:lnTo>
                  <a:lnTo>
                    <a:pt x="24" y="4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3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04" name="íş1íḑè">
              <a:extLst>
                <a:ext uri="{FF2B5EF4-FFF2-40B4-BE49-F238E27FC236}">
                  <a16:creationId xmlns:a16="http://schemas.microsoft.com/office/drawing/2014/main" id="{A691A946-703D-4AC8-9551-4E8EB75E549E}"/>
                </a:ext>
              </a:extLst>
            </p:cNvPr>
            <p:cNvSpPr/>
            <p:nvPr/>
          </p:nvSpPr>
          <p:spPr bwMode="auto">
            <a:xfrm>
              <a:off x="7831138" y="4186238"/>
              <a:ext cx="46038" cy="44450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9 w 12"/>
                <a:gd name="T9" fmla="*/ 12 h 12"/>
                <a:gd name="T10" fmla="*/ 2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1"/>
                    <a:pt x="9" y="12"/>
                    <a:pt x="9" y="1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05" name="iSḻïdê">
              <a:extLst>
                <a:ext uri="{FF2B5EF4-FFF2-40B4-BE49-F238E27FC236}">
                  <a16:creationId xmlns:a16="http://schemas.microsoft.com/office/drawing/2014/main" id="{0CB1FCE2-66F6-4C03-A2CF-E4EF8D474321}"/>
                </a:ext>
              </a:extLst>
            </p:cNvPr>
            <p:cNvSpPr/>
            <p:nvPr/>
          </p:nvSpPr>
          <p:spPr bwMode="auto">
            <a:xfrm>
              <a:off x="7839076" y="4189413"/>
              <a:ext cx="33338" cy="38100"/>
            </a:xfrm>
            <a:custGeom>
              <a:avLst/>
              <a:gdLst>
                <a:gd name="T0" fmla="*/ 0 w 21"/>
                <a:gd name="T1" fmla="*/ 19 h 24"/>
                <a:gd name="T2" fmla="*/ 0 w 21"/>
                <a:gd name="T3" fmla="*/ 19 h 24"/>
                <a:gd name="T4" fmla="*/ 2 w 21"/>
                <a:gd name="T5" fmla="*/ 3 h 24"/>
                <a:gd name="T6" fmla="*/ 5 w 21"/>
                <a:gd name="T7" fmla="*/ 0 h 24"/>
                <a:gd name="T8" fmla="*/ 21 w 21"/>
                <a:gd name="T9" fmla="*/ 5 h 24"/>
                <a:gd name="T10" fmla="*/ 21 w 21"/>
                <a:gd name="T11" fmla="*/ 5 h 24"/>
                <a:gd name="T12" fmla="*/ 17 w 21"/>
                <a:gd name="T13" fmla="*/ 22 h 24"/>
                <a:gd name="T14" fmla="*/ 17 w 21"/>
                <a:gd name="T15" fmla="*/ 24 h 24"/>
                <a:gd name="T16" fmla="*/ 0 w 21"/>
                <a:gd name="T17" fmla="*/ 1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4">
                  <a:moveTo>
                    <a:pt x="0" y="19"/>
                  </a:moveTo>
                  <a:lnTo>
                    <a:pt x="0" y="19"/>
                  </a:lnTo>
                  <a:lnTo>
                    <a:pt x="2" y="3"/>
                  </a:lnTo>
                  <a:lnTo>
                    <a:pt x="5" y="0"/>
                  </a:lnTo>
                  <a:lnTo>
                    <a:pt x="21" y="5"/>
                  </a:lnTo>
                  <a:lnTo>
                    <a:pt x="21" y="5"/>
                  </a:lnTo>
                  <a:lnTo>
                    <a:pt x="17" y="22"/>
                  </a:lnTo>
                  <a:lnTo>
                    <a:pt x="17" y="24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06" name="ïŝļîde">
              <a:extLst>
                <a:ext uri="{FF2B5EF4-FFF2-40B4-BE49-F238E27FC236}">
                  <a16:creationId xmlns:a16="http://schemas.microsoft.com/office/drawing/2014/main" id="{3B3AC8CD-BB35-4B12-A9CE-1E3AA0FE23F5}"/>
                </a:ext>
              </a:extLst>
            </p:cNvPr>
            <p:cNvSpPr/>
            <p:nvPr/>
          </p:nvSpPr>
          <p:spPr bwMode="auto">
            <a:xfrm>
              <a:off x="7877176" y="4197351"/>
              <a:ext cx="44450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3 h 12"/>
                <a:gd name="T6" fmla="*/ 11 w 12"/>
                <a:gd name="T7" fmla="*/ 10 h 12"/>
                <a:gd name="T8" fmla="*/ 9 w 12"/>
                <a:gd name="T9" fmla="*/ 12 h 12"/>
                <a:gd name="T10" fmla="*/ 2 w 12"/>
                <a:gd name="T11" fmla="*/ 10 h 12"/>
                <a:gd name="T12" fmla="*/ 1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0" y="11"/>
                    <a:pt x="10" y="12"/>
                    <a:pt x="9" y="1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1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07" name="î$1îḋè">
              <a:extLst>
                <a:ext uri="{FF2B5EF4-FFF2-40B4-BE49-F238E27FC236}">
                  <a16:creationId xmlns:a16="http://schemas.microsoft.com/office/drawing/2014/main" id="{C051EEBB-4852-4D84-A073-5C922EA5749F}"/>
                </a:ext>
              </a:extLst>
            </p:cNvPr>
            <p:cNvSpPr/>
            <p:nvPr/>
          </p:nvSpPr>
          <p:spPr bwMode="auto">
            <a:xfrm>
              <a:off x="7883526" y="4202113"/>
              <a:ext cx="34925" cy="33338"/>
            </a:xfrm>
            <a:custGeom>
              <a:avLst/>
              <a:gdLst>
                <a:gd name="T0" fmla="*/ 0 w 22"/>
                <a:gd name="T1" fmla="*/ 18 h 21"/>
                <a:gd name="T2" fmla="*/ 0 w 22"/>
                <a:gd name="T3" fmla="*/ 16 h 21"/>
                <a:gd name="T4" fmla="*/ 3 w 22"/>
                <a:gd name="T5" fmla="*/ 0 h 21"/>
                <a:gd name="T6" fmla="*/ 5 w 22"/>
                <a:gd name="T7" fmla="*/ 0 h 21"/>
                <a:gd name="T8" fmla="*/ 22 w 22"/>
                <a:gd name="T9" fmla="*/ 4 h 21"/>
                <a:gd name="T10" fmla="*/ 22 w 22"/>
                <a:gd name="T11" fmla="*/ 4 h 21"/>
                <a:gd name="T12" fmla="*/ 17 w 22"/>
                <a:gd name="T13" fmla="*/ 21 h 21"/>
                <a:gd name="T14" fmla="*/ 17 w 22"/>
                <a:gd name="T15" fmla="*/ 21 h 21"/>
                <a:gd name="T16" fmla="*/ 0 w 22"/>
                <a:gd name="T17" fmla="*/ 1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1">
                  <a:moveTo>
                    <a:pt x="0" y="18"/>
                  </a:moveTo>
                  <a:lnTo>
                    <a:pt x="0" y="16"/>
                  </a:lnTo>
                  <a:lnTo>
                    <a:pt x="3" y="0"/>
                  </a:lnTo>
                  <a:lnTo>
                    <a:pt x="5" y="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7" y="21"/>
                  </a:lnTo>
                  <a:lnTo>
                    <a:pt x="17" y="21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08" name="î$1íḓe">
              <a:extLst>
                <a:ext uri="{FF2B5EF4-FFF2-40B4-BE49-F238E27FC236}">
                  <a16:creationId xmlns:a16="http://schemas.microsoft.com/office/drawing/2014/main" id="{9199E7AC-B099-4843-AC89-65265C085015}"/>
                </a:ext>
              </a:extLst>
            </p:cNvPr>
            <p:cNvSpPr/>
            <p:nvPr/>
          </p:nvSpPr>
          <p:spPr bwMode="auto">
            <a:xfrm>
              <a:off x="7921626" y="4208463"/>
              <a:ext cx="44450" cy="41275"/>
            </a:xfrm>
            <a:custGeom>
              <a:avLst/>
              <a:gdLst>
                <a:gd name="T0" fmla="*/ 4 w 12"/>
                <a:gd name="T1" fmla="*/ 0 h 11"/>
                <a:gd name="T2" fmla="*/ 11 w 12"/>
                <a:gd name="T3" fmla="*/ 1 h 11"/>
                <a:gd name="T4" fmla="*/ 12 w 12"/>
                <a:gd name="T5" fmla="*/ 3 h 11"/>
                <a:gd name="T6" fmla="*/ 11 w 12"/>
                <a:gd name="T7" fmla="*/ 10 h 11"/>
                <a:gd name="T8" fmla="*/ 9 w 12"/>
                <a:gd name="T9" fmla="*/ 11 h 11"/>
                <a:gd name="T10" fmla="*/ 2 w 12"/>
                <a:gd name="T11" fmla="*/ 10 h 11"/>
                <a:gd name="T12" fmla="*/ 1 w 12"/>
                <a:gd name="T13" fmla="*/ 8 h 11"/>
                <a:gd name="T14" fmla="*/ 2 w 12"/>
                <a:gd name="T15" fmla="*/ 1 h 11"/>
                <a:gd name="T16" fmla="*/ 4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2" y="1"/>
                    <a:pt x="12" y="2"/>
                    <a:pt x="12" y="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1"/>
                    <a:pt x="9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9"/>
                    <a:pt x="0" y="9"/>
                    <a:pt x="1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09" name="íśļíde">
              <a:extLst>
                <a:ext uri="{FF2B5EF4-FFF2-40B4-BE49-F238E27FC236}">
                  <a16:creationId xmlns:a16="http://schemas.microsoft.com/office/drawing/2014/main" id="{92219C84-D7C1-48D4-AE49-A6F4381E4E08}"/>
                </a:ext>
              </a:extLst>
            </p:cNvPr>
            <p:cNvSpPr/>
            <p:nvPr/>
          </p:nvSpPr>
          <p:spPr bwMode="auto">
            <a:xfrm>
              <a:off x="7929563" y="4213226"/>
              <a:ext cx="33338" cy="33338"/>
            </a:xfrm>
            <a:custGeom>
              <a:avLst/>
              <a:gdLst>
                <a:gd name="T0" fmla="*/ 0 w 21"/>
                <a:gd name="T1" fmla="*/ 19 h 21"/>
                <a:gd name="T2" fmla="*/ 0 w 21"/>
                <a:gd name="T3" fmla="*/ 16 h 21"/>
                <a:gd name="T4" fmla="*/ 2 w 21"/>
                <a:gd name="T5" fmla="*/ 0 h 21"/>
                <a:gd name="T6" fmla="*/ 4 w 21"/>
                <a:gd name="T7" fmla="*/ 0 h 21"/>
                <a:gd name="T8" fmla="*/ 21 w 21"/>
                <a:gd name="T9" fmla="*/ 2 h 21"/>
                <a:gd name="T10" fmla="*/ 21 w 21"/>
                <a:gd name="T11" fmla="*/ 4 h 21"/>
                <a:gd name="T12" fmla="*/ 19 w 21"/>
                <a:gd name="T13" fmla="*/ 21 h 21"/>
                <a:gd name="T14" fmla="*/ 16 w 21"/>
                <a:gd name="T15" fmla="*/ 21 h 21"/>
                <a:gd name="T16" fmla="*/ 0 w 21"/>
                <a:gd name="T17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9"/>
                  </a:moveTo>
                  <a:lnTo>
                    <a:pt x="0" y="16"/>
                  </a:lnTo>
                  <a:lnTo>
                    <a:pt x="2" y="0"/>
                  </a:lnTo>
                  <a:lnTo>
                    <a:pt x="4" y="0"/>
                  </a:lnTo>
                  <a:lnTo>
                    <a:pt x="21" y="2"/>
                  </a:lnTo>
                  <a:lnTo>
                    <a:pt x="21" y="4"/>
                  </a:lnTo>
                  <a:lnTo>
                    <a:pt x="19" y="21"/>
                  </a:lnTo>
                  <a:lnTo>
                    <a:pt x="16" y="21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10" name="í$ḻiḑè">
              <a:extLst>
                <a:ext uri="{FF2B5EF4-FFF2-40B4-BE49-F238E27FC236}">
                  <a16:creationId xmlns:a16="http://schemas.microsoft.com/office/drawing/2014/main" id="{2AAC467A-1625-4251-8CB3-7C1549729B9C}"/>
                </a:ext>
              </a:extLst>
            </p:cNvPr>
            <p:cNvSpPr/>
            <p:nvPr/>
          </p:nvSpPr>
          <p:spPr bwMode="auto">
            <a:xfrm>
              <a:off x="7970838" y="4216401"/>
              <a:ext cx="44450" cy="44450"/>
            </a:xfrm>
            <a:custGeom>
              <a:avLst/>
              <a:gdLst>
                <a:gd name="T0" fmla="*/ 3 w 12"/>
                <a:gd name="T1" fmla="*/ 0 h 12"/>
                <a:gd name="T2" fmla="*/ 10 w 12"/>
                <a:gd name="T3" fmla="*/ 2 h 12"/>
                <a:gd name="T4" fmla="*/ 11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9 h 12"/>
                <a:gd name="T14" fmla="*/ 1 w 12"/>
                <a:gd name="T15" fmla="*/ 2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1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9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1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11" name="iŝļïḋé">
              <a:extLst>
                <a:ext uri="{FF2B5EF4-FFF2-40B4-BE49-F238E27FC236}">
                  <a16:creationId xmlns:a16="http://schemas.microsoft.com/office/drawing/2014/main" id="{4E232BD5-E0CC-48EF-8E37-4252C93FC141}"/>
                </a:ext>
              </a:extLst>
            </p:cNvPr>
            <p:cNvSpPr/>
            <p:nvPr/>
          </p:nvSpPr>
          <p:spPr bwMode="auto">
            <a:xfrm>
              <a:off x="7974013" y="4224338"/>
              <a:ext cx="33338" cy="33338"/>
            </a:xfrm>
            <a:custGeom>
              <a:avLst/>
              <a:gdLst>
                <a:gd name="T0" fmla="*/ 0 w 21"/>
                <a:gd name="T1" fmla="*/ 16 h 21"/>
                <a:gd name="T2" fmla="*/ 0 w 21"/>
                <a:gd name="T3" fmla="*/ 16 h 21"/>
                <a:gd name="T4" fmla="*/ 3 w 21"/>
                <a:gd name="T5" fmla="*/ 0 h 21"/>
                <a:gd name="T6" fmla="*/ 5 w 21"/>
                <a:gd name="T7" fmla="*/ 0 h 21"/>
                <a:gd name="T8" fmla="*/ 21 w 21"/>
                <a:gd name="T9" fmla="*/ 2 h 21"/>
                <a:gd name="T10" fmla="*/ 21 w 21"/>
                <a:gd name="T11" fmla="*/ 4 h 21"/>
                <a:gd name="T12" fmla="*/ 19 w 21"/>
                <a:gd name="T13" fmla="*/ 21 h 21"/>
                <a:gd name="T14" fmla="*/ 17 w 21"/>
                <a:gd name="T15" fmla="*/ 21 h 21"/>
                <a:gd name="T16" fmla="*/ 0 w 21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6"/>
                  </a:moveTo>
                  <a:lnTo>
                    <a:pt x="0" y="16"/>
                  </a:lnTo>
                  <a:lnTo>
                    <a:pt x="3" y="0"/>
                  </a:lnTo>
                  <a:lnTo>
                    <a:pt x="5" y="0"/>
                  </a:lnTo>
                  <a:lnTo>
                    <a:pt x="21" y="2"/>
                  </a:lnTo>
                  <a:lnTo>
                    <a:pt x="21" y="4"/>
                  </a:lnTo>
                  <a:lnTo>
                    <a:pt x="19" y="21"/>
                  </a:lnTo>
                  <a:lnTo>
                    <a:pt x="17" y="21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12" name="íṧľíḓê">
              <a:extLst>
                <a:ext uri="{FF2B5EF4-FFF2-40B4-BE49-F238E27FC236}">
                  <a16:creationId xmlns:a16="http://schemas.microsoft.com/office/drawing/2014/main" id="{341230BF-0F46-4BDE-9069-5D8FAA77DD81}"/>
                </a:ext>
              </a:extLst>
            </p:cNvPr>
            <p:cNvSpPr/>
            <p:nvPr/>
          </p:nvSpPr>
          <p:spPr bwMode="auto">
            <a:xfrm>
              <a:off x="8015288" y="4227513"/>
              <a:ext cx="46038" cy="44450"/>
            </a:xfrm>
            <a:custGeom>
              <a:avLst/>
              <a:gdLst>
                <a:gd name="T0" fmla="*/ 3 w 12"/>
                <a:gd name="T1" fmla="*/ 0 h 12"/>
                <a:gd name="T2" fmla="*/ 10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8 h 12"/>
                <a:gd name="T14" fmla="*/ 1 w 12"/>
                <a:gd name="T15" fmla="*/ 1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1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2" y="1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13" name="išḷîḓè">
              <a:extLst>
                <a:ext uri="{FF2B5EF4-FFF2-40B4-BE49-F238E27FC236}">
                  <a16:creationId xmlns:a16="http://schemas.microsoft.com/office/drawing/2014/main" id="{3B400EF5-E766-4562-86BB-8A9698C8AF9C}"/>
                </a:ext>
              </a:extLst>
            </p:cNvPr>
            <p:cNvSpPr/>
            <p:nvPr/>
          </p:nvSpPr>
          <p:spPr bwMode="auto">
            <a:xfrm>
              <a:off x="8020051" y="4230688"/>
              <a:ext cx="33338" cy="38100"/>
            </a:xfrm>
            <a:custGeom>
              <a:avLst/>
              <a:gdLst>
                <a:gd name="T0" fmla="*/ 0 w 21"/>
                <a:gd name="T1" fmla="*/ 19 h 24"/>
                <a:gd name="T2" fmla="*/ 0 w 21"/>
                <a:gd name="T3" fmla="*/ 19 h 24"/>
                <a:gd name="T4" fmla="*/ 4 w 21"/>
                <a:gd name="T5" fmla="*/ 3 h 24"/>
                <a:gd name="T6" fmla="*/ 4 w 21"/>
                <a:gd name="T7" fmla="*/ 0 h 24"/>
                <a:gd name="T8" fmla="*/ 21 w 21"/>
                <a:gd name="T9" fmla="*/ 5 h 24"/>
                <a:gd name="T10" fmla="*/ 21 w 21"/>
                <a:gd name="T11" fmla="*/ 5 h 24"/>
                <a:gd name="T12" fmla="*/ 18 w 21"/>
                <a:gd name="T13" fmla="*/ 22 h 24"/>
                <a:gd name="T14" fmla="*/ 16 w 21"/>
                <a:gd name="T15" fmla="*/ 24 h 24"/>
                <a:gd name="T16" fmla="*/ 0 w 21"/>
                <a:gd name="T17" fmla="*/ 1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4">
                  <a:moveTo>
                    <a:pt x="0" y="19"/>
                  </a:moveTo>
                  <a:lnTo>
                    <a:pt x="0" y="19"/>
                  </a:lnTo>
                  <a:lnTo>
                    <a:pt x="4" y="3"/>
                  </a:lnTo>
                  <a:lnTo>
                    <a:pt x="4" y="0"/>
                  </a:lnTo>
                  <a:lnTo>
                    <a:pt x="21" y="5"/>
                  </a:lnTo>
                  <a:lnTo>
                    <a:pt x="21" y="5"/>
                  </a:lnTo>
                  <a:lnTo>
                    <a:pt x="18" y="22"/>
                  </a:lnTo>
                  <a:lnTo>
                    <a:pt x="16" y="24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14" name="iṣlïḍê">
              <a:extLst>
                <a:ext uri="{FF2B5EF4-FFF2-40B4-BE49-F238E27FC236}">
                  <a16:creationId xmlns:a16="http://schemas.microsoft.com/office/drawing/2014/main" id="{CCB27AA0-4C23-4C95-97BC-9B3D3C0A950E}"/>
                </a:ext>
              </a:extLst>
            </p:cNvPr>
            <p:cNvSpPr/>
            <p:nvPr/>
          </p:nvSpPr>
          <p:spPr bwMode="auto">
            <a:xfrm>
              <a:off x="8061326" y="4238626"/>
              <a:ext cx="44450" cy="46038"/>
            </a:xfrm>
            <a:custGeom>
              <a:avLst/>
              <a:gdLst>
                <a:gd name="T0" fmla="*/ 3 w 12"/>
                <a:gd name="T1" fmla="*/ 0 h 12"/>
                <a:gd name="T2" fmla="*/ 11 w 12"/>
                <a:gd name="T3" fmla="*/ 1 h 12"/>
                <a:gd name="T4" fmla="*/ 12 w 12"/>
                <a:gd name="T5" fmla="*/ 3 h 12"/>
                <a:gd name="T6" fmla="*/ 10 w 12"/>
                <a:gd name="T7" fmla="*/ 10 h 12"/>
                <a:gd name="T8" fmla="*/ 8 w 12"/>
                <a:gd name="T9" fmla="*/ 11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1" y="2"/>
                    <a:pt x="12" y="2"/>
                    <a:pt x="12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8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15" name="íṥļíḍê">
              <a:extLst>
                <a:ext uri="{FF2B5EF4-FFF2-40B4-BE49-F238E27FC236}">
                  <a16:creationId xmlns:a16="http://schemas.microsoft.com/office/drawing/2014/main" id="{7D98C63A-40A3-4B9E-AFD1-42A90CE26D74}"/>
                </a:ext>
              </a:extLst>
            </p:cNvPr>
            <p:cNvSpPr/>
            <p:nvPr/>
          </p:nvSpPr>
          <p:spPr bwMode="auto">
            <a:xfrm>
              <a:off x="8064501" y="4243388"/>
              <a:ext cx="38100" cy="33338"/>
            </a:xfrm>
            <a:custGeom>
              <a:avLst/>
              <a:gdLst>
                <a:gd name="T0" fmla="*/ 0 w 24"/>
                <a:gd name="T1" fmla="*/ 18 h 21"/>
                <a:gd name="T2" fmla="*/ 0 w 24"/>
                <a:gd name="T3" fmla="*/ 16 h 21"/>
                <a:gd name="T4" fmla="*/ 5 w 24"/>
                <a:gd name="T5" fmla="*/ 0 h 21"/>
                <a:gd name="T6" fmla="*/ 5 w 24"/>
                <a:gd name="T7" fmla="*/ 0 h 21"/>
                <a:gd name="T8" fmla="*/ 21 w 24"/>
                <a:gd name="T9" fmla="*/ 4 h 21"/>
                <a:gd name="T10" fmla="*/ 24 w 24"/>
                <a:gd name="T11" fmla="*/ 4 h 21"/>
                <a:gd name="T12" fmla="*/ 19 w 24"/>
                <a:gd name="T13" fmla="*/ 21 h 21"/>
                <a:gd name="T14" fmla="*/ 19 w 24"/>
                <a:gd name="T15" fmla="*/ 21 h 21"/>
                <a:gd name="T16" fmla="*/ 0 w 24"/>
                <a:gd name="T17" fmla="*/ 1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">
                  <a:moveTo>
                    <a:pt x="0" y="18"/>
                  </a:moveTo>
                  <a:lnTo>
                    <a:pt x="0" y="16"/>
                  </a:lnTo>
                  <a:lnTo>
                    <a:pt x="5" y="0"/>
                  </a:lnTo>
                  <a:lnTo>
                    <a:pt x="5" y="0"/>
                  </a:lnTo>
                  <a:lnTo>
                    <a:pt x="21" y="4"/>
                  </a:lnTo>
                  <a:lnTo>
                    <a:pt x="24" y="4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16" name="íṩļîḍé">
              <a:extLst>
                <a:ext uri="{FF2B5EF4-FFF2-40B4-BE49-F238E27FC236}">
                  <a16:creationId xmlns:a16="http://schemas.microsoft.com/office/drawing/2014/main" id="{CB351695-5F2B-4727-A52B-379412473E9A}"/>
                </a:ext>
              </a:extLst>
            </p:cNvPr>
            <p:cNvSpPr/>
            <p:nvPr/>
          </p:nvSpPr>
          <p:spPr bwMode="auto">
            <a:xfrm>
              <a:off x="8105776" y="4246563"/>
              <a:ext cx="44450" cy="44450"/>
            </a:xfrm>
            <a:custGeom>
              <a:avLst/>
              <a:gdLst>
                <a:gd name="T0" fmla="*/ 4 w 12"/>
                <a:gd name="T1" fmla="*/ 1 h 12"/>
                <a:gd name="T2" fmla="*/ 11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1 h 12"/>
                <a:gd name="T12" fmla="*/ 0 w 12"/>
                <a:gd name="T13" fmla="*/ 9 h 12"/>
                <a:gd name="T14" fmla="*/ 2 w 12"/>
                <a:gd name="T15" fmla="*/ 2 h 12"/>
                <a:gd name="T16" fmla="*/ 4 w 12"/>
                <a:gd name="T17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1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8" y="12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0"/>
                    <a:pt x="0" y="10"/>
                    <a:pt x="0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4" y="1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17" name="ïṧḻíďê">
              <a:extLst>
                <a:ext uri="{FF2B5EF4-FFF2-40B4-BE49-F238E27FC236}">
                  <a16:creationId xmlns:a16="http://schemas.microsoft.com/office/drawing/2014/main" id="{F99F1E4A-1F25-400A-8E7D-7C30649BD08C}"/>
                </a:ext>
              </a:extLst>
            </p:cNvPr>
            <p:cNvSpPr/>
            <p:nvPr/>
          </p:nvSpPr>
          <p:spPr bwMode="auto">
            <a:xfrm>
              <a:off x="8108951" y="4254501"/>
              <a:ext cx="38100" cy="33338"/>
            </a:xfrm>
            <a:custGeom>
              <a:avLst/>
              <a:gdLst>
                <a:gd name="T0" fmla="*/ 3 w 24"/>
                <a:gd name="T1" fmla="*/ 16 h 21"/>
                <a:gd name="T2" fmla="*/ 0 w 24"/>
                <a:gd name="T3" fmla="*/ 16 h 21"/>
                <a:gd name="T4" fmla="*/ 5 w 24"/>
                <a:gd name="T5" fmla="*/ 0 h 21"/>
                <a:gd name="T6" fmla="*/ 5 w 24"/>
                <a:gd name="T7" fmla="*/ 0 h 21"/>
                <a:gd name="T8" fmla="*/ 22 w 24"/>
                <a:gd name="T9" fmla="*/ 2 h 21"/>
                <a:gd name="T10" fmla="*/ 24 w 24"/>
                <a:gd name="T11" fmla="*/ 4 h 21"/>
                <a:gd name="T12" fmla="*/ 19 w 24"/>
                <a:gd name="T13" fmla="*/ 21 h 21"/>
                <a:gd name="T14" fmla="*/ 19 w 24"/>
                <a:gd name="T15" fmla="*/ 21 h 21"/>
                <a:gd name="T16" fmla="*/ 3 w 24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">
                  <a:moveTo>
                    <a:pt x="3" y="16"/>
                  </a:moveTo>
                  <a:lnTo>
                    <a:pt x="0" y="16"/>
                  </a:lnTo>
                  <a:lnTo>
                    <a:pt x="5" y="0"/>
                  </a:lnTo>
                  <a:lnTo>
                    <a:pt x="5" y="0"/>
                  </a:lnTo>
                  <a:lnTo>
                    <a:pt x="22" y="2"/>
                  </a:lnTo>
                  <a:lnTo>
                    <a:pt x="24" y="4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3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18" name="îsľîḋè">
              <a:extLst>
                <a:ext uri="{FF2B5EF4-FFF2-40B4-BE49-F238E27FC236}">
                  <a16:creationId xmlns:a16="http://schemas.microsoft.com/office/drawing/2014/main" id="{548B4506-1EC1-4BF5-A575-08E91541AA4B}"/>
                </a:ext>
              </a:extLst>
            </p:cNvPr>
            <p:cNvSpPr/>
            <p:nvPr/>
          </p:nvSpPr>
          <p:spPr bwMode="auto">
            <a:xfrm>
              <a:off x="8150226" y="4257676"/>
              <a:ext cx="46038" cy="44450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9 w 12"/>
                <a:gd name="T9" fmla="*/ 12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9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19" name="íŝľíďê">
              <a:extLst>
                <a:ext uri="{FF2B5EF4-FFF2-40B4-BE49-F238E27FC236}">
                  <a16:creationId xmlns:a16="http://schemas.microsoft.com/office/drawing/2014/main" id="{5E4E54C1-32FF-484B-879D-19924864430A}"/>
                </a:ext>
              </a:extLst>
            </p:cNvPr>
            <p:cNvSpPr/>
            <p:nvPr/>
          </p:nvSpPr>
          <p:spPr bwMode="auto">
            <a:xfrm>
              <a:off x="8154988" y="4260851"/>
              <a:ext cx="36513" cy="38100"/>
            </a:xfrm>
            <a:custGeom>
              <a:avLst/>
              <a:gdLst>
                <a:gd name="T0" fmla="*/ 2 w 23"/>
                <a:gd name="T1" fmla="*/ 19 h 24"/>
                <a:gd name="T2" fmla="*/ 0 w 23"/>
                <a:gd name="T3" fmla="*/ 19 h 24"/>
                <a:gd name="T4" fmla="*/ 4 w 23"/>
                <a:gd name="T5" fmla="*/ 3 h 24"/>
                <a:gd name="T6" fmla="*/ 4 w 23"/>
                <a:gd name="T7" fmla="*/ 0 h 24"/>
                <a:gd name="T8" fmla="*/ 23 w 23"/>
                <a:gd name="T9" fmla="*/ 5 h 24"/>
                <a:gd name="T10" fmla="*/ 23 w 23"/>
                <a:gd name="T11" fmla="*/ 7 h 24"/>
                <a:gd name="T12" fmla="*/ 19 w 23"/>
                <a:gd name="T13" fmla="*/ 22 h 24"/>
                <a:gd name="T14" fmla="*/ 19 w 23"/>
                <a:gd name="T15" fmla="*/ 24 h 24"/>
                <a:gd name="T16" fmla="*/ 2 w 23"/>
                <a:gd name="T17" fmla="*/ 1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4">
                  <a:moveTo>
                    <a:pt x="2" y="19"/>
                  </a:moveTo>
                  <a:lnTo>
                    <a:pt x="0" y="19"/>
                  </a:lnTo>
                  <a:lnTo>
                    <a:pt x="4" y="3"/>
                  </a:lnTo>
                  <a:lnTo>
                    <a:pt x="4" y="0"/>
                  </a:lnTo>
                  <a:lnTo>
                    <a:pt x="23" y="5"/>
                  </a:lnTo>
                  <a:lnTo>
                    <a:pt x="23" y="7"/>
                  </a:lnTo>
                  <a:lnTo>
                    <a:pt x="19" y="22"/>
                  </a:lnTo>
                  <a:lnTo>
                    <a:pt x="19" y="24"/>
                  </a:lnTo>
                  <a:lnTo>
                    <a:pt x="2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20" name="iślïḑé">
              <a:extLst>
                <a:ext uri="{FF2B5EF4-FFF2-40B4-BE49-F238E27FC236}">
                  <a16:creationId xmlns:a16="http://schemas.microsoft.com/office/drawing/2014/main" id="{81A43870-FCC2-4690-90CD-99418A9BEEE8}"/>
                </a:ext>
              </a:extLst>
            </p:cNvPr>
            <p:cNvSpPr/>
            <p:nvPr/>
          </p:nvSpPr>
          <p:spPr bwMode="auto">
            <a:xfrm>
              <a:off x="8196263" y="4268788"/>
              <a:ext cx="44450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3 h 12"/>
                <a:gd name="T6" fmla="*/ 10 w 12"/>
                <a:gd name="T7" fmla="*/ 10 h 12"/>
                <a:gd name="T8" fmla="*/ 9 w 12"/>
                <a:gd name="T9" fmla="*/ 12 h 12"/>
                <a:gd name="T10" fmla="*/ 2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9" y="1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21" name="iSľîdè">
              <a:extLst>
                <a:ext uri="{FF2B5EF4-FFF2-40B4-BE49-F238E27FC236}">
                  <a16:creationId xmlns:a16="http://schemas.microsoft.com/office/drawing/2014/main" id="{AFB63440-049B-4D02-B6E5-5BE89B93DAD3}"/>
                </a:ext>
              </a:extLst>
            </p:cNvPr>
            <p:cNvSpPr/>
            <p:nvPr/>
          </p:nvSpPr>
          <p:spPr bwMode="auto">
            <a:xfrm>
              <a:off x="8202613" y="4271963"/>
              <a:ext cx="34925" cy="34925"/>
            </a:xfrm>
            <a:custGeom>
              <a:avLst/>
              <a:gdLst>
                <a:gd name="T0" fmla="*/ 0 w 22"/>
                <a:gd name="T1" fmla="*/ 19 h 22"/>
                <a:gd name="T2" fmla="*/ 0 w 22"/>
                <a:gd name="T3" fmla="*/ 17 h 22"/>
                <a:gd name="T4" fmla="*/ 3 w 22"/>
                <a:gd name="T5" fmla="*/ 0 h 22"/>
                <a:gd name="T6" fmla="*/ 5 w 22"/>
                <a:gd name="T7" fmla="*/ 0 h 22"/>
                <a:gd name="T8" fmla="*/ 22 w 22"/>
                <a:gd name="T9" fmla="*/ 5 h 22"/>
                <a:gd name="T10" fmla="*/ 22 w 22"/>
                <a:gd name="T11" fmla="*/ 5 h 22"/>
                <a:gd name="T12" fmla="*/ 17 w 22"/>
                <a:gd name="T13" fmla="*/ 22 h 22"/>
                <a:gd name="T14" fmla="*/ 17 w 22"/>
                <a:gd name="T15" fmla="*/ 22 h 22"/>
                <a:gd name="T16" fmla="*/ 0 w 22"/>
                <a:gd name="T17" fmla="*/ 1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2">
                  <a:moveTo>
                    <a:pt x="0" y="19"/>
                  </a:moveTo>
                  <a:lnTo>
                    <a:pt x="0" y="17"/>
                  </a:lnTo>
                  <a:lnTo>
                    <a:pt x="3" y="0"/>
                  </a:lnTo>
                  <a:lnTo>
                    <a:pt x="5" y="0"/>
                  </a:lnTo>
                  <a:lnTo>
                    <a:pt x="22" y="5"/>
                  </a:lnTo>
                  <a:lnTo>
                    <a:pt x="22" y="5"/>
                  </a:lnTo>
                  <a:lnTo>
                    <a:pt x="17" y="22"/>
                  </a:lnTo>
                  <a:lnTo>
                    <a:pt x="17" y="22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22" name="íṩľíḓê">
              <a:extLst>
                <a:ext uri="{FF2B5EF4-FFF2-40B4-BE49-F238E27FC236}">
                  <a16:creationId xmlns:a16="http://schemas.microsoft.com/office/drawing/2014/main" id="{4A0F50D4-2AD3-4C3A-9A02-F7FF7F922A9A}"/>
                </a:ext>
              </a:extLst>
            </p:cNvPr>
            <p:cNvSpPr/>
            <p:nvPr/>
          </p:nvSpPr>
          <p:spPr bwMode="auto">
            <a:xfrm>
              <a:off x="8240713" y="4279901"/>
              <a:ext cx="46038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1 h 12"/>
                <a:gd name="T4" fmla="*/ 12 w 12"/>
                <a:gd name="T5" fmla="*/ 3 h 12"/>
                <a:gd name="T6" fmla="*/ 11 w 12"/>
                <a:gd name="T7" fmla="*/ 10 h 12"/>
                <a:gd name="T8" fmla="*/ 9 w 12"/>
                <a:gd name="T9" fmla="*/ 11 h 12"/>
                <a:gd name="T10" fmla="*/ 2 w 12"/>
                <a:gd name="T11" fmla="*/ 10 h 12"/>
                <a:gd name="T12" fmla="*/ 1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2" y="2"/>
                    <a:pt x="12" y="2"/>
                    <a:pt x="12" y="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0" y="11"/>
                    <a:pt x="10" y="12"/>
                    <a:pt x="9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1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23" name="íṧḷídè">
              <a:extLst>
                <a:ext uri="{FF2B5EF4-FFF2-40B4-BE49-F238E27FC236}">
                  <a16:creationId xmlns:a16="http://schemas.microsoft.com/office/drawing/2014/main" id="{41620FE4-41FE-402D-8DD0-76836A7F3FE5}"/>
                </a:ext>
              </a:extLst>
            </p:cNvPr>
            <p:cNvSpPr/>
            <p:nvPr/>
          </p:nvSpPr>
          <p:spPr bwMode="auto">
            <a:xfrm>
              <a:off x="8248651" y="4284663"/>
              <a:ext cx="33338" cy="33338"/>
            </a:xfrm>
            <a:custGeom>
              <a:avLst/>
              <a:gdLst>
                <a:gd name="T0" fmla="*/ 0 w 21"/>
                <a:gd name="T1" fmla="*/ 19 h 21"/>
                <a:gd name="T2" fmla="*/ 0 w 21"/>
                <a:gd name="T3" fmla="*/ 16 h 21"/>
                <a:gd name="T4" fmla="*/ 2 w 21"/>
                <a:gd name="T5" fmla="*/ 0 h 21"/>
                <a:gd name="T6" fmla="*/ 5 w 21"/>
                <a:gd name="T7" fmla="*/ 0 h 21"/>
                <a:gd name="T8" fmla="*/ 21 w 21"/>
                <a:gd name="T9" fmla="*/ 4 h 21"/>
                <a:gd name="T10" fmla="*/ 21 w 21"/>
                <a:gd name="T11" fmla="*/ 4 h 21"/>
                <a:gd name="T12" fmla="*/ 16 w 21"/>
                <a:gd name="T13" fmla="*/ 21 h 21"/>
                <a:gd name="T14" fmla="*/ 16 w 21"/>
                <a:gd name="T15" fmla="*/ 21 h 21"/>
                <a:gd name="T16" fmla="*/ 0 w 21"/>
                <a:gd name="T17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9"/>
                  </a:moveTo>
                  <a:lnTo>
                    <a:pt x="0" y="16"/>
                  </a:lnTo>
                  <a:lnTo>
                    <a:pt x="2" y="0"/>
                  </a:lnTo>
                  <a:lnTo>
                    <a:pt x="5" y="0"/>
                  </a:lnTo>
                  <a:lnTo>
                    <a:pt x="21" y="4"/>
                  </a:lnTo>
                  <a:lnTo>
                    <a:pt x="21" y="4"/>
                  </a:lnTo>
                  <a:lnTo>
                    <a:pt x="16" y="21"/>
                  </a:lnTo>
                  <a:lnTo>
                    <a:pt x="16" y="21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24" name="íṣľíďé">
              <a:extLst>
                <a:ext uri="{FF2B5EF4-FFF2-40B4-BE49-F238E27FC236}">
                  <a16:creationId xmlns:a16="http://schemas.microsoft.com/office/drawing/2014/main" id="{D7B6FC30-64D0-4AB8-81A2-1550BC30AD96}"/>
                </a:ext>
              </a:extLst>
            </p:cNvPr>
            <p:cNvSpPr/>
            <p:nvPr/>
          </p:nvSpPr>
          <p:spPr bwMode="auto">
            <a:xfrm>
              <a:off x="7685088" y="4197351"/>
              <a:ext cx="44450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4 h 12"/>
                <a:gd name="T6" fmla="*/ 11 w 12"/>
                <a:gd name="T7" fmla="*/ 11 h 12"/>
                <a:gd name="T8" fmla="*/ 9 w 12"/>
                <a:gd name="T9" fmla="*/ 12 h 12"/>
                <a:gd name="T10" fmla="*/ 2 w 12"/>
                <a:gd name="T11" fmla="*/ 10 h 12"/>
                <a:gd name="T12" fmla="*/ 0 w 12"/>
                <a:gd name="T13" fmla="*/ 8 h 12"/>
                <a:gd name="T14" fmla="*/ 2 w 12"/>
                <a:gd name="T15" fmla="*/ 2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0" y="12"/>
                    <a:pt x="10" y="12"/>
                    <a:pt x="9" y="1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0" y="8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25" name="íṧļîḑe">
              <a:extLst>
                <a:ext uri="{FF2B5EF4-FFF2-40B4-BE49-F238E27FC236}">
                  <a16:creationId xmlns:a16="http://schemas.microsoft.com/office/drawing/2014/main" id="{4AAE57A3-53F3-4354-9C18-7DD82A95B762}"/>
                </a:ext>
              </a:extLst>
            </p:cNvPr>
            <p:cNvSpPr/>
            <p:nvPr/>
          </p:nvSpPr>
          <p:spPr bwMode="auto">
            <a:xfrm>
              <a:off x="7693026" y="4205288"/>
              <a:ext cx="33338" cy="33338"/>
            </a:xfrm>
            <a:custGeom>
              <a:avLst/>
              <a:gdLst>
                <a:gd name="T0" fmla="*/ 0 w 21"/>
                <a:gd name="T1" fmla="*/ 16 h 21"/>
                <a:gd name="T2" fmla="*/ 0 w 21"/>
                <a:gd name="T3" fmla="*/ 16 h 21"/>
                <a:gd name="T4" fmla="*/ 2 w 21"/>
                <a:gd name="T5" fmla="*/ 0 h 21"/>
                <a:gd name="T6" fmla="*/ 4 w 21"/>
                <a:gd name="T7" fmla="*/ 0 h 21"/>
                <a:gd name="T8" fmla="*/ 21 w 21"/>
                <a:gd name="T9" fmla="*/ 2 h 21"/>
                <a:gd name="T10" fmla="*/ 21 w 21"/>
                <a:gd name="T11" fmla="*/ 5 h 21"/>
                <a:gd name="T12" fmla="*/ 16 w 21"/>
                <a:gd name="T13" fmla="*/ 19 h 21"/>
                <a:gd name="T14" fmla="*/ 16 w 21"/>
                <a:gd name="T15" fmla="*/ 21 h 21"/>
                <a:gd name="T16" fmla="*/ 0 w 21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6"/>
                  </a:moveTo>
                  <a:lnTo>
                    <a:pt x="0" y="16"/>
                  </a:lnTo>
                  <a:lnTo>
                    <a:pt x="2" y="0"/>
                  </a:lnTo>
                  <a:lnTo>
                    <a:pt x="4" y="0"/>
                  </a:lnTo>
                  <a:lnTo>
                    <a:pt x="21" y="2"/>
                  </a:lnTo>
                  <a:lnTo>
                    <a:pt x="21" y="5"/>
                  </a:lnTo>
                  <a:lnTo>
                    <a:pt x="16" y="19"/>
                  </a:lnTo>
                  <a:lnTo>
                    <a:pt x="16" y="21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26" name="ísliḋê">
              <a:extLst>
                <a:ext uri="{FF2B5EF4-FFF2-40B4-BE49-F238E27FC236}">
                  <a16:creationId xmlns:a16="http://schemas.microsoft.com/office/drawing/2014/main" id="{4C12D566-05E1-4FCA-ACF5-A03155417E1B}"/>
                </a:ext>
              </a:extLst>
            </p:cNvPr>
            <p:cNvSpPr/>
            <p:nvPr/>
          </p:nvSpPr>
          <p:spPr bwMode="auto">
            <a:xfrm>
              <a:off x="7729538" y="4208463"/>
              <a:ext cx="46038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4 h 12"/>
                <a:gd name="T6" fmla="*/ 11 w 12"/>
                <a:gd name="T7" fmla="*/ 10 h 12"/>
                <a:gd name="T8" fmla="*/ 9 w 12"/>
                <a:gd name="T9" fmla="*/ 12 h 12"/>
                <a:gd name="T10" fmla="*/ 2 w 12"/>
                <a:gd name="T11" fmla="*/ 10 h 12"/>
                <a:gd name="T12" fmla="*/ 1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0" y="11"/>
                    <a:pt x="10" y="12"/>
                    <a:pt x="9" y="1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1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27" name="íS1iḍé">
              <a:extLst>
                <a:ext uri="{FF2B5EF4-FFF2-40B4-BE49-F238E27FC236}">
                  <a16:creationId xmlns:a16="http://schemas.microsoft.com/office/drawing/2014/main" id="{B7895213-4D3B-49A2-A6AC-0AEB432946EB}"/>
                </a:ext>
              </a:extLst>
            </p:cNvPr>
            <p:cNvSpPr/>
            <p:nvPr/>
          </p:nvSpPr>
          <p:spPr bwMode="auto">
            <a:xfrm>
              <a:off x="7737476" y="4213226"/>
              <a:ext cx="33338" cy="33338"/>
            </a:xfrm>
            <a:custGeom>
              <a:avLst/>
              <a:gdLst>
                <a:gd name="T0" fmla="*/ 0 w 21"/>
                <a:gd name="T1" fmla="*/ 19 h 21"/>
                <a:gd name="T2" fmla="*/ 0 w 21"/>
                <a:gd name="T3" fmla="*/ 16 h 21"/>
                <a:gd name="T4" fmla="*/ 2 w 21"/>
                <a:gd name="T5" fmla="*/ 0 h 21"/>
                <a:gd name="T6" fmla="*/ 5 w 21"/>
                <a:gd name="T7" fmla="*/ 0 h 21"/>
                <a:gd name="T8" fmla="*/ 21 w 21"/>
                <a:gd name="T9" fmla="*/ 4 h 21"/>
                <a:gd name="T10" fmla="*/ 21 w 21"/>
                <a:gd name="T11" fmla="*/ 4 h 21"/>
                <a:gd name="T12" fmla="*/ 19 w 21"/>
                <a:gd name="T13" fmla="*/ 21 h 21"/>
                <a:gd name="T14" fmla="*/ 17 w 21"/>
                <a:gd name="T15" fmla="*/ 21 h 21"/>
                <a:gd name="T16" fmla="*/ 0 w 21"/>
                <a:gd name="T17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9"/>
                  </a:moveTo>
                  <a:lnTo>
                    <a:pt x="0" y="16"/>
                  </a:lnTo>
                  <a:lnTo>
                    <a:pt x="2" y="0"/>
                  </a:lnTo>
                  <a:lnTo>
                    <a:pt x="5" y="0"/>
                  </a:lnTo>
                  <a:lnTo>
                    <a:pt x="21" y="4"/>
                  </a:lnTo>
                  <a:lnTo>
                    <a:pt x="21" y="4"/>
                  </a:lnTo>
                  <a:lnTo>
                    <a:pt x="19" y="21"/>
                  </a:lnTo>
                  <a:lnTo>
                    <a:pt x="17" y="21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28" name="ï$ḻîďe">
              <a:extLst>
                <a:ext uri="{FF2B5EF4-FFF2-40B4-BE49-F238E27FC236}">
                  <a16:creationId xmlns:a16="http://schemas.microsoft.com/office/drawing/2014/main" id="{22F9130D-83B7-4A5E-90EC-B6938E23B4FE}"/>
                </a:ext>
              </a:extLst>
            </p:cNvPr>
            <p:cNvSpPr/>
            <p:nvPr/>
          </p:nvSpPr>
          <p:spPr bwMode="auto">
            <a:xfrm>
              <a:off x="7778751" y="4219576"/>
              <a:ext cx="44450" cy="46038"/>
            </a:xfrm>
            <a:custGeom>
              <a:avLst/>
              <a:gdLst>
                <a:gd name="T0" fmla="*/ 3 w 12"/>
                <a:gd name="T1" fmla="*/ 0 h 12"/>
                <a:gd name="T2" fmla="*/ 10 w 12"/>
                <a:gd name="T3" fmla="*/ 1 h 12"/>
                <a:gd name="T4" fmla="*/ 11 w 12"/>
                <a:gd name="T5" fmla="*/ 3 h 12"/>
                <a:gd name="T6" fmla="*/ 10 w 12"/>
                <a:gd name="T7" fmla="*/ 10 h 12"/>
                <a:gd name="T8" fmla="*/ 8 w 12"/>
                <a:gd name="T9" fmla="*/ 11 h 12"/>
                <a:gd name="T10" fmla="*/ 1 w 12"/>
                <a:gd name="T11" fmla="*/ 10 h 12"/>
                <a:gd name="T12" fmla="*/ 0 w 12"/>
                <a:gd name="T13" fmla="*/ 8 h 12"/>
                <a:gd name="T14" fmla="*/ 1 w 12"/>
                <a:gd name="T15" fmla="*/ 1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11" y="2"/>
                    <a:pt x="12" y="2"/>
                    <a:pt x="11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8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0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29" name="iŝ1ïḍê">
              <a:extLst>
                <a:ext uri="{FF2B5EF4-FFF2-40B4-BE49-F238E27FC236}">
                  <a16:creationId xmlns:a16="http://schemas.microsoft.com/office/drawing/2014/main" id="{B026FC69-0802-4C31-93D4-814EDA5F5CAC}"/>
                </a:ext>
              </a:extLst>
            </p:cNvPr>
            <p:cNvSpPr/>
            <p:nvPr/>
          </p:nvSpPr>
          <p:spPr bwMode="auto">
            <a:xfrm>
              <a:off x="7781926" y="4224338"/>
              <a:ext cx="34925" cy="33338"/>
            </a:xfrm>
            <a:custGeom>
              <a:avLst/>
              <a:gdLst>
                <a:gd name="T0" fmla="*/ 0 w 22"/>
                <a:gd name="T1" fmla="*/ 19 h 21"/>
                <a:gd name="T2" fmla="*/ 0 w 22"/>
                <a:gd name="T3" fmla="*/ 16 h 21"/>
                <a:gd name="T4" fmla="*/ 3 w 22"/>
                <a:gd name="T5" fmla="*/ 0 h 21"/>
                <a:gd name="T6" fmla="*/ 5 w 22"/>
                <a:gd name="T7" fmla="*/ 0 h 21"/>
                <a:gd name="T8" fmla="*/ 22 w 22"/>
                <a:gd name="T9" fmla="*/ 4 h 21"/>
                <a:gd name="T10" fmla="*/ 22 w 22"/>
                <a:gd name="T11" fmla="*/ 4 h 21"/>
                <a:gd name="T12" fmla="*/ 19 w 22"/>
                <a:gd name="T13" fmla="*/ 21 h 21"/>
                <a:gd name="T14" fmla="*/ 17 w 22"/>
                <a:gd name="T15" fmla="*/ 21 h 21"/>
                <a:gd name="T16" fmla="*/ 0 w 22"/>
                <a:gd name="T17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1">
                  <a:moveTo>
                    <a:pt x="0" y="19"/>
                  </a:moveTo>
                  <a:lnTo>
                    <a:pt x="0" y="16"/>
                  </a:lnTo>
                  <a:lnTo>
                    <a:pt x="3" y="0"/>
                  </a:lnTo>
                  <a:lnTo>
                    <a:pt x="5" y="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9" y="21"/>
                  </a:lnTo>
                  <a:lnTo>
                    <a:pt x="17" y="21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30" name="íṧ1ïḋe">
              <a:extLst>
                <a:ext uri="{FF2B5EF4-FFF2-40B4-BE49-F238E27FC236}">
                  <a16:creationId xmlns:a16="http://schemas.microsoft.com/office/drawing/2014/main" id="{E5E63980-333F-4883-BF30-55DAF52FB1AC}"/>
                </a:ext>
              </a:extLst>
            </p:cNvPr>
            <p:cNvSpPr/>
            <p:nvPr/>
          </p:nvSpPr>
          <p:spPr bwMode="auto">
            <a:xfrm>
              <a:off x="7823201" y="4227513"/>
              <a:ext cx="46038" cy="44450"/>
            </a:xfrm>
            <a:custGeom>
              <a:avLst/>
              <a:gdLst>
                <a:gd name="T0" fmla="*/ 3 w 12"/>
                <a:gd name="T1" fmla="*/ 1 h 12"/>
                <a:gd name="T2" fmla="*/ 10 w 12"/>
                <a:gd name="T3" fmla="*/ 2 h 12"/>
                <a:gd name="T4" fmla="*/ 11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9 h 12"/>
                <a:gd name="T14" fmla="*/ 1 w 12"/>
                <a:gd name="T15" fmla="*/ 2 h 12"/>
                <a:gd name="T16" fmla="*/ 3 w 12"/>
                <a:gd name="T17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1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1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9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1"/>
                    <a:pt x="2" y="0"/>
                    <a:pt x="3" y="1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31" name="ïṣḻíďé">
              <a:extLst>
                <a:ext uri="{FF2B5EF4-FFF2-40B4-BE49-F238E27FC236}">
                  <a16:creationId xmlns:a16="http://schemas.microsoft.com/office/drawing/2014/main" id="{2F99D454-1F9E-4F09-9A71-AFEDB41A270A}"/>
                </a:ext>
              </a:extLst>
            </p:cNvPr>
            <p:cNvSpPr/>
            <p:nvPr/>
          </p:nvSpPr>
          <p:spPr bwMode="auto">
            <a:xfrm>
              <a:off x="7827963" y="4235451"/>
              <a:ext cx="33338" cy="33338"/>
            </a:xfrm>
            <a:custGeom>
              <a:avLst/>
              <a:gdLst>
                <a:gd name="T0" fmla="*/ 0 w 21"/>
                <a:gd name="T1" fmla="*/ 16 h 21"/>
                <a:gd name="T2" fmla="*/ 0 w 21"/>
                <a:gd name="T3" fmla="*/ 16 h 21"/>
                <a:gd name="T4" fmla="*/ 5 w 21"/>
                <a:gd name="T5" fmla="*/ 0 h 21"/>
                <a:gd name="T6" fmla="*/ 5 w 21"/>
                <a:gd name="T7" fmla="*/ 0 h 21"/>
                <a:gd name="T8" fmla="*/ 21 w 21"/>
                <a:gd name="T9" fmla="*/ 2 h 21"/>
                <a:gd name="T10" fmla="*/ 21 w 21"/>
                <a:gd name="T11" fmla="*/ 5 h 21"/>
                <a:gd name="T12" fmla="*/ 19 w 21"/>
                <a:gd name="T13" fmla="*/ 21 h 21"/>
                <a:gd name="T14" fmla="*/ 16 w 21"/>
                <a:gd name="T15" fmla="*/ 21 h 21"/>
                <a:gd name="T16" fmla="*/ 0 w 21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6"/>
                  </a:moveTo>
                  <a:lnTo>
                    <a:pt x="0" y="16"/>
                  </a:lnTo>
                  <a:lnTo>
                    <a:pt x="5" y="0"/>
                  </a:lnTo>
                  <a:lnTo>
                    <a:pt x="5" y="0"/>
                  </a:lnTo>
                  <a:lnTo>
                    <a:pt x="21" y="2"/>
                  </a:lnTo>
                  <a:lnTo>
                    <a:pt x="21" y="5"/>
                  </a:lnTo>
                  <a:lnTo>
                    <a:pt x="19" y="21"/>
                  </a:lnTo>
                  <a:lnTo>
                    <a:pt x="16" y="21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32" name="ïśľïde">
              <a:extLst>
                <a:ext uri="{FF2B5EF4-FFF2-40B4-BE49-F238E27FC236}">
                  <a16:creationId xmlns:a16="http://schemas.microsoft.com/office/drawing/2014/main" id="{A6FB3481-C2E4-474B-850A-14BC893959B3}"/>
                </a:ext>
              </a:extLst>
            </p:cNvPr>
            <p:cNvSpPr/>
            <p:nvPr/>
          </p:nvSpPr>
          <p:spPr bwMode="auto">
            <a:xfrm>
              <a:off x="7869238" y="4238626"/>
              <a:ext cx="44450" cy="46038"/>
            </a:xfrm>
            <a:custGeom>
              <a:avLst/>
              <a:gdLst>
                <a:gd name="T0" fmla="*/ 3 w 12"/>
                <a:gd name="T1" fmla="*/ 0 h 12"/>
                <a:gd name="T2" fmla="*/ 10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1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33" name="iṡlîḍé">
              <a:extLst>
                <a:ext uri="{FF2B5EF4-FFF2-40B4-BE49-F238E27FC236}">
                  <a16:creationId xmlns:a16="http://schemas.microsoft.com/office/drawing/2014/main" id="{F21F6454-E675-4E39-AD2F-0D0DA0A9FD3D}"/>
                </a:ext>
              </a:extLst>
            </p:cNvPr>
            <p:cNvSpPr/>
            <p:nvPr/>
          </p:nvSpPr>
          <p:spPr bwMode="auto">
            <a:xfrm>
              <a:off x="7872413" y="4243388"/>
              <a:ext cx="34925" cy="36513"/>
            </a:xfrm>
            <a:custGeom>
              <a:avLst/>
              <a:gdLst>
                <a:gd name="T0" fmla="*/ 0 w 22"/>
                <a:gd name="T1" fmla="*/ 18 h 23"/>
                <a:gd name="T2" fmla="*/ 0 w 22"/>
                <a:gd name="T3" fmla="*/ 18 h 23"/>
                <a:gd name="T4" fmla="*/ 5 w 22"/>
                <a:gd name="T5" fmla="*/ 2 h 23"/>
                <a:gd name="T6" fmla="*/ 5 w 22"/>
                <a:gd name="T7" fmla="*/ 0 h 23"/>
                <a:gd name="T8" fmla="*/ 22 w 22"/>
                <a:gd name="T9" fmla="*/ 4 h 23"/>
                <a:gd name="T10" fmla="*/ 22 w 22"/>
                <a:gd name="T11" fmla="*/ 4 h 23"/>
                <a:gd name="T12" fmla="*/ 19 w 22"/>
                <a:gd name="T13" fmla="*/ 21 h 23"/>
                <a:gd name="T14" fmla="*/ 17 w 22"/>
                <a:gd name="T15" fmla="*/ 23 h 23"/>
                <a:gd name="T16" fmla="*/ 0 w 22"/>
                <a:gd name="T17" fmla="*/ 18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3">
                  <a:moveTo>
                    <a:pt x="0" y="18"/>
                  </a:moveTo>
                  <a:lnTo>
                    <a:pt x="0" y="18"/>
                  </a:lnTo>
                  <a:lnTo>
                    <a:pt x="5" y="2"/>
                  </a:lnTo>
                  <a:lnTo>
                    <a:pt x="5" y="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9" y="21"/>
                  </a:lnTo>
                  <a:lnTo>
                    <a:pt x="17" y="23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34" name="îšḻíḍê">
              <a:extLst>
                <a:ext uri="{FF2B5EF4-FFF2-40B4-BE49-F238E27FC236}">
                  <a16:creationId xmlns:a16="http://schemas.microsoft.com/office/drawing/2014/main" id="{12F6CF83-7C7A-4363-B8F8-D8FB4A94E9AC}"/>
                </a:ext>
              </a:extLst>
            </p:cNvPr>
            <p:cNvSpPr/>
            <p:nvPr/>
          </p:nvSpPr>
          <p:spPr bwMode="auto">
            <a:xfrm>
              <a:off x="7913688" y="4249738"/>
              <a:ext cx="46038" cy="46038"/>
            </a:xfrm>
            <a:custGeom>
              <a:avLst/>
              <a:gdLst>
                <a:gd name="T0" fmla="*/ 3 w 12"/>
                <a:gd name="T1" fmla="*/ 0 h 12"/>
                <a:gd name="T2" fmla="*/ 11 w 12"/>
                <a:gd name="T3" fmla="*/ 2 h 12"/>
                <a:gd name="T4" fmla="*/ 12 w 12"/>
                <a:gd name="T5" fmla="*/ 3 h 12"/>
                <a:gd name="T6" fmla="*/ 10 w 12"/>
                <a:gd name="T7" fmla="*/ 10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3"/>
                    <a:pt x="12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35" name="ïṡḷíďé">
              <a:extLst>
                <a:ext uri="{FF2B5EF4-FFF2-40B4-BE49-F238E27FC236}">
                  <a16:creationId xmlns:a16="http://schemas.microsoft.com/office/drawing/2014/main" id="{B0C0081A-DFAE-4217-8B27-AEFB3D030F60}"/>
                </a:ext>
              </a:extLst>
            </p:cNvPr>
            <p:cNvSpPr/>
            <p:nvPr/>
          </p:nvSpPr>
          <p:spPr bwMode="auto">
            <a:xfrm>
              <a:off x="7918451" y="4254501"/>
              <a:ext cx="36513" cy="33338"/>
            </a:xfrm>
            <a:custGeom>
              <a:avLst/>
              <a:gdLst>
                <a:gd name="T0" fmla="*/ 2 w 23"/>
                <a:gd name="T1" fmla="*/ 19 h 21"/>
                <a:gd name="T2" fmla="*/ 0 w 23"/>
                <a:gd name="T3" fmla="*/ 16 h 21"/>
                <a:gd name="T4" fmla="*/ 4 w 23"/>
                <a:gd name="T5" fmla="*/ 0 h 21"/>
                <a:gd name="T6" fmla="*/ 4 w 23"/>
                <a:gd name="T7" fmla="*/ 0 h 21"/>
                <a:gd name="T8" fmla="*/ 21 w 23"/>
                <a:gd name="T9" fmla="*/ 4 h 21"/>
                <a:gd name="T10" fmla="*/ 23 w 23"/>
                <a:gd name="T11" fmla="*/ 4 h 21"/>
                <a:gd name="T12" fmla="*/ 19 w 23"/>
                <a:gd name="T13" fmla="*/ 21 h 21"/>
                <a:gd name="T14" fmla="*/ 19 w 23"/>
                <a:gd name="T15" fmla="*/ 21 h 21"/>
                <a:gd name="T16" fmla="*/ 2 w 23"/>
                <a:gd name="T17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1">
                  <a:moveTo>
                    <a:pt x="2" y="19"/>
                  </a:moveTo>
                  <a:lnTo>
                    <a:pt x="0" y="16"/>
                  </a:lnTo>
                  <a:lnTo>
                    <a:pt x="4" y="0"/>
                  </a:lnTo>
                  <a:lnTo>
                    <a:pt x="4" y="0"/>
                  </a:lnTo>
                  <a:lnTo>
                    <a:pt x="21" y="4"/>
                  </a:lnTo>
                  <a:lnTo>
                    <a:pt x="23" y="4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2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36" name="ïṥḻïḋê">
              <a:extLst>
                <a:ext uri="{FF2B5EF4-FFF2-40B4-BE49-F238E27FC236}">
                  <a16:creationId xmlns:a16="http://schemas.microsoft.com/office/drawing/2014/main" id="{BEDC7625-1974-4D1A-851E-561104264764}"/>
                </a:ext>
              </a:extLst>
            </p:cNvPr>
            <p:cNvSpPr/>
            <p:nvPr/>
          </p:nvSpPr>
          <p:spPr bwMode="auto">
            <a:xfrm>
              <a:off x="7959726" y="4260851"/>
              <a:ext cx="44450" cy="41275"/>
            </a:xfrm>
            <a:custGeom>
              <a:avLst/>
              <a:gdLst>
                <a:gd name="T0" fmla="*/ 4 w 12"/>
                <a:gd name="T1" fmla="*/ 0 h 11"/>
                <a:gd name="T2" fmla="*/ 11 w 12"/>
                <a:gd name="T3" fmla="*/ 1 h 11"/>
                <a:gd name="T4" fmla="*/ 12 w 12"/>
                <a:gd name="T5" fmla="*/ 3 h 11"/>
                <a:gd name="T6" fmla="*/ 10 w 12"/>
                <a:gd name="T7" fmla="*/ 10 h 11"/>
                <a:gd name="T8" fmla="*/ 8 w 12"/>
                <a:gd name="T9" fmla="*/ 11 h 11"/>
                <a:gd name="T10" fmla="*/ 1 w 12"/>
                <a:gd name="T11" fmla="*/ 10 h 11"/>
                <a:gd name="T12" fmla="*/ 0 w 12"/>
                <a:gd name="T13" fmla="*/ 8 h 11"/>
                <a:gd name="T14" fmla="*/ 2 w 12"/>
                <a:gd name="T15" fmla="*/ 1 h 11"/>
                <a:gd name="T16" fmla="*/ 4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4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2" y="2"/>
                    <a:pt x="12" y="2"/>
                    <a:pt x="12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1"/>
                    <a:pt x="8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9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37" name="ïṥlíḓé">
              <a:extLst>
                <a:ext uri="{FF2B5EF4-FFF2-40B4-BE49-F238E27FC236}">
                  <a16:creationId xmlns:a16="http://schemas.microsoft.com/office/drawing/2014/main" id="{1BE58029-4738-4EDD-9FEC-19372BB0AD58}"/>
                </a:ext>
              </a:extLst>
            </p:cNvPr>
            <p:cNvSpPr/>
            <p:nvPr/>
          </p:nvSpPr>
          <p:spPr bwMode="auto">
            <a:xfrm>
              <a:off x="7962901" y="4265614"/>
              <a:ext cx="38100" cy="33338"/>
            </a:xfrm>
            <a:custGeom>
              <a:avLst/>
              <a:gdLst>
                <a:gd name="T0" fmla="*/ 2 w 24"/>
                <a:gd name="T1" fmla="*/ 19 h 21"/>
                <a:gd name="T2" fmla="*/ 0 w 24"/>
                <a:gd name="T3" fmla="*/ 16 h 21"/>
                <a:gd name="T4" fmla="*/ 5 w 24"/>
                <a:gd name="T5" fmla="*/ 0 h 21"/>
                <a:gd name="T6" fmla="*/ 5 w 24"/>
                <a:gd name="T7" fmla="*/ 0 h 21"/>
                <a:gd name="T8" fmla="*/ 21 w 24"/>
                <a:gd name="T9" fmla="*/ 2 h 21"/>
                <a:gd name="T10" fmla="*/ 24 w 24"/>
                <a:gd name="T11" fmla="*/ 4 h 21"/>
                <a:gd name="T12" fmla="*/ 19 w 24"/>
                <a:gd name="T13" fmla="*/ 21 h 21"/>
                <a:gd name="T14" fmla="*/ 19 w 24"/>
                <a:gd name="T15" fmla="*/ 21 h 21"/>
                <a:gd name="T16" fmla="*/ 2 w 24"/>
                <a:gd name="T17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">
                  <a:moveTo>
                    <a:pt x="2" y="19"/>
                  </a:moveTo>
                  <a:lnTo>
                    <a:pt x="0" y="16"/>
                  </a:lnTo>
                  <a:lnTo>
                    <a:pt x="5" y="0"/>
                  </a:lnTo>
                  <a:lnTo>
                    <a:pt x="5" y="0"/>
                  </a:lnTo>
                  <a:lnTo>
                    <a:pt x="21" y="2"/>
                  </a:lnTo>
                  <a:lnTo>
                    <a:pt x="24" y="4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2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38" name="îṩļiḓe">
              <a:extLst>
                <a:ext uri="{FF2B5EF4-FFF2-40B4-BE49-F238E27FC236}">
                  <a16:creationId xmlns:a16="http://schemas.microsoft.com/office/drawing/2014/main" id="{98251CDD-4AB7-44D8-A784-C068168641CA}"/>
                </a:ext>
              </a:extLst>
            </p:cNvPr>
            <p:cNvSpPr/>
            <p:nvPr/>
          </p:nvSpPr>
          <p:spPr bwMode="auto">
            <a:xfrm>
              <a:off x="8004176" y="4268789"/>
              <a:ext cx="44450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9 w 12"/>
                <a:gd name="T9" fmla="*/ 12 h 12"/>
                <a:gd name="T10" fmla="*/ 2 w 12"/>
                <a:gd name="T11" fmla="*/ 10 h 12"/>
                <a:gd name="T12" fmla="*/ 0 w 12"/>
                <a:gd name="T13" fmla="*/ 9 h 12"/>
                <a:gd name="T14" fmla="*/ 2 w 12"/>
                <a:gd name="T15" fmla="*/ 2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9" y="1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0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39" name="îŝľíḋè">
              <a:extLst>
                <a:ext uri="{FF2B5EF4-FFF2-40B4-BE49-F238E27FC236}">
                  <a16:creationId xmlns:a16="http://schemas.microsoft.com/office/drawing/2014/main" id="{9B7FBE4D-6B53-4652-995A-4A6B850BA117}"/>
                </a:ext>
              </a:extLst>
            </p:cNvPr>
            <p:cNvSpPr/>
            <p:nvPr/>
          </p:nvSpPr>
          <p:spPr bwMode="auto">
            <a:xfrm>
              <a:off x="8012113" y="4276726"/>
              <a:ext cx="33338" cy="33338"/>
            </a:xfrm>
            <a:custGeom>
              <a:avLst/>
              <a:gdLst>
                <a:gd name="T0" fmla="*/ 0 w 21"/>
                <a:gd name="T1" fmla="*/ 16 h 21"/>
                <a:gd name="T2" fmla="*/ 0 w 21"/>
                <a:gd name="T3" fmla="*/ 16 h 21"/>
                <a:gd name="T4" fmla="*/ 2 w 21"/>
                <a:gd name="T5" fmla="*/ 0 h 21"/>
                <a:gd name="T6" fmla="*/ 2 w 21"/>
                <a:gd name="T7" fmla="*/ 0 h 21"/>
                <a:gd name="T8" fmla="*/ 21 w 21"/>
                <a:gd name="T9" fmla="*/ 2 h 21"/>
                <a:gd name="T10" fmla="*/ 21 w 21"/>
                <a:gd name="T11" fmla="*/ 5 h 21"/>
                <a:gd name="T12" fmla="*/ 16 w 21"/>
                <a:gd name="T13" fmla="*/ 21 h 21"/>
                <a:gd name="T14" fmla="*/ 16 w 21"/>
                <a:gd name="T15" fmla="*/ 21 h 21"/>
                <a:gd name="T16" fmla="*/ 0 w 21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6"/>
                  </a:moveTo>
                  <a:lnTo>
                    <a:pt x="0" y="16"/>
                  </a:lnTo>
                  <a:lnTo>
                    <a:pt x="2" y="0"/>
                  </a:lnTo>
                  <a:lnTo>
                    <a:pt x="2" y="0"/>
                  </a:lnTo>
                  <a:lnTo>
                    <a:pt x="21" y="2"/>
                  </a:lnTo>
                  <a:lnTo>
                    <a:pt x="21" y="5"/>
                  </a:lnTo>
                  <a:lnTo>
                    <a:pt x="16" y="21"/>
                  </a:lnTo>
                  <a:lnTo>
                    <a:pt x="16" y="21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40" name="íṩ1ïḍé">
              <a:extLst>
                <a:ext uri="{FF2B5EF4-FFF2-40B4-BE49-F238E27FC236}">
                  <a16:creationId xmlns:a16="http://schemas.microsoft.com/office/drawing/2014/main" id="{D636BA2E-40E3-4832-898D-271483987EE1}"/>
                </a:ext>
              </a:extLst>
            </p:cNvPr>
            <p:cNvSpPr/>
            <p:nvPr/>
          </p:nvSpPr>
          <p:spPr bwMode="auto">
            <a:xfrm>
              <a:off x="8048626" y="4279901"/>
              <a:ext cx="46038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4 h 12"/>
                <a:gd name="T6" fmla="*/ 11 w 12"/>
                <a:gd name="T7" fmla="*/ 11 h 12"/>
                <a:gd name="T8" fmla="*/ 9 w 12"/>
                <a:gd name="T9" fmla="*/ 12 h 12"/>
                <a:gd name="T10" fmla="*/ 2 w 12"/>
                <a:gd name="T11" fmla="*/ 10 h 12"/>
                <a:gd name="T12" fmla="*/ 1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0" y="11"/>
                    <a:pt x="10" y="12"/>
                    <a:pt x="9" y="1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1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41" name="ïṩľïďè">
              <a:extLst>
                <a:ext uri="{FF2B5EF4-FFF2-40B4-BE49-F238E27FC236}">
                  <a16:creationId xmlns:a16="http://schemas.microsoft.com/office/drawing/2014/main" id="{3996E806-CA72-4A08-B376-DC5B730535E8}"/>
                </a:ext>
              </a:extLst>
            </p:cNvPr>
            <p:cNvSpPr/>
            <p:nvPr/>
          </p:nvSpPr>
          <p:spPr bwMode="auto">
            <a:xfrm>
              <a:off x="8056563" y="4284664"/>
              <a:ext cx="33338" cy="36513"/>
            </a:xfrm>
            <a:custGeom>
              <a:avLst/>
              <a:gdLst>
                <a:gd name="T0" fmla="*/ 0 w 21"/>
                <a:gd name="T1" fmla="*/ 19 h 23"/>
                <a:gd name="T2" fmla="*/ 0 w 21"/>
                <a:gd name="T3" fmla="*/ 19 h 23"/>
                <a:gd name="T4" fmla="*/ 3 w 21"/>
                <a:gd name="T5" fmla="*/ 2 h 23"/>
                <a:gd name="T6" fmla="*/ 5 w 21"/>
                <a:gd name="T7" fmla="*/ 0 h 23"/>
                <a:gd name="T8" fmla="*/ 21 w 21"/>
                <a:gd name="T9" fmla="*/ 4 h 23"/>
                <a:gd name="T10" fmla="*/ 21 w 21"/>
                <a:gd name="T11" fmla="*/ 4 h 23"/>
                <a:gd name="T12" fmla="*/ 17 w 21"/>
                <a:gd name="T13" fmla="*/ 21 h 23"/>
                <a:gd name="T14" fmla="*/ 17 w 21"/>
                <a:gd name="T15" fmla="*/ 23 h 23"/>
                <a:gd name="T16" fmla="*/ 0 w 21"/>
                <a:gd name="T17" fmla="*/ 1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3">
                  <a:moveTo>
                    <a:pt x="0" y="19"/>
                  </a:moveTo>
                  <a:lnTo>
                    <a:pt x="0" y="19"/>
                  </a:lnTo>
                  <a:lnTo>
                    <a:pt x="3" y="2"/>
                  </a:lnTo>
                  <a:lnTo>
                    <a:pt x="5" y="0"/>
                  </a:lnTo>
                  <a:lnTo>
                    <a:pt x="21" y="4"/>
                  </a:lnTo>
                  <a:lnTo>
                    <a:pt x="21" y="4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42" name="iṡ1íḓê">
              <a:extLst>
                <a:ext uri="{FF2B5EF4-FFF2-40B4-BE49-F238E27FC236}">
                  <a16:creationId xmlns:a16="http://schemas.microsoft.com/office/drawing/2014/main" id="{9C104EF5-2CDE-4012-8881-DEEEFEE1D499}"/>
                </a:ext>
              </a:extLst>
            </p:cNvPr>
            <p:cNvSpPr/>
            <p:nvPr/>
          </p:nvSpPr>
          <p:spPr bwMode="auto">
            <a:xfrm>
              <a:off x="8094663" y="4291014"/>
              <a:ext cx="44450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3 h 12"/>
                <a:gd name="T6" fmla="*/ 11 w 12"/>
                <a:gd name="T7" fmla="*/ 10 h 12"/>
                <a:gd name="T8" fmla="*/ 9 w 12"/>
                <a:gd name="T9" fmla="*/ 11 h 12"/>
                <a:gd name="T10" fmla="*/ 2 w 12"/>
                <a:gd name="T11" fmla="*/ 10 h 12"/>
                <a:gd name="T12" fmla="*/ 1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0" y="11"/>
                    <a:pt x="10" y="12"/>
                    <a:pt x="9" y="11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1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43" name="îś1iḓe">
              <a:extLst>
                <a:ext uri="{FF2B5EF4-FFF2-40B4-BE49-F238E27FC236}">
                  <a16:creationId xmlns:a16="http://schemas.microsoft.com/office/drawing/2014/main" id="{06D2809F-B61D-469F-843B-A4A38AC39E06}"/>
                </a:ext>
              </a:extLst>
            </p:cNvPr>
            <p:cNvSpPr/>
            <p:nvPr/>
          </p:nvSpPr>
          <p:spPr bwMode="auto">
            <a:xfrm>
              <a:off x="8102601" y="4295776"/>
              <a:ext cx="33338" cy="33338"/>
            </a:xfrm>
            <a:custGeom>
              <a:avLst/>
              <a:gdLst>
                <a:gd name="T0" fmla="*/ 0 w 21"/>
                <a:gd name="T1" fmla="*/ 19 h 21"/>
                <a:gd name="T2" fmla="*/ 0 w 21"/>
                <a:gd name="T3" fmla="*/ 16 h 21"/>
                <a:gd name="T4" fmla="*/ 2 w 21"/>
                <a:gd name="T5" fmla="*/ 0 h 21"/>
                <a:gd name="T6" fmla="*/ 4 w 21"/>
                <a:gd name="T7" fmla="*/ 0 h 21"/>
                <a:gd name="T8" fmla="*/ 21 w 21"/>
                <a:gd name="T9" fmla="*/ 4 h 21"/>
                <a:gd name="T10" fmla="*/ 21 w 21"/>
                <a:gd name="T11" fmla="*/ 4 h 21"/>
                <a:gd name="T12" fmla="*/ 19 w 21"/>
                <a:gd name="T13" fmla="*/ 21 h 21"/>
                <a:gd name="T14" fmla="*/ 16 w 21"/>
                <a:gd name="T15" fmla="*/ 21 h 21"/>
                <a:gd name="T16" fmla="*/ 0 w 21"/>
                <a:gd name="T17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9"/>
                  </a:moveTo>
                  <a:lnTo>
                    <a:pt x="0" y="16"/>
                  </a:lnTo>
                  <a:lnTo>
                    <a:pt x="2" y="0"/>
                  </a:lnTo>
                  <a:lnTo>
                    <a:pt x="4" y="0"/>
                  </a:lnTo>
                  <a:lnTo>
                    <a:pt x="21" y="4"/>
                  </a:lnTo>
                  <a:lnTo>
                    <a:pt x="21" y="4"/>
                  </a:lnTo>
                  <a:lnTo>
                    <a:pt x="19" y="21"/>
                  </a:lnTo>
                  <a:lnTo>
                    <a:pt x="16" y="21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44" name="íšļîḑe">
              <a:extLst>
                <a:ext uri="{FF2B5EF4-FFF2-40B4-BE49-F238E27FC236}">
                  <a16:creationId xmlns:a16="http://schemas.microsoft.com/office/drawing/2014/main" id="{4D86C0B0-9293-4728-8D40-6BCF76ABADFE}"/>
                </a:ext>
              </a:extLst>
            </p:cNvPr>
            <p:cNvSpPr/>
            <p:nvPr/>
          </p:nvSpPr>
          <p:spPr bwMode="auto">
            <a:xfrm>
              <a:off x="8143876" y="4298951"/>
              <a:ext cx="44450" cy="44450"/>
            </a:xfrm>
            <a:custGeom>
              <a:avLst/>
              <a:gdLst>
                <a:gd name="T0" fmla="*/ 3 w 12"/>
                <a:gd name="T1" fmla="*/ 1 h 12"/>
                <a:gd name="T2" fmla="*/ 10 w 12"/>
                <a:gd name="T3" fmla="*/ 2 h 12"/>
                <a:gd name="T4" fmla="*/ 11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1 h 12"/>
                <a:gd name="T12" fmla="*/ 0 w 12"/>
                <a:gd name="T13" fmla="*/ 9 h 12"/>
                <a:gd name="T14" fmla="*/ 1 w 12"/>
                <a:gd name="T15" fmla="*/ 2 h 12"/>
                <a:gd name="T16" fmla="*/ 3 w 12"/>
                <a:gd name="T17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1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1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8" y="12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0"/>
                    <a:pt x="0" y="10"/>
                    <a:pt x="0" y="9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1"/>
                    <a:pt x="2" y="0"/>
                    <a:pt x="3" y="1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45" name="iṥlîḑê">
              <a:extLst>
                <a:ext uri="{FF2B5EF4-FFF2-40B4-BE49-F238E27FC236}">
                  <a16:creationId xmlns:a16="http://schemas.microsoft.com/office/drawing/2014/main" id="{64490FCF-7338-47D2-AE20-FDE260397E01}"/>
                </a:ext>
              </a:extLst>
            </p:cNvPr>
            <p:cNvSpPr/>
            <p:nvPr/>
          </p:nvSpPr>
          <p:spPr bwMode="auto">
            <a:xfrm>
              <a:off x="8147051" y="4306889"/>
              <a:ext cx="33338" cy="33338"/>
            </a:xfrm>
            <a:custGeom>
              <a:avLst/>
              <a:gdLst>
                <a:gd name="T0" fmla="*/ 0 w 21"/>
                <a:gd name="T1" fmla="*/ 16 h 21"/>
                <a:gd name="T2" fmla="*/ 0 w 21"/>
                <a:gd name="T3" fmla="*/ 16 h 21"/>
                <a:gd name="T4" fmla="*/ 2 w 21"/>
                <a:gd name="T5" fmla="*/ 0 h 21"/>
                <a:gd name="T6" fmla="*/ 5 w 21"/>
                <a:gd name="T7" fmla="*/ 0 h 21"/>
                <a:gd name="T8" fmla="*/ 21 w 21"/>
                <a:gd name="T9" fmla="*/ 2 h 21"/>
                <a:gd name="T10" fmla="*/ 21 w 21"/>
                <a:gd name="T11" fmla="*/ 5 h 21"/>
                <a:gd name="T12" fmla="*/ 19 w 21"/>
                <a:gd name="T13" fmla="*/ 21 h 21"/>
                <a:gd name="T14" fmla="*/ 17 w 21"/>
                <a:gd name="T15" fmla="*/ 21 h 21"/>
                <a:gd name="T16" fmla="*/ 0 w 21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6"/>
                  </a:moveTo>
                  <a:lnTo>
                    <a:pt x="0" y="16"/>
                  </a:lnTo>
                  <a:lnTo>
                    <a:pt x="2" y="0"/>
                  </a:lnTo>
                  <a:lnTo>
                    <a:pt x="5" y="0"/>
                  </a:lnTo>
                  <a:lnTo>
                    <a:pt x="21" y="2"/>
                  </a:lnTo>
                  <a:lnTo>
                    <a:pt x="21" y="5"/>
                  </a:lnTo>
                  <a:lnTo>
                    <a:pt x="19" y="21"/>
                  </a:lnTo>
                  <a:lnTo>
                    <a:pt x="17" y="21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46" name="îş1îḍè">
              <a:extLst>
                <a:ext uri="{FF2B5EF4-FFF2-40B4-BE49-F238E27FC236}">
                  <a16:creationId xmlns:a16="http://schemas.microsoft.com/office/drawing/2014/main" id="{2FA5FD9C-8674-4E89-B181-BF7B7E62563C}"/>
                </a:ext>
              </a:extLst>
            </p:cNvPr>
            <p:cNvSpPr/>
            <p:nvPr/>
          </p:nvSpPr>
          <p:spPr bwMode="auto">
            <a:xfrm>
              <a:off x="8188326" y="4310064"/>
              <a:ext cx="44450" cy="46038"/>
            </a:xfrm>
            <a:custGeom>
              <a:avLst/>
              <a:gdLst>
                <a:gd name="T0" fmla="*/ 3 w 12"/>
                <a:gd name="T1" fmla="*/ 0 h 12"/>
                <a:gd name="T2" fmla="*/ 10 w 12"/>
                <a:gd name="T3" fmla="*/ 2 h 12"/>
                <a:gd name="T4" fmla="*/ 11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8 h 12"/>
                <a:gd name="T14" fmla="*/ 1 w 12"/>
                <a:gd name="T15" fmla="*/ 2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1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2" y="1"/>
                    <a:pt x="2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47" name="iṧļiďè">
              <a:extLst>
                <a:ext uri="{FF2B5EF4-FFF2-40B4-BE49-F238E27FC236}">
                  <a16:creationId xmlns:a16="http://schemas.microsoft.com/office/drawing/2014/main" id="{11AB8DFE-8A5C-46A5-9B7F-54A088E6FB41}"/>
                </a:ext>
              </a:extLst>
            </p:cNvPr>
            <p:cNvSpPr/>
            <p:nvPr/>
          </p:nvSpPr>
          <p:spPr bwMode="auto">
            <a:xfrm>
              <a:off x="8191501" y="4318001"/>
              <a:ext cx="34925" cy="33338"/>
            </a:xfrm>
            <a:custGeom>
              <a:avLst/>
              <a:gdLst>
                <a:gd name="T0" fmla="*/ 0 w 22"/>
                <a:gd name="T1" fmla="*/ 16 h 21"/>
                <a:gd name="T2" fmla="*/ 0 w 22"/>
                <a:gd name="T3" fmla="*/ 16 h 21"/>
                <a:gd name="T4" fmla="*/ 5 w 22"/>
                <a:gd name="T5" fmla="*/ 0 h 21"/>
                <a:gd name="T6" fmla="*/ 5 w 22"/>
                <a:gd name="T7" fmla="*/ 0 h 21"/>
                <a:gd name="T8" fmla="*/ 22 w 22"/>
                <a:gd name="T9" fmla="*/ 2 h 21"/>
                <a:gd name="T10" fmla="*/ 22 w 22"/>
                <a:gd name="T11" fmla="*/ 5 h 21"/>
                <a:gd name="T12" fmla="*/ 19 w 22"/>
                <a:gd name="T13" fmla="*/ 19 h 21"/>
                <a:gd name="T14" fmla="*/ 17 w 22"/>
                <a:gd name="T15" fmla="*/ 21 h 21"/>
                <a:gd name="T16" fmla="*/ 0 w 22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1">
                  <a:moveTo>
                    <a:pt x="0" y="16"/>
                  </a:moveTo>
                  <a:lnTo>
                    <a:pt x="0" y="16"/>
                  </a:lnTo>
                  <a:lnTo>
                    <a:pt x="5" y="0"/>
                  </a:lnTo>
                  <a:lnTo>
                    <a:pt x="5" y="0"/>
                  </a:lnTo>
                  <a:lnTo>
                    <a:pt x="22" y="2"/>
                  </a:lnTo>
                  <a:lnTo>
                    <a:pt x="22" y="5"/>
                  </a:lnTo>
                  <a:lnTo>
                    <a:pt x="19" y="19"/>
                  </a:lnTo>
                  <a:lnTo>
                    <a:pt x="17" y="21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48" name="ï$ḻîḓê">
              <a:extLst>
                <a:ext uri="{FF2B5EF4-FFF2-40B4-BE49-F238E27FC236}">
                  <a16:creationId xmlns:a16="http://schemas.microsoft.com/office/drawing/2014/main" id="{572E6036-354A-45CC-A7B4-047820C66DB0}"/>
                </a:ext>
              </a:extLst>
            </p:cNvPr>
            <p:cNvSpPr/>
            <p:nvPr/>
          </p:nvSpPr>
          <p:spPr bwMode="auto">
            <a:xfrm>
              <a:off x="8232776" y="4321176"/>
              <a:ext cx="46038" cy="46038"/>
            </a:xfrm>
            <a:custGeom>
              <a:avLst/>
              <a:gdLst>
                <a:gd name="T0" fmla="*/ 3 w 12"/>
                <a:gd name="T1" fmla="*/ 0 h 12"/>
                <a:gd name="T2" fmla="*/ 10 w 12"/>
                <a:gd name="T3" fmla="*/ 2 h 12"/>
                <a:gd name="T4" fmla="*/ 12 w 12"/>
                <a:gd name="T5" fmla="*/ 4 h 12"/>
                <a:gd name="T6" fmla="*/ 10 w 12"/>
                <a:gd name="T7" fmla="*/ 10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2" y="4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49" name="isḷiḑè">
              <a:extLst>
                <a:ext uri="{FF2B5EF4-FFF2-40B4-BE49-F238E27FC236}">
                  <a16:creationId xmlns:a16="http://schemas.microsoft.com/office/drawing/2014/main" id="{F91FFC2E-6B9B-45D5-AE24-AE72D7794507}"/>
                </a:ext>
              </a:extLst>
            </p:cNvPr>
            <p:cNvSpPr/>
            <p:nvPr/>
          </p:nvSpPr>
          <p:spPr bwMode="auto">
            <a:xfrm>
              <a:off x="8237538" y="4325939"/>
              <a:ext cx="33338" cy="33338"/>
            </a:xfrm>
            <a:custGeom>
              <a:avLst/>
              <a:gdLst>
                <a:gd name="T0" fmla="*/ 0 w 21"/>
                <a:gd name="T1" fmla="*/ 19 h 21"/>
                <a:gd name="T2" fmla="*/ 0 w 21"/>
                <a:gd name="T3" fmla="*/ 16 h 21"/>
                <a:gd name="T4" fmla="*/ 5 w 21"/>
                <a:gd name="T5" fmla="*/ 0 h 21"/>
                <a:gd name="T6" fmla="*/ 5 w 21"/>
                <a:gd name="T7" fmla="*/ 0 h 21"/>
                <a:gd name="T8" fmla="*/ 21 w 21"/>
                <a:gd name="T9" fmla="*/ 4 h 21"/>
                <a:gd name="T10" fmla="*/ 21 w 21"/>
                <a:gd name="T11" fmla="*/ 4 h 21"/>
                <a:gd name="T12" fmla="*/ 19 w 21"/>
                <a:gd name="T13" fmla="*/ 21 h 21"/>
                <a:gd name="T14" fmla="*/ 16 w 21"/>
                <a:gd name="T15" fmla="*/ 21 h 21"/>
                <a:gd name="T16" fmla="*/ 0 w 21"/>
                <a:gd name="T17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9"/>
                  </a:moveTo>
                  <a:lnTo>
                    <a:pt x="0" y="16"/>
                  </a:lnTo>
                  <a:lnTo>
                    <a:pt x="5" y="0"/>
                  </a:lnTo>
                  <a:lnTo>
                    <a:pt x="5" y="0"/>
                  </a:lnTo>
                  <a:lnTo>
                    <a:pt x="21" y="4"/>
                  </a:lnTo>
                  <a:lnTo>
                    <a:pt x="21" y="4"/>
                  </a:lnTo>
                  <a:lnTo>
                    <a:pt x="19" y="21"/>
                  </a:lnTo>
                  <a:lnTo>
                    <a:pt x="16" y="21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50" name="ïśḻíḓè">
              <a:extLst>
                <a:ext uri="{FF2B5EF4-FFF2-40B4-BE49-F238E27FC236}">
                  <a16:creationId xmlns:a16="http://schemas.microsoft.com/office/drawing/2014/main" id="{C8E7B56A-E919-4C04-A32E-4C564D46E5CC}"/>
                </a:ext>
              </a:extLst>
            </p:cNvPr>
            <p:cNvSpPr/>
            <p:nvPr/>
          </p:nvSpPr>
          <p:spPr bwMode="auto">
            <a:xfrm>
              <a:off x="7677151" y="4238626"/>
              <a:ext cx="46038" cy="46038"/>
            </a:xfrm>
            <a:custGeom>
              <a:avLst/>
              <a:gdLst>
                <a:gd name="T0" fmla="*/ 3 w 12"/>
                <a:gd name="T1" fmla="*/ 1 h 12"/>
                <a:gd name="T2" fmla="*/ 10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1 h 12"/>
                <a:gd name="T12" fmla="*/ 0 w 12"/>
                <a:gd name="T13" fmla="*/ 9 h 12"/>
                <a:gd name="T14" fmla="*/ 2 w 12"/>
                <a:gd name="T15" fmla="*/ 2 h 12"/>
                <a:gd name="T16" fmla="*/ 3 w 12"/>
                <a:gd name="T17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1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8" y="12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0"/>
                    <a:pt x="0" y="10"/>
                    <a:pt x="0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2" y="0"/>
                    <a:pt x="3" y="1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51" name="iṣḻíďê">
              <a:extLst>
                <a:ext uri="{FF2B5EF4-FFF2-40B4-BE49-F238E27FC236}">
                  <a16:creationId xmlns:a16="http://schemas.microsoft.com/office/drawing/2014/main" id="{FB78A5A9-75FE-427F-9C1E-BB1D34927138}"/>
                </a:ext>
              </a:extLst>
            </p:cNvPr>
            <p:cNvSpPr/>
            <p:nvPr/>
          </p:nvSpPr>
          <p:spPr bwMode="auto">
            <a:xfrm>
              <a:off x="7681913" y="4246564"/>
              <a:ext cx="33338" cy="33338"/>
            </a:xfrm>
            <a:custGeom>
              <a:avLst/>
              <a:gdLst>
                <a:gd name="T0" fmla="*/ 0 w 21"/>
                <a:gd name="T1" fmla="*/ 16 h 21"/>
                <a:gd name="T2" fmla="*/ 0 w 21"/>
                <a:gd name="T3" fmla="*/ 16 h 21"/>
                <a:gd name="T4" fmla="*/ 4 w 21"/>
                <a:gd name="T5" fmla="*/ 0 h 21"/>
                <a:gd name="T6" fmla="*/ 4 w 21"/>
                <a:gd name="T7" fmla="*/ 0 h 21"/>
                <a:gd name="T8" fmla="*/ 21 w 21"/>
                <a:gd name="T9" fmla="*/ 2 h 21"/>
                <a:gd name="T10" fmla="*/ 21 w 21"/>
                <a:gd name="T11" fmla="*/ 5 h 21"/>
                <a:gd name="T12" fmla="*/ 18 w 21"/>
                <a:gd name="T13" fmla="*/ 21 h 21"/>
                <a:gd name="T14" fmla="*/ 16 w 21"/>
                <a:gd name="T15" fmla="*/ 21 h 21"/>
                <a:gd name="T16" fmla="*/ 0 w 21"/>
                <a:gd name="T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6"/>
                  </a:moveTo>
                  <a:lnTo>
                    <a:pt x="0" y="16"/>
                  </a:lnTo>
                  <a:lnTo>
                    <a:pt x="4" y="0"/>
                  </a:lnTo>
                  <a:lnTo>
                    <a:pt x="4" y="0"/>
                  </a:lnTo>
                  <a:lnTo>
                    <a:pt x="21" y="2"/>
                  </a:lnTo>
                  <a:lnTo>
                    <a:pt x="21" y="5"/>
                  </a:lnTo>
                  <a:lnTo>
                    <a:pt x="18" y="21"/>
                  </a:lnTo>
                  <a:lnTo>
                    <a:pt x="16" y="21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52" name="îšḷïdê">
              <a:extLst>
                <a:ext uri="{FF2B5EF4-FFF2-40B4-BE49-F238E27FC236}">
                  <a16:creationId xmlns:a16="http://schemas.microsoft.com/office/drawing/2014/main" id="{470E5876-9153-41E8-8662-5761C83A30DA}"/>
                </a:ext>
              </a:extLst>
            </p:cNvPr>
            <p:cNvSpPr/>
            <p:nvPr/>
          </p:nvSpPr>
          <p:spPr bwMode="auto">
            <a:xfrm>
              <a:off x="7723188" y="4249739"/>
              <a:ext cx="44450" cy="46038"/>
            </a:xfrm>
            <a:custGeom>
              <a:avLst/>
              <a:gdLst>
                <a:gd name="T0" fmla="*/ 3 w 12"/>
                <a:gd name="T1" fmla="*/ 0 h 12"/>
                <a:gd name="T2" fmla="*/ 11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9 h 12"/>
                <a:gd name="T14" fmla="*/ 2 w 12"/>
                <a:gd name="T15" fmla="*/ 2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53" name="îS1íḓè">
              <a:extLst>
                <a:ext uri="{FF2B5EF4-FFF2-40B4-BE49-F238E27FC236}">
                  <a16:creationId xmlns:a16="http://schemas.microsoft.com/office/drawing/2014/main" id="{874089D5-FFE4-4696-BE53-B453A5CDE7B7}"/>
                </a:ext>
              </a:extLst>
            </p:cNvPr>
            <p:cNvSpPr/>
            <p:nvPr/>
          </p:nvSpPr>
          <p:spPr bwMode="auto">
            <a:xfrm>
              <a:off x="7726363" y="4257676"/>
              <a:ext cx="38100" cy="33338"/>
            </a:xfrm>
            <a:custGeom>
              <a:avLst/>
              <a:gdLst>
                <a:gd name="T0" fmla="*/ 0 w 24"/>
                <a:gd name="T1" fmla="*/ 17 h 21"/>
                <a:gd name="T2" fmla="*/ 0 w 24"/>
                <a:gd name="T3" fmla="*/ 17 h 21"/>
                <a:gd name="T4" fmla="*/ 5 w 24"/>
                <a:gd name="T5" fmla="*/ 0 h 21"/>
                <a:gd name="T6" fmla="*/ 5 w 24"/>
                <a:gd name="T7" fmla="*/ 0 h 21"/>
                <a:gd name="T8" fmla="*/ 21 w 24"/>
                <a:gd name="T9" fmla="*/ 2 h 21"/>
                <a:gd name="T10" fmla="*/ 24 w 24"/>
                <a:gd name="T11" fmla="*/ 5 h 21"/>
                <a:gd name="T12" fmla="*/ 19 w 24"/>
                <a:gd name="T13" fmla="*/ 21 h 21"/>
                <a:gd name="T14" fmla="*/ 19 w 24"/>
                <a:gd name="T15" fmla="*/ 21 h 21"/>
                <a:gd name="T16" fmla="*/ 0 w 24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">
                  <a:moveTo>
                    <a:pt x="0" y="17"/>
                  </a:moveTo>
                  <a:lnTo>
                    <a:pt x="0" y="17"/>
                  </a:lnTo>
                  <a:lnTo>
                    <a:pt x="5" y="0"/>
                  </a:lnTo>
                  <a:lnTo>
                    <a:pt x="5" y="0"/>
                  </a:lnTo>
                  <a:lnTo>
                    <a:pt x="21" y="2"/>
                  </a:lnTo>
                  <a:lnTo>
                    <a:pt x="24" y="5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54" name="iṣḷíḍè">
              <a:extLst>
                <a:ext uri="{FF2B5EF4-FFF2-40B4-BE49-F238E27FC236}">
                  <a16:creationId xmlns:a16="http://schemas.microsoft.com/office/drawing/2014/main" id="{88A136BB-3B6D-42A1-AA1F-52C1D1FA9E22}"/>
                </a:ext>
              </a:extLst>
            </p:cNvPr>
            <p:cNvSpPr/>
            <p:nvPr/>
          </p:nvSpPr>
          <p:spPr bwMode="auto">
            <a:xfrm>
              <a:off x="7767638" y="4260851"/>
              <a:ext cx="44450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4 h 12"/>
                <a:gd name="T6" fmla="*/ 10 w 12"/>
                <a:gd name="T7" fmla="*/ 10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3"/>
                    <a:pt x="12" y="4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55" name="iṩlîḑe">
              <a:extLst>
                <a:ext uri="{FF2B5EF4-FFF2-40B4-BE49-F238E27FC236}">
                  <a16:creationId xmlns:a16="http://schemas.microsoft.com/office/drawing/2014/main" id="{A6410213-DC03-4491-AA63-A4B953D1290B}"/>
                </a:ext>
              </a:extLst>
            </p:cNvPr>
            <p:cNvSpPr/>
            <p:nvPr/>
          </p:nvSpPr>
          <p:spPr bwMode="auto">
            <a:xfrm>
              <a:off x="7770813" y="4265614"/>
              <a:ext cx="38100" cy="36513"/>
            </a:xfrm>
            <a:custGeom>
              <a:avLst/>
              <a:gdLst>
                <a:gd name="T0" fmla="*/ 3 w 24"/>
                <a:gd name="T1" fmla="*/ 19 h 23"/>
                <a:gd name="T2" fmla="*/ 0 w 24"/>
                <a:gd name="T3" fmla="*/ 16 h 23"/>
                <a:gd name="T4" fmla="*/ 5 w 24"/>
                <a:gd name="T5" fmla="*/ 2 h 23"/>
                <a:gd name="T6" fmla="*/ 5 w 24"/>
                <a:gd name="T7" fmla="*/ 0 h 23"/>
                <a:gd name="T8" fmla="*/ 22 w 24"/>
                <a:gd name="T9" fmla="*/ 4 h 23"/>
                <a:gd name="T10" fmla="*/ 24 w 24"/>
                <a:gd name="T11" fmla="*/ 4 h 23"/>
                <a:gd name="T12" fmla="*/ 19 w 24"/>
                <a:gd name="T13" fmla="*/ 21 h 23"/>
                <a:gd name="T14" fmla="*/ 19 w 24"/>
                <a:gd name="T15" fmla="*/ 23 h 23"/>
                <a:gd name="T16" fmla="*/ 3 w 24"/>
                <a:gd name="T17" fmla="*/ 1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3">
                  <a:moveTo>
                    <a:pt x="3" y="19"/>
                  </a:moveTo>
                  <a:lnTo>
                    <a:pt x="0" y="16"/>
                  </a:lnTo>
                  <a:lnTo>
                    <a:pt x="5" y="2"/>
                  </a:lnTo>
                  <a:lnTo>
                    <a:pt x="5" y="0"/>
                  </a:lnTo>
                  <a:lnTo>
                    <a:pt x="22" y="4"/>
                  </a:lnTo>
                  <a:lnTo>
                    <a:pt x="24" y="4"/>
                  </a:lnTo>
                  <a:lnTo>
                    <a:pt x="19" y="21"/>
                  </a:lnTo>
                  <a:lnTo>
                    <a:pt x="19" y="23"/>
                  </a:lnTo>
                  <a:lnTo>
                    <a:pt x="3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56" name="íšḻide">
              <a:extLst>
                <a:ext uri="{FF2B5EF4-FFF2-40B4-BE49-F238E27FC236}">
                  <a16:creationId xmlns:a16="http://schemas.microsoft.com/office/drawing/2014/main" id="{5E7AF491-88A8-49A2-A77E-6201D7DF1382}"/>
                </a:ext>
              </a:extLst>
            </p:cNvPr>
            <p:cNvSpPr/>
            <p:nvPr/>
          </p:nvSpPr>
          <p:spPr bwMode="auto">
            <a:xfrm>
              <a:off x="7812088" y="4271964"/>
              <a:ext cx="46038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1 h 12"/>
                <a:gd name="T4" fmla="*/ 12 w 12"/>
                <a:gd name="T5" fmla="*/ 3 h 12"/>
                <a:gd name="T6" fmla="*/ 10 w 12"/>
                <a:gd name="T7" fmla="*/ 10 h 12"/>
                <a:gd name="T8" fmla="*/ 9 w 12"/>
                <a:gd name="T9" fmla="*/ 11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1"/>
                    <a:pt x="11" y="1"/>
                    <a:pt x="11" y="1"/>
                  </a:cubicBezTo>
                  <a:cubicBezTo>
                    <a:pt x="12" y="2"/>
                    <a:pt x="12" y="2"/>
                    <a:pt x="12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9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57" name="íṥliḓê">
              <a:extLst>
                <a:ext uri="{FF2B5EF4-FFF2-40B4-BE49-F238E27FC236}">
                  <a16:creationId xmlns:a16="http://schemas.microsoft.com/office/drawing/2014/main" id="{9A9A2814-83D4-4256-A8EA-77DCF88DB839}"/>
                </a:ext>
              </a:extLst>
            </p:cNvPr>
            <p:cNvSpPr/>
            <p:nvPr/>
          </p:nvSpPr>
          <p:spPr bwMode="auto">
            <a:xfrm>
              <a:off x="7816851" y="4276726"/>
              <a:ext cx="36513" cy="33338"/>
            </a:xfrm>
            <a:custGeom>
              <a:avLst/>
              <a:gdLst>
                <a:gd name="T0" fmla="*/ 2 w 23"/>
                <a:gd name="T1" fmla="*/ 19 h 21"/>
                <a:gd name="T2" fmla="*/ 0 w 23"/>
                <a:gd name="T3" fmla="*/ 16 h 21"/>
                <a:gd name="T4" fmla="*/ 4 w 23"/>
                <a:gd name="T5" fmla="*/ 0 h 21"/>
                <a:gd name="T6" fmla="*/ 4 w 23"/>
                <a:gd name="T7" fmla="*/ 0 h 21"/>
                <a:gd name="T8" fmla="*/ 23 w 23"/>
                <a:gd name="T9" fmla="*/ 5 h 21"/>
                <a:gd name="T10" fmla="*/ 23 w 23"/>
                <a:gd name="T11" fmla="*/ 5 h 21"/>
                <a:gd name="T12" fmla="*/ 19 w 23"/>
                <a:gd name="T13" fmla="*/ 21 h 21"/>
                <a:gd name="T14" fmla="*/ 19 w 23"/>
                <a:gd name="T15" fmla="*/ 21 h 21"/>
                <a:gd name="T16" fmla="*/ 2 w 23"/>
                <a:gd name="T17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" h="21">
                  <a:moveTo>
                    <a:pt x="2" y="19"/>
                  </a:moveTo>
                  <a:lnTo>
                    <a:pt x="0" y="16"/>
                  </a:lnTo>
                  <a:lnTo>
                    <a:pt x="4" y="0"/>
                  </a:lnTo>
                  <a:lnTo>
                    <a:pt x="4" y="0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2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58" name="iṩ1ïḑé">
              <a:extLst>
                <a:ext uri="{FF2B5EF4-FFF2-40B4-BE49-F238E27FC236}">
                  <a16:creationId xmlns:a16="http://schemas.microsoft.com/office/drawing/2014/main" id="{8612547C-A45A-4F30-9E6D-FDF38638D6AF}"/>
                </a:ext>
              </a:extLst>
            </p:cNvPr>
            <p:cNvSpPr/>
            <p:nvPr/>
          </p:nvSpPr>
          <p:spPr bwMode="auto">
            <a:xfrm>
              <a:off x="7858126" y="4279901"/>
              <a:ext cx="184150" cy="76200"/>
            </a:xfrm>
            <a:custGeom>
              <a:avLst/>
              <a:gdLst>
                <a:gd name="T0" fmla="*/ 47 w 49"/>
                <a:gd name="T1" fmla="*/ 10 h 20"/>
                <a:gd name="T2" fmla="*/ 4 w 49"/>
                <a:gd name="T3" fmla="*/ 1 h 20"/>
                <a:gd name="T4" fmla="*/ 2 w 49"/>
                <a:gd name="T5" fmla="*/ 2 h 20"/>
                <a:gd name="T6" fmla="*/ 0 w 49"/>
                <a:gd name="T7" fmla="*/ 9 h 20"/>
                <a:gd name="T8" fmla="*/ 1 w 49"/>
                <a:gd name="T9" fmla="*/ 10 h 20"/>
                <a:gd name="T10" fmla="*/ 45 w 49"/>
                <a:gd name="T11" fmla="*/ 20 h 20"/>
                <a:gd name="T12" fmla="*/ 47 w 49"/>
                <a:gd name="T13" fmla="*/ 19 h 20"/>
                <a:gd name="T14" fmla="*/ 48 w 49"/>
                <a:gd name="T15" fmla="*/ 12 h 20"/>
                <a:gd name="T16" fmla="*/ 47 w 49"/>
                <a:gd name="T17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20">
                  <a:moveTo>
                    <a:pt x="47" y="1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0"/>
                    <a:pt x="2" y="1"/>
                    <a:pt x="2" y="2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10"/>
                    <a:pt x="1" y="10"/>
                    <a:pt x="1" y="10"/>
                  </a:cubicBezTo>
                  <a:cubicBezTo>
                    <a:pt x="45" y="20"/>
                    <a:pt x="45" y="20"/>
                    <a:pt x="45" y="20"/>
                  </a:cubicBezTo>
                  <a:cubicBezTo>
                    <a:pt x="46" y="20"/>
                    <a:pt x="47" y="20"/>
                    <a:pt x="47" y="19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9" y="11"/>
                    <a:pt x="48" y="11"/>
                    <a:pt x="47" y="1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59" name="íŝļíde">
              <a:extLst>
                <a:ext uri="{FF2B5EF4-FFF2-40B4-BE49-F238E27FC236}">
                  <a16:creationId xmlns:a16="http://schemas.microsoft.com/office/drawing/2014/main" id="{76A54137-C9E1-4A81-B824-C068E5C4EC1B}"/>
                </a:ext>
              </a:extLst>
            </p:cNvPr>
            <p:cNvSpPr/>
            <p:nvPr/>
          </p:nvSpPr>
          <p:spPr bwMode="auto">
            <a:xfrm>
              <a:off x="7866063" y="4287839"/>
              <a:ext cx="168275" cy="63500"/>
            </a:xfrm>
            <a:custGeom>
              <a:avLst/>
              <a:gdLst>
                <a:gd name="T0" fmla="*/ 0 w 106"/>
                <a:gd name="T1" fmla="*/ 17 h 40"/>
                <a:gd name="T2" fmla="*/ 2 w 106"/>
                <a:gd name="T3" fmla="*/ 0 h 40"/>
                <a:gd name="T4" fmla="*/ 4 w 106"/>
                <a:gd name="T5" fmla="*/ 0 h 40"/>
                <a:gd name="T6" fmla="*/ 106 w 106"/>
                <a:gd name="T7" fmla="*/ 21 h 40"/>
                <a:gd name="T8" fmla="*/ 106 w 106"/>
                <a:gd name="T9" fmla="*/ 24 h 40"/>
                <a:gd name="T10" fmla="*/ 104 w 106"/>
                <a:gd name="T11" fmla="*/ 40 h 40"/>
                <a:gd name="T12" fmla="*/ 101 w 106"/>
                <a:gd name="T13" fmla="*/ 40 h 40"/>
                <a:gd name="T14" fmla="*/ 0 w 106"/>
                <a:gd name="T15" fmla="*/ 1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" h="40">
                  <a:moveTo>
                    <a:pt x="0" y="17"/>
                  </a:moveTo>
                  <a:lnTo>
                    <a:pt x="2" y="0"/>
                  </a:lnTo>
                  <a:lnTo>
                    <a:pt x="4" y="0"/>
                  </a:lnTo>
                  <a:lnTo>
                    <a:pt x="106" y="21"/>
                  </a:lnTo>
                  <a:lnTo>
                    <a:pt x="106" y="24"/>
                  </a:lnTo>
                  <a:lnTo>
                    <a:pt x="104" y="40"/>
                  </a:lnTo>
                  <a:lnTo>
                    <a:pt x="101" y="4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60" name="îšlíḋè">
              <a:extLst>
                <a:ext uri="{FF2B5EF4-FFF2-40B4-BE49-F238E27FC236}">
                  <a16:creationId xmlns:a16="http://schemas.microsoft.com/office/drawing/2014/main" id="{3950056B-85F1-4F74-9BCF-5FC01658DEE0}"/>
                </a:ext>
              </a:extLst>
            </p:cNvPr>
            <p:cNvSpPr/>
            <p:nvPr/>
          </p:nvSpPr>
          <p:spPr bwMode="auto">
            <a:xfrm>
              <a:off x="8042276" y="4321176"/>
              <a:ext cx="44450" cy="46038"/>
            </a:xfrm>
            <a:custGeom>
              <a:avLst/>
              <a:gdLst>
                <a:gd name="T0" fmla="*/ 3 w 12"/>
                <a:gd name="T1" fmla="*/ 0 h 12"/>
                <a:gd name="T2" fmla="*/ 10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9 h 12"/>
                <a:gd name="T14" fmla="*/ 2 w 12"/>
                <a:gd name="T15" fmla="*/ 2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0" y="2"/>
                    <a:pt x="10" y="2"/>
                    <a:pt x="10" y="2"/>
                  </a:cubicBezTo>
                  <a:cubicBezTo>
                    <a:pt x="11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61" name="îSlîḋe">
              <a:extLst>
                <a:ext uri="{FF2B5EF4-FFF2-40B4-BE49-F238E27FC236}">
                  <a16:creationId xmlns:a16="http://schemas.microsoft.com/office/drawing/2014/main" id="{D3835417-8813-4578-9F00-40C163ECA615}"/>
                </a:ext>
              </a:extLst>
            </p:cNvPr>
            <p:cNvSpPr/>
            <p:nvPr/>
          </p:nvSpPr>
          <p:spPr bwMode="auto">
            <a:xfrm>
              <a:off x="8045451" y="4329114"/>
              <a:ext cx="33338" cy="33338"/>
            </a:xfrm>
            <a:custGeom>
              <a:avLst/>
              <a:gdLst>
                <a:gd name="T0" fmla="*/ 0 w 21"/>
                <a:gd name="T1" fmla="*/ 17 h 21"/>
                <a:gd name="T2" fmla="*/ 0 w 21"/>
                <a:gd name="T3" fmla="*/ 17 h 21"/>
                <a:gd name="T4" fmla="*/ 5 w 21"/>
                <a:gd name="T5" fmla="*/ 0 h 21"/>
                <a:gd name="T6" fmla="*/ 5 w 21"/>
                <a:gd name="T7" fmla="*/ 0 h 21"/>
                <a:gd name="T8" fmla="*/ 21 w 21"/>
                <a:gd name="T9" fmla="*/ 2 h 21"/>
                <a:gd name="T10" fmla="*/ 21 w 21"/>
                <a:gd name="T11" fmla="*/ 5 h 21"/>
                <a:gd name="T12" fmla="*/ 19 w 21"/>
                <a:gd name="T13" fmla="*/ 21 h 21"/>
                <a:gd name="T14" fmla="*/ 17 w 21"/>
                <a:gd name="T15" fmla="*/ 21 h 21"/>
                <a:gd name="T16" fmla="*/ 0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7"/>
                  </a:moveTo>
                  <a:lnTo>
                    <a:pt x="0" y="17"/>
                  </a:lnTo>
                  <a:lnTo>
                    <a:pt x="5" y="0"/>
                  </a:lnTo>
                  <a:lnTo>
                    <a:pt x="5" y="0"/>
                  </a:lnTo>
                  <a:lnTo>
                    <a:pt x="21" y="2"/>
                  </a:lnTo>
                  <a:lnTo>
                    <a:pt x="21" y="5"/>
                  </a:lnTo>
                  <a:lnTo>
                    <a:pt x="19" y="21"/>
                  </a:lnTo>
                  <a:lnTo>
                    <a:pt x="17" y="21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62" name="ïṩ1ïḓe">
              <a:extLst>
                <a:ext uri="{FF2B5EF4-FFF2-40B4-BE49-F238E27FC236}">
                  <a16:creationId xmlns:a16="http://schemas.microsoft.com/office/drawing/2014/main" id="{CF4A77E4-5FBB-441D-BA9D-320B1E3A35D8}"/>
                </a:ext>
              </a:extLst>
            </p:cNvPr>
            <p:cNvSpPr/>
            <p:nvPr/>
          </p:nvSpPr>
          <p:spPr bwMode="auto">
            <a:xfrm>
              <a:off x="8086726" y="4332289"/>
              <a:ext cx="46038" cy="46038"/>
            </a:xfrm>
            <a:custGeom>
              <a:avLst/>
              <a:gdLst>
                <a:gd name="T0" fmla="*/ 3 w 12"/>
                <a:gd name="T1" fmla="*/ 0 h 12"/>
                <a:gd name="T2" fmla="*/ 11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8 w 12"/>
                <a:gd name="T9" fmla="*/ 12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3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3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1"/>
                    <a:pt x="9" y="12"/>
                    <a:pt x="8" y="12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63" name="iSḻïdê">
              <a:extLst>
                <a:ext uri="{FF2B5EF4-FFF2-40B4-BE49-F238E27FC236}">
                  <a16:creationId xmlns:a16="http://schemas.microsoft.com/office/drawing/2014/main" id="{993F9C52-49E4-4C3E-9216-B849E87CC4D1}"/>
                </a:ext>
              </a:extLst>
            </p:cNvPr>
            <p:cNvSpPr/>
            <p:nvPr/>
          </p:nvSpPr>
          <p:spPr bwMode="auto">
            <a:xfrm>
              <a:off x="8089901" y="4337051"/>
              <a:ext cx="38100" cy="36513"/>
            </a:xfrm>
            <a:custGeom>
              <a:avLst/>
              <a:gdLst>
                <a:gd name="T0" fmla="*/ 0 w 24"/>
                <a:gd name="T1" fmla="*/ 19 h 23"/>
                <a:gd name="T2" fmla="*/ 0 w 24"/>
                <a:gd name="T3" fmla="*/ 19 h 23"/>
                <a:gd name="T4" fmla="*/ 5 w 24"/>
                <a:gd name="T5" fmla="*/ 2 h 23"/>
                <a:gd name="T6" fmla="*/ 5 w 24"/>
                <a:gd name="T7" fmla="*/ 0 h 23"/>
                <a:gd name="T8" fmla="*/ 22 w 24"/>
                <a:gd name="T9" fmla="*/ 4 h 23"/>
                <a:gd name="T10" fmla="*/ 24 w 24"/>
                <a:gd name="T11" fmla="*/ 4 h 23"/>
                <a:gd name="T12" fmla="*/ 19 w 24"/>
                <a:gd name="T13" fmla="*/ 21 h 23"/>
                <a:gd name="T14" fmla="*/ 19 w 24"/>
                <a:gd name="T15" fmla="*/ 23 h 23"/>
                <a:gd name="T16" fmla="*/ 0 w 24"/>
                <a:gd name="T17" fmla="*/ 19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3">
                  <a:moveTo>
                    <a:pt x="0" y="19"/>
                  </a:moveTo>
                  <a:lnTo>
                    <a:pt x="0" y="19"/>
                  </a:lnTo>
                  <a:lnTo>
                    <a:pt x="5" y="2"/>
                  </a:lnTo>
                  <a:lnTo>
                    <a:pt x="5" y="0"/>
                  </a:lnTo>
                  <a:lnTo>
                    <a:pt x="22" y="4"/>
                  </a:lnTo>
                  <a:lnTo>
                    <a:pt x="24" y="4"/>
                  </a:lnTo>
                  <a:lnTo>
                    <a:pt x="19" y="21"/>
                  </a:lnTo>
                  <a:lnTo>
                    <a:pt x="19" y="23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64" name="íśḻîḋê">
              <a:extLst>
                <a:ext uri="{FF2B5EF4-FFF2-40B4-BE49-F238E27FC236}">
                  <a16:creationId xmlns:a16="http://schemas.microsoft.com/office/drawing/2014/main" id="{97BCB962-BDF0-4243-9764-AC71C9BF34D8}"/>
                </a:ext>
              </a:extLst>
            </p:cNvPr>
            <p:cNvSpPr/>
            <p:nvPr/>
          </p:nvSpPr>
          <p:spPr bwMode="auto">
            <a:xfrm>
              <a:off x="8132763" y="4343401"/>
              <a:ext cx="44450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3 h 12"/>
                <a:gd name="T6" fmla="*/ 10 w 12"/>
                <a:gd name="T7" fmla="*/ 10 h 12"/>
                <a:gd name="T8" fmla="*/ 8 w 12"/>
                <a:gd name="T9" fmla="*/ 11 h 12"/>
                <a:gd name="T10" fmla="*/ 1 w 12"/>
                <a:gd name="T11" fmla="*/ 10 h 12"/>
                <a:gd name="T12" fmla="*/ 0 w 12"/>
                <a:gd name="T13" fmla="*/ 8 h 12"/>
                <a:gd name="T14" fmla="*/ 2 w 12"/>
                <a:gd name="T15" fmla="*/ 1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1" y="2"/>
                    <a:pt x="12" y="3"/>
                    <a:pt x="12" y="3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0" y="11"/>
                    <a:pt x="9" y="12"/>
                    <a:pt x="8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0" y="9"/>
                    <a:pt x="0" y="8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65" name="îSḷïḍe">
              <a:extLst>
                <a:ext uri="{FF2B5EF4-FFF2-40B4-BE49-F238E27FC236}">
                  <a16:creationId xmlns:a16="http://schemas.microsoft.com/office/drawing/2014/main" id="{BF2AC2B0-7A00-45FB-83A7-9FB3BC26F368}"/>
                </a:ext>
              </a:extLst>
            </p:cNvPr>
            <p:cNvSpPr/>
            <p:nvPr/>
          </p:nvSpPr>
          <p:spPr bwMode="auto">
            <a:xfrm>
              <a:off x="8135938" y="4348164"/>
              <a:ext cx="38100" cy="33338"/>
            </a:xfrm>
            <a:custGeom>
              <a:avLst/>
              <a:gdLst>
                <a:gd name="T0" fmla="*/ 2 w 24"/>
                <a:gd name="T1" fmla="*/ 19 h 21"/>
                <a:gd name="T2" fmla="*/ 0 w 24"/>
                <a:gd name="T3" fmla="*/ 16 h 21"/>
                <a:gd name="T4" fmla="*/ 5 w 24"/>
                <a:gd name="T5" fmla="*/ 0 h 21"/>
                <a:gd name="T6" fmla="*/ 5 w 24"/>
                <a:gd name="T7" fmla="*/ 0 h 21"/>
                <a:gd name="T8" fmla="*/ 21 w 24"/>
                <a:gd name="T9" fmla="*/ 5 h 21"/>
                <a:gd name="T10" fmla="*/ 24 w 24"/>
                <a:gd name="T11" fmla="*/ 5 h 21"/>
                <a:gd name="T12" fmla="*/ 19 w 24"/>
                <a:gd name="T13" fmla="*/ 21 h 21"/>
                <a:gd name="T14" fmla="*/ 19 w 24"/>
                <a:gd name="T15" fmla="*/ 21 h 21"/>
                <a:gd name="T16" fmla="*/ 2 w 24"/>
                <a:gd name="T17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">
                  <a:moveTo>
                    <a:pt x="2" y="19"/>
                  </a:moveTo>
                  <a:lnTo>
                    <a:pt x="0" y="16"/>
                  </a:lnTo>
                  <a:lnTo>
                    <a:pt x="5" y="0"/>
                  </a:lnTo>
                  <a:lnTo>
                    <a:pt x="5" y="0"/>
                  </a:lnTo>
                  <a:lnTo>
                    <a:pt x="21" y="5"/>
                  </a:lnTo>
                  <a:lnTo>
                    <a:pt x="24" y="5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2" y="19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66" name="ïSlïḑé">
              <a:extLst>
                <a:ext uri="{FF2B5EF4-FFF2-40B4-BE49-F238E27FC236}">
                  <a16:creationId xmlns:a16="http://schemas.microsoft.com/office/drawing/2014/main" id="{23143583-CEDF-4847-84F6-4EC530308A88}"/>
                </a:ext>
              </a:extLst>
            </p:cNvPr>
            <p:cNvSpPr/>
            <p:nvPr/>
          </p:nvSpPr>
          <p:spPr bwMode="auto">
            <a:xfrm>
              <a:off x="8177213" y="4351339"/>
              <a:ext cx="44450" cy="46038"/>
            </a:xfrm>
            <a:custGeom>
              <a:avLst/>
              <a:gdLst>
                <a:gd name="T0" fmla="*/ 4 w 12"/>
                <a:gd name="T1" fmla="*/ 1 h 12"/>
                <a:gd name="T2" fmla="*/ 11 w 12"/>
                <a:gd name="T3" fmla="*/ 2 h 12"/>
                <a:gd name="T4" fmla="*/ 12 w 12"/>
                <a:gd name="T5" fmla="*/ 4 h 12"/>
                <a:gd name="T6" fmla="*/ 10 w 12"/>
                <a:gd name="T7" fmla="*/ 11 h 12"/>
                <a:gd name="T8" fmla="*/ 9 w 12"/>
                <a:gd name="T9" fmla="*/ 12 h 12"/>
                <a:gd name="T10" fmla="*/ 1 w 12"/>
                <a:gd name="T11" fmla="*/ 11 h 12"/>
                <a:gd name="T12" fmla="*/ 0 w 12"/>
                <a:gd name="T13" fmla="*/ 9 h 12"/>
                <a:gd name="T14" fmla="*/ 2 w 12"/>
                <a:gd name="T15" fmla="*/ 2 h 12"/>
                <a:gd name="T16" fmla="*/ 4 w 12"/>
                <a:gd name="T17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1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2"/>
                    <a:pt x="9" y="12"/>
                    <a:pt x="9" y="12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0"/>
                    <a:pt x="0" y="10"/>
                    <a:pt x="0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4" y="1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67" name="îŝ1ïḓe">
              <a:extLst>
                <a:ext uri="{FF2B5EF4-FFF2-40B4-BE49-F238E27FC236}">
                  <a16:creationId xmlns:a16="http://schemas.microsoft.com/office/drawing/2014/main" id="{3B4F5C92-A6F9-4CC2-9FF0-D51FCEB85C1C}"/>
                </a:ext>
              </a:extLst>
            </p:cNvPr>
            <p:cNvSpPr/>
            <p:nvPr/>
          </p:nvSpPr>
          <p:spPr bwMode="auto">
            <a:xfrm>
              <a:off x="8180388" y="4359276"/>
              <a:ext cx="38100" cy="33338"/>
            </a:xfrm>
            <a:custGeom>
              <a:avLst/>
              <a:gdLst>
                <a:gd name="T0" fmla="*/ 3 w 24"/>
                <a:gd name="T1" fmla="*/ 17 h 21"/>
                <a:gd name="T2" fmla="*/ 0 w 24"/>
                <a:gd name="T3" fmla="*/ 17 h 21"/>
                <a:gd name="T4" fmla="*/ 5 w 24"/>
                <a:gd name="T5" fmla="*/ 0 h 21"/>
                <a:gd name="T6" fmla="*/ 5 w 24"/>
                <a:gd name="T7" fmla="*/ 0 h 21"/>
                <a:gd name="T8" fmla="*/ 24 w 24"/>
                <a:gd name="T9" fmla="*/ 2 h 21"/>
                <a:gd name="T10" fmla="*/ 24 w 24"/>
                <a:gd name="T11" fmla="*/ 5 h 21"/>
                <a:gd name="T12" fmla="*/ 19 w 24"/>
                <a:gd name="T13" fmla="*/ 21 h 21"/>
                <a:gd name="T14" fmla="*/ 19 w 24"/>
                <a:gd name="T15" fmla="*/ 21 h 21"/>
                <a:gd name="T16" fmla="*/ 3 w 24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1">
                  <a:moveTo>
                    <a:pt x="3" y="17"/>
                  </a:moveTo>
                  <a:lnTo>
                    <a:pt x="0" y="17"/>
                  </a:lnTo>
                  <a:lnTo>
                    <a:pt x="5" y="0"/>
                  </a:lnTo>
                  <a:lnTo>
                    <a:pt x="5" y="0"/>
                  </a:lnTo>
                  <a:lnTo>
                    <a:pt x="24" y="2"/>
                  </a:lnTo>
                  <a:lnTo>
                    <a:pt x="24" y="5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3" y="17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68" name="îṣḻíḋe">
              <a:extLst>
                <a:ext uri="{FF2B5EF4-FFF2-40B4-BE49-F238E27FC236}">
                  <a16:creationId xmlns:a16="http://schemas.microsoft.com/office/drawing/2014/main" id="{CD4EFF2C-3068-4AC8-B694-7DD492314DD2}"/>
                </a:ext>
              </a:extLst>
            </p:cNvPr>
            <p:cNvSpPr/>
            <p:nvPr/>
          </p:nvSpPr>
          <p:spPr bwMode="auto">
            <a:xfrm>
              <a:off x="8221663" y="4362451"/>
              <a:ext cx="46038" cy="46038"/>
            </a:xfrm>
            <a:custGeom>
              <a:avLst/>
              <a:gdLst>
                <a:gd name="T0" fmla="*/ 4 w 12"/>
                <a:gd name="T1" fmla="*/ 0 h 12"/>
                <a:gd name="T2" fmla="*/ 11 w 12"/>
                <a:gd name="T3" fmla="*/ 2 h 12"/>
                <a:gd name="T4" fmla="*/ 12 w 12"/>
                <a:gd name="T5" fmla="*/ 4 h 12"/>
                <a:gd name="T6" fmla="*/ 11 w 12"/>
                <a:gd name="T7" fmla="*/ 11 h 12"/>
                <a:gd name="T8" fmla="*/ 9 w 12"/>
                <a:gd name="T9" fmla="*/ 12 h 12"/>
                <a:gd name="T10" fmla="*/ 2 w 12"/>
                <a:gd name="T11" fmla="*/ 10 h 12"/>
                <a:gd name="T12" fmla="*/ 0 w 12"/>
                <a:gd name="T13" fmla="*/ 9 h 12"/>
                <a:gd name="T14" fmla="*/ 2 w 12"/>
                <a:gd name="T15" fmla="*/ 2 h 12"/>
                <a:gd name="T16" fmla="*/ 4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0"/>
                  </a:moveTo>
                  <a:cubicBezTo>
                    <a:pt x="11" y="2"/>
                    <a:pt x="11" y="2"/>
                    <a:pt x="11" y="2"/>
                  </a:cubicBezTo>
                  <a:cubicBezTo>
                    <a:pt x="12" y="2"/>
                    <a:pt x="12" y="3"/>
                    <a:pt x="12" y="4"/>
                  </a:cubicBezTo>
                  <a:cubicBezTo>
                    <a:pt x="11" y="11"/>
                    <a:pt x="11" y="11"/>
                    <a:pt x="11" y="11"/>
                  </a:cubicBezTo>
                  <a:cubicBezTo>
                    <a:pt x="10" y="12"/>
                    <a:pt x="10" y="12"/>
                    <a:pt x="9" y="12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1" y="10"/>
                    <a:pt x="0" y="9"/>
                    <a:pt x="0" y="9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1"/>
                    <a:pt x="3" y="0"/>
                    <a:pt x="4" y="0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69" name="íşḷíde">
              <a:extLst>
                <a:ext uri="{FF2B5EF4-FFF2-40B4-BE49-F238E27FC236}">
                  <a16:creationId xmlns:a16="http://schemas.microsoft.com/office/drawing/2014/main" id="{EB663960-50C4-4B26-9B78-CC8E355021C4}"/>
                </a:ext>
              </a:extLst>
            </p:cNvPr>
            <p:cNvSpPr/>
            <p:nvPr/>
          </p:nvSpPr>
          <p:spPr bwMode="auto">
            <a:xfrm>
              <a:off x="8229601" y="4370389"/>
              <a:ext cx="33338" cy="33338"/>
            </a:xfrm>
            <a:custGeom>
              <a:avLst/>
              <a:gdLst>
                <a:gd name="T0" fmla="*/ 0 w 21"/>
                <a:gd name="T1" fmla="*/ 17 h 21"/>
                <a:gd name="T2" fmla="*/ 0 w 21"/>
                <a:gd name="T3" fmla="*/ 17 h 21"/>
                <a:gd name="T4" fmla="*/ 2 w 21"/>
                <a:gd name="T5" fmla="*/ 0 h 21"/>
                <a:gd name="T6" fmla="*/ 5 w 21"/>
                <a:gd name="T7" fmla="*/ 0 h 21"/>
                <a:gd name="T8" fmla="*/ 21 w 21"/>
                <a:gd name="T9" fmla="*/ 2 h 21"/>
                <a:gd name="T10" fmla="*/ 21 w 21"/>
                <a:gd name="T11" fmla="*/ 5 h 21"/>
                <a:gd name="T12" fmla="*/ 17 w 21"/>
                <a:gd name="T13" fmla="*/ 21 h 21"/>
                <a:gd name="T14" fmla="*/ 17 w 21"/>
                <a:gd name="T15" fmla="*/ 21 h 21"/>
                <a:gd name="T16" fmla="*/ 0 w 21"/>
                <a:gd name="T17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17"/>
                  </a:moveTo>
                  <a:lnTo>
                    <a:pt x="0" y="17"/>
                  </a:lnTo>
                  <a:lnTo>
                    <a:pt x="2" y="0"/>
                  </a:lnTo>
                  <a:lnTo>
                    <a:pt x="5" y="0"/>
                  </a:lnTo>
                  <a:lnTo>
                    <a:pt x="21" y="2"/>
                  </a:lnTo>
                  <a:lnTo>
                    <a:pt x="21" y="5"/>
                  </a:lnTo>
                  <a:lnTo>
                    <a:pt x="17" y="21"/>
                  </a:lnTo>
                  <a:lnTo>
                    <a:pt x="17" y="21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5D5E5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70" name="îṧḷíďè">
              <a:extLst>
                <a:ext uri="{FF2B5EF4-FFF2-40B4-BE49-F238E27FC236}">
                  <a16:creationId xmlns:a16="http://schemas.microsoft.com/office/drawing/2014/main" id="{8F83A083-598D-4EA9-A43B-751C3089FB54}"/>
                </a:ext>
              </a:extLst>
            </p:cNvPr>
            <p:cNvSpPr/>
            <p:nvPr/>
          </p:nvSpPr>
          <p:spPr bwMode="auto">
            <a:xfrm>
              <a:off x="7861301" y="4362451"/>
              <a:ext cx="176213" cy="123825"/>
            </a:xfrm>
            <a:custGeom>
              <a:avLst/>
              <a:gdLst>
                <a:gd name="T0" fmla="*/ 44 w 47"/>
                <a:gd name="T1" fmla="*/ 8 h 33"/>
                <a:gd name="T2" fmla="*/ 9 w 47"/>
                <a:gd name="T3" fmla="*/ 0 h 33"/>
                <a:gd name="T4" fmla="*/ 5 w 47"/>
                <a:gd name="T5" fmla="*/ 2 h 33"/>
                <a:gd name="T6" fmla="*/ 1 w 47"/>
                <a:gd name="T7" fmla="*/ 21 h 33"/>
                <a:gd name="T8" fmla="*/ 3 w 47"/>
                <a:gd name="T9" fmla="*/ 25 h 33"/>
                <a:gd name="T10" fmla="*/ 39 w 47"/>
                <a:gd name="T11" fmla="*/ 33 h 33"/>
                <a:gd name="T12" fmla="*/ 42 w 47"/>
                <a:gd name="T13" fmla="*/ 31 h 33"/>
                <a:gd name="T14" fmla="*/ 46 w 47"/>
                <a:gd name="T15" fmla="*/ 12 h 33"/>
                <a:gd name="T16" fmla="*/ 44 w 47"/>
                <a:gd name="T17" fmla="*/ 8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33">
                  <a:moveTo>
                    <a:pt x="44" y="8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5" y="1"/>
                    <a:pt x="5" y="2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0" y="23"/>
                    <a:pt x="1" y="24"/>
                    <a:pt x="3" y="25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40" y="33"/>
                    <a:pt x="42" y="32"/>
                    <a:pt x="42" y="31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7" y="10"/>
                    <a:pt x="46" y="8"/>
                    <a:pt x="44" y="8"/>
                  </a:cubicBezTo>
                  <a:close/>
                </a:path>
              </a:pathLst>
            </a:custGeom>
            <a:solidFill>
              <a:srgbClr val="EDE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71" name="í$1ïḓê">
              <a:extLst>
                <a:ext uri="{FF2B5EF4-FFF2-40B4-BE49-F238E27FC236}">
                  <a16:creationId xmlns:a16="http://schemas.microsoft.com/office/drawing/2014/main" id="{37CBFCB0-4DAF-4F16-A3EC-5150EC77193E}"/>
                </a:ext>
              </a:extLst>
            </p:cNvPr>
            <p:cNvSpPr/>
            <p:nvPr/>
          </p:nvSpPr>
          <p:spPr bwMode="auto">
            <a:xfrm>
              <a:off x="7858126" y="4356101"/>
              <a:ext cx="184150" cy="134938"/>
            </a:xfrm>
            <a:custGeom>
              <a:avLst/>
              <a:gdLst>
                <a:gd name="T0" fmla="*/ 45 w 49"/>
                <a:gd name="T1" fmla="*/ 9 h 36"/>
                <a:gd name="T2" fmla="*/ 10 w 49"/>
                <a:gd name="T3" fmla="*/ 1 h 36"/>
                <a:gd name="T4" fmla="*/ 5 w 49"/>
                <a:gd name="T5" fmla="*/ 4 h 36"/>
                <a:gd name="T6" fmla="*/ 1 w 49"/>
                <a:gd name="T7" fmla="*/ 23 h 36"/>
                <a:gd name="T8" fmla="*/ 4 w 49"/>
                <a:gd name="T9" fmla="*/ 28 h 36"/>
                <a:gd name="T10" fmla="*/ 39 w 49"/>
                <a:gd name="T11" fmla="*/ 36 h 36"/>
                <a:gd name="T12" fmla="*/ 44 w 49"/>
                <a:gd name="T13" fmla="*/ 33 h 36"/>
                <a:gd name="T14" fmla="*/ 48 w 49"/>
                <a:gd name="T15" fmla="*/ 14 h 36"/>
                <a:gd name="T16" fmla="*/ 45 w 49"/>
                <a:gd name="T17" fmla="*/ 9 h 36"/>
                <a:gd name="T18" fmla="*/ 43 w 49"/>
                <a:gd name="T19" fmla="*/ 33 h 36"/>
                <a:gd name="T20" fmla="*/ 40 w 49"/>
                <a:gd name="T21" fmla="*/ 35 h 36"/>
                <a:gd name="T22" fmla="*/ 4 w 49"/>
                <a:gd name="T23" fmla="*/ 27 h 36"/>
                <a:gd name="T24" fmla="*/ 2 w 49"/>
                <a:gd name="T25" fmla="*/ 23 h 36"/>
                <a:gd name="T26" fmla="*/ 6 w 49"/>
                <a:gd name="T27" fmla="*/ 4 h 36"/>
                <a:gd name="T28" fmla="*/ 10 w 49"/>
                <a:gd name="T29" fmla="*/ 2 h 36"/>
                <a:gd name="T30" fmla="*/ 45 w 49"/>
                <a:gd name="T31" fmla="*/ 10 h 36"/>
                <a:gd name="T32" fmla="*/ 47 w 49"/>
                <a:gd name="T33" fmla="*/ 14 h 36"/>
                <a:gd name="T34" fmla="*/ 43 w 49"/>
                <a:gd name="T35" fmla="*/ 3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9" h="36">
                  <a:moveTo>
                    <a:pt x="45" y="9"/>
                  </a:moveTo>
                  <a:cubicBezTo>
                    <a:pt x="10" y="1"/>
                    <a:pt x="10" y="1"/>
                    <a:pt x="10" y="1"/>
                  </a:cubicBezTo>
                  <a:cubicBezTo>
                    <a:pt x="8" y="0"/>
                    <a:pt x="5" y="2"/>
                    <a:pt x="5" y="4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0" y="25"/>
                    <a:pt x="1" y="27"/>
                    <a:pt x="4" y="28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41" y="36"/>
                    <a:pt x="44" y="35"/>
                    <a:pt x="44" y="33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9" y="12"/>
                    <a:pt x="48" y="9"/>
                    <a:pt x="45" y="9"/>
                  </a:cubicBezTo>
                  <a:close/>
                  <a:moveTo>
                    <a:pt x="43" y="33"/>
                  </a:moveTo>
                  <a:cubicBezTo>
                    <a:pt x="43" y="34"/>
                    <a:pt x="41" y="35"/>
                    <a:pt x="40" y="35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2" y="26"/>
                    <a:pt x="1" y="25"/>
                    <a:pt x="2" y="2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6" y="3"/>
                    <a:pt x="8" y="2"/>
                    <a:pt x="10" y="2"/>
                  </a:cubicBezTo>
                  <a:cubicBezTo>
                    <a:pt x="45" y="10"/>
                    <a:pt x="45" y="10"/>
                    <a:pt x="45" y="10"/>
                  </a:cubicBezTo>
                  <a:cubicBezTo>
                    <a:pt x="47" y="10"/>
                    <a:pt x="48" y="12"/>
                    <a:pt x="47" y="14"/>
                  </a:cubicBezTo>
                  <a:lnTo>
                    <a:pt x="43" y="33"/>
                  </a:lnTo>
                  <a:close/>
                </a:path>
              </a:pathLst>
            </a:custGeom>
            <a:solidFill>
              <a:srgbClr val="9C9B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72" name="ïsľidè">
              <a:extLst>
                <a:ext uri="{FF2B5EF4-FFF2-40B4-BE49-F238E27FC236}">
                  <a16:creationId xmlns:a16="http://schemas.microsoft.com/office/drawing/2014/main" id="{5D5BD67D-8B0E-4B59-BB38-84437B148FA0}"/>
                </a:ext>
              </a:extLst>
            </p:cNvPr>
            <p:cNvSpPr/>
            <p:nvPr/>
          </p:nvSpPr>
          <p:spPr bwMode="auto">
            <a:xfrm>
              <a:off x="7861301" y="4408489"/>
              <a:ext cx="165100" cy="77788"/>
            </a:xfrm>
            <a:custGeom>
              <a:avLst/>
              <a:gdLst>
                <a:gd name="T0" fmla="*/ 3 w 44"/>
                <a:gd name="T1" fmla="*/ 0 h 21"/>
                <a:gd name="T2" fmla="*/ 1 w 44"/>
                <a:gd name="T3" fmla="*/ 9 h 21"/>
                <a:gd name="T4" fmla="*/ 3 w 44"/>
                <a:gd name="T5" fmla="*/ 13 h 21"/>
                <a:gd name="T6" fmla="*/ 39 w 44"/>
                <a:gd name="T7" fmla="*/ 21 h 21"/>
                <a:gd name="T8" fmla="*/ 42 w 44"/>
                <a:gd name="T9" fmla="*/ 19 h 21"/>
                <a:gd name="T10" fmla="*/ 44 w 44"/>
                <a:gd name="T11" fmla="*/ 9 h 21"/>
                <a:gd name="T12" fmla="*/ 3 w 44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21">
                  <a:moveTo>
                    <a:pt x="3" y="0"/>
                  </a:moveTo>
                  <a:cubicBezTo>
                    <a:pt x="1" y="9"/>
                    <a:pt x="1" y="9"/>
                    <a:pt x="1" y="9"/>
                  </a:cubicBezTo>
                  <a:cubicBezTo>
                    <a:pt x="0" y="11"/>
                    <a:pt x="1" y="12"/>
                    <a:pt x="3" y="13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40" y="21"/>
                    <a:pt x="42" y="20"/>
                    <a:pt x="42" y="19"/>
                  </a:cubicBezTo>
                  <a:cubicBezTo>
                    <a:pt x="44" y="9"/>
                    <a:pt x="44" y="9"/>
                    <a:pt x="44" y="9"/>
                  </a:cubicBezTo>
                  <a:lnTo>
                    <a:pt x="3" y="0"/>
                  </a:lnTo>
                  <a:close/>
                </a:path>
              </a:pathLst>
            </a:custGeom>
            <a:solidFill>
              <a:srgbClr val="DFDFD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73" name="ïśľîdé">
              <a:extLst>
                <a:ext uri="{FF2B5EF4-FFF2-40B4-BE49-F238E27FC236}">
                  <a16:creationId xmlns:a16="http://schemas.microsoft.com/office/drawing/2014/main" id="{5A675965-86AB-4720-8D0B-DB72A02273BA}"/>
                </a:ext>
              </a:extLst>
            </p:cNvPr>
            <p:cNvSpPr/>
            <p:nvPr/>
          </p:nvSpPr>
          <p:spPr bwMode="auto">
            <a:xfrm>
              <a:off x="7861301" y="4408489"/>
              <a:ext cx="87313" cy="63500"/>
            </a:xfrm>
            <a:custGeom>
              <a:avLst/>
              <a:gdLst>
                <a:gd name="T0" fmla="*/ 23 w 23"/>
                <a:gd name="T1" fmla="*/ 5 h 17"/>
                <a:gd name="T2" fmla="*/ 3 w 23"/>
                <a:gd name="T3" fmla="*/ 0 h 17"/>
                <a:gd name="T4" fmla="*/ 1 w 23"/>
                <a:gd name="T5" fmla="*/ 9 h 17"/>
                <a:gd name="T6" fmla="*/ 3 w 23"/>
                <a:gd name="T7" fmla="*/ 13 h 17"/>
                <a:gd name="T8" fmla="*/ 21 w 23"/>
                <a:gd name="T9" fmla="*/ 17 h 17"/>
                <a:gd name="T10" fmla="*/ 23 w 23"/>
                <a:gd name="T11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17">
                  <a:moveTo>
                    <a:pt x="23" y="5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0" y="11"/>
                    <a:pt x="1" y="12"/>
                    <a:pt x="3" y="13"/>
                  </a:cubicBezTo>
                  <a:cubicBezTo>
                    <a:pt x="21" y="17"/>
                    <a:pt x="21" y="17"/>
                    <a:pt x="21" y="17"/>
                  </a:cubicBezTo>
                  <a:lnTo>
                    <a:pt x="23" y="5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74" name="isḷîḍè">
              <a:extLst>
                <a:ext uri="{FF2B5EF4-FFF2-40B4-BE49-F238E27FC236}">
                  <a16:creationId xmlns:a16="http://schemas.microsoft.com/office/drawing/2014/main" id="{65D451B5-1C0C-44B1-9085-FAEBA6AAF392}"/>
                </a:ext>
              </a:extLst>
            </p:cNvPr>
            <p:cNvSpPr/>
            <p:nvPr/>
          </p:nvSpPr>
          <p:spPr bwMode="auto">
            <a:xfrm>
              <a:off x="7685088" y="3636964"/>
              <a:ext cx="773113" cy="552450"/>
            </a:xfrm>
            <a:custGeom>
              <a:avLst/>
              <a:gdLst>
                <a:gd name="T0" fmla="*/ 177 w 206"/>
                <a:gd name="T1" fmla="*/ 146 h 147"/>
                <a:gd name="T2" fmla="*/ 2 w 206"/>
                <a:gd name="T3" fmla="*/ 107 h 147"/>
                <a:gd name="T4" fmla="*/ 0 w 206"/>
                <a:gd name="T5" fmla="*/ 105 h 147"/>
                <a:gd name="T6" fmla="*/ 18 w 206"/>
                <a:gd name="T7" fmla="*/ 5 h 147"/>
                <a:gd name="T8" fmla="*/ 24 w 206"/>
                <a:gd name="T9" fmla="*/ 1 h 147"/>
                <a:gd name="T10" fmla="*/ 202 w 206"/>
                <a:gd name="T11" fmla="*/ 41 h 147"/>
                <a:gd name="T12" fmla="*/ 205 w 206"/>
                <a:gd name="T13" fmla="*/ 47 h 147"/>
                <a:gd name="T14" fmla="*/ 179 w 206"/>
                <a:gd name="T15" fmla="*/ 145 h 147"/>
                <a:gd name="T16" fmla="*/ 177 w 206"/>
                <a:gd name="T17" fmla="*/ 146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6" h="147">
                  <a:moveTo>
                    <a:pt x="177" y="146"/>
                  </a:moveTo>
                  <a:cubicBezTo>
                    <a:pt x="2" y="107"/>
                    <a:pt x="2" y="107"/>
                    <a:pt x="2" y="107"/>
                  </a:cubicBezTo>
                  <a:cubicBezTo>
                    <a:pt x="1" y="107"/>
                    <a:pt x="0" y="106"/>
                    <a:pt x="0" y="105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9" y="2"/>
                    <a:pt x="21" y="0"/>
                    <a:pt x="24" y="1"/>
                  </a:cubicBezTo>
                  <a:cubicBezTo>
                    <a:pt x="202" y="41"/>
                    <a:pt x="202" y="41"/>
                    <a:pt x="202" y="41"/>
                  </a:cubicBezTo>
                  <a:cubicBezTo>
                    <a:pt x="205" y="41"/>
                    <a:pt x="206" y="44"/>
                    <a:pt x="205" y="47"/>
                  </a:cubicBezTo>
                  <a:cubicBezTo>
                    <a:pt x="179" y="145"/>
                    <a:pt x="179" y="145"/>
                    <a:pt x="179" y="145"/>
                  </a:cubicBezTo>
                  <a:cubicBezTo>
                    <a:pt x="179" y="146"/>
                    <a:pt x="178" y="147"/>
                    <a:pt x="177" y="146"/>
                  </a:cubicBezTo>
                </a:path>
              </a:pathLst>
            </a:custGeom>
            <a:solidFill>
              <a:srgbClr val="E3E2E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75" name="íŝḻíḍê">
              <a:extLst>
                <a:ext uri="{FF2B5EF4-FFF2-40B4-BE49-F238E27FC236}">
                  <a16:creationId xmlns:a16="http://schemas.microsoft.com/office/drawing/2014/main" id="{1BAC0EAA-575D-400C-8A17-02F434F03322}"/>
                </a:ext>
              </a:extLst>
            </p:cNvPr>
            <p:cNvSpPr/>
            <p:nvPr/>
          </p:nvSpPr>
          <p:spPr bwMode="auto">
            <a:xfrm>
              <a:off x="7715251" y="3671889"/>
              <a:ext cx="709613" cy="484188"/>
            </a:xfrm>
            <a:custGeom>
              <a:avLst/>
              <a:gdLst>
                <a:gd name="T0" fmla="*/ 0 w 189"/>
                <a:gd name="T1" fmla="*/ 88 h 129"/>
                <a:gd name="T2" fmla="*/ 17 w 189"/>
                <a:gd name="T3" fmla="*/ 4 h 129"/>
                <a:gd name="T4" fmla="*/ 22 w 189"/>
                <a:gd name="T5" fmla="*/ 0 h 129"/>
                <a:gd name="T6" fmla="*/ 185 w 189"/>
                <a:gd name="T7" fmla="*/ 37 h 129"/>
                <a:gd name="T8" fmla="*/ 188 w 189"/>
                <a:gd name="T9" fmla="*/ 43 h 129"/>
                <a:gd name="T10" fmla="*/ 167 w 189"/>
                <a:gd name="T11" fmla="*/ 126 h 129"/>
                <a:gd name="T12" fmla="*/ 162 w 189"/>
                <a:gd name="T13" fmla="*/ 129 h 129"/>
                <a:gd name="T14" fmla="*/ 3 w 189"/>
                <a:gd name="T15" fmla="*/ 93 h 129"/>
                <a:gd name="T16" fmla="*/ 0 w 189"/>
                <a:gd name="T17" fmla="*/ 88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9" h="129">
                  <a:moveTo>
                    <a:pt x="0" y="88"/>
                  </a:moveTo>
                  <a:cubicBezTo>
                    <a:pt x="17" y="4"/>
                    <a:pt x="17" y="4"/>
                    <a:pt x="17" y="4"/>
                  </a:cubicBezTo>
                  <a:cubicBezTo>
                    <a:pt x="17" y="1"/>
                    <a:pt x="19" y="0"/>
                    <a:pt x="22" y="0"/>
                  </a:cubicBezTo>
                  <a:cubicBezTo>
                    <a:pt x="185" y="37"/>
                    <a:pt x="185" y="37"/>
                    <a:pt x="185" y="37"/>
                  </a:cubicBezTo>
                  <a:cubicBezTo>
                    <a:pt x="188" y="37"/>
                    <a:pt x="189" y="40"/>
                    <a:pt x="188" y="43"/>
                  </a:cubicBezTo>
                  <a:cubicBezTo>
                    <a:pt x="167" y="126"/>
                    <a:pt x="167" y="126"/>
                    <a:pt x="167" y="126"/>
                  </a:cubicBezTo>
                  <a:cubicBezTo>
                    <a:pt x="166" y="128"/>
                    <a:pt x="164" y="129"/>
                    <a:pt x="162" y="129"/>
                  </a:cubicBezTo>
                  <a:cubicBezTo>
                    <a:pt x="3" y="93"/>
                    <a:pt x="3" y="93"/>
                    <a:pt x="3" y="93"/>
                  </a:cubicBezTo>
                  <a:cubicBezTo>
                    <a:pt x="1" y="93"/>
                    <a:pt x="0" y="91"/>
                    <a:pt x="0" y="88"/>
                  </a:cubicBezTo>
                </a:path>
              </a:pathLst>
            </a:custGeom>
            <a:solidFill>
              <a:srgbClr val="C7C6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76" name="ïśḷïḑé">
              <a:extLst>
                <a:ext uri="{FF2B5EF4-FFF2-40B4-BE49-F238E27FC236}">
                  <a16:creationId xmlns:a16="http://schemas.microsoft.com/office/drawing/2014/main" id="{06CC8132-4783-4052-9BB0-2D944BFF3B9E}"/>
                </a:ext>
              </a:extLst>
            </p:cNvPr>
            <p:cNvSpPr/>
            <p:nvPr/>
          </p:nvSpPr>
          <p:spPr bwMode="auto">
            <a:xfrm>
              <a:off x="7718426" y="3675064"/>
              <a:ext cx="703263" cy="477838"/>
            </a:xfrm>
            <a:custGeom>
              <a:avLst/>
              <a:gdLst>
                <a:gd name="T0" fmla="*/ 0 w 187"/>
                <a:gd name="T1" fmla="*/ 88 h 127"/>
                <a:gd name="T2" fmla="*/ 17 w 187"/>
                <a:gd name="T3" fmla="*/ 3 h 127"/>
                <a:gd name="T4" fmla="*/ 21 w 187"/>
                <a:gd name="T5" fmla="*/ 0 h 127"/>
                <a:gd name="T6" fmla="*/ 184 w 187"/>
                <a:gd name="T7" fmla="*/ 37 h 127"/>
                <a:gd name="T8" fmla="*/ 186 w 187"/>
                <a:gd name="T9" fmla="*/ 41 h 127"/>
                <a:gd name="T10" fmla="*/ 165 w 187"/>
                <a:gd name="T11" fmla="*/ 125 h 127"/>
                <a:gd name="T12" fmla="*/ 162 w 187"/>
                <a:gd name="T13" fmla="*/ 127 h 127"/>
                <a:gd name="T14" fmla="*/ 2 w 187"/>
                <a:gd name="T15" fmla="*/ 91 h 127"/>
                <a:gd name="T16" fmla="*/ 0 w 187"/>
                <a:gd name="T17" fmla="*/ 88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7" h="127">
                  <a:moveTo>
                    <a:pt x="0" y="88"/>
                  </a:moveTo>
                  <a:cubicBezTo>
                    <a:pt x="17" y="3"/>
                    <a:pt x="17" y="3"/>
                    <a:pt x="17" y="3"/>
                  </a:cubicBezTo>
                  <a:cubicBezTo>
                    <a:pt x="17" y="1"/>
                    <a:pt x="19" y="0"/>
                    <a:pt x="21" y="0"/>
                  </a:cubicBezTo>
                  <a:cubicBezTo>
                    <a:pt x="184" y="37"/>
                    <a:pt x="184" y="37"/>
                    <a:pt x="184" y="37"/>
                  </a:cubicBezTo>
                  <a:cubicBezTo>
                    <a:pt x="186" y="37"/>
                    <a:pt x="187" y="39"/>
                    <a:pt x="186" y="41"/>
                  </a:cubicBezTo>
                  <a:cubicBezTo>
                    <a:pt x="165" y="125"/>
                    <a:pt x="165" y="125"/>
                    <a:pt x="165" y="125"/>
                  </a:cubicBezTo>
                  <a:cubicBezTo>
                    <a:pt x="165" y="126"/>
                    <a:pt x="163" y="127"/>
                    <a:pt x="162" y="127"/>
                  </a:cubicBezTo>
                  <a:cubicBezTo>
                    <a:pt x="2" y="91"/>
                    <a:pt x="2" y="91"/>
                    <a:pt x="2" y="91"/>
                  </a:cubicBezTo>
                  <a:cubicBezTo>
                    <a:pt x="1" y="91"/>
                    <a:pt x="0" y="89"/>
                    <a:pt x="0" y="88"/>
                  </a:cubicBezTo>
                </a:path>
              </a:pathLst>
            </a:custGeom>
            <a:solidFill>
              <a:srgbClr val="C6E6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77" name="iŝḷiḑe">
              <a:extLst>
                <a:ext uri="{FF2B5EF4-FFF2-40B4-BE49-F238E27FC236}">
                  <a16:creationId xmlns:a16="http://schemas.microsoft.com/office/drawing/2014/main" id="{9AC745A7-8704-43A7-B34F-EC786E3F9A9B}"/>
                </a:ext>
              </a:extLst>
            </p:cNvPr>
            <p:cNvSpPr/>
            <p:nvPr/>
          </p:nvSpPr>
          <p:spPr bwMode="auto">
            <a:xfrm>
              <a:off x="7718426" y="3675064"/>
              <a:ext cx="79375" cy="319088"/>
            </a:xfrm>
            <a:custGeom>
              <a:avLst/>
              <a:gdLst>
                <a:gd name="T0" fmla="*/ 20 w 21"/>
                <a:gd name="T1" fmla="*/ 0 h 85"/>
                <a:gd name="T2" fmla="*/ 21 w 21"/>
                <a:gd name="T3" fmla="*/ 0 h 85"/>
                <a:gd name="T4" fmla="*/ 20 w 21"/>
                <a:gd name="T5" fmla="*/ 0 h 85"/>
                <a:gd name="T6" fmla="*/ 20 w 21"/>
                <a:gd name="T7" fmla="*/ 0 h 85"/>
                <a:gd name="T8" fmla="*/ 17 w 21"/>
                <a:gd name="T9" fmla="*/ 3 h 85"/>
                <a:gd name="T10" fmla="*/ 0 w 21"/>
                <a:gd name="T11" fmla="*/ 85 h 85"/>
                <a:gd name="T12" fmla="*/ 1 w 21"/>
                <a:gd name="T13" fmla="*/ 83 h 85"/>
                <a:gd name="T14" fmla="*/ 17 w 21"/>
                <a:gd name="T15" fmla="*/ 3 h 85"/>
                <a:gd name="T16" fmla="*/ 20 w 21"/>
                <a:gd name="T17" fmla="*/ 0 h 85"/>
                <a:gd name="T18" fmla="*/ 20 w 21"/>
                <a:gd name="T19" fmla="*/ 0 h 85"/>
                <a:gd name="T20" fmla="*/ 20 w 21"/>
                <a:gd name="T21" fmla="*/ 0 h 85"/>
                <a:gd name="T22" fmla="*/ 20 w 21"/>
                <a:gd name="T23" fmla="*/ 0 h 85"/>
                <a:gd name="T24" fmla="*/ 20 w 21"/>
                <a:gd name="T25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" h="85">
                  <a:moveTo>
                    <a:pt x="20" y="0"/>
                  </a:moveTo>
                  <a:cubicBezTo>
                    <a:pt x="20" y="0"/>
                    <a:pt x="21" y="0"/>
                    <a:pt x="21" y="0"/>
                  </a:cubicBezTo>
                  <a:cubicBezTo>
                    <a:pt x="21" y="0"/>
                    <a:pt x="20" y="0"/>
                    <a:pt x="20" y="0"/>
                  </a:cubicBezTo>
                  <a:moveTo>
                    <a:pt x="20" y="0"/>
                  </a:moveTo>
                  <a:cubicBezTo>
                    <a:pt x="18" y="0"/>
                    <a:pt x="17" y="1"/>
                    <a:pt x="17" y="3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84"/>
                    <a:pt x="1" y="83"/>
                    <a:pt x="1" y="8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1"/>
                    <a:pt x="18" y="0"/>
                    <a:pt x="20" y="0"/>
                  </a:cubicBezTo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solidFill>
              <a:srgbClr val="B9C0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78" name="î$ḷíḍê">
              <a:extLst>
                <a:ext uri="{FF2B5EF4-FFF2-40B4-BE49-F238E27FC236}">
                  <a16:creationId xmlns:a16="http://schemas.microsoft.com/office/drawing/2014/main" id="{5EE74FDC-1F96-490F-A772-483ABA693001}"/>
                </a:ext>
              </a:extLst>
            </p:cNvPr>
            <p:cNvSpPr/>
            <p:nvPr/>
          </p:nvSpPr>
          <p:spPr bwMode="auto">
            <a:xfrm>
              <a:off x="7723188" y="3675064"/>
              <a:ext cx="693738" cy="312738"/>
            </a:xfrm>
            <a:custGeom>
              <a:avLst/>
              <a:gdLst>
                <a:gd name="T0" fmla="*/ 19 w 185"/>
                <a:gd name="T1" fmla="*/ 0 h 83"/>
                <a:gd name="T2" fmla="*/ 19 w 185"/>
                <a:gd name="T3" fmla="*/ 0 h 83"/>
                <a:gd name="T4" fmla="*/ 16 w 185"/>
                <a:gd name="T5" fmla="*/ 3 h 83"/>
                <a:gd name="T6" fmla="*/ 0 w 185"/>
                <a:gd name="T7" fmla="*/ 83 h 83"/>
                <a:gd name="T8" fmla="*/ 1 w 185"/>
                <a:gd name="T9" fmla="*/ 80 h 83"/>
                <a:gd name="T10" fmla="*/ 13 w 185"/>
                <a:gd name="T11" fmla="*/ 65 h 83"/>
                <a:gd name="T12" fmla="*/ 57 w 185"/>
                <a:gd name="T13" fmla="*/ 44 h 83"/>
                <a:gd name="T14" fmla="*/ 109 w 185"/>
                <a:gd name="T15" fmla="*/ 34 h 83"/>
                <a:gd name="T16" fmla="*/ 114 w 185"/>
                <a:gd name="T17" fmla="*/ 34 h 83"/>
                <a:gd name="T18" fmla="*/ 182 w 185"/>
                <a:gd name="T19" fmla="*/ 48 h 83"/>
                <a:gd name="T20" fmla="*/ 185 w 185"/>
                <a:gd name="T21" fmla="*/ 41 h 83"/>
                <a:gd name="T22" fmla="*/ 185 w 185"/>
                <a:gd name="T23" fmla="*/ 40 h 83"/>
                <a:gd name="T24" fmla="*/ 183 w 185"/>
                <a:gd name="T25" fmla="*/ 37 h 83"/>
                <a:gd name="T26" fmla="*/ 20 w 185"/>
                <a:gd name="T27" fmla="*/ 0 h 83"/>
                <a:gd name="T28" fmla="*/ 20 w 185"/>
                <a:gd name="T29" fmla="*/ 0 h 83"/>
                <a:gd name="T30" fmla="*/ 20 w 185"/>
                <a:gd name="T31" fmla="*/ 0 h 83"/>
                <a:gd name="T32" fmla="*/ 19 w 185"/>
                <a:gd name="T33" fmla="*/ 0 h 83"/>
                <a:gd name="T34" fmla="*/ 19 w 185"/>
                <a:gd name="T35" fmla="*/ 0 h 83"/>
                <a:gd name="T36" fmla="*/ 19 w 185"/>
                <a:gd name="T37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85" h="83"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6" y="1"/>
                    <a:pt x="16" y="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2"/>
                    <a:pt x="1" y="80"/>
                    <a:pt x="1" y="80"/>
                  </a:cubicBezTo>
                  <a:cubicBezTo>
                    <a:pt x="4" y="74"/>
                    <a:pt x="9" y="69"/>
                    <a:pt x="13" y="65"/>
                  </a:cubicBezTo>
                  <a:cubicBezTo>
                    <a:pt x="25" y="54"/>
                    <a:pt x="41" y="48"/>
                    <a:pt x="57" y="44"/>
                  </a:cubicBezTo>
                  <a:cubicBezTo>
                    <a:pt x="74" y="41"/>
                    <a:pt x="92" y="34"/>
                    <a:pt x="109" y="34"/>
                  </a:cubicBezTo>
                  <a:cubicBezTo>
                    <a:pt x="111" y="34"/>
                    <a:pt x="113" y="34"/>
                    <a:pt x="114" y="34"/>
                  </a:cubicBezTo>
                  <a:cubicBezTo>
                    <a:pt x="140" y="36"/>
                    <a:pt x="158" y="40"/>
                    <a:pt x="182" y="48"/>
                  </a:cubicBezTo>
                  <a:cubicBezTo>
                    <a:pt x="185" y="41"/>
                    <a:pt x="185" y="41"/>
                    <a:pt x="185" y="41"/>
                  </a:cubicBezTo>
                  <a:cubicBezTo>
                    <a:pt x="185" y="41"/>
                    <a:pt x="185" y="40"/>
                    <a:pt x="185" y="40"/>
                  </a:cubicBezTo>
                  <a:cubicBezTo>
                    <a:pt x="185" y="39"/>
                    <a:pt x="184" y="37"/>
                    <a:pt x="183" y="37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B8DF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79" name="îšļiḋé">
              <a:extLst>
                <a:ext uri="{FF2B5EF4-FFF2-40B4-BE49-F238E27FC236}">
                  <a16:creationId xmlns:a16="http://schemas.microsoft.com/office/drawing/2014/main" id="{6D3F6E79-440F-41DB-9FC4-08CEFC950AC7}"/>
                </a:ext>
              </a:extLst>
            </p:cNvPr>
            <p:cNvSpPr/>
            <p:nvPr/>
          </p:nvSpPr>
          <p:spPr bwMode="auto">
            <a:xfrm>
              <a:off x="7786688" y="4054476"/>
              <a:ext cx="469900" cy="112713"/>
            </a:xfrm>
            <a:custGeom>
              <a:avLst/>
              <a:gdLst>
                <a:gd name="T0" fmla="*/ 293 w 296"/>
                <a:gd name="T1" fmla="*/ 71 h 71"/>
                <a:gd name="T2" fmla="*/ 0 w 296"/>
                <a:gd name="T3" fmla="*/ 5 h 71"/>
                <a:gd name="T4" fmla="*/ 0 w 296"/>
                <a:gd name="T5" fmla="*/ 0 h 71"/>
                <a:gd name="T6" fmla="*/ 296 w 296"/>
                <a:gd name="T7" fmla="*/ 66 h 71"/>
                <a:gd name="T8" fmla="*/ 293 w 296"/>
                <a:gd name="T9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6" h="71">
                  <a:moveTo>
                    <a:pt x="293" y="71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296" y="66"/>
                  </a:lnTo>
                  <a:lnTo>
                    <a:pt x="293" y="71"/>
                  </a:ln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80" name="îṣḷîḍe">
              <a:extLst>
                <a:ext uri="{FF2B5EF4-FFF2-40B4-BE49-F238E27FC236}">
                  <a16:creationId xmlns:a16="http://schemas.microsoft.com/office/drawing/2014/main" id="{EE7CD45B-F2D0-44DB-895A-279C6F767FF3}"/>
                </a:ext>
              </a:extLst>
            </p:cNvPr>
            <p:cNvSpPr/>
            <p:nvPr/>
          </p:nvSpPr>
          <p:spPr bwMode="auto">
            <a:xfrm>
              <a:off x="8097838" y="3724276"/>
              <a:ext cx="15875" cy="11113"/>
            </a:xfrm>
            <a:custGeom>
              <a:avLst/>
              <a:gdLst>
                <a:gd name="T0" fmla="*/ 1 w 4"/>
                <a:gd name="T1" fmla="*/ 1 h 3"/>
                <a:gd name="T2" fmla="*/ 2 w 4"/>
                <a:gd name="T3" fmla="*/ 0 h 3"/>
                <a:gd name="T4" fmla="*/ 3 w 4"/>
                <a:gd name="T5" fmla="*/ 2 h 3"/>
                <a:gd name="T6" fmla="*/ 2 w 4"/>
                <a:gd name="T7" fmla="*/ 3 h 3"/>
                <a:gd name="T8" fmla="*/ 1 w 4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3">
                  <a:moveTo>
                    <a:pt x="1" y="1"/>
                  </a:moveTo>
                  <a:cubicBezTo>
                    <a:pt x="1" y="0"/>
                    <a:pt x="2" y="0"/>
                    <a:pt x="2" y="0"/>
                  </a:cubicBezTo>
                  <a:cubicBezTo>
                    <a:pt x="3" y="0"/>
                    <a:pt x="4" y="1"/>
                    <a:pt x="3" y="2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1" y="3"/>
                    <a:pt x="0" y="2"/>
                    <a:pt x="1" y="1"/>
                  </a:cubicBezTo>
                  <a:close/>
                </a:path>
              </a:pathLst>
            </a:custGeom>
            <a:solidFill>
              <a:srgbClr val="3C3C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81" name="ïṣḷîḋê">
              <a:extLst>
                <a:ext uri="{FF2B5EF4-FFF2-40B4-BE49-F238E27FC236}">
                  <a16:creationId xmlns:a16="http://schemas.microsoft.com/office/drawing/2014/main" id="{A41A9584-65B4-4131-B181-DC8D1081852F}"/>
                </a:ext>
              </a:extLst>
            </p:cNvPr>
            <p:cNvSpPr/>
            <p:nvPr/>
          </p:nvSpPr>
          <p:spPr bwMode="auto">
            <a:xfrm>
              <a:off x="8102601" y="3724276"/>
              <a:ext cx="6350" cy="11113"/>
            </a:xfrm>
            <a:custGeom>
              <a:avLst/>
              <a:gdLst>
                <a:gd name="T0" fmla="*/ 0 w 2"/>
                <a:gd name="T1" fmla="*/ 1 h 3"/>
                <a:gd name="T2" fmla="*/ 1 w 2"/>
                <a:gd name="T3" fmla="*/ 1 h 3"/>
                <a:gd name="T4" fmla="*/ 2 w 2"/>
                <a:gd name="T5" fmla="*/ 2 h 3"/>
                <a:gd name="T6" fmla="*/ 1 w 2"/>
                <a:gd name="T7" fmla="*/ 3 h 3"/>
                <a:gd name="T8" fmla="*/ 0 w 2"/>
                <a:gd name="T9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3">
                  <a:moveTo>
                    <a:pt x="0" y="1"/>
                  </a:moveTo>
                  <a:cubicBezTo>
                    <a:pt x="0" y="1"/>
                    <a:pt x="1" y="0"/>
                    <a:pt x="1" y="1"/>
                  </a:cubicBezTo>
                  <a:cubicBezTo>
                    <a:pt x="2" y="1"/>
                    <a:pt x="2" y="1"/>
                    <a:pt x="2" y="2"/>
                  </a:cubicBezTo>
                  <a:cubicBezTo>
                    <a:pt x="2" y="2"/>
                    <a:pt x="1" y="3"/>
                    <a:pt x="1" y="3"/>
                  </a:cubicBezTo>
                  <a:cubicBezTo>
                    <a:pt x="0" y="2"/>
                    <a:pt x="0" y="2"/>
                    <a:pt x="0" y="1"/>
                  </a:cubicBezTo>
                  <a:close/>
                </a:path>
              </a:pathLst>
            </a:custGeom>
            <a:solidFill>
              <a:srgbClr val="5757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82" name="îSḷïḑè">
              <a:extLst>
                <a:ext uri="{FF2B5EF4-FFF2-40B4-BE49-F238E27FC236}">
                  <a16:creationId xmlns:a16="http://schemas.microsoft.com/office/drawing/2014/main" id="{E43D9058-A492-4B35-95E2-35BEA512AE3C}"/>
                </a:ext>
              </a:extLst>
            </p:cNvPr>
            <p:cNvSpPr/>
            <p:nvPr/>
          </p:nvSpPr>
          <p:spPr bwMode="auto">
            <a:xfrm>
              <a:off x="8105776" y="3727451"/>
              <a:ext cx="1588" cy="4763"/>
            </a:xfrm>
            <a:prstGeom prst="rect">
              <a:avLst/>
            </a:prstGeom>
            <a:solidFill>
              <a:srgbClr val="B5DF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83" name="ïSļîde">
              <a:extLst>
                <a:ext uri="{FF2B5EF4-FFF2-40B4-BE49-F238E27FC236}">
                  <a16:creationId xmlns:a16="http://schemas.microsoft.com/office/drawing/2014/main" id="{8F2573BF-16C3-4426-BD98-3849B2D074A4}"/>
                </a:ext>
              </a:extLst>
            </p:cNvPr>
            <p:cNvSpPr/>
            <p:nvPr/>
          </p:nvSpPr>
          <p:spPr bwMode="auto">
            <a:xfrm>
              <a:off x="5724526" y="3886201"/>
              <a:ext cx="750888" cy="300038"/>
            </a:xfrm>
            <a:custGeom>
              <a:avLst/>
              <a:gdLst>
                <a:gd name="T0" fmla="*/ 197 w 200"/>
                <a:gd name="T1" fmla="*/ 80 h 80"/>
                <a:gd name="T2" fmla="*/ 3 w 200"/>
                <a:gd name="T3" fmla="*/ 80 h 80"/>
                <a:gd name="T4" fmla="*/ 0 w 200"/>
                <a:gd name="T5" fmla="*/ 77 h 80"/>
                <a:gd name="T6" fmla="*/ 0 w 200"/>
                <a:gd name="T7" fmla="*/ 3 h 80"/>
                <a:gd name="T8" fmla="*/ 3 w 200"/>
                <a:gd name="T9" fmla="*/ 0 h 80"/>
                <a:gd name="T10" fmla="*/ 197 w 200"/>
                <a:gd name="T11" fmla="*/ 0 h 80"/>
                <a:gd name="T12" fmla="*/ 200 w 200"/>
                <a:gd name="T13" fmla="*/ 3 h 80"/>
                <a:gd name="T14" fmla="*/ 200 w 200"/>
                <a:gd name="T15" fmla="*/ 77 h 80"/>
                <a:gd name="T16" fmla="*/ 197 w 200"/>
                <a:gd name="T17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0" h="80">
                  <a:moveTo>
                    <a:pt x="197" y="80"/>
                  </a:moveTo>
                  <a:cubicBezTo>
                    <a:pt x="3" y="80"/>
                    <a:pt x="3" y="80"/>
                    <a:pt x="3" y="80"/>
                  </a:cubicBezTo>
                  <a:cubicBezTo>
                    <a:pt x="1" y="80"/>
                    <a:pt x="0" y="79"/>
                    <a:pt x="0" y="77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97" y="0"/>
                    <a:pt x="197" y="0"/>
                    <a:pt x="197" y="0"/>
                  </a:cubicBezTo>
                  <a:cubicBezTo>
                    <a:pt x="199" y="0"/>
                    <a:pt x="200" y="1"/>
                    <a:pt x="200" y="3"/>
                  </a:cubicBezTo>
                  <a:cubicBezTo>
                    <a:pt x="200" y="77"/>
                    <a:pt x="200" y="77"/>
                    <a:pt x="200" y="77"/>
                  </a:cubicBezTo>
                  <a:cubicBezTo>
                    <a:pt x="200" y="79"/>
                    <a:pt x="199" y="80"/>
                    <a:pt x="197" y="80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84" name="îsliḓé">
              <a:extLst>
                <a:ext uri="{FF2B5EF4-FFF2-40B4-BE49-F238E27FC236}">
                  <a16:creationId xmlns:a16="http://schemas.microsoft.com/office/drawing/2014/main" id="{2CB4C7BB-D4C7-49B8-A8CA-27E1A141A7F8}"/>
                </a:ext>
              </a:extLst>
            </p:cNvPr>
            <p:cNvSpPr/>
            <p:nvPr/>
          </p:nvSpPr>
          <p:spPr bwMode="auto">
            <a:xfrm>
              <a:off x="5730876" y="3892551"/>
              <a:ext cx="736600" cy="285750"/>
            </a:xfrm>
            <a:custGeom>
              <a:avLst/>
              <a:gdLst>
                <a:gd name="T0" fmla="*/ 1 w 196"/>
                <a:gd name="T1" fmla="*/ 76 h 76"/>
                <a:gd name="T2" fmla="*/ 0 w 196"/>
                <a:gd name="T3" fmla="*/ 75 h 76"/>
                <a:gd name="T4" fmla="*/ 0 w 196"/>
                <a:gd name="T5" fmla="*/ 1 h 76"/>
                <a:gd name="T6" fmla="*/ 1 w 196"/>
                <a:gd name="T7" fmla="*/ 0 h 76"/>
                <a:gd name="T8" fmla="*/ 195 w 196"/>
                <a:gd name="T9" fmla="*/ 0 h 76"/>
                <a:gd name="T10" fmla="*/ 196 w 196"/>
                <a:gd name="T11" fmla="*/ 1 h 76"/>
                <a:gd name="T12" fmla="*/ 196 w 196"/>
                <a:gd name="T13" fmla="*/ 75 h 76"/>
                <a:gd name="T14" fmla="*/ 195 w 196"/>
                <a:gd name="T15" fmla="*/ 76 h 76"/>
                <a:gd name="T16" fmla="*/ 1 w 196"/>
                <a:gd name="T17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76">
                  <a:moveTo>
                    <a:pt x="1" y="76"/>
                  </a:moveTo>
                  <a:cubicBezTo>
                    <a:pt x="0" y="76"/>
                    <a:pt x="0" y="75"/>
                    <a:pt x="0" y="75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ubicBezTo>
                    <a:pt x="195" y="0"/>
                    <a:pt x="195" y="0"/>
                    <a:pt x="195" y="0"/>
                  </a:cubicBezTo>
                  <a:cubicBezTo>
                    <a:pt x="196" y="0"/>
                    <a:pt x="196" y="0"/>
                    <a:pt x="196" y="1"/>
                  </a:cubicBezTo>
                  <a:cubicBezTo>
                    <a:pt x="196" y="75"/>
                    <a:pt x="196" y="75"/>
                    <a:pt x="196" y="75"/>
                  </a:cubicBezTo>
                  <a:cubicBezTo>
                    <a:pt x="196" y="75"/>
                    <a:pt x="196" y="76"/>
                    <a:pt x="195" y="76"/>
                  </a:cubicBezTo>
                  <a:lnTo>
                    <a:pt x="1" y="76"/>
                  </a:lnTo>
                  <a:close/>
                </a:path>
              </a:pathLst>
            </a:custGeom>
            <a:solidFill>
              <a:srgbClr val="CC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85" name="iṧ1iḋê">
              <a:extLst>
                <a:ext uri="{FF2B5EF4-FFF2-40B4-BE49-F238E27FC236}">
                  <a16:creationId xmlns:a16="http://schemas.microsoft.com/office/drawing/2014/main" id="{2ACD9774-7496-4C0F-9724-DCDE1E5B99B0}"/>
                </a:ext>
              </a:extLst>
            </p:cNvPr>
            <p:cNvSpPr/>
            <p:nvPr/>
          </p:nvSpPr>
          <p:spPr bwMode="auto">
            <a:xfrm>
              <a:off x="5772151" y="3922714"/>
              <a:ext cx="34925" cy="26988"/>
            </a:xfrm>
            <a:custGeom>
              <a:avLst/>
              <a:gdLst>
                <a:gd name="T0" fmla="*/ 8 w 9"/>
                <a:gd name="T1" fmla="*/ 7 h 7"/>
                <a:gd name="T2" fmla="*/ 1 w 9"/>
                <a:gd name="T3" fmla="*/ 7 h 7"/>
                <a:gd name="T4" fmla="*/ 0 w 9"/>
                <a:gd name="T5" fmla="*/ 6 h 7"/>
                <a:gd name="T6" fmla="*/ 0 w 9"/>
                <a:gd name="T7" fmla="*/ 1 h 7"/>
                <a:gd name="T8" fmla="*/ 1 w 9"/>
                <a:gd name="T9" fmla="*/ 0 h 7"/>
                <a:gd name="T10" fmla="*/ 8 w 9"/>
                <a:gd name="T11" fmla="*/ 0 h 7"/>
                <a:gd name="T12" fmla="*/ 9 w 9"/>
                <a:gd name="T13" fmla="*/ 1 h 7"/>
                <a:gd name="T14" fmla="*/ 9 w 9"/>
                <a:gd name="T15" fmla="*/ 6 h 7"/>
                <a:gd name="T16" fmla="*/ 8 w 9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7">
                  <a:moveTo>
                    <a:pt x="8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9" y="1"/>
                    <a:pt x="9" y="1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7"/>
                    <a:pt x="9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86" name="ïṩlîde">
              <a:extLst>
                <a:ext uri="{FF2B5EF4-FFF2-40B4-BE49-F238E27FC236}">
                  <a16:creationId xmlns:a16="http://schemas.microsoft.com/office/drawing/2014/main" id="{415D749D-1C20-401A-99E0-A4A63571ED55}"/>
                </a:ext>
              </a:extLst>
            </p:cNvPr>
            <p:cNvSpPr/>
            <p:nvPr/>
          </p:nvSpPr>
          <p:spPr bwMode="auto">
            <a:xfrm>
              <a:off x="5776913" y="3927476"/>
              <a:ext cx="25400" cy="19050"/>
            </a:xfrm>
            <a:custGeom>
              <a:avLst/>
              <a:gdLst>
                <a:gd name="T0" fmla="*/ 0 w 16"/>
                <a:gd name="T1" fmla="*/ 12 h 12"/>
                <a:gd name="T2" fmla="*/ 0 w 16"/>
                <a:gd name="T3" fmla="*/ 12 h 12"/>
                <a:gd name="T4" fmla="*/ 0 w 16"/>
                <a:gd name="T5" fmla="*/ 0 h 12"/>
                <a:gd name="T6" fmla="*/ 0 w 16"/>
                <a:gd name="T7" fmla="*/ 0 h 12"/>
                <a:gd name="T8" fmla="*/ 16 w 16"/>
                <a:gd name="T9" fmla="*/ 0 h 12"/>
                <a:gd name="T10" fmla="*/ 16 w 16"/>
                <a:gd name="T11" fmla="*/ 0 h 12"/>
                <a:gd name="T12" fmla="*/ 16 w 16"/>
                <a:gd name="T13" fmla="*/ 12 h 12"/>
                <a:gd name="T14" fmla="*/ 16 w 16"/>
                <a:gd name="T15" fmla="*/ 12 h 12"/>
                <a:gd name="T16" fmla="*/ 0 w 16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87" name="îSḻïḓè">
              <a:extLst>
                <a:ext uri="{FF2B5EF4-FFF2-40B4-BE49-F238E27FC236}">
                  <a16:creationId xmlns:a16="http://schemas.microsoft.com/office/drawing/2014/main" id="{6F2DD6F2-861A-4C31-B5D3-58996EDC21CD}"/>
                </a:ext>
              </a:extLst>
            </p:cNvPr>
            <p:cNvSpPr/>
            <p:nvPr/>
          </p:nvSpPr>
          <p:spPr bwMode="auto">
            <a:xfrm>
              <a:off x="5818188" y="3922714"/>
              <a:ext cx="33338" cy="26988"/>
            </a:xfrm>
            <a:custGeom>
              <a:avLst/>
              <a:gdLst>
                <a:gd name="T0" fmla="*/ 8 w 9"/>
                <a:gd name="T1" fmla="*/ 7 h 7"/>
                <a:gd name="T2" fmla="*/ 1 w 9"/>
                <a:gd name="T3" fmla="*/ 7 h 7"/>
                <a:gd name="T4" fmla="*/ 0 w 9"/>
                <a:gd name="T5" fmla="*/ 6 h 7"/>
                <a:gd name="T6" fmla="*/ 0 w 9"/>
                <a:gd name="T7" fmla="*/ 1 h 7"/>
                <a:gd name="T8" fmla="*/ 1 w 9"/>
                <a:gd name="T9" fmla="*/ 0 h 7"/>
                <a:gd name="T10" fmla="*/ 8 w 9"/>
                <a:gd name="T11" fmla="*/ 0 h 7"/>
                <a:gd name="T12" fmla="*/ 9 w 9"/>
                <a:gd name="T13" fmla="*/ 1 h 7"/>
                <a:gd name="T14" fmla="*/ 9 w 9"/>
                <a:gd name="T15" fmla="*/ 6 h 7"/>
                <a:gd name="T16" fmla="*/ 8 w 9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7">
                  <a:moveTo>
                    <a:pt x="8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9" y="1"/>
                    <a:pt x="9" y="1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88" name="iṣľiḋe">
              <a:extLst>
                <a:ext uri="{FF2B5EF4-FFF2-40B4-BE49-F238E27FC236}">
                  <a16:creationId xmlns:a16="http://schemas.microsoft.com/office/drawing/2014/main" id="{5921740C-9FD2-4A11-9DA6-C025915C2624}"/>
                </a:ext>
              </a:extLst>
            </p:cNvPr>
            <p:cNvSpPr/>
            <p:nvPr/>
          </p:nvSpPr>
          <p:spPr bwMode="auto">
            <a:xfrm>
              <a:off x="5821363" y="3927476"/>
              <a:ext cx="26988" cy="19050"/>
            </a:xfrm>
            <a:custGeom>
              <a:avLst/>
              <a:gdLst>
                <a:gd name="T0" fmla="*/ 0 w 17"/>
                <a:gd name="T1" fmla="*/ 12 h 12"/>
                <a:gd name="T2" fmla="*/ 0 w 17"/>
                <a:gd name="T3" fmla="*/ 12 h 12"/>
                <a:gd name="T4" fmla="*/ 0 w 17"/>
                <a:gd name="T5" fmla="*/ 0 h 12"/>
                <a:gd name="T6" fmla="*/ 0 w 17"/>
                <a:gd name="T7" fmla="*/ 0 h 12"/>
                <a:gd name="T8" fmla="*/ 17 w 17"/>
                <a:gd name="T9" fmla="*/ 0 h 12"/>
                <a:gd name="T10" fmla="*/ 17 w 17"/>
                <a:gd name="T11" fmla="*/ 0 h 12"/>
                <a:gd name="T12" fmla="*/ 17 w 17"/>
                <a:gd name="T13" fmla="*/ 12 h 12"/>
                <a:gd name="T14" fmla="*/ 17 w 17"/>
                <a:gd name="T15" fmla="*/ 12 h 12"/>
                <a:gd name="T16" fmla="*/ 0 w 17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89" name="isļîdè">
              <a:extLst>
                <a:ext uri="{FF2B5EF4-FFF2-40B4-BE49-F238E27FC236}">
                  <a16:creationId xmlns:a16="http://schemas.microsoft.com/office/drawing/2014/main" id="{01FFBBBD-3D0C-4908-A3E0-8774439972BB}"/>
                </a:ext>
              </a:extLst>
            </p:cNvPr>
            <p:cNvSpPr/>
            <p:nvPr/>
          </p:nvSpPr>
          <p:spPr bwMode="auto">
            <a:xfrm>
              <a:off x="5859463" y="3922714"/>
              <a:ext cx="38100" cy="26988"/>
            </a:xfrm>
            <a:custGeom>
              <a:avLst/>
              <a:gdLst>
                <a:gd name="T0" fmla="*/ 8 w 10"/>
                <a:gd name="T1" fmla="*/ 7 h 7"/>
                <a:gd name="T2" fmla="*/ 2 w 10"/>
                <a:gd name="T3" fmla="*/ 7 h 7"/>
                <a:gd name="T4" fmla="*/ 0 w 10"/>
                <a:gd name="T5" fmla="*/ 6 h 7"/>
                <a:gd name="T6" fmla="*/ 0 w 10"/>
                <a:gd name="T7" fmla="*/ 1 h 7"/>
                <a:gd name="T8" fmla="*/ 2 w 10"/>
                <a:gd name="T9" fmla="*/ 0 h 7"/>
                <a:gd name="T10" fmla="*/ 8 w 10"/>
                <a:gd name="T11" fmla="*/ 0 h 7"/>
                <a:gd name="T12" fmla="*/ 10 w 10"/>
                <a:gd name="T13" fmla="*/ 1 h 7"/>
                <a:gd name="T14" fmla="*/ 10 w 10"/>
                <a:gd name="T15" fmla="*/ 6 h 7"/>
                <a:gd name="T16" fmla="*/ 8 w 10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7">
                  <a:moveTo>
                    <a:pt x="8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1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7"/>
                    <a:pt x="9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90" name="ïšḻiḍè">
              <a:extLst>
                <a:ext uri="{FF2B5EF4-FFF2-40B4-BE49-F238E27FC236}">
                  <a16:creationId xmlns:a16="http://schemas.microsoft.com/office/drawing/2014/main" id="{7287EBBD-8AC2-4D6C-8FE5-B780EDC47343}"/>
                </a:ext>
              </a:extLst>
            </p:cNvPr>
            <p:cNvSpPr/>
            <p:nvPr/>
          </p:nvSpPr>
          <p:spPr bwMode="auto">
            <a:xfrm>
              <a:off x="5867401" y="3927476"/>
              <a:ext cx="25400" cy="19050"/>
            </a:xfrm>
            <a:custGeom>
              <a:avLst/>
              <a:gdLst>
                <a:gd name="T0" fmla="*/ 0 w 16"/>
                <a:gd name="T1" fmla="*/ 12 h 12"/>
                <a:gd name="T2" fmla="*/ 0 w 16"/>
                <a:gd name="T3" fmla="*/ 12 h 12"/>
                <a:gd name="T4" fmla="*/ 0 w 16"/>
                <a:gd name="T5" fmla="*/ 0 h 12"/>
                <a:gd name="T6" fmla="*/ 0 w 16"/>
                <a:gd name="T7" fmla="*/ 0 h 12"/>
                <a:gd name="T8" fmla="*/ 14 w 16"/>
                <a:gd name="T9" fmla="*/ 0 h 12"/>
                <a:gd name="T10" fmla="*/ 16 w 16"/>
                <a:gd name="T11" fmla="*/ 0 h 12"/>
                <a:gd name="T12" fmla="*/ 16 w 16"/>
                <a:gd name="T13" fmla="*/ 12 h 12"/>
                <a:gd name="T14" fmla="*/ 14 w 16"/>
                <a:gd name="T15" fmla="*/ 12 h 12"/>
                <a:gd name="T16" fmla="*/ 0 w 16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4" y="0"/>
                  </a:lnTo>
                  <a:lnTo>
                    <a:pt x="16" y="0"/>
                  </a:lnTo>
                  <a:lnTo>
                    <a:pt x="16" y="12"/>
                  </a:lnTo>
                  <a:lnTo>
                    <a:pt x="14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91" name="îṣḷîde">
              <a:extLst>
                <a:ext uri="{FF2B5EF4-FFF2-40B4-BE49-F238E27FC236}">
                  <a16:creationId xmlns:a16="http://schemas.microsoft.com/office/drawing/2014/main" id="{55841640-9EA1-4282-8867-AAFAA3A8FBBF}"/>
                </a:ext>
              </a:extLst>
            </p:cNvPr>
            <p:cNvSpPr/>
            <p:nvPr/>
          </p:nvSpPr>
          <p:spPr bwMode="auto">
            <a:xfrm>
              <a:off x="5903913" y="3922714"/>
              <a:ext cx="38100" cy="26988"/>
            </a:xfrm>
            <a:custGeom>
              <a:avLst/>
              <a:gdLst>
                <a:gd name="T0" fmla="*/ 8 w 10"/>
                <a:gd name="T1" fmla="*/ 7 h 7"/>
                <a:gd name="T2" fmla="*/ 2 w 10"/>
                <a:gd name="T3" fmla="*/ 7 h 7"/>
                <a:gd name="T4" fmla="*/ 0 w 10"/>
                <a:gd name="T5" fmla="*/ 6 h 7"/>
                <a:gd name="T6" fmla="*/ 0 w 10"/>
                <a:gd name="T7" fmla="*/ 1 h 7"/>
                <a:gd name="T8" fmla="*/ 2 w 10"/>
                <a:gd name="T9" fmla="*/ 0 h 7"/>
                <a:gd name="T10" fmla="*/ 8 w 10"/>
                <a:gd name="T11" fmla="*/ 0 h 7"/>
                <a:gd name="T12" fmla="*/ 10 w 10"/>
                <a:gd name="T13" fmla="*/ 1 h 7"/>
                <a:gd name="T14" fmla="*/ 10 w 10"/>
                <a:gd name="T15" fmla="*/ 6 h 7"/>
                <a:gd name="T16" fmla="*/ 8 w 10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7">
                  <a:moveTo>
                    <a:pt x="8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1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7"/>
                    <a:pt x="9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92" name="iśḻíde">
              <a:extLst>
                <a:ext uri="{FF2B5EF4-FFF2-40B4-BE49-F238E27FC236}">
                  <a16:creationId xmlns:a16="http://schemas.microsoft.com/office/drawing/2014/main" id="{99AF4BF2-A878-4EF2-A288-1D2B943A3016}"/>
                </a:ext>
              </a:extLst>
            </p:cNvPr>
            <p:cNvSpPr/>
            <p:nvPr/>
          </p:nvSpPr>
          <p:spPr bwMode="auto">
            <a:xfrm>
              <a:off x="5908676" y="3927476"/>
              <a:ext cx="25400" cy="19050"/>
            </a:xfrm>
            <a:custGeom>
              <a:avLst/>
              <a:gdLst>
                <a:gd name="T0" fmla="*/ 2 w 16"/>
                <a:gd name="T1" fmla="*/ 12 h 12"/>
                <a:gd name="T2" fmla="*/ 0 w 16"/>
                <a:gd name="T3" fmla="*/ 12 h 12"/>
                <a:gd name="T4" fmla="*/ 0 w 16"/>
                <a:gd name="T5" fmla="*/ 0 h 12"/>
                <a:gd name="T6" fmla="*/ 2 w 16"/>
                <a:gd name="T7" fmla="*/ 0 h 12"/>
                <a:gd name="T8" fmla="*/ 16 w 16"/>
                <a:gd name="T9" fmla="*/ 0 h 12"/>
                <a:gd name="T10" fmla="*/ 16 w 16"/>
                <a:gd name="T11" fmla="*/ 0 h 12"/>
                <a:gd name="T12" fmla="*/ 16 w 16"/>
                <a:gd name="T13" fmla="*/ 12 h 12"/>
                <a:gd name="T14" fmla="*/ 16 w 16"/>
                <a:gd name="T15" fmla="*/ 12 h 12"/>
                <a:gd name="T16" fmla="*/ 2 w 16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2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2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2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93" name="íṣľïďe">
              <a:extLst>
                <a:ext uri="{FF2B5EF4-FFF2-40B4-BE49-F238E27FC236}">
                  <a16:creationId xmlns:a16="http://schemas.microsoft.com/office/drawing/2014/main" id="{43A4533D-DA3B-486E-98D7-3CA55AAD407B}"/>
                </a:ext>
              </a:extLst>
            </p:cNvPr>
            <p:cNvSpPr/>
            <p:nvPr/>
          </p:nvSpPr>
          <p:spPr bwMode="auto">
            <a:xfrm>
              <a:off x="5949951" y="3922714"/>
              <a:ext cx="33338" cy="26988"/>
            </a:xfrm>
            <a:custGeom>
              <a:avLst/>
              <a:gdLst>
                <a:gd name="T0" fmla="*/ 8 w 9"/>
                <a:gd name="T1" fmla="*/ 7 h 7"/>
                <a:gd name="T2" fmla="*/ 1 w 9"/>
                <a:gd name="T3" fmla="*/ 7 h 7"/>
                <a:gd name="T4" fmla="*/ 0 w 9"/>
                <a:gd name="T5" fmla="*/ 6 h 7"/>
                <a:gd name="T6" fmla="*/ 0 w 9"/>
                <a:gd name="T7" fmla="*/ 1 h 7"/>
                <a:gd name="T8" fmla="*/ 1 w 9"/>
                <a:gd name="T9" fmla="*/ 0 h 7"/>
                <a:gd name="T10" fmla="*/ 8 w 9"/>
                <a:gd name="T11" fmla="*/ 0 h 7"/>
                <a:gd name="T12" fmla="*/ 9 w 9"/>
                <a:gd name="T13" fmla="*/ 1 h 7"/>
                <a:gd name="T14" fmla="*/ 9 w 9"/>
                <a:gd name="T15" fmla="*/ 6 h 7"/>
                <a:gd name="T16" fmla="*/ 8 w 9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7">
                  <a:moveTo>
                    <a:pt x="8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9" y="1"/>
                    <a:pt x="9" y="1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7"/>
                    <a:pt x="9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94" name="işļïḓe">
              <a:extLst>
                <a:ext uri="{FF2B5EF4-FFF2-40B4-BE49-F238E27FC236}">
                  <a16:creationId xmlns:a16="http://schemas.microsoft.com/office/drawing/2014/main" id="{94D7D608-FDC8-44EB-BC08-9B653365643B}"/>
                </a:ext>
              </a:extLst>
            </p:cNvPr>
            <p:cNvSpPr/>
            <p:nvPr/>
          </p:nvSpPr>
          <p:spPr bwMode="auto">
            <a:xfrm>
              <a:off x="5953126" y="3927476"/>
              <a:ext cx="26988" cy="19050"/>
            </a:xfrm>
            <a:custGeom>
              <a:avLst/>
              <a:gdLst>
                <a:gd name="T0" fmla="*/ 0 w 17"/>
                <a:gd name="T1" fmla="*/ 12 h 12"/>
                <a:gd name="T2" fmla="*/ 0 w 17"/>
                <a:gd name="T3" fmla="*/ 12 h 12"/>
                <a:gd name="T4" fmla="*/ 0 w 17"/>
                <a:gd name="T5" fmla="*/ 0 h 12"/>
                <a:gd name="T6" fmla="*/ 0 w 17"/>
                <a:gd name="T7" fmla="*/ 0 h 12"/>
                <a:gd name="T8" fmla="*/ 17 w 17"/>
                <a:gd name="T9" fmla="*/ 0 h 12"/>
                <a:gd name="T10" fmla="*/ 17 w 17"/>
                <a:gd name="T11" fmla="*/ 0 h 12"/>
                <a:gd name="T12" fmla="*/ 17 w 17"/>
                <a:gd name="T13" fmla="*/ 12 h 12"/>
                <a:gd name="T14" fmla="*/ 17 w 17"/>
                <a:gd name="T15" fmla="*/ 12 h 12"/>
                <a:gd name="T16" fmla="*/ 0 w 17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95" name="ísľïḓè">
              <a:extLst>
                <a:ext uri="{FF2B5EF4-FFF2-40B4-BE49-F238E27FC236}">
                  <a16:creationId xmlns:a16="http://schemas.microsoft.com/office/drawing/2014/main" id="{C0290A13-E82E-414C-90DC-D36213644EE6}"/>
                </a:ext>
              </a:extLst>
            </p:cNvPr>
            <p:cNvSpPr/>
            <p:nvPr/>
          </p:nvSpPr>
          <p:spPr bwMode="auto">
            <a:xfrm>
              <a:off x="5994401" y="3922714"/>
              <a:ext cx="33338" cy="26988"/>
            </a:xfrm>
            <a:custGeom>
              <a:avLst/>
              <a:gdLst>
                <a:gd name="T0" fmla="*/ 8 w 9"/>
                <a:gd name="T1" fmla="*/ 7 h 7"/>
                <a:gd name="T2" fmla="*/ 1 w 9"/>
                <a:gd name="T3" fmla="*/ 7 h 7"/>
                <a:gd name="T4" fmla="*/ 0 w 9"/>
                <a:gd name="T5" fmla="*/ 6 h 7"/>
                <a:gd name="T6" fmla="*/ 0 w 9"/>
                <a:gd name="T7" fmla="*/ 1 h 7"/>
                <a:gd name="T8" fmla="*/ 1 w 9"/>
                <a:gd name="T9" fmla="*/ 0 h 7"/>
                <a:gd name="T10" fmla="*/ 8 w 9"/>
                <a:gd name="T11" fmla="*/ 0 h 7"/>
                <a:gd name="T12" fmla="*/ 9 w 9"/>
                <a:gd name="T13" fmla="*/ 1 h 7"/>
                <a:gd name="T14" fmla="*/ 9 w 9"/>
                <a:gd name="T15" fmla="*/ 6 h 7"/>
                <a:gd name="T16" fmla="*/ 8 w 9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7">
                  <a:moveTo>
                    <a:pt x="8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9" y="1"/>
                    <a:pt x="9" y="1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96" name="iṡļíḋe">
              <a:extLst>
                <a:ext uri="{FF2B5EF4-FFF2-40B4-BE49-F238E27FC236}">
                  <a16:creationId xmlns:a16="http://schemas.microsoft.com/office/drawing/2014/main" id="{7D51B18B-AEBA-403E-A2C9-D0A2576A7CB3}"/>
                </a:ext>
              </a:extLst>
            </p:cNvPr>
            <p:cNvSpPr/>
            <p:nvPr/>
          </p:nvSpPr>
          <p:spPr bwMode="auto">
            <a:xfrm>
              <a:off x="5997576" y="3927476"/>
              <a:ext cx="26988" cy="19050"/>
            </a:xfrm>
            <a:custGeom>
              <a:avLst/>
              <a:gdLst>
                <a:gd name="T0" fmla="*/ 0 w 17"/>
                <a:gd name="T1" fmla="*/ 12 h 12"/>
                <a:gd name="T2" fmla="*/ 0 w 17"/>
                <a:gd name="T3" fmla="*/ 12 h 12"/>
                <a:gd name="T4" fmla="*/ 0 w 17"/>
                <a:gd name="T5" fmla="*/ 0 h 12"/>
                <a:gd name="T6" fmla="*/ 0 w 17"/>
                <a:gd name="T7" fmla="*/ 0 h 12"/>
                <a:gd name="T8" fmla="*/ 17 w 17"/>
                <a:gd name="T9" fmla="*/ 0 h 12"/>
                <a:gd name="T10" fmla="*/ 17 w 17"/>
                <a:gd name="T11" fmla="*/ 0 h 12"/>
                <a:gd name="T12" fmla="*/ 17 w 17"/>
                <a:gd name="T13" fmla="*/ 12 h 12"/>
                <a:gd name="T14" fmla="*/ 17 w 17"/>
                <a:gd name="T15" fmla="*/ 12 h 12"/>
                <a:gd name="T16" fmla="*/ 0 w 17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97" name="îṡļíďê">
              <a:extLst>
                <a:ext uri="{FF2B5EF4-FFF2-40B4-BE49-F238E27FC236}">
                  <a16:creationId xmlns:a16="http://schemas.microsoft.com/office/drawing/2014/main" id="{4A257406-B31E-419F-9762-CF71E47F828D}"/>
                </a:ext>
              </a:extLst>
            </p:cNvPr>
            <p:cNvSpPr/>
            <p:nvPr/>
          </p:nvSpPr>
          <p:spPr bwMode="auto">
            <a:xfrm>
              <a:off x="6038851" y="3922714"/>
              <a:ext cx="34925" cy="26988"/>
            </a:xfrm>
            <a:custGeom>
              <a:avLst/>
              <a:gdLst>
                <a:gd name="T0" fmla="*/ 7 w 9"/>
                <a:gd name="T1" fmla="*/ 7 h 7"/>
                <a:gd name="T2" fmla="*/ 1 w 9"/>
                <a:gd name="T3" fmla="*/ 7 h 7"/>
                <a:gd name="T4" fmla="*/ 0 w 9"/>
                <a:gd name="T5" fmla="*/ 6 h 7"/>
                <a:gd name="T6" fmla="*/ 0 w 9"/>
                <a:gd name="T7" fmla="*/ 1 h 7"/>
                <a:gd name="T8" fmla="*/ 1 w 9"/>
                <a:gd name="T9" fmla="*/ 0 h 7"/>
                <a:gd name="T10" fmla="*/ 7 w 9"/>
                <a:gd name="T11" fmla="*/ 0 h 7"/>
                <a:gd name="T12" fmla="*/ 9 w 9"/>
                <a:gd name="T13" fmla="*/ 1 h 7"/>
                <a:gd name="T14" fmla="*/ 9 w 9"/>
                <a:gd name="T15" fmla="*/ 6 h 7"/>
                <a:gd name="T16" fmla="*/ 7 w 9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7">
                  <a:moveTo>
                    <a:pt x="7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8" y="0"/>
                    <a:pt x="9" y="1"/>
                    <a:pt x="9" y="1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7"/>
                    <a:pt x="8" y="7"/>
                    <a:pt x="7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98" name="iŝ1íḍè">
              <a:extLst>
                <a:ext uri="{FF2B5EF4-FFF2-40B4-BE49-F238E27FC236}">
                  <a16:creationId xmlns:a16="http://schemas.microsoft.com/office/drawing/2014/main" id="{EB0135D8-7477-4AF5-A147-CED2FB7F5719}"/>
                </a:ext>
              </a:extLst>
            </p:cNvPr>
            <p:cNvSpPr/>
            <p:nvPr/>
          </p:nvSpPr>
          <p:spPr bwMode="auto">
            <a:xfrm>
              <a:off x="6043613" y="3927476"/>
              <a:ext cx="25400" cy="19050"/>
            </a:xfrm>
            <a:custGeom>
              <a:avLst/>
              <a:gdLst>
                <a:gd name="T0" fmla="*/ 0 w 16"/>
                <a:gd name="T1" fmla="*/ 12 h 12"/>
                <a:gd name="T2" fmla="*/ 0 w 16"/>
                <a:gd name="T3" fmla="*/ 12 h 12"/>
                <a:gd name="T4" fmla="*/ 0 w 16"/>
                <a:gd name="T5" fmla="*/ 0 h 12"/>
                <a:gd name="T6" fmla="*/ 0 w 16"/>
                <a:gd name="T7" fmla="*/ 0 h 12"/>
                <a:gd name="T8" fmla="*/ 14 w 16"/>
                <a:gd name="T9" fmla="*/ 0 h 12"/>
                <a:gd name="T10" fmla="*/ 16 w 16"/>
                <a:gd name="T11" fmla="*/ 0 h 12"/>
                <a:gd name="T12" fmla="*/ 16 w 16"/>
                <a:gd name="T13" fmla="*/ 12 h 12"/>
                <a:gd name="T14" fmla="*/ 14 w 16"/>
                <a:gd name="T15" fmla="*/ 12 h 12"/>
                <a:gd name="T16" fmla="*/ 0 w 16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4" y="0"/>
                  </a:lnTo>
                  <a:lnTo>
                    <a:pt x="16" y="0"/>
                  </a:lnTo>
                  <a:lnTo>
                    <a:pt x="16" y="12"/>
                  </a:lnTo>
                  <a:lnTo>
                    <a:pt x="14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399" name="ïsḻïďè">
              <a:extLst>
                <a:ext uri="{FF2B5EF4-FFF2-40B4-BE49-F238E27FC236}">
                  <a16:creationId xmlns:a16="http://schemas.microsoft.com/office/drawing/2014/main" id="{B74EE84F-4FBF-45DC-9443-D9575601BD6E}"/>
                </a:ext>
              </a:extLst>
            </p:cNvPr>
            <p:cNvSpPr/>
            <p:nvPr/>
          </p:nvSpPr>
          <p:spPr bwMode="auto">
            <a:xfrm>
              <a:off x="6080126" y="3922714"/>
              <a:ext cx="38100" cy="26988"/>
            </a:xfrm>
            <a:custGeom>
              <a:avLst/>
              <a:gdLst>
                <a:gd name="T0" fmla="*/ 8 w 10"/>
                <a:gd name="T1" fmla="*/ 7 h 7"/>
                <a:gd name="T2" fmla="*/ 2 w 10"/>
                <a:gd name="T3" fmla="*/ 7 h 7"/>
                <a:gd name="T4" fmla="*/ 0 w 10"/>
                <a:gd name="T5" fmla="*/ 6 h 7"/>
                <a:gd name="T6" fmla="*/ 0 w 10"/>
                <a:gd name="T7" fmla="*/ 1 h 7"/>
                <a:gd name="T8" fmla="*/ 2 w 10"/>
                <a:gd name="T9" fmla="*/ 0 h 7"/>
                <a:gd name="T10" fmla="*/ 8 w 10"/>
                <a:gd name="T11" fmla="*/ 0 h 7"/>
                <a:gd name="T12" fmla="*/ 10 w 10"/>
                <a:gd name="T13" fmla="*/ 1 h 7"/>
                <a:gd name="T14" fmla="*/ 10 w 10"/>
                <a:gd name="T15" fmla="*/ 6 h 7"/>
                <a:gd name="T16" fmla="*/ 8 w 10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7">
                  <a:moveTo>
                    <a:pt x="8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1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7"/>
                    <a:pt x="9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00" name="ïṧḷîḋê">
              <a:extLst>
                <a:ext uri="{FF2B5EF4-FFF2-40B4-BE49-F238E27FC236}">
                  <a16:creationId xmlns:a16="http://schemas.microsoft.com/office/drawing/2014/main" id="{4C3C308A-FDD5-4725-B7C5-E01FE55D1D7D}"/>
                </a:ext>
              </a:extLst>
            </p:cNvPr>
            <p:cNvSpPr/>
            <p:nvPr/>
          </p:nvSpPr>
          <p:spPr bwMode="auto">
            <a:xfrm>
              <a:off x="6088063" y="3927476"/>
              <a:ext cx="22225" cy="19050"/>
            </a:xfrm>
            <a:custGeom>
              <a:avLst/>
              <a:gdLst>
                <a:gd name="T0" fmla="*/ 0 w 14"/>
                <a:gd name="T1" fmla="*/ 12 h 12"/>
                <a:gd name="T2" fmla="*/ 0 w 14"/>
                <a:gd name="T3" fmla="*/ 12 h 12"/>
                <a:gd name="T4" fmla="*/ 0 w 14"/>
                <a:gd name="T5" fmla="*/ 0 h 12"/>
                <a:gd name="T6" fmla="*/ 0 w 14"/>
                <a:gd name="T7" fmla="*/ 0 h 12"/>
                <a:gd name="T8" fmla="*/ 14 w 14"/>
                <a:gd name="T9" fmla="*/ 0 h 12"/>
                <a:gd name="T10" fmla="*/ 14 w 14"/>
                <a:gd name="T11" fmla="*/ 0 h 12"/>
                <a:gd name="T12" fmla="*/ 14 w 14"/>
                <a:gd name="T13" fmla="*/ 12 h 12"/>
                <a:gd name="T14" fmla="*/ 14 w 14"/>
                <a:gd name="T15" fmla="*/ 12 h 12"/>
                <a:gd name="T16" fmla="*/ 0 w 14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01" name="îṡļîḋé">
              <a:extLst>
                <a:ext uri="{FF2B5EF4-FFF2-40B4-BE49-F238E27FC236}">
                  <a16:creationId xmlns:a16="http://schemas.microsoft.com/office/drawing/2014/main" id="{80AEB286-2C6A-4396-BADA-393DD2A59565}"/>
                </a:ext>
              </a:extLst>
            </p:cNvPr>
            <p:cNvSpPr/>
            <p:nvPr/>
          </p:nvSpPr>
          <p:spPr bwMode="auto">
            <a:xfrm>
              <a:off x="6126163" y="3922714"/>
              <a:ext cx="33338" cy="26988"/>
            </a:xfrm>
            <a:custGeom>
              <a:avLst/>
              <a:gdLst>
                <a:gd name="T0" fmla="*/ 8 w 9"/>
                <a:gd name="T1" fmla="*/ 7 h 7"/>
                <a:gd name="T2" fmla="*/ 2 w 9"/>
                <a:gd name="T3" fmla="*/ 7 h 7"/>
                <a:gd name="T4" fmla="*/ 0 w 9"/>
                <a:gd name="T5" fmla="*/ 6 h 7"/>
                <a:gd name="T6" fmla="*/ 0 w 9"/>
                <a:gd name="T7" fmla="*/ 1 h 7"/>
                <a:gd name="T8" fmla="*/ 2 w 9"/>
                <a:gd name="T9" fmla="*/ 0 h 7"/>
                <a:gd name="T10" fmla="*/ 8 w 9"/>
                <a:gd name="T11" fmla="*/ 0 h 7"/>
                <a:gd name="T12" fmla="*/ 9 w 9"/>
                <a:gd name="T13" fmla="*/ 1 h 7"/>
                <a:gd name="T14" fmla="*/ 9 w 9"/>
                <a:gd name="T15" fmla="*/ 6 h 7"/>
                <a:gd name="T16" fmla="*/ 8 w 9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7">
                  <a:moveTo>
                    <a:pt x="8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9" y="1"/>
                    <a:pt x="9" y="1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7"/>
                    <a:pt x="9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02" name="îṧľídé">
              <a:extLst>
                <a:ext uri="{FF2B5EF4-FFF2-40B4-BE49-F238E27FC236}">
                  <a16:creationId xmlns:a16="http://schemas.microsoft.com/office/drawing/2014/main" id="{0D82DCCB-EFC9-4C7E-87CC-E079305EA9F8}"/>
                </a:ext>
              </a:extLst>
            </p:cNvPr>
            <p:cNvSpPr/>
            <p:nvPr/>
          </p:nvSpPr>
          <p:spPr bwMode="auto">
            <a:xfrm>
              <a:off x="6129338" y="3927476"/>
              <a:ext cx="26988" cy="19050"/>
            </a:xfrm>
            <a:custGeom>
              <a:avLst/>
              <a:gdLst>
                <a:gd name="T0" fmla="*/ 3 w 17"/>
                <a:gd name="T1" fmla="*/ 12 h 12"/>
                <a:gd name="T2" fmla="*/ 0 w 17"/>
                <a:gd name="T3" fmla="*/ 12 h 12"/>
                <a:gd name="T4" fmla="*/ 0 w 17"/>
                <a:gd name="T5" fmla="*/ 0 h 12"/>
                <a:gd name="T6" fmla="*/ 3 w 17"/>
                <a:gd name="T7" fmla="*/ 0 h 12"/>
                <a:gd name="T8" fmla="*/ 17 w 17"/>
                <a:gd name="T9" fmla="*/ 0 h 12"/>
                <a:gd name="T10" fmla="*/ 17 w 17"/>
                <a:gd name="T11" fmla="*/ 0 h 12"/>
                <a:gd name="T12" fmla="*/ 17 w 17"/>
                <a:gd name="T13" fmla="*/ 12 h 12"/>
                <a:gd name="T14" fmla="*/ 17 w 17"/>
                <a:gd name="T15" fmla="*/ 12 h 12"/>
                <a:gd name="T16" fmla="*/ 3 w 17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2">
                  <a:moveTo>
                    <a:pt x="3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3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3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03" name="îş1îḓe">
              <a:extLst>
                <a:ext uri="{FF2B5EF4-FFF2-40B4-BE49-F238E27FC236}">
                  <a16:creationId xmlns:a16="http://schemas.microsoft.com/office/drawing/2014/main" id="{2FAF9668-61EF-4DA2-8025-5B467D6CD9BF}"/>
                </a:ext>
              </a:extLst>
            </p:cNvPr>
            <p:cNvSpPr/>
            <p:nvPr/>
          </p:nvSpPr>
          <p:spPr bwMode="auto">
            <a:xfrm>
              <a:off x="6170613" y="3922714"/>
              <a:ext cx="34925" cy="26988"/>
            </a:xfrm>
            <a:custGeom>
              <a:avLst/>
              <a:gdLst>
                <a:gd name="T0" fmla="*/ 8 w 9"/>
                <a:gd name="T1" fmla="*/ 7 h 7"/>
                <a:gd name="T2" fmla="*/ 1 w 9"/>
                <a:gd name="T3" fmla="*/ 7 h 7"/>
                <a:gd name="T4" fmla="*/ 0 w 9"/>
                <a:gd name="T5" fmla="*/ 6 h 7"/>
                <a:gd name="T6" fmla="*/ 0 w 9"/>
                <a:gd name="T7" fmla="*/ 1 h 7"/>
                <a:gd name="T8" fmla="*/ 1 w 9"/>
                <a:gd name="T9" fmla="*/ 0 h 7"/>
                <a:gd name="T10" fmla="*/ 8 w 9"/>
                <a:gd name="T11" fmla="*/ 0 h 7"/>
                <a:gd name="T12" fmla="*/ 9 w 9"/>
                <a:gd name="T13" fmla="*/ 1 h 7"/>
                <a:gd name="T14" fmla="*/ 9 w 9"/>
                <a:gd name="T15" fmla="*/ 6 h 7"/>
                <a:gd name="T16" fmla="*/ 8 w 9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7">
                  <a:moveTo>
                    <a:pt x="8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9" y="1"/>
                    <a:pt x="9" y="1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7"/>
                    <a:pt x="9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04" name="iSḷiďé">
              <a:extLst>
                <a:ext uri="{FF2B5EF4-FFF2-40B4-BE49-F238E27FC236}">
                  <a16:creationId xmlns:a16="http://schemas.microsoft.com/office/drawing/2014/main" id="{127C9881-9794-456F-B401-56F370127827}"/>
                </a:ext>
              </a:extLst>
            </p:cNvPr>
            <p:cNvSpPr/>
            <p:nvPr/>
          </p:nvSpPr>
          <p:spPr bwMode="auto">
            <a:xfrm>
              <a:off x="6175376" y="3927476"/>
              <a:ext cx="25400" cy="19050"/>
            </a:xfrm>
            <a:custGeom>
              <a:avLst/>
              <a:gdLst>
                <a:gd name="T0" fmla="*/ 0 w 16"/>
                <a:gd name="T1" fmla="*/ 12 h 12"/>
                <a:gd name="T2" fmla="*/ 0 w 16"/>
                <a:gd name="T3" fmla="*/ 12 h 12"/>
                <a:gd name="T4" fmla="*/ 0 w 16"/>
                <a:gd name="T5" fmla="*/ 0 h 12"/>
                <a:gd name="T6" fmla="*/ 0 w 16"/>
                <a:gd name="T7" fmla="*/ 0 h 12"/>
                <a:gd name="T8" fmla="*/ 16 w 16"/>
                <a:gd name="T9" fmla="*/ 0 h 12"/>
                <a:gd name="T10" fmla="*/ 16 w 16"/>
                <a:gd name="T11" fmla="*/ 0 h 12"/>
                <a:gd name="T12" fmla="*/ 16 w 16"/>
                <a:gd name="T13" fmla="*/ 12 h 12"/>
                <a:gd name="T14" fmla="*/ 16 w 16"/>
                <a:gd name="T15" fmla="*/ 12 h 12"/>
                <a:gd name="T16" fmla="*/ 0 w 16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05" name="íṡľiḑè">
              <a:extLst>
                <a:ext uri="{FF2B5EF4-FFF2-40B4-BE49-F238E27FC236}">
                  <a16:creationId xmlns:a16="http://schemas.microsoft.com/office/drawing/2014/main" id="{B8F00799-CDB6-4ECF-B70A-B8ED552ABEA0}"/>
                </a:ext>
              </a:extLst>
            </p:cNvPr>
            <p:cNvSpPr/>
            <p:nvPr/>
          </p:nvSpPr>
          <p:spPr bwMode="auto">
            <a:xfrm>
              <a:off x="6216651" y="3922714"/>
              <a:ext cx="33338" cy="26988"/>
            </a:xfrm>
            <a:custGeom>
              <a:avLst/>
              <a:gdLst>
                <a:gd name="T0" fmla="*/ 8 w 9"/>
                <a:gd name="T1" fmla="*/ 7 h 7"/>
                <a:gd name="T2" fmla="*/ 1 w 9"/>
                <a:gd name="T3" fmla="*/ 7 h 7"/>
                <a:gd name="T4" fmla="*/ 0 w 9"/>
                <a:gd name="T5" fmla="*/ 6 h 7"/>
                <a:gd name="T6" fmla="*/ 0 w 9"/>
                <a:gd name="T7" fmla="*/ 1 h 7"/>
                <a:gd name="T8" fmla="*/ 1 w 9"/>
                <a:gd name="T9" fmla="*/ 0 h 7"/>
                <a:gd name="T10" fmla="*/ 8 w 9"/>
                <a:gd name="T11" fmla="*/ 0 h 7"/>
                <a:gd name="T12" fmla="*/ 9 w 9"/>
                <a:gd name="T13" fmla="*/ 1 h 7"/>
                <a:gd name="T14" fmla="*/ 9 w 9"/>
                <a:gd name="T15" fmla="*/ 6 h 7"/>
                <a:gd name="T16" fmla="*/ 8 w 9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7">
                  <a:moveTo>
                    <a:pt x="8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9" y="1"/>
                    <a:pt x="9" y="1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06" name="íş1îḑé">
              <a:extLst>
                <a:ext uri="{FF2B5EF4-FFF2-40B4-BE49-F238E27FC236}">
                  <a16:creationId xmlns:a16="http://schemas.microsoft.com/office/drawing/2014/main" id="{E3BE89D8-C43F-4F95-96BF-DBF7FCED8542}"/>
                </a:ext>
              </a:extLst>
            </p:cNvPr>
            <p:cNvSpPr/>
            <p:nvPr/>
          </p:nvSpPr>
          <p:spPr bwMode="auto">
            <a:xfrm>
              <a:off x="6219826" y="3927476"/>
              <a:ext cx="26988" cy="19050"/>
            </a:xfrm>
            <a:custGeom>
              <a:avLst/>
              <a:gdLst>
                <a:gd name="T0" fmla="*/ 0 w 17"/>
                <a:gd name="T1" fmla="*/ 12 h 12"/>
                <a:gd name="T2" fmla="*/ 0 w 17"/>
                <a:gd name="T3" fmla="*/ 12 h 12"/>
                <a:gd name="T4" fmla="*/ 0 w 17"/>
                <a:gd name="T5" fmla="*/ 0 h 12"/>
                <a:gd name="T6" fmla="*/ 0 w 17"/>
                <a:gd name="T7" fmla="*/ 0 h 12"/>
                <a:gd name="T8" fmla="*/ 17 w 17"/>
                <a:gd name="T9" fmla="*/ 0 h 12"/>
                <a:gd name="T10" fmla="*/ 17 w 17"/>
                <a:gd name="T11" fmla="*/ 0 h 12"/>
                <a:gd name="T12" fmla="*/ 17 w 17"/>
                <a:gd name="T13" fmla="*/ 12 h 12"/>
                <a:gd name="T14" fmla="*/ 17 w 17"/>
                <a:gd name="T15" fmla="*/ 12 h 12"/>
                <a:gd name="T16" fmla="*/ 0 w 17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07" name="íṣľíďé">
              <a:extLst>
                <a:ext uri="{FF2B5EF4-FFF2-40B4-BE49-F238E27FC236}">
                  <a16:creationId xmlns:a16="http://schemas.microsoft.com/office/drawing/2014/main" id="{68F5712A-0E0D-4972-916E-6EE5731D6F40}"/>
                </a:ext>
              </a:extLst>
            </p:cNvPr>
            <p:cNvSpPr/>
            <p:nvPr/>
          </p:nvSpPr>
          <p:spPr bwMode="auto">
            <a:xfrm>
              <a:off x="6257926" y="3922714"/>
              <a:ext cx="36513" cy="26988"/>
            </a:xfrm>
            <a:custGeom>
              <a:avLst/>
              <a:gdLst>
                <a:gd name="T0" fmla="*/ 8 w 10"/>
                <a:gd name="T1" fmla="*/ 7 h 7"/>
                <a:gd name="T2" fmla="*/ 2 w 10"/>
                <a:gd name="T3" fmla="*/ 7 h 7"/>
                <a:gd name="T4" fmla="*/ 0 w 10"/>
                <a:gd name="T5" fmla="*/ 6 h 7"/>
                <a:gd name="T6" fmla="*/ 0 w 10"/>
                <a:gd name="T7" fmla="*/ 1 h 7"/>
                <a:gd name="T8" fmla="*/ 2 w 10"/>
                <a:gd name="T9" fmla="*/ 0 h 7"/>
                <a:gd name="T10" fmla="*/ 8 w 10"/>
                <a:gd name="T11" fmla="*/ 0 h 7"/>
                <a:gd name="T12" fmla="*/ 10 w 10"/>
                <a:gd name="T13" fmla="*/ 1 h 7"/>
                <a:gd name="T14" fmla="*/ 10 w 10"/>
                <a:gd name="T15" fmla="*/ 6 h 7"/>
                <a:gd name="T16" fmla="*/ 8 w 10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7">
                  <a:moveTo>
                    <a:pt x="8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1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7"/>
                    <a:pt x="9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08" name="ïṣḻíḋê">
              <a:extLst>
                <a:ext uri="{FF2B5EF4-FFF2-40B4-BE49-F238E27FC236}">
                  <a16:creationId xmlns:a16="http://schemas.microsoft.com/office/drawing/2014/main" id="{AD4B30FF-E452-41E8-AB4E-FBB6CC90AA84}"/>
                </a:ext>
              </a:extLst>
            </p:cNvPr>
            <p:cNvSpPr/>
            <p:nvPr/>
          </p:nvSpPr>
          <p:spPr bwMode="auto">
            <a:xfrm>
              <a:off x="6264276" y="3927476"/>
              <a:ext cx="26988" cy="19050"/>
            </a:xfrm>
            <a:custGeom>
              <a:avLst/>
              <a:gdLst>
                <a:gd name="T0" fmla="*/ 0 w 17"/>
                <a:gd name="T1" fmla="*/ 12 h 12"/>
                <a:gd name="T2" fmla="*/ 0 w 17"/>
                <a:gd name="T3" fmla="*/ 12 h 12"/>
                <a:gd name="T4" fmla="*/ 0 w 17"/>
                <a:gd name="T5" fmla="*/ 0 h 12"/>
                <a:gd name="T6" fmla="*/ 0 w 17"/>
                <a:gd name="T7" fmla="*/ 0 h 12"/>
                <a:gd name="T8" fmla="*/ 15 w 17"/>
                <a:gd name="T9" fmla="*/ 0 h 12"/>
                <a:gd name="T10" fmla="*/ 17 w 17"/>
                <a:gd name="T11" fmla="*/ 0 h 12"/>
                <a:gd name="T12" fmla="*/ 17 w 17"/>
                <a:gd name="T13" fmla="*/ 12 h 12"/>
                <a:gd name="T14" fmla="*/ 15 w 17"/>
                <a:gd name="T15" fmla="*/ 12 h 12"/>
                <a:gd name="T16" fmla="*/ 0 w 17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7" y="0"/>
                  </a:lnTo>
                  <a:lnTo>
                    <a:pt x="17" y="12"/>
                  </a:lnTo>
                  <a:lnTo>
                    <a:pt x="15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09" name="ís1ïḑe">
              <a:extLst>
                <a:ext uri="{FF2B5EF4-FFF2-40B4-BE49-F238E27FC236}">
                  <a16:creationId xmlns:a16="http://schemas.microsoft.com/office/drawing/2014/main" id="{3BEE8899-4F5F-4A25-8966-3389966D76F3}"/>
                </a:ext>
              </a:extLst>
            </p:cNvPr>
            <p:cNvSpPr/>
            <p:nvPr/>
          </p:nvSpPr>
          <p:spPr bwMode="auto">
            <a:xfrm>
              <a:off x="6302376" y="3922714"/>
              <a:ext cx="38100" cy="26988"/>
            </a:xfrm>
            <a:custGeom>
              <a:avLst/>
              <a:gdLst>
                <a:gd name="T0" fmla="*/ 8 w 10"/>
                <a:gd name="T1" fmla="*/ 7 h 7"/>
                <a:gd name="T2" fmla="*/ 2 w 10"/>
                <a:gd name="T3" fmla="*/ 7 h 7"/>
                <a:gd name="T4" fmla="*/ 0 w 10"/>
                <a:gd name="T5" fmla="*/ 6 h 7"/>
                <a:gd name="T6" fmla="*/ 0 w 10"/>
                <a:gd name="T7" fmla="*/ 1 h 7"/>
                <a:gd name="T8" fmla="*/ 2 w 10"/>
                <a:gd name="T9" fmla="*/ 0 h 7"/>
                <a:gd name="T10" fmla="*/ 8 w 10"/>
                <a:gd name="T11" fmla="*/ 0 h 7"/>
                <a:gd name="T12" fmla="*/ 10 w 10"/>
                <a:gd name="T13" fmla="*/ 1 h 7"/>
                <a:gd name="T14" fmla="*/ 10 w 10"/>
                <a:gd name="T15" fmla="*/ 6 h 7"/>
                <a:gd name="T16" fmla="*/ 8 w 10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7">
                  <a:moveTo>
                    <a:pt x="8" y="7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10" y="1"/>
                    <a:pt x="10" y="1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0" y="7"/>
                    <a:pt x="9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10" name="iṣľïḋê">
              <a:extLst>
                <a:ext uri="{FF2B5EF4-FFF2-40B4-BE49-F238E27FC236}">
                  <a16:creationId xmlns:a16="http://schemas.microsoft.com/office/drawing/2014/main" id="{6AF854AD-8E9F-4DE0-96BE-B5F9CCC49164}"/>
                </a:ext>
              </a:extLst>
            </p:cNvPr>
            <p:cNvSpPr/>
            <p:nvPr/>
          </p:nvSpPr>
          <p:spPr bwMode="auto">
            <a:xfrm>
              <a:off x="6305551" y="3927476"/>
              <a:ext cx="26988" cy="19050"/>
            </a:xfrm>
            <a:custGeom>
              <a:avLst/>
              <a:gdLst>
                <a:gd name="T0" fmla="*/ 3 w 17"/>
                <a:gd name="T1" fmla="*/ 12 h 12"/>
                <a:gd name="T2" fmla="*/ 0 w 17"/>
                <a:gd name="T3" fmla="*/ 12 h 12"/>
                <a:gd name="T4" fmla="*/ 0 w 17"/>
                <a:gd name="T5" fmla="*/ 0 h 12"/>
                <a:gd name="T6" fmla="*/ 3 w 17"/>
                <a:gd name="T7" fmla="*/ 0 h 12"/>
                <a:gd name="T8" fmla="*/ 17 w 17"/>
                <a:gd name="T9" fmla="*/ 0 h 12"/>
                <a:gd name="T10" fmla="*/ 17 w 17"/>
                <a:gd name="T11" fmla="*/ 0 h 12"/>
                <a:gd name="T12" fmla="*/ 17 w 17"/>
                <a:gd name="T13" fmla="*/ 12 h 12"/>
                <a:gd name="T14" fmla="*/ 17 w 17"/>
                <a:gd name="T15" fmla="*/ 12 h 12"/>
                <a:gd name="T16" fmla="*/ 3 w 17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2">
                  <a:moveTo>
                    <a:pt x="3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3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3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11" name="iṡlide">
              <a:extLst>
                <a:ext uri="{FF2B5EF4-FFF2-40B4-BE49-F238E27FC236}">
                  <a16:creationId xmlns:a16="http://schemas.microsoft.com/office/drawing/2014/main" id="{F5A0582D-3D31-4185-8547-6DDFB2DED28D}"/>
                </a:ext>
              </a:extLst>
            </p:cNvPr>
            <p:cNvSpPr/>
            <p:nvPr/>
          </p:nvSpPr>
          <p:spPr bwMode="auto">
            <a:xfrm>
              <a:off x="6346826" y="3922714"/>
              <a:ext cx="34925" cy="26988"/>
            </a:xfrm>
            <a:custGeom>
              <a:avLst/>
              <a:gdLst>
                <a:gd name="T0" fmla="*/ 8 w 9"/>
                <a:gd name="T1" fmla="*/ 7 h 7"/>
                <a:gd name="T2" fmla="*/ 1 w 9"/>
                <a:gd name="T3" fmla="*/ 7 h 7"/>
                <a:gd name="T4" fmla="*/ 0 w 9"/>
                <a:gd name="T5" fmla="*/ 6 h 7"/>
                <a:gd name="T6" fmla="*/ 0 w 9"/>
                <a:gd name="T7" fmla="*/ 1 h 7"/>
                <a:gd name="T8" fmla="*/ 1 w 9"/>
                <a:gd name="T9" fmla="*/ 0 h 7"/>
                <a:gd name="T10" fmla="*/ 8 w 9"/>
                <a:gd name="T11" fmla="*/ 0 h 7"/>
                <a:gd name="T12" fmla="*/ 9 w 9"/>
                <a:gd name="T13" fmla="*/ 1 h 7"/>
                <a:gd name="T14" fmla="*/ 9 w 9"/>
                <a:gd name="T15" fmla="*/ 6 h 7"/>
                <a:gd name="T16" fmla="*/ 8 w 9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7">
                  <a:moveTo>
                    <a:pt x="8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1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9" y="0"/>
                    <a:pt x="9" y="1"/>
                    <a:pt x="9" y="1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7"/>
                    <a:pt x="9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12" name="íşlíḍe">
              <a:extLst>
                <a:ext uri="{FF2B5EF4-FFF2-40B4-BE49-F238E27FC236}">
                  <a16:creationId xmlns:a16="http://schemas.microsoft.com/office/drawing/2014/main" id="{199E74C2-5704-4FA3-8051-20EE66F96725}"/>
                </a:ext>
              </a:extLst>
            </p:cNvPr>
            <p:cNvSpPr/>
            <p:nvPr/>
          </p:nvSpPr>
          <p:spPr bwMode="auto">
            <a:xfrm>
              <a:off x="6351588" y="3927476"/>
              <a:ext cx="25400" cy="19050"/>
            </a:xfrm>
            <a:custGeom>
              <a:avLst/>
              <a:gdLst>
                <a:gd name="T0" fmla="*/ 0 w 16"/>
                <a:gd name="T1" fmla="*/ 12 h 12"/>
                <a:gd name="T2" fmla="*/ 0 w 16"/>
                <a:gd name="T3" fmla="*/ 12 h 12"/>
                <a:gd name="T4" fmla="*/ 0 w 16"/>
                <a:gd name="T5" fmla="*/ 0 h 12"/>
                <a:gd name="T6" fmla="*/ 0 w 16"/>
                <a:gd name="T7" fmla="*/ 0 h 12"/>
                <a:gd name="T8" fmla="*/ 16 w 16"/>
                <a:gd name="T9" fmla="*/ 0 h 12"/>
                <a:gd name="T10" fmla="*/ 16 w 16"/>
                <a:gd name="T11" fmla="*/ 0 h 12"/>
                <a:gd name="T12" fmla="*/ 16 w 16"/>
                <a:gd name="T13" fmla="*/ 12 h 12"/>
                <a:gd name="T14" fmla="*/ 16 w 16"/>
                <a:gd name="T15" fmla="*/ 12 h 12"/>
                <a:gd name="T16" fmla="*/ 0 w 16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13" name="îṣ1idè">
              <a:extLst>
                <a:ext uri="{FF2B5EF4-FFF2-40B4-BE49-F238E27FC236}">
                  <a16:creationId xmlns:a16="http://schemas.microsoft.com/office/drawing/2014/main" id="{1DC20F74-078A-467E-A5C7-327FCBA1B60A}"/>
                </a:ext>
              </a:extLst>
            </p:cNvPr>
            <p:cNvSpPr/>
            <p:nvPr/>
          </p:nvSpPr>
          <p:spPr bwMode="auto">
            <a:xfrm>
              <a:off x="6392863" y="3922714"/>
              <a:ext cx="33338" cy="26988"/>
            </a:xfrm>
            <a:custGeom>
              <a:avLst/>
              <a:gdLst>
                <a:gd name="T0" fmla="*/ 8 w 9"/>
                <a:gd name="T1" fmla="*/ 7 h 7"/>
                <a:gd name="T2" fmla="*/ 1 w 9"/>
                <a:gd name="T3" fmla="*/ 7 h 7"/>
                <a:gd name="T4" fmla="*/ 0 w 9"/>
                <a:gd name="T5" fmla="*/ 6 h 7"/>
                <a:gd name="T6" fmla="*/ 0 w 9"/>
                <a:gd name="T7" fmla="*/ 1 h 7"/>
                <a:gd name="T8" fmla="*/ 1 w 9"/>
                <a:gd name="T9" fmla="*/ 0 h 7"/>
                <a:gd name="T10" fmla="*/ 8 w 9"/>
                <a:gd name="T11" fmla="*/ 0 h 7"/>
                <a:gd name="T12" fmla="*/ 9 w 9"/>
                <a:gd name="T13" fmla="*/ 1 h 7"/>
                <a:gd name="T14" fmla="*/ 9 w 9"/>
                <a:gd name="T15" fmla="*/ 6 h 7"/>
                <a:gd name="T16" fmla="*/ 8 w 9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7">
                  <a:moveTo>
                    <a:pt x="8" y="7"/>
                  </a:move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6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8" y="0"/>
                    <a:pt x="9" y="1"/>
                    <a:pt x="9" y="1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14" name="îş1íḓè">
              <a:extLst>
                <a:ext uri="{FF2B5EF4-FFF2-40B4-BE49-F238E27FC236}">
                  <a16:creationId xmlns:a16="http://schemas.microsoft.com/office/drawing/2014/main" id="{0A34C50A-CADD-41CF-AA7B-9D08B7BEE817}"/>
                </a:ext>
              </a:extLst>
            </p:cNvPr>
            <p:cNvSpPr/>
            <p:nvPr/>
          </p:nvSpPr>
          <p:spPr bwMode="auto">
            <a:xfrm>
              <a:off x="6396038" y="3927476"/>
              <a:ext cx="26988" cy="19050"/>
            </a:xfrm>
            <a:custGeom>
              <a:avLst/>
              <a:gdLst>
                <a:gd name="T0" fmla="*/ 0 w 17"/>
                <a:gd name="T1" fmla="*/ 12 h 12"/>
                <a:gd name="T2" fmla="*/ 0 w 17"/>
                <a:gd name="T3" fmla="*/ 12 h 12"/>
                <a:gd name="T4" fmla="*/ 0 w 17"/>
                <a:gd name="T5" fmla="*/ 0 h 12"/>
                <a:gd name="T6" fmla="*/ 0 w 17"/>
                <a:gd name="T7" fmla="*/ 0 h 12"/>
                <a:gd name="T8" fmla="*/ 17 w 17"/>
                <a:gd name="T9" fmla="*/ 0 h 12"/>
                <a:gd name="T10" fmla="*/ 17 w 17"/>
                <a:gd name="T11" fmla="*/ 0 h 12"/>
                <a:gd name="T12" fmla="*/ 17 w 17"/>
                <a:gd name="T13" fmla="*/ 12 h 12"/>
                <a:gd name="T14" fmla="*/ 17 w 17"/>
                <a:gd name="T15" fmla="*/ 12 h 12"/>
                <a:gd name="T16" fmla="*/ 0 w 17"/>
                <a:gd name="T1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" h="12">
                  <a:moveTo>
                    <a:pt x="0" y="12"/>
                  </a:moveTo>
                  <a:lnTo>
                    <a:pt x="0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17" y="0"/>
                  </a:lnTo>
                  <a:lnTo>
                    <a:pt x="17" y="0"/>
                  </a:lnTo>
                  <a:lnTo>
                    <a:pt x="17" y="12"/>
                  </a:lnTo>
                  <a:lnTo>
                    <a:pt x="17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15" name="íṥľïḍe">
              <a:extLst>
                <a:ext uri="{FF2B5EF4-FFF2-40B4-BE49-F238E27FC236}">
                  <a16:creationId xmlns:a16="http://schemas.microsoft.com/office/drawing/2014/main" id="{6EFD1912-37B5-4DEE-90F3-8166403570D8}"/>
                </a:ext>
              </a:extLst>
            </p:cNvPr>
            <p:cNvSpPr/>
            <p:nvPr/>
          </p:nvSpPr>
          <p:spPr bwMode="auto">
            <a:xfrm>
              <a:off x="5772151" y="3957639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9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9 w 11"/>
                <a:gd name="T9" fmla="*/ 11 h 11"/>
                <a:gd name="T10" fmla="*/ 2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16" name="iṡlíḋé">
              <a:extLst>
                <a:ext uri="{FF2B5EF4-FFF2-40B4-BE49-F238E27FC236}">
                  <a16:creationId xmlns:a16="http://schemas.microsoft.com/office/drawing/2014/main" id="{8889E763-5D1C-422E-85CC-86549FE91A25}"/>
                </a:ext>
              </a:extLst>
            </p:cNvPr>
            <p:cNvSpPr/>
            <p:nvPr/>
          </p:nvSpPr>
          <p:spPr bwMode="auto">
            <a:xfrm>
              <a:off x="5776913" y="3960814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2 w 21"/>
                <a:gd name="T7" fmla="*/ 0 h 21"/>
                <a:gd name="T8" fmla="*/ 19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19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17" name="íşļïdè">
              <a:extLst>
                <a:ext uri="{FF2B5EF4-FFF2-40B4-BE49-F238E27FC236}">
                  <a16:creationId xmlns:a16="http://schemas.microsoft.com/office/drawing/2014/main" id="{D8594669-312E-4125-A0B9-C2D067A73AC3}"/>
                </a:ext>
              </a:extLst>
            </p:cNvPr>
            <p:cNvSpPr/>
            <p:nvPr/>
          </p:nvSpPr>
          <p:spPr bwMode="auto">
            <a:xfrm>
              <a:off x="5821363" y="3957639"/>
              <a:ext cx="46038" cy="41275"/>
            </a:xfrm>
            <a:custGeom>
              <a:avLst/>
              <a:gdLst>
                <a:gd name="T0" fmla="*/ 2 w 12"/>
                <a:gd name="T1" fmla="*/ 0 h 11"/>
                <a:gd name="T2" fmla="*/ 10 w 12"/>
                <a:gd name="T3" fmla="*/ 0 h 11"/>
                <a:gd name="T4" fmla="*/ 12 w 12"/>
                <a:gd name="T5" fmla="*/ 1 h 11"/>
                <a:gd name="T6" fmla="*/ 12 w 12"/>
                <a:gd name="T7" fmla="*/ 9 h 11"/>
                <a:gd name="T8" fmla="*/ 10 w 12"/>
                <a:gd name="T9" fmla="*/ 11 h 11"/>
                <a:gd name="T10" fmla="*/ 2 w 12"/>
                <a:gd name="T11" fmla="*/ 11 h 11"/>
                <a:gd name="T12" fmla="*/ 0 w 12"/>
                <a:gd name="T13" fmla="*/ 9 h 11"/>
                <a:gd name="T14" fmla="*/ 0 w 12"/>
                <a:gd name="T15" fmla="*/ 1 h 11"/>
                <a:gd name="T16" fmla="*/ 2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1"/>
                    <a:pt x="12" y="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18" name="îşḷide">
              <a:extLst>
                <a:ext uri="{FF2B5EF4-FFF2-40B4-BE49-F238E27FC236}">
                  <a16:creationId xmlns:a16="http://schemas.microsoft.com/office/drawing/2014/main" id="{5C88F95A-D25A-47A2-A8D0-CFD89B630060}"/>
                </a:ext>
              </a:extLst>
            </p:cNvPr>
            <p:cNvSpPr/>
            <p:nvPr/>
          </p:nvSpPr>
          <p:spPr bwMode="auto">
            <a:xfrm>
              <a:off x="5829301" y="3960814"/>
              <a:ext cx="30163" cy="33338"/>
            </a:xfrm>
            <a:custGeom>
              <a:avLst/>
              <a:gdLst>
                <a:gd name="T0" fmla="*/ 0 w 19"/>
                <a:gd name="T1" fmla="*/ 21 h 21"/>
                <a:gd name="T2" fmla="*/ 0 w 19"/>
                <a:gd name="T3" fmla="*/ 19 h 21"/>
                <a:gd name="T4" fmla="*/ 0 w 19"/>
                <a:gd name="T5" fmla="*/ 0 h 21"/>
                <a:gd name="T6" fmla="*/ 0 w 19"/>
                <a:gd name="T7" fmla="*/ 0 h 21"/>
                <a:gd name="T8" fmla="*/ 19 w 19"/>
                <a:gd name="T9" fmla="*/ 0 h 21"/>
                <a:gd name="T10" fmla="*/ 19 w 19"/>
                <a:gd name="T11" fmla="*/ 0 h 21"/>
                <a:gd name="T12" fmla="*/ 19 w 19"/>
                <a:gd name="T13" fmla="*/ 19 h 21"/>
                <a:gd name="T14" fmla="*/ 19 w 19"/>
                <a:gd name="T15" fmla="*/ 21 h 21"/>
                <a:gd name="T16" fmla="*/ 0 w 19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21">
                  <a:moveTo>
                    <a:pt x="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19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19" name="iSļiḋè">
              <a:extLst>
                <a:ext uri="{FF2B5EF4-FFF2-40B4-BE49-F238E27FC236}">
                  <a16:creationId xmlns:a16="http://schemas.microsoft.com/office/drawing/2014/main" id="{16EACD89-4505-45B9-9B08-237B408AAB65}"/>
                </a:ext>
              </a:extLst>
            </p:cNvPr>
            <p:cNvSpPr/>
            <p:nvPr/>
          </p:nvSpPr>
          <p:spPr bwMode="auto">
            <a:xfrm>
              <a:off x="5873751" y="3957639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10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10 w 11"/>
                <a:gd name="T9" fmla="*/ 11 h 11"/>
                <a:gd name="T10" fmla="*/ 2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1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20" name="ïṣļïḓé">
              <a:extLst>
                <a:ext uri="{FF2B5EF4-FFF2-40B4-BE49-F238E27FC236}">
                  <a16:creationId xmlns:a16="http://schemas.microsoft.com/office/drawing/2014/main" id="{29762C79-EE9A-4617-954E-98664701E1F0}"/>
                </a:ext>
              </a:extLst>
            </p:cNvPr>
            <p:cNvSpPr/>
            <p:nvPr/>
          </p:nvSpPr>
          <p:spPr bwMode="auto">
            <a:xfrm>
              <a:off x="5878513" y="3960814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2 w 21"/>
                <a:gd name="T7" fmla="*/ 0 h 21"/>
                <a:gd name="T8" fmla="*/ 21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21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21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21" name="îṩļíḋê">
              <a:extLst>
                <a:ext uri="{FF2B5EF4-FFF2-40B4-BE49-F238E27FC236}">
                  <a16:creationId xmlns:a16="http://schemas.microsoft.com/office/drawing/2014/main" id="{46426CCF-DAA2-49FD-BB44-2D32033B031D}"/>
                </a:ext>
              </a:extLst>
            </p:cNvPr>
            <p:cNvSpPr/>
            <p:nvPr/>
          </p:nvSpPr>
          <p:spPr bwMode="auto">
            <a:xfrm>
              <a:off x="5926138" y="3957639"/>
              <a:ext cx="41275" cy="41275"/>
            </a:xfrm>
            <a:custGeom>
              <a:avLst/>
              <a:gdLst>
                <a:gd name="T0" fmla="*/ 1 w 11"/>
                <a:gd name="T1" fmla="*/ 0 h 11"/>
                <a:gd name="T2" fmla="*/ 9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9 w 11"/>
                <a:gd name="T9" fmla="*/ 11 h 11"/>
                <a:gd name="T10" fmla="*/ 1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1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22" name="ïslîďe">
              <a:extLst>
                <a:ext uri="{FF2B5EF4-FFF2-40B4-BE49-F238E27FC236}">
                  <a16:creationId xmlns:a16="http://schemas.microsoft.com/office/drawing/2014/main" id="{9D4D0BDA-82E4-43D8-8B17-BED3A8E2BB7D}"/>
                </a:ext>
              </a:extLst>
            </p:cNvPr>
            <p:cNvSpPr/>
            <p:nvPr/>
          </p:nvSpPr>
          <p:spPr bwMode="auto">
            <a:xfrm>
              <a:off x="5930901" y="3960814"/>
              <a:ext cx="33338" cy="33338"/>
            </a:xfrm>
            <a:custGeom>
              <a:avLst/>
              <a:gdLst>
                <a:gd name="T0" fmla="*/ 0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0 w 21"/>
                <a:gd name="T7" fmla="*/ 0 h 21"/>
                <a:gd name="T8" fmla="*/ 19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19 w 21"/>
                <a:gd name="T15" fmla="*/ 21 h 21"/>
                <a:gd name="T16" fmla="*/ 0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23" name="îṧḻîḓê">
              <a:extLst>
                <a:ext uri="{FF2B5EF4-FFF2-40B4-BE49-F238E27FC236}">
                  <a16:creationId xmlns:a16="http://schemas.microsoft.com/office/drawing/2014/main" id="{33C6406A-39A8-47A4-AD30-86947B7B8864}"/>
                </a:ext>
              </a:extLst>
            </p:cNvPr>
            <p:cNvSpPr/>
            <p:nvPr/>
          </p:nvSpPr>
          <p:spPr bwMode="auto">
            <a:xfrm>
              <a:off x="5975351" y="3957639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10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10 w 11"/>
                <a:gd name="T9" fmla="*/ 11 h 11"/>
                <a:gd name="T10" fmla="*/ 2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1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24" name="îśľíḓè">
              <a:extLst>
                <a:ext uri="{FF2B5EF4-FFF2-40B4-BE49-F238E27FC236}">
                  <a16:creationId xmlns:a16="http://schemas.microsoft.com/office/drawing/2014/main" id="{DD0D603C-941A-4FE1-88C3-066DA975FBB8}"/>
                </a:ext>
              </a:extLst>
            </p:cNvPr>
            <p:cNvSpPr/>
            <p:nvPr/>
          </p:nvSpPr>
          <p:spPr bwMode="auto">
            <a:xfrm>
              <a:off x="5980113" y="3960814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2 w 21"/>
                <a:gd name="T7" fmla="*/ 0 h 21"/>
                <a:gd name="T8" fmla="*/ 21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21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21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25" name="í$1ïḑé">
              <a:extLst>
                <a:ext uri="{FF2B5EF4-FFF2-40B4-BE49-F238E27FC236}">
                  <a16:creationId xmlns:a16="http://schemas.microsoft.com/office/drawing/2014/main" id="{5CAAE033-08F6-4295-B1D5-7483277AB479}"/>
                </a:ext>
              </a:extLst>
            </p:cNvPr>
            <p:cNvSpPr/>
            <p:nvPr/>
          </p:nvSpPr>
          <p:spPr bwMode="auto">
            <a:xfrm>
              <a:off x="6027738" y="3957639"/>
              <a:ext cx="41275" cy="41275"/>
            </a:xfrm>
            <a:custGeom>
              <a:avLst/>
              <a:gdLst>
                <a:gd name="T0" fmla="*/ 1 w 11"/>
                <a:gd name="T1" fmla="*/ 0 h 11"/>
                <a:gd name="T2" fmla="*/ 9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9 w 11"/>
                <a:gd name="T9" fmla="*/ 11 h 11"/>
                <a:gd name="T10" fmla="*/ 1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1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26" name="ïṥlidé">
              <a:extLst>
                <a:ext uri="{FF2B5EF4-FFF2-40B4-BE49-F238E27FC236}">
                  <a16:creationId xmlns:a16="http://schemas.microsoft.com/office/drawing/2014/main" id="{6235DBB6-FFBC-439B-9154-53A64F75EE3A}"/>
                </a:ext>
              </a:extLst>
            </p:cNvPr>
            <p:cNvSpPr/>
            <p:nvPr/>
          </p:nvSpPr>
          <p:spPr bwMode="auto">
            <a:xfrm>
              <a:off x="6032501" y="3960814"/>
              <a:ext cx="33338" cy="33338"/>
            </a:xfrm>
            <a:custGeom>
              <a:avLst/>
              <a:gdLst>
                <a:gd name="T0" fmla="*/ 0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0 w 21"/>
                <a:gd name="T7" fmla="*/ 0 h 21"/>
                <a:gd name="T8" fmla="*/ 19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19 w 21"/>
                <a:gd name="T15" fmla="*/ 21 h 21"/>
                <a:gd name="T16" fmla="*/ 0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27" name="îṩḷïḋe">
              <a:extLst>
                <a:ext uri="{FF2B5EF4-FFF2-40B4-BE49-F238E27FC236}">
                  <a16:creationId xmlns:a16="http://schemas.microsoft.com/office/drawing/2014/main" id="{42208605-0AC5-417C-BF6D-6C27D8F72B28}"/>
                </a:ext>
              </a:extLst>
            </p:cNvPr>
            <p:cNvSpPr/>
            <p:nvPr/>
          </p:nvSpPr>
          <p:spPr bwMode="auto">
            <a:xfrm>
              <a:off x="6076951" y="3957639"/>
              <a:ext cx="44450" cy="41275"/>
            </a:xfrm>
            <a:custGeom>
              <a:avLst/>
              <a:gdLst>
                <a:gd name="T0" fmla="*/ 2 w 12"/>
                <a:gd name="T1" fmla="*/ 0 h 11"/>
                <a:gd name="T2" fmla="*/ 10 w 12"/>
                <a:gd name="T3" fmla="*/ 0 h 11"/>
                <a:gd name="T4" fmla="*/ 12 w 12"/>
                <a:gd name="T5" fmla="*/ 1 h 11"/>
                <a:gd name="T6" fmla="*/ 12 w 12"/>
                <a:gd name="T7" fmla="*/ 9 h 11"/>
                <a:gd name="T8" fmla="*/ 10 w 12"/>
                <a:gd name="T9" fmla="*/ 11 h 11"/>
                <a:gd name="T10" fmla="*/ 2 w 12"/>
                <a:gd name="T11" fmla="*/ 11 h 11"/>
                <a:gd name="T12" fmla="*/ 0 w 12"/>
                <a:gd name="T13" fmla="*/ 9 h 11"/>
                <a:gd name="T14" fmla="*/ 0 w 12"/>
                <a:gd name="T15" fmla="*/ 1 h 11"/>
                <a:gd name="T16" fmla="*/ 2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1"/>
                    <a:pt x="12" y="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28" name="îṣlîḋé">
              <a:extLst>
                <a:ext uri="{FF2B5EF4-FFF2-40B4-BE49-F238E27FC236}">
                  <a16:creationId xmlns:a16="http://schemas.microsoft.com/office/drawing/2014/main" id="{EDEA5C79-A674-4CDC-A64D-8F2499EAEA29}"/>
                </a:ext>
              </a:extLst>
            </p:cNvPr>
            <p:cNvSpPr/>
            <p:nvPr/>
          </p:nvSpPr>
          <p:spPr bwMode="auto">
            <a:xfrm>
              <a:off x="6084888" y="3960814"/>
              <a:ext cx="30163" cy="33338"/>
            </a:xfrm>
            <a:custGeom>
              <a:avLst/>
              <a:gdLst>
                <a:gd name="T0" fmla="*/ 0 w 19"/>
                <a:gd name="T1" fmla="*/ 21 h 21"/>
                <a:gd name="T2" fmla="*/ 0 w 19"/>
                <a:gd name="T3" fmla="*/ 19 h 21"/>
                <a:gd name="T4" fmla="*/ 0 w 19"/>
                <a:gd name="T5" fmla="*/ 0 h 21"/>
                <a:gd name="T6" fmla="*/ 0 w 19"/>
                <a:gd name="T7" fmla="*/ 0 h 21"/>
                <a:gd name="T8" fmla="*/ 19 w 19"/>
                <a:gd name="T9" fmla="*/ 0 h 21"/>
                <a:gd name="T10" fmla="*/ 19 w 19"/>
                <a:gd name="T11" fmla="*/ 0 h 21"/>
                <a:gd name="T12" fmla="*/ 19 w 19"/>
                <a:gd name="T13" fmla="*/ 19 h 21"/>
                <a:gd name="T14" fmla="*/ 19 w 19"/>
                <a:gd name="T15" fmla="*/ 21 h 21"/>
                <a:gd name="T16" fmla="*/ 0 w 19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21">
                  <a:moveTo>
                    <a:pt x="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19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29" name="ísḻïḋè">
              <a:extLst>
                <a:ext uri="{FF2B5EF4-FFF2-40B4-BE49-F238E27FC236}">
                  <a16:creationId xmlns:a16="http://schemas.microsoft.com/office/drawing/2014/main" id="{9E42DA11-3485-4C4D-A524-86B94158C5D5}"/>
                </a:ext>
              </a:extLst>
            </p:cNvPr>
            <p:cNvSpPr/>
            <p:nvPr/>
          </p:nvSpPr>
          <p:spPr bwMode="auto">
            <a:xfrm>
              <a:off x="6129338" y="3957639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10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10 w 11"/>
                <a:gd name="T9" fmla="*/ 11 h 11"/>
                <a:gd name="T10" fmla="*/ 2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0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30" name="iśḷíďe">
              <a:extLst>
                <a:ext uri="{FF2B5EF4-FFF2-40B4-BE49-F238E27FC236}">
                  <a16:creationId xmlns:a16="http://schemas.microsoft.com/office/drawing/2014/main" id="{46443B84-7088-48FC-A78A-48438456DF27}"/>
                </a:ext>
              </a:extLst>
            </p:cNvPr>
            <p:cNvSpPr/>
            <p:nvPr/>
          </p:nvSpPr>
          <p:spPr bwMode="auto">
            <a:xfrm>
              <a:off x="6134101" y="3960814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2 w 21"/>
                <a:gd name="T7" fmla="*/ 0 h 21"/>
                <a:gd name="T8" fmla="*/ 21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21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21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31" name="ïšľîḑè">
              <a:extLst>
                <a:ext uri="{FF2B5EF4-FFF2-40B4-BE49-F238E27FC236}">
                  <a16:creationId xmlns:a16="http://schemas.microsoft.com/office/drawing/2014/main" id="{220732A4-4C67-436F-AC87-FECCCADB61DB}"/>
                </a:ext>
              </a:extLst>
            </p:cNvPr>
            <p:cNvSpPr/>
            <p:nvPr/>
          </p:nvSpPr>
          <p:spPr bwMode="auto">
            <a:xfrm>
              <a:off x="6181726" y="3957639"/>
              <a:ext cx="41275" cy="41275"/>
            </a:xfrm>
            <a:custGeom>
              <a:avLst/>
              <a:gdLst>
                <a:gd name="T0" fmla="*/ 1 w 11"/>
                <a:gd name="T1" fmla="*/ 0 h 11"/>
                <a:gd name="T2" fmla="*/ 9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9 w 11"/>
                <a:gd name="T9" fmla="*/ 11 h 11"/>
                <a:gd name="T10" fmla="*/ 1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1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32" name="ïŝļídè">
              <a:extLst>
                <a:ext uri="{FF2B5EF4-FFF2-40B4-BE49-F238E27FC236}">
                  <a16:creationId xmlns:a16="http://schemas.microsoft.com/office/drawing/2014/main" id="{1CEA8609-C4D6-4820-9A9A-5D5EA33CC2B0}"/>
                </a:ext>
              </a:extLst>
            </p:cNvPr>
            <p:cNvSpPr/>
            <p:nvPr/>
          </p:nvSpPr>
          <p:spPr bwMode="auto">
            <a:xfrm>
              <a:off x="6186488" y="3960814"/>
              <a:ext cx="33338" cy="33338"/>
            </a:xfrm>
            <a:custGeom>
              <a:avLst/>
              <a:gdLst>
                <a:gd name="T0" fmla="*/ 0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0 w 21"/>
                <a:gd name="T7" fmla="*/ 0 h 21"/>
                <a:gd name="T8" fmla="*/ 19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19 w 21"/>
                <a:gd name="T15" fmla="*/ 21 h 21"/>
                <a:gd name="T16" fmla="*/ 0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33" name="iš1íḓe">
              <a:extLst>
                <a:ext uri="{FF2B5EF4-FFF2-40B4-BE49-F238E27FC236}">
                  <a16:creationId xmlns:a16="http://schemas.microsoft.com/office/drawing/2014/main" id="{A030692F-3B5F-4E0B-AE35-B2741DC142AB}"/>
                </a:ext>
              </a:extLst>
            </p:cNvPr>
            <p:cNvSpPr/>
            <p:nvPr/>
          </p:nvSpPr>
          <p:spPr bwMode="auto">
            <a:xfrm>
              <a:off x="6230938" y="3957639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10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10 w 11"/>
                <a:gd name="T9" fmla="*/ 11 h 11"/>
                <a:gd name="T10" fmla="*/ 2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1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34" name="išḻíḑè">
              <a:extLst>
                <a:ext uri="{FF2B5EF4-FFF2-40B4-BE49-F238E27FC236}">
                  <a16:creationId xmlns:a16="http://schemas.microsoft.com/office/drawing/2014/main" id="{BCB0F369-C678-4BBB-B5C2-98E1638678B3}"/>
                </a:ext>
              </a:extLst>
            </p:cNvPr>
            <p:cNvSpPr/>
            <p:nvPr/>
          </p:nvSpPr>
          <p:spPr bwMode="auto">
            <a:xfrm>
              <a:off x="6234113" y="3960814"/>
              <a:ext cx="34925" cy="33338"/>
            </a:xfrm>
            <a:custGeom>
              <a:avLst/>
              <a:gdLst>
                <a:gd name="T0" fmla="*/ 3 w 22"/>
                <a:gd name="T1" fmla="*/ 21 h 21"/>
                <a:gd name="T2" fmla="*/ 0 w 22"/>
                <a:gd name="T3" fmla="*/ 19 h 21"/>
                <a:gd name="T4" fmla="*/ 0 w 22"/>
                <a:gd name="T5" fmla="*/ 0 h 21"/>
                <a:gd name="T6" fmla="*/ 3 w 22"/>
                <a:gd name="T7" fmla="*/ 0 h 21"/>
                <a:gd name="T8" fmla="*/ 22 w 22"/>
                <a:gd name="T9" fmla="*/ 0 h 21"/>
                <a:gd name="T10" fmla="*/ 22 w 22"/>
                <a:gd name="T11" fmla="*/ 0 h 21"/>
                <a:gd name="T12" fmla="*/ 22 w 22"/>
                <a:gd name="T13" fmla="*/ 19 h 21"/>
                <a:gd name="T14" fmla="*/ 22 w 22"/>
                <a:gd name="T15" fmla="*/ 21 h 21"/>
                <a:gd name="T16" fmla="*/ 3 w 22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1">
                  <a:moveTo>
                    <a:pt x="3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3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19"/>
                  </a:lnTo>
                  <a:lnTo>
                    <a:pt x="22" y="21"/>
                  </a:lnTo>
                  <a:lnTo>
                    <a:pt x="3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35" name="ïslîďê">
              <a:extLst>
                <a:ext uri="{FF2B5EF4-FFF2-40B4-BE49-F238E27FC236}">
                  <a16:creationId xmlns:a16="http://schemas.microsoft.com/office/drawing/2014/main" id="{0BAC244E-1FB8-4CE4-AC71-DA77333B1BCE}"/>
                </a:ext>
              </a:extLst>
            </p:cNvPr>
            <p:cNvSpPr/>
            <p:nvPr/>
          </p:nvSpPr>
          <p:spPr bwMode="auto">
            <a:xfrm>
              <a:off x="6283326" y="3957639"/>
              <a:ext cx="41275" cy="41275"/>
            </a:xfrm>
            <a:custGeom>
              <a:avLst/>
              <a:gdLst>
                <a:gd name="T0" fmla="*/ 1 w 11"/>
                <a:gd name="T1" fmla="*/ 0 h 11"/>
                <a:gd name="T2" fmla="*/ 9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9 w 11"/>
                <a:gd name="T9" fmla="*/ 11 h 11"/>
                <a:gd name="T10" fmla="*/ 1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1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36" name="ïṡļîďè">
              <a:extLst>
                <a:ext uri="{FF2B5EF4-FFF2-40B4-BE49-F238E27FC236}">
                  <a16:creationId xmlns:a16="http://schemas.microsoft.com/office/drawing/2014/main" id="{3BC48398-15B5-477D-BC13-A1D9365F7FB5}"/>
                </a:ext>
              </a:extLst>
            </p:cNvPr>
            <p:cNvSpPr/>
            <p:nvPr/>
          </p:nvSpPr>
          <p:spPr bwMode="auto">
            <a:xfrm>
              <a:off x="6288088" y="3960814"/>
              <a:ext cx="33338" cy="33338"/>
            </a:xfrm>
            <a:custGeom>
              <a:avLst/>
              <a:gdLst>
                <a:gd name="T0" fmla="*/ 0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0 w 21"/>
                <a:gd name="T7" fmla="*/ 0 h 21"/>
                <a:gd name="T8" fmla="*/ 19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19 w 21"/>
                <a:gd name="T15" fmla="*/ 21 h 21"/>
                <a:gd name="T16" fmla="*/ 0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37" name="îs1ïḑé">
              <a:extLst>
                <a:ext uri="{FF2B5EF4-FFF2-40B4-BE49-F238E27FC236}">
                  <a16:creationId xmlns:a16="http://schemas.microsoft.com/office/drawing/2014/main" id="{B8AE59EB-345D-4228-B705-3660E4383C72}"/>
                </a:ext>
              </a:extLst>
            </p:cNvPr>
            <p:cNvSpPr/>
            <p:nvPr/>
          </p:nvSpPr>
          <p:spPr bwMode="auto">
            <a:xfrm>
              <a:off x="6332538" y="3957639"/>
              <a:ext cx="44450" cy="41275"/>
            </a:xfrm>
            <a:custGeom>
              <a:avLst/>
              <a:gdLst>
                <a:gd name="T0" fmla="*/ 2 w 12"/>
                <a:gd name="T1" fmla="*/ 0 h 11"/>
                <a:gd name="T2" fmla="*/ 10 w 12"/>
                <a:gd name="T3" fmla="*/ 0 h 11"/>
                <a:gd name="T4" fmla="*/ 12 w 12"/>
                <a:gd name="T5" fmla="*/ 1 h 11"/>
                <a:gd name="T6" fmla="*/ 12 w 12"/>
                <a:gd name="T7" fmla="*/ 9 h 11"/>
                <a:gd name="T8" fmla="*/ 10 w 12"/>
                <a:gd name="T9" fmla="*/ 11 h 11"/>
                <a:gd name="T10" fmla="*/ 2 w 12"/>
                <a:gd name="T11" fmla="*/ 11 h 11"/>
                <a:gd name="T12" fmla="*/ 0 w 12"/>
                <a:gd name="T13" fmla="*/ 9 h 11"/>
                <a:gd name="T14" fmla="*/ 0 w 12"/>
                <a:gd name="T15" fmla="*/ 1 h 11"/>
                <a:gd name="T16" fmla="*/ 2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1"/>
                    <a:pt x="12" y="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38" name="ïS1îḑè">
              <a:extLst>
                <a:ext uri="{FF2B5EF4-FFF2-40B4-BE49-F238E27FC236}">
                  <a16:creationId xmlns:a16="http://schemas.microsoft.com/office/drawing/2014/main" id="{DA01137F-5E5B-4781-91B6-99F4EBC1EA75}"/>
                </a:ext>
              </a:extLst>
            </p:cNvPr>
            <p:cNvSpPr/>
            <p:nvPr/>
          </p:nvSpPr>
          <p:spPr bwMode="auto">
            <a:xfrm>
              <a:off x="6340476" y="3960814"/>
              <a:ext cx="30163" cy="33338"/>
            </a:xfrm>
            <a:custGeom>
              <a:avLst/>
              <a:gdLst>
                <a:gd name="T0" fmla="*/ 0 w 19"/>
                <a:gd name="T1" fmla="*/ 21 h 21"/>
                <a:gd name="T2" fmla="*/ 0 w 19"/>
                <a:gd name="T3" fmla="*/ 19 h 21"/>
                <a:gd name="T4" fmla="*/ 0 w 19"/>
                <a:gd name="T5" fmla="*/ 0 h 21"/>
                <a:gd name="T6" fmla="*/ 0 w 19"/>
                <a:gd name="T7" fmla="*/ 0 h 21"/>
                <a:gd name="T8" fmla="*/ 19 w 19"/>
                <a:gd name="T9" fmla="*/ 0 h 21"/>
                <a:gd name="T10" fmla="*/ 19 w 19"/>
                <a:gd name="T11" fmla="*/ 0 h 21"/>
                <a:gd name="T12" fmla="*/ 19 w 19"/>
                <a:gd name="T13" fmla="*/ 19 h 21"/>
                <a:gd name="T14" fmla="*/ 19 w 19"/>
                <a:gd name="T15" fmla="*/ 21 h 21"/>
                <a:gd name="T16" fmla="*/ 0 w 19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21">
                  <a:moveTo>
                    <a:pt x="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19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39" name="íšļîḋê">
              <a:extLst>
                <a:ext uri="{FF2B5EF4-FFF2-40B4-BE49-F238E27FC236}">
                  <a16:creationId xmlns:a16="http://schemas.microsoft.com/office/drawing/2014/main" id="{69038E55-C18A-4419-AAAC-9B63A911FF8B}"/>
                </a:ext>
              </a:extLst>
            </p:cNvPr>
            <p:cNvSpPr/>
            <p:nvPr/>
          </p:nvSpPr>
          <p:spPr bwMode="auto">
            <a:xfrm>
              <a:off x="6384926" y="3957639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9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9 w 11"/>
                <a:gd name="T9" fmla="*/ 11 h 11"/>
                <a:gd name="T10" fmla="*/ 2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40" name="iṡliḓé">
              <a:extLst>
                <a:ext uri="{FF2B5EF4-FFF2-40B4-BE49-F238E27FC236}">
                  <a16:creationId xmlns:a16="http://schemas.microsoft.com/office/drawing/2014/main" id="{88B96B52-0AC9-4B03-898E-B656F2032364}"/>
                </a:ext>
              </a:extLst>
            </p:cNvPr>
            <p:cNvSpPr/>
            <p:nvPr/>
          </p:nvSpPr>
          <p:spPr bwMode="auto">
            <a:xfrm>
              <a:off x="6389688" y="3960814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2 w 21"/>
                <a:gd name="T7" fmla="*/ 0 h 21"/>
                <a:gd name="T8" fmla="*/ 18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18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18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8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41" name="i$ḷïḍé">
              <a:extLst>
                <a:ext uri="{FF2B5EF4-FFF2-40B4-BE49-F238E27FC236}">
                  <a16:creationId xmlns:a16="http://schemas.microsoft.com/office/drawing/2014/main" id="{FB7A543A-A36B-47E0-8843-4EA8D7FD9BDC}"/>
                </a:ext>
              </a:extLst>
            </p:cNvPr>
            <p:cNvSpPr/>
            <p:nvPr/>
          </p:nvSpPr>
          <p:spPr bwMode="auto">
            <a:xfrm>
              <a:off x="5772151" y="4002089"/>
              <a:ext cx="41275" cy="44450"/>
            </a:xfrm>
            <a:custGeom>
              <a:avLst/>
              <a:gdLst>
                <a:gd name="T0" fmla="*/ 2 w 11"/>
                <a:gd name="T1" fmla="*/ 0 h 12"/>
                <a:gd name="T2" fmla="*/ 9 w 11"/>
                <a:gd name="T3" fmla="*/ 0 h 12"/>
                <a:gd name="T4" fmla="*/ 11 w 11"/>
                <a:gd name="T5" fmla="*/ 2 h 12"/>
                <a:gd name="T6" fmla="*/ 11 w 11"/>
                <a:gd name="T7" fmla="*/ 10 h 12"/>
                <a:gd name="T8" fmla="*/ 9 w 11"/>
                <a:gd name="T9" fmla="*/ 12 h 12"/>
                <a:gd name="T10" fmla="*/ 2 w 11"/>
                <a:gd name="T11" fmla="*/ 12 h 12"/>
                <a:gd name="T12" fmla="*/ 0 w 11"/>
                <a:gd name="T13" fmla="*/ 10 h 12"/>
                <a:gd name="T14" fmla="*/ 0 w 11"/>
                <a:gd name="T15" fmla="*/ 2 h 12"/>
                <a:gd name="T16" fmla="*/ 2 w 11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2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9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42" name="îṥḻîḓé">
              <a:extLst>
                <a:ext uri="{FF2B5EF4-FFF2-40B4-BE49-F238E27FC236}">
                  <a16:creationId xmlns:a16="http://schemas.microsoft.com/office/drawing/2014/main" id="{164656FA-D641-4E81-A78C-1075EF820F97}"/>
                </a:ext>
              </a:extLst>
            </p:cNvPr>
            <p:cNvSpPr/>
            <p:nvPr/>
          </p:nvSpPr>
          <p:spPr bwMode="auto">
            <a:xfrm>
              <a:off x="5776913" y="4010026"/>
              <a:ext cx="33338" cy="30163"/>
            </a:xfrm>
            <a:custGeom>
              <a:avLst/>
              <a:gdLst>
                <a:gd name="T0" fmla="*/ 2 w 21"/>
                <a:gd name="T1" fmla="*/ 19 h 19"/>
                <a:gd name="T2" fmla="*/ 0 w 21"/>
                <a:gd name="T3" fmla="*/ 19 h 19"/>
                <a:gd name="T4" fmla="*/ 0 w 21"/>
                <a:gd name="T5" fmla="*/ 0 h 19"/>
                <a:gd name="T6" fmla="*/ 2 w 21"/>
                <a:gd name="T7" fmla="*/ 0 h 19"/>
                <a:gd name="T8" fmla="*/ 19 w 21"/>
                <a:gd name="T9" fmla="*/ 0 h 19"/>
                <a:gd name="T10" fmla="*/ 21 w 21"/>
                <a:gd name="T11" fmla="*/ 0 h 19"/>
                <a:gd name="T12" fmla="*/ 21 w 21"/>
                <a:gd name="T13" fmla="*/ 19 h 19"/>
                <a:gd name="T14" fmla="*/ 19 w 21"/>
                <a:gd name="T15" fmla="*/ 19 h 19"/>
                <a:gd name="T16" fmla="*/ 2 w 21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9">
                  <a:moveTo>
                    <a:pt x="2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2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43" name="iśliḑé">
              <a:extLst>
                <a:ext uri="{FF2B5EF4-FFF2-40B4-BE49-F238E27FC236}">
                  <a16:creationId xmlns:a16="http://schemas.microsoft.com/office/drawing/2014/main" id="{5E3A7A43-71AA-4779-A16F-DB23738BC3C6}"/>
                </a:ext>
              </a:extLst>
            </p:cNvPr>
            <p:cNvSpPr/>
            <p:nvPr/>
          </p:nvSpPr>
          <p:spPr bwMode="auto">
            <a:xfrm>
              <a:off x="5821363" y="4002089"/>
              <a:ext cx="46038" cy="44450"/>
            </a:xfrm>
            <a:custGeom>
              <a:avLst/>
              <a:gdLst>
                <a:gd name="T0" fmla="*/ 2 w 12"/>
                <a:gd name="T1" fmla="*/ 0 h 12"/>
                <a:gd name="T2" fmla="*/ 10 w 12"/>
                <a:gd name="T3" fmla="*/ 0 h 12"/>
                <a:gd name="T4" fmla="*/ 12 w 12"/>
                <a:gd name="T5" fmla="*/ 2 h 12"/>
                <a:gd name="T6" fmla="*/ 12 w 12"/>
                <a:gd name="T7" fmla="*/ 10 h 12"/>
                <a:gd name="T8" fmla="*/ 10 w 12"/>
                <a:gd name="T9" fmla="*/ 12 h 12"/>
                <a:gd name="T10" fmla="*/ 2 w 12"/>
                <a:gd name="T11" fmla="*/ 12 h 12"/>
                <a:gd name="T12" fmla="*/ 0 w 12"/>
                <a:gd name="T13" fmla="*/ 10 h 12"/>
                <a:gd name="T14" fmla="*/ 0 w 12"/>
                <a:gd name="T15" fmla="*/ 2 h 12"/>
                <a:gd name="T16" fmla="*/ 2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1"/>
                    <a:pt x="12" y="2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1"/>
                    <a:pt x="11" y="12"/>
                    <a:pt x="10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44" name="í$ľïḋê">
              <a:extLst>
                <a:ext uri="{FF2B5EF4-FFF2-40B4-BE49-F238E27FC236}">
                  <a16:creationId xmlns:a16="http://schemas.microsoft.com/office/drawing/2014/main" id="{10028099-01DC-428E-A7CD-77C7DC05A0D9}"/>
                </a:ext>
              </a:extLst>
            </p:cNvPr>
            <p:cNvSpPr/>
            <p:nvPr/>
          </p:nvSpPr>
          <p:spPr bwMode="auto">
            <a:xfrm>
              <a:off x="5829301" y="4010026"/>
              <a:ext cx="30163" cy="30163"/>
            </a:xfrm>
            <a:custGeom>
              <a:avLst/>
              <a:gdLst>
                <a:gd name="T0" fmla="*/ 0 w 19"/>
                <a:gd name="T1" fmla="*/ 19 h 19"/>
                <a:gd name="T2" fmla="*/ 0 w 19"/>
                <a:gd name="T3" fmla="*/ 19 h 19"/>
                <a:gd name="T4" fmla="*/ 0 w 19"/>
                <a:gd name="T5" fmla="*/ 0 h 19"/>
                <a:gd name="T6" fmla="*/ 0 w 19"/>
                <a:gd name="T7" fmla="*/ 0 h 19"/>
                <a:gd name="T8" fmla="*/ 19 w 19"/>
                <a:gd name="T9" fmla="*/ 0 h 19"/>
                <a:gd name="T10" fmla="*/ 19 w 19"/>
                <a:gd name="T11" fmla="*/ 0 h 19"/>
                <a:gd name="T12" fmla="*/ 19 w 19"/>
                <a:gd name="T13" fmla="*/ 19 h 19"/>
                <a:gd name="T14" fmla="*/ 19 w 19"/>
                <a:gd name="T15" fmla="*/ 19 h 19"/>
                <a:gd name="T16" fmla="*/ 0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0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45" name="iś1îḍè">
              <a:extLst>
                <a:ext uri="{FF2B5EF4-FFF2-40B4-BE49-F238E27FC236}">
                  <a16:creationId xmlns:a16="http://schemas.microsoft.com/office/drawing/2014/main" id="{EBC8017B-781D-4D2E-8891-1D58114D7C1B}"/>
                </a:ext>
              </a:extLst>
            </p:cNvPr>
            <p:cNvSpPr/>
            <p:nvPr/>
          </p:nvSpPr>
          <p:spPr bwMode="auto">
            <a:xfrm>
              <a:off x="5873751" y="4002089"/>
              <a:ext cx="41275" cy="44450"/>
            </a:xfrm>
            <a:custGeom>
              <a:avLst/>
              <a:gdLst>
                <a:gd name="T0" fmla="*/ 2 w 11"/>
                <a:gd name="T1" fmla="*/ 0 h 12"/>
                <a:gd name="T2" fmla="*/ 10 w 11"/>
                <a:gd name="T3" fmla="*/ 0 h 12"/>
                <a:gd name="T4" fmla="*/ 11 w 11"/>
                <a:gd name="T5" fmla="*/ 2 h 12"/>
                <a:gd name="T6" fmla="*/ 11 w 11"/>
                <a:gd name="T7" fmla="*/ 10 h 12"/>
                <a:gd name="T8" fmla="*/ 10 w 11"/>
                <a:gd name="T9" fmla="*/ 12 h 12"/>
                <a:gd name="T10" fmla="*/ 2 w 11"/>
                <a:gd name="T11" fmla="*/ 12 h 12"/>
                <a:gd name="T12" fmla="*/ 0 w 11"/>
                <a:gd name="T13" fmla="*/ 10 h 12"/>
                <a:gd name="T14" fmla="*/ 0 w 11"/>
                <a:gd name="T15" fmla="*/ 2 h 12"/>
                <a:gd name="T16" fmla="*/ 2 w 11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2"/>
                    <a:pt x="10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46" name="iṥlîďè">
              <a:extLst>
                <a:ext uri="{FF2B5EF4-FFF2-40B4-BE49-F238E27FC236}">
                  <a16:creationId xmlns:a16="http://schemas.microsoft.com/office/drawing/2014/main" id="{85AF141F-1620-4CBA-B197-1631F4A6326A}"/>
                </a:ext>
              </a:extLst>
            </p:cNvPr>
            <p:cNvSpPr/>
            <p:nvPr/>
          </p:nvSpPr>
          <p:spPr bwMode="auto">
            <a:xfrm>
              <a:off x="5878513" y="4010026"/>
              <a:ext cx="33338" cy="30163"/>
            </a:xfrm>
            <a:custGeom>
              <a:avLst/>
              <a:gdLst>
                <a:gd name="T0" fmla="*/ 2 w 21"/>
                <a:gd name="T1" fmla="*/ 19 h 19"/>
                <a:gd name="T2" fmla="*/ 0 w 21"/>
                <a:gd name="T3" fmla="*/ 19 h 19"/>
                <a:gd name="T4" fmla="*/ 0 w 21"/>
                <a:gd name="T5" fmla="*/ 0 h 19"/>
                <a:gd name="T6" fmla="*/ 2 w 21"/>
                <a:gd name="T7" fmla="*/ 0 h 19"/>
                <a:gd name="T8" fmla="*/ 21 w 21"/>
                <a:gd name="T9" fmla="*/ 0 h 19"/>
                <a:gd name="T10" fmla="*/ 21 w 21"/>
                <a:gd name="T11" fmla="*/ 0 h 19"/>
                <a:gd name="T12" fmla="*/ 21 w 21"/>
                <a:gd name="T13" fmla="*/ 19 h 19"/>
                <a:gd name="T14" fmla="*/ 21 w 21"/>
                <a:gd name="T15" fmla="*/ 19 h 19"/>
                <a:gd name="T16" fmla="*/ 2 w 21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9">
                  <a:moveTo>
                    <a:pt x="2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21" y="19"/>
                  </a:lnTo>
                  <a:lnTo>
                    <a:pt x="2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47" name="ïsļíďe">
              <a:extLst>
                <a:ext uri="{FF2B5EF4-FFF2-40B4-BE49-F238E27FC236}">
                  <a16:creationId xmlns:a16="http://schemas.microsoft.com/office/drawing/2014/main" id="{6F9BA73C-1103-4443-947A-3F3430046E16}"/>
                </a:ext>
              </a:extLst>
            </p:cNvPr>
            <p:cNvSpPr/>
            <p:nvPr/>
          </p:nvSpPr>
          <p:spPr bwMode="auto">
            <a:xfrm>
              <a:off x="5926138" y="4002089"/>
              <a:ext cx="41275" cy="44450"/>
            </a:xfrm>
            <a:custGeom>
              <a:avLst/>
              <a:gdLst>
                <a:gd name="T0" fmla="*/ 1 w 11"/>
                <a:gd name="T1" fmla="*/ 0 h 12"/>
                <a:gd name="T2" fmla="*/ 9 w 11"/>
                <a:gd name="T3" fmla="*/ 0 h 12"/>
                <a:gd name="T4" fmla="*/ 11 w 11"/>
                <a:gd name="T5" fmla="*/ 2 h 12"/>
                <a:gd name="T6" fmla="*/ 11 w 11"/>
                <a:gd name="T7" fmla="*/ 10 h 12"/>
                <a:gd name="T8" fmla="*/ 9 w 11"/>
                <a:gd name="T9" fmla="*/ 12 h 12"/>
                <a:gd name="T10" fmla="*/ 1 w 11"/>
                <a:gd name="T11" fmla="*/ 12 h 12"/>
                <a:gd name="T12" fmla="*/ 0 w 11"/>
                <a:gd name="T13" fmla="*/ 10 h 12"/>
                <a:gd name="T14" fmla="*/ 0 w 11"/>
                <a:gd name="T15" fmla="*/ 2 h 12"/>
                <a:gd name="T16" fmla="*/ 1 w 11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9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48" name="íṧ1iḍê">
              <a:extLst>
                <a:ext uri="{FF2B5EF4-FFF2-40B4-BE49-F238E27FC236}">
                  <a16:creationId xmlns:a16="http://schemas.microsoft.com/office/drawing/2014/main" id="{0ED35273-54C4-4B94-A08E-7C6DA97AA358}"/>
                </a:ext>
              </a:extLst>
            </p:cNvPr>
            <p:cNvSpPr/>
            <p:nvPr/>
          </p:nvSpPr>
          <p:spPr bwMode="auto">
            <a:xfrm>
              <a:off x="5930901" y="4010026"/>
              <a:ext cx="33338" cy="30163"/>
            </a:xfrm>
            <a:custGeom>
              <a:avLst/>
              <a:gdLst>
                <a:gd name="T0" fmla="*/ 0 w 21"/>
                <a:gd name="T1" fmla="*/ 19 h 19"/>
                <a:gd name="T2" fmla="*/ 0 w 21"/>
                <a:gd name="T3" fmla="*/ 19 h 19"/>
                <a:gd name="T4" fmla="*/ 0 w 21"/>
                <a:gd name="T5" fmla="*/ 0 h 19"/>
                <a:gd name="T6" fmla="*/ 0 w 21"/>
                <a:gd name="T7" fmla="*/ 0 h 19"/>
                <a:gd name="T8" fmla="*/ 19 w 21"/>
                <a:gd name="T9" fmla="*/ 0 h 19"/>
                <a:gd name="T10" fmla="*/ 21 w 21"/>
                <a:gd name="T11" fmla="*/ 0 h 19"/>
                <a:gd name="T12" fmla="*/ 21 w 21"/>
                <a:gd name="T13" fmla="*/ 19 h 19"/>
                <a:gd name="T14" fmla="*/ 19 w 21"/>
                <a:gd name="T15" fmla="*/ 19 h 19"/>
                <a:gd name="T16" fmla="*/ 0 w 21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9">
                  <a:moveTo>
                    <a:pt x="0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49" name="îşḻïḑé">
              <a:extLst>
                <a:ext uri="{FF2B5EF4-FFF2-40B4-BE49-F238E27FC236}">
                  <a16:creationId xmlns:a16="http://schemas.microsoft.com/office/drawing/2014/main" id="{E07F98BE-4BFB-459B-8C56-1A24A0239519}"/>
                </a:ext>
              </a:extLst>
            </p:cNvPr>
            <p:cNvSpPr/>
            <p:nvPr/>
          </p:nvSpPr>
          <p:spPr bwMode="auto">
            <a:xfrm>
              <a:off x="5975351" y="4002089"/>
              <a:ext cx="41275" cy="44450"/>
            </a:xfrm>
            <a:custGeom>
              <a:avLst/>
              <a:gdLst>
                <a:gd name="T0" fmla="*/ 2 w 11"/>
                <a:gd name="T1" fmla="*/ 0 h 12"/>
                <a:gd name="T2" fmla="*/ 10 w 11"/>
                <a:gd name="T3" fmla="*/ 0 h 12"/>
                <a:gd name="T4" fmla="*/ 11 w 11"/>
                <a:gd name="T5" fmla="*/ 2 h 12"/>
                <a:gd name="T6" fmla="*/ 11 w 11"/>
                <a:gd name="T7" fmla="*/ 10 h 12"/>
                <a:gd name="T8" fmla="*/ 10 w 11"/>
                <a:gd name="T9" fmla="*/ 12 h 12"/>
                <a:gd name="T10" fmla="*/ 2 w 11"/>
                <a:gd name="T11" fmla="*/ 12 h 12"/>
                <a:gd name="T12" fmla="*/ 0 w 11"/>
                <a:gd name="T13" fmla="*/ 10 h 12"/>
                <a:gd name="T14" fmla="*/ 0 w 11"/>
                <a:gd name="T15" fmla="*/ 2 h 12"/>
                <a:gd name="T16" fmla="*/ 2 w 11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2"/>
                    <a:pt x="10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50" name="iSḻïḑe">
              <a:extLst>
                <a:ext uri="{FF2B5EF4-FFF2-40B4-BE49-F238E27FC236}">
                  <a16:creationId xmlns:a16="http://schemas.microsoft.com/office/drawing/2014/main" id="{454DFCA6-120A-4618-941F-2F27EAE35399}"/>
                </a:ext>
              </a:extLst>
            </p:cNvPr>
            <p:cNvSpPr/>
            <p:nvPr/>
          </p:nvSpPr>
          <p:spPr bwMode="auto">
            <a:xfrm>
              <a:off x="5980113" y="4010026"/>
              <a:ext cx="33338" cy="30163"/>
            </a:xfrm>
            <a:custGeom>
              <a:avLst/>
              <a:gdLst>
                <a:gd name="T0" fmla="*/ 2 w 21"/>
                <a:gd name="T1" fmla="*/ 19 h 19"/>
                <a:gd name="T2" fmla="*/ 0 w 21"/>
                <a:gd name="T3" fmla="*/ 19 h 19"/>
                <a:gd name="T4" fmla="*/ 0 w 21"/>
                <a:gd name="T5" fmla="*/ 0 h 19"/>
                <a:gd name="T6" fmla="*/ 2 w 21"/>
                <a:gd name="T7" fmla="*/ 0 h 19"/>
                <a:gd name="T8" fmla="*/ 21 w 21"/>
                <a:gd name="T9" fmla="*/ 0 h 19"/>
                <a:gd name="T10" fmla="*/ 21 w 21"/>
                <a:gd name="T11" fmla="*/ 0 h 19"/>
                <a:gd name="T12" fmla="*/ 21 w 21"/>
                <a:gd name="T13" fmla="*/ 19 h 19"/>
                <a:gd name="T14" fmla="*/ 21 w 21"/>
                <a:gd name="T15" fmla="*/ 19 h 19"/>
                <a:gd name="T16" fmla="*/ 2 w 21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9">
                  <a:moveTo>
                    <a:pt x="2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21" y="19"/>
                  </a:lnTo>
                  <a:lnTo>
                    <a:pt x="2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51" name="îS1íḑe">
              <a:extLst>
                <a:ext uri="{FF2B5EF4-FFF2-40B4-BE49-F238E27FC236}">
                  <a16:creationId xmlns:a16="http://schemas.microsoft.com/office/drawing/2014/main" id="{920B2D79-2955-47AA-A1D1-A7DA27D05F22}"/>
                </a:ext>
              </a:extLst>
            </p:cNvPr>
            <p:cNvSpPr/>
            <p:nvPr/>
          </p:nvSpPr>
          <p:spPr bwMode="auto">
            <a:xfrm>
              <a:off x="6027738" y="4002089"/>
              <a:ext cx="41275" cy="44450"/>
            </a:xfrm>
            <a:custGeom>
              <a:avLst/>
              <a:gdLst>
                <a:gd name="T0" fmla="*/ 1 w 11"/>
                <a:gd name="T1" fmla="*/ 0 h 12"/>
                <a:gd name="T2" fmla="*/ 9 w 11"/>
                <a:gd name="T3" fmla="*/ 0 h 12"/>
                <a:gd name="T4" fmla="*/ 11 w 11"/>
                <a:gd name="T5" fmla="*/ 2 h 12"/>
                <a:gd name="T6" fmla="*/ 11 w 11"/>
                <a:gd name="T7" fmla="*/ 10 h 12"/>
                <a:gd name="T8" fmla="*/ 9 w 11"/>
                <a:gd name="T9" fmla="*/ 12 h 12"/>
                <a:gd name="T10" fmla="*/ 1 w 11"/>
                <a:gd name="T11" fmla="*/ 12 h 12"/>
                <a:gd name="T12" fmla="*/ 0 w 11"/>
                <a:gd name="T13" fmla="*/ 10 h 12"/>
                <a:gd name="T14" fmla="*/ 0 w 11"/>
                <a:gd name="T15" fmla="*/ 2 h 12"/>
                <a:gd name="T16" fmla="*/ 1 w 11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9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52" name="iṣľïḍè">
              <a:extLst>
                <a:ext uri="{FF2B5EF4-FFF2-40B4-BE49-F238E27FC236}">
                  <a16:creationId xmlns:a16="http://schemas.microsoft.com/office/drawing/2014/main" id="{07F232DB-E1B7-4C06-988C-7DC0D1849592}"/>
                </a:ext>
              </a:extLst>
            </p:cNvPr>
            <p:cNvSpPr/>
            <p:nvPr/>
          </p:nvSpPr>
          <p:spPr bwMode="auto">
            <a:xfrm>
              <a:off x="6032501" y="4010026"/>
              <a:ext cx="33338" cy="30163"/>
            </a:xfrm>
            <a:custGeom>
              <a:avLst/>
              <a:gdLst>
                <a:gd name="T0" fmla="*/ 0 w 21"/>
                <a:gd name="T1" fmla="*/ 19 h 19"/>
                <a:gd name="T2" fmla="*/ 0 w 21"/>
                <a:gd name="T3" fmla="*/ 19 h 19"/>
                <a:gd name="T4" fmla="*/ 0 w 21"/>
                <a:gd name="T5" fmla="*/ 0 h 19"/>
                <a:gd name="T6" fmla="*/ 0 w 21"/>
                <a:gd name="T7" fmla="*/ 0 h 19"/>
                <a:gd name="T8" fmla="*/ 19 w 21"/>
                <a:gd name="T9" fmla="*/ 0 h 19"/>
                <a:gd name="T10" fmla="*/ 21 w 21"/>
                <a:gd name="T11" fmla="*/ 0 h 19"/>
                <a:gd name="T12" fmla="*/ 21 w 21"/>
                <a:gd name="T13" fmla="*/ 19 h 19"/>
                <a:gd name="T14" fmla="*/ 19 w 21"/>
                <a:gd name="T15" fmla="*/ 19 h 19"/>
                <a:gd name="T16" fmla="*/ 0 w 21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9">
                  <a:moveTo>
                    <a:pt x="0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53" name="ïşľíḑé">
              <a:extLst>
                <a:ext uri="{FF2B5EF4-FFF2-40B4-BE49-F238E27FC236}">
                  <a16:creationId xmlns:a16="http://schemas.microsoft.com/office/drawing/2014/main" id="{7D9DED9F-41BD-4B42-B120-7735E879D46A}"/>
                </a:ext>
              </a:extLst>
            </p:cNvPr>
            <p:cNvSpPr/>
            <p:nvPr/>
          </p:nvSpPr>
          <p:spPr bwMode="auto">
            <a:xfrm>
              <a:off x="6076951" y="4002089"/>
              <a:ext cx="44450" cy="44450"/>
            </a:xfrm>
            <a:custGeom>
              <a:avLst/>
              <a:gdLst>
                <a:gd name="T0" fmla="*/ 2 w 12"/>
                <a:gd name="T1" fmla="*/ 0 h 12"/>
                <a:gd name="T2" fmla="*/ 10 w 12"/>
                <a:gd name="T3" fmla="*/ 0 h 12"/>
                <a:gd name="T4" fmla="*/ 12 w 12"/>
                <a:gd name="T5" fmla="*/ 2 h 12"/>
                <a:gd name="T6" fmla="*/ 12 w 12"/>
                <a:gd name="T7" fmla="*/ 10 h 12"/>
                <a:gd name="T8" fmla="*/ 10 w 12"/>
                <a:gd name="T9" fmla="*/ 12 h 12"/>
                <a:gd name="T10" fmla="*/ 2 w 12"/>
                <a:gd name="T11" fmla="*/ 12 h 12"/>
                <a:gd name="T12" fmla="*/ 0 w 12"/>
                <a:gd name="T13" fmla="*/ 10 h 12"/>
                <a:gd name="T14" fmla="*/ 0 w 12"/>
                <a:gd name="T15" fmla="*/ 2 h 12"/>
                <a:gd name="T16" fmla="*/ 2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1"/>
                    <a:pt x="12" y="2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1"/>
                    <a:pt x="11" y="12"/>
                    <a:pt x="10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54" name="ïSḻidè">
              <a:extLst>
                <a:ext uri="{FF2B5EF4-FFF2-40B4-BE49-F238E27FC236}">
                  <a16:creationId xmlns:a16="http://schemas.microsoft.com/office/drawing/2014/main" id="{B2B44E95-3B78-451D-B438-1EEE5A2112F8}"/>
                </a:ext>
              </a:extLst>
            </p:cNvPr>
            <p:cNvSpPr/>
            <p:nvPr/>
          </p:nvSpPr>
          <p:spPr bwMode="auto">
            <a:xfrm>
              <a:off x="6084888" y="4010026"/>
              <a:ext cx="30163" cy="30163"/>
            </a:xfrm>
            <a:custGeom>
              <a:avLst/>
              <a:gdLst>
                <a:gd name="T0" fmla="*/ 0 w 19"/>
                <a:gd name="T1" fmla="*/ 19 h 19"/>
                <a:gd name="T2" fmla="*/ 0 w 19"/>
                <a:gd name="T3" fmla="*/ 19 h 19"/>
                <a:gd name="T4" fmla="*/ 0 w 19"/>
                <a:gd name="T5" fmla="*/ 0 h 19"/>
                <a:gd name="T6" fmla="*/ 0 w 19"/>
                <a:gd name="T7" fmla="*/ 0 h 19"/>
                <a:gd name="T8" fmla="*/ 19 w 19"/>
                <a:gd name="T9" fmla="*/ 0 h 19"/>
                <a:gd name="T10" fmla="*/ 19 w 19"/>
                <a:gd name="T11" fmla="*/ 0 h 19"/>
                <a:gd name="T12" fmla="*/ 19 w 19"/>
                <a:gd name="T13" fmla="*/ 19 h 19"/>
                <a:gd name="T14" fmla="*/ 19 w 19"/>
                <a:gd name="T15" fmla="*/ 19 h 19"/>
                <a:gd name="T16" fmla="*/ 0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0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55" name="î$ḻîḍê">
              <a:extLst>
                <a:ext uri="{FF2B5EF4-FFF2-40B4-BE49-F238E27FC236}">
                  <a16:creationId xmlns:a16="http://schemas.microsoft.com/office/drawing/2014/main" id="{8DE75270-876F-4A06-8ECF-848872B15796}"/>
                </a:ext>
              </a:extLst>
            </p:cNvPr>
            <p:cNvSpPr/>
            <p:nvPr/>
          </p:nvSpPr>
          <p:spPr bwMode="auto">
            <a:xfrm>
              <a:off x="6129338" y="4002089"/>
              <a:ext cx="41275" cy="44450"/>
            </a:xfrm>
            <a:custGeom>
              <a:avLst/>
              <a:gdLst>
                <a:gd name="T0" fmla="*/ 2 w 11"/>
                <a:gd name="T1" fmla="*/ 0 h 12"/>
                <a:gd name="T2" fmla="*/ 10 w 11"/>
                <a:gd name="T3" fmla="*/ 0 h 12"/>
                <a:gd name="T4" fmla="*/ 11 w 11"/>
                <a:gd name="T5" fmla="*/ 2 h 12"/>
                <a:gd name="T6" fmla="*/ 11 w 11"/>
                <a:gd name="T7" fmla="*/ 10 h 12"/>
                <a:gd name="T8" fmla="*/ 10 w 11"/>
                <a:gd name="T9" fmla="*/ 12 h 12"/>
                <a:gd name="T10" fmla="*/ 2 w 11"/>
                <a:gd name="T11" fmla="*/ 12 h 12"/>
                <a:gd name="T12" fmla="*/ 0 w 11"/>
                <a:gd name="T13" fmla="*/ 10 h 12"/>
                <a:gd name="T14" fmla="*/ 0 w 11"/>
                <a:gd name="T15" fmla="*/ 2 h 12"/>
                <a:gd name="T16" fmla="*/ 2 w 11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10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56" name="îşļíďê">
              <a:extLst>
                <a:ext uri="{FF2B5EF4-FFF2-40B4-BE49-F238E27FC236}">
                  <a16:creationId xmlns:a16="http://schemas.microsoft.com/office/drawing/2014/main" id="{AFF6F04B-070F-4B9C-B786-808345A2FAF2}"/>
                </a:ext>
              </a:extLst>
            </p:cNvPr>
            <p:cNvSpPr/>
            <p:nvPr/>
          </p:nvSpPr>
          <p:spPr bwMode="auto">
            <a:xfrm>
              <a:off x="6134101" y="4010026"/>
              <a:ext cx="33338" cy="30163"/>
            </a:xfrm>
            <a:custGeom>
              <a:avLst/>
              <a:gdLst>
                <a:gd name="T0" fmla="*/ 2 w 21"/>
                <a:gd name="T1" fmla="*/ 19 h 19"/>
                <a:gd name="T2" fmla="*/ 0 w 21"/>
                <a:gd name="T3" fmla="*/ 19 h 19"/>
                <a:gd name="T4" fmla="*/ 0 w 21"/>
                <a:gd name="T5" fmla="*/ 0 h 19"/>
                <a:gd name="T6" fmla="*/ 2 w 21"/>
                <a:gd name="T7" fmla="*/ 0 h 19"/>
                <a:gd name="T8" fmla="*/ 21 w 21"/>
                <a:gd name="T9" fmla="*/ 0 h 19"/>
                <a:gd name="T10" fmla="*/ 21 w 21"/>
                <a:gd name="T11" fmla="*/ 0 h 19"/>
                <a:gd name="T12" fmla="*/ 21 w 21"/>
                <a:gd name="T13" fmla="*/ 19 h 19"/>
                <a:gd name="T14" fmla="*/ 21 w 21"/>
                <a:gd name="T15" fmla="*/ 19 h 19"/>
                <a:gd name="T16" fmla="*/ 2 w 21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9">
                  <a:moveTo>
                    <a:pt x="2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21" y="19"/>
                  </a:lnTo>
                  <a:lnTo>
                    <a:pt x="2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57" name="ïş1ïďê">
              <a:extLst>
                <a:ext uri="{FF2B5EF4-FFF2-40B4-BE49-F238E27FC236}">
                  <a16:creationId xmlns:a16="http://schemas.microsoft.com/office/drawing/2014/main" id="{CF731B19-BCFF-474D-A19D-23853DEA8595}"/>
                </a:ext>
              </a:extLst>
            </p:cNvPr>
            <p:cNvSpPr/>
            <p:nvPr/>
          </p:nvSpPr>
          <p:spPr bwMode="auto">
            <a:xfrm>
              <a:off x="6181726" y="4002089"/>
              <a:ext cx="41275" cy="44450"/>
            </a:xfrm>
            <a:custGeom>
              <a:avLst/>
              <a:gdLst>
                <a:gd name="T0" fmla="*/ 1 w 11"/>
                <a:gd name="T1" fmla="*/ 0 h 12"/>
                <a:gd name="T2" fmla="*/ 9 w 11"/>
                <a:gd name="T3" fmla="*/ 0 h 12"/>
                <a:gd name="T4" fmla="*/ 11 w 11"/>
                <a:gd name="T5" fmla="*/ 2 h 12"/>
                <a:gd name="T6" fmla="*/ 11 w 11"/>
                <a:gd name="T7" fmla="*/ 10 h 12"/>
                <a:gd name="T8" fmla="*/ 9 w 11"/>
                <a:gd name="T9" fmla="*/ 12 h 12"/>
                <a:gd name="T10" fmla="*/ 1 w 11"/>
                <a:gd name="T11" fmla="*/ 12 h 12"/>
                <a:gd name="T12" fmla="*/ 0 w 11"/>
                <a:gd name="T13" fmla="*/ 10 h 12"/>
                <a:gd name="T14" fmla="*/ 0 w 11"/>
                <a:gd name="T15" fmla="*/ 2 h 12"/>
                <a:gd name="T16" fmla="*/ 1 w 11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9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58" name="îṧļîďé">
              <a:extLst>
                <a:ext uri="{FF2B5EF4-FFF2-40B4-BE49-F238E27FC236}">
                  <a16:creationId xmlns:a16="http://schemas.microsoft.com/office/drawing/2014/main" id="{86A7461D-1130-43A6-8DD0-887B07997793}"/>
                </a:ext>
              </a:extLst>
            </p:cNvPr>
            <p:cNvSpPr/>
            <p:nvPr/>
          </p:nvSpPr>
          <p:spPr bwMode="auto">
            <a:xfrm>
              <a:off x="6186488" y="4010026"/>
              <a:ext cx="33338" cy="30163"/>
            </a:xfrm>
            <a:custGeom>
              <a:avLst/>
              <a:gdLst>
                <a:gd name="T0" fmla="*/ 0 w 21"/>
                <a:gd name="T1" fmla="*/ 19 h 19"/>
                <a:gd name="T2" fmla="*/ 0 w 21"/>
                <a:gd name="T3" fmla="*/ 19 h 19"/>
                <a:gd name="T4" fmla="*/ 0 w 21"/>
                <a:gd name="T5" fmla="*/ 0 h 19"/>
                <a:gd name="T6" fmla="*/ 0 w 21"/>
                <a:gd name="T7" fmla="*/ 0 h 19"/>
                <a:gd name="T8" fmla="*/ 19 w 21"/>
                <a:gd name="T9" fmla="*/ 0 h 19"/>
                <a:gd name="T10" fmla="*/ 21 w 21"/>
                <a:gd name="T11" fmla="*/ 0 h 19"/>
                <a:gd name="T12" fmla="*/ 21 w 21"/>
                <a:gd name="T13" fmla="*/ 19 h 19"/>
                <a:gd name="T14" fmla="*/ 19 w 21"/>
                <a:gd name="T15" fmla="*/ 19 h 19"/>
                <a:gd name="T16" fmla="*/ 0 w 21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9">
                  <a:moveTo>
                    <a:pt x="0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59" name="iŝľíďé">
              <a:extLst>
                <a:ext uri="{FF2B5EF4-FFF2-40B4-BE49-F238E27FC236}">
                  <a16:creationId xmlns:a16="http://schemas.microsoft.com/office/drawing/2014/main" id="{233CE825-FED6-48B3-8C19-1CED2392484C}"/>
                </a:ext>
              </a:extLst>
            </p:cNvPr>
            <p:cNvSpPr/>
            <p:nvPr/>
          </p:nvSpPr>
          <p:spPr bwMode="auto">
            <a:xfrm>
              <a:off x="6230938" y="4002089"/>
              <a:ext cx="41275" cy="44450"/>
            </a:xfrm>
            <a:custGeom>
              <a:avLst/>
              <a:gdLst>
                <a:gd name="T0" fmla="*/ 2 w 11"/>
                <a:gd name="T1" fmla="*/ 0 h 12"/>
                <a:gd name="T2" fmla="*/ 10 w 11"/>
                <a:gd name="T3" fmla="*/ 0 h 12"/>
                <a:gd name="T4" fmla="*/ 11 w 11"/>
                <a:gd name="T5" fmla="*/ 2 h 12"/>
                <a:gd name="T6" fmla="*/ 11 w 11"/>
                <a:gd name="T7" fmla="*/ 10 h 12"/>
                <a:gd name="T8" fmla="*/ 10 w 11"/>
                <a:gd name="T9" fmla="*/ 12 h 12"/>
                <a:gd name="T10" fmla="*/ 2 w 11"/>
                <a:gd name="T11" fmla="*/ 12 h 12"/>
                <a:gd name="T12" fmla="*/ 0 w 11"/>
                <a:gd name="T13" fmla="*/ 10 h 12"/>
                <a:gd name="T14" fmla="*/ 0 w 11"/>
                <a:gd name="T15" fmla="*/ 2 h 12"/>
                <a:gd name="T16" fmla="*/ 2 w 11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1" y="12"/>
                    <a:pt x="10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60" name="íṡḻîďè">
              <a:extLst>
                <a:ext uri="{FF2B5EF4-FFF2-40B4-BE49-F238E27FC236}">
                  <a16:creationId xmlns:a16="http://schemas.microsoft.com/office/drawing/2014/main" id="{761E4EF6-FB18-4961-B8BE-8B23A3495FBD}"/>
                </a:ext>
              </a:extLst>
            </p:cNvPr>
            <p:cNvSpPr/>
            <p:nvPr/>
          </p:nvSpPr>
          <p:spPr bwMode="auto">
            <a:xfrm>
              <a:off x="6234113" y="4010026"/>
              <a:ext cx="34925" cy="30163"/>
            </a:xfrm>
            <a:custGeom>
              <a:avLst/>
              <a:gdLst>
                <a:gd name="T0" fmla="*/ 3 w 22"/>
                <a:gd name="T1" fmla="*/ 19 h 19"/>
                <a:gd name="T2" fmla="*/ 0 w 22"/>
                <a:gd name="T3" fmla="*/ 19 h 19"/>
                <a:gd name="T4" fmla="*/ 0 w 22"/>
                <a:gd name="T5" fmla="*/ 0 h 19"/>
                <a:gd name="T6" fmla="*/ 3 w 22"/>
                <a:gd name="T7" fmla="*/ 0 h 19"/>
                <a:gd name="T8" fmla="*/ 22 w 22"/>
                <a:gd name="T9" fmla="*/ 0 h 19"/>
                <a:gd name="T10" fmla="*/ 22 w 22"/>
                <a:gd name="T11" fmla="*/ 0 h 19"/>
                <a:gd name="T12" fmla="*/ 22 w 22"/>
                <a:gd name="T13" fmla="*/ 19 h 19"/>
                <a:gd name="T14" fmla="*/ 22 w 22"/>
                <a:gd name="T15" fmla="*/ 19 h 19"/>
                <a:gd name="T16" fmla="*/ 3 w 22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19">
                  <a:moveTo>
                    <a:pt x="3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3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19"/>
                  </a:lnTo>
                  <a:lnTo>
                    <a:pt x="22" y="19"/>
                  </a:lnTo>
                  <a:lnTo>
                    <a:pt x="3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61" name="íṥ1îḍè">
              <a:extLst>
                <a:ext uri="{FF2B5EF4-FFF2-40B4-BE49-F238E27FC236}">
                  <a16:creationId xmlns:a16="http://schemas.microsoft.com/office/drawing/2014/main" id="{5868DF9C-B28E-4C36-AE54-E8AAC678BF19}"/>
                </a:ext>
              </a:extLst>
            </p:cNvPr>
            <p:cNvSpPr/>
            <p:nvPr/>
          </p:nvSpPr>
          <p:spPr bwMode="auto">
            <a:xfrm>
              <a:off x="6283326" y="4002089"/>
              <a:ext cx="41275" cy="44450"/>
            </a:xfrm>
            <a:custGeom>
              <a:avLst/>
              <a:gdLst>
                <a:gd name="T0" fmla="*/ 1 w 11"/>
                <a:gd name="T1" fmla="*/ 0 h 12"/>
                <a:gd name="T2" fmla="*/ 9 w 11"/>
                <a:gd name="T3" fmla="*/ 0 h 12"/>
                <a:gd name="T4" fmla="*/ 11 w 11"/>
                <a:gd name="T5" fmla="*/ 2 h 12"/>
                <a:gd name="T6" fmla="*/ 11 w 11"/>
                <a:gd name="T7" fmla="*/ 10 h 12"/>
                <a:gd name="T8" fmla="*/ 9 w 11"/>
                <a:gd name="T9" fmla="*/ 12 h 12"/>
                <a:gd name="T10" fmla="*/ 1 w 11"/>
                <a:gd name="T11" fmla="*/ 12 h 12"/>
                <a:gd name="T12" fmla="*/ 0 w 11"/>
                <a:gd name="T13" fmla="*/ 10 h 12"/>
                <a:gd name="T14" fmla="*/ 0 w 11"/>
                <a:gd name="T15" fmla="*/ 2 h 12"/>
                <a:gd name="T16" fmla="*/ 1 w 11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9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62" name="ïṣ1íḍé">
              <a:extLst>
                <a:ext uri="{FF2B5EF4-FFF2-40B4-BE49-F238E27FC236}">
                  <a16:creationId xmlns:a16="http://schemas.microsoft.com/office/drawing/2014/main" id="{70E60C95-5811-4B84-998B-58F7D077BDBF}"/>
                </a:ext>
              </a:extLst>
            </p:cNvPr>
            <p:cNvSpPr/>
            <p:nvPr/>
          </p:nvSpPr>
          <p:spPr bwMode="auto">
            <a:xfrm>
              <a:off x="6288088" y="4010026"/>
              <a:ext cx="33338" cy="30163"/>
            </a:xfrm>
            <a:custGeom>
              <a:avLst/>
              <a:gdLst>
                <a:gd name="T0" fmla="*/ 0 w 21"/>
                <a:gd name="T1" fmla="*/ 19 h 19"/>
                <a:gd name="T2" fmla="*/ 0 w 21"/>
                <a:gd name="T3" fmla="*/ 19 h 19"/>
                <a:gd name="T4" fmla="*/ 0 w 21"/>
                <a:gd name="T5" fmla="*/ 0 h 19"/>
                <a:gd name="T6" fmla="*/ 0 w 21"/>
                <a:gd name="T7" fmla="*/ 0 h 19"/>
                <a:gd name="T8" fmla="*/ 19 w 21"/>
                <a:gd name="T9" fmla="*/ 0 h 19"/>
                <a:gd name="T10" fmla="*/ 21 w 21"/>
                <a:gd name="T11" fmla="*/ 0 h 19"/>
                <a:gd name="T12" fmla="*/ 21 w 21"/>
                <a:gd name="T13" fmla="*/ 19 h 19"/>
                <a:gd name="T14" fmla="*/ 19 w 21"/>
                <a:gd name="T15" fmla="*/ 19 h 19"/>
                <a:gd name="T16" fmla="*/ 0 w 21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9">
                  <a:moveTo>
                    <a:pt x="0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19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63" name="íSliḑè">
              <a:extLst>
                <a:ext uri="{FF2B5EF4-FFF2-40B4-BE49-F238E27FC236}">
                  <a16:creationId xmlns:a16="http://schemas.microsoft.com/office/drawing/2014/main" id="{4F56830D-F54D-41B3-A28D-C31CE6683B6E}"/>
                </a:ext>
              </a:extLst>
            </p:cNvPr>
            <p:cNvSpPr/>
            <p:nvPr/>
          </p:nvSpPr>
          <p:spPr bwMode="auto">
            <a:xfrm>
              <a:off x="6332538" y="4002089"/>
              <a:ext cx="44450" cy="44450"/>
            </a:xfrm>
            <a:custGeom>
              <a:avLst/>
              <a:gdLst>
                <a:gd name="T0" fmla="*/ 2 w 12"/>
                <a:gd name="T1" fmla="*/ 0 h 12"/>
                <a:gd name="T2" fmla="*/ 10 w 12"/>
                <a:gd name="T3" fmla="*/ 0 h 12"/>
                <a:gd name="T4" fmla="*/ 12 w 12"/>
                <a:gd name="T5" fmla="*/ 2 h 12"/>
                <a:gd name="T6" fmla="*/ 12 w 12"/>
                <a:gd name="T7" fmla="*/ 10 h 12"/>
                <a:gd name="T8" fmla="*/ 10 w 12"/>
                <a:gd name="T9" fmla="*/ 12 h 12"/>
                <a:gd name="T10" fmla="*/ 2 w 12"/>
                <a:gd name="T11" fmla="*/ 12 h 12"/>
                <a:gd name="T12" fmla="*/ 0 w 12"/>
                <a:gd name="T13" fmla="*/ 10 h 12"/>
                <a:gd name="T14" fmla="*/ 0 w 12"/>
                <a:gd name="T15" fmla="*/ 2 h 12"/>
                <a:gd name="T16" fmla="*/ 2 w 12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1"/>
                    <a:pt x="12" y="2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1"/>
                    <a:pt x="11" y="12"/>
                    <a:pt x="10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64" name="ïsľíḍé">
              <a:extLst>
                <a:ext uri="{FF2B5EF4-FFF2-40B4-BE49-F238E27FC236}">
                  <a16:creationId xmlns:a16="http://schemas.microsoft.com/office/drawing/2014/main" id="{0F428930-263F-49A0-81A1-444489C4C780}"/>
                </a:ext>
              </a:extLst>
            </p:cNvPr>
            <p:cNvSpPr/>
            <p:nvPr/>
          </p:nvSpPr>
          <p:spPr bwMode="auto">
            <a:xfrm>
              <a:off x="6340476" y="4010026"/>
              <a:ext cx="30163" cy="30163"/>
            </a:xfrm>
            <a:custGeom>
              <a:avLst/>
              <a:gdLst>
                <a:gd name="T0" fmla="*/ 0 w 19"/>
                <a:gd name="T1" fmla="*/ 19 h 19"/>
                <a:gd name="T2" fmla="*/ 0 w 19"/>
                <a:gd name="T3" fmla="*/ 19 h 19"/>
                <a:gd name="T4" fmla="*/ 0 w 19"/>
                <a:gd name="T5" fmla="*/ 0 h 19"/>
                <a:gd name="T6" fmla="*/ 0 w 19"/>
                <a:gd name="T7" fmla="*/ 0 h 19"/>
                <a:gd name="T8" fmla="*/ 19 w 19"/>
                <a:gd name="T9" fmla="*/ 0 h 19"/>
                <a:gd name="T10" fmla="*/ 19 w 19"/>
                <a:gd name="T11" fmla="*/ 0 h 19"/>
                <a:gd name="T12" fmla="*/ 19 w 19"/>
                <a:gd name="T13" fmla="*/ 19 h 19"/>
                <a:gd name="T14" fmla="*/ 19 w 19"/>
                <a:gd name="T15" fmla="*/ 19 h 19"/>
                <a:gd name="T16" fmla="*/ 0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0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65" name="ís1ïdé">
              <a:extLst>
                <a:ext uri="{FF2B5EF4-FFF2-40B4-BE49-F238E27FC236}">
                  <a16:creationId xmlns:a16="http://schemas.microsoft.com/office/drawing/2014/main" id="{0284FD86-BDF5-41C1-8173-0506EAC0ECE2}"/>
                </a:ext>
              </a:extLst>
            </p:cNvPr>
            <p:cNvSpPr/>
            <p:nvPr/>
          </p:nvSpPr>
          <p:spPr bwMode="auto">
            <a:xfrm>
              <a:off x="6384926" y="4002089"/>
              <a:ext cx="41275" cy="44450"/>
            </a:xfrm>
            <a:custGeom>
              <a:avLst/>
              <a:gdLst>
                <a:gd name="T0" fmla="*/ 2 w 11"/>
                <a:gd name="T1" fmla="*/ 0 h 12"/>
                <a:gd name="T2" fmla="*/ 9 w 11"/>
                <a:gd name="T3" fmla="*/ 0 h 12"/>
                <a:gd name="T4" fmla="*/ 11 w 11"/>
                <a:gd name="T5" fmla="*/ 2 h 12"/>
                <a:gd name="T6" fmla="*/ 11 w 11"/>
                <a:gd name="T7" fmla="*/ 10 h 12"/>
                <a:gd name="T8" fmla="*/ 9 w 11"/>
                <a:gd name="T9" fmla="*/ 12 h 12"/>
                <a:gd name="T10" fmla="*/ 2 w 11"/>
                <a:gd name="T11" fmla="*/ 12 h 12"/>
                <a:gd name="T12" fmla="*/ 0 w 11"/>
                <a:gd name="T13" fmla="*/ 10 h 12"/>
                <a:gd name="T14" fmla="*/ 0 w 11"/>
                <a:gd name="T15" fmla="*/ 2 h 12"/>
                <a:gd name="T16" fmla="*/ 2 w 11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2">
                  <a:moveTo>
                    <a:pt x="2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9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0" y="11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66" name="ïś1îḑè">
              <a:extLst>
                <a:ext uri="{FF2B5EF4-FFF2-40B4-BE49-F238E27FC236}">
                  <a16:creationId xmlns:a16="http://schemas.microsoft.com/office/drawing/2014/main" id="{F76DFA3E-4CA6-4B3C-A2FF-E446ACBF848E}"/>
                </a:ext>
              </a:extLst>
            </p:cNvPr>
            <p:cNvSpPr/>
            <p:nvPr/>
          </p:nvSpPr>
          <p:spPr bwMode="auto">
            <a:xfrm>
              <a:off x="6389688" y="4010026"/>
              <a:ext cx="33338" cy="30163"/>
            </a:xfrm>
            <a:custGeom>
              <a:avLst/>
              <a:gdLst>
                <a:gd name="T0" fmla="*/ 2 w 21"/>
                <a:gd name="T1" fmla="*/ 19 h 19"/>
                <a:gd name="T2" fmla="*/ 0 w 21"/>
                <a:gd name="T3" fmla="*/ 19 h 19"/>
                <a:gd name="T4" fmla="*/ 0 w 21"/>
                <a:gd name="T5" fmla="*/ 0 h 19"/>
                <a:gd name="T6" fmla="*/ 2 w 21"/>
                <a:gd name="T7" fmla="*/ 0 h 19"/>
                <a:gd name="T8" fmla="*/ 18 w 21"/>
                <a:gd name="T9" fmla="*/ 0 h 19"/>
                <a:gd name="T10" fmla="*/ 21 w 21"/>
                <a:gd name="T11" fmla="*/ 0 h 19"/>
                <a:gd name="T12" fmla="*/ 21 w 21"/>
                <a:gd name="T13" fmla="*/ 19 h 19"/>
                <a:gd name="T14" fmla="*/ 18 w 21"/>
                <a:gd name="T15" fmla="*/ 19 h 19"/>
                <a:gd name="T16" fmla="*/ 2 w 21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9">
                  <a:moveTo>
                    <a:pt x="2" y="19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18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8" y="19"/>
                  </a:lnTo>
                  <a:lnTo>
                    <a:pt x="2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67" name="îşľiḑe">
              <a:extLst>
                <a:ext uri="{FF2B5EF4-FFF2-40B4-BE49-F238E27FC236}">
                  <a16:creationId xmlns:a16="http://schemas.microsoft.com/office/drawing/2014/main" id="{82099969-84E8-4746-9A5F-80FC54877960}"/>
                </a:ext>
              </a:extLst>
            </p:cNvPr>
            <p:cNvSpPr/>
            <p:nvPr/>
          </p:nvSpPr>
          <p:spPr bwMode="auto">
            <a:xfrm>
              <a:off x="5772151" y="4051301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9 w 11"/>
                <a:gd name="T3" fmla="*/ 0 h 11"/>
                <a:gd name="T4" fmla="*/ 11 w 11"/>
                <a:gd name="T5" fmla="*/ 2 h 11"/>
                <a:gd name="T6" fmla="*/ 11 w 11"/>
                <a:gd name="T7" fmla="*/ 10 h 11"/>
                <a:gd name="T8" fmla="*/ 9 w 11"/>
                <a:gd name="T9" fmla="*/ 11 h 11"/>
                <a:gd name="T10" fmla="*/ 2 w 11"/>
                <a:gd name="T11" fmla="*/ 11 h 11"/>
                <a:gd name="T12" fmla="*/ 0 w 11"/>
                <a:gd name="T13" fmla="*/ 10 h 11"/>
                <a:gd name="T14" fmla="*/ 0 w 11"/>
                <a:gd name="T15" fmla="*/ 2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68" name="îṧľïďê">
              <a:extLst>
                <a:ext uri="{FF2B5EF4-FFF2-40B4-BE49-F238E27FC236}">
                  <a16:creationId xmlns:a16="http://schemas.microsoft.com/office/drawing/2014/main" id="{0D179BED-69FF-44F1-8710-5A7AB8624876}"/>
                </a:ext>
              </a:extLst>
            </p:cNvPr>
            <p:cNvSpPr/>
            <p:nvPr/>
          </p:nvSpPr>
          <p:spPr bwMode="auto">
            <a:xfrm>
              <a:off x="5776913" y="4054476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21 h 21"/>
                <a:gd name="T4" fmla="*/ 0 w 21"/>
                <a:gd name="T5" fmla="*/ 3 h 21"/>
                <a:gd name="T6" fmla="*/ 2 w 21"/>
                <a:gd name="T7" fmla="*/ 0 h 21"/>
                <a:gd name="T8" fmla="*/ 19 w 21"/>
                <a:gd name="T9" fmla="*/ 0 h 21"/>
                <a:gd name="T10" fmla="*/ 21 w 21"/>
                <a:gd name="T11" fmla="*/ 3 h 21"/>
                <a:gd name="T12" fmla="*/ 21 w 21"/>
                <a:gd name="T13" fmla="*/ 21 h 21"/>
                <a:gd name="T14" fmla="*/ 19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2" y="0"/>
                  </a:lnTo>
                  <a:lnTo>
                    <a:pt x="19" y="0"/>
                  </a:lnTo>
                  <a:lnTo>
                    <a:pt x="21" y="3"/>
                  </a:lnTo>
                  <a:lnTo>
                    <a:pt x="21" y="21"/>
                  </a:lnTo>
                  <a:lnTo>
                    <a:pt x="19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69" name="íśḷîḓê">
              <a:extLst>
                <a:ext uri="{FF2B5EF4-FFF2-40B4-BE49-F238E27FC236}">
                  <a16:creationId xmlns:a16="http://schemas.microsoft.com/office/drawing/2014/main" id="{7EA1E870-DD2C-4A0A-8BE4-9D1A7A2FA280}"/>
                </a:ext>
              </a:extLst>
            </p:cNvPr>
            <p:cNvSpPr/>
            <p:nvPr/>
          </p:nvSpPr>
          <p:spPr bwMode="auto">
            <a:xfrm>
              <a:off x="5821363" y="4051301"/>
              <a:ext cx="46038" cy="41275"/>
            </a:xfrm>
            <a:custGeom>
              <a:avLst/>
              <a:gdLst>
                <a:gd name="T0" fmla="*/ 2 w 12"/>
                <a:gd name="T1" fmla="*/ 0 h 11"/>
                <a:gd name="T2" fmla="*/ 10 w 12"/>
                <a:gd name="T3" fmla="*/ 0 h 11"/>
                <a:gd name="T4" fmla="*/ 12 w 12"/>
                <a:gd name="T5" fmla="*/ 2 h 11"/>
                <a:gd name="T6" fmla="*/ 12 w 12"/>
                <a:gd name="T7" fmla="*/ 10 h 11"/>
                <a:gd name="T8" fmla="*/ 10 w 12"/>
                <a:gd name="T9" fmla="*/ 11 h 11"/>
                <a:gd name="T10" fmla="*/ 2 w 12"/>
                <a:gd name="T11" fmla="*/ 11 h 11"/>
                <a:gd name="T12" fmla="*/ 0 w 12"/>
                <a:gd name="T13" fmla="*/ 10 h 11"/>
                <a:gd name="T14" fmla="*/ 0 w 12"/>
                <a:gd name="T15" fmla="*/ 2 h 11"/>
                <a:gd name="T16" fmla="*/ 2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1"/>
                    <a:pt x="12" y="2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70" name="iş1íḋe">
              <a:extLst>
                <a:ext uri="{FF2B5EF4-FFF2-40B4-BE49-F238E27FC236}">
                  <a16:creationId xmlns:a16="http://schemas.microsoft.com/office/drawing/2014/main" id="{433D66B5-ECAA-471B-A7DB-2A481F54D9BE}"/>
                </a:ext>
              </a:extLst>
            </p:cNvPr>
            <p:cNvSpPr/>
            <p:nvPr/>
          </p:nvSpPr>
          <p:spPr bwMode="auto">
            <a:xfrm>
              <a:off x="5829301" y="4054476"/>
              <a:ext cx="30163" cy="33338"/>
            </a:xfrm>
            <a:custGeom>
              <a:avLst/>
              <a:gdLst>
                <a:gd name="T0" fmla="*/ 0 w 19"/>
                <a:gd name="T1" fmla="*/ 21 h 21"/>
                <a:gd name="T2" fmla="*/ 0 w 19"/>
                <a:gd name="T3" fmla="*/ 21 h 21"/>
                <a:gd name="T4" fmla="*/ 0 w 19"/>
                <a:gd name="T5" fmla="*/ 3 h 21"/>
                <a:gd name="T6" fmla="*/ 0 w 19"/>
                <a:gd name="T7" fmla="*/ 0 h 21"/>
                <a:gd name="T8" fmla="*/ 19 w 19"/>
                <a:gd name="T9" fmla="*/ 0 h 21"/>
                <a:gd name="T10" fmla="*/ 19 w 19"/>
                <a:gd name="T11" fmla="*/ 3 h 21"/>
                <a:gd name="T12" fmla="*/ 19 w 19"/>
                <a:gd name="T13" fmla="*/ 21 h 21"/>
                <a:gd name="T14" fmla="*/ 19 w 19"/>
                <a:gd name="T15" fmla="*/ 21 h 21"/>
                <a:gd name="T16" fmla="*/ 0 w 19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21">
                  <a:moveTo>
                    <a:pt x="0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3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71" name="íşļíḑe">
              <a:extLst>
                <a:ext uri="{FF2B5EF4-FFF2-40B4-BE49-F238E27FC236}">
                  <a16:creationId xmlns:a16="http://schemas.microsoft.com/office/drawing/2014/main" id="{8874E10F-2B48-4F80-9EA9-B966ECBC8E78}"/>
                </a:ext>
              </a:extLst>
            </p:cNvPr>
            <p:cNvSpPr/>
            <p:nvPr/>
          </p:nvSpPr>
          <p:spPr bwMode="auto">
            <a:xfrm>
              <a:off x="5873751" y="4051301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10 w 11"/>
                <a:gd name="T3" fmla="*/ 0 h 11"/>
                <a:gd name="T4" fmla="*/ 11 w 11"/>
                <a:gd name="T5" fmla="*/ 2 h 11"/>
                <a:gd name="T6" fmla="*/ 11 w 11"/>
                <a:gd name="T7" fmla="*/ 10 h 11"/>
                <a:gd name="T8" fmla="*/ 10 w 11"/>
                <a:gd name="T9" fmla="*/ 11 h 11"/>
                <a:gd name="T10" fmla="*/ 2 w 11"/>
                <a:gd name="T11" fmla="*/ 11 h 11"/>
                <a:gd name="T12" fmla="*/ 0 w 11"/>
                <a:gd name="T13" fmla="*/ 10 h 11"/>
                <a:gd name="T14" fmla="*/ 0 w 11"/>
                <a:gd name="T15" fmla="*/ 2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72" name="îṧľïḋé">
              <a:extLst>
                <a:ext uri="{FF2B5EF4-FFF2-40B4-BE49-F238E27FC236}">
                  <a16:creationId xmlns:a16="http://schemas.microsoft.com/office/drawing/2014/main" id="{1173DC04-2D6D-459A-AC8A-96060B0C9CDD}"/>
                </a:ext>
              </a:extLst>
            </p:cNvPr>
            <p:cNvSpPr/>
            <p:nvPr/>
          </p:nvSpPr>
          <p:spPr bwMode="auto">
            <a:xfrm>
              <a:off x="5878513" y="4054476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21 h 21"/>
                <a:gd name="T4" fmla="*/ 0 w 21"/>
                <a:gd name="T5" fmla="*/ 3 h 21"/>
                <a:gd name="T6" fmla="*/ 2 w 21"/>
                <a:gd name="T7" fmla="*/ 0 h 21"/>
                <a:gd name="T8" fmla="*/ 21 w 21"/>
                <a:gd name="T9" fmla="*/ 0 h 21"/>
                <a:gd name="T10" fmla="*/ 21 w 21"/>
                <a:gd name="T11" fmla="*/ 3 h 21"/>
                <a:gd name="T12" fmla="*/ 21 w 21"/>
                <a:gd name="T13" fmla="*/ 21 h 21"/>
                <a:gd name="T14" fmla="*/ 21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2" y="0"/>
                  </a:lnTo>
                  <a:lnTo>
                    <a:pt x="21" y="0"/>
                  </a:lnTo>
                  <a:lnTo>
                    <a:pt x="21" y="3"/>
                  </a:lnTo>
                  <a:lnTo>
                    <a:pt x="21" y="21"/>
                  </a:lnTo>
                  <a:lnTo>
                    <a:pt x="21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73" name="ïšľiḓé">
              <a:extLst>
                <a:ext uri="{FF2B5EF4-FFF2-40B4-BE49-F238E27FC236}">
                  <a16:creationId xmlns:a16="http://schemas.microsoft.com/office/drawing/2014/main" id="{FD38CC6F-2E02-4EC8-80D9-9D0380217D22}"/>
                </a:ext>
              </a:extLst>
            </p:cNvPr>
            <p:cNvSpPr/>
            <p:nvPr/>
          </p:nvSpPr>
          <p:spPr bwMode="auto">
            <a:xfrm>
              <a:off x="5926138" y="4051301"/>
              <a:ext cx="41275" cy="41275"/>
            </a:xfrm>
            <a:custGeom>
              <a:avLst/>
              <a:gdLst>
                <a:gd name="T0" fmla="*/ 1 w 11"/>
                <a:gd name="T1" fmla="*/ 0 h 11"/>
                <a:gd name="T2" fmla="*/ 9 w 11"/>
                <a:gd name="T3" fmla="*/ 0 h 11"/>
                <a:gd name="T4" fmla="*/ 11 w 11"/>
                <a:gd name="T5" fmla="*/ 2 h 11"/>
                <a:gd name="T6" fmla="*/ 11 w 11"/>
                <a:gd name="T7" fmla="*/ 10 h 11"/>
                <a:gd name="T8" fmla="*/ 9 w 11"/>
                <a:gd name="T9" fmla="*/ 11 h 11"/>
                <a:gd name="T10" fmla="*/ 1 w 11"/>
                <a:gd name="T11" fmla="*/ 11 h 11"/>
                <a:gd name="T12" fmla="*/ 0 w 11"/>
                <a:gd name="T13" fmla="*/ 10 h 11"/>
                <a:gd name="T14" fmla="*/ 0 w 11"/>
                <a:gd name="T15" fmla="*/ 2 h 11"/>
                <a:gd name="T16" fmla="*/ 1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74" name="íṥ1iḍé">
              <a:extLst>
                <a:ext uri="{FF2B5EF4-FFF2-40B4-BE49-F238E27FC236}">
                  <a16:creationId xmlns:a16="http://schemas.microsoft.com/office/drawing/2014/main" id="{2E203011-7EE2-405D-A224-12DE61F38119}"/>
                </a:ext>
              </a:extLst>
            </p:cNvPr>
            <p:cNvSpPr/>
            <p:nvPr/>
          </p:nvSpPr>
          <p:spPr bwMode="auto">
            <a:xfrm>
              <a:off x="5930901" y="4054476"/>
              <a:ext cx="33338" cy="33338"/>
            </a:xfrm>
            <a:custGeom>
              <a:avLst/>
              <a:gdLst>
                <a:gd name="T0" fmla="*/ 0 w 21"/>
                <a:gd name="T1" fmla="*/ 21 h 21"/>
                <a:gd name="T2" fmla="*/ 0 w 21"/>
                <a:gd name="T3" fmla="*/ 21 h 21"/>
                <a:gd name="T4" fmla="*/ 0 w 21"/>
                <a:gd name="T5" fmla="*/ 3 h 21"/>
                <a:gd name="T6" fmla="*/ 0 w 21"/>
                <a:gd name="T7" fmla="*/ 0 h 21"/>
                <a:gd name="T8" fmla="*/ 19 w 21"/>
                <a:gd name="T9" fmla="*/ 0 h 21"/>
                <a:gd name="T10" fmla="*/ 21 w 21"/>
                <a:gd name="T11" fmla="*/ 3 h 21"/>
                <a:gd name="T12" fmla="*/ 21 w 21"/>
                <a:gd name="T13" fmla="*/ 21 h 21"/>
                <a:gd name="T14" fmla="*/ 19 w 21"/>
                <a:gd name="T15" fmla="*/ 21 h 21"/>
                <a:gd name="T16" fmla="*/ 0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3"/>
                  </a:lnTo>
                  <a:lnTo>
                    <a:pt x="21" y="21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75" name="ï$ļíḑé">
              <a:extLst>
                <a:ext uri="{FF2B5EF4-FFF2-40B4-BE49-F238E27FC236}">
                  <a16:creationId xmlns:a16="http://schemas.microsoft.com/office/drawing/2014/main" id="{32DB63A3-4CEF-4EB4-A70C-2E281EB6EDEC}"/>
                </a:ext>
              </a:extLst>
            </p:cNvPr>
            <p:cNvSpPr/>
            <p:nvPr/>
          </p:nvSpPr>
          <p:spPr bwMode="auto">
            <a:xfrm>
              <a:off x="5975351" y="4051301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10 w 11"/>
                <a:gd name="T3" fmla="*/ 0 h 11"/>
                <a:gd name="T4" fmla="*/ 11 w 11"/>
                <a:gd name="T5" fmla="*/ 2 h 11"/>
                <a:gd name="T6" fmla="*/ 11 w 11"/>
                <a:gd name="T7" fmla="*/ 10 h 11"/>
                <a:gd name="T8" fmla="*/ 10 w 11"/>
                <a:gd name="T9" fmla="*/ 11 h 11"/>
                <a:gd name="T10" fmla="*/ 2 w 11"/>
                <a:gd name="T11" fmla="*/ 11 h 11"/>
                <a:gd name="T12" fmla="*/ 0 w 11"/>
                <a:gd name="T13" fmla="*/ 10 h 11"/>
                <a:gd name="T14" fmla="*/ 0 w 11"/>
                <a:gd name="T15" fmla="*/ 2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76" name="íśḷiḓé">
              <a:extLst>
                <a:ext uri="{FF2B5EF4-FFF2-40B4-BE49-F238E27FC236}">
                  <a16:creationId xmlns:a16="http://schemas.microsoft.com/office/drawing/2014/main" id="{AAE3320F-EA7B-48E2-B651-0EB56165D022}"/>
                </a:ext>
              </a:extLst>
            </p:cNvPr>
            <p:cNvSpPr/>
            <p:nvPr/>
          </p:nvSpPr>
          <p:spPr bwMode="auto">
            <a:xfrm>
              <a:off x="5980113" y="4054476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21 h 21"/>
                <a:gd name="T4" fmla="*/ 0 w 21"/>
                <a:gd name="T5" fmla="*/ 3 h 21"/>
                <a:gd name="T6" fmla="*/ 2 w 21"/>
                <a:gd name="T7" fmla="*/ 0 h 21"/>
                <a:gd name="T8" fmla="*/ 21 w 21"/>
                <a:gd name="T9" fmla="*/ 0 h 21"/>
                <a:gd name="T10" fmla="*/ 21 w 21"/>
                <a:gd name="T11" fmla="*/ 3 h 21"/>
                <a:gd name="T12" fmla="*/ 21 w 21"/>
                <a:gd name="T13" fmla="*/ 21 h 21"/>
                <a:gd name="T14" fmla="*/ 21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2" y="0"/>
                  </a:lnTo>
                  <a:lnTo>
                    <a:pt x="21" y="0"/>
                  </a:lnTo>
                  <a:lnTo>
                    <a:pt x="21" y="3"/>
                  </a:lnTo>
                  <a:lnTo>
                    <a:pt x="21" y="21"/>
                  </a:lnTo>
                  <a:lnTo>
                    <a:pt x="21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77" name="î$liḋe">
              <a:extLst>
                <a:ext uri="{FF2B5EF4-FFF2-40B4-BE49-F238E27FC236}">
                  <a16:creationId xmlns:a16="http://schemas.microsoft.com/office/drawing/2014/main" id="{E3C6E48E-FE02-4801-A794-AD8F114AD6C4}"/>
                </a:ext>
              </a:extLst>
            </p:cNvPr>
            <p:cNvSpPr/>
            <p:nvPr/>
          </p:nvSpPr>
          <p:spPr bwMode="auto">
            <a:xfrm>
              <a:off x="6027738" y="4051301"/>
              <a:ext cx="41275" cy="41275"/>
            </a:xfrm>
            <a:custGeom>
              <a:avLst/>
              <a:gdLst>
                <a:gd name="T0" fmla="*/ 1 w 11"/>
                <a:gd name="T1" fmla="*/ 0 h 11"/>
                <a:gd name="T2" fmla="*/ 9 w 11"/>
                <a:gd name="T3" fmla="*/ 0 h 11"/>
                <a:gd name="T4" fmla="*/ 11 w 11"/>
                <a:gd name="T5" fmla="*/ 2 h 11"/>
                <a:gd name="T6" fmla="*/ 11 w 11"/>
                <a:gd name="T7" fmla="*/ 10 h 11"/>
                <a:gd name="T8" fmla="*/ 9 w 11"/>
                <a:gd name="T9" fmla="*/ 11 h 11"/>
                <a:gd name="T10" fmla="*/ 1 w 11"/>
                <a:gd name="T11" fmla="*/ 11 h 11"/>
                <a:gd name="T12" fmla="*/ 0 w 11"/>
                <a:gd name="T13" fmla="*/ 10 h 11"/>
                <a:gd name="T14" fmla="*/ 0 w 11"/>
                <a:gd name="T15" fmla="*/ 2 h 11"/>
                <a:gd name="T16" fmla="*/ 1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1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78" name="íṣḻiďê">
              <a:extLst>
                <a:ext uri="{FF2B5EF4-FFF2-40B4-BE49-F238E27FC236}">
                  <a16:creationId xmlns:a16="http://schemas.microsoft.com/office/drawing/2014/main" id="{D6B6EE1A-E99D-4A91-AA39-1C1F85490FA0}"/>
                </a:ext>
              </a:extLst>
            </p:cNvPr>
            <p:cNvSpPr/>
            <p:nvPr/>
          </p:nvSpPr>
          <p:spPr bwMode="auto">
            <a:xfrm>
              <a:off x="6032501" y="4054476"/>
              <a:ext cx="33338" cy="33338"/>
            </a:xfrm>
            <a:custGeom>
              <a:avLst/>
              <a:gdLst>
                <a:gd name="T0" fmla="*/ 0 w 21"/>
                <a:gd name="T1" fmla="*/ 21 h 21"/>
                <a:gd name="T2" fmla="*/ 0 w 21"/>
                <a:gd name="T3" fmla="*/ 21 h 21"/>
                <a:gd name="T4" fmla="*/ 0 w 21"/>
                <a:gd name="T5" fmla="*/ 3 h 21"/>
                <a:gd name="T6" fmla="*/ 0 w 21"/>
                <a:gd name="T7" fmla="*/ 0 h 21"/>
                <a:gd name="T8" fmla="*/ 19 w 21"/>
                <a:gd name="T9" fmla="*/ 0 h 21"/>
                <a:gd name="T10" fmla="*/ 21 w 21"/>
                <a:gd name="T11" fmla="*/ 3 h 21"/>
                <a:gd name="T12" fmla="*/ 21 w 21"/>
                <a:gd name="T13" fmla="*/ 21 h 21"/>
                <a:gd name="T14" fmla="*/ 19 w 21"/>
                <a:gd name="T15" fmla="*/ 21 h 21"/>
                <a:gd name="T16" fmla="*/ 0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3"/>
                  </a:lnTo>
                  <a:lnTo>
                    <a:pt x="21" y="21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79" name="íşlíďé">
              <a:extLst>
                <a:ext uri="{FF2B5EF4-FFF2-40B4-BE49-F238E27FC236}">
                  <a16:creationId xmlns:a16="http://schemas.microsoft.com/office/drawing/2014/main" id="{DA95A338-4900-4B7C-B40C-7BE9826A9D1D}"/>
                </a:ext>
              </a:extLst>
            </p:cNvPr>
            <p:cNvSpPr/>
            <p:nvPr/>
          </p:nvSpPr>
          <p:spPr bwMode="auto">
            <a:xfrm>
              <a:off x="6076951" y="4051301"/>
              <a:ext cx="44450" cy="41275"/>
            </a:xfrm>
            <a:custGeom>
              <a:avLst/>
              <a:gdLst>
                <a:gd name="T0" fmla="*/ 2 w 12"/>
                <a:gd name="T1" fmla="*/ 0 h 11"/>
                <a:gd name="T2" fmla="*/ 10 w 12"/>
                <a:gd name="T3" fmla="*/ 0 h 11"/>
                <a:gd name="T4" fmla="*/ 12 w 12"/>
                <a:gd name="T5" fmla="*/ 2 h 11"/>
                <a:gd name="T6" fmla="*/ 12 w 12"/>
                <a:gd name="T7" fmla="*/ 10 h 11"/>
                <a:gd name="T8" fmla="*/ 10 w 12"/>
                <a:gd name="T9" fmla="*/ 11 h 11"/>
                <a:gd name="T10" fmla="*/ 2 w 12"/>
                <a:gd name="T11" fmla="*/ 11 h 11"/>
                <a:gd name="T12" fmla="*/ 0 w 12"/>
                <a:gd name="T13" fmla="*/ 10 h 11"/>
                <a:gd name="T14" fmla="*/ 0 w 12"/>
                <a:gd name="T15" fmla="*/ 2 h 11"/>
                <a:gd name="T16" fmla="*/ 2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1"/>
                    <a:pt x="12" y="2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80" name="iśļïḑè">
              <a:extLst>
                <a:ext uri="{FF2B5EF4-FFF2-40B4-BE49-F238E27FC236}">
                  <a16:creationId xmlns:a16="http://schemas.microsoft.com/office/drawing/2014/main" id="{EFC13A8A-944E-4AA7-8CAD-4F32B08D12FF}"/>
                </a:ext>
              </a:extLst>
            </p:cNvPr>
            <p:cNvSpPr/>
            <p:nvPr/>
          </p:nvSpPr>
          <p:spPr bwMode="auto">
            <a:xfrm>
              <a:off x="6084888" y="4054476"/>
              <a:ext cx="30163" cy="33338"/>
            </a:xfrm>
            <a:custGeom>
              <a:avLst/>
              <a:gdLst>
                <a:gd name="T0" fmla="*/ 0 w 19"/>
                <a:gd name="T1" fmla="*/ 21 h 21"/>
                <a:gd name="T2" fmla="*/ 0 w 19"/>
                <a:gd name="T3" fmla="*/ 21 h 21"/>
                <a:gd name="T4" fmla="*/ 0 w 19"/>
                <a:gd name="T5" fmla="*/ 3 h 21"/>
                <a:gd name="T6" fmla="*/ 0 w 19"/>
                <a:gd name="T7" fmla="*/ 0 h 21"/>
                <a:gd name="T8" fmla="*/ 19 w 19"/>
                <a:gd name="T9" fmla="*/ 0 h 21"/>
                <a:gd name="T10" fmla="*/ 19 w 19"/>
                <a:gd name="T11" fmla="*/ 3 h 21"/>
                <a:gd name="T12" fmla="*/ 19 w 19"/>
                <a:gd name="T13" fmla="*/ 21 h 21"/>
                <a:gd name="T14" fmla="*/ 19 w 19"/>
                <a:gd name="T15" fmla="*/ 21 h 21"/>
                <a:gd name="T16" fmla="*/ 0 w 19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21">
                  <a:moveTo>
                    <a:pt x="0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3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81" name="îś1ïḑe">
              <a:extLst>
                <a:ext uri="{FF2B5EF4-FFF2-40B4-BE49-F238E27FC236}">
                  <a16:creationId xmlns:a16="http://schemas.microsoft.com/office/drawing/2014/main" id="{1A7F3851-0F5E-4473-BFFB-D92998F2A2C2}"/>
                </a:ext>
              </a:extLst>
            </p:cNvPr>
            <p:cNvSpPr/>
            <p:nvPr/>
          </p:nvSpPr>
          <p:spPr bwMode="auto">
            <a:xfrm>
              <a:off x="6129338" y="4051301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10 w 11"/>
                <a:gd name="T3" fmla="*/ 0 h 11"/>
                <a:gd name="T4" fmla="*/ 11 w 11"/>
                <a:gd name="T5" fmla="*/ 2 h 11"/>
                <a:gd name="T6" fmla="*/ 11 w 11"/>
                <a:gd name="T7" fmla="*/ 10 h 11"/>
                <a:gd name="T8" fmla="*/ 10 w 11"/>
                <a:gd name="T9" fmla="*/ 11 h 11"/>
                <a:gd name="T10" fmla="*/ 2 w 11"/>
                <a:gd name="T11" fmla="*/ 11 h 11"/>
                <a:gd name="T12" fmla="*/ 0 w 11"/>
                <a:gd name="T13" fmla="*/ 10 h 11"/>
                <a:gd name="T14" fmla="*/ 0 w 11"/>
                <a:gd name="T15" fmla="*/ 2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0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82" name="ïṣlïḍè">
              <a:extLst>
                <a:ext uri="{FF2B5EF4-FFF2-40B4-BE49-F238E27FC236}">
                  <a16:creationId xmlns:a16="http://schemas.microsoft.com/office/drawing/2014/main" id="{3F02E5D4-0DFC-4A05-A56C-4912F554F237}"/>
                </a:ext>
              </a:extLst>
            </p:cNvPr>
            <p:cNvSpPr/>
            <p:nvPr/>
          </p:nvSpPr>
          <p:spPr bwMode="auto">
            <a:xfrm>
              <a:off x="6134101" y="4054476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21 h 21"/>
                <a:gd name="T4" fmla="*/ 0 w 21"/>
                <a:gd name="T5" fmla="*/ 3 h 21"/>
                <a:gd name="T6" fmla="*/ 2 w 21"/>
                <a:gd name="T7" fmla="*/ 0 h 21"/>
                <a:gd name="T8" fmla="*/ 21 w 21"/>
                <a:gd name="T9" fmla="*/ 0 h 21"/>
                <a:gd name="T10" fmla="*/ 21 w 21"/>
                <a:gd name="T11" fmla="*/ 3 h 21"/>
                <a:gd name="T12" fmla="*/ 21 w 21"/>
                <a:gd name="T13" fmla="*/ 21 h 21"/>
                <a:gd name="T14" fmla="*/ 21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2" y="0"/>
                  </a:lnTo>
                  <a:lnTo>
                    <a:pt x="21" y="0"/>
                  </a:lnTo>
                  <a:lnTo>
                    <a:pt x="21" y="3"/>
                  </a:lnTo>
                  <a:lnTo>
                    <a:pt x="21" y="21"/>
                  </a:lnTo>
                  <a:lnTo>
                    <a:pt x="21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83" name="î$lïḓê">
              <a:extLst>
                <a:ext uri="{FF2B5EF4-FFF2-40B4-BE49-F238E27FC236}">
                  <a16:creationId xmlns:a16="http://schemas.microsoft.com/office/drawing/2014/main" id="{1157EE0A-B19D-4E6D-88B5-C91EBB542D7D}"/>
                </a:ext>
              </a:extLst>
            </p:cNvPr>
            <p:cNvSpPr/>
            <p:nvPr/>
          </p:nvSpPr>
          <p:spPr bwMode="auto">
            <a:xfrm>
              <a:off x="6181726" y="4051301"/>
              <a:ext cx="41275" cy="41275"/>
            </a:xfrm>
            <a:custGeom>
              <a:avLst/>
              <a:gdLst>
                <a:gd name="T0" fmla="*/ 1 w 11"/>
                <a:gd name="T1" fmla="*/ 0 h 11"/>
                <a:gd name="T2" fmla="*/ 9 w 11"/>
                <a:gd name="T3" fmla="*/ 0 h 11"/>
                <a:gd name="T4" fmla="*/ 11 w 11"/>
                <a:gd name="T5" fmla="*/ 2 h 11"/>
                <a:gd name="T6" fmla="*/ 11 w 11"/>
                <a:gd name="T7" fmla="*/ 10 h 11"/>
                <a:gd name="T8" fmla="*/ 9 w 11"/>
                <a:gd name="T9" fmla="*/ 11 h 11"/>
                <a:gd name="T10" fmla="*/ 1 w 11"/>
                <a:gd name="T11" fmla="*/ 11 h 11"/>
                <a:gd name="T12" fmla="*/ 0 w 11"/>
                <a:gd name="T13" fmla="*/ 10 h 11"/>
                <a:gd name="T14" fmla="*/ 0 w 11"/>
                <a:gd name="T15" fmla="*/ 2 h 11"/>
                <a:gd name="T16" fmla="*/ 1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84" name="ïṧľîďé">
              <a:extLst>
                <a:ext uri="{FF2B5EF4-FFF2-40B4-BE49-F238E27FC236}">
                  <a16:creationId xmlns:a16="http://schemas.microsoft.com/office/drawing/2014/main" id="{A045EDAF-61ED-42A0-B9DA-3AB620523EE6}"/>
                </a:ext>
              </a:extLst>
            </p:cNvPr>
            <p:cNvSpPr/>
            <p:nvPr/>
          </p:nvSpPr>
          <p:spPr bwMode="auto">
            <a:xfrm>
              <a:off x="6186488" y="4054476"/>
              <a:ext cx="33338" cy="33338"/>
            </a:xfrm>
            <a:custGeom>
              <a:avLst/>
              <a:gdLst>
                <a:gd name="T0" fmla="*/ 0 w 21"/>
                <a:gd name="T1" fmla="*/ 21 h 21"/>
                <a:gd name="T2" fmla="*/ 0 w 21"/>
                <a:gd name="T3" fmla="*/ 21 h 21"/>
                <a:gd name="T4" fmla="*/ 0 w 21"/>
                <a:gd name="T5" fmla="*/ 3 h 21"/>
                <a:gd name="T6" fmla="*/ 0 w 21"/>
                <a:gd name="T7" fmla="*/ 0 h 21"/>
                <a:gd name="T8" fmla="*/ 19 w 21"/>
                <a:gd name="T9" fmla="*/ 0 h 21"/>
                <a:gd name="T10" fmla="*/ 21 w 21"/>
                <a:gd name="T11" fmla="*/ 3 h 21"/>
                <a:gd name="T12" fmla="*/ 21 w 21"/>
                <a:gd name="T13" fmla="*/ 21 h 21"/>
                <a:gd name="T14" fmla="*/ 19 w 21"/>
                <a:gd name="T15" fmla="*/ 21 h 21"/>
                <a:gd name="T16" fmla="*/ 0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3"/>
                  </a:lnTo>
                  <a:lnTo>
                    <a:pt x="21" y="21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85" name="íšlidè">
              <a:extLst>
                <a:ext uri="{FF2B5EF4-FFF2-40B4-BE49-F238E27FC236}">
                  <a16:creationId xmlns:a16="http://schemas.microsoft.com/office/drawing/2014/main" id="{46FFF26C-E18C-4278-8A69-7CB6CE88538B}"/>
                </a:ext>
              </a:extLst>
            </p:cNvPr>
            <p:cNvSpPr/>
            <p:nvPr/>
          </p:nvSpPr>
          <p:spPr bwMode="auto">
            <a:xfrm>
              <a:off x="6230938" y="4051301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10 w 11"/>
                <a:gd name="T3" fmla="*/ 0 h 11"/>
                <a:gd name="T4" fmla="*/ 11 w 11"/>
                <a:gd name="T5" fmla="*/ 2 h 11"/>
                <a:gd name="T6" fmla="*/ 11 w 11"/>
                <a:gd name="T7" fmla="*/ 10 h 11"/>
                <a:gd name="T8" fmla="*/ 10 w 11"/>
                <a:gd name="T9" fmla="*/ 11 h 11"/>
                <a:gd name="T10" fmla="*/ 2 w 11"/>
                <a:gd name="T11" fmla="*/ 11 h 11"/>
                <a:gd name="T12" fmla="*/ 0 w 11"/>
                <a:gd name="T13" fmla="*/ 10 h 11"/>
                <a:gd name="T14" fmla="*/ 0 w 11"/>
                <a:gd name="T15" fmla="*/ 2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86" name="išļïḑê">
              <a:extLst>
                <a:ext uri="{FF2B5EF4-FFF2-40B4-BE49-F238E27FC236}">
                  <a16:creationId xmlns:a16="http://schemas.microsoft.com/office/drawing/2014/main" id="{99E8860A-85BC-491A-93F1-A93E7B1DC61F}"/>
                </a:ext>
              </a:extLst>
            </p:cNvPr>
            <p:cNvSpPr/>
            <p:nvPr/>
          </p:nvSpPr>
          <p:spPr bwMode="auto">
            <a:xfrm>
              <a:off x="6234113" y="4054476"/>
              <a:ext cx="34925" cy="33338"/>
            </a:xfrm>
            <a:custGeom>
              <a:avLst/>
              <a:gdLst>
                <a:gd name="T0" fmla="*/ 3 w 22"/>
                <a:gd name="T1" fmla="*/ 21 h 21"/>
                <a:gd name="T2" fmla="*/ 0 w 22"/>
                <a:gd name="T3" fmla="*/ 21 h 21"/>
                <a:gd name="T4" fmla="*/ 0 w 22"/>
                <a:gd name="T5" fmla="*/ 3 h 21"/>
                <a:gd name="T6" fmla="*/ 3 w 22"/>
                <a:gd name="T7" fmla="*/ 0 h 21"/>
                <a:gd name="T8" fmla="*/ 22 w 22"/>
                <a:gd name="T9" fmla="*/ 0 h 21"/>
                <a:gd name="T10" fmla="*/ 22 w 22"/>
                <a:gd name="T11" fmla="*/ 3 h 21"/>
                <a:gd name="T12" fmla="*/ 22 w 22"/>
                <a:gd name="T13" fmla="*/ 21 h 21"/>
                <a:gd name="T14" fmla="*/ 22 w 22"/>
                <a:gd name="T15" fmla="*/ 21 h 21"/>
                <a:gd name="T16" fmla="*/ 3 w 22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1">
                  <a:moveTo>
                    <a:pt x="3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3" y="0"/>
                  </a:lnTo>
                  <a:lnTo>
                    <a:pt x="22" y="0"/>
                  </a:lnTo>
                  <a:lnTo>
                    <a:pt x="22" y="3"/>
                  </a:lnTo>
                  <a:lnTo>
                    <a:pt x="22" y="21"/>
                  </a:lnTo>
                  <a:lnTo>
                    <a:pt x="22" y="21"/>
                  </a:lnTo>
                  <a:lnTo>
                    <a:pt x="3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87" name="iṣ1ïḋe">
              <a:extLst>
                <a:ext uri="{FF2B5EF4-FFF2-40B4-BE49-F238E27FC236}">
                  <a16:creationId xmlns:a16="http://schemas.microsoft.com/office/drawing/2014/main" id="{BDD52CD9-A643-424E-9EF5-B81ACB678A4C}"/>
                </a:ext>
              </a:extLst>
            </p:cNvPr>
            <p:cNvSpPr/>
            <p:nvPr/>
          </p:nvSpPr>
          <p:spPr bwMode="auto">
            <a:xfrm>
              <a:off x="6283326" y="4051301"/>
              <a:ext cx="41275" cy="41275"/>
            </a:xfrm>
            <a:custGeom>
              <a:avLst/>
              <a:gdLst>
                <a:gd name="T0" fmla="*/ 1 w 11"/>
                <a:gd name="T1" fmla="*/ 0 h 11"/>
                <a:gd name="T2" fmla="*/ 9 w 11"/>
                <a:gd name="T3" fmla="*/ 0 h 11"/>
                <a:gd name="T4" fmla="*/ 11 w 11"/>
                <a:gd name="T5" fmla="*/ 2 h 11"/>
                <a:gd name="T6" fmla="*/ 11 w 11"/>
                <a:gd name="T7" fmla="*/ 10 h 11"/>
                <a:gd name="T8" fmla="*/ 9 w 11"/>
                <a:gd name="T9" fmla="*/ 11 h 11"/>
                <a:gd name="T10" fmla="*/ 1 w 11"/>
                <a:gd name="T11" fmla="*/ 11 h 11"/>
                <a:gd name="T12" fmla="*/ 0 w 11"/>
                <a:gd name="T13" fmla="*/ 10 h 11"/>
                <a:gd name="T14" fmla="*/ 0 w 11"/>
                <a:gd name="T15" fmla="*/ 2 h 11"/>
                <a:gd name="T16" fmla="*/ 1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88" name="îṥľïḓê">
              <a:extLst>
                <a:ext uri="{FF2B5EF4-FFF2-40B4-BE49-F238E27FC236}">
                  <a16:creationId xmlns:a16="http://schemas.microsoft.com/office/drawing/2014/main" id="{C8EB0245-E47F-4891-B3EE-3EBD7D1A90A8}"/>
                </a:ext>
              </a:extLst>
            </p:cNvPr>
            <p:cNvSpPr/>
            <p:nvPr/>
          </p:nvSpPr>
          <p:spPr bwMode="auto">
            <a:xfrm>
              <a:off x="6288088" y="4054476"/>
              <a:ext cx="33338" cy="33338"/>
            </a:xfrm>
            <a:custGeom>
              <a:avLst/>
              <a:gdLst>
                <a:gd name="T0" fmla="*/ 0 w 21"/>
                <a:gd name="T1" fmla="*/ 21 h 21"/>
                <a:gd name="T2" fmla="*/ 0 w 21"/>
                <a:gd name="T3" fmla="*/ 21 h 21"/>
                <a:gd name="T4" fmla="*/ 0 w 21"/>
                <a:gd name="T5" fmla="*/ 3 h 21"/>
                <a:gd name="T6" fmla="*/ 0 w 21"/>
                <a:gd name="T7" fmla="*/ 0 h 21"/>
                <a:gd name="T8" fmla="*/ 19 w 21"/>
                <a:gd name="T9" fmla="*/ 0 h 21"/>
                <a:gd name="T10" fmla="*/ 21 w 21"/>
                <a:gd name="T11" fmla="*/ 3 h 21"/>
                <a:gd name="T12" fmla="*/ 21 w 21"/>
                <a:gd name="T13" fmla="*/ 21 h 21"/>
                <a:gd name="T14" fmla="*/ 19 w 21"/>
                <a:gd name="T15" fmla="*/ 21 h 21"/>
                <a:gd name="T16" fmla="*/ 0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3"/>
                  </a:lnTo>
                  <a:lnTo>
                    <a:pt x="21" y="21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89" name="íśļîdê">
              <a:extLst>
                <a:ext uri="{FF2B5EF4-FFF2-40B4-BE49-F238E27FC236}">
                  <a16:creationId xmlns:a16="http://schemas.microsoft.com/office/drawing/2014/main" id="{EF2D0515-5DF1-47EC-9CBA-BABD257FB138}"/>
                </a:ext>
              </a:extLst>
            </p:cNvPr>
            <p:cNvSpPr/>
            <p:nvPr/>
          </p:nvSpPr>
          <p:spPr bwMode="auto">
            <a:xfrm>
              <a:off x="6332538" y="4051301"/>
              <a:ext cx="44450" cy="41275"/>
            </a:xfrm>
            <a:custGeom>
              <a:avLst/>
              <a:gdLst>
                <a:gd name="T0" fmla="*/ 2 w 12"/>
                <a:gd name="T1" fmla="*/ 0 h 11"/>
                <a:gd name="T2" fmla="*/ 10 w 12"/>
                <a:gd name="T3" fmla="*/ 0 h 11"/>
                <a:gd name="T4" fmla="*/ 12 w 12"/>
                <a:gd name="T5" fmla="*/ 2 h 11"/>
                <a:gd name="T6" fmla="*/ 12 w 12"/>
                <a:gd name="T7" fmla="*/ 10 h 11"/>
                <a:gd name="T8" fmla="*/ 10 w 12"/>
                <a:gd name="T9" fmla="*/ 11 h 11"/>
                <a:gd name="T10" fmla="*/ 2 w 12"/>
                <a:gd name="T11" fmla="*/ 11 h 11"/>
                <a:gd name="T12" fmla="*/ 0 w 12"/>
                <a:gd name="T13" fmla="*/ 10 h 11"/>
                <a:gd name="T14" fmla="*/ 0 w 12"/>
                <a:gd name="T15" fmla="*/ 2 h 11"/>
                <a:gd name="T16" fmla="*/ 2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1"/>
                    <a:pt x="12" y="2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90" name="iSlíḑé">
              <a:extLst>
                <a:ext uri="{FF2B5EF4-FFF2-40B4-BE49-F238E27FC236}">
                  <a16:creationId xmlns:a16="http://schemas.microsoft.com/office/drawing/2014/main" id="{917F55C2-4080-4AE0-814E-1E4551E0F7F7}"/>
                </a:ext>
              </a:extLst>
            </p:cNvPr>
            <p:cNvSpPr/>
            <p:nvPr/>
          </p:nvSpPr>
          <p:spPr bwMode="auto">
            <a:xfrm>
              <a:off x="6340476" y="4054476"/>
              <a:ext cx="30163" cy="33338"/>
            </a:xfrm>
            <a:custGeom>
              <a:avLst/>
              <a:gdLst>
                <a:gd name="T0" fmla="*/ 0 w 19"/>
                <a:gd name="T1" fmla="*/ 21 h 21"/>
                <a:gd name="T2" fmla="*/ 0 w 19"/>
                <a:gd name="T3" fmla="*/ 21 h 21"/>
                <a:gd name="T4" fmla="*/ 0 w 19"/>
                <a:gd name="T5" fmla="*/ 3 h 21"/>
                <a:gd name="T6" fmla="*/ 0 w 19"/>
                <a:gd name="T7" fmla="*/ 0 h 21"/>
                <a:gd name="T8" fmla="*/ 19 w 19"/>
                <a:gd name="T9" fmla="*/ 0 h 21"/>
                <a:gd name="T10" fmla="*/ 19 w 19"/>
                <a:gd name="T11" fmla="*/ 3 h 21"/>
                <a:gd name="T12" fmla="*/ 19 w 19"/>
                <a:gd name="T13" fmla="*/ 21 h 21"/>
                <a:gd name="T14" fmla="*/ 19 w 19"/>
                <a:gd name="T15" fmla="*/ 21 h 21"/>
                <a:gd name="T16" fmla="*/ 0 w 19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21">
                  <a:moveTo>
                    <a:pt x="0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3"/>
                  </a:lnTo>
                  <a:lnTo>
                    <a:pt x="19" y="21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91" name="îṧļïḑé">
              <a:extLst>
                <a:ext uri="{FF2B5EF4-FFF2-40B4-BE49-F238E27FC236}">
                  <a16:creationId xmlns:a16="http://schemas.microsoft.com/office/drawing/2014/main" id="{735D3417-9EDF-45A9-AF49-EDCC47296313}"/>
                </a:ext>
              </a:extLst>
            </p:cNvPr>
            <p:cNvSpPr/>
            <p:nvPr/>
          </p:nvSpPr>
          <p:spPr bwMode="auto">
            <a:xfrm>
              <a:off x="6384926" y="4051301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9 w 11"/>
                <a:gd name="T3" fmla="*/ 0 h 11"/>
                <a:gd name="T4" fmla="*/ 11 w 11"/>
                <a:gd name="T5" fmla="*/ 2 h 11"/>
                <a:gd name="T6" fmla="*/ 11 w 11"/>
                <a:gd name="T7" fmla="*/ 10 h 11"/>
                <a:gd name="T8" fmla="*/ 9 w 11"/>
                <a:gd name="T9" fmla="*/ 11 h 11"/>
                <a:gd name="T10" fmla="*/ 2 w 11"/>
                <a:gd name="T11" fmla="*/ 11 h 11"/>
                <a:gd name="T12" fmla="*/ 0 w 11"/>
                <a:gd name="T13" fmla="*/ 10 h 11"/>
                <a:gd name="T14" fmla="*/ 0 w 11"/>
                <a:gd name="T15" fmla="*/ 2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1"/>
                    <a:pt x="11" y="2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1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92" name="ïṧļíḓe">
              <a:extLst>
                <a:ext uri="{FF2B5EF4-FFF2-40B4-BE49-F238E27FC236}">
                  <a16:creationId xmlns:a16="http://schemas.microsoft.com/office/drawing/2014/main" id="{8F22F595-BB57-45E8-91C4-074C554C223A}"/>
                </a:ext>
              </a:extLst>
            </p:cNvPr>
            <p:cNvSpPr/>
            <p:nvPr/>
          </p:nvSpPr>
          <p:spPr bwMode="auto">
            <a:xfrm>
              <a:off x="6389688" y="4054476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21 h 21"/>
                <a:gd name="T4" fmla="*/ 0 w 21"/>
                <a:gd name="T5" fmla="*/ 3 h 21"/>
                <a:gd name="T6" fmla="*/ 2 w 21"/>
                <a:gd name="T7" fmla="*/ 0 h 21"/>
                <a:gd name="T8" fmla="*/ 18 w 21"/>
                <a:gd name="T9" fmla="*/ 0 h 21"/>
                <a:gd name="T10" fmla="*/ 21 w 21"/>
                <a:gd name="T11" fmla="*/ 3 h 21"/>
                <a:gd name="T12" fmla="*/ 21 w 21"/>
                <a:gd name="T13" fmla="*/ 21 h 21"/>
                <a:gd name="T14" fmla="*/ 18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21"/>
                  </a:lnTo>
                  <a:lnTo>
                    <a:pt x="0" y="3"/>
                  </a:lnTo>
                  <a:lnTo>
                    <a:pt x="2" y="0"/>
                  </a:lnTo>
                  <a:lnTo>
                    <a:pt x="18" y="0"/>
                  </a:lnTo>
                  <a:lnTo>
                    <a:pt x="21" y="3"/>
                  </a:lnTo>
                  <a:lnTo>
                    <a:pt x="21" y="21"/>
                  </a:lnTo>
                  <a:lnTo>
                    <a:pt x="18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93" name="ïšļiďè">
              <a:extLst>
                <a:ext uri="{FF2B5EF4-FFF2-40B4-BE49-F238E27FC236}">
                  <a16:creationId xmlns:a16="http://schemas.microsoft.com/office/drawing/2014/main" id="{79F5B062-EF40-4C71-912A-BF9D26FE5201}"/>
                </a:ext>
              </a:extLst>
            </p:cNvPr>
            <p:cNvSpPr/>
            <p:nvPr/>
          </p:nvSpPr>
          <p:spPr bwMode="auto">
            <a:xfrm>
              <a:off x="5772151" y="4100514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9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9 w 11"/>
                <a:gd name="T9" fmla="*/ 11 h 11"/>
                <a:gd name="T10" fmla="*/ 2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94" name="iṡ1íḓê">
              <a:extLst>
                <a:ext uri="{FF2B5EF4-FFF2-40B4-BE49-F238E27FC236}">
                  <a16:creationId xmlns:a16="http://schemas.microsoft.com/office/drawing/2014/main" id="{83A7E0B7-0735-41F4-8936-3CE69B89AD57}"/>
                </a:ext>
              </a:extLst>
            </p:cNvPr>
            <p:cNvSpPr/>
            <p:nvPr/>
          </p:nvSpPr>
          <p:spPr bwMode="auto">
            <a:xfrm>
              <a:off x="5776913" y="4103689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2 w 21"/>
                <a:gd name="T7" fmla="*/ 0 h 21"/>
                <a:gd name="T8" fmla="*/ 19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19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95" name="ïṡḷïḓé">
              <a:extLst>
                <a:ext uri="{FF2B5EF4-FFF2-40B4-BE49-F238E27FC236}">
                  <a16:creationId xmlns:a16="http://schemas.microsoft.com/office/drawing/2014/main" id="{DB9F7D1E-1398-42A4-82C1-2B0CA6E190C4}"/>
                </a:ext>
              </a:extLst>
            </p:cNvPr>
            <p:cNvSpPr/>
            <p:nvPr/>
          </p:nvSpPr>
          <p:spPr bwMode="auto">
            <a:xfrm>
              <a:off x="5821363" y="4100514"/>
              <a:ext cx="46038" cy="41275"/>
            </a:xfrm>
            <a:custGeom>
              <a:avLst/>
              <a:gdLst>
                <a:gd name="T0" fmla="*/ 2 w 12"/>
                <a:gd name="T1" fmla="*/ 0 h 11"/>
                <a:gd name="T2" fmla="*/ 10 w 12"/>
                <a:gd name="T3" fmla="*/ 0 h 11"/>
                <a:gd name="T4" fmla="*/ 12 w 12"/>
                <a:gd name="T5" fmla="*/ 1 h 11"/>
                <a:gd name="T6" fmla="*/ 12 w 12"/>
                <a:gd name="T7" fmla="*/ 9 h 11"/>
                <a:gd name="T8" fmla="*/ 10 w 12"/>
                <a:gd name="T9" fmla="*/ 11 h 11"/>
                <a:gd name="T10" fmla="*/ 2 w 12"/>
                <a:gd name="T11" fmla="*/ 11 h 11"/>
                <a:gd name="T12" fmla="*/ 0 w 12"/>
                <a:gd name="T13" fmla="*/ 9 h 11"/>
                <a:gd name="T14" fmla="*/ 0 w 12"/>
                <a:gd name="T15" fmla="*/ 1 h 11"/>
                <a:gd name="T16" fmla="*/ 2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0"/>
                    <a:pt x="12" y="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96" name="îṣḻíḋè">
              <a:extLst>
                <a:ext uri="{FF2B5EF4-FFF2-40B4-BE49-F238E27FC236}">
                  <a16:creationId xmlns:a16="http://schemas.microsoft.com/office/drawing/2014/main" id="{53B28AE4-B717-4B70-995B-F5317C57E7FA}"/>
                </a:ext>
              </a:extLst>
            </p:cNvPr>
            <p:cNvSpPr/>
            <p:nvPr/>
          </p:nvSpPr>
          <p:spPr bwMode="auto">
            <a:xfrm>
              <a:off x="5829301" y="4103689"/>
              <a:ext cx="30163" cy="33338"/>
            </a:xfrm>
            <a:custGeom>
              <a:avLst/>
              <a:gdLst>
                <a:gd name="T0" fmla="*/ 0 w 19"/>
                <a:gd name="T1" fmla="*/ 21 h 21"/>
                <a:gd name="T2" fmla="*/ 0 w 19"/>
                <a:gd name="T3" fmla="*/ 19 h 21"/>
                <a:gd name="T4" fmla="*/ 0 w 19"/>
                <a:gd name="T5" fmla="*/ 0 h 21"/>
                <a:gd name="T6" fmla="*/ 0 w 19"/>
                <a:gd name="T7" fmla="*/ 0 h 21"/>
                <a:gd name="T8" fmla="*/ 19 w 19"/>
                <a:gd name="T9" fmla="*/ 0 h 21"/>
                <a:gd name="T10" fmla="*/ 19 w 19"/>
                <a:gd name="T11" fmla="*/ 0 h 21"/>
                <a:gd name="T12" fmla="*/ 19 w 19"/>
                <a:gd name="T13" fmla="*/ 19 h 21"/>
                <a:gd name="T14" fmla="*/ 19 w 19"/>
                <a:gd name="T15" fmla="*/ 21 h 21"/>
                <a:gd name="T16" fmla="*/ 0 w 19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21">
                  <a:moveTo>
                    <a:pt x="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19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97" name="îşḻïďe">
              <a:extLst>
                <a:ext uri="{FF2B5EF4-FFF2-40B4-BE49-F238E27FC236}">
                  <a16:creationId xmlns:a16="http://schemas.microsoft.com/office/drawing/2014/main" id="{B8F13407-D9E2-471F-8CBE-8CD72CED900E}"/>
                </a:ext>
              </a:extLst>
            </p:cNvPr>
            <p:cNvSpPr/>
            <p:nvPr/>
          </p:nvSpPr>
          <p:spPr bwMode="auto">
            <a:xfrm>
              <a:off x="5873751" y="4100514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10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10 w 11"/>
                <a:gd name="T9" fmla="*/ 11 h 11"/>
                <a:gd name="T10" fmla="*/ 2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0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98" name="íşľîďe">
              <a:extLst>
                <a:ext uri="{FF2B5EF4-FFF2-40B4-BE49-F238E27FC236}">
                  <a16:creationId xmlns:a16="http://schemas.microsoft.com/office/drawing/2014/main" id="{1E082B92-6D07-4B8D-B18F-B599175931F6}"/>
                </a:ext>
              </a:extLst>
            </p:cNvPr>
            <p:cNvSpPr/>
            <p:nvPr/>
          </p:nvSpPr>
          <p:spPr bwMode="auto">
            <a:xfrm>
              <a:off x="5878513" y="4103689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2 w 21"/>
                <a:gd name="T7" fmla="*/ 0 h 21"/>
                <a:gd name="T8" fmla="*/ 21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21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21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21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499" name="işlïḋe">
              <a:extLst>
                <a:ext uri="{FF2B5EF4-FFF2-40B4-BE49-F238E27FC236}">
                  <a16:creationId xmlns:a16="http://schemas.microsoft.com/office/drawing/2014/main" id="{150AB92C-32D0-4B6F-A717-646CC0419B07}"/>
                </a:ext>
              </a:extLst>
            </p:cNvPr>
            <p:cNvSpPr/>
            <p:nvPr/>
          </p:nvSpPr>
          <p:spPr bwMode="auto">
            <a:xfrm>
              <a:off x="5926138" y="4100514"/>
              <a:ext cx="41275" cy="41275"/>
            </a:xfrm>
            <a:custGeom>
              <a:avLst/>
              <a:gdLst>
                <a:gd name="T0" fmla="*/ 1 w 11"/>
                <a:gd name="T1" fmla="*/ 0 h 11"/>
                <a:gd name="T2" fmla="*/ 9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9 w 11"/>
                <a:gd name="T9" fmla="*/ 11 h 11"/>
                <a:gd name="T10" fmla="*/ 1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1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00" name="îśḻïďe">
              <a:extLst>
                <a:ext uri="{FF2B5EF4-FFF2-40B4-BE49-F238E27FC236}">
                  <a16:creationId xmlns:a16="http://schemas.microsoft.com/office/drawing/2014/main" id="{244B12BF-497D-45D7-958D-483C78D321AF}"/>
                </a:ext>
              </a:extLst>
            </p:cNvPr>
            <p:cNvSpPr/>
            <p:nvPr/>
          </p:nvSpPr>
          <p:spPr bwMode="auto">
            <a:xfrm>
              <a:off x="5930901" y="4103689"/>
              <a:ext cx="33338" cy="33338"/>
            </a:xfrm>
            <a:custGeom>
              <a:avLst/>
              <a:gdLst>
                <a:gd name="T0" fmla="*/ 0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0 w 21"/>
                <a:gd name="T7" fmla="*/ 0 h 21"/>
                <a:gd name="T8" fmla="*/ 19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19 w 21"/>
                <a:gd name="T15" fmla="*/ 21 h 21"/>
                <a:gd name="T16" fmla="*/ 0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01" name="ïS1ïḑe">
              <a:extLst>
                <a:ext uri="{FF2B5EF4-FFF2-40B4-BE49-F238E27FC236}">
                  <a16:creationId xmlns:a16="http://schemas.microsoft.com/office/drawing/2014/main" id="{66071668-7098-4EFD-8342-D758F3EA9AEE}"/>
                </a:ext>
              </a:extLst>
            </p:cNvPr>
            <p:cNvSpPr/>
            <p:nvPr/>
          </p:nvSpPr>
          <p:spPr bwMode="auto">
            <a:xfrm>
              <a:off x="5975351" y="4100514"/>
              <a:ext cx="195263" cy="41275"/>
            </a:xfrm>
            <a:custGeom>
              <a:avLst/>
              <a:gdLst>
                <a:gd name="T0" fmla="*/ 51 w 52"/>
                <a:gd name="T1" fmla="*/ 0 h 11"/>
                <a:gd name="T2" fmla="*/ 2 w 52"/>
                <a:gd name="T3" fmla="*/ 0 h 11"/>
                <a:gd name="T4" fmla="*/ 0 w 52"/>
                <a:gd name="T5" fmla="*/ 1 h 11"/>
                <a:gd name="T6" fmla="*/ 0 w 52"/>
                <a:gd name="T7" fmla="*/ 10 h 11"/>
                <a:gd name="T8" fmla="*/ 1 w 52"/>
                <a:gd name="T9" fmla="*/ 11 h 11"/>
                <a:gd name="T10" fmla="*/ 51 w 52"/>
                <a:gd name="T11" fmla="*/ 11 h 11"/>
                <a:gd name="T12" fmla="*/ 52 w 52"/>
                <a:gd name="T13" fmla="*/ 9 h 11"/>
                <a:gd name="T14" fmla="*/ 52 w 52"/>
                <a:gd name="T15" fmla="*/ 1 h 11"/>
                <a:gd name="T16" fmla="*/ 51 w 5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11">
                  <a:moveTo>
                    <a:pt x="51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1" y="11"/>
                    <a:pt x="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52" y="10"/>
                    <a:pt x="52" y="9"/>
                  </a:cubicBezTo>
                  <a:cubicBezTo>
                    <a:pt x="52" y="1"/>
                    <a:pt x="52" y="1"/>
                    <a:pt x="52" y="1"/>
                  </a:cubicBezTo>
                  <a:cubicBezTo>
                    <a:pt x="52" y="0"/>
                    <a:pt x="51" y="0"/>
                    <a:pt x="5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02" name="iṡḷiḍê">
              <a:extLst>
                <a:ext uri="{FF2B5EF4-FFF2-40B4-BE49-F238E27FC236}">
                  <a16:creationId xmlns:a16="http://schemas.microsoft.com/office/drawing/2014/main" id="{7EE78AF6-9B19-4986-A47D-942B4B8357AD}"/>
                </a:ext>
              </a:extLst>
            </p:cNvPr>
            <p:cNvSpPr/>
            <p:nvPr/>
          </p:nvSpPr>
          <p:spPr bwMode="auto">
            <a:xfrm>
              <a:off x="5980113" y="4103689"/>
              <a:ext cx="187325" cy="33338"/>
            </a:xfrm>
            <a:custGeom>
              <a:avLst/>
              <a:gdLst>
                <a:gd name="T0" fmla="*/ 0 w 118"/>
                <a:gd name="T1" fmla="*/ 21 h 21"/>
                <a:gd name="T2" fmla="*/ 0 w 118"/>
                <a:gd name="T3" fmla="*/ 0 h 21"/>
                <a:gd name="T4" fmla="*/ 2 w 118"/>
                <a:gd name="T5" fmla="*/ 0 h 21"/>
                <a:gd name="T6" fmla="*/ 118 w 118"/>
                <a:gd name="T7" fmla="*/ 0 h 21"/>
                <a:gd name="T8" fmla="*/ 118 w 118"/>
                <a:gd name="T9" fmla="*/ 0 h 21"/>
                <a:gd name="T10" fmla="*/ 118 w 118"/>
                <a:gd name="T11" fmla="*/ 19 h 21"/>
                <a:gd name="T12" fmla="*/ 118 w 118"/>
                <a:gd name="T13" fmla="*/ 21 h 21"/>
                <a:gd name="T14" fmla="*/ 0 w 118"/>
                <a:gd name="T15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8" h="21">
                  <a:moveTo>
                    <a:pt x="0" y="21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118" y="0"/>
                  </a:lnTo>
                  <a:lnTo>
                    <a:pt x="118" y="0"/>
                  </a:lnTo>
                  <a:lnTo>
                    <a:pt x="118" y="19"/>
                  </a:lnTo>
                  <a:lnTo>
                    <a:pt x="118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03" name="íṡľiḋê">
              <a:extLst>
                <a:ext uri="{FF2B5EF4-FFF2-40B4-BE49-F238E27FC236}">
                  <a16:creationId xmlns:a16="http://schemas.microsoft.com/office/drawing/2014/main" id="{A2D69CE1-A725-474B-AB50-67FC79C2253F}"/>
                </a:ext>
              </a:extLst>
            </p:cNvPr>
            <p:cNvSpPr/>
            <p:nvPr/>
          </p:nvSpPr>
          <p:spPr bwMode="auto">
            <a:xfrm>
              <a:off x="6181726" y="4100514"/>
              <a:ext cx="41275" cy="41275"/>
            </a:xfrm>
            <a:custGeom>
              <a:avLst/>
              <a:gdLst>
                <a:gd name="T0" fmla="*/ 1 w 11"/>
                <a:gd name="T1" fmla="*/ 0 h 11"/>
                <a:gd name="T2" fmla="*/ 9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9 w 11"/>
                <a:gd name="T9" fmla="*/ 11 h 11"/>
                <a:gd name="T10" fmla="*/ 1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1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04" name="íśľîḑê">
              <a:extLst>
                <a:ext uri="{FF2B5EF4-FFF2-40B4-BE49-F238E27FC236}">
                  <a16:creationId xmlns:a16="http://schemas.microsoft.com/office/drawing/2014/main" id="{EF206D80-C847-4DE9-A4BA-99FC21F60F6E}"/>
                </a:ext>
              </a:extLst>
            </p:cNvPr>
            <p:cNvSpPr/>
            <p:nvPr/>
          </p:nvSpPr>
          <p:spPr bwMode="auto">
            <a:xfrm>
              <a:off x="6186488" y="4103689"/>
              <a:ext cx="33338" cy="33338"/>
            </a:xfrm>
            <a:custGeom>
              <a:avLst/>
              <a:gdLst>
                <a:gd name="T0" fmla="*/ 0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0 w 21"/>
                <a:gd name="T7" fmla="*/ 0 h 21"/>
                <a:gd name="T8" fmla="*/ 19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19 w 21"/>
                <a:gd name="T15" fmla="*/ 21 h 21"/>
                <a:gd name="T16" fmla="*/ 0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05" name="íṧlïḓê">
              <a:extLst>
                <a:ext uri="{FF2B5EF4-FFF2-40B4-BE49-F238E27FC236}">
                  <a16:creationId xmlns:a16="http://schemas.microsoft.com/office/drawing/2014/main" id="{E37C33C6-2BC0-4176-9321-58C932984918}"/>
                </a:ext>
              </a:extLst>
            </p:cNvPr>
            <p:cNvSpPr/>
            <p:nvPr/>
          </p:nvSpPr>
          <p:spPr bwMode="auto">
            <a:xfrm>
              <a:off x="6230938" y="4100514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10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10 w 11"/>
                <a:gd name="T9" fmla="*/ 11 h 11"/>
                <a:gd name="T10" fmla="*/ 2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1" y="0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06" name="îšḻîdê">
              <a:extLst>
                <a:ext uri="{FF2B5EF4-FFF2-40B4-BE49-F238E27FC236}">
                  <a16:creationId xmlns:a16="http://schemas.microsoft.com/office/drawing/2014/main" id="{1A78CA9A-42CD-48AE-B234-E3AF0DD1BD84}"/>
                </a:ext>
              </a:extLst>
            </p:cNvPr>
            <p:cNvSpPr/>
            <p:nvPr/>
          </p:nvSpPr>
          <p:spPr bwMode="auto">
            <a:xfrm>
              <a:off x="6234113" y="4103689"/>
              <a:ext cx="34925" cy="33338"/>
            </a:xfrm>
            <a:custGeom>
              <a:avLst/>
              <a:gdLst>
                <a:gd name="T0" fmla="*/ 3 w 22"/>
                <a:gd name="T1" fmla="*/ 21 h 21"/>
                <a:gd name="T2" fmla="*/ 0 w 22"/>
                <a:gd name="T3" fmla="*/ 19 h 21"/>
                <a:gd name="T4" fmla="*/ 0 w 22"/>
                <a:gd name="T5" fmla="*/ 0 h 21"/>
                <a:gd name="T6" fmla="*/ 3 w 22"/>
                <a:gd name="T7" fmla="*/ 0 h 21"/>
                <a:gd name="T8" fmla="*/ 22 w 22"/>
                <a:gd name="T9" fmla="*/ 0 h 21"/>
                <a:gd name="T10" fmla="*/ 22 w 22"/>
                <a:gd name="T11" fmla="*/ 0 h 21"/>
                <a:gd name="T12" fmla="*/ 22 w 22"/>
                <a:gd name="T13" fmla="*/ 19 h 21"/>
                <a:gd name="T14" fmla="*/ 22 w 22"/>
                <a:gd name="T15" fmla="*/ 21 h 21"/>
                <a:gd name="T16" fmla="*/ 3 w 22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2" h="21">
                  <a:moveTo>
                    <a:pt x="3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3" y="0"/>
                  </a:lnTo>
                  <a:lnTo>
                    <a:pt x="22" y="0"/>
                  </a:lnTo>
                  <a:lnTo>
                    <a:pt x="22" y="0"/>
                  </a:lnTo>
                  <a:lnTo>
                    <a:pt x="22" y="19"/>
                  </a:lnTo>
                  <a:lnTo>
                    <a:pt x="22" y="21"/>
                  </a:lnTo>
                  <a:lnTo>
                    <a:pt x="3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07" name="iṩlíḍé">
              <a:extLst>
                <a:ext uri="{FF2B5EF4-FFF2-40B4-BE49-F238E27FC236}">
                  <a16:creationId xmlns:a16="http://schemas.microsoft.com/office/drawing/2014/main" id="{74D9FCF0-80D3-4ADE-8223-6592E4EB828A}"/>
                </a:ext>
              </a:extLst>
            </p:cNvPr>
            <p:cNvSpPr/>
            <p:nvPr/>
          </p:nvSpPr>
          <p:spPr bwMode="auto">
            <a:xfrm>
              <a:off x="6283326" y="4100514"/>
              <a:ext cx="41275" cy="41275"/>
            </a:xfrm>
            <a:custGeom>
              <a:avLst/>
              <a:gdLst>
                <a:gd name="T0" fmla="*/ 1 w 11"/>
                <a:gd name="T1" fmla="*/ 0 h 11"/>
                <a:gd name="T2" fmla="*/ 9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9 w 11"/>
                <a:gd name="T9" fmla="*/ 11 h 11"/>
                <a:gd name="T10" fmla="*/ 1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1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0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08" name="ísľíḍê">
              <a:extLst>
                <a:ext uri="{FF2B5EF4-FFF2-40B4-BE49-F238E27FC236}">
                  <a16:creationId xmlns:a16="http://schemas.microsoft.com/office/drawing/2014/main" id="{E72FF688-9FB9-4DD4-843A-3A1B4A3400E8}"/>
                </a:ext>
              </a:extLst>
            </p:cNvPr>
            <p:cNvSpPr/>
            <p:nvPr/>
          </p:nvSpPr>
          <p:spPr bwMode="auto">
            <a:xfrm>
              <a:off x="6288088" y="4103689"/>
              <a:ext cx="33338" cy="33338"/>
            </a:xfrm>
            <a:custGeom>
              <a:avLst/>
              <a:gdLst>
                <a:gd name="T0" fmla="*/ 0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0 w 21"/>
                <a:gd name="T7" fmla="*/ 0 h 21"/>
                <a:gd name="T8" fmla="*/ 19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19 w 21"/>
                <a:gd name="T15" fmla="*/ 21 h 21"/>
                <a:gd name="T16" fmla="*/ 0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09" name="ïṥ1iḍé">
              <a:extLst>
                <a:ext uri="{FF2B5EF4-FFF2-40B4-BE49-F238E27FC236}">
                  <a16:creationId xmlns:a16="http://schemas.microsoft.com/office/drawing/2014/main" id="{BBE6A2BE-F8F2-47EA-B519-D59524427718}"/>
                </a:ext>
              </a:extLst>
            </p:cNvPr>
            <p:cNvSpPr/>
            <p:nvPr/>
          </p:nvSpPr>
          <p:spPr bwMode="auto">
            <a:xfrm>
              <a:off x="6332538" y="4100514"/>
              <a:ext cx="44450" cy="41275"/>
            </a:xfrm>
            <a:custGeom>
              <a:avLst/>
              <a:gdLst>
                <a:gd name="T0" fmla="*/ 2 w 12"/>
                <a:gd name="T1" fmla="*/ 0 h 11"/>
                <a:gd name="T2" fmla="*/ 10 w 12"/>
                <a:gd name="T3" fmla="*/ 0 h 11"/>
                <a:gd name="T4" fmla="*/ 12 w 12"/>
                <a:gd name="T5" fmla="*/ 1 h 11"/>
                <a:gd name="T6" fmla="*/ 12 w 12"/>
                <a:gd name="T7" fmla="*/ 9 h 11"/>
                <a:gd name="T8" fmla="*/ 10 w 12"/>
                <a:gd name="T9" fmla="*/ 11 h 11"/>
                <a:gd name="T10" fmla="*/ 2 w 12"/>
                <a:gd name="T11" fmla="*/ 11 h 11"/>
                <a:gd name="T12" fmla="*/ 0 w 12"/>
                <a:gd name="T13" fmla="*/ 9 h 11"/>
                <a:gd name="T14" fmla="*/ 0 w 12"/>
                <a:gd name="T15" fmla="*/ 1 h 11"/>
                <a:gd name="T16" fmla="*/ 2 w 12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1" y="0"/>
                    <a:pt x="12" y="0"/>
                    <a:pt x="12" y="1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2" y="10"/>
                    <a:pt x="11" y="11"/>
                    <a:pt x="10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10" name="ïsľiḍê">
              <a:extLst>
                <a:ext uri="{FF2B5EF4-FFF2-40B4-BE49-F238E27FC236}">
                  <a16:creationId xmlns:a16="http://schemas.microsoft.com/office/drawing/2014/main" id="{DA95400E-3419-40A8-92CE-E78B8364599C}"/>
                </a:ext>
              </a:extLst>
            </p:cNvPr>
            <p:cNvSpPr/>
            <p:nvPr/>
          </p:nvSpPr>
          <p:spPr bwMode="auto">
            <a:xfrm>
              <a:off x="6340476" y="4103689"/>
              <a:ext cx="30163" cy="33338"/>
            </a:xfrm>
            <a:custGeom>
              <a:avLst/>
              <a:gdLst>
                <a:gd name="T0" fmla="*/ 0 w 19"/>
                <a:gd name="T1" fmla="*/ 21 h 21"/>
                <a:gd name="T2" fmla="*/ 0 w 19"/>
                <a:gd name="T3" fmla="*/ 19 h 21"/>
                <a:gd name="T4" fmla="*/ 0 w 19"/>
                <a:gd name="T5" fmla="*/ 0 h 21"/>
                <a:gd name="T6" fmla="*/ 0 w 19"/>
                <a:gd name="T7" fmla="*/ 0 h 21"/>
                <a:gd name="T8" fmla="*/ 19 w 19"/>
                <a:gd name="T9" fmla="*/ 0 h 21"/>
                <a:gd name="T10" fmla="*/ 19 w 19"/>
                <a:gd name="T11" fmla="*/ 0 h 21"/>
                <a:gd name="T12" fmla="*/ 19 w 19"/>
                <a:gd name="T13" fmla="*/ 19 h 21"/>
                <a:gd name="T14" fmla="*/ 19 w 19"/>
                <a:gd name="T15" fmla="*/ 21 h 21"/>
                <a:gd name="T16" fmla="*/ 0 w 19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21">
                  <a:moveTo>
                    <a:pt x="0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9" y="19"/>
                  </a:lnTo>
                  <a:lnTo>
                    <a:pt x="1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11" name="ïśļïḑé">
              <a:extLst>
                <a:ext uri="{FF2B5EF4-FFF2-40B4-BE49-F238E27FC236}">
                  <a16:creationId xmlns:a16="http://schemas.microsoft.com/office/drawing/2014/main" id="{5AC597FF-F27D-47DD-819B-35A088261761}"/>
                </a:ext>
              </a:extLst>
            </p:cNvPr>
            <p:cNvSpPr/>
            <p:nvPr/>
          </p:nvSpPr>
          <p:spPr bwMode="auto">
            <a:xfrm>
              <a:off x="6384926" y="4100514"/>
              <a:ext cx="41275" cy="41275"/>
            </a:xfrm>
            <a:custGeom>
              <a:avLst/>
              <a:gdLst>
                <a:gd name="T0" fmla="*/ 2 w 11"/>
                <a:gd name="T1" fmla="*/ 0 h 11"/>
                <a:gd name="T2" fmla="*/ 9 w 11"/>
                <a:gd name="T3" fmla="*/ 0 h 11"/>
                <a:gd name="T4" fmla="*/ 11 w 11"/>
                <a:gd name="T5" fmla="*/ 1 h 11"/>
                <a:gd name="T6" fmla="*/ 11 w 11"/>
                <a:gd name="T7" fmla="*/ 9 h 11"/>
                <a:gd name="T8" fmla="*/ 9 w 11"/>
                <a:gd name="T9" fmla="*/ 11 h 11"/>
                <a:gd name="T10" fmla="*/ 2 w 11"/>
                <a:gd name="T11" fmla="*/ 11 h 11"/>
                <a:gd name="T12" fmla="*/ 0 w 11"/>
                <a:gd name="T13" fmla="*/ 9 h 11"/>
                <a:gd name="T14" fmla="*/ 0 w 11"/>
                <a:gd name="T15" fmla="*/ 1 h 11"/>
                <a:gd name="T16" fmla="*/ 2 w 11"/>
                <a:gd name="T17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11">
                  <a:moveTo>
                    <a:pt x="2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1"/>
                  </a:cubicBezTo>
                  <a:cubicBezTo>
                    <a:pt x="11" y="9"/>
                    <a:pt x="11" y="9"/>
                    <a:pt x="11" y="9"/>
                  </a:cubicBezTo>
                  <a:cubicBezTo>
                    <a:pt x="11" y="10"/>
                    <a:pt x="10" y="11"/>
                    <a:pt x="9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1" y="11"/>
                    <a:pt x="0" y="10"/>
                    <a:pt x="0" y="9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1" y="0"/>
                    <a:pt x="2" y="0"/>
                  </a:cubicBezTo>
                  <a:close/>
                </a:path>
              </a:pathLst>
            </a:custGeom>
            <a:solidFill>
              <a:srgbClr val="EFEF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12" name="ïŝlíďê">
              <a:extLst>
                <a:ext uri="{FF2B5EF4-FFF2-40B4-BE49-F238E27FC236}">
                  <a16:creationId xmlns:a16="http://schemas.microsoft.com/office/drawing/2014/main" id="{10126E18-D989-4FAB-A204-DDDFBB0A437F}"/>
                </a:ext>
              </a:extLst>
            </p:cNvPr>
            <p:cNvSpPr/>
            <p:nvPr/>
          </p:nvSpPr>
          <p:spPr bwMode="auto">
            <a:xfrm>
              <a:off x="6389688" y="4103689"/>
              <a:ext cx="33338" cy="33338"/>
            </a:xfrm>
            <a:custGeom>
              <a:avLst/>
              <a:gdLst>
                <a:gd name="T0" fmla="*/ 2 w 21"/>
                <a:gd name="T1" fmla="*/ 21 h 21"/>
                <a:gd name="T2" fmla="*/ 0 w 21"/>
                <a:gd name="T3" fmla="*/ 19 h 21"/>
                <a:gd name="T4" fmla="*/ 0 w 21"/>
                <a:gd name="T5" fmla="*/ 0 h 21"/>
                <a:gd name="T6" fmla="*/ 2 w 21"/>
                <a:gd name="T7" fmla="*/ 0 h 21"/>
                <a:gd name="T8" fmla="*/ 18 w 21"/>
                <a:gd name="T9" fmla="*/ 0 h 21"/>
                <a:gd name="T10" fmla="*/ 21 w 21"/>
                <a:gd name="T11" fmla="*/ 0 h 21"/>
                <a:gd name="T12" fmla="*/ 21 w 21"/>
                <a:gd name="T13" fmla="*/ 19 h 21"/>
                <a:gd name="T14" fmla="*/ 18 w 21"/>
                <a:gd name="T15" fmla="*/ 21 h 21"/>
                <a:gd name="T16" fmla="*/ 2 w 21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21">
                  <a:moveTo>
                    <a:pt x="2" y="21"/>
                  </a:moveTo>
                  <a:lnTo>
                    <a:pt x="0" y="19"/>
                  </a:lnTo>
                  <a:lnTo>
                    <a:pt x="0" y="0"/>
                  </a:lnTo>
                  <a:lnTo>
                    <a:pt x="2" y="0"/>
                  </a:lnTo>
                  <a:lnTo>
                    <a:pt x="18" y="0"/>
                  </a:lnTo>
                  <a:lnTo>
                    <a:pt x="21" y="0"/>
                  </a:lnTo>
                  <a:lnTo>
                    <a:pt x="21" y="19"/>
                  </a:lnTo>
                  <a:lnTo>
                    <a:pt x="18" y="21"/>
                  </a:lnTo>
                  <a:lnTo>
                    <a:pt x="2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13" name="îSḻïḋé">
              <a:extLst>
                <a:ext uri="{FF2B5EF4-FFF2-40B4-BE49-F238E27FC236}">
                  <a16:creationId xmlns:a16="http://schemas.microsoft.com/office/drawing/2014/main" id="{5C440A10-97E2-441C-9414-B9D36050840B}"/>
                </a:ext>
              </a:extLst>
            </p:cNvPr>
            <p:cNvSpPr/>
            <p:nvPr/>
          </p:nvSpPr>
          <p:spPr bwMode="auto">
            <a:xfrm>
              <a:off x="4195763" y="3498851"/>
              <a:ext cx="454025" cy="608013"/>
            </a:xfrm>
            <a:custGeom>
              <a:avLst/>
              <a:gdLst>
                <a:gd name="T0" fmla="*/ 117 w 121"/>
                <a:gd name="T1" fmla="*/ 140 h 162"/>
                <a:gd name="T2" fmla="*/ 44 w 121"/>
                <a:gd name="T3" fmla="*/ 162 h 162"/>
                <a:gd name="T4" fmla="*/ 38 w 121"/>
                <a:gd name="T5" fmla="*/ 158 h 162"/>
                <a:gd name="T6" fmla="*/ 1 w 121"/>
                <a:gd name="T7" fmla="*/ 28 h 162"/>
                <a:gd name="T8" fmla="*/ 4 w 121"/>
                <a:gd name="T9" fmla="*/ 22 h 162"/>
                <a:gd name="T10" fmla="*/ 77 w 121"/>
                <a:gd name="T11" fmla="*/ 1 h 162"/>
                <a:gd name="T12" fmla="*/ 83 w 121"/>
                <a:gd name="T13" fmla="*/ 4 h 162"/>
                <a:gd name="T14" fmla="*/ 121 w 121"/>
                <a:gd name="T15" fmla="*/ 134 h 162"/>
                <a:gd name="T16" fmla="*/ 117 w 121"/>
                <a:gd name="T17" fmla="*/ 14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1" h="162">
                  <a:moveTo>
                    <a:pt x="117" y="140"/>
                  </a:moveTo>
                  <a:cubicBezTo>
                    <a:pt x="44" y="162"/>
                    <a:pt x="44" y="162"/>
                    <a:pt x="44" y="162"/>
                  </a:cubicBezTo>
                  <a:cubicBezTo>
                    <a:pt x="42" y="162"/>
                    <a:pt x="39" y="161"/>
                    <a:pt x="38" y="15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0" y="26"/>
                    <a:pt x="1" y="23"/>
                    <a:pt x="4" y="22"/>
                  </a:cubicBezTo>
                  <a:cubicBezTo>
                    <a:pt x="77" y="1"/>
                    <a:pt x="77" y="1"/>
                    <a:pt x="77" y="1"/>
                  </a:cubicBezTo>
                  <a:cubicBezTo>
                    <a:pt x="79" y="0"/>
                    <a:pt x="82" y="2"/>
                    <a:pt x="83" y="4"/>
                  </a:cubicBezTo>
                  <a:cubicBezTo>
                    <a:pt x="121" y="134"/>
                    <a:pt x="121" y="134"/>
                    <a:pt x="121" y="134"/>
                  </a:cubicBezTo>
                  <a:cubicBezTo>
                    <a:pt x="121" y="137"/>
                    <a:pt x="120" y="140"/>
                    <a:pt x="117" y="14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14" name="í$líďè">
              <a:extLst>
                <a:ext uri="{FF2B5EF4-FFF2-40B4-BE49-F238E27FC236}">
                  <a16:creationId xmlns:a16="http://schemas.microsoft.com/office/drawing/2014/main" id="{D7828480-EF20-4DE3-ABD0-B66AE0AEB36B}"/>
                </a:ext>
              </a:extLst>
            </p:cNvPr>
            <p:cNvSpPr/>
            <p:nvPr/>
          </p:nvSpPr>
          <p:spPr bwMode="auto">
            <a:xfrm>
              <a:off x="4221163" y="3548064"/>
              <a:ext cx="398463" cy="506413"/>
            </a:xfrm>
            <a:custGeom>
              <a:avLst/>
              <a:gdLst>
                <a:gd name="T0" fmla="*/ 251 w 251"/>
                <a:gd name="T1" fmla="*/ 269 h 319"/>
                <a:gd name="T2" fmla="*/ 173 w 251"/>
                <a:gd name="T3" fmla="*/ 0 h 319"/>
                <a:gd name="T4" fmla="*/ 0 w 251"/>
                <a:gd name="T5" fmla="*/ 49 h 319"/>
                <a:gd name="T6" fmla="*/ 78 w 251"/>
                <a:gd name="T7" fmla="*/ 319 h 319"/>
                <a:gd name="T8" fmla="*/ 251 w 251"/>
                <a:gd name="T9" fmla="*/ 269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319">
                  <a:moveTo>
                    <a:pt x="251" y="269"/>
                  </a:moveTo>
                  <a:lnTo>
                    <a:pt x="173" y="0"/>
                  </a:lnTo>
                  <a:lnTo>
                    <a:pt x="0" y="49"/>
                  </a:lnTo>
                  <a:lnTo>
                    <a:pt x="78" y="319"/>
                  </a:lnTo>
                  <a:lnTo>
                    <a:pt x="251" y="269"/>
                  </a:lnTo>
                  <a:close/>
                </a:path>
              </a:pathLst>
            </a:custGeom>
            <a:solidFill>
              <a:srgbClr val="C6E6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15" name="ïṡľíďê">
              <a:extLst>
                <a:ext uri="{FF2B5EF4-FFF2-40B4-BE49-F238E27FC236}">
                  <a16:creationId xmlns:a16="http://schemas.microsoft.com/office/drawing/2014/main" id="{42D6BACC-FBC5-46BF-ABDA-8910BC9D03F9}"/>
                </a:ext>
              </a:extLst>
            </p:cNvPr>
            <p:cNvSpPr/>
            <p:nvPr/>
          </p:nvSpPr>
          <p:spPr bwMode="auto">
            <a:xfrm>
              <a:off x="4221163" y="3548064"/>
              <a:ext cx="398463" cy="506413"/>
            </a:xfrm>
            <a:custGeom>
              <a:avLst/>
              <a:gdLst>
                <a:gd name="T0" fmla="*/ 251 w 251"/>
                <a:gd name="T1" fmla="*/ 269 h 319"/>
                <a:gd name="T2" fmla="*/ 173 w 251"/>
                <a:gd name="T3" fmla="*/ 0 h 319"/>
                <a:gd name="T4" fmla="*/ 0 w 251"/>
                <a:gd name="T5" fmla="*/ 49 h 319"/>
                <a:gd name="T6" fmla="*/ 78 w 251"/>
                <a:gd name="T7" fmla="*/ 319 h 319"/>
                <a:gd name="T8" fmla="*/ 251 w 251"/>
                <a:gd name="T9" fmla="*/ 269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319">
                  <a:moveTo>
                    <a:pt x="251" y="269"/>
                  </a:moveTo>
                  <a:lnTo>
                    <a:pt x="173" y="0"/>
                  </a:lnTo>
                  <a:lnTo>
                    <a:pt x="0" y="49"/>
                  </a:lnTo>
                  <a:lnTo>
                    <a:pt x="78" y="319"/>
                  </a:lnTo>
                  <a:lnTo>
                    <a:pt x="251" y="26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16" name="îš1íḍe">
              <a:extLst>
                <a:ext uri="{FF2B5EF4-FFF2-40B4-BE49-F238E27FC236}">
                  <a16:creationId xmlns:a16="http://schemas.microsoft.com/office/drawing/2014/main" id="{CA21413B-DB65-46A8-8E7A-68028617264C}"/>
                </a:ext>
              </a:extLst>
            </p:cNvPr>
            <p:cNvSpPr/>
            <p:nvPr/>
          </p:nvSpPr>
          <p:spPr bwMode="auto">
            <a:xfrm>
              <a:off x="4221163" y="3548064"/>
              <a:ext cx="285750" cy="300038"/>
            </a:xfrm>
            <a:custGeom>
              <a:avLst/>
              <a:gdLst>
                <a:gd name="T0" fmla="*/ 73 w 76"/>
                <a:gd name="T1" fmla="*/ 0 h 80"/>
                <a:gd name="T2" fmla="*/ 0 w 76"/>
                <a:gd name="T3" fmla="*/ 21 h 80"/>
                <a:gd name="T4" fmla="*/ 18 w 76"/>
                <a:gd name="T5" fmla="*/ 80 h 80"/>
                <a:gd name="T6" fmla="*/ 76 w 76"/>
                <a:gd name="T7" fmla="*/ 10 h 80"/>
                <a:gd name="T8" fmla="*/ 73 w 76"/>
                <a:gd name="T9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80">
                  <a:moveTo>
                    <a:pt x="73" y="0"/>
                  </a:moveTo>
                  <a:cubicBezTo>
                    <a:pt x="0" y="21"/>
                    <a:pt x="0" y="21"/>
                    <a:pt x="0" y="21"/>
                  </a:cubicBezTo>
                  <a:cubicBezTo>
                    <a:pt x="18" y="80"/>
                    <a:pt x="18" y="80"/>
                    <a:pt x="18" y="80"/>
                  </a:cubicBezTo>
                  <a:cubicBezTo>
                    <a:pt x="26" y="53"/>
                    <a:pt x="51" y="25"/>
                    <a:pt x="76" y="10"/>
                  </a:cubicBezTo>
                  <a:cubicBezTo>
                    <a:pt x="73" y="0"/>
                    <a:pt x="73" y="0"/>
                    <a:pt x="73" y="0"/>
                  </a:cubicBezTo>
                </a:path>
              </a:pathLst>
            </a:custGeom>
            <a:solidFill>
              <a:srgbClr val="B8DF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17" name="ïŝļïḍê">
              <a:extLst>
                <a:ext uri="{FF2B5EF4-FFF2-40B4-BE49-F238E27FC236}">
                  <a16:creationId xmlns:a16="http://schemas.microsoft.com/office/drawing/2014/main" id="{66E6C0C7-5569-45A8-90C4-6039E488C828}"/>
                </a:ext>
              </a:extLst>
            </p:cNvPr>
            <p:cNvSpPr/>
            <p:nvPr/>
          </p:nvSpPr>
          <p:spPr bwMode="auto">
            <a:xfrm>
              <a:off x="4349751" y="3562351"/>
              <a:ext cx="14288" cy="14288"/>
            </a:xfrm>
            <a:custGeom>
              <a:avLst/>
              <a:gdLst>
                <a:gd name="T0" fmla="*/ 0 w 4"/>
                <a:gd name="T1" fmla="*/ 2 h 4"/>
                <a:gd name="T2" fmla="*/ 2 w 4"/>
                <a:gd name="T3" fmla="*/ 0 h 4"/>
                <a:gd name="T4" fmla="*/ 4 w 4"/>
                <a:gd name="T5" fmla="*/ 1 h 4"/>
                <a:gd name="T6" fmla="*/ 3 w 4"/>
                <a:gd name="T7" fmla="*/ 4 h 4"/>
                <a:gd name="T8" fmla="*/ 0 w 4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0" y="2"/>
                  </a:moveTo>
                  <a:cubicBezTo>
                    <a:pt x="0" y="1"/>
                    <a:pt x="0" y="0"/>
                    <a:pt x="2" y="0"/>
                  </a:cubicBezTo>
                  <a:cubicBezTo>
                    <a:pt x="3" y="0"/>
                    <a:pt x="4" y="0"/>
                    <a:pt x="4" y="1"/>
                  </a:cubicBezTo>
                  <a:cubicBezTo>
                    <a:pt x="4" y="2"/>
                    <a:pt x="4" y="3"/>
                    <a:pt x="3" y="4"/>
                  </a:cubicBezTo>
                  <a:cubicBezTo>
                    <a:pt x="2" y="4"/>
                    <a:pt x="0" y="3"/>
                    <a:pt x="0" y="2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18" name="îṡļíḑè">
              <a:extLst>
                <a:ext uri="{FF2B5EF4-FFF2-40B4-BE49-F238E27FC236}">
                  <a16:creationId xmlns:a16="http://schemas.microsoft.com/office/drawing/2014/main" id="{EFB733A6-3D20-41F5-A12E-582E510DB64A}"/>
                </a:ext>
              </a:extLst>
            </p:cNvPr>
            <p:cNvSpPr/>
            <p:nvPr/>
          </p:nvSpPr>
          <p:spPr bwMode="auto">
            <a:xfrm>
              <a:off x="4473576" y="4021139"/>
              <a:ext cx="36513" cy="33338"/>
            </a:xfrm>
            <a:custGeom>
              <a:avLst/>
              <a:gdLst>
                <a:gd name="T0" fmla="*/ 1 w 10"/>
                <a:gd name="T1" fmla="*/ 6 h 9"/>
                <a:gd name="T2" fmla="*/ 3 w 10"/>
                <a:gd name="T3" fmla="*/ 0 h 9"/>
                <a:gd name="T4" fmla="*/ 9 w 10"/>
                <a:gd name="T5" fmla="*/ 3 h 9"/>
                <a:gd name="T6" fmla="*/ 6 w 10"/>
                <a:gd name="T7" fmla="*/ 9 h 9"/>
                <a:gd name="T8" fmla="*/ 1 w 10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1" y="6"/>
                  </a:moveTo>
                  <a:cubicBezTo>
                    <a:pt x="0" y="4"/>
                    <a:pt x="1" y="1"/>
                    <a:pt x="3" y="0"/>
                  </a:cubicBezTo>
                  <a:cubicBezTo>
                    <a:pt x="6" y="0"/>
                    <a:pt x="8" y="1"/>
                    <a:pt x="9" y="3"/>
                  </a:cubicBezTo>
                  <a:cubicBezTo>
                    <a:pt x="10" y="6"/>
                    <a:pt x="8" y="8"/>
                    <a:pt x="6" y="9"/>
                  </a:cubicBezTo>
                  <a:cubicBezTo>
                    <a:pt x="4" y="9"/>
                    <a:pt x="1" y="8"/>
                    <a:pt x="1" y="6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19" name="ïṧḻïďe">
              <a:extLst>
                <a:ext uri="{FF2B5EF4-FFF2-40B4-BE49-F238E27FC236}">
                  <a16:creationId xmlns:a16="http://schemas.microsoft.com/office/drawing/2014/main" id="{2CA4C0ED-C56D-4233-B8CF-5595F57D8633}"/>
                </a:ext>
              </a:extLst>
            </p:cNvPr>
            <p:cNvSpPr/>
            <p:nvPr/>
          </p:nvSpPr>
          <p:spPr bwMode="auto">
            <a:xfrm>
              <a:off x="6430963" y="2193926"/>
              <a:ext cx="468313" cy="612775"/>
            </a:xfrm>
            <a:custGeom>
              <a:avLst/>
              <a:gdLst>
                <a:gd name="T0" fmla="*/ 76 w 125"/>
                <a:gd name="T1" fmla="*/ 162 h 163"/>
                <a:gd name="T2" fmla="*/ 4 w 125"/>
                <a:gd name="T3" fmla="*/ 139 h 163"/>
                <a:gd name="T4" fmla="*/ 1 w 125"/>
                <a:gd name="T5" fmla="*/ 133 h 163"/>
                <a:gd name="T6" fmla="*/ 43 w 125"/>
                <a:gd name="T7" fmla="*/ 4 h 163"/>
                <a:gd name="T8" fmla="*/ 49 w 125"/>
                <a:gd name="T9" fmla="*/ 1 h 163"/>
                <a:gd name="T10" fmla="*/ 121 w 125"/>
                <a:gd name="T11" fmla="*/ 24 h 163"/>
                <a:gd name="T12" fmla="*/ 124 w 125"/>
                <a:gd name="T13" fmla="*/ 30 h 163"/>
                <a:gd name="T14" fmla="*/ 82 w 125"/>
                <a:gd name="T15" fmla="*/ 159 h 163"/>
                <a:gd name="T16" fmla="*/ 76 w 125"/>
                <a:gd name="T17" fmla="*/ 162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5" h="163">
                  <a:moveTo>
                    <a:pt x="76" y="162"/>
                  </a:moveTo>
                  <a:cubicBezTo>
                    <a:pt x="4" y="139"/>
                    <a:pt x="4" y="139"/>
                    <a:pt x="4" y="139"/>
                  </a:cubicBezTo>
                  <a:cubicBezTo>
                    <a:pt x="1" y="138"/>
                    <a:pt x="0" y="135"/>
                    <a:pt x="1" y="133"/>
                  </a:cubicBezTo>
                  <a:cubicBezTo>
                    <a:pt x="43" y="4"/>
                    <a:pt x="43" y="4"/>
                    <a:pt x="43" y="4"/>
                  </a:cubicBezTo>
                  <a:cubicBezTo>
                    <a:pt x="44" y="1"/>
                    <a:pt x="46" y="0"/>
                    <a:pt x="49" y="1"/>
                  </a:cubicBezTo>
                  <a:cubicBezTo>
                    <a:pt x="121" y="24"/>
                    <a:pt x="121" y="24"/>
                    <a:pt x="121" y="24"/>
                  </a:cubicBezTo>
                  <a:cubicBezTo>
                    <a:pt x="123" y="25"/>
                    <a:pt x="125" y="28"/>
                    <a:pt x="124" y="30"/>
                  </a:cubicBezTo>
                  <a:cubicBezTo>
                    <a:pt x="82" y="159"/>
                    <a:pt x="82" y="159"/>
                    <a:pt x="82" y="159"/>
                  </a:cubicBezTo>
                  <a:cubicBezTo>
                    <a:pt x="81" y="162"/>
                    <a:pt x="78" y="163"/>
                    <a:pt x="76" y="16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20" name="îṩľíďe">
              <a:extLst>
                <a:ext uri="{FF2B5EF4-FFF2-40B4-BE49-F238E27FC236}">
                  <a16:creationId xmlns:a16="http://schemas.microsoft.com/office/drawing/2014/main" id="{1589843D-F0D9-4519-AD1A-2AFEC6E7A179}"/>
                </a:ext>
              </a:extLst>
            </p:cNvPr>
            <p:cNvSpPr/>
            <p:nvPr/>
          </p:nvSpPr>
          <p:spPr bwMode="auto">
            <a:xfrm>
              <a:off x="6459538" y="2243139"/>
              <a:ext cx="409575" cy="511175"/>
            </a:xfrm>
            <a:custGeom>
              <a:avLst/>
              <a:gdLst>
                <a:gd name="T0" fmla="*/ 171 w 258"/>
                <a:gd name="T1" fmla="*/ 322 h 322"/>
                <a:gd name="T2" fmla="*/ 258 w 258"/>
                <a:gd name="T3" fmla="*/ 54 h 322"/>
                <a:gd name="T4" fmla="*/ 88 w 258"/>
                <a:gd name="T5" fmla="*/ 0 h 322"/>
                <a:gd name="T6" fmla="*/ 0 w 258"/>
                <a:gd name="T7" fmla="*/ 265 h 322"/>
                <a:gd name="T8" fmla="*/ 171 w 258"/>
                <a:gd name="T9" fmla="*/ 322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8" h="322">
                  <a:moveTo>
                    <a:pt x="171" y="322"/>
                  </a:moveTo>
                  <a:lnTo>
                    <a:pt x="258" y="54"/>
                  </a:lnTo>
                  <a:lnTo>
                    <a:pt x="88" y="0"/>
                  </a:lnTo>
                  <a:lnTo>
                    <a:pt x="0" y="265"/>
                  </a:lnTo>
                  <a:lnTo>
                    <a:pt x="171" y="322"/>
                  </a:lnTo>
                  <a:close/>
                </a:path>
              </a:pathLst>
            </a:custGeom>
            <a:solidFill>
              <a:srgbClr val="C6E6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21" name="iṥḷíďe">
              <a:extLst>
                <a:ext uri="{FF2B5EF4-FFF2-40B4-BE49-F238E27FC236}">
                  <a16:creationId xmlns:a16="http://schemas.microsoft.com/office/drawing/2014/main" id="{A5278DD4-C2EB-4BA2-881C-AB82E66EB571}"/>
                </a:ext>
              </a:extLst>
            </p:cNvPr>
            <p:cNvSpPr/>
            <p:nvPr/>
          </p:nvSpPr>
          <p:spPr bwMode="auto">
            <a:xfrm>
              <a:off x="6459538" y="2243139"/>
              <a:ext cx="409575" cy="511175"/>
            </a:xfrm>
            <a:custGeom>
              <a:avLst/>
              <a:gdLst>
                <a:gd name="T0" fmla="*/ 171 w 258"/>
                <a:gd name="T1" fmla="*/ 322 h 322"/>
                <a:gd name="T2" fmla="*/ 258 w 258"/>
                <a:gd name="T3" fmla="*/ 54 h 322"/>
                <a:gd name="T4" fmla="*/ 88 w 258"/>
                <a:gd name="T5" fmla="*/ 0 h 322"/>
                <a:gd name="T6" fmla="*/ 0 w 258"/>
                <a:gd name="T7" fmla="*/ 265 h 322"/>
                <a:gd name="T8" fmla="*/ 171 w 258"/>
                <a:gd name="T9" fmla="*/ 322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8" h="322">
                  <a:moveTo>
                    <a:pt x="171" y="322"/>
                  </a:moveTo>
                  <a:lnTo>
                    <a:pt x="258" y="54"/>
                  </a:lnTo>
                  <a:lnTo>
                    <a:pt x="88" y="0"/>
                  </a:lnTo>
                  <a:lnTo>
                    <a:pt x="0" y="265"/>
                  </a:lnTo>
                  <a:lnTo>
                    <a:pt x="171" y="322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22" name="îsḷïďé">
              <a:extLst>
                <a:ext uri="{FF2B5EF4-FFF2-40B4-BE49-F238E27FC236}">
                  <a16:creationId xmlns:a16="http://schemas.microsoft.com/office/drawing/2014/main" id="{D61EBD3A-C6B3-4523-8CBD-CFD7EADCB913}"/>
                </a:ext>
              </a:extLst>
            </p:cNvPr>
            <p:cNvSpPr/>
            <p:nvPr/>
          </p:nvSpPr>
          <p:spPr bwMode="auto">
            <a:xfrm>
              <a:off x="6858001" y="2328864"/>
              <a:ext cx="11113" cy="38100"/>
            </a:xfrm>
            <a:custGeom>
              <a:avLst/>
              <a:gdLst>
                <a:gd name="T0" fmla="*/ 3 w 3"/>
                <a:gd name="T1" fmla="*/ 0 h 10"/>
                <a:gd name="T2" fmla="*/ 0 w 3"/>
                <a:gd name="T3" fmla="*/ 10 h 10"/>
                <a:gd name="T4" fmla="*/ 0 w 3"/>
                <a:gd name="T5" fmla="*/ 10 h 10"/>
                <a:gd name="T6" fmla="*/ 3 w 3"/>
                <a:gd name="T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10">
                  <a:moveTo>
                    <a:pt x="3" y="0"/>
                  </a:moveTo>
                  <a:cubicBezTo>
                    <a:pt x="0" y="10"/>
                    <a:pt x="0" y="10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3" y="0"/>
                    <a:pt x="3" y="0"/>
                    <a:pt x="3" y="0"/>
                  </a:cubicBezTo>
                </a:path>
              </a:pathLst>
            </a:custGeom>
            <a:solidFill>
              <a:srgbClr val="EDF7F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23" name="iṩḷíḓé">
              <a:extLst>
                <a:ext uri="{FF2B5EF4-FFF2-40B4-BE49-F238E27FC236}">
                  <a16:creationId xmlns:a16="http://schemas.microsoft.com/office/drawing/2014/main" id="{259F2364-4CC5-444A-BCC5-73F1A094AC83}"/>
                </a:ext>
              </a:extLst>
            </p:cNvPr>
            <p:cNvSpPr/>
            <p:nvPr/>
          </p:nvSpPr>
          <p:spPr bwMode="auto">
            <a:xfrm>
              <a:off x="6527801" y="2243139"/>
              <a:ext cx="341313" cy="217488"/>
            </a:xfrm>
            <a:custGeom>
              <a:avLst/>
              <a:gdLst>
                <a:gd name="T0" fmla="*/ 19 w 91"/>
                <a:gd name="T1" fmla="*/ 0 h 58"/>
                <a:gd name="T2" fmla="*/ 19 w 91"/>
                <a:gd name="T3" fmla="*/ 0 h 58"/>
                <a:gd name="T4" fmla="*/ 0 w 91"/>
                <a:gd name="T5" fmla="*/ 58 h 58"/>
                <a:gd name="T6" fmla="*/ 81 w 91"/>
                <a:gd name="T7" fmla="*/ 33 h 58"/>
                <a:gd name="T8" fmla="*/ 88 w 91"/>
                <a:gd name="T9" fmla="*/ 33 h 58"/>
                <a:gd name="T10" fmla="*/ 91 w 91"/>
                <a:gd name="T11" fmla="*/ 23 h 58"/>
                <a:gd name="T12" fmla="*/ 19 w 91"/>
                <a:gd name="T1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1" h="58"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20" y="41"/>
                    <a:pt x="53" y="33"/>
                    <a:pt x="81" y="33"/>
                  </a:cubicBezTo>
                  <a:cubicBezTo>
                    <a:pt x="83" y="33"/>
                    <a:pt x="85" y="33"/>
                    <a:pt x="88" y="33"/>
                  </a:cubicBezTo>
                  <a:cubicBezTo>
                    <a:pt x="91" y="23"/>
                    <a:pt x="91" y="23"/>
                    <a:pt x="91" y="23"/>
                  </a:cubicBezTo>
                  <a:cubicBezTo>
                    <a:pt x="19" y="0"/>
                    <a:pt x="19" y="0"/>
                    <a:pt x="19" y="0"/>
                  </a:cubicBezTo>
                </a:path>
              </a:pathLst>
            </a:custGeom>
            <a:solidFill>
              <a:srgbClr val="B8DF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24" name="îṥḷiḑe">
              <a:extLst>
                <a:ext uri="{FF2B5EF4-FFF2-40B4-BE49-F238E27FC236}">
                  <a16:creationId xmlns:a16="http://schemas.microsoft.com/office/drawing/2014/main" id="{B29D207A-88B5-46F5-A616-78698BD8C190}"/>
                </a:ext>
              </a:extLst>
            </p:cNvPr>
            <p:cNvSpPr/>
            <p:nvPr/>
          </p:nvSpPr>
          <p:spPr bwMode="auto">
            <a:xfrm>
              <a:off x="6734176" y="2262189"/>
              <a:ext cx="15875" cy="14288"/>
            </a:xfrm>
            <a:custGeom>
              <a:avLst/>
              <a:gdLst>
                <a:gd name="T0" fmla="*/ 0 w 4"/>
                <a:gd name="T1" fmla="*/ 1 h 4"/>
                <a:gd name="T2" fmla="*/ 3 w 4"/>
                <a:gd name="T3" fmla="*/ 0 h 4"/>
                <a:gd name="T4" fmla="*/ 4 w 4"/>
                <a:gd name="T5" fmla="*/ 3 h 4"/>
                <a:gd name="T6" fmla="*/ 1 w 4"/>
                <a:gd name="T7" fmla="*/ 4 h 4"/>
                <a:gd name="T8" fmla="*/ 0 w 4"/>
                <a:gd name="T9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4">
                  <a:moveTo>
                    <a:pt x="0" y="1"/>
                  </a:moveTo>
                  <a:cubicBezTo>
                    <a:pt x="1" y="0"/>
                    <a:pt x="2" y="0"/>
                    <a:pt x="3" y="0"/>
                  </a:cubicBezTo>
                  <a:cubicBezTo>
                    <a:pt x="4" y="0"/>
                    <a:pt x="4" y="2"/>
                    <a:pt x="4" y="3"/>
                  </a:cubicBezTo>
                  <a:cubicBezTo>
                    <a:pt x="4" y="4"/>
                    <a:pt x="3" y="4"/>
                    <a:pt x="1" y="4"/>
                  </a:cubicBezTo>
                  <a:cubicBezTo>
                    <a:pt x="0" y="4"/>
                    <a:pt x="0" y="2"/>
                    <a:pt x="0" y="1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25" name="iṧḻïḓê">
              <a:extLst>
                <a:ext uri="{FF2B5EF4-FFF2-40B4-BE49-F238E27FC236}">
                  <a16:creationId xmlns:a16="http://schemas.microsoft.com/office/drawing/2014/main" id="{0624EF52-2084-4A14-8BD3-DD9F051CBE65}"/>
                </a:ext>
              </a:extLst>
            </p:cNvPr>
            <p:cNvSpPr/>
            <p:nvPr/>
          </p:nvSpPr>
          <p:spPr bwMode="auto">
            <a:xfrm>
              <a:off x="6569076" y="2713039"/>
              <a:ext cx="38100" cy="38100"/>
            </a:xfrm>
            <a:custGeom>
              <a:avLst/>
              <a:gdLst>
                <a:gd name="T0" fmla="*/ 1 w 10"/>
                <a:gd name="T1" fmla="*/ 4 h 10"/>
                <a:gd name="T2" fmla="*/ 6 w 10"/>
                <a:gd name="T3" fmla="*/ 1 h 10"/>
                <a:gd name="T4" fmla="*/ 9 w 10"/>
                <a:gd name="T5" fmla="*/ 7 h 10"/>
                <a:gd name="T6" fmla="*/ 4 w 10"/>
                <a:gd name="T7" fmla="*/ 9 h 10"/>
                <a:gd name="T8" fmla="*/ 1 w 10"/>
                <a:gd name="T9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1" y="4"/>
                  </a:moveTo>
                  <a:cubicBezTo>
                    <a:pt x="2" y="2"/>
                    <a:pt x="4" y="0"/>
                    <a:pt x="6" y="1"/>
                  </a:cubicBezTo>
                  <a:cubicBezTo>
                    <a:pt x="9" y="2"/>
                    <a:pt x="10" y="4"/>
                    <a:pt x="9" y="7"/>
                  </a:cubicBezTo>
                  <a:cubicBezTo>
                    <a:pt x="9" y="9"/>
                    <a:pt x="6" y="10"/>
                    <a:pt x="4" y="9"/>
                  </a:cubicBezTo>
                  <a:cubicBezTo>
                    <a:pt x="2" y="9"/>
                    <a:pt x="0" y="6"/>
                    <a:pt x="1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26" name="îṣḷíḑê">
              <a:extLst>
                <a:ext uri="{FF2B5EF4-FFF2-40B4-BE49-F238E27FC236}">
                  <a16:creationId xmlns:a16="http://schemas.microsoft.com/office/drawing/2014/main" id="{DB3BC520-C859-44DB-AEC2-76AED103606B}"/>
                </a:ext>
              </a:extLst>
            </p:cNvPr>
            <p:cNvSpPr/>
            <p:nvPr/>
          </p:nvSpPr>
          <p:spPr bwMode="auto">
            <a:xfrm>
              <a:off x="7019926" y="3702051"/>
              <a:ext cx="458788" cy="608013"/>
            </a:xfrm>
            <a:custGeom>
              <a:avLst/>
              <a:gdLst>
                <a:gd name="T0" fmla="*/ 4 w 122"/>
                <a:gd name="T1" fmla="*/ 140 h 162"/>
                <a:gd name="T2" fmla="*/ 77 w 122"/>
                <a:gd name="T3" fmla="*/ 161 h 162"/>
                <a:gd name="T4" fmla="*/ 83 w 122"/>
                <a:gd name="T5" fmla="*/ 158 h 162"/>
                <a:gd name="T6" fmla="*/ 121 w 122"/>
                <a:gd name="T7" fmla="*/ 27 h 162"/>
                <a:gd name="T8" fmla="*/ 118 w 122"/>
                <a:gd name="T9" fmla="*/ 21 h 162"/>
                <a:gd name="T10" fmla="*/ 45 w 122"/>
                <a:gd name="T11" fmla="*/ 0 h 162"/>
                <a:gd name="T12" fmla="*/ 39 w 122"/>
                <a:gd name="T13" fmla="*/ 4 h 162"/>
                <a:gd name="T14" fmla="*/ 1 w 122"/>
                <a:gd name="T15" fmla="*/ 134 h 162"/>
                <a:gd name="T16" fmla="*/ 4 w 122"/>
                <a:gd name="T17" fmla="*/ 14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2" h="162">
                  <a:moveTo>
                    <a:pt x="4" y="140"/>
                  </a:moveTo>
                  <a:cubicBezTo>
                    <a:pt x="77" y="161"/>
                    <a:pt x="77" y="161"/>
                    <a:pt x="77" y="161"/>
                  </a:cubicBezTo>
                  <a:cubicBezTo>
                    <a:pt x="80" y="162"/>
                    <a:pt x="82" y="160"/>
                    <a:pt x="83" y="158"/>
                  </a:cubicBezTo>
                  <a:cubicBezTo>
                    <a:pt x="121" y="27"/>
                    <a:pt x="121" y="27"/>
                    <a:pt x="121" y="27"/>
                  </a:cubicBezTo>
                  <a:cubicBezTo>
                    <a:pt x="122" y="25"/>
                    <a:pt x="120" y="22"/>
                    <a:pt x="118" y="21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2" y="0"/>
                    <a:pt x="39" y="1"/>
                    <a:pt x="39" y="4"/>
                  </a:cubicBezTo>
                  <a:cubicBezTo>
                    <a:pt x="1" y="134"/>
                    <a:pt x="1" y="134"/>
                    <a:pt x="1" y="134"/>
                  </a:cubicBezTo>
                  <a:cubicBezTo>
                    <a:pt x="0" y="136"/>
                    <a:pt x="2" y="139"/>
                    <a:pt x="4" y="140"/>
                  </a:cubicBezTo>
                </a:path>
              </a:pathLst>
            </a:custGeom>
            <a:solidFill>
              <a:srgbClr val="0D29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27" name="iśļíḑè">
              <a:extLst>
                <a:ext uri="{FF2B5EF4-FFF2-40B4-BE49-F238E27FC236}">
                  <a16:creationId xmlns:a16="http://schemas.microsoft.com/office/drawing/2014/main" id="{03F12965-6DB6-4649-B174-B4BBB6E17DBC}"/>
                </a:ext>
              </a:extLst>
            </p:cNvPr>
            <p:cNvSpPr/>
            <p:nvPr/>
          </p:nvSpPr>
          <p:spPr bwMode="auto">
            <a:xfrm>
              <a:off x="7050088" y="3746501"/>
              <a:ext cx="398463" cy="508000"/>
            </a:xfrm>
            <a:custGeom>
              <a:avLst/>
              <a:gdLst>
                <a:gd name="T0" fmla="*/ 0 w 251"/>
                <a:gd name="T1" fmla="*/ 270 h 320"/>
                <a:gd name="T2" fmla="*/ 78 w 251"/>
                <a:gd name="T3" fmla="*/ 0 h 320"/>
                <a:gd name="T4" fmla="*/ 251 w 251"/>
                <a:gd name="T5" fmla="*/ 50 h 320"/>
                <a:gd name="T6" fmla="*/ 173 w 251"/>
                <a:gd name="T7" fmla="*/ 320 h 320"/>
                <a:gd name="T8" fmla="*/ 0 w 251"/>
                <a:gd name="T9" fmla="*/ 27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320">
                  <a:moveTo>
                    <a:pt x="0" y="270"/>
                  </a:moveTo>
                  <a:lnTo>
                    <a:pt x="78" y="0"/>
                  </a:lnTo>
                  <a:lnTo>
                    <a:pt x="251" y="50"/>
                  </a:lnTo>
                  <a:lnTo>
                    <a:pt x="173" y="320"/>
                  </a:lnTo>
                  <a:lnTo>
                    <a:pt x="0" y="270"/>
                  </a:lnTo>
                  <a:close/>
                </a:path>
              </a:pathLst>
            </a:custGeom>
            <a:solidFill>
              <a:srgbClr val="C6E6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28" name="îşḷíḓè">
              <a:extLst>
                <a:ext uri="{FF2B5EF4-FFF2-40B4-BE49-F238E27FC236}">
                  <a16:creationId xmlns:a16="http://schemas.microsoft.com/office/drawing/2014/main" id="{87317D9B-3F48-4A4F-A7A8-9C6E8538E7EB}"/>
                </a:ext>
              </a:extLst>
            </p:cNvPr>
            <p:cNvSpPr/>
            <p:nvPr/>
          </p:nvSpPr>
          <p:spPr bwMode="auto">
            <a:xfrm>
              <a:off x="7050088" y="3746501"/>
              <a:ext cx="398463" cy="508000"/>
            </a:xfrm>
            <a:custGeom>
              <a:avLst/>
              <a:gdLst>
                <a:gd name="T0" fmla="*/ 0 w 251"/>
                <a:gd name="T1" fmla="*/ 270 h 320"/>
                <a:gd name="T2" fmla="*/ 78 w 251"/>
                <a:gd name="T3" fmla="*/ 0 h 320"/>
                <a:gd name="T4" fmla="*/ 251 w 251"/>
                <a:gd name="T5" fmla="*/ 50 h 320"/>
                <a:gd name="T6" fmla="*/ 173 w 251"/>
                <a:gd name="T7" fmla="*/ 320 h 320"/>
                <a:gd name="T8" fmla="*/ 0 w 251"/>
                <a:gd name="T9" fmla="*/ 27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1" h="320">
                  <a:moveTo>
                    <a:pt x="0" y="270"/>
                  </a:moveTo>
                  <a:lnTo>
                    <a:pt x="78" y="0"/>
                  </a:lnTo>
                  <a:lnTo>
                    <a:pt x="251" y="50"/>
                  </a:lnTo>
                  <a:lnTo>
                    <a:pt x="173" y="320"/>
                  </a:lnTo>
                  <a:lnTo>
                    <a:pt x="0" y="27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29" name="í$ḷîḓè">
              <a:extLst>
                <a:ext uri="{FF2B5EF4-FFF2-40B4-BE49-F238E27FC236}">
                  <a16:creationId xmlns:a16="http://schemas.microsoft.com/office/drawing/2014/main" id="{73F1DD9C-80BC-468A-A30E-6CAF206FE357}"/>
                </a:ext>
              </a:extLst>
            </p:cNvPr>
            <p:cNvSpPr/>
            <p:nvPr/>
          </p:nvSpPr>
          <p:spPr bwMode="auto">
            <a:xfrm>
              <a:off x="7385051" y="3825876"/>
              <a:ext cx="63500" cy="220663"/>
            </a:xfrm>
            <a:custGeom>
              <a:avLst/>
              <a:gdLst>
                <a:gd name="T0" fmla="*/ 17 w 17"/>
                <a:gd name="T1" fmla="*/ 0 h 59"/>
                <a:gd name="T2" fmla="*/ 0 w 17"/>
                <a:gd name="T3" fmla="*/ 59 h 59"/>
                <a:gd name="T4" fmla="*/ 0 w 17"/>
                <a:gd name="T5" fmla="*/ 59 h 59"/>
                <a:gd name="T6" fmla="*/ 17 w 17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" h="59">
                  <a:moveTo>
                    <a:pt x="17" y="0"/>
                  </a:moveTo>
                  <a:cubicBezTo>
                    <a:pt x="0" y="59"/>
                    <a:pt x="0" y="59"/>
                    <a:pt x="0" y="5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17" y="0"/>
                    <a:pt x="17" y="0"/>
                    <a:pt x="17" y="0"/>
                  </a:cubicBezTo>
                </a:path>
              </a:pathLst>
            </a:custGeom>
            <a:solidFill>
              <a:srgbClr val="0C28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30" name="ísḻîḋe">
              <a:extLst>
                <a:ext uri="{FF2B5EF4-FFF2-40B4-BE49-F238E27FC236}">
                  <a16:creationId xmlns:a16="http://schemas.microsoft.com/office/drawing/2014/main" id="{9892E377-D703-4EA9-8F72-17E6E3EB5DDC}"/>
                </a:ext>
              </a:extLst>
            </p:cNvPr>
            <p:cNvSpPr/>
            <p:nvPr/>
          </p:nvSpPr>
          <p:spPr bwMode="auto">
            <a:xfrm>
              <a:off x="7165976" y="3746501"/>
              <a:ext cx="282575" cy="300038"/>
            </a:xfrm>
            <a:custGeom>
              <a:avLst/>
              <a:gdLst>
                <a:gd name="T0" fmla="*/ 2 w 75"/>
                <a:gd name="T1" fmla="*/ 0 h 80"/>
                <a:gd name="T2" fmla="*/ 2 w 75"/>
                <a:gd name="T3" fmla="*/ 0 h 80"/>
                <a:gd name="T4" fmla="*/ 0 w 75"/>
                <a:gd name="T5" fmla="*/ 10 h 80"/>
                <a:gd name="T6" fmla="*/ 58 w 75"/>
                <a:gd name="T7" fmla="*/ 80 h 80"/>
                <a:gd name="T8" fmla="*/ 75 w 75"/>
                <a:gd name="T9" fmla="*/ 21 h 80"/>
                <a:gd name="T10" fmla="*/ 2 w 75"/>
                <a:gd name="T11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5" h="80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25" y="25"/>
                    <a:pt x="50" y="53"/>
                    <a:pt x="58" y="80"/>
                  </a:cubicBezTo>
                  <a:cubicBezTo>
                    <a:pt x="75" y="21"/>
                    <a:pt x="75" y="21"/>
                    <a:pt x="75" y="21"/>
                  </a:cubicBezTo>
                  <a:cubicBezTo>
                    <a:pt x="2" y="0"/>
                    <a:pt x="2" y="0"/>
                    <a:pt x="2" y="0"/>
                  </a:cubicBezTo>
                </a:path>
              </a:pathLst>
            </a:custGeom>
            <a:solidFill>
              <a:srgbClr val="B8DF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31" name="išlïdè">
              <a:extLst>
                <a:ext uri="{FF2B5EF4-FFF2-40B4-BE49-F238E27FC236}">
                  <a16:creationId xmlns:a16="http://schemas.microsoft.com/office/drawing/2014/main" id="{4751F3D8-4AD6-4921-BB25-E62569E2C514}"/>
                </a:ext>
              </a:extLst>
            </p:cNvPr>
            <p:cNvSpPr/>
            <p:nvPr/>
          </p:nvSpPr>
          <p:spPr bwMode="auto">
            <a:xfrm>
              <a:off x="7305676" y="3760789"/>
              <a:ext cx="19050" cy="15875"/>
            </a:xfrm>
            <a:custGeom>
              <a:avLst/>
              <a:gdLst>
                <a:gd name="T0" fmla="*/ 4 w 5"/>
                <a:gd name="T1" fmla="*/ 3 h 4"/>
                <a:gd name="T2" fmla="*/ 3 w 5"/>
                <a:gd name="T3" fmla="*/ 0 h 4"/>
                <a:gd name="T4" fmla="*/ 0 w 5"/>
                <a:gd name="T5" fmla="*/ 1 h 4"/>
                <a:gd name="T6" fmla="*/ 2 w 5"/>
                <a:gd name="T7" fmla="*/ 4 h 4"/>
                <a:gd name="T8" fmla="*/ 4 w 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4">
                  <a:moveTo>
                    <a:pt x="4" y="3"/>
                  </a:moveTo>
                  <a:cubicBezTo>
                    <a:pt x="5" y="2"/>
                    <a:pt x="4" y="0"/>
                    <a:pt x="3" y="0"/>
                  </a:cubicBezTo>
                  <a:cubicBezTo>
                    <a:pt x="2" y="0"/>
                    <a:pt x="1" y="0"/>
                    <a:pt x="0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3" y="4"/>
                    <a:pt x="4" y="4"/>
                    <a:pt x="4" y="3"/>
                  </a:cubicBezTo>
                  <a:close/>
                </a:path>
              </a:pathLst>
            </a:custGeom>
            <a:solidFill>
              <a:srgbClr val="0F2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32" name="îŝḷïḍè">
              <a:extLst>
                <a:ext uri="{FF2B5EF4-FFF2-40B4-BE49-F238E27FC236}">
                  <a16:creationId xmlns:a16="http://schemas.microsoft.com/office/drawing/2014/main" id="{6523267C-E84B-415F-9B3A-7A240B7B9F31}"/>
                </a:ext>
              </a:extLst>
            </p:cNvPr>
            <p:cNvSpPr/>
            <p:nvPr/>
          </p:nvSpPr>
          <p:spPr bwMode="auto">
            <a:xfrm>
              <a:off x="7162801" y="4219576"/>
              <a:ext cx="38100" cy="38100"/>
            </a:xfrm>
            <a:custGeom>
              <a:avLst/>
              <a:gdLst>
                <a:gd name="T0" fmla="*/ 9 w 10"/>
                <a:gd name="T1" fmla="*/ 6 h 10"/>
                <a:gd name="T2" fmla="*/ 6 w 10"/>
                <a:gd name="T3" fmla="*/ 1 h 10"/>
                <a:gd name="T4" fmla="*/ 1 w 10"/>
                <a:gd name="T5" fmla="*/ 4 h 10"/>
                <a:gd name="T6" fmla="*/ 4 w 10"/>
                <a:gd name="T7" fmla="*/ 9 h 10"/>
                <a:gd name="T8" fmla="*/ 9 w 10"/>
                <a:gd name="T9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0">
                  <a:moveTo>
                    <a:pt x="9" y="6"/>
                  </a:moveTo>
                  <a:cubicBezTo>
                    <a:pt x="10" y="4"/>
                    <a:pt x="8" y="1"/>
                    <a:pt x="6" y="1"/>
                  </a:cubicBezTo>
                  <a:cubicBezTo>
                    <a:pt x="4" y="0"/>
                    <a:pt x="1" y="1"/>
                    <a:pt x="1" y="4"/>
                  </a:cubicBezTo>
                  <a:cubicBezTo>
                    <a:pt x="0" y="6"/>
                    <a:pt x="1" y="8"/>
                    <a:pt x="4" y="9"/>
                  </a:cubicBezTo>
                  <a:cubicBezTo>
                    <a:pt x="6" y="10"/>
                    <a:pt x="8" y="8"/>
                    <a:pt x="9" y="6"/>
                  </a:cubicBezTo>
                  <a:close/>
                </a:path>
              </a:pathLst>
            </a:custGeom>
            <a:solidFill>
              <a:srgbClr val="0F2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33" name="i$ḻíḍé">
              <a:extLst>
                <a:ext uri="{FF2B5EF4-FFF2-40B4-BE49-F238E27FC236}">
                  <a16:creationId xmlns:a16="http://schemas.microsoft.com/office/drawing/2014/main" id="{921DE243-7A38-4D9E-8830-1078A98CEF80}"/>
                </a:ext>
              </a:extLst>
            </p:cNvPr>
            <p:cNvSpPr/>
            <p:nvPr/>
          </p:nvSpPr>
          <p:spPr bwMode="auto">
            <a:xfrm>
              <a:off x="8883651" y="3505201"/>
              <a:ext cx="525463" cy="647700"/>
            </a:xfrm>
            <a:custGeom>
              <a:avLst/>
              <a:gdLst>
                <a:gd name="T0" fmla="*/ 132 w 140"/>
                <a:gd name="T1" fmla="*/ 147 h 172"/>
                <a:gd name="T2" fmla="*/ 49 w 140"/>
                <a:gd name="T3" fmla="*/ 170 h 172"/>
                <a:gd name="T4" fmla="*/ 37 w 140"/>
                <a:gd name="T5" fmla="*/ 164 h 172"/>
                <a:gd name="T6" fmla="*/ 2 w 140"/>
                <a:gd name="T7" fmla="*/ 37 h 172"/>
                <a:gd name="T8" fmla="*/ 8 w 140"/>
                <a:gd name="T9" fmla="*/ 25 h 172"/>
                <a:gd name="T10" fmla="*/ 91 w 140"/>
                <a:gd name="T11" fmla="*/ 1 h 172"/>
                <a:gd name="T12" fmla="*/ 103 w 140"/>
                <a:gd name="T13" fmla="*/ 8 h 172"/>
                <a:gd name="T14" fmla="*/ 138 w 140"/>
                <a:gd name="T15" fmla="*/ 135 h 172"/>
                <a:gd name="T16" fmla="*/ 132 w 140"/>
                <a:gd name="T17" fmla="*/ 147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0" h="172">
                  <a:moveTo>
                    <a:pt x="132" y="147"/>
                  </a:moveTo>
                  <a:cubicBezTo>
                    <a:pt x="49" y="170"/>
                    <a:pt x="49" y="170"/>
                    <a:pt x="49" y="170"/>
                  </a:cubicBezTo>
                  <a:cubicBezTo>
                    <a:pt x="44" y="172"/>
                    <a:pt x="39" y="169"/>
                    <a:pt x="37" y="164"/>
                  </a:cubicBezTo>
                  <a:cubicBezTo>
                    <a:pt x="2" y="37"/>
                    <a:pt x="2" y="37"/>
                    <a:pt x="2" y="37"/>
                  </a:cubicBezTo>
                  <a:cubicBezTo>
                    <a:pt x="0" y="31"/>
                    <a:pt x="3" y="26"/>
                    <a:pt x="8" y="25"/>
                  </a:cubicBezTo>
                  <a:cubicBezTo>
                    <a:pt x="91" y="1"/>
                    <a:pt x="91" y="1"/>
                    <a:pt x="91" y="1"/>
                  </a:cubicBezTo>
                  <a:cubicBezTo>
                    <a:pt x="96" y="0"/>
                    <a:pt x="101" y="3"/>
                    <a:pt x="103" y="8"/>
                  </a:cubicBezTo>
                  <a:cubicBezTo>
                    <a:pt x="138" y="135"/>
                    <a:pt x="138" y="135"/>
                    <a:pt x="138" y="135"/>
                  </a:cubicBezTo>
                  <a:cubicBezTo>
                    <a:pt x="140" y="140"/>
                    <a:pt x="137" y="146"/>
                    <a:pt x="132" y="147"/>
                  </a:cubicBezTo>
                  <a:close/>
                </a:path>
              </a:pathLst>
            </a:custGeom>
            <a:solidFill>
              <a:srgbClr val="0F2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34" name="íŝḻîḍé">
              <a:extLst>
                <a:ext uri="{FF2B5EF4-FFF2-40B4-BE49-F238E27FC236}">
                  <a16:creationId xmlns:a16="http://schemas.microsoft.com/office/drawing/2014/main" id="{297069E5-A230-4340-899D-6DFFE477B40D}"/>
                </a:ext>
              </a:extLst>
            </p:cNvPr>
            <p:cNvSpPr/>
            <p:nvPr/>
          </p:nvSpPr>
          <p:spPr bwMode="auto">
            <a:xfrm>
              <a:off x="8897938" y="3521076"/>
              <a:ext cx="492125" cy="615950"/>
            </a:xfrm>
            <a:custGeom>
              <a:avLst/>
              <a:gdLst>
                <a:gd name="T0" fmla="*/ 44 w 131"/>
                <a:gd name="T1" fmla="*/ 163 h 164"/>
                <a:gd name="T2" fmla="*/ 37 w 131"/>
                <a:gd name="T3" fmla="*/ 159 h 164"/>
                <a:gd name="T4" fmla="*/ 1 w 131"/>
                <a:gd name="T5" fmla="*/ 31 h 164"/>
                <a:gd name="T6" fmla="*/ 5 w 131"/>
                <a:gd name="T7" fmla="*/ 24 h 164"/>
                <a:gd name="T8" fmla="*/ 88 w 131"/>
                <a:gd name="T9" fmla="*/ 1 h 164"/>
                <a:gd name="T10" fmla="*/ 95 w 131"/>
                <a:gd name="T11" fmla="*/ 5 h 164"/>
                <a:gd name="T12" fmla="*/ 131 w 131"/>
                <a:gd name="T13" fmla="*/ 132 h 164"/>
                <a:gd name="T14" fmla="*/ 127 w 131"/>
                <a:gd name="T15" fmla="*/ 140 h 164"/>
                <a:gd name="T16" fmla="*/ 44 w 131"/>
                <a:gd name="T17" fmla="*/ 163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1" h="164">
                  <a:moveTo>
                    <a:pt x="44" y="163"/>
                  </a:moveTo>
                  <a:cubicBezTo>
                    <a:pt x="41" y="164"/>
                    <a:pt x="38" y="162"/>
                    <a:pt x="37" y="159"/>
                  </a:cubicBezTo>
                  <a:cubicBezTo>
                    <a:pt x="1" y="31"/>
                    <a:pt x="1" y="31"/>
                    <a:pt x="1" y="31"/>
                  </a:cubicBezTo>
                  <a:cubicBezTo>
                    <a:pt x="0" y="28"/>
                    <a:pt x="2" y="25"/>
                    <a:pt x="5" y="24"/>
                  </a:cubicBezTo>
                  <a:cubicBezTo>
                    <a:pt x="88" y="1"/>
                    <a:pt x="88" y="1"/>
                    <a:pt x="88" y="1"/>
                  </a:cubicBezTo>
                  <a:cubicBezTo>
                    <a:pt x="91" y="0"/>
                    <a:pt x="94" y="2"/>
                    <a:pt x="95" y="5"/>
                  </a:cubicBezTo>
                  <a:cubicBezTo>
                    <a:pt x="131" y="132"/>
                    <a:pt x="131" y="132"/>
                    <a:pt x="131" y="132"/>
                  </a:cubicBezTo>
                  <a:cubicBezTo>
                    <a:pt x="131" y="135"/>
                    <a:pt x="130" y="139"/>
                    <a:pt x="127" y="140"/>
                  </a:cubicBezTo>
                  <a:lnTo>
                    <a:pt x="44" y="163"/>
                  </a:lnTo>
                  <a:close/>
                </a:path>
              </a:pathLst>
            </a:custGeom>
            <a:solidFill>
              <a:srgbClr val="0D29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35" name="iSḻíďé">
              <a:extLst>
                <a:ext uri="{FF2B5EF4-FFF2-40B4-BE49-F238E27FC236}">
                  <a16:creationId xmlns:a16="http://schemas.microsoft.com/office/drawing/2014/main" id="{0E11D042-595E-4CD1-9C1C-668FCAF854F1}"/>
                </a:ext>
              </a:extLst>
            </p:cNvPr>
            <p:cNvSpPr/>
            <p:nvPr/>
          </p:nvSpPr>
          <p:spPr bwMode="auto">
            <a:xfrm>
              <a:off x="9134476" y="4021139"/>
              <a:ext cx="150813" cy="63500"/>
            </a:xfrm>
            <a:custGeom>
              <a:avLst/>
              <a:gdLst>
                <a:gd name="T0" fmla="*/ 95 w 95"/>
                <a:gd name="T1" fmla="*/ 14 h 40"/>
                <a:gd name="T2" fmla="*/ 3 w 95"/>
                <a:gd name="T3" fmla="*/ 40 h 40"/>
                <a:gd name="T4" fmla="*/ 0 w 95"/>
                <a:gd name="T5" fmla="*/ 26 h 40"/>
                <a:gd name="T6" fmla="*/ 90 w 95"/>
                <a:gd name="T7" fmla="*/ 0 h 40"/>
                <a:gd name="T8" fmla="*/ 95 w 95"/>
                <a:gd name="T9" fmla="*/ 14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40">
                  <a:moveTo>
                    <a:pt x="95" y="14"/>
                  </a:moveTo>
                  <a:lnTo>
                    <a:pt x="3" y="40"/>
                  </a:lnTo>
                  <a:lnTo>
                    <a:pt x="0" y="26"/>
                  </a:lnTo>
                  <a:lnTo>
                    <a:pt x="90" y="0"/>
                  </a:lnTo>
                  <a:lnTo>
                    <a:pt x="95" y="14"/>
                  </a:lnTo>
                  <a:close/>
                </a:path>
              </a:pathLst>
            </a:custGeom>
            <a:solidFill>
              <a:srgbClr val="0F2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36" name="ïṩ1íḋé">
              <a:extLst>
                <a:ext uri="{FF2B5EF4-FFF2-40B4-BE49-F238E27FC236}">
                  <a16:creationId xmlns:a16="http://schemas.microsoft.com/office/drawing/2014/main" id="{B5281F8C-3F67-49D1-AB5D-2BE8CCC99780}"/>
                </a:ext>
              </a:extLst>
            </p:cNvPr>
            <p:cNvSpPr/>
            <p:nvPr/>
          </p:nvSpPr>
          <p:spPr bwMode="auto">
            <a:xfrm>
              <a:off x="8820151" y="3317876"/>
              <a:ext cx="88900" cy="104775"/>
            </a:xfrm>
            <a:custGeom>
              <a:avLst/>
              <a:gdLst>
                <a:gd name="T0" fmla="*/ 6 w 24"/>
                <a:gd name="T1" fmla="*/ 27 h 28"/>
                <a:gd name="T2" fmla="*/ 0 w 24"/>
                <a:gd name="T3" fmla="*/ 6 h 28"/>
                <a:gd name="T4" fmla="*/ 1 w 24"/>
                <a:gd name="T5" fmla="*/ 5 h 28"/>
                <a:gd name="T6" fmla="*/ 17 w 24"/>
                <a:gd name="T7" fmla="*/ 0 h 28"/>
                <a:gd name="T8" fmla="*/ 18 w 24"/>
                <a:gd name="T9" fmla="*/ 1 h 28"/>
                <a:gd name="T10" fmla="*/ 24 w 24"/>
                <a:gd name="T11" fmla="*/ 22 h 28"/>
                <a:gd name="T12" fmla="*/ 23 w 24"/>
                <a:gd name="T13" fmla="*/ 23 h 28"/>
                <a:gd name="T14" fmla="*/ 7 w 24"/>
                <a:gd name="T15" fmla="*/ 28 h 28"/>
                <a:gd name="T16" fmla="*/ 6 w 24"/>
                <a:gd name="T17" fmla="*/ 2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28">
                  <a:moveTo>
                    <a:pt x="6" y="27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0" y="5"/>
                    <a:pt x="1" y="5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0"/>
                    <a:pt x="18" y="1"/>
                    <a:pt x="18" y="1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4" y="23"/>
                    <a:pt x="24" y="23"/>
                    <a:pt x="23" y="23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8"/>
                    <a:pt x="6" y="28"/>
                    <a:pt x="6" y="27"/>
                  </a:cubicBezTo>
                  <a:close/>
                </a:path>
              </a:pathLst>
            </a:custGeom>
            <a:solidFill>
              <a:srgbClr val="0F2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37" name="išḻíḑe">
              <a:extLst>
                <a:ext uri="{FF2B5EF4-FFF2-40B4-BE49-F238E27FC236}">
                  <a16:creationId xmlns:a16="http://schemas.microsoft.com/office/drawing/2014/main" id="{80D33797-38F0-4AFC-A4D6-5CBA0AEA59BF}"/>
                </a:ext>
              </a:extLst>
            </p:cNvPr>
            <p:cNvSpPr/>
            <p:nvPr/>
          </p:nvSpPr>
          <p:spPr bwMode="auto">
            <a:xfrm>
              <a:off x="8853488" y="3408363"/>
              <a:ext cx="49213" cy="25400"/>
            </a:xfrm>
            <a:custGeom>
              <a:avLst/>
              <a:gdLst>
                <a:gd name="T0" fmla="*/ 0 w 13"/>
                <a:gd name="T1" fmla="*/ 6 h 7"/>
                <a:gd name="T2" fmla="*/ 0 w 13"/>
                <a:gd name="T3" fmla="*/ 3 h 7"/>
                <a:gd name="T4" fmla="*/ 12 w 13"/>
                <a:gd name="T5" fmla="*/ 0 h 7"/>
                <a:gd name="T6" fmla="*/ 13 w 13"/>
                <a:gd name="T7" fmla="*/ 3 h 7"/>
                <a:gd name="T8" fmla="*/ 12 w 13"/>
                <a:gd name="T9" fmla="*/ 4 h 7"/>
                <a:gd name="T10" fmla="*/ 2 w 13"/>
                <a:gd name="T11" fmla="*/ 7 h 7"/>
                <a:gd name="T12" fmla="*/ 0 w 13"/>
                <a:gd name="T13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" h="7">
                  <a:moveTo>
                    <a:pt x="0" y="6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4"/>
                    <a:pt x="12" y="4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1" y="7"/>
                    <a:pt x="0" y="6"/>
                  </a:cubicBezTo>
                  <a:close/>
                </a:path>
              </a:pathLst>
            </a:custGeom>
            <a:solidFill>
              <a:srgbClr val="0F2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38" name="îṣḷiḑè">
              <a:extLst>
                <a:ext uri="{FF2B5EF4-FFF2-40B4-BE49-F238E27FC236}">
                  <a16:creationId xmlns:a16="http://schemas.microsoft.com/office/drawing/2014/main" id="{E622ED6E-0E89-4473-A7CB-2F808F035323}"/>
                </a:ext>
              </a:extLst>
            </p:cNvPr>
            <p:cNvSpPr/>
            <p:nvPr/>
          </p:nvSpPr>
          <p:spPr bwMode="auto">
            <a:xfrm>
              <a:off x="8815388" y="3284538"/>
              <a:ext cx="60325" cy="52388"/>
            </a:xfrm>
            <a:custGeom>
              <a:avLst/>
              <a:gdLst>
                <a:gd name="T0" fmla="*/ 7 w 38"/>
                <a:gd name="T1" fmla="*/ 33 h 33"/>
                <a:gd name="T2" fmla="*/ 0 w 38"/>
                <a:gd name="T3" fmla="*/ 9 h 33"/>
                <a:gd name="T4" fmla="*/ 33 w 38"/>
                <a:gd name="T5" fmla="*/ 0 h 33"/>
                <a:gd name="T6" fmla="*/ 38 w 38"/>
                <a:gd name="T7" fmla="*/ 23 h 33"/>
                <a:gd name="T8" fmla="*/ 7 w 38"/>
                <a:gd name="T9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3">
                  <a:moveTo>
                    <a:pt x="7" y="33"/>
                  </a:moveTo>
                  <a:lnTo>
                    <a:pt x="0" y="9"/>
                  </a:lnTo>
                  <a:lnTo>
                    <a:pt x="33" y="0"/>
                  </a:lnTo>
                  <a:lnTo>
                    <a:pt x="38" y="23"/>
                  </a:lnTo>
                  <a:lnTo>
                    <a:pt x="7" y="33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39" name="íSḷíḋé">
              <a:extLst>
                <a:ext uri="{FF2B5EF4-FFF2-40B4-BE49-F238E27FC236}">
                  <a16:creationId xmlns:a16="http://schemas.microsoft.com/office/drawing/2014/main" id="{17D80B68-F82E-4D5F-B120-35ED1E4797ED}"/>
                </a:ext>
              </a:extLst>
            </p:cNvPr>
            <p:cNvSpPr/>
            <p:nvPr/>
          </p:nvSpPr>
          <p:spPr bwMode="auto">
            <a:xfrm>
              <a:off x="8850313" y="3295651"/>
              <a:ext cx="14288" cy="25400"/>
            </a:xfrm>
            <a:custGeom>
              <a:avLst/>
              <a:gdLst>
                <a:gd name="T0" fmla="*/ 4 w 9"/>
                <a:gd name="T1" fmla="*/ 16 h 16"/>
                <a:gd name="T2" fmla="*/ 0 w 9"/>
                <a:gd name="T3" fmla="*/ 0 h 16"/>
                <a:gd name="T4" fmla="*/ 4 w 9"/>
                <a:gd name="T5" fmla="*/ 0 h 16"/>
                <a:gd name="T6" fmla="*/ 9 w 9"/>
                <a:gd name="T7" fmla="*/ 14 h 16"/>
                <a:gd name="T8" fmla="*/ 4 w 9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6">
                  <a:moveTo>
                    <a:pt x="4" y="16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9" y="14"/>
                  </a:lnTo>
                  <a:lnTo>
                    <a:pt x="4" y="16"/>
                  </a:ln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40" name="iṥļîḑe">
              <a:extLst>
                <a:ext uri="{FF2B5EF4-FFF2-40B4-BE49-F238E27FC236}">
                  <a16:creationId xmlns:a16="http://schemas.microsoft.com/office/drawing/2014/main" id="{FBECE35A-B5EC-42F6-A763-3E42D84EDA5F}"/>
                </a:ext>
              </a:extLst>
            </p:cNvPr>
            <p:cNvSpPr/>
            <p:nvPr/>
          </p:nvSpPr>
          <p:spPr bwMode="auto">
            <a:xfrm>
              <a:off x="8831263" y="3298826"/>
              <a:ext cx="11113" cy="26988"/>
            </a:xfrm>
            <a:custGeom>
              <a:avLst/>
              <a:gdLst>
                <a:gd name="T0" fmla="*/ 4 w 7"/>
                <a:gd name="T1" fmla="*/ 17 h 17"/>
                <a:gd name="T2" fmla="*/ 0 w 7"/>
                <a:gd name="T3" fmla="*/ 3 h 17"/>
                <a:gd name="T4" fmla="*/ 4 w 7"/>
                <a:gd name="T5" fmla="*/ 0 h 17"/>
                <a:gd name="T6" fmla="*/ 7 w 7"/>
                <a:gd name="T7" fmla="*/ 17 h 17"/>
                <a:gd name="T8" fmla="*/ 4 w 7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17">
                  <a:moveTo>
                    <a:pt x="4" y="17"/>
                  </a:moveTo>
                  <a:lnTo>
                    <a:pt x="0" y="3"/>
                  </a:lnTo>
                  <a:lnTo>
                    <a:pt x="4" y="0"/>
                  </a:lnTo>
                  <a:lnTo>
                    <a:pt x="7" y="17"/>
                  </a:lnTo>
                  <a:lnTo>
                    <a:pt x="4" y="17"/>
                  </a:ln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41" name="íṡḷíďê">
              <a:extLst>
                <a:ext uri="{FF2B5EF4-FFF2-40B4-BE49-F238E27FC236}">
                  <a16:creationId xmlns:a16="http://schemas.microsoft.com/office/drawing/2014/main" id="{8690269A-9406-4420-A9FE-67F1EAC8897B}"/>
                </a:ext>
              </a:extLst>
            </p:cNvPr>
            <p:cNvSpPr/>
            <p:nvPr/>
          </p:nvSpPr>
          <p:spPr bwMode="auto">
            <a:xfrm>
              <a:off x="8872538" y="3381376"/>
              <a:ext cx="330200" cy="184150"/>
            </a:xfrm>
            <a:custGeom>
              <a:avLst/>
              <a:gdLst>
                <a:gd name="T0" fmla="*/ 0 w 88"/>
                <a:gd name="T1" fmla="*/ 13 h 49"/>
                <a:gd name="T2" fmla="*/ 1 w 88"/>
                <a:gd name="T3" fmla="*/ 17 h 49"/>
                <a:gd name="T4" fmla="*/ 9 w 88"/>
                <a:gd name="T5" fmla="*/ 23 h 49"/>
                <a:gd name="T6" fmla="*/ 11 w 88"/>
                <a:gd name="T7" fmla="*/ 23 h 49"/>
                <a:gd name="T8" fmla="*/ 78 w 88"/>
                <a:gd name="T9" fmla="*/ 4 h 49"/>
                <a:gd name="T10" fmla="*/ 80 w 88"/>
                <a:gd name="T11" fmla="*/ 4 h 49"/>
                <a:gd name="T12" fmla="*/ 84 w 88"/>
                <a:gd name="T13" fmla="*/ 7 h 49"/>
                <a:gd name="T14" fmla="*/ 84 w 88"/>
                <a:gd name="T15" fmla="*/ 9 h 49"/>
                <a:gd name="T16" fmla="*/ 84 w 88"/>
                <a:gd name="T17" fmla="*/ 10 h 49"/>
                <a:gd name="T18" fmla="*/ 81 w 88"/>
                <a:gd name="T19" fmla="*/ 14 h 49"/>
                <a:gd name="T20" fmla="*/ 14 w 88"/>
                <a:gd name="T21" fmla="*/ 33 h 49"/>
                <a:gd name="T22" fmla="*/ 8 w 88"/>
                <a:gd name="T23" fmla="*/ 41 h 49"/>
                <a:gd name="T24" fmla="*/ 9 w 88"/>
                <a:gd name="T25" fmla="*/ 43 h 49"/>
                <a:gd name="T26" fmla="*/ 16 w 88"/>
                <a:gd name="T27" fmla="*/ 49 h 49"/>
                <a:gd name="T28" fmla="*/ 19 w 88"/>
                <a:gd name="T29" fmla="*/ 48 h 49"/>
                <a:gd name="T30" fmla="*/ 46 w 88"/>
                <a:gd name="T31" fmla="*/ 41 h 49"/>
                <a:gd name="T32" fmla="*/ 47 w 88"/>
                <a:gd name="T33" fmla="*/ 40 h 49"/>
                <a:gd name="T34" fmla="*/ 51 w 88"/>
                <a:gd name="T35" fmla="*/ 43 h 49"/>
                <a:gd name="T36" fmla="*/ 52 w 88"/>
                <a:gd name="T37" fmla="*/ 46 h 49"/>
                <a:gd name="T38" fmla="*/ 56 w 88"/>
                <a:gd name="T39" fmla="*/ 45 h 49"/>
                <a:gd name="T40" fmla="*/ 55 w 88"/>
                <a:gd name="T41" fmla="*/ 42 h 49"/>
                <a:gd name="T42" fmla="*/ 47 w 88"/>
                <a:gd name="T43" fmla="*/ 37 h 49"/>
                <a:gd name="T44" fmla="*/ 45 w 88"/>
                <a:gd name="T45" fmla="*/ 37 h 49"/>
                <a:gd name="T46" fmla="*/ 18 w 88"/>
                <a:gd name="T47" fmla="*/ 45 h 49"/>
                <a:gd name="T48" fmla="*/ 16 w 88"/>
                <a:gd name="T49" fmla="*/ 45 h 49"/>
                <a:gd name="T50" fmla="*/ 12 w 88"/>
                <a:gd name="T51" fmla="*/ 42 h 49"/>
                <a:gd name="T52" fmla="*/ 12 w 88"/>
                <a:gd name="T53" fmla="*/ 41 h 49"/>
                <a:gd name="T54" fmla="*/ 15 w 88"/>
                <a:gd name="T55" fmla="*/ 36 h 49"/>
                <a:gd name="T56" fmla="*/ 82 w 88"/>
                <a:gd name="T57" fmla="*/ 18 h 49"/>
                <a:gd name="T58" fmla="*/ 88 w 88"/>
                <a:gd name="T59" fmla="*/ 10 h 49"/>
                <a:gd name="T60" fmla="*/ 88 w 88"/>
                <a:gd name="T61" fmla="*/ 8 h 49"/>
                <a:gd name="T62" fmla="*/ 87 w 88"/>
                <a:gd name="T63" fmla="*/ 6 h 49"/>
                <a:gd name="T64" fmla="*/ 80 w 88"/>
                <a:gd name="T65" fmla="*/ 0 h 49"/>
                <a:gd name="T66" fmla="*/ 77 w 88"/>
                <a:gd name="T67" fmla="*/ 0 h 49"/>
                <a:gd name="T68" fmla="*/ 10 w 88"/>
                <a:gd name="T69" fmla="*/ 19 h 49"/>
                <a:gd name="T70" fmla="*/ 9 w 88"/>
                <a:gd name="T71" fmla="*/ 19 h 49"/>
                <a:gd name="T72" fmla="*/ 5 w 88"/>
                <a:gd name="T73" fmla="*/ 16 h 49"/>
                <a:gd name="T74" fmla="*/ 4 w 88"/>
                <a:gd name="T75" fmla="*/ 12 h 49"/>
                <a:gd name="T76" fmla="*/ 0 w 88"/>
                <a:gd name="T77" fmla="*/ 1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8" h="49">
                  <a:moveTo>
                    <a:pt x="0" y="13"/>
                  </a:moveTo>
                  <a:cubicBezTo>
                    <a:pt x="1" y="17"/>
                    <a:pt x="1" y="17"/>
                    <a:pt x="1" y="17"/>
                  </a:cubicBezTo>
                  <a:cubicBezTo>
                    <a:pt x="2" y="21"/>
                    <a:pt x="6" y="23"/>
                    <a:pt x="9" y="23"/>
                  </a:cubicBezTo>
                  <a:cubicBezTo>
                    <a:pt x="10" y="23"/>
                    <a:pt x="11" y="23"/>
                    <a:pt x="11" y="23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79" y="4"/>
                    <a:pt x="79" y="4"/>
                    <a:pt x="80" y="4"/>
                  </a:cubicBezTo>
                  <a:cubicBezTo>
                    <a:pt x="81" y="4"/>
                    <a:pt x="83" y="5"/>
                    <a:pt x="84" y="7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84" y="9"/>
                    <a:pt x="84" y="10"/>
                    <a:pt x="84" y="10"/>
                  </a:cubicBezTo>
                  <a:cubicBezTo>
                    <a:pt x="84" y="12"/>
                    <a:pt x="83" y="14"/>
                    <a:pt x="81" y="14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11" y="34"/>
                    <a:pt x="8" y="37"/>
                    <a:pt x="8" y="41"/>
                  </a:cubicBezTo>
                  <a:cubicBezTo>
                    <a:pt x="8" y="41"/>
                    <a:pt x="9" y="42"/>
                    <a:pt x="9" y="43"/>
                  </a:cubicBezTo>
                  <a:cubicBezTo>
                    <a:pt x="10" y="46"/>
                    <a:pt x="13" y="49"/>
                    <a:pt x="16" y="49"/>
                  </a:cubicBezTo>
                  <a:cubicBezTo>
                    <a:pt x="17" y="49"/>
                    <a:pt x="18" y="48"/>
                    <a:pt x="19" y="48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6" y="40"/>
                    <a:pt x="47" y="40"/>
                    <a:pt x="47" y="40"/>
                  </a:cubicBezTo>
                  <a:cubicBezTo>
                    <a:pt x="49" y="40"/>
                    <a:pt x="51" y="42"/>
                    <a:pt x="51" y="43"/>
                  </a:cubicBezTo>
                  <a:cubicBezTo>
                    <a:pt x="52" y="46"/>
                    <a:pt x="52" y="46"/>
                    <a:pt x="52" y="46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5" y="42"/>
                    <a:pt x="55" y="42"/>
                    <a:pt x="55" y="42"/>
                  </a:cubicBezTo>
                  <a:cubicBezTo>
                    <a:pt x="54" y="39"/>
                    <a:pt x="51" y="37"/>
                    <a:pt x="47" y="37"/>
                  </a:cubicBezTo>
                  <a:cubicBezTo>
                    <a:pt x="47" y="37"/>
                    <a:pt x="46" y="37"/>
                    <a:pt x="45" y="37"/>
                  </a:cubicBezTo>
                  <a:cubicBezTo>
                    <a:pt x="18" y="45"/>
                    <a:pt x="18" y="45"/>
                    <a:pt x="18" y="45"/>
                  </a:cubicBezTo>
                  <a:cubicBezTo>
                    <a:pt x="17" y="45"/>
                    <a:pt x="17" y="45"/>
                    <a:pt x="16" y="45"/>
                  </a:cubicBezTo>
                  <a:cubicBezTo>
                    <a:pt x="15" y="45"/>
                    <a:pt x="13" y="44"/>
                    <a:pt x="12" y="42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2" y="39"/>
                    <a:pt x="13" y="37"/>
                    <a:pt x="15" y="36"/>
                  </a:cubicBezTo>
                  <a:cubicBezTo>
                    <a:pt x="82" y="18"/>
                    <a:pt x="82" y="18"/>
                    <a:pt x="82" y="18"/>
                  </a:cubicBezTo>
                  <a:cubicBezTo>
                    <a:pt x="86" y="17"/>
                    <a:pt x="88" y="13"/>
                    <a:pt x="88" y="10"/>
                  </a:cubicBezTo>
                  <a:cubicBezTo>
                    <a:pt x="88" y="9"/>
                    <a:pt x="88" y="9"/>
                    <a:pt x="88" y="8"/>
                  </a:cubicBezTo>
                  <a:cubicBezTo>
                    <a:pt x="87" y="6"/>
                    <a:pt x="87" y="6"/>
                    <a:pt x="87" y="6"/>
                  </a:cubicBezTo>
                  <a:cubicBezTo>
                    <a:pt x="86" y="2"/>
                    <a:pt x="83" y="0"/>
                    <a:pt x="80" y="0"/>
                  </a:cubicBezTo>
                  <a:cubicBezTo>
                    <a:pt x="79" y="0"/>
                    <a:pt x="78" y="0"/>
                    <a:pt x="77" y="0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19"/>
                    <a:pt x="10" y="19"/>
                    <a:pt x="9" y="19"/>
                  </a:cubicBezTo>
                  <a:cubicBezTo>
                    <a:pt x="7" y="19"/>
                    <a:pt x="6" y="18"/>
                    <a:pt x="5" y="16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0" y="13"/>
                    <a:pt x="0" y="13"/>
                    <a:pt x="0" y="13"/>
                  </a:cubicBezTo>
                  <a:close/>
                </a:path>
              </a:pathLst>
            </a:custGeom>
            <a:solidFill>
              <a:srgbClr val="0D29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42" name="íŝḻidè">
              <a:extLst>
                <a:ext uri="{FF2B5EF4-FFF2-40B4-BE49-F238E27FC236}">
                  <a16:creationId xmlns:a16="http://schemas.microsoft.com/office/drawing/2014/main" id="{9A84B5E9-2EC5-488A-B4D3-6490AC0B2195}"/>
                </a:ext>
              </a:extLst>
            </p:cNvPr>
            <p:cNvSpPr/>
            <p:nvPr/>
          </p:nvSpPr>
          <p:spPr bwMode="auto">
            <a:xfrm>
              <a:off x="9067801" y="3589338"/>
              <a:ext cx="30163" cy="14288"/>
            </a:xfrm>
            <a:custGeom>
              <a:avLst/>
              <a:gdLst>
                <a:gd name="T0" fmla="*/ 19 w 19"/>
                <a:gd name="T1" fmla="*/ 4 h 9"/>
                <a:gd name="T2" fmla="*/ 0 w 19"/>
                <a:gd name="T3" fmla="*/ 9 h 9"/>
                <a:gd name="T4" fmla="*/ 0 w 19"/>
                <a:gd name="T5" fmla="*/ 4 h 9"/>
                <a:gd name="T6" fmla="*/ 19 w 19"/>
                <a:gd name="T7" fmla="*/ 0 h 9"/>
                <a:gd name="T8" fmla="*/ 19 w 19"/>
                <a:gd name="T9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9">
                  <a:moveTo>
                    <a:pt x="19" y="4"/>
                  </a:moveTo>
                  <a:lnTo>
                    <a:pt x="0" y="9"/>
                  </a:lnTo>
                  <a:lnTo>
                    <a:pt x="0" y="4"/>
                  </a:lnTo>
                  <a:lnTo>
                    <a:pt x="19" y="0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rgbClr val="35A8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43" name="îš1ïdé">
              <a:extLst>
                <a:ext uri="{FF2B5EF4-FFF2-40B4-BE49-F238E27FC236}">
                  <a16:creationId xmlns:a16="http://schemas.microsoft.com/office/drawing/2014/main" id="{23636CD8-718F-4843-B88A-BD347598B5AA}"/>
                </a:ext>
              </a:extLst>
            </p:cNvPr>
            <p:cNvSpPr/>
            <p:nvPr/>
          </p:nvSpPr>
          <p:spPr bwMode="auto">
            <a:xfrm>
              <a:off x="3101976" y="4164013"/>
              <a:ext cx="657225" cy="657225"/>
            </a:xfrm>
            <a:custGeom>
              <a:avLst/>
              <a:gdLst>
                <a:gd name="T0" fmla="*/ 171 w 175"/>
                <a:gd name="T1" fmla="*/ 110 h 175"/>
                <a:gd name="T2" fmla="*/ 111 w 175"/>
                <a:gd name="T3" fmla="*/ 171 h 175"/>
                <a:gd name="T4" fmla="*/ 97 w 175"/>
                <a:gd name="T5" fmla="*/ 171 h 175"/>
                <a:gd name="T6" fmla="*/ 4 w 175"/>
                <a:gd name="T7" fmla="*/ 78 h 175"/>
                <a:gd name="T8" fmla="*/ 4 w 175"/>
                <a:gd name="T9" fmla="*/ 64 h 175"/>
                <a:gd name="T10" fmla="*/ 64 w 175"/>
                <a:gd name="T11" fmla="*/ 3 h 175"/>
                <a:gd name="T12" fmla="*/ 78 w 175"/>
                <a:gd name="T13" fmla="*/ 3 h 175"/>
                <a:gd name="T14" fmla="*/ 171 w 175"/>
                <a:gd name="T15" fmla="*/ 97 h 175"/>
                <a:gd name="T16" fmla="*/ 171 w 175"/>
                <a:gd name="T17" fmla="*/ 11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5" h="175">
                  <a:moveTo>
                    <a:pt x="171" y="110"/>
                  </a:moveTo>
                  <a:cubicBezTo>
                    <a:pt x="111" y="171"/>
                    <a:pt x="111" y="171"/>
                    <a:pt x="111" y="171"/>
                  </a:cubicBezTo>
                  <a:cubicBezTo>
                    <a:pt x="107" y="175"/>
                    <a:pt x="101" y="175"/>
                    <a:pt x="97" y="171"/>
                  </a:cubicBezTo>
                  <a:cubicBezTo>
                    <a:pt x="4" y="78"/>
                    <a:pt x="4" y="78"/>
                    <a:pt x="4" y="78"/>
                  </a:cubicBezTo>
                  <a:cubicBezTo>
                    <a:pt x="0" y="74"/>
                    <a:pt x="0" y="68"/>
                    <a:pt x="4" y="64"/>
                  </a:cubicBezTo>
                  <a:cubicBezTo>
                    <a:pt x="64" y="3"/>
                    <a:pt x="64" y="3"/>
                    <a:pt x="64" y="3"/>
                  </a:cubicBezTo>
                  <a:cubicBezTo>
                    <a:pt x="68" y="0"/>
                    <a:pt x="74" y="0"/>
                    <a:pt x="78" y="3"/>
                  </a:cubicBezTo>
                  <a:cubicBezTo>
                    <a:pt x="171" y="97"/>
                    <a:pt x="171" y="97"/>
                    <a:pt x="171" y="97"/>
                  </a:cubicBezTo>
                  <a:cubicBezTo>
                    <a:pt x="175" y="101"/>
                    <a:pt x="175" y="107"/>
                    <a:pt x="171" y="110"/>
                  </a:cubicBezTo>
                  <a:close/>
                </a:path>
              </a:pathLst>
            </a:custGeom>
            <a:solidFill>
              <a:srgbClr val="0F2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44" name="ïSļíďê">
              <a:extLst>
                <a:ext uri="{FF2B5EF4-FFF2-40B4-BE49-F238E27FC236}">
                  <a16:creationId xmlns:a16="http://schemas.microsoft.com/office/drawing/2014/main" id="{1C12A47A-3877-4018-A71C-2FCC62E66425}"/>
                </a:ext>
              </a:extLst>
            </p:cNvPr>
            <p:cNvSpPr/>
            <p:nvPr/>
          </p:nvSpPr>
          <p:spPr bwMode="auto">
            <a:xfrm>
              <a:off x="3116263" y="4178301"/>
              <a:ext cx="628650" cy="628650"/>
            </a:xfrm>
            <a:custGeom>
              <a:avLst/>
              <a:gdLst>
                <a:gd name="T0" fmla="*/ 104 w 167"/>
                <a:gd name="T1" fmla="*/ 164 h 167"/>
                <a:gd name="T2" fmla="*/ 96 w 167"/>
                <a:gd name="T3" fmla="*/ 164 h 167"/>
                <a:gd name="T4" fmla="*/ 2 w 167"/>
                <a:gd name="T5" fmla="*/ 71 h 167"/>
                <a:gd name="T6" fmla="*/ 2 w 167"/>
                <a:gd name="T7" fmla="*/ 63 h 167"/>
                <a:gd name="T8" fmla="*/ 63 w 167"/>
                <a:gd name="T9" fmla="*/ 2 h 167"/>
                <a:gd name="T10" fmla="*/ 71 w 167"/>
                <a:gd name="T11" fmla="*/ 2 h 167"/>
                <a:gd name="T12" fmla="*/ 165 w 167"/>
                <a:gd name="T13" fmla="*/ 95 h 167"/>
                <a:gd name="T14" fmla="*/ 165 w 167"/>
                <a:gd name="T15" fmla="*/ 104 h 167"/>
                <a:gd name="T16" fmla="*/ 104 w 167"/>
                <a:gd name="T17" fmla="*/ 16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167">
                  <a:moveTo>
                    <a:pt x="104" y="164"/>
                  </a:moveTo>
                  <a:cubicBezTo>
                    <a:pt x="102" y="167"/>
                    <a:pt x="98" y="167"/>
                    <a:pt x="96" y="164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0" y="69"/>
                    <a:pt x="0" y="65"/>
                    <a:pt x="2" y="63"/>
                  </a:cubicBezTo>
                  <a:cubicBezTo>
                    <a:pt x="63" y="2"/>
                    <a:pt x="63" y="2"/>
                    <a:pt x="63" y="2"/>
                  </a:cubicBezTo>
                  <a:cubicBezTo>
                    <a:pt x="65" y="0"/>
                    <a:pt x="69" y="0"/>
                    <a:pt x="71" y="2"/>
                  </a:cubicBezTo>
                  <a:cubicBezTo>
                    <a:pt x="165" y="95"/>
                    <a:pt x="165" y="95"/>
                    <a:pt x="165" y="95"/>
                  </a:cubicBezTo>
                  <a:cubicBezTo>
                    <a:pt x="167" y="98"/>
                    <a:pt x="167" y="101"/>
                    <a:pt x="165" y="104"/>
                  </a:cubicBezTo>
                  <a:lnTo>
                    <a:pt x="104" y="164"/>
                  </a:lnTo>
                  <a:close/>
                </a:path>
              </a:pathLst>
            </a:custGeom>
            <a:solidFill>
              <a:srgbClr val="0D29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45" name="ïṩlîḋê">
              <a:extLst>
                <a:ext uri="{FF2B5EF4-FFF2-40B4-BE49-F238E27FC236}">
                  <a16:creationId xmlns:a16="http://schemas.microsoft.com/office/drawing/2014/main" id="{E190ED7A-FC86-48EE-B9FD-3A608694B887}"/>
                </a:ext>
              </a:extLst>
            </p:cNvPr>
            <p:cNvSpPr/>
            <p:nvPr/>
          </p:nvSpPr>
          <p:spPr bwMode="auto">
            <a:xfrm>
              <a:off x="3533776" y="4592638"/>
              <a:ext cx="123825" cy="123825"/>
            </a:xfrm>
            <a:custGeom>
              <a:avLst/>
              <a:gdLst>
                <a:gd name="T0" fmla="*/ 78 w 78"/>
                <a:gd name="T1" fmla="*/ 12 h 78"/>
                <a:gd name="T2" fmla="*/ 12 w 78"/>
                <a:gd name="T3" fmla="*/ 78 h 78"/>
                <a:gd name="T4" fmla="*/ 0 w 78"/>
                <a:gd name="T5" fmla="*/ 68 h 78"/>
                <a:gd name="T6" fmla="*/ 66 w 78"/>
                <a:gd name="T7" fmla="*/ 0 h 78"/>
                <a:gd name="T8" fmla="*/ 78 w 78"/>
                <a:gd name="T9" fmla="*/ 12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78">
                  <a:moveTo>
                    <a:pt x="78" y="12"/>
                  </a:moveTo>
                  <a:lnTo>
                    <a:pt x="12" y="78"/>
                  </a:lnTo>
                  <a:lnTo>
                    <a:pt x="0" y="68"/>
                  </a:lnTo>
                  <a:lnTo>
                    <a:pt x="66" y="0"/>
                  </a:lnTo>
                  <a:lnTo>
                    <a:pt x="78" y="12"/>
                  </a:lnTo>
                  <a:close/>
                </a:path>
              </a:pathLst>
            </a:custGeom>
            <a:solidFill>
              <a:srgbClr val="0F2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46" name="iṩľïďe">
              <a:extLst>
                <a:ext uri="{FF2B5EF4-FFF2-40B4-BE49-F238E27FC236}">
                  <a16:creationId xmlns:a16="http://schemas.microsoft.com/office/drawing/2014/main" id="{0DA75C34-0427-4530-AF77-6A0F8E0D3B57}"/>
                </a:ext>
              </a:extLst>
            </p:cNvPr>
            <p:cNvSpPr/>
            <p:nvPr/>
          </p:nvSpPr>
          <p:spPr bwMode="auto">
            <a:xfrm>
              <a:off x="2906713" y="4175126"/>
              <a:ext cx="107950" cy="112713"/>
            </a:xfrm>
            <a:custGeom>
              <a:avLst/>
              <a:gdLst>
                <a:gd name="T0" fmla="*/ 15 w 29"/>
                <a:gd name="T1" fmla="*/ 29 h 30"/>
                <a:gd name="T2" fmla="*/ 0 w 29"/>
                <a:gd name="T3" fmla="*/ 14 h 30"/>
                <a:gd name="T4" fmla="*/ 0 w 29"/>
                <a:gd name="T5" fmla="*/ 12 h 30"/>
                <a:gd name="T6" fmla="*/ 12 w 29"/>
                <a:gd name="T7" fmla="*/ 0 h 30"/>
                <a:gd name="T8" fmla="*/ 14 w 29"/>
                <a:gd name="T9" fmla="*/ 0 h 30"/>
                <a:gd name="T10" fmla="*/ 29 w 29"/>
                <a:gd name="T11" fmla="*/ 16 h 30"/>
                <a:gd name="T12" fmla="*/ 29 w 29"/>
                <a:gd name="T13" fmla="*/ 17 h 30"/>
                <a:gd name="T14" fmla="*/ 17 w 29"/>
                <a:gd name="T15" fmla="*/ 29 h 30"/>
                <a:gd name="T16" fmla="*/ 15 w 29"/>
                <a:gd name="T17" fmla="*/ 2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30">
                  <a:moveTo>
                    <a:pt x="15" y="29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0" y="13"/>
                    <a:pt x="0" y="13"/>
                    <a:pt x="0" y="1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3" y="0"/>
                    <a:pt x="14" y="0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9" y="16"/>
                    <a:pt x="29" y="17"/>
                    <a:pt x="29" y="17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7" y="30"/>
                    <a:pt x="16" y="30"/>
                    <a:pt x="15" y="29"/>
                  </a:cubicBezTo>
                  <a:close/>
                </a:path>
              </a:pathLst>
            </a:custGeom>
            <a:solidFill>
              <a:srgbClr val="0F2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47" name="í$ḷïḓê">
              <a:extLst>
                <a:ext uri="{FF2B5EF4-FFF2-40B4-BE49-F238E27FC236}">
                  <a16:creationId xmlns:a16="http://schemas.microsoft.com/office/drawing/2014/main" id="{D8AB966B-265E-4E45-AB13-C062EB4671AC}"/>
                </a:ext>
              </a:extLst>
            </p:cNvPr>
            <p:cNvSpPr/>
            <p:nvPr/>
          </p:nvSpPr>
          <p:spPr bwMode="auto">
            <a:xfrm>
              <a:off x="2973388" y="4246563"/>
              <a:ext cx="46038" cy="41275"/>
            </a:xfrm>
            <a:custGeom>
              <a:avLst/>
              <a:gdLst>
                <a:gd name="T0" fmla="*/ 2 w 12"/>
                <a:gd name="T1" fmla="*/ 11 h 11"/>
                <a:gd name="T2" fmla="*/ 0 w 12"/>
                <a:gd name="T3" fmla="*/ 9 h 11"/>
                <a:gd name="T4" fmla="*/ 9 w 12"/>
                <a:gd name="T5" fmla="*/ 0 h 11"/>
                <a:gd name="T6" fmla="*/ 12 w 12"/>
                <a:gd name="T7" fmla="*/ 2 h 11"/>
                <a:gd name="T8" fmla="*/ 12 w 12"/>
                <a:gd name="T9" fmla="*/ 3 h 11"/>
                <a:gd name="T10" fmla="*/ 4 w 12"/>
                <a:gd name="T11" fmla="*/ 11 h 11"/>
                <a:gd name="T12" fmla="*/ 2 w 12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" h="11">
                  <a:moveTo>
                    <a:pt x="2" y="11"/>
                  </a:moveTo>
                  <a:cubicBezTo>
                    <a:pt x="0" y="9"/>
                    <a:pt x="0" y="9"/>
                    <a:pt x="0" y="9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3"/>
                    <a:pt x="12" y="3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1"/>
                    <a:pt x="3" y="11"/>
                    <a:pt x="2" y="11"/>
                  </a:cubicBezTo>
                  <a:close/>
                </a:path>
              </a:pathLst>
            </a:custGeom>
            <a:solidFill>
              <a:srgbClr val="0F2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48" name="îśḻíḓè">
              <a:extLst>
                <a:ext uri="{FF2B5EF4-FFF2-40B4-BE49-F238E27FC236}">
                  <a16:creationId xmlns:a16="http://schemas.microsoft.com/office/drawing/2014/main" id="{0E3EDD44-DEC6-4550-BD37-F1CC5C3343F5}"/>
                </a:ext>
              </a:extLst>
            </p:cNvPr>
            <p:cNvSpPr/>
            <p:nvPr/>
          </p:nvSpPr>
          <p:spPr bwMode="auto">
            <a:xfrm>
              <a:off x="2884488" y="4152901"/>
              <a:ext cx="63500" cy="63500"/>
            </a:xfrm>
            <a:custGeom>
              <a:avLst/>
              <a:gdLst>
                <a:gd name="T0" fmla="*/ 16 w 40"/>
                <a:gd name="T1" fmla="*/ 40 h 40"/>
                <a:gd name="T2" fmla="*/ 0 w 40"/>
                <a:gd name="T3" fmla="*/ 23 h 40"/>
                <a:gd name="T4" fmla="*/ 23 w 40"/>
                <a:gd name="T5" fmla="*/ 0 h 40"/>
                <a:gd name="T6" fmla="*/ 40 w 40"/>
                <a:gd name="T7" fmla="*/ 16 h 40"/>
                <a:gd name="T8" fmla="*/ 16 w 40"/>
                <a:gd name="T9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0">
                  <a:moveTo>
                    <a:pt x="16" y="40"/>
                  </a:moveTo>
                  <a:lnTo>
                    <a:pt x="0" y="23"/>
                  </a:lnTo>
                  <a:lnTo>
                    <a:pt x="23" y="0"/>
                  </a:lnTo>
                  <a:lnTo>
                    <a:pt x="40" y="16"/>
                  </a:lnTo>
                  <a:lnTo>
                    <a:pt x="16" y="40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49" name="îśļïḓé">
              <a:extLst>
                <a:ext uri="{FF2B5EF4-FFF2-40B4-BE49-F238E27FC236}">
                  <a16:creationId xmlns:a16="http://schemas.microsoft.com/office/drawing/2014/main" id="{6240C403-E2D9-44F2-B92C-BED208EC1A37}"/>
                </a:ext>
              </a:extLst>
            </p:cNvPr>
            <p:cNvSpPr/>
            <p:nvPr/>
          </p:nvSpPr>
          <p:spPr bwMode="auto">
            <a:xfrm>
              <a:off x="2914651" y="4167188"/>
              <a:ext cx="22225" cy="22225"/>
            </a:xfrm>
            <a:custGeom>
              <a:avLst/>
              <a:gdLst>
                <a:gd name="T0" fmla="*/ 11 w 14"/>
                <a:gd name="T1" fmla="*/ 14 h 14"/>
                <a:gd name="T2" fmla="*/ 0 w 14"/>
                <a:gd name="T3" fmla="*/ 3 h 14"/>
                <a:gd name="T4" fmla="*/ 2 w 14"/>
                <a:gd name="T5" fmla="*/ 0 h 14"/>
                <a:gd name="T6" fmla="*/ 14 w 14"/>
                <a:gd name="T7" fmla="*/ 12 h 14"/>
                <a:gd name="T8" fmla="*/ 11 w 14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11" y="14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14" y="12"/>
                  </a:lnTo>
                  <a:lnTo>
                    <a:pt x="11" y="14"/>
                  </a:ln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0" name="îşļïḑè">
              <a:extLst>
                <a:ext uri="{FF2B5EF4-FFF2-40B4-BE49-F238E27FC236}">
                  <a16:creationId xmlns:a16="http://schemas.microsoft.com/office/drawing/2014/main" id="{C275EB79-56FF-4AB5-8FFC-21EE48A73F03}"/>
                </a:ext>
              </a:extLst>
            </p:cNvPr>
            <p:cNvSpPr/>
            <p:nvPr/>
          </p:nvSpPr>
          <p:spPr bwMode="auto">
            <a:xfrm>
              <a:off x="2898776" y="4183063"/>
              <a:ext cx="22225" cy="22225"/>
            </a:xfrm>
            <a:custGeom>
              <a:avLst/>
              <a:gdLst>
                <a:gd name="T0" fmla="*/ 12 w 14"/>
                <a:gd name="T1" fmla="*/ 14 h 14"/>
                <a:gd name="T2" fmla="*/ 0 w 14"/>
                <a:gd name="T3" fmla="*/ 2 h 14"/>
                <a:gd name="T4" fmla="*/ 2 w 14"/>
                <a:gd name="T5" fmla="*/ 0 h 14"/>
                <a:gd name="T6" fmla="*/ 14 w 14"/>
                <a:gd name="T7" fmla="*/ 12 h 14"/>
                <a:gd name="T8" fmla="*/ 12 w 14"/>
                <a:gd name="T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12" y="14"/>
                  </a:moveTo>
                  <a:lnTo>
                    <a:pt x="0" y="2"/>
                  </a:lnTo>
                  <a:lnTo>
                    <a:pt x="2" y="0"/>
                  </a:lnTo>
                  <a:lnTo>
                    <a:pt x="14" y="12"/>
                  </a:lnTo>
                  <a:lnTo>
                    <a:pt x="12" y="14"/>
                  </a:ln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1" name="îšľiďé">
              <a:extLst>
                <a:ext uri="{FF2B5EF4-FFF2-40B4-BE49-F238E27FC236}">
                  <a16:creationId xmlns:a16="http://schemas.microsoft.com/office/drawing/2014/main" id="{D2E92799-BF2E-4F82-8031-285993DD977D}"/>
                </a:ext>
              </a:extLst>
            </p:cNvPr>
            <p:cNvSpPr/>
            <p:nvPr/>
          </p:nvSpPr>
          <p:spPr bwMode="auto">
            <a:xfrm>
              <a:off x="2997201" y="4084638"/>
              <a:ext cx="285750" cy="285750"/>
            </a:xfrm>
            <a:custGeom>
              <a:avLst/>
              <a:gdLst>
                <a:gd name="T0" fmla="*/ 0 w 76"/>
                <a:gd name="T1" fmla="*/ 51 h 76"/>
                <a:gd name="T2" fmla="*/ 3 w 76"/>
                <a:gd name="T3" fmla="*/ 55 h 76"/>
                <a:gd name="T4" fmla="*/ 9 w 76"/>
                <a:gd name="T5" fmla="*/ 57 h 76"/>
                <a:gd name="T6" fmla="*/ 15 w 76"/>
                <a:gd name="T7" fmla="*/ 55 h 76"/>
                <a:gd name="T8" fmla="*/ 64 w 76"/>
                <a:gd name="T9" fmla="*/ 5 h 76"/>
                <a:gd name="T10" fmla="*/ 67 w 76"/>
                <a:gd name="T11" fmla="*/ 4 h 76"/>
                <a:gd name="T12" fmla="*/ 70 w 76"/>
                <a:gd name="T13" fmla="*/ 5 h 76"/>
                <a:gd name="T14" fmla="*/ 71 w 76"/>
                <a:gd name="T15" fmla="*/ 7 h 76"/>
                <a:gd name="T16" fmla="*/ 73 w 76"/>
                <a:gd name="T17" fmla="*/ 10 h 76"/>
                <a:gd name="T18" fmla="*/ 71 w 76"/>
                <a:gd name="T19" fmla="*/ 13 h 76"/>
                <a:gd name="T20" fmla="*/ 22 w 76"/>
                <a:gd name="T21" fmla="*/ 62 h 76"/>
                <a:gd name="T22" fmla="*/ 20 w 76"/>
                <a:gd name="T23" fmla="*/ 68 h 76"/>
                <a:gd name="T24" fmla="*/ 22 w 76"/>
                <a:gd name="T25" fmla="*/ 73 h 76"/>
                <a:gd name="T26" fmla="*/ 28 w 76"/>
                <a:gd name="T27" fmla="*/ 76 h 76"/>
                <a:gd name="T28" fmla="*/ 34 w 76"/>
                <a:gd name="T29" fmla="*/ 73 h 76"/>
                <a:gd name="T30" fmla="*/ 54 w 76"/>
                <a:gd name="T31" fmla="*/ 53 h 76"/>
                <a:gd name="T32" fmla="*/ 57 w 76"/>
                <a:gd name="T33" fmla="*/ 52 h 76"/>
                <a:gd name="T34" fmla="*/ 60 w 76"/>
                <a:gd name="T35" fmla="*/ 53 h 76"/>
                <a:gd name="T36" fmla="*/ 62 w 76"/>
                <a:gd name="T37" fmla="*/ 55 h 76"/>
                <a:gd name="T38" fmla="*/ 64 w 76"/>
                <a:gd name="T39" fmla="*/ 52 h 76"/>
                <a:gd name="T40" fmla="*/ 62 w 76"/>
                <a:gd name="T41" fmla="*/ 50 h 76"/>
                <a:gd name="T42" fmla="*/ 57 w 76"/>
                <a:gd name="T43" fmla="*/ 48 h 76"/>
                <a:gd name="T44" fmla="*/ 51 w 76"/>
                <a:gd name="T45" fmla="*/ 50 h 76"/>
                <a:gd name="T46" fmla="*/ 31 w 76"/>
                <a:gd name="T47" fmla="*/ 71 h 76"/>
                <a:gd name="T48" fmla="*/ 28 w 76"/>
                <a:gd name="T49" fmla="*/ 72 h 76"/>
                <a:gd name="T50" fmla="*/ 25 w 76"/>
                <a:gd name="T51" fmla="*/ 71 h 76"/>
                <a:gd name="T52" fmla="*/ 24 w 76"/>
                <a:gd name="T53" fmla="*/ 68 h 76"/>
                <a:gd name="T54" fmla="*/ 25 w 76"/>
                <a:gd name="T55" fmla="*/ 65 h 76"/>
                <a:gd name="T56" fmla="*/ 74 w 76"/>
                <a:gd name="T57" fmla="*/ 15 h 76"/>
                <a:gd name="T58" fmla="*/ 76 w 76"/>
                <a:gd name="T59" fmla="*/ 10 h 76"/>
                <a:gd name="T60" fmla="*/ 74 w 76"/>
                <a:gd name="T61" fmla="*/ 4 h 76"/>
                <a:gd name="T62" fmla="*/ 73 w 76"/>
                <a:gd name="T63" fmla="*/ 3 h 76"/>
                <a:gd name="T64" fmla="*/ 67 w 76"/>
                <a:gd name="T65" fmla="*/ 0 h 76"/>
                <a:gd name="T66" fmla="*/ 61 w 76"/>
                <a:gd name="T67" fmla="*/ 3 h 76"/>
                <a:gd name="T68" fmla="*/ 12 w 76"/>
                <a:gd name="T69" fmla="*/ 52 h 76"/>
                <a:gd name="T70" fmla="*/ 9 w 76"/>
                <a:gd name="T71" fmla="*/ 53 h 76"/>
                <a:gd name="T72" fmla="*/ 6 w 76"/>
                <a:gd name="T73" fmla="*/ 52 h 76"/>
                <a:gd name="T74" fmla="*/ 3 w 76"/>
                <a:gd name="T75" fmla="*/ 49 h 76"/>
                <a:gd name="T76" fmla="*/ 0 w 76"/>
                <a:gd name="T77" fmla="*/ 5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6" h="76">
                  <a:moveTo>
                    <a:pt x="0" y="51"/>
                  </a:moveTo>
                  <a:cubicBezTo>
                    <a:pt x="3" y="55"/>
                    <a:pt x="3" y="55"/>
                    <a:pt x="3" y="55"/>
                  </a:cubicBezTo>
                  <a:cubicBezTo>
                    <a:pt x="5" y="56"/>
                    <a:pt x="7" y="57"/>
                    <a:pt x="9" y="57"/>
                  </a:cubicBezTo>
                  <a:cubicBezTo>
                    <a:pt x="11" y="57"/>
                    <a:pt x="13" y="56"/>
                    <a:pt x="15" y="55"/>
                  </a:cubicBezTo>
                  <a:cubicBezTo>
                    <a:pt x="64" y="5"/>
                    <a:pt x="64" y="5"/>
                    <a:pt x="64" y="5"/>
                  </a:cubicBezTo>
                  <a:cubicBezTo>
                    <a:pt x="65" y="5"/>
                    <a:pt x="66" y="4"/>
                    <a:pt x="67" y="4"/>
                  </a:cubicBezTo>
                  <a:cubicBezTo>
                    <a:pt x="68" y="4"/>
                    <a:pt x="69" y="5"/>
                    <a:pt x="70" y="5"/>
                  </a:cubicBezTo>
                  <a:cubicBezTo>
                    <a:pt x="71" y="7"/>
                    <a:pt x="71" y="7"/>
                    <a:pt x="71" y="7"/>
                  </a:cubicBezTo>
                  <a:cubicBezTo>
                    <a:pt x="72" y="8"/>
                    <a:pt x="73" y="9"/>
                    <a:pt x="73" y="10"/>
                  </a:cubicBezTo>
                  <a:cubicBezTo>
                    <a:pt x="73" y="11"/>
                    <a:pt x="72" y="12"/>
                    <a:pt x="71" y="13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1" y="63"/>
                    <a:pt x="20" y="65"/>
                    <a:pt x="20" y="68"/>
                  </a:cubicBezTo>
                  <a:cubicBezTo>
                    <a:pt x="20" y="70"/>
                    <a:pt x="21" y="72"/>
                    <a:pt x="22" y="73"/>
                  </a:cubicBezTo>
                  <a:cubicBezTo>
                    <a:pt x="24" y="75"/>
                    <a:pt x="26" y="76"/>
                    <a:pt x="28" y="76"/>
                  </a:cubicBezTo>
                  <a:cubicBezTo>
                    <a:pt x="30" y="76"/>
                    <a:pt x="32" y="75"/>
                    <a:pt x="34" y="7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5" y="52"/>
                    <a:pt x="56" y="52"/>
                    <a:pt x="57" y="52"/>
                  </a:cubicBezTo>
                  <a:cubicBezTo>
                    <a:pt x="58" y="52"/>
                    <a:pt x="59" y="52"/>
                    <a:pt x="60" y="53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2" y="50"/>
                    <a:pt x="62" y="50"/>
                    <a:pt x="62" y="50"/>
                  </a:cubicBezTo>
                  <a:cubicBezTo>
                    <a:pt x="61" y="49"/>
                    <a:pt x="59" y="48"/>
                    <a:pt x="57" y="48"/>
                  </a:cubicBezTo>
                  <a:cubicBezTo>
                    <a:pt x="55" y="48"/>
                    <a:pt x="53" y="49"/>
                    <a:pt x="51" y="50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0" y="71"/>
                    <a:pt x="29" y="72"/>
                    <a:pt x="28" y="72"/>
                  </a:cubicBezTo>
                  <a:cubicBezTo>
                    <a:pt x="27" y="72"/>
                    <a:pt x="26" y="71"/>
                    <a:pt x="25" y="71"/>
                  </a:cubicBezTo>
                  <a:cubicBezTo>
                    <a:pt x="24" y="70"/>
                    <a:pt x="24" y="69"/>
                    <a:pt x="24" y="68"/>
                  </a:cubicBezTo>
                  <a:cubicBezTo>
                    <a:pt x="24" y="66"/>
                    <a:pt x="24" y="65"/>
                    <a:pt x="25" y="65"/>
                  </a:cubicBezTo>
                  <a:cubicBezTo>
                    <a:pt x="74" y="15"/>
                    <a:pt x="74" y="15"/>
                    <a:pt x="74" y="15"/>
                  </a:cubicBezTo>
                  <a:cubicBezTo>
                    <a:pt x="76" y="14"/>
                    <a:pt x="76" y="12"/>
                    <a:pt x="76" y="10"/>
                  </a:cubicBezTo>
                  <a:cubicBezTo>
                    <a:pt x="76" y="8"/>
                    <a:pt x="76" y="6"/>
                    <a:pt x="74" y="4"/>
                  </a:cubicBezTo>
                  <a:cubicBezTo>
                    <a:pt x="73" y="3"/>
                    <a:pt x="73" y="3"/>
                    <a:pt x="73" y="3"/>
                  </a:cubicBezTo>
                  <a:cubicBezTo>
                    <a:pt x="71" y="1"/>
                    <a:pt x="69" y="0"/>
                    <a:pt x="67" y="0"/>
                  </a:cubicBezTo>
                  <a:cubicBezTo>
                    <a:pt x="65" y="0"/>
                    <a:pt x="63" y="1"/>
                    <a:pt x="61" y="3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1" y="53"/>
                    <a:pt x="10" y="53"/>
                    <a:pt x="9" y="53"/>
                  </a:cubicBezTo>
                  <a:cubicBezTo>
                    <a:pt x="8" y="53"/>
                    <a:pt x="7" y="53"/>
                    <a:pt x="6" y="52"/>
                  </a:cubicBezTo>
                  <a:cubicBezTo>
                    <a:pt x="3" y="49"/>
                    <a:pt x="3" y="49"/>
                    <a:pt x="3" y="49"/>
                  </a:cubicBezTo>
                  <a:cubicBezTo>
                    <a:pt x="0" y="51"/>
                    <a:pt x="0" y="51"/>
                    <a:pt x="0" y="51"/>
                  </a:cubicBezTo>
                  <a:close/>
                </a:path>
              </a:pathLst>
            </a:custGeom>
            <a:solidFill>
              <a:srgbClr val="0D29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2" name="iṧḻïḍê">
              <a:extLst>
                <a:ext uri="{FF2B5EF4-FFF2-40B4-BE49-F238E27FC236}">
                  <a16:creationId xmlns:a16="http://schemas.microsoft.com/office/drawing/2014/main" id="{99998B74-BC63-4D29-9BCA-237E9251F867}"/>
                </a:ext>
              </a:extLst>
            </p:cNvPr>
            <p:cNvSpPr/>
            <p:nvPr/>
          </p:nvSpPr>
          <p:spPr bwMode="auto">
            <a:xfrm>
              <a:off x="3244851" y="4306888"/>
              <a:ext cx="30163" cy="25400"/>
            </a:xfrm>
            <a:custGeom>
              <a:avLst/>
              <a:gdLst>
                <a:gd name="T0" fmla="*/ 19 w 19"/>
                <a:gd name="T1" fmla="*/ 2 h 16"/>
                <a:gd name="T2" fmla="*/ 5 w 19"/>
                <a:gd name="T3" fmla="*/ 16 h 16"/>
                <a:gd name="T4" fmla="*/ 0 w 19"/>
                <a:gd name="T5" fmla="*/ 12 h 16"/>
                <a:gd name="T6" fmla="*/ 14 w 19"/>
                <a:gd name="T7" fmla="*/ 0 h 16"/>
                <a:gd name="T8" fmla="*/ 19 w 19"/>
                <a:gd name="T9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" h="16">
                  <a:moveTo>
                    <a:pt x="19" y="2"/>
                  </a:moveTo>
                  <a:lnTo>
                    <a:pt x="5" y="16"/>
                  </a:lnTo>
                  <a:lnTo>
                    <a:pt x="0" y="12"/>
                  </a:lnTo>
                  <a:lnTo>
                    <a:pt x="14" y="0"/>
                  </a:lnTo>
                  <a:lnTo>
                    <a:pt x="19" y="2"/>
                  </a:lnTo>
                  <a:close/>
                </a:path>
              </a:pathLst>
            </a:custGeom>
            <a:solidFill>
              <a:srgbClr val="35A8E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3" name="iSlîďé">
              <a:extLst>
                <a:ext uri="{FF2B5EF4-FFF2-40B4-BE49-F238E27FC236}">
                  <a16:creationId xmlns:a16="http://schemas.microsoft.com/office/drawing/2014/main" id="{070F5504-3E1C-4874-B43A-894ED89894B5}"/>
                </a:ext>
              </a:extLst>
            </p:cNvPr>
            <p:cNvSpPr/>
            <p:nvPr/>
          </p:nvSpPr>
          <p:spPr bwMode="auto">
            <a:xfrm>
              <a:off x="5656263" y="3028951"/>
              <a:ext cx="887413" cy="615950"/>
            </a:xfrm>
            <a:custGeom>
              <a:avLst/>
              <a:gdLst>
                <a:gd name="T0" fmla="*/ 227 w 236"/>
                <a:gd name="T1" fmla="*/ 164 h 164"/>
                <a:gd name="T2" fmla="*/ 9 w 236"/>
                <a:gd name="T3" fmla="*/ 164 h 164"/>
                <a:gd name="T4" fmla="*/ 0 w 236"/>
                <a:gd name="T5" fmla="*/ 155 h 164"/>
                <a:gd name="T6" fmla="*/ 0 w 236"/>
                <a:gd name="T7" fmla="*/ 9 h 164"/>
                <a:gd name="T8" fmla="*/ 9 w 236"/>
                <a:gd name="T9" fmla="*/ 0 h 164"/>
                <a:gd name="T10" fmla="*/ 227 w 236"/>
                <a:gd name="T11" fmla="*/ 0 h 164"/>
                <a:gd name="T12" fmla="*/ 236 w 236"/>
                <a:gd name="T13" fmla="*/ 9 h 164"/>
                <a:gd name="T14" fmla="*/ 236 w 236"/>
                <a:gd name="T15" fmla="*/ 155 h 164"/>
                <a:gd name="T16" fmla="*/ 227 w 236"/>
                <a:gd name="T17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6" h="164">
                  <a:moveTo>
                    <a:pt x="227" y="164"/>
                  </a:moveTo>
                  <a:cubicBezTo>
                    <a:pt x="9" y="164"/>
                    <a:pt x="9" y="164"/>
                    <a:pt x="9" y="164"/>
                  </a:cubicBezTo>
                  <a:cubicBezTo>
                    <a:pt x="5" y="164"/>
                    <a:pt x="0" y="160"/>
                    <a:pt x="0" y="155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4"/>
                    <a:pt x="5" y="0"/>
                    <a:pt x="9" y="0"/>
                  </a:cubicBezTo>
                  <a:cubicBezTo>
                    <a:pt x="227" y="0"/>
                    <a:pt x="227" y="0"/>
                    <a:pt x="227" y="0"/>
                  </a:cubicBezTo>
                  <a:cubicBezTo>
                    <a:pt x="232" y="0"/>
                    <a:pt x="236" y="4"/>
                    <a:pt x="236" y="9"/>
                  </a:cubicBezTo>
                  <a:cubicBezTo>
                    <a:pt x="236" y="155"/>
                    <a:pt x="236" y="155"/>
                    <a:pt x="236" y="155"/>
                  </a:cubicBezTo>
                  <a:cubicBezTo>
                    <a:pt x="236" y="160"/>
                    <a:pt x="232" y="164"/>
                    <a:pt x="227" y="164"/>
                  </a:cubicBezTo>
                </a:path>
              </a:pathLst>
            </a:custGeom>
            <a:solidFill>
              <a:srgbClr val="0D29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4" name="ïṥḷïďê">
              <a:extLst>
                <a:ext uri="{FF2B5EF4-FFF2-40B4-BE49-F238E27FC236}">
                  <a16:creationId xmlns:a16="http://schemas.microsoft.com/office/drawing/2014/main" id="{75C22258-77E1-4C58-89A4-19619ED53233}"/>
                </a:ext>
              </a:extLst>
            </p:cNvPr>
            <p:cNvSpPr/>
            <p:nvPr/>
          </p:nvSpPr>
          <p:spPr bwMode="auto">
            <a:xfrm>
              <a:off x="5700713" y="3073401"/>
              <a:ext cx="796925" cy="527050"/>
            </a:xfrm>
            <a:prstGeom prst="rect">
              <a:avLst/>
            </a:prstGeom>
            <a:solidFill>
              <a:srgbClr val="C6E6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5" name="iṡļïḍê">
              <a:extLst>
                <a:ext uri="{FF2B5EF4-FFF2-40B4-BE49-F238E27FC236}">
                  <a16:creationId xmlns:a16="http://schemas.microsoft.com/office/drawing/2014/main" id="{89F99E28-1895-48D5-BB38-6A8139447B5C}"/>
                </a:ext>
              </a:extLst>
            </p:cNvPr>
            <p:cNvSpPr/>
            <p:nvPr/>
          </p:nvSpPr>
          <p:spPr bwMode="auto">
            <a:xfrm>
              <a:off x="5700713" y="3073401"/>
              <a:ext cx="796925" cy="527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6" name="îṩḷidê">
              <a:extLst>
                <a:ext uri="{FF2B5EF4-FFF2-40B4-BE49-F238E27FC236}">
                  <a16:creationId xmlns:a16="http://schemas.microsoft.com/office/drawing/2014/main" id="{A516A5A8-F133-4A67-A5CB-0BA73E02DD2C}"/>
                </a:ext>
              </a:extLst>
            </p:cNvPr>
            <p:cNvSpPr/>
            <p:nvPr/>
          </p:nvSpPr>
          <p:spPr bwMode="auto">
            <a:xfrm>
              <a:off x="5700713" y="3073401"/>
              <a:ext cx="796925" cy="406400"/>
            </a:xfrm>
            <a:custGeom>
              <a:avLst/>
              <a:gdLst>
                <a:gd name="T0" fmla="*/ 212 w 212"/>
                <a:gd name="T1" fmla="*/ 0 h 108"/>
                <a:gd name="T2" fmla="*/ 0 w 212"/>
                <a:gd name="T3" fmla="*/ 0 h 108"/>
                <a:gd name="T4" fmla="*/ 0 w 212"/>
                <a:gd name="T5" fmla="*/ 108 h 108"/>
                <a:gd name="T6" fmla="*/ 203 w 212"/>
                <a:gd name="T7" fmla="*/ 10 h 108"/>
                <a:gd name="T8" fmla="*/ 212 w 212"/>
                <a:gd name="T9" fmla="*/ 10 h 108"/>
                <a:gd name="T10" fmla="*/ 212 w 212"/>
                <a:gd name="T11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2" h="108">
                  <a:moveTo>
                    <a:pt x="21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35" y="51"/>
                    <a:pt x="119" y="10"/>
                    <a:pt x="203" y="10"/>
                  </a:cubicBezTo>
                  <a:cubicBezTo>
                    <a:pt x="206" y="10"/>
                    <a:pt x="209" y="10"/>
                    <a:pt x="212" y="10"/>
                  </a:cubicBezTo>
                  <a:cubicBezTo>
                    <a:pt x="212" y="0"/>
                    <a:pt x="212" y="0"/>
                    <a:pt x="212" y="0"/>
                  </a:cubicBezTo>
                </a:path>
              </a:pathLst>
            </a:custGeom>
            <a:solidFill>
              <a:srgbClr val="B8DF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7" name="íṡľídê">
              <a:extLst>
                <a:ext uri="{FF2B5EF4-FFF2-40B4-BE49-F238E27FC236}">
                  <a16:creationId xmlns:a16="http://schemas.microsoft.com/office/drawing/2014/main" id="{9AB5C03E-55BC-4D52-AC82-017D11C530EF}"/>
                </a:ext>
              </a:extLst>
            </p:cNvPr>
            <p:cNvSpPr/>
            <p:nvPr/>
          </p:nvSpPr>
          <p:spPr bwMode="auto">
            <a:xfrm>
              <a:off x="5656263" y="3529013"/>
              <a:ext cx="887413" cy="115888"/>
            </a:xfrm>
            <a:custGeom>
              <a:avLst/>
              <a:gdLst>
                <a:gd name="T0" fmla="*/ 0 w 236"/>
                <a:gd name="T1" fmla="*/ 0 h 31"/>
                <a:gd name="T2" fmla="*/ 0 w 236"/>
                <a:gd name="T3" fmla="*/ 22 h 31"/>
                <a:gd name="T4" fmla="*/ 9 w 236"/>
                <a:gd name="T5" fmla="*/ 31 h 31"/>
                <a:gd name="T6" fmla="*/ 227 w 236"/>
                <a:gd name="T7" fmla="*/ 31 h 31"/>
                <a:gd name="T8" fmla="*/ 236 w 236"/>
                <a:gd name="T9" fmla="*/ 22 h 31"/>
                <a:gd name="T10" fmla="*/ 236 w 236"/>
                <a:gd name="T11" fmla="*/ 0 h 31"/>
                <a:gd name="T12" fmla="*/ 0 w 236"/>
                <a:gd name="T1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6" h="31">
                  <a:moveTo>
                    <a:pt x="0" y="0"/>
                  </a:moveTo>
                  <a:cubicBezTo>
                    <a:pt x="0" y="22"/>
                    <a:pt x="0" y="22"/>
                    <a:pt x="0" y="22"/>
                  </a:cubicBezTo>
                  <a:cubicBezTo>
                    <a:pt x="0" y="27"/>
                    <a:pt x="5" y="31"/>
                    <a:pt x="9" y="31"/>
                  </a:cubicBezTo>
                  <a:cubicBezTo>
                    <a:pt x="227" y="31"/>
                    <a:pt x="227" y="31"/>
                    <a:pt x="227" y="31"/>
                  </a:cubicBezTo>
                  <a:cubicBezTo>
                    <a:pt x="232" y="31"/>
                    <a:pt x="236" y="27"/>
                    <a:pt x="236" y="22"/>
                  </a:cubicBezTo>
                  <a:cubicBezTo>
                    <a:pt x="236" y="0"/>
                    <a:pt x="236" y="0"/>
                    <a:pt x="23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8" name="íŝḻîḓê">
              <a:extLst>
                <a:ext uri="{FF2B5EF4-FFF2-40B4-BE49-F238E27FC236}">
                  <a16:creationId xmlns:a16="http://schemas.microsoft.com/office/drawing/2014/main" id="{7837B4DF-7251-4B66-AD19-66ED30110A46}"/>
                </a:ext>
              </a:extLst>
            </p:cNvPr>
            <p:cNvSpPr/>
            <p:nvPr/>
          </p:nvSpPr>
          <p:spPr bwMode="auto">
            <a:xfrm>
              <a:off x="6076951" y="3562351"/>
              <a:ext cx="44450" cy="49213"/>
            </a:xfrm>
            <a:custGeom>
              <a:avLst/>
              <a:gdLst>
                <a:gd name="T0" fmla="*/ 12 w 12"/>
                <a:gd name="T1" fmla="*/ 4 h 13"/>
                <a:gd name="T2" fmla="*/ 6 w 12"/>
                <a:gd name="T3" fmla="*/ 0 h 13"/>
                <a:gd name="T4" fmla="*/ 0 w 12"/>
                <a:gd name="T5" fmla="*/ 6 h 13"/>
                <a:gd name="T6" fmla="*/ 6 w 12"/>
                <a:gd name="T7" fmla="*/ 13 h 13"/>
                <a:gd name="T8" fmla="*/ 12 w 12"/>
                <a:gd name="T9" fmla="*/ 9 h 13"/>
                <a:gd name="T10" fmla="*/ 12 w 12"/>
                <a:gd name="T11" fmla="*/ 4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3">
                  <a:moveTo>
                    <a:pt x="12" y="4"/>
                  </a:moveTo>
                  <a:cubicBezTo>
                    <a:pt x="11" y="1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3"/>
                    <a:pt x="6" y="13"/>
                  </a:cubicBezTo>
                  <a:cubicBezTo>
                    <a:pt x="9" y="13"/>
                    <a:pt x="11" y="11"/>
                    <a:pt x="12" y="9"/>
                  </a:cubicBezTo>
                  <a:cubicBezTo>
                    <a:pt x="9" y="9"/>
                    <a:pt x="9" y="4"/>
                    <a:pt x="12" y="4"/>
                  </a:cubicBezTo>
                  <a:close/>
                </a:path>
              </a:pathLst>
            </a:custGeom>
            <a:solidFill>
              <a:srgbClr val="0D29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59" name="íṧ1iďe">
              <a:extLst>
                <a:ext uri="{FF2B5EF4-FFF2-40B4-BE49-F238E27FC236}">
                  <a16:creationId xmlns:a16="http://schemas.microsoft.com/office/drawing/2014/main" id="{DE20DCBB-931C-4A86-A3F3-9DBF42DF31A3}"/>
                </a:ext>
              </a:extLst>
            </p:cNvPr>
            <p:cNvSpPr/>
            <p:nvPr/>
          </p:nvSpPr>
          <p:spPr bwMode="auto">
            <a:xfrm>
              <a:off x="6099176" y="3548063"/>
              <a:ext cx="15875" cy="11113"/>
            </a:xfrm>
            <a:custGeom>
              <a:avLst/>
              <a:gdLst>
                <a:gd name="T0" fmla="*/ 0 w 4"/>
                <a:gd name="T1" fmla="*/ 3 h 3"/>
                <a:gd name="T2" fmla="*/ 4 w 4"/>
                <a:gd name="T3" fmla="*/ 0 h 3"/>
                <a:gd name="T4" fmla="*/ 0 w 4"/>
                <a:gd name="T5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" h="3">
                  <a:moveTo>
                    <a:pt x="0" y="3"/>
                  </a:moveTo>
                  <a:cubicBezTo>
                    <a:pt x="0" y="3"/>
                    <a:pt x="1" y="0"/>
                    <a:pt x="4" y="0"/>
                  </a:cubicBezTo>
                  <a:cubicBezTo>
                    <a:pt x="4" y="0"/>
                    <a:pt x="3" y="2"/>
                    <a:pt x="0" y="3"/>
                  </a:cubicBezTo>
                  <a:close/>
                </a:path>
              </a:pathLst>
            </a:custGeom>
            <a:solidFill>
              <a:srgbClr val="0D29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60" name="îṧḻîďé">
              <a:extLst>
                <a:ext uri="{FF2B5EF4-FFF2-40B4-BE49-F238E27FC236}">
                  <a16:creationId xmlns:a16="http://schemas.microsoft.com/office/drawing/2014/main" id="{EAC41940-00D2-4DE5-ABCD-86FEA05C85DC}"/>
                </a:ext>
              </a:extLst>
            </p:cNvPr>
            <p:cNvSpPr/>
            <p:nvPr/>
          </p:nvSpPr>
          <p:spPr bwMode="auto">
            <a:xfrm>
              <a:off x="5908676" y="3719513"/>
              <a:ext cx="371475" cy="87313"/>
            </a:xfrm>
            <a:custGeom>
              <a:avLst/>
              <a:gdLst>
                <a:gd name="T0" fmla="*/ 98 w 99"/>
                <a:gd name="T1" fmla="*/ 16 h 23"/>
                <a:gd name="T2" fmla="*/ 82 w 99"/>
                <a:gd name="T3" fmla="*/ 0 h 23"/>
                <a:gd name="T4" fmla="*/ 50 w 99"/>
                <a:gd name="T5" fmla="*/ 0 h 23"/>
                <a:gd name="T6" fmla="*/ 17 w 99"/>
                <a:gd name="T7" fmla="*/ 0 h 23"/>
                <a:gd name="T8" fmla="*/ 1 w 99"/>
                <a:gd name="T9" fmla="*/ 16 h 23"/>
                <a:gd name="T10" fmla="*/ 3 w 99"/>
                <a:gd name="T11" fmla="*/ 23 h 23"/>
                <a:gd name="T12" fmla="*/ 50 w 99"/>
                <a:gd name="T13" fmla="*/ 23 h 23"/>
                <a:gd name="T14" fmla="*/ 96 w 99"/>
                <a:gd name="T15" fmla="*/ 23 h 23"/>
                <a:gd name="T16" fmla="*/ 98 w 99"/>
                <a:gd name="T17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9" h="23">
                  <a:moveTo>
                    <a:pt x="98" y="16"/>
                  </a:moveTo>
                  <a:cubicBezTo>
                    <a:pt x="82" y="0"/>
                    <a:pt x="82" y="0"/>
                    <a:pt x="82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17"/>
                    <a:pt x="1" y="23"/>
                    <a:pt x="3" y="23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96" y="23"/>
                    <a:pt x="96" y="23"/>
                    <a:pt x="96" y="23"/>
                  </a:cubicBezTo>
                  <a:cubicBezTo>
                    <a:pt x="99" y="23"/>
                    <a:pt x="99" y="17"/>
                    <a:pt x="98" y="16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61" name="ïṡľïde">
              <a:extLst>
                <a:ext uri="{FF2B5EF4-FFF2-40B4-BE49-F238E27FC236}">
                  <a16:creationId xmlns:a16="http://schemas.microsoft.com/office/drawing/2014/main" id="{1123AF63-0371-42B9-9CD2-22BCB4385CAB}"/>
                </a:ext>
              </a:extLst>
            </p:cNvPr>
            <p:cNvSpPr/>
            <p:nvPr/>
          </p:nvSpPr>
          <p:spPr bwMode="auto">
            <a:xfrm>
              <a:off x="5911851" y="3644901"/>
              <a:ext cx="365125" cy="134938"/>
            </a:xfrm>
            <a:custGeom>
              <a:avLst/>
              <a:gdLst>
                <a:gd name="T0" fmla="*/ 81 w 97"/>
                <a:gd name="T1" fmla="*/ 20 h 36"/>
                <a:gd name="T2" fmla="*/ 78 w 97"/>
                <a:gd name="T3" fmla="*/ 0 h 36"/>
                <a:gd name="T4" fmla="*/ 20 w 97"/>
                <a:gd name="T5" fmla="*/ 0 h 36"/>
                <a:gd name="T6" fmla="*/ 16 w 97"/>
                <a:gd name="T7" fmla="*/ 20 h 36"/>
                <a:gd name="T8" fmla="*/ 0 w 97"/>
                <a:gd name="T9" fmla="*/ 36 h 36"/>
                <a:gd name="T10" fmla="*/ 97 w 97"/>
                <a:gd name="T11" fmla="*/ 36 h 36"/>
                <a:gd name="T12" fmla="*/ 81 w 97"/>
                <a:gd name="T13" fmla="*/ 2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36">
                  <a:moveTo>
                    <a:pt x="81" y="20"/>
                  </a:moveTo>
                  <a:cubicBezTo>
                    <a:pt x="78" y="0"/>
                    <a:pt x="78" y="0"/>
                    <a:pt x="78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6"/>
                    <a:pt x="96" y="36"/>
                    <a:pt x="97" y="36"/>
                  </a:cubicBezTo>
                  <a:lnTo>
                    <a:pt x="81" y="20"/>
                  </a:lnTo>
                  <a:close/>
                </a:path>
              </a:pathLst>
            </a:custGeom>
            <a:solidFill>
              <a:srgbClr val="9C9B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62" name="iṧḻiḋé">
              <a:extLst>
                <a:ext uri="{FF2B5EF4-FFF2-40B4-BE49-F238E27FC236}">
                  <a16:creationId xmlns:a16="http://schemas.microsoft.com/office/drawing/2014/main" id="{FA18CB43-5065-47FF-8DB7-B4C2E6382263}"/>
                </a:ext>
              </a:extLst>
            </p:cNvPr>
            <p:cNvSpPr/>
            <p:nvPr/>
          </p:nvSpPr>
          <p:spPr bwMode="auto">
            <a:xfrm>
              <a:off x="5911851" y="3644901"/>
              <a:ext cx="296863" cy="134938"/>
            </a:xfrm>
            <a:custGeom>
              <a:avLst/>
              <a:gdLst>
                <a:gd name="T0" fmla="*/ 69 w 79"/>
                <a:gd name="T1" fmla="*/ 20 h 36"/>
                <a:gd name="T2" fmla="*/ 79 w 79"/>
                <a:gd name="T3" fmla="*/ 8 h 36"/>
                <a:gd name="T4" fmla="*/ 78 w 79"/>
                <a:gd name="T5" fmla="*/ 0 h 36"/>
                <a:gd name="T6" fmla="*/ 20 w 79"/>
                <a:gd name="T7" fmla="*/ 0 h 36"/>
                <a:gd name="T8" fmla="*/ 16 w 79"/>
                <a:gd name="T9" fmla="*/ 20 h 36"/>
                <a:gd name="T10" fmla="*/ 0 w 79"/>
                <a:gd name="T11" fmla="*/ 36 h 36"/>
                <a:gd name="T12" fmla="*/ 18 w 79"/>
                <a:gd name="T13" fmla="*/ 36 h 36"/>
                <a:gd name="T14" fmla="*/ 69 w 79"/>
                <a:gd name="T15" fmla="*/ 2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" h="36">
                  <a:moveTo>
                    <a:pt x="69" y="20"/>
                  </a:moveTo>
                  <a:cubicBezTo>
                    <a:pt x="69" y="20"/>
                    <a:pt x="73" y="10"/>
                    <a:pt x="79" y="8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8" y="36"/>
                    <a:pt x="18" y="36"/>
                    <a:pt x="18" y="36"/>
                  </a:cubicBezTo>
                  <a:lnTo>
                    <a:pt x="69" y="20"/>
                  </a:lnTo>
                  <a:close/>
                </a:path>
              </a:pathLst>
            </a:custGeom>
            <a:solidFill>
              <a:srgbClr val="9898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63" name="iŝľïḑe">
              <a:extLst>
                <a:ext uri="{FF2B5EF4-FFF2-40B4-BE49-F238E27FC236}">
                  <a16:creationId xmlns:a16="http://schemas.microsoft.com/office/drawing/2014/main" id="{2FCEE143-62D1-41E6-B3CA-EC9E247BF1EA}"/>
                </a:ext>
              </a:extLst>
            </p:cNvPr>
            <p:cNvSpPr/>
            <p:nvPr/>
          </p:nvSpPr>
          <p:spPr bwMode="auto">
            <a:xfrm>
              <a:off x="5543551" y="2314576"/>
              <a:ext cx="150813" cy="258763"/>
            </a:xfrm>
            <a:custGeom>
              <a:avLst/>
              <a:gdLst>
                <a:gd name="T0" fmla="*/ 17 w 40"/>
                <a:gd name="T1" fmla="*/ 68 h 69"/>
                <a:gd name="T2" fmla="*/ 5 w 40"/>
                <a:gd name="T3" fmla="*/ 69 h 69"/>
                <a:gd name="T4" fmla="*/ 5 w 40"/>
                <a:gd name="T5" fmla="*/ 60 h 69"/>
                <a:gd name="T6" fmla="*/ 19 w 40"/>
                <a:gd name="T7" fmla="*/ 58 h 69"/>
                <a:gd name="T8" fmla="*/ 31 w 40"/>
                <a:gd name="T9" fmla="*/ 52 h 69"/>
                <a:gd name="T10" fmla="*/ 29 w 40"/>
                <a:gd name="T11" fmla="*/ 39 h 69"/>
                <a:gd name="T12" fmla="*/ 26 w 40"/>
                <a:gd name="T13" fmla="*/ 21 h 69"/>
                <a:gd name="T14" fmla="*/ 21 w 40"/>
                <a:gd name="T15" fmla="*/ 11 h 69"/>
                <a:gd name="T16" fmla="*/ 13 w 40"/>
                <a:gd name="T17" fmla="*/ 9 h 69"/>
                <a:gd name="T18" fmla="*/ 5 w 40"/>
                <a:gd name="T19" fmla="*/ 12 h 69"/>
                <a:gd name="T20" fmla="*/ 0 w 40"/>
                <a:gd name="T21" fmla="*/ 5 h 69"/>
                <a:gd name="T22" fmla="*/ 15 w 40"/>
                <a:gd name="T23" fmla="*/ 0 h 69"/>
                <a:gd name="T24" fmla="*/ 30 w 40"/>
                <a:gd name="T25" fmla="*/ 7 h 69"/>
                <a:gd name="T26" fmla="*/ 34 w 40"/>
                <a:gd name="T27" fmla="*/ 17 h 69"/>
                <a:gd name="T28" fmla="*/ 40 w 40"/>
                <a:gd name="T29" fmla="*/ 49 h 69"/>
                <a:gd name="T30" fmla="*/ 39 w 40"/>
                <a:gd name="T31" fmla="*/ 56 h 69"/>
                <a:gd name="T32" fmla="*/ 32 w 40"/>
                <a:gd name="T33" fmla="*/ 62 h 69"/>
                <a:gd name="T34" fmla="*/ 17 w 40"/>
                <a:gd name="T35" fmla="*/ 6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0" h="69">
                  <a:moveTo>
                    <a:pt x="17" y="68"/>
                  </a:moveTo>
                  <a:cubicBezTo>
                    <a:pt x="13" y="69"/>
                    <a:pt x="9" y="69"/>
                    <a:pt x="5" y="69"/>
                  </a:cubicBezTo>
                  <a:cubicBezTo>
                    <a:pt x="5" y="66"/>
                    <a:pt x="5" y="63"/>
                    <a:pt x="5" y="60"/>
                  </a:cubicBezTo>
                  <a:cubicBezTo>
                    <a:pt x="5" y="61"/>
                    <a:pt x="18" y="58"/>
                    <a:pt x="19" y="58"/>
                  </a:cubicBezTo>
                  <a:cubicBezTo>
                    <a:pt x="23" y="57"/>
                    <a:pt x="29" y="56"/>
                    <a:pt x="31" y="52"/>
                  </a:cubicBezTo>
                  <a:cubicBezTo>
                    <a:pt x="32" y="49"/>
                    <a:pt x="30" y="42"/>
                    <a:pt x="29" y="39"/>
                  </a:cubicBezTo>
                  <a:cubicBezTo>
                    <a:pt x="28" y="33"/>
                    <a:pt x="27" y="27"/>
                    <a:pt x="26" y="21"/>
                  </a:cubicBezTo>
                  <a:cubicBezTo>
                    <a:pt x="25" y="17"/>
                    <a:pt x="24" y="13"/>
                    <a:pt x="21" y="11"/>
                  </a:cubicBezTo>
                  <a:cubicBezTo>
                    <a:pt x="19" y="9"/>
                    <a:pt x="16" y="8"/>
                    <a:pt x="13" y="9"/>
                  </a:cubicBezTo>
                  <a:cubicBezTo>
                    <a:pt x="10" y="9"/>
                    <a:pt x="8" y="10"/>
                    <a:pt x="5" y="12"/>
                  </a:cubicBezTo>
                  <a:cubicBezTo>
                    <a:pt x="4" y="10"/>
                    <a:pt x="2" y="7"/>
                    <a:pt x="0" y="5"/>
                  </a:cubicBezTo>
                  <a:cubicBezTo>
                    <a:pt x="4" y="1"/>
                    <a:pt x="10" y="0"/>
                    <a:pt x="15" y="0"/>
                  </a:cubicBezTo>
                  <a:cubicBezTo>
                    <a:pt x="21" y="0"/>
                    <a:pt x="26" y="2"/>
                    <a:pt x="30" y="7"/>
                  </a:cubicBezTo>
                  <a:cubicBezTo>
                    <a:pt x="32" y="10"/>
                    <a:pt x="33" y="14"/>
                    <a:pt x="34" y="17"/>
                  </a:cubicBezTo>
                  <a:cubicBezTo>
                    <a:pt x="37" y="28"/>
                    <a:pt x="39" y="38"/>
                    <a:pt x="40" y="49"/>
                  </a:cubicBezTo>
                  <a:cubicBezTo>
                    <a:pt x="40" y="51"/>
                    <a:pt x="40" y="54"/>
                    <a:pt x="39" y="56"/>
                  </a:cubicBezTo>
                  <a:cubicBezTo>
                    <a:pt x="38" y="59"/>
                    <a:pt x="35" y="61"/>
                    <a:pt x="32" y="62"/>
                  </a:cubicBezTo>
                  <a:cubicBezTo>
                    <a:pt x="27" y="65"/>
                    <a:pt x="22" y="67"/>
                    <a:pt x="17" y="68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64" name="iṥļïḍé">
              <a:extLst>
                <a:ext uri="{FF2B5EF4-FFF2-40B4-BE49-F238E27FC236}">
                  <a16:creationId xmlns:a16="http://schemas.microsoft.com/office/drawing/2014/main" id="{3A2CF6E7-095E-492A-ADEF-2A4F5E499F1D}"/>
                </a:ext>
              </a:extLst>
            </p:cNvPr>
            <p:cNvSpPr/>
            <p:nvPr/>
          </p:nvSpPr>
          <p:spPr bwMode="auto">
            <a:xfrm>
              <a:off x="5183188" y="2205038"/>
              <a:ext cx="390525" cy="131763"/>
            </a:xfrm>
            <a:custGeom>
              <a:avLst/>
              <a:gdLst>
                <a:gd name="T0" fmla="*/ 92 w 104"/>
                <a:gd name="T1" fmla="*/ 4 h 35"/>
                <a:gd name="T2" fmla="*/ 75 w 104"/>
                <a:gd name="T3" fmla="*/ 25 h 35"/>
                <a:gd name="T4" fmla="*/ 12 w 104"/>
                <a:gd name="T5" fmla="*/ 31 h 35"/>
                <a:gd name="T6" fmla="*/ 30 w 104"/>
                <a:gd name="T7" fmla="*/ 10 h 35"/>
                <a:gd name="T8" fmla="*/ 92 w 104"/>
                <a:gd name="T9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4" h="35">
                  <a:moveTo>
                    <a:pt x="92" y="4"/>
                  </a:moveTo>
                  <a:cubicBezTo>
                    <a:pt x="104" y="9"/>
                    <a:pt x="97" y="18"/>
                    <a:pt x="75" y="25"/>
                  </a:cubicBezTo>
                  <a:cubicBezTo>
                    <a:pt x="52" y="33"/>
                    <a:pt x="25" y="35"/>
                    <a:pt x="12" y="31"/>
                  </a:cubicBezTo>
                  <a:cubicBezTo>
                    <a:pt x="0" y="27"/>
                    <a:pt x="8" y="17"/>
                    <a:pt x="30" y="10"/>
                  </a:cubicBezTo>
                  <a:cubicBezTo>
                    <a:pt x="52" y="3"/>
                    <a:pt x="80" y="0"/>
                    <a:pt x="92" y="4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65" name="ïŝļîḑè">
              <a:extLst>
                <a:ext uri="{FF2B5EF4-FFF2-40B4-BE49-F238E27FC236}">
                  <a16:creationId xmlns:a16="http://schemas.microsoft.com/office/drawing/2014/main" id="{FBA14E64-A48C-4F26-A9E4-0923D9ACE5F1}"/>
                </a:ext>
              </a:extLst>
            </p:cNvPr>
            <p:cNvSpPr/>
            <p:nvPr/>
          </p:nvSpPr>
          <p:spPr bwMode="auto">
            <a:xfrm>
              <a:off x="5216526" y="2220913"/>
              <a:ext cx="327025" cy="104775"/>
            </a:xfrm>
            <a:custGeom>
              <a:avLst/>
              <a:gdLst>
                <a:gd name="T0" fmla="*/ 46 w 87"/>
                <a:gd name="T1" fmla="*/ 24 h 28"/>
                <a:gd name="T2" fmla="*/ 4 w 87"/>
                <a:gd name="T3" fmla="*/ 25 h 28"/>
                <a:gd name="T4" fmla="*/ 0 w 87"/>
                <a:gd name="T5" fmla="*/ 22 h 28"/>
                <a:gd name="T6" fmla="*/ 22 w 87"/>
                <a:gd name="T7" fmla="*/ 8 h 28"/>
                <a:gd name="T8" fmla="*/ 41 w 87"/>
                <a:gd name="T9" fmla="*/ 3 h 28"/>
                <a:gd name="T10" fmla="*/ 82 w 87"/>
                <a:gd name="T11" fmla="*/ 2 h 28"/>
                <a:gd name="T12" fmla="*/ 87 w 87"/>
                <a:gd name="T13" fmla="*/ 6 h 28"/>
                <a:gd name="T14" fmla="*/ 65 w 87"/>
                <a:gd name="T15" fmla="*/ 19 h 28"/>
                <a:gd name="T16" fmla="*/ 46 w 87"/>
                <a:gd name="T17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28">
                  <a:moveTo>
                    <a:pt x="46" y="24"/>
                  </a:moveTo>
                  <a:cubicBezTo>
                    <a:pt x="29" y="27"/>
                    <a:pt x="12" y="28"/>
                    <a:pt x="4" y="25"/>
                  </a:cubicBezTo>
                  <a:cubicBezTo>
                    <a:pt x="1" y="24"/>
                    <a:pt x="0" y="23"/>
                    <a:pt x="0" y="22"/>
                  </a:cubicBezTo>
                  <a:cubicBezTo>
                    <a:pt x="0" y="19"/>
                    <a:pt x="4" y="14"/>
                    <a:pt x="22" y="8"/>
                  </a:cubicBezTo>
                  <a:cubicBezTo>
                    <a:pt x="28" y="6"/>
                    <a:pt x="34" y="4"/>
                    <a:pt x="41" y="3"/>
                  </a:cubicBezTo>
                  <a:cubicBezTo>
                    <a:pt x="58" y="0"/>
                    <a:pt x="74" y="0"/>
                    <a:pt x="82" y="2"/>
                  </a:cubicBezTo>
                  <a:cubicBezTo>
                    <a:pt x="85" y="3"/>
                    <a:pt x="87" y="5"/>
                    <a:pt x="87" y="6"/>
                  </a:cubicBezTo>
                  <a:cubicBezTo>
                    <a:pt x="87" y="8"/>
                    <a:pt x="82" y="13"/>
                    <a:pt x="65" y="19"/>
                  </a:cubicBezTo>
                  <a:cubicBezTo>
                    <a:pt x="59" y="21"/>
                    <a:pt x="52" y="23"/>
                    <a:pt x="46" y="24"/>
                  </a:cubicBezTo>
                  <a:close/>
                </a:path>
              </a:pathLst>
            </a:custGeom>
            <a:solidFill>
              <a:srgbClr val="E15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66" name="išļïḋé">
              <a:extLst>
                <a:ext uri="{FF2B5EF4-FFF2-40B4-BE49-F238E27FC236}">
                  <a16:creationId xmlns:a16="http://schemas.microsoft.com/office/drawing/2014/main" id="{01B58659-6BCA-485F-814E-857C79FA11C4}"/>
                </a:ext>
              </a:extLst>
            </p:cNvPr>
            <p:cNvSpPr/>
            <p:nvPr/>
          </p:nvSpPr>
          <p:spPr bwMode="auto">
            <a:xfrm>
              <a:off x="5216526" y="2220913"/>
              <a:ext cx="327025" cy="96838"/>
            </a:xfrm>
            <a:custGeom>
              <a:avLst/>
              <a:gdLst>
                <a:gd name="T0" fmla="*/ 43 w 87"/>
                <a:gd name="T1" fmla="*/ 14 h 26"/>
                <a:gd name="T2" fmla="*/ 81 w 87"/>
                <a:gd name="T3" fmla="*/ 12 h 26"/>
                <a:gd name="T4" fmla="*/ 87 w 87"/>
                <a:gd name="T5" fmla="*/ 6 h 26"/>
                <a:gd name="T6" fmla="*/ 82 w 87"/>
                <a:gd name="T7" fmla="*/ 2 h 26"/>
                <a:gd name="T8" fmla="*/ 41 w 87"/>
                <a:gd name="T9" fmla="*/ 3 h 26"/>
                <a:gd name="T10" fmla="*/ 22 w 87"/>
                <a:gd name="T11" fmla="*/ 8 h 26"/>
                <a:gd name="T12" fmla="*/ 0 w 87"/>
                <a:gd name="T13" fmla="*/ 22 h 26"/>
                <a:gd name="T14" fmla="*/ 4 w 87"/>
                <a:gd name="T15" fmla="*/ 25 h 26"/>
                <a:gd name="T16" fmla="*/ 8 w 87"/>
                <a:gd name="T17" fmla="*/ 26 h 26"/>
                <a:gd name="T18" fmla="*/ 24 w 87"/>
                <a:gd name="T19" fmla="*/ 19 h 26"/>
                <a:gd name="T20" fmla="*/ 43 w 87"/>
                <a:gd name="T21" fmla="*/ 14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7" h="26">
                  <a:moveTo>
                    <a:pt x="43" y="14"/>
                  </a:moveTo>
                  <a:cubicBezTo>
                    <a:pt x="58" y="11"/>
                    <a:pt x="72" y="10"/>
                    <a:pt x="81" y="12"/>
                  </a:cubicBezTo>
                  <a:cubicBezTo>
                    <a:pt x="85" y="9"/>
                    <a:pt x="87" y="7"/>
                    <a:pt x="87" y="6"/>
                  </a:cubicBezTo>
                  <a:cubicBezTo>
                    <a:pt x="87" y="5"/>
                    <a:pt x="85" y="3"/>
                    <a:pt x="82" y="2"/>
                  </a:cubicBezTo>
                  <a:cubicBezTo>
                    <a:pt x="74" y="0"/>
                    <a:pt x="58" y="0"/>
                    <a:pt x="41" y="3"/>
                  </a:cubicBezTo>
                  <a:cubicBezTo>
                    <a:pt x="34" y="4"/>
                    <a:pt x="28" y="6"/>
                    <a:pt x="22" y="8"/>
                  </a:cubicBezTo>
                  <a:cubicBezTo>
                    <a:pt x="4" y="14"/>
                    <a:pt x="0" y="19"/>
                    <a:pt x="0" y="22"/>
                  </a:cubicBezTo>
                  <a:cubicBezTo>
                    <a:pt x="0" y="23"/>
                    <a:pt x="1" y="24"/>
                    <a:pt x="4" y="25"/>
                  </a:cubicBezTo>
                  <a:cubicBezTo>
                    <a:pt x="5" y="25"/>
                    <a:pt x="6" y="26"/>
                    <a:pt x="8" y="26"/>
                  </a:cubicBezTo>
                  <a:cubicBezTo>
                    <a:pt x="11" y="24"/>
                    <a:pt x="16" y="21"/>
                    <a:pt x="24" y="19"/>
                  </a:cubicBezTo>
                  <a:cubicBezTo>
                    <a:pt x="30" y="17"/>
                    <a:pt x="36" y="15"/>
                    <a:pt x="43" y="1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67" name="íṡḷïḑe">
              <a:extLst>
                <a:ext uri="{FF2B5EF4-FFF2-40B4-BE49-F238E27FC236}">
                  <a16:creationId xmlns:a16="http://schemas.microsoft.com/office/drawing/2014/main" id="{2DA3F123-B34A-499F-B5F3-13A4D997DA75}"/>
                </a:ext>
              </a:extLst>
            </p:cNvPr>
            <p:cNvSpPr/>
            <p:nvPr/>
          </p:nvSpPr>
          <p:spPr bwMode="auto">
            <a:xfrm>
              <a:off x="5246688" y="2257426"/>
              <a:ext cx="274638" cy="68263"/>
            </a:xfrm>
            <a:custGeom>
              <a:avLst/>
              <a:gdLst>
                <a:gd name="T0" fmla="*/ 57 w 73"/>
                <a:gd name="T1" fmla="*/ 9 h 18"/>
                <a:gd name="T2" fmla="*/ 73 w 73"/>
                <a:gd name="T3" fmla="*/ 2 h 18"/>
                <a:gd name="T4" fmla="*/ 35 w 73"/>
                <a:gd name="T5" fmla="*/ 4 h 18"/>
                <a:gd name="T6" fmla="*/ 16 w 73"/>
                <a:gd name="T7" fmla="*/ 9 h 18"/>
                <a:gd name="T8" fmla="*/ 0 w 73"/>
                <a:gd name="T9" fmla="*/ 16 h 18"/>
                <a:gd name="T10" fmla="*/ 38 w 73"/>
                <a:gd name="T11" fmla="*/ 14 h 18"/>
                <a:gd name="T12" fmla="*/ 57 w 73"/>
                <a:gd name="T13" fmla="*/ 9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8">
                  <a:moveTo>
                    <a:pt x="57" y="9"/>
                  </a:moveTo>
                  <a:cubicBezTo>
                    <a:pt x="64" y="7"/>
                    <a:pt x="70" y="4"/>
                    <a:pt x="73" y="2"/>
                  </a:cubicBezTo>
                  <a:cubicBezTo>
                    <a:pt x="64" y="0"/>
                    <a:pt x="50" y="1"/>
                    <a:pt x="35" y="4"/>
                  </a:cubicBezTo>
                  <a:cubicBezTo>
                    <a:pt x="28" y="5"/>
                    <a:pt x="22" y="7"/>
                    <a:pt x="16" y="9"/>
                  </a:cubicBezTo>
                  <a:cubicBezTo>
                    <a:pt x="8" y="11"/>
                    <a:pt x="3" y="14"/>
                    <a:pt x="0" y="16"/>
                  </a:cubicBezTo>
                  <a:cubicBezTo>
                    <a:pt x="8" y="18"/>
                    <a:pt x="23" y="17"/>
                    <a:pt x="38" y="14"/>
                  </a:cubicBezTo>
                  <a:cubicBezTo>
                    <a:pt x="44" y="13"/>
                    <a:pt x="51" y="11"/>
                    <a:pt x="57" y="9"/>
                  </a:cubicBezTo>
                  <a:close/>
                </a:path>
              </a:pathLst>
            </a:custGeom>
            <a:solidFill>
              <a:srgbClr val="0D29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68" name="ïsļîďe">
              <a:extLst>
                <a:ext uri="{FF2B5EF4-FFF2-40B4-BE49-F238E27FC236}">
                  <a16:creationId xmlns:a16="http://schemas.microsoft.com/office/drawing/2014/main" id="{E0ABBC2E-A534-4929-9C5B-8243E28465EE}"/>
                </a:ext>
              </a:extLst>
            </p:cNvPr>
            <p:cNvSpPr/>
            <p:nvPr/>
          </p:nvSpPr>
          <p:spPr bwMode="auto">
            <a:xfrm>
              <a:off x="5208588" y="2239963"/>
              <a:ext cx="414338" cy="476250"/>
            </a:xfrm>
            <a:custGeom>
              <a:avLst/>
              <a:gdLst>
                <a:gd name="T0" fmla="*/ 91 w 110"/>
                <a:gd name="T1" fmla="*/ 0 h 127"/>
                <a:gd name="T2" fmla="*/ 68 w 110"/>
                <a:gd name="T3" fmla="*/ 16 h 127"/>
                <a:gd name="T4" fmla="*/ 5 w 110"/>
                <a:gd name="T5" fmla="*/ 22 h 127"/>
                <a:gd name="T6" fmla="*/ 0 w 110"/>
                <a:gd name="T7" fmla="*/ 18 h 127"/>
                <a:gd name="T8" fmla="*/ 20 w 110"/>
                <a:gd name="T9" fmla="*/ 117 h 127"/>
                <a:gd name="T10" fmla="*/ 26 w 110"/>
                <a:gd name="T11" fmla="*/ 123 h 127"/>
                <a:gd name="T12" fmla="*/ 88 w 110"/>
                <a:gd name="T13" fmla="*/ 117 h 127"/>
                <a:gd name="T14" fmla="*/ 109 w 110"/>
                <a:gd name="T15" fmla="*/ 100 h 127"/>
                <a:gd name="T16" fmla="*/ 91 w 110"/>
                <a:gd name="T17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" h="127">
                  <a:moveTo>
                    <a:pt x="91" y="0"/>
                  </a:moveTo>
                  <a:cubicBezTo>
                    <a:pt x="91" y="5"/>
                    <a:pt x="83" y="11"/>
                    <a:pt x="68" y="16"/>
                  </a:cubicBezTo>
                  <a:cubicBezTo>
                    <a:pt x="45" y="24"/>
                    <a:pt x="18" y="26"/>
                    <a:pt x="5" y="22"/>
                  </a:cubicBezTo>
                  <a:cubicBezTo>
                    <a:pt x="2" y="21"/>
                    <a:pt x="0" y="19"/>
                    <a:pt x="0" y="18"/>
                  </a:cubicBezTo>
                  <a:cubicBezTo>
                    <a:pt x="0" y="19"/>
                    <a:pt x="19" y="116"/>
                    <a:pt x="20" y="117"/>
                  </a:cubicBezTo>
                  <a:cubicBezTo>
                    <a:pt x="20" y="119"/>
                    <a:pt x="22" y="122"/>
                    <a:pt x="26" y="123"/>
                  </a:cubicBezTo>
                  <a:cubicBezTo>
                    <a:pt x="38" y="127"/>
                    <a:pt x="66" y="125"/>
                    <a:pt x="88" y="117"/>
                  </a:cubicBezTo>
                  <a:cubicBezTo>
                    <a:pt x="103" y="112"/>
                    <a:pt x="110" y="105"/>
                    <a:pt x="109" y="100"/>
                  </a:cubicBezTo>
                  <a:cubicBezTo>
                    <a:pt x="108" y="98"/>
                    <a:pt x="91" y="0"/>
                    <a:pt x="9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69" name="îšlîḍè">
              <a:extLst>
                <a:ext uri="{FF2B5EF4-FFF2-40B4-BE49-F238E27FC236}">
                  <a16:creationId xmlns:a16="http://schemas.microsoft.com/office/drawing/2014/main" id="{F527B526-0CCC-47E8-B2DA-A9D88926E2FB}"/>
                </a:ext>
              </a:extLst>
            </p:cNvPr>
            <p:cNvSpPr/>
            <p:nvPr/>
          </p:nvSpPr>
          <p:spPr bwMode="auto">
            <a:xfrm>
              <a:off x="4886326" y="4535488"/>
              <a:ext cx="131763" cy="233363"/>
            </a:xfrm>
            <a:custGeom>
              <a:avLst/>
              <a:gdLst>
                <a:gd name="T0" fmla="*/ 15 w 35"/>
                <a:gd name="T1" fmla="*/ 61 h 62"/>
                <a:gd name="T2" fmla="*/ 5 w 35"/>
                <a:gd name="T3" fmla="*/ 62 h 62"/>
                <a:gd name="T4" fmla="*/ 5 w 35"/>
                <a:gd name="T5" fmla="*/ 54 h 62"/>
                <a:gd name="T6" fmla="*/ 17 w 35"/>
                <a:gd name="T7" fmla="*/ 52 h 62"/>
                <a:gd name="T8" fmla="*/ 27 w 35"/>
                <a:gd name="T9" fmla="*/ 47 h 62"/>
                <a:gd name="T10" fmla="*/ 26 w 35"/>
                <a:gd name="T11" fmla="*/ 35 h 62"/>
                <a:gd name="T12" fmla="*/ 23 w 35"/>
                <a:gd name="T13" fmla="*/ 19 h 62"/>
                <a:gd name="T14" fmla="*/ 19 w 35"/>
                <a:gd name="T15" fmla="*/ 10 h 62"/>
                <a:gd name="T16" fmla="*/ 12 w 35"/>
                <a:gd name="T17" fmla="*/ 8 h 62"/>
                <a:gd name="T18" fmla="*/ 5 w 35"/>
                <a:gd name="T19" fmla="*/ 11 h 62"/>
                <a:gd name="T20" fmla="*/ 0 w 35"/>
                <a:gd name="T21" fmla="*/ 5 h 62"/>
                <a:gd name="T22" fmla="*/ 13 w 35"/>
                <a:gd name="T23" fmla="*/ 0 h 62"/>
                <a:gd name="T24" fmla="*/ 26 w 35"/>
                <a:gd name="T25" fmla="*/ 7 h 62"/>
                <a:gd name="T26" fmla="*/ 30 w 35"/>
                <a:gd name="T27" fmla="*/ 16 h 62"/>
                <a:gd name="T28" fmla="*/ 35 w 35"/>
                <a:gd name="T29" fmla="*/ 44 h 62"/>
                <a:gd name="T30" fmla="*/ 34 w 35"/>
                <a:gd name="T31" fmla="*/ 50 h 62"/>
                <a:gd name="T32" fmla="*/ 29 w 35"/>
                <a:gd name="T33" fmla="*/ 56 h 62"/>
                <a:gd name="T34" fmla="*/ 15 w 35"/>
                <a:gd name="T35" fmla="*/ 6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5" h="62">
                  <a:moveTo>
                    <a:pt x="15" y="61"/>
                  </a:moveTo>
                  <a:cubicBezTo>
                    <a:pt x="11" y="62"/>
                    <a:pt x="8" y="62"/>
                    <a:pt x="5" y="62"/>
                  </a:cubicBezTo>
                  <a:cubicBezTo>
                    <a:pt x="5" y="59"/>
                    <a:pt x="5" y="57"/>
                    <a:pt x="5" y="54"/>
                  </a:cubicBezTo>
                  <a:cubicBezTo>
                    <a:pt x="5" y="55"/>
                    <a:pt x="16" y="52"/>
                    <a:pt x="17" y="52"/>
                  </a:cubicBezTo>
                  <a:cubicBezTo>
                    <a:pt x="21" y="51"/>
                    <a:pt x="26" y="50"/>
                    <a:pt x="27" y="47"/>
                  </a:cubicBezTo>
                  <a:cubicBezTo>
                    <a:pt x="29" y="44"/>
                    <a:pt x="26" y="38"/>
                    <a:pt x="26" y="35"/>
                  </a:cubicBezTo>
                  <a:cubicBezTo>
                    <a:pt x="25" y="30"/>
                    <a:pt x="24" y="25"/>
                    <a:pt x="23" y="19"/>
                  </a:cubicBezTo>
                  <a:cubicBezTo>
                    <a:pt x="22" y="16"/>
                    <a:pt x="21" y="12"/>
                    <a:pt x="19" y="10"/>
                  </a:cubicBezTo>
                  <a:cubicBezTo>
                    <a:pt x="17" y="9"/>
                    <a:pt x="14" y="8"/>
                    <a:pt x="12" y="8"/>
                  </a:cubicBezTo>
                  <a:cubicBezTo>
                    <a:pt x="9" y="9"/>
                    <a:pt x="7" y="10"/>
                    <a:pt x="5" y="11"/>
                  </a:cubicBezTo>
                  <a:cubicBezTo>
                    <a:pt x="3" y="9"/>
                    <a:pt x="2" y="7"/>
                    <a:pt x="0" y="5"/>
                  </a:cubicBezTo>
                  <a:cubicBezTo>
                    <a:pt x="4" y="2"/>
                    <a:pt x="9" y="0"/>
                    <a:pt x="13" y="0"/>
                  </a:cubicBezTo>
                  <a:cubicBezTo>
                    <a:pt x="18" y="1"/>
                    <a:pt x="23" y="3"/>
                    <a:pt x="26" y="7"/>
                  </a:cubicBezTo>
                  <a:cubicBezTo>
                    <a:pt x="29" y="10"/>
                    <a:pt x="29" y="13"/>
                    <a:pt x="30" y="16"/>
                  </a:cubicBezTo>
                  <a:cubicBezTo>
                    <a:pt x="32" y="25"/>
                    <a:pt x="35" y="34"/>
                    <a:pt x="35" y="44"/>
                  </a:cubicBezTo>
                  <a:cubicBezTo>
                    <a:pt x="35" y="46"/>
                    <a:pt x="35" y="48"/>
                    <a:pt x="34" y="50"/>
                  </a:cubicBezTo>
                  <a:cubicBezTo>
                    <a:pt x="33" y="53"/>
                    <a:pt x="31" y="55"/>
                    <a:pt x="29" y="56"/>
                  </a:cubicBezTo>
                  <a:cubicBezTo>
                    <a:pt x="24" y="59"/>
                    <a:pt x="20" y="60"/>
                    <a:pt x="15" y="61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70" name="ïsḻïdè">
              <a:extLst>
                <a:ext uri="{FF2B5EF4-FFF2-40B4-BE49-F238E27FC236}">
                  <a16:creationId xmlns:a16="http://schemas.microsoft.com/office/drawing/2014/main" id="{51C6595E-CDA5-4677-AA1E-BBB1CDBE6CD6}"/>
                </a:ext>
              </a:extLst>
            </p:cNvPr>
            <p:cNvSpPr/>
            <p:nvPr/>
          </p:nvSpPr>
          <p:spPr bwMode="auto">
            <a:xfrm>
              <a:off x="4567238" y="4441826"/>
              <a:ext cx="346075" cy="115888"/>
            </a:xfrm>
            <a:custGeom>
              <a:avLst/>
              <a:gdLst>
                <a:gd name="T0" fmla="*/ 81 w 92"/>
                <a:gd name="T1" fmla="*/ 4 h 31"/>
                <a:gd name="T2" fmla="*/ 66 w 92"/>
                <a:gd name="T3" fmla="*/ 22 h 31"/>
                <a:gd name="T4" fmla="*/ 10 w 92"/>
                <a:gd name="T5" fmla="*/ 27 h 31"/>
                <a:gd name="T6" fmla="*/ 26 w 92"/>
                <a:gd name="T7" fmla="*/ 9 h 31"/>
                <a:gd name="T8" fmla="*/ 81 w 92"/>
                <a:gd name="T9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2" h="31">
                  <a:moveTo>
                    <a:pt x="81" y="4"/>
                  </a:moveTo>
                  <a:cubicBezTo>
                    <a:pt x="92" y="7"/>
                    <a:pt x="85" y="16"/>
                    <a:pt x="66" y="22"/>
                  </a:cubicBezTo>
                  <a:cubicBezTo>
                    <a:pt x="46" y="29"/>
                    <a:pt x="21" y="31"/>
                    <a:pt x="10" y="27"/>
                  </a:cubicBezTo>
                  <a:cubicBezTo>
                    <a:pt x="0" y="23"/>
                    <a:pt x="7" y="15"/>
                    <a:pt x="26" y="9"/>
                  </a:cubicBezTo>
                  <a:cubicBezTo>
                    <a:pt x="46" y="2"/>
                    <a:pt x="71" y="0"/>
                    <a:pt x="81" y="4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71" name="îṩlîdè">
              <a:extLst>
                <a:ext uri="{FF2B5EF4-FFF2-40B4-BE49-F238E27FC236}">
                  <a16:creationId xmlns:a16="http://schemas.microsoft.com/office/drawing/2014/main" id="{704980D0-06C6-4D10-A3F9-16E24F6CD218}"/>
                </a:ext>
              </a:extLst>
            </p:cNvPr>
            <p:cNvSpPr/>
            <p:nvPr/>
          </p:nvSpPr>
          <p:spPr bwMode="auto">
            <a:xfrm>
              <a:off x="4592638" y="4452938"/>
              <a:ext cx="293688" cy="93663"/>
            </a:xfrm>
            <a:custGeom>
              <a:avLst/>
              <a:gdLst>
                <a:gd name="T0" fmla="*/ 41 w 78"/>
                <a:gd name="T1" fmla="*/ 22 h 25"/>
                <a:gd name="T2" fmla="*/ 4 w 78"/>
                <a:gd name="T3" fmla="*/ 22 h 25"/>
                <a:gd name="T4" fmla="*/ 0 w 78"/>
                <a:gd name="T5" fmla="*/ 19 h 25"/>
                <a:gd name="T6" fmla="*/ 20 w 78"/>
                <a:gd name="T7" fmla="*/ 7 h 25"/>
                <a:gd name="T8" fmla="*/ 37 w 78"/>
                <a:gd name="T9" fmla="*/ 3 h 25"/>
                <a:gd name="T10" fmla="*/ 74 w 78"/>
                <a:gd name="T11" fmla="*/ 2 h 25"/>
                <a:gd name="T12" fmla="*/ 78 w 78"/>
                <a:gd name="T13" fmla="*/ 5 h 25"/>
                <a:gd name="T14" fmla="*/ 58 w 78"/>
                <a:gd name="T15" fmla="*/ 17 h 25"/>
                <a:gd name="T16" fmla="*/ 41 w 78"/>
                <a:gd name="T17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8" h="25">
                  <a:moveTo>
                    <a:pt x="41" y="22"/>
                  </a:moveTo>
                  <a:cubicBezTo>
                    <a:pt x="26" y="25"/>
                    <a:pt x="11" y="25"/>
                    <a:pt x="4" y="22"/>
                  </a:cubicBezTo>
                  <a:cubicBezTo>
                    <a:pt x="2" y="22"/>
                    <a:pt x="0" y="20"/>
                    <a:pt x="0" y="19"/>
                  </a:cubicBezTo>
                  <a:cubicBezTo>
                    <a:pt x="0" y="18"/>
                    <a:pt x="4" y="13"/>
                    <a:pt x="20" y="7"/>
                  </a:cubicBezTo>
                  <a:cubicBezTo>
                    <a:pt x="25" y="6"/>
                    <a:pt x="31" y="4"/>
                    <a:pt x="37" y="3"/>
                  </a:cubicBezTo>
                  <a:cubicBezTo>
                    <a:pt x="52" y="0"/>
                    <a:pt x="67" y="0"/>
                    <a:pt x="74" y="2"/>
                  </a:cubicBezTo>
                  <a:cubicBezTo>
                    <a:pt x="76" y="3"/>
                    <a:pt x="78" y="4"/>
                    <a:pt x="78" y="5"/>
                  </a:cubicBezTo>
                  <a:cubicBezTo>
                    <a:pt x="78" y="7"/>
                    <a:pt x="74" y="12"/>
                    <a:pt x="58" y="17"/>
                  </a:cubicBezTo>
                  <a:cubicBezTo>
                    <a:pt x="53" y="19"/>
                    <a:pt x="47" y="21"/>
                    <a:pt x="41" y="22"/>
                  </a:cubicBezTo>
                  <a:close/>
                </a:path>
              </a:pathLst>
            </a:custGeom>
            <a:solidFill>
              <a:srgbClr val="E15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72" name="ïṡľîḍe">
              <a:extLst>
                <a:ext uri="{FF2B5EF4-FFF2-40B4-BE49-F238E27FC236}">
                  <a16:creationId xmlns:a16="http://schemas.microsoft.com/office/drawing/2014/main" id="{9ACB0CE1-3D8D-4B8F-93ED-475D071E0007}"/>
                </a:ext>
              </a:extLst>
            </p:cNvPr>
            <p:cNvSpPr/>
            <p:nvPr/>
          </p:nvSpPr>
          <p:spPr bwMode="auto">
            <a:xfrm>
              <a:off x="4592638" y="4452938"/>
              <a:ext cx="293688" cy="87313"/>
            </a:xfrm>
            <a:custGeom>
              <a:avLst/>
              <a:gdLst>
                <a:gd name="T0" fmla="*/ 39 w 78"/>
                <a:gd name="T1" fmla="*/ 12 h 23"/>
                <a:gd name="T2" fmla="*/ 73 w 78"/>
                <a:gd name="T3" fmla="*/ 11 h 23"/>
                <a:gd name="T4" fmla="*/ 78 w 78"/>
                <a:gd name="T5" fmla="*/ 5 h 23"/>
                <a:gd name="T6" fmla="*/ 74 w 78"/>
                <a:gd name="T7" fmla="*/ 2 h 23"/>
                <a:gd name="T8" fmla="*/ 37 w 78"/>
                <a:gd name="T9" fmla="*/ 3 h 23"/>
                <a:gd name="T10" fmla="*/ 20 w 78"/>
                <a:gd name="T11" fmla="*/ 7 h 23"/>
                <a:gd name="T12" fmla="*/ 0 w 78"/>
                <a:gd name="T13" fmla="*/ 19 h 23"/>
                <a:gd name="T14" fmla="*/ 4 w 78"/>
                <a:gd name="T15" fmla="*/ 22 h 23"/>
                <a:gd name="T16" fmla="*/ 7 w 78"/>
                <a:gd name="T17" fmla="*/ 23 h 23"/>
                <a:gd name="T18" fmla="*/ 22 w 78"/>
                <a:gd name="T19" fmla="*/ 17 h 23"/>
                <a:gd name="T20" fmla="*/ 39 w 78"/>
                <a:gd name="T21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8" h="23">
                  <a:moveTo>
                    <a:pt x="39" y="12"/>
                  </a:moveTo>
                  <a:cubicBezTo>
                    <a:pt x="52" y="10"/>
                    <a:pt x="65" y="9"/>
                    <a:pt x="73" y="11"/>
                  </a:cubicBezTo>
                  <a:cubicBezTo>
                    <a:pt x="76" y="8"/>
                    <a:pt x="78" y="6"/>
                    <a:pt x="78" y="5"/>
                  </a:cubicBezTo>
                  <a:cubicBezTo>
                    <a:pt x="78" y="4"/>
                    <a:pt x="76" y="3"/>
                    <a:pt x="74" y="2"/>
                  </a:cubicBezTo>
                  <a:cubicBezTo>
                    <a:pt x="67" y="0"/>
                    <a:pt x="52" y="0"/>
                    <a:pt x="37" y="3"/>
                  </a:cubicBezTo>
                  <a:cubicBezTo>
                    <a:pt x="31" y="4"/>
                    <a:pt x="25" y="6"/>
                    <a:pt x="20" y="7"/>
                  </a:cubicBezTo>
                  <a:cubicBezTo>
                    <a:pt x="4" y="13"/>
                    <a:pt x="0" y="18"/>
                    <a:pt x="0" y="19"/>
                  </a:cubicBezTo>
                  <a:cubicBezTo>
                    <a:pt x="0" y="20"/>
                    <a:pt x="2" y="22"/>
                    <a:pt x="4" y="22"/>
                  </a:cubicBezTo>
                  <a:cubicBezTo>
                    <a:pt x="5" y="23"/>
                    <a:pt x="6" y="23"/>
                    <a:pt x="7" y="23"/>
                  </a:cubicBezTo>
                  <a:cubicBezTo>
                    <a:pt x="10" y="21"/>
                    <a:pt x="15" y="19"/>
                    <a:pt x="22" y="17"/>
                  </a:cubicBezTo>
                  <a:cubicBezTo>
                    <a:pt x="27" y="15"/>
                    <a:pt x="33" y="14"/>
                    <a:pt x="39" y="12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73" name="îśḻîdè">
              <a:extLst>
                <a:ext uri="{FF2B5EF4-FFF2-40B4-BE49-F238E27FC236}">
                  <a16:creationId xmlns:a16="http://schemas.microsoft.com/office/drawing/2014/main" id="{606557D6-B4CA-4151-BBE9-AA4D5699301B}"/>
                </a:ext>
              </a:extLst>
            </p:cNvPr>
            <p:cNvSpPr/>
            <p:nvPr/>
          </p:nvSpPr>
          <p:spPr bwMode="auto">
            <a:xfrm>
              <a:off x="4619626" y="4486276"/>
              <a:ext cx="247650" cy="60325"/>
            </a:xfrm>
            <a:custGeom>
              <a:avLst/>
              <a:gdLst>
                <a:gd name="T0" fmla="*/ 51 w 66"/>
                <a:gd name="T1" fmla="*/ 8 h 16"/>
                <a:gd name="T2" fmla="*/ 66 w 66"/>
                <a:gd name="T3" fmla="*/ 2 h 16"/>
                <a:gd name="T4" fmla="*/ 32 w 66"/>
                <a:gd name="T5" fmla="*/ 3 h 16"/>
                <a:gd name="T6" fmla="*/ 15 w 66"/>
                <a:gd name="T7" fmla="*/ 8 h 16"/>
                <a:gd name="T8" fmla="*/ 0 w 66"/>
                <a:gd name="T9" fmla="*/ 14 h 16"/>
                <a:gd name="T10" fmla="*/ 34 w 66"/>
                <a:gd name="T11" fmla="*/ 13 h 16"/>
                <a:gd name="T12" fmla="*/ 51 w 66"/>
                <a:gd name="T13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6" h="16">
                  <a:moveTo>
                    <a:pt x="51" y="8"/>
                  </a:moveTo>
                  <a:cubicBezTo>
                    <a:pt x="58" y="6"/>
                    <a:pt x="62" y="4"/>
                    <a:pt x="66" y="2"/>
                  </a:cubicBezTo>
                  <a:cubicBezTo>
                    <a:pt x="58" y="0"/>
                    <a:pt x="45" y="1"/>
                    <a:pt x="32" y="3"/>
                  </a:cubicBezTo>
                  <a:cubicBezTo>
                    <a:pt x="26" y="5"/>
                    <a:pt x="20" y="6"/>
                    <a:pt x="15" y="8"/>
                  </a:cubicBezTo>
                  <a:cubicBezTo>
                    <a:pt x="8" y="10"/>
                    <a:pt x="3" y="12"/>
                    <a:pt x="0" y="14"/>
                  </a:cubicBezTo>
                  <a:cubicBezTo>
                    <a:pt x="8" y="16"/>
                    <a:pt x="21" y="15"/>
                    <a:pt x="34" y="13"/>
                  </a:cubicBezTo>
                  <a:cubicBezTo>
                    <a:pt x="40" y="12"/>
                    <a:pt x="46" y="10"/>
                    <a:pt x="51" y="8"/>
                  </a:cubicBezTo>
                  <a:close/>
                </a:path>
              </a:pathLst>
            </a:custGeom>
            <a:solidFill>
              <a:srgbClr val="0D29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74" name="iśḻídé">
              <a:extLst>
                <a:ext uri="{FF2B5EF4-FFF2-40B4-BE49-F238E27FC236}">
                  <a16:creationId xmlns:a16="http://schemas.microsoft.com/office/drawing/2014/main" id="{8433E806-5323-47BB-8700-149635A70516}"/>
                </a:ext>
              </a:extLst>
            </p:cNvPr>
            <p:cNvSpPr/>
            <p:nvPr/>
          </p:nvSpPr>
          <p:spPr bwMode="auto">
            <a:xfrm>
              <a:off x="4586288" y="4471988"/>
              <a:ext cx="368300" cy="425450"/>
            </a:xfrm>
            <a:custGeom>
              <a:avLst/>
              <a:gdLst>
                <a:gd name="T0" fmla="*/ 82 w 98"/>
                <a:gd name="T1" fmla="*/ 0 h 113"/>
                <a:gd name="T2" fmla="*/ 61 w 98"/>
                <a:gd name="T3" fmla="*/ 14 h 113"/>
                <a:gd name="T4" fmla="*/ 5 w 98"/>
                <a:gd name="T5" fmla="*/ 19 h 113"/>
                <a:gd name="T6" fmla="*/ 0 w 98"/>
                <a:gd name="T7" fmla="*/ 15 h 113"/>
                <a:gd name="T8" fmla="*/ 18 w 98"/>
                <a:gd name="T9" fmla="*/ 104 h 113"/>
                <a:gd name="T10" fmla="*/ 23 w 98"/>
                <a:gd name="T11" fmla="*/ 109 h 113"/>
                <a:gd name="T12" fmla="*/ 79 w 98"/>
                <a:gd name="T13" fmla="*/ 104 h 113"/>
                <a:gd name="T14" fmla="*/ 97 w 98"/>
                <a:gd name="T15" fmla="*/ 89 h 113"/>
                <a:gd name="T16" fmla="*/ 82 w 98"/>
                <a:gd name="T17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113">
                  <a:moveTo>
                    <a:pt x="82" y="0"/>
                  </a:moveTo>
                  <a:cubicBezTo>
                    <a:pt x="82" y="4"/>
                    <a:pt x="74" y="10"/>
                    <a:pt x="61" y="14"/>
                  </a:cubicBezTo>
                  <a:cubicBezTo>
                    <a:pt x="41" y="21"/>
                    <a:pt x="16" y="23"/>
                    <a:pt x="5" y="19"/>
                  </a:cubicBezTo>
                  <a:cubicBezTo>
                    <a:pt x="3" y="18"/>
                    <a:pt x="1" y="17"/>
                    <a:pt x="0" y="15"/>
                  </a:cubicBezTo>
                  <a:cubicBezTo>
                    <a:pt x="1" y="16"/>
                    <a:pt x="18" y="103"/>
                    <a:pt x="18" y="104"/>
                  </a:cubicBezTo>
                  <a:cubicBezTo>
                    <a:pt x="18" y="106"/>
                    <a:pt x="20" y="108"/>
                    <a:pt x="23" y="109"/>
                  </a:cubicBezTo>
                  <a:cubicBezTo>
                    <a:pt x="34" y="113"/>
                    <a:pt x="59" y="110"/>
                    <a:pt x="79" y="104"/>
                  </a:cubicBezTo>
                  <a:cubicBezTo>
                    <a:pt x="93" y="99"/>
                    <a:pt x="98" y="93"/>
                    <a:pt x="97" y="89"/>
                  </a:cubicBezTo>
                  <a:cubicBezTo>
                    <a:pt x="97" y="87"/>
                    <a:pt x="82" y="0"/>
                    <a:pt x="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75" name="iṡľiḓe">
              <a:extLst>
                <a:ext uri="{FF2B5EF4-FFF2-40B4-BE49-F238E27FC236}">
                  <a16:creationId xmlns:a16="http://schemas.microsoft.com/office/drawing/2014/main" id="{AB57726D-089E-4107-919A-DB6E3F62BD73}"/>
                </a:ext>
              </a:extLst>
            </p:cNvPr>
            <p:cNvSpPr/>
            <p:nvPr/>
          </p:nvSpPr>
          <p:spPr bwMode="auto">
            <a:xfrm>
              <a:off x="8713788" y="4491038"/>
              <a:ext cx="147638" cy="258763"/>
            </a:xfrm>
            <a:custGeom>
              <a:avLst/>
              <a:gdLst>
                <a:gd name="T0" fmla="*/ 11 w 39"/>
                <a:gd name="T1" fmla="*/ 69 h 69"/>
                <a:gd name="T2" fmla="*/ 0 w 39"/>
                <a:gd name="T3" fmla="*/ 68 h 69"/>
                <a:gd name="T4" fmla="*/ 1 w 39"/>
                <a:gd name="T5" fmla="*/ 59 h 69"/>
                <a:gd name="T6" fmla="*/ 15 w 39"/>
                <a:gd name="T7" fmla="*/ 60 h 69"/>
                <a:gd name="T8" fmla="*/ 28 w 39"/>
                <a:gd name="T9" fmla="*/ 55 h 69"/>
                <a:gd name="T10" fmla="*/ 29 w 39"/>
                <a:gd name="T11" fmla="*/ 43 h 69"/>
                <a:gd name="T12" fmla="*/ 28 w 39"/>
                <a:gd name="T13" fmla="*/ 24 h 69"/>
                <a:gd name="T14" fmla="*/ 26 w 39"/>
                <a:gd name="T15" fmla="*/ 14 h 69"/>
                <a:gd name="T16" fmla="*/ 18 w 39"/>
                <a:gd name="T17" fmla="*/ 10 h 69"/>
                <a:gd name="T18" fmla="*/ 10 w 39"/>
                <a:gd name="T19" fmla="*/ 12 h 69"/>
                <a:gd name="T20" fmla="*/ 6 w 39"/>
                <a:gd name="T21" fmla="*/ 4 h 69"/>
                <a:gd name="T22" fmla="*/ 22 w 39"/>
                <a:gd name="T23" fmla="*/ 2 h 69"/>
                <a:gd name="T24" fmla="*/ 35 w 39"/>
                <a:gd name="T25" fmla="*/ 11 h 69"/>
                <a:gd name="T26" fmla="*/ 37 w 39"/>
                <a:gd name="T27" fmla="*/ 22 h 69"/>
                <a:gd name="T28" fmla="*/ 37 w 39"/>
                <a:gd name="T29" fmla="*/ 54 h 69"/>
                <a:gd name="T30" fmla="*/ 35 w 39"/>
                <a:gd name="T31" fmla="*/ 61 h 69"/>
                <a:gd name="T32" fmla="*/ 27 w 39"/>
                <a:gd name="T33" fmla="*/ 66 h 69"/>
                <a:gd name="T34" fmla="*/ 11 w 39"/>
                <a:gd name="T35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9" h="69">
                  <a:moveTo>
                    <a:pt x="11" y="69"/>
                  </a:moveTo>
                  <a:cubicBezTo>
                    <a:pt x="7" y="69"/>
                    <a:pt x="3" y="68"/>
                    <a:pt x="0" y="68"/>
                  </a:cubicBezTo>
                  <a:cubicBezTo>
                    <a:pt x="0" y="65"/>
                    <a:pt x="1" y="62"/>
                    <a:pt x="1" y="59"/>
                  </a:cubicBezTo>
                  <a:cubicBezTo>
                    <a:pt x="1" y="60"/>
                    <a:pt x="14" y="60"/>
                    <a:pt x="15" y="60"/>
                  </a:cubicBezTo>
                  <a:cubicBezTo>
                    <a:pt x="19" y="59"/>
                    <a:pt x="25" y="59"/>
                    <a:pt x="28" y="55"/>
                  </a:cubicBezTo>
                  <a:cubicBezTo>
                    <a:pt x="30" y="53"/>
                    <a:pt x="29" y="46"/>
                    <a:pt x="29" y="43"/>
                  </a:cubicBezTo>
                  <a:cubicBezTo>
                    <a:pt x="28" y="37"/>
                    <a:pt x="28" y="31"/>
                    <a:pt x="28" y="24"/>
                  </a:cubicBezTo>
                  <a:cubicBezTo>
                    <a:pt x="28" y="21"/>
                    <a:pt x="28" y="16"/>
                    <a:pt x="26" y="14"/>
                  </a:cubicBezTo>
                  <a:cubicBezTo>
                    <a:pt x="24" y="11"/>
                    <a:pt x="21" y="10"/>
                    <a:pt x="18" y="10"/>
                  </a:cubicBezTo>
                  <a:cubicBezTo>
                    <a:pt x="16" y="10"/>
                    <a:pt x="13" y="11"/>
                    <a:pt x="10" y="12"/>
                  </a:cubicBezTo>
                  <a:cubicBezTo>
                    <a:pt x="9" y="9"/>
                    <a:pt x="8" y="6"/>
                    <a:pt x="6" y="4"/>
                  </a:cubicBezTo>
                  <a:cubicBezTo>
                    <a:pt x="11" y="1"/>
                    <a:pt x="17" y="0"/>
                    <a:pt x="22" y="2"/>
                  </a:cubicBezTo>
                  <a:cubicBezTo>
                    <a:pt x="27" y="3"/>
                    <a:pt x="33" y="6"/>
                    <a:pt x="35" y="11"/>
                  </a:cubicBezTo>
                  <a:cubicBezTo>
                    <a:pt x="37" y="15"/>
                    <a:pt x="37" y="19"/>
                    <a:pt x="37" y="22"/>
                  </a:cubicBezTo>
                  <a:cubicBezTo>
                    <a:pt x="38" y="33"/>
                    <a:pt x="39" y="44"/>
                    <a:pt x="37" y="54"/>
                  </a:cubicBezTo>
                  <a:cubicBezTo>
                    <a:pt x="37" y="57"/>
                    <a:pt x="36" y="59"/>
                    <a:pt x="35" y="61"/>
                  </a:cubicBezTo>
                  <a:cubicBezTo>
                    <a:pt x="33" y="64"/>
                    <a:pt x="30" y="65"/>
                    <a:pt x="27" y="66"/>
                  </a:cubicBezTo>
                  <a:cubicBezTo>
                    <a:pt x="22" y="68"/>
                    <a:pt x="16" y="69"/>
                    <a:pt x="11" y="69"/>
                  </a:cubicBez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76" name="ïṩlíḋe">
              <a:extLst>
                <a:ext uri="{FF2B5EF4-FFF2-40B4-BE49-F238E27FC236}">
                  <a16:creationId xmlns:a16="http://schemas.microsoft.com/office/drawing/2014/main" id="{BACA1384-3825-4352-A96C-C12E6A6DD2B0}"/>
                </a:ext>
              </a:extLst>
            </p:cNvPr>
            <p:cNvSpPr/>
            <p:nvPr/>
          </p:nvSpPr>
          <p:spPr bwMode="auto">
            <a:xfrm>
              <a:off x="8386763" y="4359276"/>
              <a:ext cx="398463" cy="109538"/>
            </a:xfrm>
            <a:custGeom>
              <a:avLst/>
              <a:gdLst>
                <a:gd name="T0" fmla="*/ 95 w 106"/>
                <a:gd name="T1" fmla="*/ 9 h 29"/>
                <a:gd name="T2" fmla="*/ 74 w 106"/>
                <a:gd name="T3" fmla="*/ 26 h 29"/>
                <a:gd name="T4" fmla="*/ 11 w 106"/>
                <a:gd name="T5" fmla="*/ 20 h 29"/>
                <a:gd name="T6" fmla="*/ 33 w 106"/>
                <a:gd name="T7" fmla="*/ 3 h 29"/>
                <a:gd name="T8" fmla="*/ 95 w 106"/>
                <a:gd name="T9" fmla="*/ 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29">
                  <a:moveTo>
                    <a:pt x="95" y="9"/>
                  </a:moveTo>
                  <a:cubicBezTo>
                    <a:pt x="106" y="15"/>
                    <a:pt x="97" y="23"/>
                    <a:pt x="74" y="26"/>
                  </a:cubicBezTo>
                  <a:cubicBezTo>
                    <a:pt x="51" y="29"/>
                    <a:pt x="23" y="27"/>
                    <a:pt x="11" y="20"/>
                  </a:cubicBezTo>
                  <a:cubicBezTo>
                    <a:pt x="0" y="14"/>
                    <a:pt x="10" y="6"/>
                    <a:pt x="33" y="3"/>
                  </a:cubicBezTo>
                  <a:cubicBezTo>
                    <a:pt x="56" y="0"/>
                    <a:pt x="83" y="3"/>
                    <a:pt x="95" y="9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77" name="ïs1iḑè">
              <a:extLst>
                <a:ext uri="{FF2B5EF4-FFF2-40B4-BE49-F238E27FC236}">
                  <a16:creationId xmlns:a16="http://schemas.microsoft.com/office/drawing/2014/main" id="{66C79D2A-FF93-4CD6-9BA1-4C5EDA410E40}"/>
                </a:ext>
              </a:extLst>
            </p:cNvPr>
            <p:cNvSpPr/>
            <p:nvPr/>
          </p:nvSpPr>
          <p:spPr bwMode="auto">
            <a:xfrm>
              <a:off x="8421688" y="4373563"/>
              <a:ext cx="333375" cy="84138"/>
            </a:xfrm>
            <a:custGeom>
              <a:avLst/>
              <a:gdLst>
                <a:gd name="T0" fmla="*/ 44 w 89"/>
                <a:gd name="T1" fmla="*/ 22 h 22"/>
                <a:gd name="T2" fmla="*/ 3 w 89"/>
                <a:gd name="T3" fmla="*/ 15 h 22"/>
                <a:gd name="T4" fmla="*/ 0 w 89"/>
                <a:gd name="T5" fmla="*/ 11 h 22"/>
                <a:gd name="T6" fmla="*/ 24 w 89"/>
                <a:gd name="T7" fmla="*/ 1 h 22"/>
                <a:gd name="T8" fmla="*/ 44 w 89"/>
                <a:gd name="T9" fmla="*/ 0 h 22"/>
                <a:gd name="T10" fmla="*/ 85 w 89"/>
                <a:gd name="T11" fmla="*/ 7 h 22"/>
                <a:gd name="T12" fmla="*/ 88 w 89"/>
                <a:gd name="T13" fmla="*/ 11 h 22"/>
                <a:gd name="T14" fmla="*/ 64 w 89"/>
                <a:gd name="T15" fmla="*/ 20 h 22"/>
                <a:gd name="T16" fmla="*/ 44 w 89"/>
                <a:gd name="T1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" h="22">
                  <a:moveTo>
                    <a:pt x="44" y="22"/>
                  </a:moveTo>
                  <a:cubicBezTo>
                    <a:pt x="27" y="22"/>
                    <a:pt x="11" y="19"/>
                    <a:pt x="3" y="15"/>
                  </a:cubicBezTo>
                  <a:cubicBezTo>
                    <a:pt x="1" y="13"/>
                    <a:pt x="0" y="12"/>
                    <a:pt x="0" y="11"/>
                  </a:cubicBezTo>
                  <a:cubicBezTo>
                    <a:pt x="0" y="8"/>
                    <a:pt x="6" y="4"/>
                    <a:pt x="24" y="1"/>
                  </a:cubicBezTo>
                  <a:cubicBezTo>
                    <a:pt x="30" y="0"/>
                    <a:pt x="37" y="0"/>
                    <a:pt x="44" y="0"/>
                  </a:cubicBezTo>
                  <a:cubicBezTo>
                    <a:pt x="61" y="0"/>
                    <a:pt x="77" y="3"/>
                    <a:pt x="85" y="7"/>
                  </a:cubicBezTo>
                  <a:cubicBezTo>
                    <a:pt x="87" y="8"/>
                    <a:pt x="89" y="10"/>
                    <a:pt x="88" y="11"/>
                  </a:cubicBezTo>
                  <a:cubicBezTo>
                    <a:pt x="88" y="13"/>
                    <a:pt x="82" y="18"/>
                    <a:pt x="64" y="20"/>
                  </a:cubicBezTo>
                  <a:cubicBezTo>
                    <a:pt x="58" y="21"/>
                    <a:pt x="51" y="22"/>
                    <a:pt x="44" y="22"/>
                  </a:cubicBezTo>
                  <a:close/>
                </a:path>
              </a:pathLst>
            </a:custGeom>
            <a:solidFill>
              <a:srgbClr val="E15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78" name="ïşľide">
              <a:extLst>
                <a:ext uri="{FF2B5EF4-FFF2-40B4-BE49-F238E27FC236}">
                  <a16:creationId xmlns:a16="http://schemas.microsoft.com/office/drawing/2014/main" id="{7CC0CF68-9A3B-4787-9A69-F4D1D97BBD86}"/>
                </a:ext>
              </a:extLst>
            </p:cNvPr>
            <p:cNvSpPr/>
            <p:nvPr/>
          </p:nvSpPr>
          <p:spPr bwMode="auto">
            <a:xfrm>
              <a:off x="8421688" y="4373563"/>
              <a:ext cx="333375" cy="60325"/>
            </a:xfrm>
            <a:custGeom>
              <a:avLst/>
              <a:gdLst>
                <a:gd name="T0" fmla="*/ 44 w 89"/>
                <a:gd name="T1" fmla="*/ 11 h 16"/>
                <a:gd name="T2" fmla="*/ 81 w 89"/>
                <a:gd name="T3" fmla="*/ 16 h 16"/>
                <a:gd name="T4" fmla="*/ 88 w 89"/>
                <a:gd name="T5" fmla="*/ 11 h 16"/>
                <a:gd name="T6" fmla="*/ 85 w 89"/>
                <a:gd name="T7" fmla="*/ 7 h 16"/>
                <a:gd name="T8" fmla="*/ 44 w 89"/>
                <a:gd name="T9" fmla="*/ 0 h 16"/>
                <a:gd name="T10" fmla="*/ 24 w 89"/>
                <a:gd name="T11" fmla="*/ 1 h 16"/>
                <a:gd name="T12" fmla="*/ 0 w 89"/>
                <a:gd name="T13" fmla="*/ 11 h 16"/>
                <a:gd name="T14" fmla="*/ 3 w 89"/>
                <a:gd name="T15" fmla="*/ 15 h 16"/>
                <a:gd name="T16" fmla="*/ 7 w 89"/>
                <a:gd name="T17" fmla="*/ 16 h 16"/>
                <a:gd name="T18" fmla="*/ 24 w 89"/>
                <a:gd name="T19" fmla="*/ 12 h 16"/>
                <a:gd name="T20" fmla="*/ 44 w 89"/>
                <a:gd name="T21" fmla="*/ 1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9" h="16">
                  <a:moveTo>
                    <a:pt x="44" y="11"/>
                  </a:moveTo>
                  <a:cubicBezTo>
                    <a:pt x="59" y="11"/>
                    <a:pt x="73" y="13"/>
                    <a:pt x="81" y="16"/>
                  </a:cubicBezTo>
                  <a:cubicBezTo>
                    <a:pt x="86" y="14"/>
                    <a:pt x="88" y="12"/>
                    <a:pt x="88" y="11"/>
                  </a:cubicBezTo>
                  <a:cubicBezTo>
                    <a:pt x="89" y="10"/>
                    <a:pt x="87" y="8"/>
                    <a:pt x="85" y="7"/>
                  </a:cubicBezTo>
                  <a:cubicBezTo>
                    <a:pt x="77" y="3"/>
                    <a:pt x="61" y="0"/>
                    <a:pt x="44" y="0"/>
                  </a:cubicBezTo>
                  <a:cubicBezTo>
                    <a:pt x="37" y="0"/>
                    <a:pt x="30" y="0"/>
                    <a:pt x="24" y="1"/>
                  </a:cubicBezTo>
                  <a:cubicBezTo>
                    <a:pt x="6" y="4"/>
                    <a:pt x="0" y="8"/>
                    <a:pt x="0" y="11"/>
                  </a:cubicBezTo>
                  <a:cubicBezTo>
                    <a:pt x="0" y="12"/>
                    <a:pt x="1" y="13"/>
                    <a:pt x="3" y="15"/>
                  </a:cubicBezTo>
                  <a:cubicBezTo>
                    <a:pt x="4" y="15"/>
                    <a:pt x="5" y="16"/>
                    <a:pt x="7" y="16"/>
                  </a:cubicBezTo>
                  <a:cubicBezTo>
                    <a:pt x="10" y="15"/>
                    <a:pt x="16" y="13"/>
                    <a:pt x="24" y="12"/>
                  </a:cubicBezTo>
                  <a:cubicBezTo>
                    <a:pt x="30" y="11"/>
                    <a:pt x="37" y="11"/>
                    <a:pt x="44" y="11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79" name="íṩ1îďê">
              <a:extLst>
                <a:ext uri="{FF2B5EF4-FFF2-40B4-BE49-F238E27FC236}">
                  <a16:creationId xmlns:a16="http://schemas.microsoft.com/office/drawing/2014/main" id="{218F905D-E777-4C1D-8D4D-85B3C7E294D9}"/>
                </a:ext>
              </a:extLst>
            </p:cNvPr>
            <p:cNvSpPr/>
            <p:nvPr/>
          </p:nvSpPr>
          <p:spPr bwMode="auto">
            <a:xfrm>
              <a:off x="8447088" y="4414838"/>
              <a:ext cx="277813" cy="42863"/>
            </a:xfrm>
            <a:custGeom>
              <a:avLst/>
              <a:gdLst>
                <a:gd name="T0" fmla="*/ 57 w 74"/>
                <a:gd name="T1" fmla="*/ 9 h 11"/>
                <a:gd name="T2" fmla="*/ 74 w 74"/>
                <a:gd name="T3" fmla="*/ 5 h 11"/>
                <a:gd name="T4" fmla="*/ 37 w 74"/>
                <a:gd name="T5" fmla="*/ 0 h 11"/>
                <a:gd name="T6" fmla="*/ 17 w 74"/>
                <a:gd name="T7" fmla="*/ 1 h 11"/>
                <a:gd name="T8" fmla="*/ 0 w 74"/>
                <a:gd name="T9" fmla="*/ 5 h 11"/>
                <a:gd name="T10" fmla="*/ 37 w 74"/>
                <a:gd name="T11" fmla="*/ 11 h 11"/>
                <a:gd name="T12" fmla="*/ 57 w 74"/>
                <a:gd name="T13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11">
                  <a:moveTo>
                    <a:pt x="57" y="9"/>
                  </a:moveTo>
                  <a:cubicBezTo>
                    <a:pt x="65" y="8"/>
                    <a:pt x="71" y="7"/>
                    <a:pt x="74" y="5"/>
                  </a:cubicBezTo>
                  <a:cubicBezTo>
                    <a:pt x="66" y="2"/>
                    <a:pt x="52" y="0"/>
                    <a:pt x="37" y="0"/>
                  </a:cubicBezTo>
                  <a:cubicBezTo>
                    <a:pt x="30" y="0"/>
                    <a:pt x="23" y="0"/>
                    <a:pt x="17" y="1"/>
                  </a:cubicBezTo>
                  <a:cubicBezTo>
                    <a:pt x="9" y="2"/>
                    <a:pt x="3" y="4"/>
                    <a:pt x="0" y="5"/>
                  </a:cubicBezTo>
                  <a:cubicBezTo>
                    <a:pt x="8" y="9"/>
                    <a:pt x="22" y="11"/>
                    <a:pt x="37" y="11"/>
                  </a:cubicBezTo>
                  <a:cubicBezTo>
                    <a:pt x="44" y="11"/>
                    <a:pt x="51" y="10"/>
                    <a:pt x="57" y="9"/>
                  </a:cubicBezTo>
                  <a:close/>
                </a:path>
              </a:pathLst>
            </a:custGeom>
            <a:solidFill>
              <a:srgbClr val="0D29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80" name="î$ľîḑê">
              <a:extLst>
                <a:ext uri="{FF2B5EF4-FFF2-40B4-BE49-F238E27FC236}">
                  <a16:creationId xmlns:a16="http://schemas.microsoft.com/office/drawing/2014/main" id="{7793C0DA-D618-4747-BA64-49FC64DFD418}"/>
                </a:ext>
              </a:extLst>
            </p:cNvPr>
            <p:cNvSpPr/>
            <p:nvPr/>
          </p:nvSpPr>
          <p:spPr bwMode="auto">
            <a:xfrm>
              <a:off x="8413751" y="4414838"/>
              <a:ext cx="346075" cy="439738"/>
            </a:xfrm>
            <a:custGeom>
              <a:avLst/>
              <a:gdLst>
                <a:gd name="T0" fmla="*/ 92 w 92"/>
                <a:gd name="T1" fmla="*/ 0 h 117"/>
                <a:gd name="T2" fmla="*/ 67 w 92"/>
                <a:gd name="T3" fmla="*/ 11 h 117"/>
                <a:gd name="T4" fmla="*/ 4 w 92"/>
                <a:gd name="T5" fmla="*/ 5 h 117"/>
                <a:gd name="T6" fmla="*/ 0 w 92"/>
                <a:gd name="T7" fmla="*/ 0 h 117"/>
                <a:gd name="T8" fmla="*/ 1 w 92"/>
                <a:gd name="T9" fmla="*/ 102 h 117"/>
                <a:gd name="T10" fmla="*/ 6 w 92"/>
                <a:gd name="T11" fmla="*/ 108 h 117"/>
                <a:gd name="T12" fmla="*/ 68 w 92"/>
                <a:gd name="T13" fmla="*/ 114 h 117"/>
                <a:gd name="T14" fmla="*/ 92 w 92"/>
                <a:gd name="T15" fmla="*/ 102 h 117"/>
                <a:gd name="T16" fmla="*/ 92 w 92"/>
                <a:gd name="T17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117">
                  <a:moveTo>
                    <a:pt x="92" y="0"/>
                  </a:moveTo>
                  <a:cubicBezTo>
                    <a:pt x="92" y="5"/>
                    <a:pt x="83" y="9"/>
                    <a:pt x="67" y="11"/>
                  </a:cubicBezTo>
                  <a:cubicBezTo>
                    <a:pt x="44" y="14"/>
                    <a:pt x="16" y="12"/>
                    <a:pt x="4" y="5"/>
                  </a:cubicBezTo>
                  <a:cubicBezTo>
                    <a:pt x="1" y="4"/>
                    <a:pt x="0" y="2"/>
                    <a:pt x="0" y="0"/>
                  </a:cubicBezTo>
                  <a:cubicBezTo>
                    <a:pt x="0" y="1"/>
                    <a:pt x="1" y="100"/>
                    <a:pt x="1" y="102"/>
                  </a:cubicBezTo>
                  <a:cubicBezTo>
                    <a:pt x="1" y="104"/>
                    <a:pt x="2" y="107"/>
                    <a:pt x="6" y="108"/>
                  </a:cubicBezTo>
                  <a:cubicBezTo>
                    <a:pt x="17" y="115"/>
                    <a:pt x="45" y="117"/>
                    <a:pt x="68" y="114"/>
                  </a:cubicBezTo>
                  <a:cubicBezTo>
                    <a:pt x="84" y="112"/>
                    <a:pt x="92" y="106"/>
                    <a:pt x="92" y="102"/>
                  </a:cubicBezTo>
                  <a:cubicBezTo>
                    <a:pt x="92" y="100"/>
                    <a:pt x="92" y="0"/>
                    <a:pt x="9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81" name="išļíďê">
              <a:extLst>
                <a:ext uri="{FF2B5EF4-FFF2-40B4-BE49-F238E27FC236}">
                  <a16:creationId xmlns:a16="http://schemas.microsoft.com/office/drawing/2014/main" id="{C571CC4F-11D2-4CDA-AD00-C738ADDA43D7}"/>
                </a:ext>
              </a:extLst>
            </p:cNvPr>
            <p:cNvSpPr/>
            <p:nvPr/>
          </p:nvSpPr>
          <p:spPr bwMode="auto">
            <a:xfrm>
              <a:off x="5002213" y="2960688"/>
              <a:ext cx="153988" cy="176213"/>
            </a:xfrm>
            <a:custGeom>
              <a:avLst/>
              <a:gdLst>
                <a:gd name="T0" fmla="*/ 97 w 97"/>
                <a:gd name="T1" fmla="*/ 102 h 111"/>
                <a:gd name="T2" fmla="*/ 12 w 97"/>
                <a:gd name="T3" fmla="*/ 111 h 111"/>
                <a:gd name="T4" fmla="*/ 0 w 97"/>
                <a:gd name="T5" fmla="*/ 12 h 111"/>
                <a:gd name="T6" fmla="*/ 86 w 97"/>
                <a:gd name="T7" fmla="*/ 0 h 111"/>
                <a:gd name="T8" fmla="*/ 97 w 97"/>
                <a:gd name="T9" fmla="*/ 102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1">
                  <a:moveTo>
                    <a:pt x="97" y="102"/>
                  </a:moveTo>
                  <a:lnTo>
                    <a:pt x="12" y="111"/>
                  </a:lnTo>
                  <a:lnTo>
                    <a:pt x="0" y="12"/>
                  </a:lnTo>
                  <a:lnTo>
                    <a:pt x="86" y="0"/>
                  </a:lnTo>
                  <a:lnTo>
                    <a:pt x="97" y="102"/>
                  </a:lnTo>
                  <a:close/>
                </a:path>
              </a:pathLst>
            </a:custGeom>
            <a:solidFill>
              <a:srgbClr val="C6C6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82" name="ïśḻîḓê">
              <a:extLst>
                <a:ext uri="{FF2B5EF4-FFF2-40B4-BE49-F238E27FC236}">
                  <a16:creationId xmlns:a16="http://schemas.microsoft.com/office/drawing/2014/main" id="{9480ACF1-34DA-4390-92FA-F4CB6CEC6E2E}"/>
                </a:ext>
              </a:extLst>
            </p:cNvPr>
            <p:cNvSpPr/>
            <p:nvPr/>
          </p:nvSpPr>
          <p:spPr bwMode="auto">
            <a:xfrm>
              <a:off x="5048251" y="3001963"/>
              <a:ext cx="77788" cy="26988"/>
            </a:xfrm>
            <a:custGeom>
              <a:avLst/>
              <a:gdLst>
                <a:gd name="T0" fmla="*/ 49 w 49"/>
                <a:gd name="T1" fmla="*/ 12 h 17"/>
                <a:gd name="T2" fmla="*/ 0 w 49"/>
                <a:gd name="T3" fmla="*/ 17 h 17"/>
                <a:gd name="T4" fmla="*/ 0 w 49"/>
                <a:gd name="T5" fmla="*/ 7 h 17"/>
                <a:gd name="T6" fmla="*/ 47 w 49"/>
                <a:gd name="T7" fmla="*/ 0 h 17"/>
                <a:gd name="T8" fmla="*/ 49 w 49"/>
                <a:gd name="T9" fmla="*/ 1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9" h="17">
                  <a:moveTo>
                    <a:pt x="49" y="12"/>
                  </a:moveTo>
                  <a:lnTo>
                    <a:pt x="0" y="17"/>
                  </a:lnTo>
                  <a:lnTo>
                    <a:pt x="0" y="7"/>
                  </a:lnTo>
                  <a:lnTo>
                    <a:pt x="47" y="0"/>
                  </a:lnTo>
                  <a:lnTo>
                    <a:pt x="49" y="12"/>
                  </a:lnTo>
                  <a:close/>
                </a:path>
              </a:pathLst>
            </a:custGeom>
            <a:solidFill>
              <a:srgbClr val="9C9B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83" name="işḷíḑe">
              <a:extLst>
                <a:ext uri="{FF2B5EF4-FFF2-40B4-BE49-F238E27FC236}">
                  <a16:creationId xmlns:a16="http://schemas.microsoft.com/office/drawing/2014/main" id="{124D3E84-C3B5-4A22-A63F-4EDBA861B450}"/>
                </a:ext>
              </a:extLst>
            </p:cNvPr>
            <p:cNvSpPr/>
            <p:nvPr/>
          </p:nvSpPr>
          <p:spPr bwMode="auto">
            <a:xfrm>
              <a:off x="5054601" y="3070226"/>
              <a:ext cx="79375" cy="25400"/>
            </a:xfrm>
            <a:custGeom>
              <a:avLst/>
              <a:gdLst>
                <a:gd name="T0" fmla="*/ 50 w 50"/>
                <a:gd name="T1" fmla="*/ 9 h 16"/>
                <a:gd name="T2" fmla="*/ 0 w 50"/>
                <a:gd name="T3" fmla="*/ 16 h 16"/>
                <a:gd name="T4" fmla="*/ 0 w 50"/>
                <a:gd name="T5" fmla="*/ 5 h 16"/>
                <a:gd name="T6" fmla="*/ 48 w 50"/>
                <a:gd name="T7" fmla="*/ 0 h 16"/>
                <a:gd name="T8" fmla="*/ 50 w 50"/>
                <a:gd name="T9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16">
                  <a:moveTo>
                    <a:pt x="50" y="9"/>
                  </a:moveTo>
                  <a:lnTo>
                    <a:pt x="0" y="16"/>
                  </a:lnTo>
                  <a:lnTo>
                    <a:pt x="0" y="5"/>
                  </a:lnTo>
                  <a:lnTo>
                    <a:pt x="48" y="0"/>
                  </a:lnTo>
                  <a:lnTo>
                    <a:pt x="50" y="9"/>
                  </a:lnTo>
                  <a:close/>
                </a:path>
              </a:pathLst>
            </a:custGeom>
            <a:solidFill>
              <a:srgbClr val="9C9B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84" name="išliḑè">
              <a:extLst>
                <a:ext uri="{FF2B5EF4-FFF2-40B4-BE49-F238E27FC236}">
                  <a16:creationId xmlns:a16="http://schemas.microsoft.com/office/drawing/2014/main" id="{02F07C3C-81BC-4192-B23A-F27BEB9023C3}"/>
                </a:ext>
              </a:extLst>
            </p:cNvPr>
            <p:cNvSpPr/>
            <p:nvPr/>
          </p:nvSpPr>
          <p:spPr bwMode="auto">
            <a:xfrm>
              <a:off x="5133976" y="2881313"/>
              <a:ext cx="488950" cy="268288"/>
            </a:xfrm>
            <a:custGeom>
              <a:avLst/>
              <a:gdLst>
                <a:gd name="T0" fmla="*/ 103 w 130"/>
                <a:gd name="T1" fmla="*/ 59 h 71"/>
                <a:gd name="T2" fmla="*/ 7 w 130"/>
                <a:gd name="T3" fmla="*/ 71 h 71"/>
                <a:gd name="T4" fmla="*/ 0 w 130"/>
                <a:gd name="T5" fmla="*/ 14 h 71"/>
                <a:gd name="T6" fmla="*/ 96 w 130"/>
                <a:gd name="T7" fmla="*/ 2 h 71"/>
                <a:gd name="T8" fmla="*/ 128 w 130"/>
                <a:gd name="T9" fmla="*/ 27 h 71"/>
                <a:gd name="T10" fmla="*/ 103 w 130"/>
                <a:gd name="T11" fmla="*/ 59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1">
                  <a:moveTo>
                    <a:pt x="103" y="59"/>
                  </a:moveTo>
                  <a:cubicBezTo>
                    <a:pt x="7" y="71"/>
                    <a:pt x="7" y="71"/>
                    <a:pt x="7" y="71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96" y="2"/>
                    <a:pt x="96" y="2"/>
                    <a:pt x="96" y="2"/>
                  </a:cubicBezTo>
                  <a:cubicBezTo>
                    <a:pt x="112" y="0"/>
                    <a:pt x="126" y="11"/>
                    <a:pt x="128" y="27"/>
                  </a:cubicBezTo>
                  <a:cubicBezTo>
                    <a:pt x="130" y="43"/>
                    <a:pt x="119" y="57"/>
                    <a:pt x="103" y="59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85" name="iSļíḓe">
              <a:extLst>
                <a:ext uri="{FF2B5EF4-FFF2-40B4-BE49-F238E27FC236}">
                  <a16:creationId xmlns:a16="http://schemas.microsoft.com/office/drawing/2014/main" id="{A795165F-4933-4586-B661-68CC888CDAB5}"/>
                </a:ext>
              </a:extLst>
            </p:cNvPr>
            <p:cNvSpPr/>
            <p:nvPr/>
          </p:nvSpPr>
          <p:spPr bwMode="auto">
            <a:xfrm>
              <a:off x="5133976" y="2900363"/>
              <a:ext cx="469900" cy="230188"/>
            </a:xfrm>
            <a:custGeom>
              <a:avLst/>
              <a:gdLst>
                <a:gd name="T0" fmla="*/ 6 w 125"/>
                <a:gd name="T1" fmla="*/ 61 h 61"/>
                <a:gd name="T2" fmla="*/ 0 w 125"/>
                <a:gd name="T3" fmla="*/ 14 h 61"/>
                <a:gd name="T4" fmla="*/ 96 w 125"/>
                <a:gd name="T5" fmla="*/ 2 h 61"/>
                <a:gd name="T6" fmla="*/ 123 w 125"/>
                <a:gd name="T7" fmla="*/ 23 h 61"/>
                <a:gd name="T8" fmla="*/ 102 w 125"/>
                <a:gd name="T9" fmla="*/ 49 h 61"/>
                <a:gd name="T10" fmla="*/ 6 w 125"/>
                <a:gd name="T11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5" h="61">
                  <a:moveTo>
                    <a:pt x="6" y="61"/>
                  </a:moveTo>
                  <a:cubicBezTo>
                    <a:pt x="0" y="14"/>
                    <a:pt x="0" y="14"/>
                    <a:pt x="0" y="14"/>
                  </a:cubicBezTo>
                  <a:cubicBezTo>
                    <a:pt x="96" y="2"/>
                    <a:pt x="96" y="2"/>
                    <a:pt x="96" y="2"/>
                  </a:cubicBezTo>
                  <a:cubicBezTo>
                    <a:pt x="109" y="0"/>
                    <a:pt x="121" y="9"/>
                    <a:pt x="123" y="23"/>
                  </a:cubicBezTo>
                  <a:cubicBezTo>
                    <a:pt x="125" y="36"/>
                    <a:pt x="115" y="48"/>
                    <a:pt x="102" y="49"/>
                  </a:cubicBezTo>
                  <a:lnTo>
                    <a:pt x="6" y="6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86" name="ïśľiďé">
              <a:extLst>
                <a:ext uri="{FF2B5EF4-FFF2-40B4-BE49-F238E27FC236}">
                  <a16:creationId xmlns:a16="http://schemas.microsoft.com/office/drawing/2014/main" id="{72FDD238-5C93-4E62-9E5F-EF5BAE7DC66F}"/>
                </a:ext>
              </a:extLst>
            </p:cNvPr>
            <p:cNvSpPr/>
            <p:nvPr/>
          </p:nvSpPr>
          <p:spPr bwMode="auto">
            <a:xfrm>
              <a:off x="5472113" y="2935288"/>
              <a:ext cx="57150" cy="123825"/>
            </a:xfrm>
            <a:custGeom>
              <a:avLst/>
              <a:gdLst>
                <a:gd name="T0" fmla="*/ 36 w 36"/>
                <a:gd name="T1" fmla="*/ 75 h 78"/>
                <a:gd name="T2" fmla="*/ 10 w 36"/>
                <a:gd name="T3" fmla="*/ 78 h 78"/>
                <a:gd name="T4" fmla="*/ 0 w 36"/>
                <a:gd name="T5" fmla="*/ 2 h 78"/>
                <a:gd name="T6" fmla="*/ 26 w 36"/>
                <a:gd name="T7" fmla="*/ 0 h 78"/>
                <a:gd name="T8" fmla="*/ 36 w 36"/>
                <a:gd name="T9" fmla="*/ 75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78">
                  <a:moveTo>
                    <a:pt x="36" y="75"/>
                  </a:moveTo>
                  <a:lnTo>
                    <a:pt x="10" y="78"/>
                  </a:lnTo>
                  <a:lnTo>
                    <a:pt x="0" y="2"/>
                  </a:lnTo>
                  <a:lnTo>
                    <a:pt x="26" y="0"/>
                  </a:lnTo>
                  <a:lnTo>
                    <a:pt x="36" y="75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87" name="ïṩ1îḋê">
              <a:extLst>
                <a:ext uri="{FF2B5EF4-FFF2-40B4-BE49-F238E27FC236}">
                  <a16:creationId xmlns:a16="http://schemas.microsoft.com/office/drawing/2014/main" id="{D719FB6C-9C53-4574-9E6B-92CD4A818BC5}"/>
                </a:ext>
              </a:extLst>
            </p:cNvPr>
            <p:cNvSpPr/>
            <p:nvPr/>
          </p:nvSpPr>
          <p:spPr bwMode="auto">
            <a:xfrm>
              <a:off x="2967038" y="3427413"/>
              <a:ext cx="187325" cy="168275"/>
            </a:xfrm>
            <a:custGeom>
              <a:avLst/>
              <a:gdLst>
                <a:gd name="T0" fmla="*/ 0 w 118"/>
                <a:gd name="T1" fmla="*/ 83 h 106"/>
                <a:gd name="T2" fmla="*/ 19 w 118"/>
                <a:gd name="T3" fmla="*/ 0 h 106"/>
                <a:gd name="T4" fmla="*/ 118 w 118"/>
                <a:gd name="T5" fmla="*/ 23 h 106"/>
                <a:gd name="T6" fmla="*/ 99 w 118"/>
                <a:gd name="T7" fmla="*/ 106 h 106"/>
                <a:gd name="T8" fmla="*/ 0 w 118"/>
                <a:gd name="T9" fmla="*/ 8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106">
                  <a:moveTo>
                    <a:pt x="0" y="83"/>
                  </a:moveTo>
                  <a:lnTo>
                    <a:pt x="19" y="0"/>
                  </a:lnTo>
                  <a:lnTo>
                    <a:pt x="118" y="23"/>
                  </a:lnTo>
                  <a:lnTo>
                    <a:pt x="99" y="106"/>
                  </a:lnTo>
                  <a:lnTo>
                    <a:pt x="0" y="83"/>
                  </a:lnTo>
                  <a:close/>
                </a:path>
              </a:pathLst>
            </a:custGeom>
            <a:solidFill>
              <a:srgbClr val="C6C6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88" name="iṧḷiḍê">
              <a:extLst>
                <a:ext uri="{FF2B5EF4-FFF2-40B4-BE49-F238E27FC236}">
                  <a16:creationId xmlns:a16="http://schemas.microsoft.com/office/drawing/2014/main" id="{FBE403E9-C73B-4F2F-BA30-77AC66A769F2}"/>
                </a:ext>
              </a:extLst>
            </p:cNvPr>
            <p:cNvSpPr/>
            <p:nvPr/>
          </p:nvSpPr>
          <p:spPr bwMode="auto">
            <a:xfrm>
              <a:off x="3071813" y="3490913"/>
              <a:ext cx="33338" cy="79375"/>
            </a:xfrm>
            <a:custGeom>
              <a:avLst/>
              <a:gdLst>
                <a:gd name="T0" fmla="*/ 0 w 21"/>
                <a:gd name="T1" fmla="*/ 47 h 50"/>
                <a:gd name="T2" fmla="*/ 12 w 21"/>
                <a:gd name="T3" fmla="*/ 0 h 50"/>
                <a:gd name="T4" fmla="*/ 21 w 21"/>
                <a:gd name="T5" fmla="*/ 2 h 50"/>
                <a:gd name="T6" fmla="*/ 12 w 21"/>
                <a:gd name="T7" fmla="*/ 50 h 50"/>
                <a:gd name="T8" fmla="*/ 0 w 21"/>
                <a:gd name="T9" fmla="*/ 4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50">
                  <a:moveTo>
                    <a:pt x="0" y="47"/>
                  </a:moveTo>
                  <a:lnTo>
                    <a:pt x="12" y="0"/>
                  </a:lnTo>
                  <a:lnTo>
                    <a:pt x="21" y="2"/>
                  </a:lnTo>
                  <a:lnTo>
                    <a:pt x="12" y="50"/>
                  </a:lnTo>
                  <a:lnTo>
                    <a:pt x="0" y="47"/>
                  </a:lnTo>
                  <a:close/>
                </a:path>
              </a:pathLst>
            </a:custGeom>
            <a:solidFill>
              <a:srgbClr val="9C9B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89" name="i$ḷíḍê">
              <a:extLst>
                <a:ext uri="{FF2B5EF4-FFF2-40B4-BE49-F238E27FC236}">
                  <a16:creationId xmlns:a16="http://schemas.microsoft.com/office/drawing/2014/main" id="{711ADFD1-1C08-40A5-AD16-38C1B5F7CCD4}"/>
                </a:ext>
              </a:extLst>
            </p:cNvPr>
            <p:cNvSpPr/>
            <p:nvPr/>
          </p:nvSpPr>
          <p:spPr bwMode="auto">
            <a:xfrm>
              <a:off x="3008313" y="3476626"/>
              <a:ext cx="33338" cy="77788"/>
            </a:xfrm>
            <a:custGeom>
              <a:avLst/>
              <a:gdLst>
                <a:gd name="T0" fmla="*/ 0 w 21"/>
                <a:gd name="T1" fmla="*/ 47 h 49"/>
                <a:gd name="T2" fmla="*/ 12 w 21"/>
                <a:gd name="T3" fmla="*/ 0 h 49"/>
                <a:gd name="T4" fmla="*/ 21 w 21"/>
                <a:gd name="T5" fmla="*/ 2 h 49"/>
                <a:gd name="T6" fmla="*/ 12 w 21"/>
                <a:gd name="T7" fmla="*/ 49 h 49"/>
                <a:gd name="T8" fmla="*/ 0 w 21"/>
                <a:gd name="T9" fmla="*/ 4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49">
                  <a:moveTo>
                    <a:pt x="0" y="47"/>
                  </a:moveTo>
                  <a:lnTo>
                    <a:pt x="12" y="0"/>
                  </a:lnTo>
                  <a:lnTo>
                    <a:pt x="21" y="2"/>
                  </a:lnTo>
                  <a:lnTo>
                    <a:pt x="12" y="49"/>
                  </a:lnTo>
                  <a:lnTo>
                    <a:pt x="0" y="47"/>
                  </a:lnTo>
                  <a:close/>
                </a:path>
              </a:pathLst>
            </a:custGeom>
            <a:solidFill>
              <a:srgbClr val="9C9B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90" name="íṧlidê">
              <a:extLst>
                <a:ext uri="{FF2B5EF4-FFF2-40B4-BE49-F238E27FC236}">
                  <a16:creationId xmlns:a16="http://schemas.microsoft.com/office/drawing/2014/main" id="{88B229C0-B0B3-49E5-A673-ECFA0B8F1B38}"/>
                </a:ext>
              </a:extLst>
            </p:cNvPr>
            <p:cNvSpPr/>
            <p:nvPr/>
          </p:nvSpPr>
          <p:spPr bwMode="auto">
            <a:xfrm>
              <a:off x="2843213" y="3554413"/>
              <a:ext cx="307975" cy="496888"/>
            </a:xfrm>
            <a:custGeom>
              <a:avLst/>
              <a:gdLst>
                <a:gd name="T0" fmla="*/ 4 w 82"/>
                <a:gd name="T1" fmla="*/ 94 h 132"/>
                <a:gd name="T2" fmla="*/ 25 w 82"/>
                <a:gd name="T3" fmla="*/ 0 h 132"/>
                <a:gd name="T4" fmla="*/ 82 w 82"/>
                <a:gd name="T5" fmla="*/ 13 h 132"/>
                <a:gd name="T6" fmla="*/ 60 w 82"/>
                <a:gd name="T7" fmla="*/ 107 h 132"/>
                <a:gd name="T8" fmla="*/ 26 w 82"/>
                <a:gd name="T9" fmla="*/ 129 h 132"/>
                <a:gd name="T10" fmla="*/ 4 w 82"/>
                <a:gd name="T11" fmla="*/ 94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" h="132">
                  <a:moveTo>
                    <a:pt x="4" y="94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82" y="13"/>
                    <a:pt x="82" y="13"/>
                    <a:pt x="82" y="13"/>
                  </a:cubicBezTo>
                  <a:cubicBezTo>
                    <a:pt x="60" y="107"/>
                    <a:pt x="60" y="107"/>
                    <a:pt x="60" y="107"/>
                  </a:cubicBezTo>
                  <a:cubicBezTo>
                    <a:pt x="57" y="123"/>
                    <a:pt x="41" y="132"/>
                    <a:pt x="26" y="129"/>
                  </a:cubicBezTo>
                  <a:cubicBezTo>
                    <a:pt x="10" y="125"/>
                    <a:pt x="0" y="109"/>
                    <a:pt x="4" y="94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91" name="íṩļïďè">
              <a:extLst>
                <a:ext uri="{FF2B5EF4-FFF2-40B4-BE49-F238E27FC236}">
                  <a16:creationId xmlns:a16="http://schemas.microsoft.com/office/drawing/2014/main" id="{EB42144A-BECF-4CFA-ADB0-17A3C856F09A}"/>
                </a:ext>
              </a:extLst>
            </p:cNvPr>
            <p:cNvSpPr/>
            <p:nvPr/>
          </p:nvSpPr>
          <p:spPr bwMode="auto">
            <a:xfrm>
              <a:off x="2865438" y="3559176"/>
              <a:ext cx="266700" cy="473075"/>
            </a:xfrm>
            <a:custGeom>
              <a:avLst/>
              <a:gdLst>
                <a:gd name="T0" fmla="*/ 24 w 71"/>
                <a:gd name="T1" fmla="*/ 0 h 126"/>
                <a:gd name="T2" fmla="*/ 71 w 71"/>
                <a:gd name="T3" fmla="*/ 11 h 126"/>
                <a:gd name="T4" fmla="*/ 50 w 71"/>
                <a:gd name="T5" fmla="*/ 105 h 126"/>
                <a:gd name="T6" fmla="*/ 21 w 71"/>
                <a:gd name="T7" fmla="*/ 123 h 126"/>
                <a:gd name="T8" fmla="*/ 3 w 71"/>
                <a:gd name="T9" fmla="*/ 94 h 126"/>
                <a:gd name="T10" fmla="*/ 24 w 71"/>
                <a:gd name="T11" fmla="*/ 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126">
                  <a:moveTo>
                    <a:pt x="24" y="0"/>
                  </a:moveTo>
                  <a:cubicBezTo>
                    <a:pt x="71" y="11"/>
                    <a:pt x="71" y="11"/>
                    <a:pt x="71" y="11"/>
                  </a:cubicBezTo>
                  <a:cubicBezTo>
                    <a:pt x="50" y="105"/>
                    <a:pt x="50" y="105"/>
                    <a:pt x="50" y="105"/>
                  </a:cubicBezTo>
                  <a:cubicBezTo>
                    <a:pt x="47" y="118"/>
                    <a:pt x="34" y="126"/>
                    <a:pt x="21" y="123"/>
                  </a:cubicBezTo>
                  <a:cubicBezTo>
                    <a:pt x="8" y="120"/>
                    <a:pt x="0" y="107"/>
                    <a:pt x="3" y="94"/>
                  </a:cubicBezTo>
                  <a:lnTo>
                    <a:pt x="24" y="0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92" name="îş1iḍe">
              <a:extLst>
                <a:ext uri="{FF2B5EF4-FFF2-40B4-BE49-F238E27FC236}">
                  <a16:creationId xmlns:a16="http://schemas.microsoft.com/office/drawing/2014/main" id="{CA59E296-DE65-4C7C-BB09-9E927BCBE7DF}"/>
                </a:ext>
              </a:extLst>
            </p:cNvPr>
            <p:cNvSpPr/>
            <p:nvPr/>
          </p:nvSpPr>
          <p:spPr bwMode="auto">
            <a:xfrm>
              <a:off x="2901951" y="3892551"/>
              <a:ext cx="125413" cy="65088"/>
            </a:xfrm>
            <a:custGeom>
              <a:avLst/>
              <a:gdLst>
                <a:gd name="T0" fmla="*/ 0 w 79"/>
                <a:gd name="T1" fmla="*/ 24 h 41"/>
                <a:gd name="T2" fmla="*/ 5 w 79"/>
                <a:gd name="T3" fmla="*/ 0 h 41"/>
                <a:gd name="T4" fmla="*/ 79 w 79"/>
                <a:gd name="T5" fmla="*/ 17 h 41"/>
                <a:gd name="T6" fmla="*/ 74 w 79"/>
                <a:gd name="T7" fmla="*/ 41 h 41"/>
                <a:gd name="T8" fmla="*/ 0 w 79"/>
                <a:gd name="T9" fmla="*/ 24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9" h="41">
                  <a:moveTo>
                    <a:pt x="0" y="24"/>
                  </a:moveTo>
                  <a:lnTo>
                    <a:pt x="5" y="0"/>
                  </a:lnTo>
                  <a:lnTo>
                    <a:pt x="79" y="17"/>
                  </a:lnTo>
                  <a:lnTo>
                    <a:pt x="74" y="41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93" name="ïṣḷídê">
              <a:extLst>
                <a:ext uri="{FF2B5EF4-FFF2-40B4-BE49-F238E27FC236}">
                  <a16:creationId xmlns:a16="http://schemas.microsoft.com/office/drawing/2014/main" id="{2F0EE218-0E86-46CD-B08C-99E6FB0F192A}"/>
                </a:ext>
              </a:extLst>
            </p:cNvPr>
            <p:cNvSpPr/>
            <p:nvPr/>
          </p:nvSpPr>
          <p:spPr bwMode="auto">
            <a:xfrm>
              <a:off x="6227763" y="4629151"/>
              <a:ext cx="209550" cy="211138"/>
            </a:xfrm>
            <a:custGeom>
              <a:avLst/>
              <a:gdLst>
                <a:gd name="T0" fmla="*/ 132 w 132"/>
                <a:gd name="T1" fmla="*/ 76 h 133"/>
                <a:gd name="T2" fmla="*/ 66 w 132"/>
                <a:gd name="T3" fmla="*/ 133 h 133"/>
                <a:gd name="T4" fmla="*/ 0 w 132"/>
                <a:gd name="T5" fmla="*/ 57 h 133"/>
                <a:gd name="T6" fmla="*/ 66 w 132"/>
                <a:gd name="T7" fmla="*/ 0 h 133"/>
                <a:gd name="T8" fmla="*/ 132 w 132"/>
                <a:gd name="T9" fmla="*/ 76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33">
                  <a:moveTo>
                    <a:pt x="132" y="76"/>
                  </a:moveTo>
                  <a:lnTo>
                    <a:pt x="66" y="133"/>
                  </a:lnTo>
                  <a:lnTo>
                    <a:pt x="0" y="57"/>
                  </a:lnTo>
                  <a:lnTo>
                    <a:pt x="66" y="0"/>
                  </a:lnTo>
                  <a:lnTo>
                    <a:pt x="132" y="76"/>
                  </a:lnTo>
                  <a:close/>
                </a:path>
              </a:pathLst>
            </a:custGeom>
            <a:solidFill>
              <a:srgbClr val="C6C6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94" name="îsļîḍé">
              <a:extLst>
                <a:ext uri="{FF2B5EF4-FFF2-40B4-BE49-F238E27FC236}">
                  <a16:creationId xmlns:a16="http://schemas.microsoft.com/office/drawing/2014/main" id="{3E900627-8B7D-4BED-9EE3-75383D6E6109}"/>
                </a:ext>
              </a:extLst>
            </p:cNvPr>
            <p:cNvSpPr/>
            <p:nvPr/>
          </p:nvSpPr>
          <p:spPr bwMode="auto">
            <a:xfrm>
              <a:off x="6283326" y="4670426"/>
              <a:ext cx="71438" cy="65088"/>
            </a:xfrm>
            <a:custGeom>
              <a:avLst/>
              <a:gdLst>
                <a:gd name="T0" fmla="*/ 45 w 45"/>
                <a:gd name="T1" fmla="*/ 8 h 41"/>
                <a:gd name="T2" fmla="*/ 7 w 45"/>
                <a:gd name="T3" fmla="*/ 41 h 41"/>
                <a:gd name="T4" fmla="*/ 0 w 45"/>
                <a:gd name="T5" fmla="*/ 31 h 41"/>
                <a:gd name="T6" fmla="*/ 38 w 45"/>
                <a:gd name="T7" fmla="*/ 0 h 41"/>
                <a:gd name="T8" fmla="*/ 45 w 45"/>
                <a:gd name="T9" fmla="*/ 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41">
                  <a:moveTo>
                    <a:pt x="45" y="8"/>
                  </a:moveTo>
                  <a:lnTo>
                    <a:pt x="7" y="41"/>
                  </a:lnTo>
                  <a:lnTo>
                    <a:pt x="0" y="31"/>
                  </a:lnTo>
                  <a:lnTo>
                    <a:pt x="38" y="0"/>
                  </a:lnTo>
                  <a:lnTo>
                    <a:pt x="45" y="8"/>
                  </a:lnTo>
                  <a:close/>
                </a:path>
              </a:pathLst>
            </a:custGeom>
            <a:solidFill>
              <a:srgbClr val="9C9B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95" name="íṩḻîḓe">
              <a:extLst>
                <a:ext uri="{FF2B5EF4-FFF2-40B4-BE49-F238E27FC236}">
                  <a16:creationId xmlns:a16="http://schemas.microsoft.com/office/drawing/2014/main" id="{7E1E85A1-E08B-4F19-854B-D22583B87F90}"/>
                </a:ext>
              </a:extLst>
            </p:cNvPr>
            <p:cNvSpPr/>
            <p:nvPr/>
          </p:nvSpPr>
          <p:spPr bwMode="auto">
            <a:xfrm>
              <a:off x="6329363" y="4719638"/>
              <a:ext cx="66675" cy="63500"/>
            </a:xfrm>
            <a:custGeom>
              <a:avLst/>
              <a:gdLst>
                <a:gd name="T0" fmla="*/ 42 w 42"/>
                <a:gd name="T1" fmla="*/ 7 h 40"/>
                <a:gd name="T2" fmla="*/ 4 w 42"/>
                <a:gd name="T3" fmla="*/ 40 h 40"/>
                <a:gd name="T4" fmla="*/ 0 w 42"/>
                <a:gd name="T5" fmla="*/ 33 h 40"/>
                <a:gd name="T6" fmla="*/ 35 w 42"/>
                <a:gd name="T7" fmla="*/ 0 h 40"/>
                <a:gd name="T8" fmla="*/ 42 w 42"/>
                <a:gd name="T9" fmla="*/ 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0">
                  <a:moveTo>
                    <a:pt x="42" y="7"/>
                  </a:moveTo>
                  <a:lnTo>
                    <a:pt x="4" y="40"/>
                  </a:lnTo>
                  <a:lnTo>
                    <a:pt x="0" y="33"/>
                  </a:lnTo>
                  <a:lnTo>
                    <a:pt x="35" y="0"/>
                  </a:lnTo>
                  <a:lnTo>
                    <a:pt x="42" y="7"/>
                  </a:lnTo>
                  <a:close/>
                </a:path>
              </a:pathLst>
            </a:custGeom>
            <a:solidFill>
              <a:srgbClr val="9C9B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96" name="îŝlíḋê">
              <a:extLst>
                <a:ext uri="{FF2B5EF4-FFF2-40B4-BE49-F238E27FC236}">
                  <a16:creationId xmlns:a16="http://schemas.microsoft.com/office/drawing/2014/main" id="{6E4F7DC6-E958-4B30-874D-FC2A8932C667}"/>
                </a:ext>
              </a:extLst>
            </p:cNvPr>
            <p:cNvSpPr/>
            <p:nvPr/>
          </p:nvSpPr>
          <p:spPr bwMode="auto">
            <a:xfrm>
              <a:off x="6313488" y="4329113"/>
              <a:ext cx="466725" cy="442913"/>
            </a:xfrm>
            <a:custGeom>
              <a:avLst/>
              <a:gdLst>
                <a:gd name="T0" fmla="*/ 111 w 124"/>
                <a:gd name="T1" fmla="*/ 55 h 118"/>
                <a:gd name="T2" fmla="*/ 38 w 124"/>
                <a:gd name="T3" fmla="*/ 118 h 118"/>
                <a:gd name="T4" fmla="*/ 0 w 124"/>
                <a:gd name="T5" fmla="*/ 74 h 118"/>
                <a:gd name="T6" fmla="*/ 73 w 124"/>
                <a:gd name="T7" fmla="*/ 11 h 118"/>
                <a:gd name="T8" fmla="*/ 114 w 124"/>
                <a:gd name="T9" fmla="*/ 14 h 118"/>
                <a:gd name="T10" fmla="*/ 111 w 124"/>
                <a:gd name="T11" fmla="*/ 55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4" h="118">
                  <a:moveTo>
                    <a:pt x="111" y="55"/>
                  </a:moveTo>
                  <a:cubicBezTo>
                    <a:pt x="38" y="118"/>
                    <a:pt x="38" y="118"/>
                    <a:pt x="38" y="118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73" y="11"/>
                    <a:pt x="73" y="11"/>
                    <a:pt x="73" y="11"/>
                  </a:cubicBezTo>
                  <a:cubicBezTo>
                    <a:pt x="85" y="0"/>
                    <a:pt x="103" y="2"/>
                    <a:pt x="114" y="14"/>
                  </a:cubicBezTo>
                  <a:cubicBezTo>
                    <a:pt x="124" y="26"/>
                    <a:pt x="123" y="44"/>
                    <a:pt x="111" y="55"/>
                  </a:cubicBezTo>
                  <a:close/>
                </a:path>
              </a:pathLst>
            </a:custGeom>
            <a:solidFill>
              <a:srgbClr val="ECECE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97" name="íśḻíḑè">
              <a:extLst>
                <a:ext uri="{FF2B5EF4-FFF2-40B4-BE49-F238E27FC236}">
                  <a16:creationId xmlns:a16="http://schemas.microsoft.com/office/drawing/2014/main" id="{3C975409-01E1-4635-98BC-3C970AC9E493}"/>
                </a:ext>
              </a:extLst>
            </p:cNvPr>
            <p:cNvSpPr/>
            <p:nvPr/>
          </p:nvSpPr>
          <p:spPr bwMode="auto">
            <a:xfrm>
              <a:off x="6324601" y="4351338"/>
              <a:ext cx="431800" cy="406400"/>
            </a:xfrm>
            <a:custGeom>
              <a:avLst/>
              <a:gdLst>
                <a:gd name="T0" fmla="*/ 31 w 115"/>
                <a:gd name="T1" fmla="*/ 108 h 108"/>
                <a:gd name="T2" fmla="*/ 0 w 115"/>
                <a:gd name="T3" fmla="*/ 72 h 108"/>
                <a:gd name="T4" fmla="*/ 73 w 115"/>
                <a:gd name="T5" fmla="*/ 9 h 108"/>
                <a:gd name="T6" fmla="*/ 107 w 115"/>
                <a:gd name="T7" fmla="*/ 11 h 108"/>
                <a:gd name="T8" fmla="*/ 104 w 115"/>
                <a:gd name="T9" fmla="*/ 45 h 108"/>
                <a:gd name="T10" fmla="*/ 31 w 115"/>
                <a:gd name="T1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5" h="108">
                  <a:moveTo>
                    <a:pt x="31" y="108"/>
                  </a:moveTo>
                  <a:cubicBezTo>
                    <a:pt x="0" y="72"/>
                    <a:pt x="0" y="72"/>
                    <a:pt x="0" y="72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83" y="0"/>
                    <a:pt x="98" y="1"/>
                    <a:pt x="107" y="11"/>
                  </a:cubicBezTo>
                  <a:cubicBezTo>
                    <a:pt x="115" y="21"/>
                    <a:pt x="114" y="36"/>
                    <a:pt x="104" y="45"/>
                  </a:cubicBezTo>
                  <a:lnTo>
                    <a:pt x="31" y="108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98" name="ïSḷîḍé">
              <a:extLst>
                <a:ext uri="{FF2B5EF4-FFF2-40B4-BE49-F238E27FC236}">
                  <a16:creationId xmlns:a16="http://schemas.microsoft.com/office/drawing/2014/main" id="{2D7F8C74-76BD-444E-8A7F-DC1FA722CBC1}"/>
                </a:ext>
              </a:extLst>
            </p:cNvPr>
            <p:cNvSpPr/>
            <p:nvPr/>
          </p:nvSpPr>
          <p:spPr bwMode="auto">
            <a:xfrm>
              <a:off x="6599238" y="4397376"/>
              <a:ext cx="109538" cy="119063"/>
            </a:xfrm>
            <a:custGeom>
              <a:avLst/>
              <a:gdLst>
                <a:gd name="T0" fmla="*/ 69 w 69"/>
                <a:gd name="T1" fmla="*/ 59 h 75"/>
                <a:gd name="T2" fmla="*/ 50 w 69"/>
                <a:gd name="T3" fmla="*/ 75 h 75"/>
                <a:gd name="T4" fmla="*/ 0 w 69"/>
                <a:gd name="T5" fmla="*/ 16 h 75"/>
                <a:gd name="T6" fmla="*/ 19 w 69"/>
                <a:gd name="T7" fmla="*/ 0 h 75"/>
                <a:gd name="T8" fmla="*/ 69 w 69"/>
                <a:gd name="T9" fmla="*/ 5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75">
                  <a:moveTo>
                    <a:pt x="69" y="59"/>
                  </a:moveTo>
                  <a:lnTo>
                    <a:pt x="50" y="75"/>
                  </a:lnTo>
                  <a:lnTo>
                    <a:pt x="0" y="16"/>
                  </a:lnTo>
                  <a:lnTo>
                    <a:pt x="19" y="0"/>
                  </a:lnTo>
                  <a:lnTo>
                    <a:pt x="69" y="59"/>
                  </a:ln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0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</p:grpSp>
      <p:sp>
        <p:nvSpPr>
          <p:cNvPr id="112" name="文本框 111">
            <a:extLst>
              <a:ext uri="{FF2B5EF4-FFF2-40B4-BE49-F238E27FC236}">
                <a16:creationId xmlns:a16="http://schemas.microsoft.com/office/drawing/2014/main" id="{2C6976BB-7914-44C3-9537-F873BAAA3EC4}"/>
              </a:ext>
            </a:extLst>
          </p:cNvPr>
          <p:cNvSpPr txBox="1"/>
          <p:nvPr/>
        </p:nvSpPr>
        <p:spPr>
          <a:xfrm>
            <a:off x="7978865" y="3783664"/>
            <a:ext cx="65863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00" b="1" dirty="0">
                <a:solidFill>
                  <a:srgbClr val="00B0F0"/>
                </a:solidFill>
                <a:latin typeface="Century Gothic" charset="0"/>
                <a:ea typeface="Century Gothic" charset="0"/>
                <a:cs typeface="Century Gothic" charset="0"/>
              </a:rPr>
              <a:t>MPLS</a:t>
            </a:r>
            <a:endParaRPr lang="zh-CN" altLang="en-US" sz="1100" b="1" dirty="0">
              <a:solidFill>
                <a:srgbClr val="00B0F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13" name="文本框 112">
            <a:extLst>
              <a:ext uri="{FF2B5EF4-FFF2-40B4-BE49-F238E27FC236}">
                <a16:creationId xmlns:a16="http://schemas.microsoft.com/office/drawing/2014/main" id="{E1035D2D-345D-447C-B6D8-3F7040A3A228}"/>
              </a:ext>
            </a:extLst>
          </p:cNvPr>
          <p:cNvSpPr txBox="1"/>
          <p:nvPr/>
        </p:nvSpPr>
        <p:spPr>
          <a:xfrm>
            <a:off x="7952742" y="2685030"/>
            <a:ext cx="7478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Internet</a:t>
            </a:r>
            <a:endParaRPr lang="zh-CN" altLang="en-US" sz="1100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cxnSp>
        <p:nvCxnSpPr>
          <p:cNvPr id="114" name="直接连接符 113">
            <a:extLst>
              <a:ext uri="{FF2B5EF4-FFF2-40B4-BE49-F238E27FC236}">
                <a16:creationId xmlns:a16="http://schemas.microsoft.com/office/drawing/2014/main" id="{0F61DD04-844C-45BE-A924-9A00E8D68FC9}"/>
              </a:ext>
            </a:extLst>
          </p:cNvPr>
          <p:cNvCxnSpPr>
            <a:cxnSpLocks/>
          </p:cNvCxnSpPr>
          <p:nvPr/>
        </p:nvCxnSpPr>
        <p:spPr>
          <a:xfrm flipV="1">
            <a:off x="6865327" y="3850616"/>
            <a:ext cx="1044358" cy="73838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直接连接符 114">
            <a:extLst>
              <a:ext uri="{FF2B5EF4-FFF2-40B4-BE49-F238E27FC236}">
                <a16:creationId xmlns:a16="http://schemas.microsoft.com/office/drawing/2014/main" id="{A270632F-3B68-4EA8-B0AC-E5D2FC7F68B4}"/>
              </a:ext>
            </a:extLst>
          </p:cNvPr>
          <p:cNvCxnSpPr>
            <a:cxnSpLocks/>
          </p:cNvCxnSpPr>
          <p:nvPr/>
        </p:nvCxnSpPr>
        <p:spPr>
          <a:xfrm>
            <a:off x="6885606" y="3416851"/>
            <a:ext cx="1024078" cy="41877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直接连接符 115">
            <a:extLst>
              <a:ext uri="{FF2B5EF4-FFF2-40B4-BE49-F238E27FC236}">
                <a16:creationId xmlns:a16="http://schemas.microsoft.com/office/drawing/2014/main" id="{94F23BEE-8B74-4344-A665-D0A3623F94A8}"/>
              </a:ext>
            </a:extLst>
          </p:cNvPr>
          <p:cNvCxnSpPr>
            <a:cxnSpLocks/>
          </p:cNvCxnSpPr>
          <p:nvPr/>
        </p:nvCxnSpPr>
        <p:spPr>
          <a:xfrm>
            <a:off x="6865327" y="2643165"/>
            <a:ext cx="1054842" cy="120745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直接连接符 116">
            <a:extLst>
              <a:ext uri="{FF2B5EF4-FFF2-40B4-BE49-F238E27FC236}">
                <a16:creationId xmlns:a16="http://schemas.microsoft.com/office/drawing/2014/main" id="{5E45E0A9-29E2-4B5A-B969-B6B715C9D62B}"/>
              </a:ext>
            </a:extLst>
          </p:cNvPr>
          <p:cNvCxnSpPr>
            <a:cxnSpLocks/>
          </p:cNvCxnSpPr>
          <p:nvPr/>
        </p:nvCxnSpPr>
        <p:spPr>
          <a:xfrm>
            <a:off x="8693584" y="3944152"/>
            <a:ext cx="828563" cy="18726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直接连接符 117">
            <a:extLst>
              <a:ext uri="{FF2B5EF4-FFF2-40B4-BE49-F238E27FC236}">
                <a16:creationId xmlns:a16="http://schemas.microsoft.com/office/drawing/2014/main" id="{38EB8325-3413-41D7-A1D1-38A8BE05EB5C}"/>
              </a:ext>
            </a:extLst>
          </p:cNvPr>
          <p:cNvCxnSpPr>
            <a:cxnSpLocks/>
          </p:cNvCxnSpPr>
          <p:nvPr/>
        </p:nvCxnSpPr>
        <p:spPr>
          <a:xfrm>
            <a:off x="6898591" y="2464543"/>
            <a:ext cx="991857" cy="357594"/>
          </a:xfrm>
          <a:prstGeom prst="line">
            <a:avLst/>
          </a:prstGeom>
          <a:ln w="9525">
            <a:solidFill>
              <a:srgbClr val="05B0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直接连接符 118">
            <a:extLst>
              <a:ext uri="{FF2B5EF4-FFF2-40B4-BE49-F238E27FC236}">
                <a16:creationId xmlns:a16="http://schemas.microsoft.com/office/drawing/2014/main" id="{B3110AC8-3D7A-484B-8E8C-F53665499DD6}"/>
              </a:ext>
            </a:extLst>
          </p:cNvPr>
          <p:cNvCxnSpPr>
            <a:cxnSpLocks/>
            <a:endCxn id="591" idx="0"/>
          </p:cNvCxnSpPr>
          <p:nvPr/>
        </p:nvCxnSpPr>
        <p:spPr>
          <a:xfrm flipV="1">
            <a:off x="8685549" y="2618912"/>
            <a:ext cx="665651" cy="218817"/>
          </a:xfrm>
          <a:prstGeom prst="line">
            <a:avLst/>
          </a:prstGeom>
          <a:ln w="9525">
            <a:solidFill>
              <a:srgbClr val="05B0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直接连接符 119">
            <a:extLst>
              <a:ext uri="{FF2B5EF4-FFF2-40B4-BE49-F238E27FC236}">
                <a16:creationId xmlns:a16="http://schemas.microsoft.com/office/drawing/2014/main" id="{50D4B6AB-D851-4F69-8369-9DFD4B7C07FE}"/>
              </a:ext>
            </a:extLst>
          </p:cNvPr>
          <p:cNvCxnSpPr>
            <a:cxnSpLocks/>
          </p:cNvCxnSpPr>
          <p:nvPr/>
        </p:nvCxnSpPr>
        <p:spPr>
          <a:xfrm flipV="1">
            <a:off x="6878230" y="2815835"/>
            <a:ext cx="1031454" cy="586027"/>
          </a:xfrm>
          <a:prstGeom prst="line">
            <a:avLst/>
          </a:prstGeom>
          <a:ln w="9525">
            <a:solidFill>
              <a:srgbClr val="05B0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直接连接符 120">
            <a:extLst>
              <a:ext uri="{FF2B5EF4-FFF2-40B4-BE49-F238E27FC236}">
                <a16:creationId xmlns:a16="http://schemas.microsoft.com/office/drawing/2014/main" id="{31F2D134-2781-44AE-A5D3-4BBFEE301E3A}"/>
              </a:ext>
            </a:extLst>
          </p:cNvPr>
          <p:cNvCxnSpPr>
            <a:cxnSpLocks/>
          </p:cNvCxnSpPr>
          <p:nvPr/>
        </p:nvCxnSpPr>
        <p:spPr>
          <a:xfrm flipV="1">
            <a:off x="6855890" y="2837191"/>
            <a:ext cx="1055917" cy="1751809"/>
          </a:xfrm>
          <a:prstGeom prst="line">
            <a:avLst/>
          </a:prstGeom>
          <a:ln w="9525">
            <a:solidFill>
              <a:srgbClr val="05B0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直接连接符 121">
            <a:extLst>
              <a:ext uri="{FF2B5EF4-FFF2-40B4-BE49-F238E27FC236}">
                <a16:creationId xmlns:a16="http://schemas.microsoft.com/office/drawing/2014/main" id="{D80B790C-5FB7-4575-910F-FE65D282F1DC}"/>
              </a:ext>
            </a:extLst>
          </p:cNvPr>
          <p:cNvCxnSpPr>
            <a:cxnSpLocks/>
          </p:cNvCxnSpPr>
          <p:nvPr/>
        </p:nvCxnSpPr>
        <p:spPr>
          <a:xfrm>
            <a:off x="8680562" y="2939829"/>
            <a:ext cx="813150" cy="1179252"/>
          </a:xfrm>
          <a:prstGeom prst="line">
            <a:avLst/>
          </a:prstGeom>
          <a:ln w="9525">
            <a:solidFill>
              <a:srgbClr val="05B0E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文本框 122">
            <a:extLst>
              <a:ext uri="{FF2B5EF4-FFF2-40B4-BE49-F238E27FC236}">
                <a16:creationId xmlns:a16="http://schemas.microsoft.com/office/drawing/2014/main" id="{9D08A9BE-594D-4080-8DB1-A8BBA4C00FD5}"/>
              </a:ext>
            </a:extLst>
          </p:cNvPr>
          <p:cNvSpPr txBox="1"/>
          <p:nvPr/>
        </p:nvSpPr>
        <p:spPr>
          <a:xfrm>
            <a:off x="2418167" y="2578151"/>
            <a:ext cx="4873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10M</a:t>
            </a:r>
            <a:endParaRPr lang="zh-CN" altLang="en-US" sz="1100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24" name="文本框 123">
            <a:extLst>
              <a:ext uri="{FF2B5EF4-FFF2-40B4-BE49-F238E27FC236}">
                <a16:creationId xmlns:a16="http://schemas.microsoft.com/office/drawing/2014/main" id="{D41AD37E-D664-4DB5-99FC-426F46A7F580}"/>
              </a:ext>
            </a:extLst>
          </p:cNvPr>
          <p:cNvSpPr txBox="1"/>
          <p:nvPr/>
        </p:nvSpPr>
        <p:spPr>
          <a:xfrm>
            <a:off x="2426675" y="3169879"/>
            <a:ext cx="52397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10M</a:t>
            </a:r>
            <a:endParaRPr lang="zh-CN" altLang="en-US" sz="1100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25" name="文本框 124">
            <a:extLst>
              <a:ext uri="{FF2B5EF4-FFF2-40B4-BE49-F238E27FC236}">
                <a16:creationId xmlns:a16="http://schemas.microsoft.com/office/drawing/2014/main" id="{9A154FD0-1D4D-470D-A8A6-CE6BE80E2217}"/>
              </a:ext>
            </a:extLst>
          </p:cNvPr>
          <p:cNvSpPr txBox="1"/>
          <p:nvPr/>
        </p:nvSpPr>
        <p:spPr>
          <a:xfrm>
            <a:off x="2438707" y="3663429"/>
            <a:ext cx="48635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10M</a:t>
            </a:r>
            <a:endParaRPr lang="zh-CN" altLang="en-US" sz="1100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26" name="文本框 125">
            <a:extLst>
              <a:ext uri="{FF2B5EF4-FFF2-40B4-BE49-F238E27FC236}">
                <a16:creationId xmlns:a16="http://schemas.microsoft.com/office/drawing/2014/main" id="{E5FA9931-AB89-4538-B880-8139A7A6FCF4}"/>
              </a:ext>
            </a:extLst>
          </p:cNvPr>
          <p:cNvSpPr txBox="1"/>
          <p:nvPr/>
        </p:nvSpPr>
        <p:spPr>
          <a:xfrm>
            <a:off x="7138766" y="4384957"/>
            <a:ext cx="394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4M</a:t>
            </a:r>
            <a:endParaRPr lang="zh-CN" altLang="en-US" sz="110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27" name="文本框 126">
            <a:extLst>
              <a:ext uri="{FF2B5EF4-FFF2-40B4-BE49-F238E27FC236}">
                <a16:creationId xmlns:a16="http://schemas.microsoft.com/office/drawing/2014/main" id="{4E1090E2-4106-4F3F-956A-362A0A72F37C}"/>
              </a:ext>
            </a:extLst>
          </p:cNvPr>
          <p:cNvSpPr txBox="1"/>
          <p:nvPr/>
        </p:nvSpPr>
        <p:spPr>
          <a:xfrm>
            <a:off x="6777419" y="3869891"/>
            <a:ext cx="58458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>
                <a:solidFill>
                  <a:srgbClr val="05B0EF"/>
                </a:solidFill>
                <a:latin typeface="Century Gothic" charset="0"/>
                <a:ea typeface="Century Gothic" charset="0"/>
                <a:cs typeface="Century Gothic" charset="0"/>
              </a:rPr>
              <a:t>20M</a:t>
            </a:r>
            <a:endParaRPr lang="zh-CN" altLang="en-US" sz="1100" b="1">
              <a:solidFill>
                <a:srgbClr val="05B0EF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28" name="文本框 127">
            <a:extLst>
              <a:ext uri="{FF2B5EF4-FFF2-40B4-BE49-F238E27FC236}">
                <a16:creationId xmlns:a16="http://schemas.microsoft.com/office/drawing/2014/main" id="{98166E86-1FD8-4120-978F-5FD2A6E812C1}"/>
              </a:ext>
            </a:extLst>
          </p:cNvPr>
          <p:cNvSpPr txBox="1"/>
          <p:nvPr/>
        </p:nvSpPr>
        <p:spPr>
          <a:xfrm>
            <a:off x="6808042" y="2994457"/>
            <a:ext cx="58458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>
                <a:solidFill>
                  <a:srgbClr val="05B0EF"/>
                </a:solidFill>
                <a:latin typeface="Century Gothic" charset="0"/>
                <a:ea typeface="Century Gothic" charset="0"/>
                <a:cs typeface="Century Gothic" charset="0"/>
              </a:rPr>
              <a:t>20M</a:t>
            </a:r>
            <a:endParaRPr lang="zh-CN" altLang="en-US" sz="1100" b="1" dirty="0">
              <a:solidFill>
                <a:srgbClr val="05B0EF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29" name="文本框 128">
            <a:extLst>
              <a:ext uri="{FF2B5EF4-FFF2-40B4-BE49-F238E27FC236}">
                <a16:creationId xmlns:a16="http://schemas.microsoft.com/office/drawing/2014/main" id="{967D1A09-467D-4579-8EB1-09F4A5629A4B}"/>
              </a:ext>
            </a:extLst>
          </p:cNvPr>
          <p:cNvSpPr txBox="1"/>
          <p:nvPr/>
        </p:nvSpPr>
        <p:spPr>
          <a:xfrm>
            <a:off x="6829343" y="2189646"/>
            <a:ext cx="58458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>
                <a:solidFill>
                  <a:srgbClr val="05B0EF"/>
                </a:solidFill>
                <a:latin typeface="Century Gothic" charset="0"/>
                <a:ea typeface="Century Gothic" charset="0"/>
                <a:cs typeface="Century Gothic" charset="0"/>
              </a:rPr>
              <a:t>20M</a:t>
            </a:r>
            <a:endParaRPr lang="zh-CN" altLang="en-US" sz="1100" b="1">
              <a:solidFill>
                <a:srgbClr val="05B0EF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30" name="文本框 129">
            <a:extLst>
              <a:ext uri="{FF2B5EF4-FFF2-40B4-BE49-F238E27FC236}">
                <a16:creationId xmlns:a16="http://schemas.microsoft.com/office/drawing/2014/main" id="{DF81E16C-45AA-4062-8650-FCF297F76BFE}"/>
              </a:ext>
            </a:extLst>
          </p:cNvPr>
          <p:cNvSpPr txBox="1"/>
          <p:nvPr/>
        </p:nvSpPr>
        <p:spPr>
          <a:xfrm>
            <a:off x="7159307" y="3300684"/>
            <a:ext cx="394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4M</a:t>
            </a:r>
            <a:endParaRPr lang="zh-CN" altLang="en-US" sz="110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31" name="文本框 130">
            <a:extLst>
              <a:ext uri="{FF2B5EF4-FFF2-40B4-BE49-F238E27FC236}">
                <a16:creationId xmlns:a16="http://schemas.microsoft.com/office/drawing/2014/main" id="{21D134B4-F7D8-4173-A022-CEAF3A757D1E}"/>
              </a:ext>
            </a:extLst>
          </p:cNvPr>
          <p:cNvSpPr txBox="1"/>
          <p:nvPr/>
        </p:nvSpPr>
        <p:spPr>
          <a:xfrm>
            <a:off x="7207636" y="2760573"/>
            <a:ext cx="3944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4M</a:t>
            </a:r>
            <a:endParaRPr lang="zh-CN" altLang="en-US" sz="110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32" name="箭头: 右 131">
            <a:extLst>
              <a:ext uri="{FF2B5EF4-FFF2-40B4-BE49-F238E27FC236}">
                <a16:creationId xmlns:a16="http://schemas.microsoft.com/office/drawing/2014/main" id="{21254F6B-F3A1-4D8A-B657-8762FAB74B88}"/>
              </a:ext>
            </a:extLst>
          </p:cNvPr>
          <p:cNvSpPr/>
          <p:nvPr/>
        </p:nvSpPr>
        <p:spPr>
          <a:xfrm>
            <a:off x="5513042" y="3232989"/>
            <a:ext cx="622925" cy="419949"/>
          </a:xfrm>
          <a:prstGeom prst="rightArrow">
            <a:avLst/>
          </a:prstGeom>
          <a:gradFill flip="none" rotWithShape="1">
            <a:gsLst>
              <a:gs pos="0">
                <a:srgbClr val="05B0EF"/>
              </a:gs>
              <a:gs pos="99000">
                <a:srgbClr val="002060">
                  <a:alpha val="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0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34" name="文本框 133">
            <a:extLst>
              <a:ext uri="{FF2B5EF4-FFF2-40B4-BE49-F238E27FC236}">
                <a16:creationId xmlns:a16="http://schemas.microsoft.com/office/drawing/2014/main" id="{50579544-5B0B-44D0-8F17-6F0AE5CBDE29}"/>
              </a:ext>
            </a:extLst>
          </p:cNvPr>
          <p:cNvSpPr txBox="1"/>
          <p:nvPr/>
        </p:nvSpPr>
        <p:spPr>
          <a:xfrm>
            <a:off x="3909989" y="5377233"/>
            <a:ext cx="103983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1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Bandwidth</a:t>
            </a:r>
            <a:endParaRPr lang="zh-CN" altLang="en-US" sz="1100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35" name="文本框 134">
            <a:extLst>
              <a:ext uri="{FF2B5EF4-FFF2-40B4-BE49-F238E27FC236}">
                <a16:creationId xmlns:a16="http://schemas.microsoft.com/office/drawing/2014/main" id="{6DEE7B68-F788-46A1-AA65-4F31DFD773D8}"/>
              </a:ext>
            </a:extLst>
          </p:cNvPr>
          <p:cNvSpPr txBox="1"/>
          <p:nvPr/>
        </p:nvSpPr>
        <p:spPr>
          <a:xfrm>
            <a:off x="7334177" y="5377233"/>
            <a:ext cx="9007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Costs</a:t>
            </a:r>
            <a:endParaRPr lang="zh-CN" altLang="en-US" sz="1100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id="{CD96FD2F-61CE-D245-A6CD-CE4C44D0E631}"/>
              </a:ext>
            </a:extLst>
          </p:cNvPr>
          <p:cNvGrpSpPr/>
          <p:nvPr/>
        </p:nvGrpSpPr>
        <p:grpSpPr>
          <a:xfrm>
            <a:off x="5108245" y="5119183"/>
            <a:ext cx="1975511" cy="873625"/>
            <a:chOff x="5042977" y="5119183"/>
            <a:chExt cx="1975511" cy="873625"/>
          </a:xfrm>
        </p:grpSpPr>
        <p:sp>
          <p:nvSpPr>
            <p:cNvPr id="133" name="箭头: 下 132">
              <a:extLst>
                <a:ext uri="{FF2B5EF4-FFF2-40B4-BE49-F238E27FC236}">
                  <a16:creationId xmlns:a16="http://schemas.microsoft.com/office/drawing/2014/main" id="{FC884FBF-B42B-46FE-BC08-EEE28F855D7B}"/>
                </a:ext>
              </a:extLst>
            </p:cNvPr>
            <p:cNvSpPr/>
            <p:nvPr/>
          </p:nvSpPr>
          <p:spPr>
            <a:xfrm>
              <a:off x="6072873" y="5119183"/>
              <a:ext cx="945615" cy="870496"/>
            </a:xfrm>
            <a:prstGeom prst="downArrow">
              <a:avLst/>
            </a:prstGeom>
            <a:gradFill flip="none" rotWithShape="1">
              <a:gsLst>
                <a:gs pos="0">
                  <a:srgbClr val="05B0EF"/>
                </a:gs>
                <a:gs pos="99000">
                  <a:srgbClr val="002060">
                    <a:alpha val="0"/>
                  </a:srgb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100" b="1" dirty="0">
                  <a:latin typeface="Century Gothic" charset="0"/>
                  <a:ea typeface="Century Gothic" charset="0"/>
                  <a:cs typeface="Century Gothic" charset="0"/>
                </a:rPr>
                <a:t>50% off</a:t>
              </a:r>
              <a:endParaRPr lang="zh-CN" altLang="en-US" sz="1100" b="1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36" name="箭头: 上 135">
              <a:extLst>
                <a:ext uri="{FF2B5EF4-FFF2-40B4-BE49-F238E27FC236}">
                  <a16:creationId xmlns:a16="http://schemas.microsoft.com/office/drawing/2014/main" id="{BF02D669-E822-4F0F-8DD3-9ED86B0CC95B}"/>
                </a:ext>
              </a:extLst>
            </p:cNvPr>
            <p:cNvSpPr/>
            <p:nvPr/>
          </p:nvSpPr>
          <p:spPr>
            <a:xfrm>
              <a:off x="5042977" y="5122312"/>
              <a:ext cx="967206" cy="870496"/>
            </a:xfrm>
            <a:prstGeom prst="upArrow">
              <a:avLst/>
            </a:prstGeom>
            <a:gradFill flip="none" rotWithShape="1">
              <a:gsLst>
                <a:gs pos="0">
                  <a:srgbClr val="05B0EF"/>
                </a:gs>
                <a:gs pos="99000">
                  <a:srgbClr val="002060">
                    <a:alpha val="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050" b="1" dirty="0">
                  <a:latin typeface="Century Gothic" charset="0"/>
                  <a:ea typeface="Century Gothic" charset="0"/>
                  <a:cs typeface="Century Gothic" charset="0"/>
                </a:rPr>
                <a:t>X2.4</a:t>
              </a:r>
              <a:endParaRPr lang="zh-CN" altLang="en-US" sz="1050" b="1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330962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12</a:t>
            </a:fld>
            <a:endParaRPr lang="zh-CN" altLang="en-US" dirty="0"/>
          </a:p>
        </p:txBody>
      </p:sp>
      <p:grpSp>
        <p:nvGrpSpPr>
          <p:cNvPr id="19" name="组合 18"/>
          <p:cNvGrpSpPr/>
          <p:nvPr/>
        </p:nvGrpSpPr>
        <p:grpSpPr>
          <a:xfrm>
            <a:off x="1" y="200326"/>
            <a:ext cx="6916641" cy="523220"/>
            <a:chOff x="1" y="200326"/>
            <a:chExt cx="6916641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633699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#2: Bonding All WAN Links as a Pool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99" name="文本框 598">
            <a:extLst>
              <a:ext uri="{FF2B5EF4-FFF2-40B4-BE49-F238E27FC236}">
                <a16:creationId xmlns:a16="http://schemas.microsoft.com/office/drawing/2014/main" id="{D0725418-85DC-4187-A4BF-D8427305D3C4}"/>
              </a:ext>
            </a:extLst>
          </p:cNvPr>
          <p:cNvSpPr txBox="1"/>
          <p:nvPr/>
        </p:nvSpPr>
        <p:spPr>
          <a:xfrm>
            <a:off x="2768679" y="1460756"/>
            <a:ext cx="6654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Maximizes WAN Utilization</a:t>
            </a:r>
            <a:endParaRPr lang="zh-CN" altLang="en-US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601" name="图片 600">
            <a:extLst>
              <a:ext uri="{FF2B5EF4-FFF2-40B4-BE49-F238E27FC236}">
                <a16:creationId xmlns:a16="http://schemas.microsoft.com/office/drawing/2014/main" id="{331254C4-D9E9-4A5F-A543-9AE2AA731D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21" y="3429000"/>
            <a:ext cx="1733557" cy="834829"/>
          </a:xfrm>
          <a:prstGeom prst="rect">
            <a:avLst/>
          </a:prstGeom>
        </p:spPr>
      </p:pic>
      <p:grpSp>
        <p:nvGrpSpPr>
          <p:cNvPr id="602" name="组合 601">
            <a:extLst>
              <a:ext uri="{FF2B5EF4-FFF2-40B4-BE49-F238E27FC236}">
                <a16:creationId xmlns:a16="http://schemas.microsoft.com/office/drawing/2014/main" id="{7B104C3E-4AFA-4AF2-968F-22D7435A0C73}"/>
              </a:ext>
            </a:extLst>
          </p:cNvPr>
          <p:cNvGrpSpPr/>
          <p:nvPr/>
        </p:nvGrpSpPr>
        <p:grpSpPr>
          <a:xfrm>
            <a:off x="3215450" y="2293264"/>
            <a:ext cx="5832701" cy="2345960"/>
            <a:chOff x="3179649" y="2716341"/>
            <a:chExt cx="5832701" cy="2444508"/>
          </a:xfrm>
        </p:grpSpPr>
        <p:pic>
          <p:nvPicPr>
            <p:cNvPr id="603" name="图片 602">
              <a:extLst>
                <a:ext uri="{FF2B5EF4-FFF2-40B4-BE49-F238E27FC236}">
                  <a16:creationId xmlns:a16="http://schemas.microsoft.com/office/drawing/2014/main" id="{E79C3B11-986C-420E-9C85-6C34891F145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321"/>
            <a:stretch/>
          </p:blipFill>
          <p:spPr>
            <a:xfrm>
              <a:off x="3179649" y="2716341"/>
              <a:ext cx="5832701" cy="2444508"/>
            </a:xfrm>
            <a:prstGeom prst="rect">
              <a:avLst/>
            </a:prstGeom>
          </p:spPr>
        </p:pic>
        <p:sp>
          <p:nvSpPr>
            <p:cNvPr id="605" name="文本框 604">
              <a:extLst>
                <a:ext uri="{FF2B5EF4-FFF2-40B4-BE49-F238E27FC236}">
                  <a16:creationId xmlns:a16="http://schemas.microsoft.com/office/drawing/2014/main" id="{DCBC6C79-1DF2-4B58-95FB-79272073A60E}"/>
                </a:ext>
              </a:extLst>
            </p:cNvPr>
            <p:cNvSpPr txBox="1"/>
            <p:nvPr/>
          </p:nvSpPr>
          <p:spPr>
            <a:xfrm>
              <a:off x="5714902" y="3292812"/>
              <a:ext cx="7441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MPLS</a:t>
              </a:r>
              <a:endParaRPr lang="zh-CN" altLang="en-US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606" name="文本框 605">
              <a:extLst>
                <a:ext uri="{FF2B5EF4-FFF2-40B4-BE49-F238E27FC236}">
                  <a16:creationId xmlns:a16="http://schemas.microsoft.com/office/drawing/2014/main" id="{2BBB10EA-44F4-4F33-8CD7-5F3E09FA88B7}"/>
                </a:ext>
              </a:extLst>
            </p:cNvPr>
            <p:cNvSpPr txBox="1"/>
            <p:nvPr/>
          </p:nvSpPr>
          <p:spPr>
            <a:xfrm>
              <a:off x="5507313" y="4286854"/>
              <a:ext cx="115929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INTERNET</a:t>
              </a:r>
              <a:endParaRPr lang="zh-CN" altLang="en-US" b="1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</p:grpSp>
      <p:pic>
        <p:nvPicPr>
          <p:cNvPr id="607" name="图片 606">
            <a:extLst>
              <a:ext uri="{FF2B5EF4-FFF2-40B4-BE49-F238E27FC236}">
                <a16:creationId xmlns:a16="http://schemas.microsoft.com/office/drawing/2014/main" id="{366A7371-96F2-443C-A3B2-2B1E13E319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2725" y="3429000"/>
            <a:ext cx="1733557" cy="834829"/>
          </a:xfrm>
          <a:prstGeom prst="rect">
            <a:avLst/>
          </a:prstGeom>
        </p:spPr>
      </p:pic>
      <p:pic>
        <p:nvPicPr>
          <p:cNvPr id="608" name="图片 607">
            <a:extLst>
              <a:ext uri="{FF2B5EF4-FFF2-40B4-BE49-F238E27FC236}">
                <a16:creationId xmlns:a16="http://schemas.microsoft.com/office/drawing/2014/main" id="{8E6816B6-5BE9-4E42-8BA6-E802FA063B9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7548" y="2220865"/>
            <a:ext cx="947447" cy="2490758"/>
          </a:xfrm>
          <a:prstGeom prst="rect">
            <a:avLst/>
          </a:prstGeom>
        </p:spPr>
      </p:pic>
      <p:pic>
        <p:nvPicPr>
          <p:cNvPr id="609" name="图片 608">
            <a:extLst>
              <a:ext uri="{FF2B5EF4-FFF2-40B4-BE49-F238E27FC236}">
                <a16:creationId xmlns:a16="http://schemas.microsoft.com/office/drawing/2014/main" id="{56653C9F-0C7B-4913-9707-9B8E8633E82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2626" y="2220865"/>
            <a:ext cx="947447" cy="2490758"/>
          </a:xfrm>
          <a:prstGeom prst="rect">
            <a:avLst/>
          </a:prstGeom>
        </p:spPr>
      </p:pic>
      <p:grpSp>
        <p:nvGrpSpPr>
          <p:cNvPr id="610" name="组合 609">
            <a:extLst>
              <a:ext uri="{FF2B5EF4-FFF2-40B4-BE49-F238E27FC236}">
                <a16:creationId xmlns:a16="http://schemas.microsoft.com/office/drawing/2014/main" id="{73500E36-BC10-4038-962E-BCBD0A7F65AC}"/>
              </a:ext>
            </a:extLst>
          </p:cNvPr>
          <p:cNvGrpSpPr/>
          <p:nvPr/>
        </p:nvGrpSpPr>
        <p:grpSpPr>
          <a:xfrm>
            <a:off x="9859855" y="2828716"/>
            <a:ext cx="2090126" cy="304095"/>
            <a:chOff x="244284" y="2768439"/>
            <a:chExt cx="2090126" cy="304095"/>
          </a:xfrm>
        </p:grpSpPr>
        <p:pic>
          <p:nvPicPr>
            <p:cNvPr id="611" name="图片 610">
              <a:extLst>
                <a:ext uri="{FF2B5EF4-FFF2-40B4-BE49-F238E27FC236}">
                  <a16:creationId xmlns:a16="http://schemas.microsoft.com/office/drawing/2014/main" id="{91B2E7CF-C2A3-4567-9284-C241D86874D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284" y="2768439"/>
              <a:ext cx="256049" cy="304095"/>
            </a:xfrm>
            <a:prstGeom prst="rect">
              <a:avLst/>
            </a:prstGeom>
          </p:spPr>
        </p:pic>
        <p:pic>
          <p:nvPicPr>
            <p:cNvPr id="612" name="图片 611">
              <a:extLst>
                <a:ext uri="{FF2B5EF4-FFF2-40B4-BE49-F238E27FC236}">
                  <a16:creationId xmlns:a16="http://schemas.microsoft.com/office/drawing/2014/main" id="{D8CDE2CC-1EE4-4EAA-AEE5-0856B2B5409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2323" y="2768562"/>
              <a:ext cx="254584" cy="303508"/>
            </a:xfrm>
            <a:prstGeom prst="rect">
              <a:avLst/>
            </a:prstGeom>
          </p:spPr>
        </p:pic>
        <p:pic>
          <p:nvPicPr>
            <p:cNvPr id="613" name="图片 612">
              <a:extLst>
                <a:ext uri="{FF2B5EF4-FFF2-40B4-BE49-F238E27FC236}">
                  <a16:creationId xmlns:a16="http://schemas.microsoft.com/office/drawing/2014/main" id="{B9BE2E3C-284E-43A6-83B6-C7706FF4727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8035" y="2768439"/>
              <a:ext cx="256049" cy="304095"/>
            </a:xfrm>
            <a:prstGeom prst="rect">
              <a:avLst/>
            </a:prstGeom>
          </p:spPr>
        </p:pic>
        <p:pic>
          <p:nvPicPr>
            <p:cNvPr id="614" name="图片 613">
              <a:extLst>
                <a:ext uri="{FF2B5EF4-FFF2-40B4-BE49-F238E27FC236}">
                  <a16:creationId xmlns:a16="http://schemas.microsoft.com/office/drawing/2014/main" id="{8A9D7531-AE62-403B-A301-F9224B93ABA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6074" y="2768562"/>
              <a:ext cx="254584" cy="303508"/>
            </a:xfrm>
            <a:prstGeom prst="rect">
              <a:avLst/>
            </a:prstGeom>
          </p:spPr>
        </p:pic>
        <p:pic>
          <p:nvPicPr>
            <p:cNvPr id="615" name="图片 614">
              <a:extLst>
                <a:ext uri="{FF2B5EF4-FFF2-40B4-BE49-F238E27FC236}">
                  <a16:creationId xmlns:a16="http://schemas.microsoft.com/office/drawing/2014/main" id="{D78E2F7A-1D74-4515-8C03-83F64421447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1786" y="2768439"/>
              <a:ext cx="256049" cy="304095"/>
            </a:xfrm>
            <a:prstGeom prst="rect">
              <a:avLst/>
            </a:prstGeom>
          </p:spPr>
        </p:pic>
        <p:pic>
          <p:nvPicPr>
            <p:cNvPr id="616" name="图片 615">
              <a:extLst>
                <a:ext uri="{FF2B5EF4-FFF2-40B4-BE49-F238E27FC236}">
                  <a16:creationId xmlns:a16="http://schemas.microsoft.com/office/drawing/2014/main" id="{62AB11EA-84C3-4FB2-AC79-7569740E32B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9826" y="2768562"/>
              <a:ext cx="254584" cy="303508"/>
            </a:xfrm>
            <a:prstGeom prst="rect">
              <a:avLst/>
            </a:prstGeom>
          </p:spPr>
        </p:pic>
      </p:grpSp>
      <p:grpSp>
        <p:nvGrpSpPr>
          <p:cNvPr id="617" name="组合 616">
            <a:extLst>
              <a:ext uri="{FF2B5EF4-FFF2-40B4-BE49-F238E27FC236}">
                <a16:creationId xmlns:a16="http://schemas.microsoft.com/office/drawing/2014/main" id="{155FC41F-AA16-40E3-A473-E02E4E4092AE}"/>
              </a:ext>
            </a:extLst>
          </p:cNvPr>
          <p:cNvGrpSpPr/>
          <p:nvPr/>
        </p:nvGrpSpPr>
        <p:grpSpPr>
          <a:xfrm>
            <a:off x="198121" y="2981287"/>
            <a:ext cx="2090126" cy="304095"/>
            <a:chOff x="244284" y="2768439"/>
            <a:chExt cx="2090126" cy="304095"/>
          </a:xfrm>
        </p:grpSpPr>
        <p:pic>
          <p:nvPicPr>
            <p:cNvPr id="618" name="图片 617">
              <a:extLst>
                <a:ext uri="{FF2B5EF4-FFF2-40B4-BE49-F238E27FC236}">
                  <a16:creationId xmlns:a16="http://schemas.microsoft.com/office/drawing/2014/main" id="{6CEA538A-A33D-470C-BC92-79CC9D2D6F5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284" y="2768439"/>
              <a:ext cx="256049" cy="304095"/>
            </a:xfrm>
            <a:prstGeom prst="rect">
              <a:avLst/>
            </a:prstGeom>
          </p:spPr>
        </p:pic>
        <p:pic>
          <p:nvPicPr>
            <p:cNvPr id="619" name="图片 618">
              <a:extLst>
                <a:ext uri="{FF2B5EF4-FFF2-40B4-BE49-F238E27FC236}">
                  <a16:creationId xmlns:a16="http://schemas.microsoft.com/office/drawing/2014/main" id="{3149304B-7404-432D-A37A-D053D3D7C6B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2323" y="2768562"/>
              <a:ext cx="254584" cy="303508"/>
            </a:xfrm>
            <a:prstGeom prst="rect">
              <a:avLst/>
            </a:prstGeom>
          </p:spPr>
        </p:pic>
        <p:pic>
          <p:nvPicPr>
            <p:cNvPr id="620" name="图片 619">
              <a:extLst>
                <a:ext uri="{FF2B5EF4-FFF2-40B4-BE49-F238E27FC236}">
                  <a16:creationId xmlns:a16="http://schemas.microsoft.com/office/drawing/2014/main" id="{5861B3A9-800B-4F0D-BE61-476122579C9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8035" y="2768439"/>
              <a:ext cx="256049" cy="304095"/>
            </a:xfrm>
            <a:prstGeom prst="rect">
              <a:avLst/>
            </a:prstGeom>
          </p:spPr>
        </p:pic>
        <p:pic>
          <p:nvPicPr>
            <p:cNvPr id="621" name="图片 620">
              <a:extLst>
                <a:ext uri="{FF2B5EF4-FFF2-40B4-BE49-F238E27FC236}">
                  <a16:creationId xmlns:a16="http://schemas.microsoft.com/office/drawing/2014/main" id="{513E84A4-4B63-4198-AE37-FC1BDD9455D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6074" y="2768562"/>
              <a:ext cx="254584" cy="303508"/>
            </a:xfrm>
            <a:prstGeom prst="rect">
              <a:avLst/>
            </a:prstGeom>
          </p:spPr>
        </p:pic>
        <p:pic>
          <p:nvPicPr>
            <p:cNvPr id="622" name="图片 621">
              <a:extLst>
                <a:ext uri="{FF2B5EF4-FFF2-40B4-BE49-F238E27FC236}">
                  <a16:creationId xmlns:a16="http://schemas.microsoft.com/office/drawing/2014/main" id="{8A4AEA43-80AA-4B49-8571-E9D1C6ADABB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1786" y="2768439"/>
              <a:ext cx="256049" cy="304095"/>
            </a:xfrm>
            <a:prstGeom prst="rect">
              <a:avLst/>
            </a:prstGeom>
          </p:spPr>
        </p:pic>
        <p:pic>
          <p:nvPicPr>
            <p:cNvPr id="623" name="图片 622">
              <a:extLst>
                <a:ext uri="{FF2B5EF4-FFF2-40B4-BE49-F238E27FC236}">
                  <a16:creationId xmlns:a16="http://schemas.microsoft.com/office/drawing/2014/main" id="{BE9781F4-7E73-4253-8646-B2EBD619167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79826" y="2768562"/>
              <a:ext cx="254584" cy="30350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30104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13</a:t>
            </a:fld>
            <a:endParaRPr lang="zh-CN" altLang="en-US" dirty="0"/>
          </a:p>
        </p:txBody>
      </p:sp>
      <p:grpSp>
        <p:nvGrpSpPr>
          <p:cNvPr id="19" name="组合 18"/>
          <p:cNvGrpSpPr/>
          <p:nvPr/>
        </p:nvGrpSpPr>
        <p:grpSpPr>
          <a:xfrm>
            <a:off x="1" y="200326"/>
            <a:ext cx="9887006" cy="523220"/>
            <a:chOff x="1" y="200326"/>
            <a:chExt cx="9887006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930735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#3: Critical App Traffic Always Runs on Optimal Link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id="{10A1340F-6900-48D1-906D-755D2D20D90B}"/>
              </a:ext>
            </a:extLst>
          </p:cNvPr>
          <p:cNvGrpSpPr/>
          <p:nvPr/>
        </p:nvGrpSpPr>
        <p:grpSpPr>
          <a:xfrm>
            <a:off x="2181087" y="2492024"/>
            <a:ext cx="7854929" cy="1489243"/>
            <a:chOff x="2181087" y="2263424"/>
            <a:chExt cx="7854929" cy="1489243"/>
          </a:xfrm>
        </p:grpSpPr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id="{4545EB46-F70D-4CA1-8CF2-1482B9423D67}"/>
                </a:ext>
              </a:extLst>
            </p:cNvPr>
            <p:cNvCxnSpPr>
              <a:stCxn id="41" idx="3"/>
              <a:endCxn id="68" idx="1"/>
            </p:cNvCxnSpPr>
            <p:nvPr/>
          </p:nvCxnSpPr>
          <p:spPr>
            <a:xfrm>
              <a:off x="2181087" y="3749288"/>
              <a:ext cx="1755358" cy="3379"/>
            </a:xfrm>
            <a:prstGeom prst="line">
              <a:avLst/>
            </a:prstGeom>
            <a:ln w="28575">
              <a:solidFill>
                <a:schemeClr val="bg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>
              <a:extLst>
                <a:ext uri="{FF2B5EF4-FFF2-40B4-BE49-F238E27FC236}">
                  <a16:creationId xmlns:a16="http://schemas.microsoft.com/office/drawing/2014/main" id="{68359E26-C6A6-4891-B327-A9B6DEBFC908}"/>
                </a:ext>
              </a:extLst>
            </p:cNvPr>
            <p:cNvCxnSpPr>
              <a:stCxn id="70" idx="3"/>
              <a:endCxn id="44" idx="1"/>
            </p:cNvCxnSpPr>
            <p:nvPr/>
          </p:nvCxnSpPr>
          <p:spPr>
            <a:xfrm>
              <a:off x="8255556" y="2263424"/>
              <a:ext cx="1780460" cy="1485864"/>
            </a:xfrm>
            <a:prstGeom prst="line">
              <a:avLst/>
            </a:prstGeom>
            <a:ln w="28575">
              <a:solidFill>
                <a:schemeClr val="bg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>
              <a:extLst>
                <a:ext uri="{FF2B5EF4-FFF2-40B4-BE49-F238E27FC236}">
                  <a16:creationId xmlns:a16="http://schemas.microsoft.com/office/drawing/2014/main" id="{EEC0DF9D-A8C9-4293-A4B8-AD91C6A7D2A1}"/>
                </a:ext>
              </a:extLst>
            </p:cNvPr>
            <p:cNvCxnSpPr>
              <a:stCxn id="68" idx="3"/>
              <a:endCxn id="70" idx="1"/>
            </p:cNvCxnSpPr>
            <p:nvPr/>
          </p:nvCxnSpPr>
          <p:spPr>
            <a:xfrm flipV="1">
              <a:off x="5045919" y="2263424"/>
              <a:ext cx="2100163" cy="1489243"/>
            </a:xfrm>
            <a:prstGeom prst="line">
              <a:avLst/>
            </a:prstGeom>
            <a:ln w="28575">
              <a:solidFill>
                <a:schemeClr val="bg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矩形 36">
            <a:extLst>
              <a:ext uri="{FF2B5EF4-FFF2-40B4-BE49-F238E27FC236}">
                <a16:creationId xmlns:a16="http://schemas.microsoft.com/office/drawing/2014/main" id="{4C40D981-99E8-468C-9476-18D7E8A6DE4E}"/>
              </a:ext>
            </a:extLst>
          </p:cNvPr>
          <p:cNvSpPr/>
          <p:nvPr/>
        </p:nvSpPr>
        <p:spPr>
          <a:xfrm>
            <a:off x="5771230" y="2626812"/>
            <a:ext cx="6014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Century Gothic" charset="0"/>
                <a:ea typeface="Century Gothic" charset="0"/>
                <a:cs typeface="Century Gothic" charset="0"/>
              </a:rPr>
              <a:t>Link1</a:t>
            </a:r>
            <a:endParaRPr lang="zh-CN" altLang="en-US" sz="1400">
              <a:solidFill>
                <a:schemeClr val="bg1">
                  <a:lumMod val="85000"/>
                </a:schemeClr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F5DE521D-D3B0-46F1-955A-7234A4AEFA47}"/>
              </a:ext>
            </a:extLst>
          </p:cNvPr>
          <p:cNvSpPr/>
          <p:nvPr/>
        </p:nvSpPr>
        <p:spPr>
          <a:xfrm>
            <a:off x="5771229" y="3492097"/>
            <a:ext cx="6014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Century Gothic" charset="0"/>
                <a:ea typeface="Century Gothic" charset="0"/>
                <a:cs typeface="Century Gothic" charset="0"/>
              </a:rPr>
              <a:t>Link2</a:t>
            </a:r>
            <a:endParaRPr lang="zh-CN" altLang="en-US" sz="1400">
              <a:solidFill>
                <a:schemeClr val="bg1">
                  <a:lumMod val="85000"/>
                </a:schemeClr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id="{CAAC93C5-1DC3-4940-AEF5-25C3B051D119}"/>
              </a:ext>
            </a:extLst>
          </p:cNvPr>
          <p:cNvSpPr/>
          <p:nvPr/>
        </p:nvSpPr>
        <p:spPr>
          <a:xfrm>
            <a:off x="5754250" y="4963221"/>
            <a:ext cx="60144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  <a:latin typeface="Century Gothic" charset="0"/>
                <a:ea typeface="Century Gothic" charset="0"/>
                <a:cs typeface="Century Gothic" charset="0"/>
              </a:rPr>
              <a:t>Link3</a:t>
            </a:r>
            <a:endParaRPr lang="zh-CN" altLang="en-US" sz="1400">
              <a:solidFill>
                <a:schemeClr val="bg1">
                  <a:lumMod val="85000"/>
                </a:schemeClr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grpSp>
        <p:nvGrpSpPr>
          <p:cNvPr id="40" name="组合 39">
            <a:extLst>
              <a:ext uri="{FF2B5EF4-FFF2-40B4-BE49-F238E27FC236}">
                <a16:creationId xmlns:a16="http://schemas.microsoft.com/office/drawing/2014/main" id="{F68F4E2A-F911-4F76-A1E4-943D0B35968E}"/>
              </a:ext>
            </a:extLst>
          </p:cNvPr>
          <p:cNvGrpSpPr/>
          <p:nvPr/>
        </p:nvGrpSpPr>
        <p:grpSpPr>
          <a:xfrm>
            <a:off x="447530" y="3560473"/>
            <a:ext cx="1733557" cy="1296175"/>
            <a:chOff x="447530" y="3331873"/>
            <a:chExt cx="1733557" cy="1296175"/>
          </a:xfrm>
        </p:grpSpPr>
        <p:pic>
          <p:nvPicPr>
            <p:cNvPr id="41" name="图片 40">
              <a:extLst>
                <a:ext uri="{FF2B5EF4-FFF2-40B4-BE49-F238E27FC236}">
                  <a16:creationId xmlns:a16="http://schemas.microsoft.com/office/drawing/2014/main" id="{B8C42A95-E834-41C4-8844-5D2FE74D328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7530" y="3331873"/>
              <a:ext cx="1733557" cy="834829"/>
            </a:xfrm>
            <a:prstGeom prst="rect">
              <a:avLst/>
            </a:prstGeom>
          </p:spPr>
        </p:pic>
        <p:sp>
          <p:nvSpPr>
            <p:cNvPr id="42" name="矩形 41">
              <a:extLst>
                <a:ext uri="{FF2B5EF4-FFF2-40B4-BE49-F238E27FC236}">
                  <a16:creationId xmlns:a16="http://schemas.microsoft.com/office/drawing/2014/main" id="{C5FD0C41-8D7A-490C-97E3-F691ADC11941}"/>
                </a:ext>
              </a:extLst>
            </p:cNvPr>
            <p:cNvSpPr/>
            <p:nvPr/>
          </p:nvSpPr>
          <p:spPr>
            <a:xfrm>
              <a:off x="774201" y="4320271"/>
              <a:ext cx="906017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SD-WAN</a:t>
              </a:r>
              <a:endParaRPr lang="zh-CN" altLang="en-US" sz="140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id="{6B01E300-041A-4BEA-A18E-0BD8B53BE428}"/>
              </a:ext>
            </a:extLst>
          </p:cNvPr>
          <p:cNvGrpSpPr/>
          <p:nvPr/>
        </p:nvGrpSpPr>
        <p:grpSpPr>
          <a:xfrm>
            <a:off x="10036016" y="3560473"/>
            <a:ext cx="1733557" cy="1296174"/>
            <a:chOff x="10036016" y="3331873"/>
            <a:chExt cx="1733557" cy="1296174"/>
          </a:xfrm>
        </p:grpSpPr>
        <p:pic>
          <p:nvPicPr>
            <p:cNvPr id="44" name="图片 43">
              <a:extLst>
                <a:ext uri="{FF2B5EF4-FFF2-40B4-BE49-F238E27FC236}">
                  <a16:creationId xmlns:a16="http://schemas.microsoft.com/office/drawing/2014/main" id="{49602FF0-0AF1-49B6-86F0-3C96DB0E713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6016" y="3331873"/>
              <a:ext cx="1733557" cy="834829"/>
            </a:xfrm>
            <a:prstGeom prst="rect">
              <a:avLst/>
            </a:prstGeom>
          </p:spPr>
        </p:pic>
        <p:sp>
          <p:nvSpPr>
            <p:cNvPr id="45" name="矩形 44">
              <a:extLst>
                <a:ext uri="{FF2B5EF4-FFF2-40B4-BE49-F238E27FC236}">
                  <a16:creationId xmlns:a16="http://schemas.microsoft.com/office/drawing/2014/main" id="{55B230CD-4E0A-4441-A761-C181495B5690}"/>
                </a:ext>
              </a:extLst>
            </p:cNvPr>
            <p:cNvSpPr/>
            <p:nvPr/>
          </p:nvSpPr>
          <p:spPr>
            <a:xfrm>
              <a:off x="10461218" y="4320270"/>
              <a:ext cx="906017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400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SD-WAN</a:t>
              </a:r>
              <a:endParaRPr lang="zh-CN" altLang="en-US" sz="140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</p:grpSp>
      <p:sp>
        <p:nvSpPr>
          <p:cNvPr id="46" name="TextBox 74">
            <a:extLst>
              <a:ext uri="{FF2B5EF4-FFF2-40B4-BE49-F238E27FC236}">
                <a16:creationId xmlns:a16="http://schemas.microsoft.com/office/drawing/2014/main" id="{7E0CD657-EF00-4A53-84C1-02BD557160CA}"/>
              </a:ext>
            </a:extLst>
          </p:cNvPr>
          <p:cNvSpPr txBox="1"/>
          <p:nvPr/>
        </p:nvSpPr>
        <p:spPr>
          <a:xfrm>
            <a:off x="2516636" y="3690462"/>
            <a:ext cx="13665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chemeClr val="bg1"/>
                </a:solidFill>
              </a:defRPr>
            </a:lvl1pPr>
          </a:lstStyle>
          <a:p>
            <a:r>
              <a:rPr lang="en-US" altLang="zh-CN" sz="1200" dirty="0">
                <a:solidFill>
                  <a:srgbClr val="00B0F0"/>
                </a:solidFill>
                <a:latin typeface="Century Gothic" charset="0"/>
                <a:ea typeface="Century Gothic" charset="0"/>
                <a:cs typeface="Century Gothic" charset="0"/>
              </a:rPr>
              <a:t>10ms</a:t>
            </a:r>
            <a:r>
              <a:rPr lang="zh-CN" altLang="en-US" sz="1200" dirty="0">
                <a:solidFill>
                  <a:srgbClr val="00B0F0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altLang="zh-CN" sz="1200" dirty="0">
                <a:solidFill>
                  <a:srgbClr val="00B0F0"/>
                </a:solidFill>
                <a:latin typeface="Century Gothic" charset="0"/>
                <a:ea typeface="Century Gothic" charset="0"/>
                <a:cs typeface="Century Gothic" charset="0"/>
              </a:rPr>
              <a:t>0.1%Loss</a:t>
            </a:r>
          </a:p>
        </p:txBody>
      </p:sp>
      <p:sp>
        <p:nvSpPr>
          <p:cNvPr id="47" name="TextBox 74">
            <a:extLst>
              <a:ext uri="{FF2B5EF4-FFF2-40B4-BE49-F238E27FC236}">
                <a16:creationId xmlns:a16="http://schemas.microsoft.com/office/drawing/2014/main" id="{B4D1D5AA-6336-4EDE-87AD-E80A923D9DD2}"/>
              </a:ext>
            </a:extLst>
          </p:cNvPr>
          <p:cNvSpPr txBox="1"/>
          <p:nvPr/>
        </p:nvSpPr>
        <p:spPr>
          <a:xfrm rot="13299339">
            <a:off x="2284298" y="4822340"/>
            <a:ext cx="13665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chemeClr val="bg1"/>
                </a:solidFill>
              </a:defRPr>
            </a:lvl1pPr>
          </a:lstStyle>
          <a:p>
            <a:r>
              <a:rPr lang="en-US" altLang="zh-CN" sz="1200" dirty="0">
                <a:latin typeface="Century Gothic" charset="0"/>
                <a:ea typeface="Century Gothic" charset="0"/>
                <a:cs typeface="Century Gothic" charset="0"/>
              </a:rPr>
              <a:t>10ms</a:t>
            </a:r>
            <a:r>
              <a:rPr lang="zh-CN" altLang="en-US" sz="120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altLang="zh-CN" sz="1200" dirty="0">
                <a:latin typeface="Century Gothic" charset="0"/>
                <a:ea typeface="Century Gothic" charset="0"/>
                <a:cs typeface="Century Gothic" charset="0"/>
              </a:rPr>
              <a:t>0.1%Loss</a:t>
            </a:r>
          </a:p>
        </p:txBody>
      </p:sp>
      <p:sp>
        <p:nvSpPr>
          <p:cNvPr id="48" name="TextBox 74">
            <a:extLst>
              <a:ext uri="{FF2B5EF4-FFF2-40B4-BE49-F238E27FC236}">
                <a16:creationId xmlns:a16="http://schemas.microsoft.com/office/drawing/2014/main" id="{241E7773-BCAA-44AD-80C8-E5CBDEE79A2D}"/>
              </a:ext>
            </a:extLst>
          </p:cNvPr>
          <p:cNvSpPr txBox="1"/>
          <p:nvPr/>
        </p:nvSpPr>
        <p:spPr>
          <a:xfrm>
            <a:off x="5382491" y="5440197"/>
            <a:ext cx="13665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chemeClr val="bg1"/>
                </a:solidFill>
              </a:defRPr>
            </a:lvl1pPr>
          </a:lstStyle>
          <a:p>
            <a:r>
              <a:rPr lang="en-US" altLang="zh-CN" sz="1200" dirty="0">
                <a:latin typeface="Century Gothic" charset="0"/>
                <a:ea typeface="Century Gothic" charset="0"/>
                <a:cs typeface="Century Gothic" charset="0"/>
              </a:rPr>
              <a:t>20ms</a:t>
            </a:r>
            <a:r>
              <a:rPr lang="zh-CN" altLang="en-US" sz="120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altLang="zh-CN" sz="1200" dirty="0">
                <a:latin typeface="Century Gothic" charset="0"/>
                <a:ea typeface="Century Gothic" charset="0"/>
                <a:cs typeface="Century Gothic" charset="0"/>
              </a:rPr>
              <a:t>0.2%Loss</a:t>
            </a:r>
          </a:p>
        </p:txBody>
      </p:sp>
      <p:sp>
        <p:nvSpPr>
          <p:cNvPr id="49" name="TextBox 74">
            <a:extLst>
              <a:ext uri="{FF2B5EF4-FFF2-40B4-BE49-F238E27FC236}">
                <a16:creationId xmlns:a16="http://schemas.microsoft.com/office/drawing/2014/main" id="{17350BA3-EA8A-4807-A653-76169B02A527}"/>
              </a:ext>
            </a:extLst>
          </p:cNvPr>
          <p:cNvSpPr txBox="1"/>
          <p:nvPr/>
        </p:nvSpPr>
        <p:spPr>
          <a:xfrm>
            <a:off x="5382491" y="4052351"/>
            <a:ext cx="13665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chemeClr val="bg1"/>
                </a:solidFill>
              </a:defRPr>
            </a:lvl1pPr>
          </a:lstStyle>
          <a:p>
            <a:r>
              <a:rPr lang="en-US" altLang="zh-CN" sz="1200" dirty="0">
                <a:latin typeface="Century Gothic" charset="0"/>
                <a:ea typeface="Century Gothic" charset="0"/>
                <a:cs typeface="Century Gothic" charset="0"/>
              </a:rPr>
              <a:t>60ms</a:t>
            </a:r>
            <a:r>
              <a:rPr lang="zh-CN" altLang="en-US" sz="120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altLang="zh-CN" sz="1200" dirty="0">
                <a:latin typeface="Century Gothic" charset="0"/>
                <a:ea typeface="Century Gothic" charset="0"/>
                <a:cs typeface="Century Gothic" charset="0"/>
              </a:rPr>
              <a:t>0.3%Loss</a:t>
            </a:r>
          </a:p>
        </p:txBody>
      </p:sp>
      <p:sp>
        <p:nvSpPr>
          <p:cNvPr id="50" name="TextBox 74">
            <a:extLst>
              <a:ext uri="{FF2B5EF4-FFF2-40B4-BE49-F238E27FC236}">
                <a16:creationId xmlns:a16="http://schemas.microsoft.com/office/drawing/2014/main" id="{F9662DBD-D857-4CBA-A1CB-41187A69DADB}"/>
              </a:ext>
            </a:extLst>
          </p:cNvPr>
          <p:cNvSpPr txBox="1"/>
          <p:nvPr/>
        </p:nvSpPr>
        <p:spPr>
          <a:xfrm>
            <a:off x="6506990" y="3269721"/>
            <a:ext cx="13665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chemeClr val="bg1"/>
                </a:solidFill>
              </a:defRPr>
            </a:lvl1pPr>
          </a:lstStyle>
          <a:p>
            <a:r>
              <a:rPr lang="en-US" altLang="zh-CN" sz="1200" dirty="0">
                <a:latin typeface="Century Gothic" charset="0"/>
                <a:ea typeface="Century Gothic" charset="0"/>
                <a:cs typeface="Century Gothic" charset="0"/>
              </a:rPr>
              <a:t>50ms</a:t>
            </a:r>
            <a:r>
              <a:rPr lang="zh-CN" altLang="en-US" sz="120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altLang="zh-CN" sz="1200" dirty="0">
                <a:latin typeface="Century Gothic" charset="0"/>
                <a:ea typeface="Century Gothic" charset="0"/>
                <a:cs typeface="Century Gothic" charset="0"/>
              </a:rPr>
              <a:t>0.3%Loss</a:t>
            </a:r>
          </a:p>
        </p:txBody>
      </p:sp>
      <p:sp>
        <p:nvSpPr>
          <p:cNvPr id="51" name="TextBox 74">
            <a:extLst>
              <a:ext uri="{FF2B5EF4-FFF2-40B4-BE49-F238E27FC236}">
                <a16:creationId xmlns:a16="http://schemas.microsoft.com/office/drawing/2014/main" id="{6D3CAA45-B5DB-4D4A-A98C-633C23E62F65}"/>
              </a:ext>
            </a:extLst>
          </p:cNvPr>
          <p:cNvSpPr txBox="1"/>
          <p:nvPr/>
        </p:nvSpPr>
        <p:spPr>
          <a:xfrm>
            <a:off x="6506990" y="2961654"/>
            <a:ext cx="13665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chemeClr val="bg1"/>
                </a:solidFill>
              </a:defRPr>
            </a:lvl1pPr>
          </a:lstStyle>
          <a:p>
            <a:r>
              <a:rPr lang="en-US" altLang="zh-CN" sz="1200" dirty="0">
                <a:solidFill>
                  <a:srgbClr val="00B0F0"/>
                </a:solidFill>
                <a:latin typeface="Century Gothic" charset="0"/>
                <a:ea typeface="Century Gothic" charset="0"/>
                <a:cs typeface="Century Gothic" charset="0"/>
              </a:rPr>
              <a:t>10ms</a:t>
            </a:r>
            <a:r>
              <a:rPr lang="zh-CN" altLang="en-US" sz="1200">
                <a:solidFill>
                  <a:srgbClr val="00B0F0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altLang="zh-CN" sz="1200" dirty="0">
                <a:solidFill>
                  <a:srgbClr val="00B0F0"/>
                </a:solidFill>
                <a:latin typeface="Century Gothic" charset="0"/>
                <a:ea typeface="Century Gothic" charset="0"/>
                <a:cs typeface="Century Gothic" charset="0"/>
              </a:rPr>
              <a:t>0%Loss</a:t>
            </a:r>
          </a:p>
        </p:txBody>
      </p:sp>
      <p:sp>
        <p:nvSpPr>
          <p:cNvPr id="52" name="TextBox 74">
            <a:extLst>
              <a:ext uri="{FF2B5EF4-FFF2-40B4-BE49-F238E27FC236}">
                <a16:creationId xmlns:a16="http://schemas.microsoft.com/office/drawing/2014/main" id="{F98EFBD4-7D8E-4E26-BFC5-84E01FD777CE}"/>
              </a:ext>
            </a:extLst>
          </p:cNvPr>
          <p:cNvSpPr txBox="1"/>
          <p:nvPr/>
        </p:nvSpPr>
        <p:spPr>
          <a:xfrm rot="2418303">
            <a:off x="8561287" y="2896183"/>
            <a:ext cx="13665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chemeClr val="bg1"/>
                </a:solidFill>
              </a:defRPr>
            </a:lvl1pPr>
          </a:lstStyle>
          <a:p>
            <a:r>
              <a:rPr lang="en-US" altLang="zh-CN" sz="1200" dirty="0">
                <a:solidFill>
                  <a:srgbClr val="00B0F0"/>
                </a:solidFill>
                <a:latin typeface="Century Gothic" charset="0"/>
                <a:ea typeface="Century Gothic" charset="0"/>
                <a:cs typeface="Century Gothic" charset="0"/>
              </a:rPr>
              <a:t>50ms</a:t>
            </a:r>
            <a:r>
              <a:rPr lang="zh-CN" altLang="en-US" sz="1200">
                <a:solidFill>
                  <a:srgbClr val="00B0F0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altLang="zh-CN" sz="1200" dirty="0">
                <a:solidFill>
                  <a:srgbClr val="00B0F0"/>
                </a:solidFill>
                <a:latin typeface="Century Gothic" charset="0"/>
                <a:ea typeface="Century Gothic" charset="0"/>
                <a:cs typeface="Century Gothic" charset="0"/>
              </a:rPr>
              <a:t>0.3%Loss</a:t>
            </a:r>
          </a:p>
        </p:txBody>
      </p:sp>
      <p:sp>
        <p:nvSpPr>
          <p:cNvPr id="53" name="TextBox 74">
            <a:extLst>
              <a:ext uri="{FF2B5EF4-FFF2-40B4-BE49-F238E27FC236}">
                <a16:creationId xmlns:a16="http://schemas.microsoft.com/office/drawing/2014/main" id="{457E9F52-81C3-4994-9DA4-F66D295F39B7}"/>
              </a:ext>
            </a:extLst>
          </p:cNvPr>
          <p:cNvSpPr txBox="1"/>
          <p:nvPr/>
        </p:nvSpPr>
        <p:spPr>
          <a:xfrm>
            <a:off x="8386297" y="3714182"/>
            <a:ext cx="13665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chemeClr val="bg1"/>
                </a:solidFill>
              </a:defRPr>
            </a:lvl1pPr>
          </a:lstStyle>
          <a:p>
            <a:r>
              <a:rPr lang="en-US" altLang="zh-CN" sz="1200" dirty="0">
                <a:latin typeface="Century Gothic" charset="0"/>
                <a:ea typeface="Century Gothic" charset="0"/>
                <a:cs typeface="Century Gothic" charset="0"/>
              </a:rPr>
              <a:t>30ms</a:t>
            </a:r>
            <a:r>
              <a:rPr lang="zh-CN" altLang="en-US" sz="120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altLang="zh-CN" sz="1200" dirty="0">
                <a:latin typeface="Century Gothic" charset="0"/>
                <a:ea typeface="Century Gothic" charset="0"/>
                <a:cs typeface="Century Gothic" charset="0"/>
              </a:rPr>
              <a:t>0.1%Loss</a:t>
            </a:r>
          </a:p>
        </p:txBody>
      </p:sp>
      <p:sp>
        <p:nvSpPr>
          <p:cNvPr id="54" name="TextBox 74">
            <a:extLst>
              <a:ext uri="{FF2B5EF4-FFF2-40B4-BE49-F238E27FC236}">
                <a16:creationId xmlns:a16="http://schemas.microsoft.com/office/drawing/2014/main" id="{904C5EF3-43A0-4679-A999-60BC870C938F}"/>
              </a:ext>
            </a:extLst>
          </p:cNvPr>
          <p:cNvSpPr txBox="1"/>
          <p:nvPr/>
        </p:nvSpPr>
        <p:spPr>
          <a:xfrm rot="8367789">
            <a:off x="8607961" y="4742805"/>
            <a:ext cx="13665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chemeClr val="bg1"/>
                </a:solidFill>
              </a:defRPr>
            </a:lvl1pPr>
          </a:lstStyle>
          <a:p>
            <a:r>
              <a:rPr lang="en-US" altLang="zh-CN" sz="1200" dirty="0">
                <a:latin typeface="Century Gothic" charset="0"/>
                <a:ea typeface="Century Gothic" charset="0"/>
                <a:cs typeface="Century Gothic" charset="0"/>
              </a:rPr>
              <a:t>90ms</a:t>
            </a:r>
            <a:r>
              <a:rPr lang="zh-CN" altLang="en-US" sz="120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altLang="zh-CN" sz="1200" dirty="0">
                <a:latin typeface="Century Gothic" charset="0"/>
                <a:ea typeface="Century Gothic" charset="0"/>
                <a:cs typeface="Century Gothic" charset="0"/>
              </a:rPr>
              <a:t>0.1%Loss</a:t>
            </a:r>
          </a:p>
        </p:txBody>
      </p:sp>
      <p:sp>
        <p:nvSpPr>
          <p:cNvPr id="55" name="TextBox 74">
            <a:extLst>
              <a:ext uri="{FF2B5EF4-FFF2-40B4-BE49-F238E27FC236}">
                <a16:creationId xmlns:a16="http://schemas.microsoft.com/office/drawing/2014/main" id="{55DDE0A7-1B17-43B6-9DEA-B5FFDB116F6D}"/>
              </a:ext>
            </a:extLst>
          </p:cNvPr>
          <p:cNvSpPr txBox="1"/>
          <p:nvPr/>
        </p:nvSpPr>
        <p:spPr>
          <a:xfrm>
            <a:off x="5400964" y="2209443"/>
            <a:ext cx="13665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chemeClr val="bg1"/>
                </a:solidFill>
              </a:defRPr>
            </a:lvl1pPr>
          </a:lstStyle>
          <a:p>
            <a:r>
              <a:rPr lang="en-US" altLang="zh-CN" sz="1200" dirty="0">
                <a:latin typeface="Century Gothic" charset="0"/>
                <a:ea typeface="Century Gothic" charset="0"/>
                <a:cs typeface="Century Gothic" charset="0"/>
              </a:rPr>
              <a:t>20ms</a:t>
            </a:r>
            <a:r>
              <a:rPr lang="zh-CN" altLang="en-US" sz="120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altLang="zh-CN" sz="1200" dirty="0">
                <a:latin typeface="Century Gothic" charset="0"/>
                <a:ea typeface="Century Gothic" charset="0"/>
                <a:cs typeface="Century Gothic" charset="0"/>
              </a:rPr>
              <a:t>0.2%Loss</a:t>
            </a:r>
          </a:p>
        </p:txBody>
      </p:sp>
      <p:sp>
        <p:nvSpPr>
          <p:cNvPr id="56" name="TextBox 74">
            <a:extLst>
              <a:ext uri="{FF2B5EF4-FFF2-40B4-BE49-F238E27FC236}">
                <a16:creationId xmlns:a16="http://schemas.microsoft.com/office/drawing/2014/main" id="{5F8CB1AE-6DE1-473B-A6DD-CB4BA8D4607C}"/>
              </a:ext>
            </a:extLst>
          </p:cNvPr>
          <p:cNvSpPr txBox="1"/>
          <p:nvPr/>
        </p:nvSpPr>
        <p:spPr>
          <a:xfrm rot="19177633">
            <a:off x="2373873" y="2854416"/>
            <a:ext cx="136654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600" b="1">
                <a:solidFill>
                  <a:schemeClr val="bg1"/>
                </a:solidFill>
              </a:defRPr>
            </a:lvl1pPr>
          </a:lstStyle>
          <a:p>
            <a:r>
              <a:rPr lang="en-US" altLang="zh-CN" sz="1200" dirty="0">
                <a:latin typeface="Century Gothic" charset="0"/>
                <a:ea typeface="Century Gothic" charset="0"/>
                <a:cs typeface="Century Gothic" charset="0"/>
              </a:rPr>
              <a:t>10ms</a:t>
            </a:r>
            <a:r>
              <a:rPr lang="zh-CN" altLang="en-US" sz="120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altLang="zh-CN" sz="1200" dirty="0">
                <a:latin typeface="Century Gothic" charset="0"/>
                <a:ea typeface="Century Gothic" charset="0"/>
                <a:cs typeface="Century Gothic" charset="0"/>
              </a:rPr>
              <a:t>0%Loss</a:t>
            </a:r>
          </a:p>
        </p:txBody>
      </p:sp>
      <p:grpSp>
        <p:nvGrpSpPr>
          <p:cNvPr id="57" name="组合 56">
            <a:extLst>
              <a:ext uri="{FF2B5EF4-FFF2-40B4-BE49-F238E27FC236}">
                <a16:creationId xmlns:a16="http://schemas.microsoft.com/office/drawing/2014/main" id="{529CBA1A-35CA-4125-8193-A4D08C3A2C86}"/>
              </a:ext>
            </a:extLst>
          </p:cNvPr>
          <p:cNvGrpSpPr/>
          <p:nvPr/>
        </p:nvGrpSpPr>
        <p:grpSpPr>
          <a:xfrm>
            <a:off x="2181087" y="2492024"/>
            <a:ext cx="7854929" cy="2912037"/>
            <a:chOff x="2181087" y="2263424"/>
            <a:chExt cx="7854929" cy="2912037"/>
          </a:xfrm>
        </p:grpSpPr>
        <p:cxnSp>
          <p:nvCxnSpPr>
            <p:cNvPr id="58" name="直接连接符 57">
              <a:extLst>
                <a:ext uri="{FF2B5EF4-FFF2-40B4-BE49-F238E27FC236}">
                  <a16:creationId xmlns:a16="http://schemas.microsoft.com/office/drawing/2014/main" id="{A5AE3754-8D14-403F-B1D0-AD8373211DD9}"/>
                </a:ext>
              </a:extLst>
            </p:cNvPr>
            <p:cNvCxnSpPr>
              <a:stCxn id="67" idx="3"/>
              <a:endCxn id="70" idx="1"/>
            </p:cNvCxnSpPr>
            <p:nvPr/>
          </p:nvCxnSpPr>
          <p:spPr>
            <a:xfrm>
              <a:off x="5045919" y="2263424"/>
              <a:ext cx="2100163" cy="0"/>
            </a:xfrm>
            <a:prstGeom prst="line">
              <a:avLst/>
            </a:prstGeom>
            <a:ln w="12700">
              <a:solidFill>
                <a:schemeClr val="bg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直接连接符 58">
              <a:extLst>
                <a:ext uri="{FF2B5EF4-FFF2-40B4-BE49-F238E27FC236}">
                  <a16:creationId xmlns:a16="http://schemas.microsoft.com/office/drawing/2014/main" id="{2F5EA158-68C5-4371-9393-1BABECCEFE59}"/>
                </a:ext>
              </a:extLst>
            </p:cNvPr>
            <p:cNvCxnSpPr/>
            <p:nvPr/>
          </p:nvCxnSpPr>
          <p:spPr>
            <a:xfrm>
              <a:off x="5045918" y="5175460"/>
              <a:ext cx="2100163" cy="0"/>
            </a:xfrm>
            <a:prstGeom prst="line">
              <a:avLst/>
            </a:prstGeom>
            <a:ln w="12700">
              <a:solidFill>
                <a:schemeClr val="bg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>
              <a:extLst>
                <a:ext uri="{FF2B5EF4-FFF2-40B4-BE49-F238E27FC236}">
                  <a16:creationId xmlns:a16="http://schemas.microsoft.com/office/drawing/2014/main" id="{014E05F5-BD1D-4318-9221-21B59B8730DD}"/>
                </a:ext>
              </a:extLst>
            </p:cNvPr>
            <p:cNvCxnSpPr>
              <a:stCxn id="67" idx="1"/>
              <a:endCxn id="41" idx="3"/>
            </p:cNvCxnSpPr>
            <p:nvPr/>
          </p:nvCxnSpPr>
          <p:spPr>
            <a:xfrm flipH="1">
              <a:off x="2181087" y="2263424"/>
              <a:ext cx="1755358" cy="1485864"/>
            </a:xfrm>
            <a:prstGeom prst="line">
              <a:avLst/>
            </a:prstGeom>
            <a:ln w="12700">
              <a:solidFill>
                <a:schemeClr val="bg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接连接符 60">
              <a:extLst>
                <a:ext uri="{FF2B5EF4-FFF2-40B4-BE49-F238E27FC236}">
                  <a16:creationId xmlns:a16="http://schemas.microsoft.com/office/drawing/2014/main" id="{EE2928BB-EF86-48EB-A0B9-ECBE1824DB87}"/>
                </a:ext>
              </a:extLst>
            </p:cNvPr>
            <p:cNvCxnSpPr>
              <a:stCxn id="69" idx="1"/>
              <a:endCxn id="41" idx="3"/>
            </p:cNvCxnSpPr>
            <p:nvPr/>
          </p:nvCxnSpPr>
          <p:spPr>
            <a:xfrm flipH="1" flipV="1">
              <a:off x="2181087" y="3749288"/>
              <a:ext cx="1755358" cy="1426173"/>
            </a:xfrm>
            <a:prstGeom prst="line">
              <a:avLst/>
            </a:prstGeom>
            <a:ln w="12700">
              <a:solidFill>
                <a:schemeClr val="bg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直接连接符 61">
              <a:extLst>
                <a:ext uri="{FF2B5EF4-FFF2-40B4-BE49-F238E27FC236}">
                  <a16:creationId xmlns:a16="http://schemas.microsoft.com/office/drawing/2014/main" id="{A806B43B-310C-4E94-9C98-F02F49E26294}"/>
                </a:ext>
              </a:extLst>
            </p:cNvPr>
            <p:cNvCxnSpPr>
              <a:stCxn id="72" idx="3"/>
              <a:endCxn id="44" idx="1"/>
            </p:cNvCxnSpPr>
            <p:nvPr/>
          </p:nvCxnSpPr>
          <p:spPr>
            <a:xfrm flipV="1">
              <a:off x="8255556" y="3749288"/>
              <a:ext cx="1780460" cy="1426173"/>
            </a:xfrm>
            <a:prstGeom prst="line">
              <a:avLst/>
            </a:prstGeom>
            <a:ln w="12700">
              <a:solidFill>
                <a:schemeClr val="bg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>
              <a:extLst>
                <a:ext uri="{FF2B5EF4-FFF2-40B4-BE49-F238E27FC236}">
                  <a16:creationId xmlns:a16="http://schemas.microsoft.com/office/drawing/2014/main" id="{4E8E1FA6-DE18-4801-B5D6-CADC7894F735}"/>
                </a:ext>
              </a:extLst>
            </p:cNvPr>
            <p:cNvCxnSpPr>
              <a:stCxn id="67" idx="3"/>
              <a:endCxn id="71" idx="1"/>
            </p:cNvCxnSpPr>
            <p:nvPr/>
          </p:nvCxnSpPr>
          <p:spPr>
            <a:xfrm>
              <a:off x="5045919" y="2263424"/>
              <a:ext cx="2100163" cy="1489243"/>
            </a:xfrm>
            <a:prstGeom prst="line">
              <a:avLst/>
            </a:prstGeom>
            <a:ln w="12700">
              <a:solidFill>
                <a:schemeClr val="bg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直接连接符 63">
              <a:extLst>
                <a:ext uri="{FF2B5EF4-FFF2-40B4-BE49-F238E27FC236}">
                  <a16:creationId xmlns:a16="http://schemas.microsoft.com/office/drawing/2014/main" id="{AC6176AB-62DF-4F55-B93F-EA93A7C3E3D9}"/>
                </a:ext>
              </a:extLst>
            </p:cNvPr>
            <p:cNvCxnSpPr>
              <a:stCxn id="68" idx="3"/>
              <a:endCxn id="71" idx="1"/>
            </p:cNvCxnSpPr>
            <p:nvPr/>
          </p:nvCxnSpPr>
          <p:spPr>
            <a:xfrm>
              <a:off x="5045919" y="3752667"/>
              <a:ext cx="2100163" cy="0"/>
            </a:xfrm>
            <a:prstGeom prst="line">
              <a:avLst/>
            </a:prstGeom>
            <a:ln w="12700">
              <a:solidFill>
                <a:schemeClr val="bg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直接连接符 64">
              <a:extLst>
                <a:ext uri="{FF2B5EF4-FFF2-40B4-BE49-F238E27FC236}">
                  <a16:creationId xmlns:a16="http://schemas.microsoft.com/office/drawing/2014/main" id="{75326764-F008-444A-B23E-B1DDF593A0B8}"/>
                </a:ext>
              </a:extLst>
            </p:cNvPr>
            <p:cNvCxnSpPr>
              <a:stCxn id="71" idx="3"/>
              <a:endCxn id="44" idx="1"/>
            </p:cNvCxnSpPr>
            <p:nvPr/>
          </p:nvCxnSpPr>
          <p:spPr>
            <a:xfrm flipV="1">
              <a:off x="8255556" y="3749288"/>
              <a:ext cx="1780460" cy="3379"/>
            </a:xfrm>
            <a:prstGeom prst="line">
              <a:avLst/>
            </a:prstGeom>
            <a:ln w="12700">
              <a:solidFill>
                <a:schemeClr val="bg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6" name="图片 65">
            <a:extLst>
              <a:ext uri="{FF2B5EF4-FFF2-40B4-BE49-F238E27FC236}">
                <a16:creationId xmlns:a16="http://schemas.microsoft.com/office/drawing/2014/main" id="{8172FFA5-2FA9-417E-AD5F-2297C063C51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261" y="3346529"/>
            <a:ext cx="2181087" cy="1226861"/>
          </a:xfrm>
          <a:prstGeom prst="rect">
            <a:avLst/>
          </a:prstGeom>
        </p:spPr>
      </p:pic>
      <p:pic>
        <p:nvPicPr>
          <p:cNvPr id="67" name="图片 66">
            <a:extLst>
              <a:ext uri="{FF2B5EF4-FFF2-40B4-BE49-F238E27FC236}">
                <a16:creationId xmlns:a16="http://schemas.microsoft.com/office/drawing/2014/main" id="{52999BE1-957D-44E5-B9E5-AA422185449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445" y="2144551"/>
            <a:ext cx="1109474" cy="694945"/>
          </a:xfrm>
          <a:prstGeom prst="rect">
            <a:avLst/>
          </a:prstGeom>
        </p:spPr>
      </p:pic>
      <p:pic>
        <p:nvPicPr>
          <p:cNvPr id="68" name="图片 67">
            <a:extLst>
              <a:ext uri="{FF2B5EF4-FFF2-40B4-BE49-F238E27FC236}">
                <a16:creationId xmlns:a16="http://schemas.microsoft.com/office/drawing/2014/main" id="{B351C2B3-4739-4B47-B10A-CB5B520588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445" y="3633794"/>
            <a:ext cx="1109474" cy="694945"/>
          </a:xfrm>
          <a:prstGeom prst="rect">
            <a:avLst/>
          </a:prstGeom>
        </p:spPr>
      </p:pic>
      <p:pic>
        <p:nvPicPr>
          <p:cNvPr id="69" name="图片 68">
            <a:extLst>
              <a:ext uri="{FF2B5EF4-FFF2-40B4-BE49-F238E27FC236}">
                <a16:creationId xmlns:a16="http://schemas.microsoft.com/office/drawing/2014/main" id="{3B99DBAD-11AF-4E3E-B74C-A901E507106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445" y="5056588"/>
            <a:ext cx="1109474" cy="694945"/>
          </a:xfrm>
          <a:prstGeom prst="rect">
            <a:avLst/>
          </a:prstGeom>
        </p:spPr>
      </p:pic>
      <p:pic>
        <p:nvPicPr>
          <p:cNvPr id="70" name="图片 69">
            <a:extLst>
              <a:ext uri="{FF2B5EF4-FFF2-40B4-BE49-F238E27FC236}">
                <a16:creationId xmlns:a16="http://schemas.microsoft.com/office/drawing/2014/main" id="{FD2D5949-9E41-4174-9A8D-65CFBC35C1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082" y="2144551"/>
            <a:ext cx="1109474" cy="694945"/>
          </a:xfrm>
          <a:prstGeom prst="rect">
            <a:avLst/>
          </a:prstGeom>
        </p:spPr>
      </p:pic>
      <p:pic>
        <p:nvPicPr>
          <p:cNvPr id="71" name="图片 70">
            <a:extLst>
              <a:ext uri="{FF2B5EF4-FFF2-40B4-BE49-F238E27FC236}">
                <a16:creationId xmlns:a16="http://schemas.microsoft.com/office/drawing/2014/main" id="{48535CC7-8D67-4D22-8B63-B45F0E33BF4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082" y="3633794"/>
            <a:ext cx="1109474" cy="694945"/>
          </a:xfrm>
          <a:prstGeom prst="rect">
            <a:avLst/>
          </a:prstGeom>
        </p:spPr>
      </p:pic>
      <p:pic>
        <p:nvPicPr>
          <p:cNvPr id="72" name="图片 71">
            <a:extLst>
              <a:ext uri="{FF2B5EF4-FFF2-40B4-BE49-F238E27FC236}">
                <a16:creationId xmlns:a16="http://schemas.microsoft.com/office/drawing/2014/main" id="{C4BBE92B-77AB-4E65-960D-698E7883C2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082" y="5056588"/>
            <a:ext cx="1109474" cy="694945"/>
          </a:xfrm>
          <a:prstGeom prst="rect">
            <a:avLst/>
          </a:prstGeom>
        </p:spPr>
      </p:pic>
      <p:sp>
        <p:nvSpPr>
          <p:cNvPr id="73" name="文本框 72">
            <a:extLst>
              <a:ext uri="{FF2B5EF4-FFF2-40B4-BE49-F238E27FC236}">
                <a16:creationId xmlns:a16="http://schemas.microsoft.com/office/drawing/2014/main" id="{499A0C84-7D24-4FAC-9992-82E90977B467}"/>
              </a:ext>
            </a:extLst>
          </p:cNvPr>
          <p:cNvSpPr txBox="1"/>
          <p:nvPr/>
        </p:nvSpPr>
        <p:spPr>
          <a:xfrm>
            <a:off x="2768679" y="1360425"/>
            <a:ext cx="66546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Guarantee Critical Apps</a:t>
            </a:r>
            <a:endParaRPr lang="zh-CN" altLang="en-US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0073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750"/>
                            </p:stCondLst>
                            <p:childTnLst>
                              <p:par>
                                <p:cTn id="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750"/>
                            </p:stCondLst>
                            <p:childTnLst>
                              <p:par>
                                <p:cTn id="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0.00092 L 0.2293 0.00324 C 0.33724 -0.12639 0.42461 -0.25301 0.43893 -0.24143 C 0.49336 -0.26111 0.48438 -0.21296 0.64349 0.00185 " pathEditMode="relative" rAng="0" ptsTypes="AAAA">
                                      <p:cBhvr>
                                        <p:cTn id="60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174" y="-120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750"/>
                            </p:stCondLst>
                            <p:childTnLst>
                              <p:par>
                                <p:cTn id="6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25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14</a:t>
            </a:fld>
            <a:endParaRPr lang="zh-CN" altLang="en-US" dirty="0"/>
          </a:p>
        </p:txBody>
      </p:sp>
      <p:grpSp>
        <p:nvGrpSpPr>
          <p:cNvPr id="19" name="组合 18"/>
          <p:cNvGrpSpPr/>
          <p:nvPr/>
        </p:nvGrpSpPr>
        <p:grpSpPr>
          <a:xfrm>
            <a:off x="1" y="200326"/>
            <a:ext cx="9228171" cy="523220"/>
            <a:chOff x="1" y="200326"/>
            <a:chExt cx="9228171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864852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#4 : Automatic Fail-Over without User Perception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cxnSp>
        <p:nvCxnSpPr>
          <p:cNvPr id="130" name="直接连接符 129">
            <a:extLst>
              <a:ext uri="{FF2B5EF4-FFF2-40B4-BE49-F238E27FC236}">
                <a16:creationId xmlns:a16="http://schemas.microsoft.com/office/drawing/2014/main" id="{3C672FB0-482E-4E74-B438-0E8DD15B8F24}"/>
              </a:ext>
            </a:extLst>
          </p:cNvPr>
          <p:cNvCxnSpPr>
            <a:stCxn id="143" idx="3"/>
            <a:endCxn id="146" idx="1"/>
          </p:cNvCxnSpPr>
          <p:nvPr/>
        </p:nvCxnSpPr>
        <p:spPr>
          <a:xfrm>
            <a:off x="1823043" y="2578669"/>
            <a:ext cx="5294770" cy="0"/>
          </a:xfrm>
          <a:prstGeom prst="line">
            <a:avLst/>
          </a:prstGeom>
          <a:ln w="12700">
            <a:solidFill>
              <a:schemeClr val="bg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1" name="组合 130">
            <a:extLst>
              <a:ext uri="{FF2B5EF4-FFF2-40B4-BE49-F238E27FC236}">
                <a16:creationId xmlns:a16="http://schemas.microsoft.com/office/drawing/2014/main" id="{C553F1E5-0E71-40F4-9FC5-7C5EF11B120B}"/>
              </a:ext>
            </a:extLst>
          </p:cNvPr>
          <p:cNvGrpSpPr/>
          <p:nvPr/>
        </p:nvGrpSpPr>
        <p:grpSpPr>
          <a:xfrm>
            <a:off x="1823043" y="2578669"/>
            <a:ext cx="5294771" cy="961340"/>
            <a:chOff x="1574001" y="2498983"/>
            <a:chExt cx="5294771" cy="961340"/>
          </a:xfrm>
        </p:grpSpPr>
        <p:cxnSp>
          <p:nvCxnSpPr>
            <p:cNvPr id="132" name="直接连接符 131">
              <a:extLst>
                <a:ext uri="{FF2B5EF4-FFF2-40B4-BE49-F238E27FC236}">
                  <a16:creationId xmlns:a16="http://schemas.microsoft.com/office/drawing/2014/main" id="{57B84CFE-81E5-4845-B8BF-5624C90EE3DF}"/>
                </a:ext>
              </a:extLst>
            </p:cNvPr>
            <p:cNvCxnSpPr/>
            <p:nvPr/>
          </p:nvCxnSpPr>
          <p:spPr>
            <a:xfrm>
              <a:off x="3505097" y="3460322"/>
              <a:ext cx="1415656" cy="0"/>
            </a:xfrm>
            <a:prstGeom prst="line">
              <a:avLst/>
            </a:prstGeom>
            <a:ln w="28575">
              <a:solidFill>
                <a:srgbClr val="5FA5C5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直接连接符 132">
              <a:extLst>
                <a:ext uri="{FF2B5EF4-FFF2-40B4-BE49-F238E27FC236}">
                  <a16:creationId xmlns:a16="http://schemas.microsoft.com/office/drawing/2014/main" id="{6339C063-4784-44A2-9E4B-C3CAD7EDDDD1}"/>
                </a:ext>
              </a:extLst>
            </p:cNvPr>
            <p:cNvCxnSpPr>
              <a:stCxn id="175" idx="1"/>
              <a:endCxn id="143" idx="3"/>
            </p:cNvCxnSpPr>
            <p:nvPr/>
          </p:nvCxnSpPr>
          <p:spPr>
            <a:xfrm flipH="1" flipV="1">
              <a:off x="1574001" y="2498983"/>
              <a:ext cx="1183234" cy="961340"/>
            </a:xfrm>
            <a:prstGeom prst="line">
              <a:avLst/>
            </a:prstGeom>
            <a:ln w="28575">
              <a:solidFill>
                <a:srgbClr val="5FA5C5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直接连接符 133">
              <a:extLst>
                <a:ext uri="{FF2B5EF4-FFF2-40B4-BE49-F238E27FC236}">
                  <a16:creationId xmlns:a16="http://schemas.microsoft.com/office/drawing/2014/main" id="{C9C984DD-93D2-4070-BC7D-D9DCB2533CC8}"/>
                </a:ext>
              </a:extLst>
            </p:cNvPr>
            <p:cNvCxnSpPr>
              <a:stCxn id="178" idx="3"/>
              <a:endCxn id="146" idx="1"/>
            </p:cNvCxnSpPr>
            <p:nvPr/>
          </p:nvCxnSpPr>
          <p:spPr>
            <a:xfrm flipV="1">
              <a:off x="5668617" y="2498983"/>
              <a:ext cx="1200155" cy="961340"/>
            </a:xfrm>
            <a:prstGeom prst="line">
              <a:avLst/>
            </a:prstGeom>
            <a:ln w="28575">
              <a:solidFill>
                <a:srgbClr val="5FA5C5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5" name="组合 134">
            <a:extLst>
              <a:ext uri="{FF2B5EF4-FFF2-40B4-BE49-F238E27FC236}">
                <a16:creationId xmlns:a16="http://schemas.microsoft.com/office/drawing/2014/main" id="{57FF47D2-9E02-4F25-92E6-C127196CACA8}"/>
              </a:ext>
            </a:extLst>
          </p:cNvPr>
          <p:cNvGrpSpPr/>
          <p:nvPr/>
        </p:nvGrpSpPr>
        <p:grpSpPr>
          <a:xfrm>
            <a:off x="1823043" y="1577093"/>
            <a:ext cx="5294771" cy="1001576"/>
            <a:chOff x="1574001" y="1497407"/>
            <a:chExt cx="5294771" cy="1001576"/>
          </a:xfrm>
        </p:grpSpPr>
        <p:cxnSp>
          <p:nvCxnSpPr>
            <p:cNvPr id="136" name="直接连接符 135">
              <a:extLst>
                <a:ext uri="{FF2B5EF4-FFF2-40B4-BE49-F238E27FC236}">
                  <a16:creationId xmlns:a16="http://schemas.microsoft.com/office/drawing/2014/main" id="{B4E086D3-0C6E-473E-A3F7-B37EB0049407}"/>
                </a:ext>
              </a:extLst>
            </p:cNvPr>
            <p:cNvCxnSpPr>
              <a:stCxn id="173" idx="3"/>
              <a:endCxn id="176" idx="1"/>
            </p:cNvCxnSpPr>
            <p:nvPr/>
          </p:nvCxnSpPr>
          <p:spPr>
            <a:xfrm>
              <a:off x="3505098" y="1497407"/>
              <a:ext cx="1415656" cy="0"/>
            </a:xfrm>
            <a:prstGeom prst="line">
              <a:avLst/>
            </a:prstGeom>
            <a:ln w="28575">
              <a:solidFill>
                <a:schemeClr val="bg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直接连接符 136">
              <a:extLst>
                <a:ext uri="{FF2B5EF4-FFF2-40B4-BE49-F238E27FC236}">
                  <a16:creationId xmlns:a16="http://schemas.microsoft.com/office/drawing/2014/main" id="{7F44BEAD-E896-4BF0-9F00-3F6539F4BD39}"/>
                </a:ext>
              </a:extLst>
            </p:cNvPr>
            <p:cNvCxnSpPr>
              <a:stCxn id="173" idx="1"/>
              <a:endCxn id="143" idx="3"/>
            </p:cNvCxnSpPr>
            <p:nvPr/>
          </p:nvCxnSpPr>
          <p:spPr>
            <a:xfrm flipH="1">
              <a:off x="1574001" y="1497407"/>
              <a:ext cx="1183234" cy="1001576"/>
            </a:xfrm>
            <a:prstGeom prst="line">
              <a:avLst/>
            </a:prstGeom>
            <a:ln w="28575">
              <a:solidFill>
                <a:schemeClr val="bg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直接连接符 137">
              <a:extLst>
                <a:ext uri="{FF2B5EF4-FFF2-40B4-BE49-F238E27FC236}">
                  <a16:creationId xmlns:a16="http://schemas.microsoft.com/office/drawing/2014/main" id="{BDEFE1DE-1D8F-402E-B619-B9A40218226C}"/>
                </a:ext>
              </a:extLst>
            </p:cNvPr>
            <p:cNvCxnSpPr>
              <a:stCxn id="176" idx="3"/>
              <a:endCxn id="146" idx="1"/>
            </p:cNvCxnSpPr>
            <p:nvPr/>
          </p:nvCxnSpPr>
          <p:spPr>
            <a:xfrm>
              <a:off x="5668617" y="1497407"/>
              <a:ext cx="1200155" cy="1001576"/>
            </a:xfrm>
            <a:prstGeom prst="line">
              <a:avLst/>
            </a:prstGeom>
            <a:ln w="28575">
              <a:solidFill>
                <a:schemeClr val="bg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9" name="矩形 138">
            <a:extLst>
              <a:ext uri="{FF2B5EF4-FFF2-40B4-BE49-F238E27FC236}">
                <a16:creationId xmlns:a16="http://schemas.microsoft.com/office/drawing/2014/main" id="{79B07E98-2E32-48BD-863D-B239F173E120}"/>
              </a:ext>
            </a:extLst>
          </p:cNvPr>
          <p:cNvSpPr/>
          <p:nvPr/>
        </p:nvSpPr>
        <p:spPr>
          <a:xfrm>
            <a:off x="4102170" y="1628869"/>
            <a:ext cx="79966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Link1</a:t>
            </a:r>
            <a:endParaRPr lang="zh-CN" altLang="en-US" sz="14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0" name="矩形 139">
            <a:extLst>
              <a:ext uri="{FF2B5EF4-FFF2-40B4-BE49-F238E27FC236}">
                <a16:creationId xmlns:a16="http://schemas.microsoft.com/office/drawing/2014/main" id="{2AC78D1D-A955-4041-9E86-07B3627755E9}"/>
              </a:ext>
            </a:extLst>
          </p:cNvPr>
          <p:cNvSpPr/>
          <p:nvPr/>
        </p:nvSpPr>
        <p:spPr>
          <a:xfrm>
            <a:off x="4157498" y="2642768"/>
            <a:ext cx="6943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Link2</a:t>
            </a:r>
            <a:endParaRPr lang="zh-CN" altLang="en-US" sz="14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1" name="矩形 140">
            <a:extLst>
              <a:ext uri="{FF2B5EF4-FFF2-40B4-BE49-F238E27FC236}">
                <a16:creationId xmlns:a16="http://schemas.microsoft.com/office/drawing/2014/main" id="{08417705-8312-4B22-A713-9E0C1E84F616}"/>
              </a:ext>
            </a:extLst>
          </p:cNvPr>
          <p:cNvSpPr/>
          <p:nvPr/>
        </p:nvSpPr>
        <p:spPr>
          <a:xfrm>
            <a:off x="4194551" y="3598670"/>
            <a:ext cx="65727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Link3</a:t>
            </a:r>
            <a:endParaRPr lang="zh-CN" altLang="en-US" sz="14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42" name="组合 141">
            <a:extLst>
              <a:ext uri="{FF2B5EF4-FFF2-40B4-BE49-F238E27FC236}">
                <a16:creationId xmlns:a16="http://schemas.microsoft.com/office/drawing/2014/main" id="{44EE87E2-88BE-47D5-9459-FF1A4EB4A3E0}"/>
              </a:ext>
            </a:extLst>
          </p:cNvPr>
          <p:cNvGrpSpPr/>
          <p:nvPr/>
        </p:nvGrpSpPr>
        <p:grpSpPr>
          <a:xfrm>
            <a:off x="546633" y="2297302"/>
            <a:ext cx="1354976" cy="965369"/>
            <a:chOff x="297591" y="2217616"/>
            <a:chExt cx="1354976" cy="965369"/>
          </a:xfrm>
        </p:grpSpPr>
        <p:pic>
          <p:nvPicPr>
            <p:cNvPr id="143" name="图片 142">
              <a:extLst>
                <a:ext uri="{FF2B5EF4-FFF2-40B4-BE49-F238E27FC236}">
                  <a16:creationId xmlns:a16="http://schemas.microsoft.com/office/drawing/2014/main" id="{8FD5FC98-8D04-45A1-BB43-0744F0B4382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5463" y="2217616"/>
              <a:ext cx="1168538" cy="562733"/>
            </a:xfrm>
            <a:prstGeom prst="rect">
              <a:avLst/>
            </a:prstGeom>
          </p:spPr>
        </p:pic>
        <p:sp>
          <p:nvSpPr>
            <p:cNvPr id="144" name="矩形 143">
              <a:extLst>
                <a:ext uri="{FF2B5EF4-FFF2-40B4-BE49-F238E27FC236}">
                  <a16:creationId xmlns:a16="http://schemas.microsoft.com/office/drawing/2014/main" id="{25D28570-FDE7-4C2E-AAC2-318E0A2D9BF3}"/>
                </a:ext>
              </a:extLst>
            </p:cNvPr>
            <p:cNvSpPr/>
            <p:nvPr/>
          </p:nvSpPr>
          <p:spPr>
            <a:xfrm>
              <a:off x="297591" y="2875208"/>
              <a:ext cx="135497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SD-WAN</a:t>
              </a:r>
              <a:endParaRPr lang="zh-CN" altLang="en-US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5" name="组合 144">
            <a:extLst>
              <a:ext uri="{FF2B5EF4-FFF2-40B4-BE49-F238E27FC236}">
                <a16:creationId xmlns:a16="http://schemas.microsoft.com/office/drawing/2014/main" id="{A4C7A772-DAD3-423C-960F-AF72BA06ADD1}"/>
              </a:ext>
            </a:extLst>
          </p:cNvPr>
          <p:cNvGrpSpPr/>
          <p:nvPr/>
        </p:nvGrpSpPr>
        <p:grpSpPr>
          <a:xfrm>
            <a:off x="7019256" y="2297302"/>
            <a:ext cx="1365654" cy="965369"/>
            <a:chOff x="6770214" y="2217616"/>
            <a:chExt cx="1365654" cy="965369"/>
          </a:xfrm>
        </p:grpSpPr>
        <p:pic>
          <p:nvPicPr>
            <p:cNvPr id="146" name="图片 145">
              <a:extLst>
                <a:ext uri="{FF2B5EF4-FFF2-40B4-BE49-F238E27FC236}">
                  <a16:creationId xmlns:a16="http://schemas.microsoft.com/office/drawing/2014/main" id="{887FBAA7-FDCB-4E48-A030-C0A6149A14E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68772" y="2217616"/>
              <a:ext cx="1168538" cy="562733"/>
            </a:xfrm>
            <a:prstGeom prst="rect">
              <a:avLst/>
            </a:prstGeom>
          </p:spPr>
        </p:pic>
        <p:sp>
          <p:nvSpPr>
            <p:cNvPr id="147" name="矩形 146">
              <a:extLst>
                <a:ext uri="{FF2B5EF4-FFF2-40B4-BE49-F238E27FC236}">
                  <a16:creationId xmlns:a16="http://schemas.microsoft.com/office/drawing/2014/main" id="{67E48F09-173D-4405-82C5-CBBF81AA304D}"/>
                </a:ext>
              </a:extLst>
            </p:cNvPr>
            <p:cNvSpPr/>
            <p:nvPr/>
          </p:nvSpPr>
          <p:spPr>
            <a:xfrm>
              <a:off x="6770214" y="2875208"/>
              <a:ext cx="136565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SD-WAN</a:t>
              </a:r>
              <a:endParaRPr lang="zh-CN" altLang="en-US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8" name="组合 147">
            <a:extLst>
              <a:ext uri="{FF2B5EF4-FFF2-40B4-BE49-F238E27FC236}">
                <a16:creationId xmlns:a16="http://schemas.microsoft.com/office/drawing/2014/main" id="{EEAD74A5-BA61-45A9-8F98-D4061980EA3A}"/>
              </a:ext>
            </a:extLst>
          </p:cNvPr>
          <p:cNvGrpSpPr/>
          <p:nvPr/>
        </p:nvGrpSpPr>
        <p:grpSpPr>
          <a:xfrm>
            <a:off x="5443144" y="4794207"/>
            <a:ext cx="5294771" cy="961340"/>
            <a:chOff x="5194102" y="5190771"/>
            <a:chExt cx="5294771" cy="961340"/>
          </a:xfrm>
        </p:grpSpPr>
        <p:cxnSp>
          <p:nvCxnSpPr>
            <p:cNvPr id="149" name="直接连接符 148">
              <a:extLst>
                <a:ext uri="{FF2B5EF4-FFF2-40B4-BE49-F238E27FC236}">
                  <a16:creationId xmlns:a16="http://schemas.microsoft.com/office/drawing/2014/main" id="{ACAA9350-9717-4656-AAAD-A4D91FD5981C}"/>
                </a:ext>
              </a:extLst>
            </p:cNvPr>
            <p:cNvCxnSpPr/>
            <p:nvPr/>
          </p:nvCxnSpPr>
          <p:spPr>
            <a:xfrm>
              <a:off x="7125198" y="6152110"/>
              <a:ext cx="1415656" cy="0"/>
            </a:xfrm>
            <a:prstGeom prst="line">
              <a:avLst/>
            </a:prstGeom>
            <a:ln w="28575">
              <a:solidFill>
                <a:srgbClr val="5FA5C5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直接连接符 149">
              <a:extLst>
                <a:ext uri="{FF2B5EF4-FFF2-40B4-BE49-F238E27FC236}">
                  <a16:creationId xmlns:a16="http://schemas.microsoft.com/office/drawing/2014/main" id="{AE2F8076-5304-4C81-9112-B7C88BBAB5D8}"/>
                </a:ext>
              </a:extLst>
            </p:cNvPr>
            <p:cNvCxnSpPr>
              <a:stCxn id="181" idx="1"/>
              <a:endCxn id="163" idx="3"/>
            </p:cNvCxnSpPr>
            <p:nvPr/>
          </p:nvCxnSpPr>
          <p:spPr>
            <a:xfrm flipH="1" flipV="1">
              <a:off x="5194102" y="5190771"/>
              <a:ext cx="1183234" cy="961340"/>
            </a:xfrm>
            <a:prstGeom prst="line">
              <a:avLst/>
            </a:prstGeom>
            <a:ln w="28575">
              <a:solidFill>
                <a:srgbClr val="5FA5C5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直接连接符 150">
              <a:extLst>
                <a:ext uri="{FF2B5EF4-FFF2-40B4-BE49-F238E27FC236}">
                  <a16:creationId xmlns:a16="http://schemas.microsoft.com/office/drawing/2014/main" id="{B638686E-AA79-4CDF-B61C-9CEB412C9E91}"/>
                </a:ext>
              </a:extLst>
            </p:cNvPr>
            <p:cNvCxnSpPr>
              <a:stCxn id="183" idx="3"/>
              <a:endCxn id="166" idx="1"/>
            </p:cNvCxnSpPr>
            <p:nvPr/>
          </p:nvCxnSpPr>
          <p:spPr>
            <a:xfrm flipV="1">
              <a:off x="9288718" y="5190771"/>
              <a:ext cx="1200155" cy="961340"/>
            </a:xfrm>
            <a:prstGeom prst="line">
              <a:avLst/>
            </a:prstGeom>
            <a:ln w="28575">
              <a:solidFill>
                <a:srgbClr val="5FA5C5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2" name="组合 151">
            <a:extLst>
              <a:ext uri="{FF2B5EF4-FFF2-40B4-BE49-F238E27FC236}">
                <a16:creationId xmlns:a16="http://schemas.microsoft.com/office/drawing/2014/main" id="{E1AF4927-F994-4596-83CE-EDABCE2A3B64}"/>
              </a:ext>
            </a:extLst>
          </p:cNvPr>
          <p:cNvGrpSpPr/>
          <p:nvPr/>
        </p:nvGrpSpPr>
        <p:grpSpPr>
          <a:xfrm>
            <a:off x="5443144" y="3792631"/>
            <a:ext cx="5294771" cy="1001576"/>
            <a:chOff x="5194102" y="4189195"/>
            <a:chExt cx="5294771" cy="1001576"/>
          </a:xfrm>
        </p:grpSpPr>
        <p:cxnSp>
          <p:nvCxnSpPr>
            <p:cNvPr id="153" name="直接连接符 152">
              <a:extLst>
                <a:ext uri="{FF2B5EF4-FFF2-40B4-BE49-F238E27FC236}">
                  <a16:creationId xmlns:a16="http://schemas.microsoft.com/office/drawing/2014/main" id="{7505BE17-189F-4707-9A8C-1CBDCEF822DC}"/>
                </a:ext>
              </a:extLst>
            </p:cNvPr>
            <p:cNvCxnSpPr>
              <a:stCxn id="163" idx="3"/>
              <a:endCxn id="166" idx="1"/>
            </p:cNvCxnSpPr>
            <p:nvPr/>
          </p:nvCxnSpPr>
          <p:spPr>
            <a:xfrm>
              <a:off x="5194102" y="5190771"/>
              <a:ext cx="5294771" cy="0"/>
            </a:xfrm>
            <a:prstGeom prst="line">
              <a:avLst/>
            </a:prstGeom>
            <a:ln w="12700">
              <a:solidFill>
                <a:schemeClr val="bg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直接连接符 153">
              <a:extLst>
                <a:ext uri="{FF2B5EF4-FFF2-40B4-BE49-F238E27FC236}">
                  <a16:creationId xmlns:a16="http://schemas.microsoft.com/office/drawing/2014/main" id="{A8A4D82C-504E-422A-8F2C-4D1C1591563B}"/>
                </a:ext>
              </a:extLst>
            </p:cNvPr>
            <p:cNvCxnSpPr>
              <a:stCxn id="157" idx="3"/>
              <a:endCxn id="158" idx="1"/>
            </p:cNvCxnSpPr>
            <p:nvPr/>
          </p:nvCxnSpPr>
          <p:spPr>
            <a:xfrm>
              <a:off x="7125199" y="4189195"/>
              <a:ext cx="1415656" cy="0"/>
            </a:xfrm>
            <a:prstGeom prst="line">
              <a:avLst/>
            </a:prstGeom>
            <a:ln w="28575">
              <a:solidFill>
                <a:schemeClr val="bg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直接连接符 154">
              <a:extLst>
                <a:ext uri="{FF2B5EF4-FFF2-40B4-BE49-F238E27FC236}">
                  <a16:creationId xmlns:a16="http://schemas.microsoft.com/office/drawing/2014/main" id="{CFB60AF1-08AB-41C1-B587-A2CB954C6937}"/>
                </a:ext>
              </a:extLst>
            </p:cNvPr>
            <p:cNvCxnSpPr>
              <a:stCxn id="157" idx="1"/>
              <a:endCxn id="163" idx="3"/>
            </p:cNvCxnSpPr>
            <p:nvPr/>
          </p:nvCxnSpPr>
          <p:spPr>
            <a:xfrm flipH="1">
              <a:off x="5194102" y="4189195"/>
              <a:ext cx="1183234" cy="1001576"/>
            </a:xfrm>
            <a:prstGeom prst="line">
              <a:avLst/>
            </a:prstGeom>
            <a:ln w="28575">
              <a:solidFill>
                <a:schemeClr val="bg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直接连接符 155">
              <a:extLst>
                <a:ext uri="{FF2B5EF4-FFF2-40B4-BE49-F238E27FC236}">
                  <a16:creationId xmlns:a16="http://schemas.microsoft.com/office/drawing/2014/main" id="{C7A97D4B-9875-4228-AFDD-E2BBDD16A2D1}"/>
                </a:ext>
              </a:extLst>
            </p:cNvPr>
            <p:cNvCxnSpPr>
              <a:stCxn id="158" idx="3"/>
              <a:endCxn id="166" idx="1"/>
            </p:cNvCxnSpPr>
            <p:nvPr/>
          </p:nvCxnSpPr>
          <p:spPr>
            <a:xfrm>
              <a:off x="9288718" y="4189195"/>
              <a:ext cx="1200155" cy="1001576"/>
            </a:xfrm>
            <a:prstGeom prst="line">
              <a:avLst/>
            </a:prstGeom>
            <a:ln w="28575">
              <a:solidFill>
                <a:schemeClr val="bg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57" name="图片 156">
            <a:extLst>
              <a:ext uri="{FF2B5EF4-FFF2-40B4-BE49-F238E27FC236}">
                <a16:creationId xmlns:a16="http://schemas.microsoft.com/office/drawing/2014/main" id="{44C60B0C-B42F-4930-A375-0DCE1A73A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378" y="3558410"/>
            <a:ext cx="747863" cy="468441"/>
          </a:xfrm>
          <a:prstGeom prst="rect">
            <a:avLst/>
          </a:prstGeom>
        </p:spPr>
      </p:pic>
      <p:pic>
        <p:nvPicPr>
          <p:cNvPr id="158" name="图片 157">
            <a:extLst>
              <a:ext uri="{FF2B5EF4-FFF2-40B4-BE49-F238E27FC236}">
                <a16:creationId xmlns:a16="http://schemas.microsoft.com/office/drawing/2014/main" id="{8573E3BC-2A1C-416F-9BEC-98E3EB2A35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9897" y="3558410"/>
            <a:ext cx="747863" cy="468441"/>
          </a:xfrm>
          <a:prstGeom prst="rect">
            <a:avLst/>
          </a:prstGeom>
        </p:spPr>
      </p:pic>
      <p:sp>
        <p:nvSpPr>
          <p:cNvPr id="159" name="矩形 158">
            <a:extLst>
              <a:ext uri="{FF2B5EF4-FFF2-40B4-BE49-F238E27FC236}">
                <a16:creationId xmlns:a16="http://schemas.microsoft.com/office/drawing/2014/main" id="{7E919D6E-D84C-4166-8E2B-DFB9A9DBC16B}"/>
              </a:ext>
            </a:extLst>
          </p:cNvPr>
          <p:cNvSpPr/>
          <p:nvPr/>
        </p:nvSpPr>
        <p:spPr>
          <a:xfrm>
            <a:off x="7722271" y="3844407"/>
            <a:ext cx="79966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Link1</a:t>
            </a:r>
            <a:endParaRPr lang="zh-CN" altLang="en-US" sz="14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0" name="矩形 159">
            <a:extLst>
              <a:ext uri="{FF2B5EF4-FFF2-40B4-BE49-F238E27FC236}">
                <a16:creationId xmlns:a16="http://schemas.microsoft.com/office/drawing/2014/main" id="{E9239EEA-6151-44CB-BA89-D8914A8959E6}"/>
              </a:ext>
            </a:extLst>
          </p:cNvPr>
          <p:cNvSpPr/>
          <p:nvPr/>
        </p:nvSpPr>
        <p:spPr>
          <a:xfrm>
            <a:off x="7777599" y="4858306"/>
            <a:ext cx="69432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Link2</a:t>
            </a:r>
            <a:endParaRPr lang="zh-CN" altLang="en-US" sz="14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1" name="矩形 160">
            <a:extLst>
              <a:ext uri="{FF2B5EF4-FFF2-40B4-BE49-F238E27FC236}">
                <a16:creationId xmlns:a16="http://schemas.microsoft.com/office/drawing/2014/main" id="{49B3580E-5F40-49A2-ADC7-D4A1464E7BF7}"/>
              </a:ext>
            </a:extLst>
          </p:cNvPr>
          <p:cNvSpPr/>
          <p:nvPr/>
        </p:nvSpPr>
        <p:spPr>
          <a:xfrm>
            <a:off x="7814652" y="5814208"/>
            <a:ext cx="74282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Link3</a:t>
            </a:r>
            <a:endParaRPr lang="zh-CN" altLang="en-US" sz="14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62" name="组合 161">
            <a:extLst>
              <a:ext uri="{FF2B5EF4-FFF2-40B4-BE49-F238E27FC236}">
                <a16:creationId xmlns:a16="http://schemas.microsoft.com/office/drawing/2014/main" id="{B1B88A70-F2BC-48D1-9B92-6CD3A9D4354C}"/>
              </a:ext>
            </a:extLst>
          </p:cNvPr>
          <p:cNvGrpSpPr/>
          <p:nvPr/>
        </p:nvGrpSpPr>
        <p:grpSpPr>
          <a:xfrm>
            <a:off x="4166734" y="4512840"/>
            <a:ext cx="1354976" cy="965369"/>
            <a:chOff x="3917692" y="4909404"/>
            <a:chExt cx="1354976" cy="965369"/>
          </a:xfrm>
        </p:grpSpPr>
        <p:pic>
          <p:nvPicPr>
            <p:cNvPr id="163" name="图片 162">
              <a:extLst>
                <a:ext uri="{FF2B5EF4-FFF2-40B4-BE49-F238E27FC236}">
                  <a16:creationId xmlns:a16="http://schemas.microsoft.com/office/drawing/2014/main" id="{511CA610-70CF-4AAC-9FA5-6B3E907F4AF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25564" y="4909404"/>
              <a:ext cx="1168538" cy="562733"/>
            </a:xfrm>
            <a:prstGeom prst="rect">
              <a:avLst/>
            </a:prstGeom>
          </p:spPr>
        </p:pic>
        <p:sp>
          <p:nvSpPr>
            <p:cNvPr id="164" name="矩形 163">
              <a:extLst>
                <a:ext uri="{FF2B5EF4-FFF2-40B4-BE49-F238E27FC236}">
                  <a16:creationId xmlns:a16="http://schemas.microsoft.com/office/drawing/2014/main" id="{6EBA880E-7B4F-42C0-93D7-58ED7D781808}"/>
                </a:ext>
              </a:extLst>
            </p:cNvPr>
            <p:cNvSpPr/>
            <p:nvPr/>
          </p:nvSpPr>
          <p:spPr>
            <a:xfrm>
              <a:off x="3917692" y="5566996"/>
              <a:ext cx="135497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SD-WAN</a:t>
              </a:r>
              <a:endParaRPr lang="zh-CN" altLang="en-US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65" name="组合 164">
            <a:extLst>
              <a:ext uri="{FF2B5EF4-FFF2-40B4-BE49-F238E27FC236}">
                <a16:creationId xmlns:a16="http://schemas.microsoft.com/office/drawing/2014/main" id="{24510A85-8B5B-43D3-86AF-283D97FEA6E2}"/>
              </a:ext>
            </a:extLst>
          </p:cNvPr>
          <p:cNvGrpSpPr/>
          <p:nvPr/>
        </p:nvGrpSpPr>
        <p:grpSpPr>
          <a:xfrm>
            <a:off x="10639357" y="4512840"/>
            <a:ext cx="1365654" cy="965369"/>
            <a:chOff x="10390315" y="4909404"/>
            <a:chExt cx="1365654" cy="965369"/>
          </a:xfrm>
        </p:grpSpPr>
        <p:pic>
          <p:nvPicPr>
            <p:cNvPr id="166" name="图片 165">
              <a:extLst>
                <a:ext uri="{FF2B5EF4-FFF2-40B4-BE49-F238E27FC236}">
                  <a16:creationId xmlns:a16="http://schemas.microsoft.com/office/drawing/2014/main" id="{B441525A-A535-4F6B-AD22-0A2E1800D25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88873" y="4909404"/>
              <a:ext cx="1168538" cy="562733"/>
            </a:xfrm>
            <a:prstGeom prst="rect">
              <a:avLst/>
            </a:prstGeom>
          </p:spPr>
        </p:pic>
        <p:sp>
          <p:nvSpPr>
            <p:cNvPr id="167" name="矩形 166">
              <a:extLst>
                <a:ext uri="{FF2B5EF4-FFF2-40B4-BE49-F238E27FC236}">
                  <a16:creationId xmlns:a16="http://schemas.microsoft.com/office/drawing/2014/main" id="{2A1B3424-8FAB-4561-882C-494E21C9E3A5}"/>
                </a:ext>
              </a:extLst>
            </p:cNvPr>
            <p:cNvSpPr/>
            <p:nvPr/>
          </p:nvSpPr>
          <p:spPr>
            <a:xfrm>
              <a:off x="10390315" y="5566996"/>
              <a:ext cx="1365654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SD-WAN</a:t>
              </a:r>
              <a:endParaRPr lang="zh-CN" altLang="en-US" sz="14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68" name="乘号 51">
            <a:extLst>
              <a:ext uri="{FF2B5EF4-FFF2-40B4-BE49-F238E27FC236}">
                <a16:creationId xmlns:a16="http://schemas.microsoft.com/office/drawing/2014/main" id="{89C1A5BA-BBC4-4948-A303-879A260BAA99}"/>
              </a:ext>
            </a:extLst>
          </p:cNvPr>
          <p:cNvSpPr/>
          <p:nvPr/>
        </p:nvSpPr>
        <p:spPr>
          <a:xfrm>
            <a:off x="7479998" y="3627689"/>
            <a:ext cx="383581" cy="366331"/>
          </a:xfrm>
          <a:prstGeom prst="mathMultiply">
            <a:avLst/>
          </a:prstGeom>
          <a:solidFill>
            <a:srgbClr val="E60012"/>
          </a:solidFill>
          <a:ln w="19050" cap="flat" cmpd="sng" algn="ctr">
            <a:noFill/>
            <a:prstDash val="solid"/>
            <a:headEnd type="none" w="med" len="med"/>
            <a:tailEnd type="triangle" w="med" len="me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69" name="组合 168">
            <a:extLst>
              <a:ext uri="{FF2B5EF4-FFF2-40B4-BE49-F238E27FC236}">
                <a16:creationId xmlns:a16="http://schemas.microsoft.com/office/drawing/2014/main" id="{29E54A74-6A36-4DC5-96F4-66D314A1F16E}"/>
              </a:ext>
            </a:extLst>
          </p:cNvPr>
          <p:cNvGrpSpPr/>
          <p:nvPr/>
        </p:nvGrpSpPr>
        <p:grpSpPr>
          <a:xfrm>
            <a:off x="-44712" y="3580244"/>
            <a:ext cx="3865332" cy="1622835"/>
            <a:chOff x="72460" y="3954104"/>
            <a:chExt cx="3865332" cy="1622835"/>
          </a:xfrm>
        </p:grpSpPr>
        <p:pic>
          <p:nvPicPr>
            <p:cNvPr id="170" name="图片 169">
              <a:extLst>
                <a:ext uri="{FF2B5EF4-FFF2-40B4-BE49-F238E27FC236}">
                  <a16:creationId xmlns:a16="http://schemas.microsoft.com/office/drawing/2014/main" id="{5B0127A9-5811-4B31-8C7D-BDB85A56195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460" y="3954104"/>
              <a:ext cx="3865332" cy="1622835"/>
            </a:xfrm>
            <a:prstGeom prst="rect">
              <a:avLst/>
            </a:prstGeom>
          </p:spPr>
        </p:pic>
        <p:sp>
          <p:nvSpPr>
            <p:cNvPr id="171" name="矩形 170">
              <a:extLst>
                <a:ext uri="{FF2B5EF4-FFF2-40B4-BE49-F238E27FC236}">
                  <a16:creationId xmlns:a16="http://schemas.microsoft.com/office/drawing/2014/main" id="{0AE2F0FA-B770-4E51-B136-39804E16F02B}"/>
                </a:ext>
              </a:extLst>
            </p:cNvPr>
            <p:cNvSpPr/>
            <p:nvPr/>
          </p:nvSpPr>
          <p:spPr>
            <a:xfrm>
              <a:off x="1488130" y="4315277"/>
              <a:ext cx="1113446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  <a:ea typeface="Microsoft YaHei" charset="-122"/>
                  <a:cs typeface="Microsoft YaHei" charset="-122"/>
                </a:rPr>
                <a:t>Fail-Over</a:t>
              </a:r>
              <a:endParaRPr lang="zh-CN" altLang="en-US" sz="160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pic>
        <p:nvPicPr>
          <p:cNvPr id="172" name="图片 171">
            <a:extLst>
              <a:ext uri="{FF2B5EF4-FFF2-40B4-BE49-F238E27FC236}">
                <a16:creationId xmlns:a16="http://schemas.microsoft.com/office/drawing/2014/main" id="{452CDD10-2BBF-4164-8270-C22AD6B25EA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59" y="1950767"/>
            <a:ext cx="2181087" cy="1226861"/>
          </a:xfrm>
          <a:prstGeom prst="rect">
            <a:avLst/>
          </a:prstGeom>
        </p:spPr>
      </p:pic>
      <p:pic>
        <p:nvPicPr>
          <p:cNvPr id="173" name="图片 172">
            <a:extLst>
              <a:ext uri="{FF2B5EF4-FFF2-40B4-BE49-F238E27FC236}">
                <a16:creationId xmlns:a16="http://schemas.microsoft.com/office/drawing/2014/main" id="{0B81A620-10BA-41AD-9C84-B0C290930B0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277" y="1342872"/>
            <a:ext cx="747863" cy="468441"/>
          </a:xfrm>
          <a:prstGeom prst="rect">
            <a:avLst/>
          </a:prstGeom>
        </p:spPr>
      </p:pic>
      <p:pic>
        <p:nvPicPr>
          <p:cNvPr id="174" name="图片 173">
            <a:extLst>
              <a:ext uri="{FF2B5EF4-FFF2-40B4-BE49-F238E27FC236}">
                <a16:creationId xmlns:a16="http://schemas.microsoft.com/office/drawing/2014/main" id="{9BCD4E61-8BA3-48F6-A041-62C2901C9D8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277" y="2346725"/>
            <a:ext cx="747863" cy="468441"/>
          </a:xfrm>
          <a:prstGeom prst="rect">
            <a:avLst/>
          </a:prstGeom>
        </p:spPr>
      </p:pic>
      <p:pic>
        <p:nvPicPr>
          <p:cNvPr id="175" name="图片 174">
            <a:extLst>
              <a:ext uri="{FF2B5EF4-FFF2-40B4-BE49-F238E27FC236}">
                <a16:creationId xmlns:a16="http://schemas.microsoft.com/office/drawing/2014/main" id="{30ED9EF5-5967-45F4-9600-81FBB6BDFEA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277" y="3305788"/>
            <a:ext cx="747863" cy="468441"/>
          </a:xfrm>
          <a:prstGeom prst="rect">
            <a:avLst/>
          </a:prstGeom>
        </p:spPr>
      </p:pic>
      <p:pic>
        <p:nvPicPr>
          <p:cNvPr id="176" name="图片 175">
            <a:extLst>
              <a:ext uri="{FF2B5EF4-FFF2-40B4-BE49-F238E27FC236}">
                <a16:creationId xmlns:a16="http://schemas.microsoft.com/office/drawing/2014/main" id="{35F39E99-0111-43DF-8ECD-2FB5E1550BD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796" y="1342872"/>
            <a:ext cx="747863" cy="468441"/>
          </a:xfrm>
          <a:prstGeom prst="rect">
            <a:avLst/>
          </a:prstGeom>
        </p:spPr>
      </p:pic>
      <p:pic>
        <p:nvPicPr>
          <p:cNvPr id="177" name="图片 176">
            <a:extLst>
              <a:ext uri="{FF2B5EF4-FFF2-40B4-BE49-F238E27FC236}">
                <a16:creationId xmlns:a16="http://schemas.microsoft.com/office/drawing/2014/main" id="{B41E7854-30D2-46B6-BABB-C0255D0F91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796" y="2346725"/>
            <a:ext cx="747863" cy="468441"/>
          </a:xfrm>
          <a:prstGeom prst="rect">
            <a:avLst/>
          </a:prstGeom>
        </p:spPr>
      </p:pic>
      <p:pic>
        <p:nvPicPr>
          <p:cNvPr id="178" name="图片 177">
            <a:extLst>
              <a:ext uri="{FF2B5EF4-FFF2-40B4-BE49-F238E27FC236}">
                <a16:creationId xmlns:a16="http://schemas.microsoft.com/office/drawing/2014/main" id="{3D472335-A500-43CB-B862-BB45B0A6012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796" y="3305788"/>
            <a:ext cx="747863" cy="468441"/>
          </a:xfrm>
          <a:prstGeom prst="rect">
            <a:avLst/>
          </a:prstGeom>
        </p:spPr>
      </p:pic>
      <p:pic>
        <p:nvPicPr>
          <p:cNvPr id="179" name="图片 178">
            <a:extLst>
              <a:ext uri="{FF2B5EF4-FFF2-40B4-BE49-F238E27FC236}">
                <a16:creationId xmlns:a16="http://schemas.microsoft.com/office/drawing/2014/main" id="{877DADA0-1940-42B1-A869-0433F8F2B0D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2008" y="4180775"/>
            <a:ext cx="2181087" cy="1226861"/>
          </a:xfrm>
          <a:prstGeom prst="rect">
            <a:avLst/>
          </a:prstGeom>
        </p:spPr>
      </p:pic>
      <p:pic>
        <p:nvPicPr>
          <p:cNvPr id="180" name="图片 179">
            <a:extLst>
              <a:ext uri="{FF2B5EF4-FFF2-40B4-BE49-F238E27FC236}">
                <a16:creationId xmlns:a16="http://schemas.microsoft.com/office/drawing/2014/main" id="{CCC3F683-6959-4007-BF53-848AA1AA3E5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378" y="4562263"/>
            <a:ext cx="747863" cy="468441"/>
          </a:xfrm>
          <a:prstGeom prst="rect">
            <a:avLst/>
          </a:prstGeom>
        </p:spPr>
      </p:pic>
      <p:pic>
        <p:nvPicPr>
          <p:cNvPr id="181" name="图片 180">
            <a:extLst>
              <a:ext uri="{FF2B5EF4-FFF2-40B4-BE49-F238E27FC236}">
                <a16:creationId xmlns:a16="http://schemas.microsoft.com/office/drawing/2014/main" id="{58895BB4-23DA-4791-AAD2-A570D946A34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6378" y="5521326"/>
            <a:ext cx="747863" cy="468441"/>
          </a:xfrm>
          <a:prstGeom prst="rect">
            <a:avLst/>
          </a:prstGeom>
        </p:spPr>
      </p:pic>
      <p:pic>
        <p:nvPicPr>
          <p:cNvPr id="182" name="图片 181">
            <a:extLst>
              <a:ext uri="{FF2B5EF4-FFF2-40B4-BE49-F238E27FC236}">
                <a16:creationId xmlns:a16="http://schemas.microsoft.com/office/drawing/2014/main" id="{E97ACAE3-FD08-4C1A-AD19-24B3A3CA40A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9897" y="4562263"/>
            <a:ext cx="747863" cy="468441"/>
          </a:xfrm>
          <a:prstGeom prst="rect">
            <a:avLst/>
          </a:prstGeom>
        </p:spPr>
      </p:pic>
      <p:pic>
        <p:nvPicPr>
          <p:cNvPr id="183" name="图片 182">
            <a:extLst>
              <a:ext uri="{FF2B5EF4-FFF2-40B4-BE49-F238E27FC236}">
                <a16:creationId xmlns:a16="http://schemas.microsoft.com/office/drawing/2014/main" id="{78E7C01B-7028-4FA7-8E96-F4AB0859175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9897" y="5521326"/>
            <a:ext cx="747863" cy="468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952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0.00116 L 0.09935 -0.14838 L 0.33307 -0.14699 C 0.36523 -0.09607 0.40104 -0.04954 0.43346 0.00162 " pathEditMode="relative" rAng="0" ptsTypes="AAAA">
                                      <p:cBhvr>
                                        <p:cTn id="64" dur="30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67" y="-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7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000"/>
                            </p:stCondLst>
                            <p:childTnLst>
                              <p:par>
                                <p:cTn id="8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8000"/>
                            </p:stCondLst>
                            <p:childTnLst>
                              <p:par>
                                <p:cTn id="1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8500"/>
                            </p:stCondLst>
                            <p:childTnLst>
                              <p:par>
                                <p:cTn id="1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9000"/>
                            </p:stCondLst>
                            <p:childTnLst>
                              <p:par>
                                <p:cTn id="1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9500"/>
                            </p:stCondLst>
                            <p:childTnLst>
                              <p:par>
                                <p:cTn id="14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1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5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3 0.00486 L 0.09336 0.14329 C 0.17305 0.14375 0.25508 0.13981 0.33464 0.14028 C 0.36784 0.09444 0.40183 0.04421 0.43529 -0.00093 " pathEditMode="relative" rAng="0" ptsTypes="AAAA">
                                      <p:cBhvr>
                                        <p:cTn id="154" dur="3000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01" y="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5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500" tmFilter="0, 0; .2, .5; .8, .5; 1, 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8" dur="250" autoRev="1" fill="hold"/>
                                        <p:tgtEl>
                                          <p:spTgt spid="1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6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/>
      <p:bldP spid="140" grpId="0"/>
      <p:bldP spid="141" grpId="0"/>
      <p:bldP spid="159" grpId="0"/>
      <p:bldP spid="160" grpId="0"/>
      <p:bldP spid="161" grpId="0"/>
      <p:bldP spid="168" grpId="0" animBg="1"/>
      <p:bldP spid="168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15</a:t>
            </a:fld>
            <a:endParaRPr lang="zh-CN" altLang="en-US" dirty="0"/>
          </a:p>
        </p:txBody>
      </p:sp>
      <p:grpSp>
        <p:nvGrpSpPr>
          <p:cNvPr id="19" name="组合 18"/>
          <p:cNvGrpSpPr/>
          <p:nvPr/>
        </p:nvGrpSpPr>
        <p:grpSpPr>
          <a:xfrm>
            <a:off x="1" y="200326"/>
            <a:ext cx="8987721" cy="523220"/>
            <a:chOff x="1" y="200326"/>
            <a:chExt cx="8987721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840807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Network Optimization = Transportation Upgrade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1" name="d5619a1d-096c-4391-8039-629be3d5b6d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id="{272C9F55-5254-9543-B5B3-40676BE4B84B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2623673" y="1295508"/>
            <a:ext cx="1488651" cy="615503"/>
            <a:chOff x="2049463" y="1479550"/>
            <a:chExt cx="8459788" cy="3694113"/>
          </a:xfrm>
        </p:grpSpPr>
        <p:sp>
          <p:nvSpPr>
            <p:cNvPr id="42" name="ïṩlïḋé">
              <a:extLst>
                <a:ext uri="{FF2B5EF4-FFF2-40B4-BE49-F238E27FC236}">
                  <a16:creationId xmlns:a16="http://schemas.microsoft.com/office/drawing/2014/main" id="{EAFA7C31-B609-C14A-B576-1189A5E44D68}"/>
                </a:ext>
              </a:extLst>
            </p:cNvPr>
            <p:cNvSpPr/>
            <p:nvPr/>
          </p:nvSpPr>
          <p:spPr bwMode="auto">
            <a:xfrm>
              <a:off x="2049463" y="4110038"/>
              <a:ext cx="693738" cy="296863"/>
            </a:xfrm>
            <a:custGeom>
              <a:avLst/>
              <a:gdLst>
                <a:gd name="T0" fmla="*/ 68 w 68"/>
                <a:gd name="T1" fmla="*/ 0 h 29"/>
                <a:gd name="T2" fmla="*/ 0 w 68"/>
                <a:gd name="T3" fmla="*/ 0 h 29"/>
                <a:gd name="T4" fmla="*/ 21 w 68"/>
                <a:gd name="T5" fmla="*/ 29 h 29"/>
                <a:gd name="T6" fmla="*/ 66 w 68"/>
                <a:gd name="T7" fmla="*/ 29 h 29"/>
                <a:gd name="T8" fmla="*/ 68 w 68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29">
                  <a:moveTo>
                    <a:pt x="6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6" y="29"/>
                    <a:pt x="57" y="16"/>
                    <a:pt x="68" y="0"/>
                  </a:cubicBezTo>
                  <a:close/>
                </a:path>
              </a:pathLst>
            </a:custGeom>
            <a:solidFill>
              <a:srgbClr val="3F43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43" name="ïsľiďê">
              <a:extLst>
                <a:ext uri="{FF2B5EF4-FFF2-40B4-BE49-F238E27FC236}">
                  <a16:creationId xmlns:a16="http://schemas.microsoft.com/office/drawing/2014/main" id="{89ED70B6-F3F0-DB4F-A9B0-ABCB671E5326}"/>
                </a:ext>
              </a:extLst>
            </p:cNvPr>
            <p:cNvSpPr/>
            <p:nvPr/>
          </p:nvSpPr>
          <p:spPr bwMode="auto">
            <a:xfrm>
              <a:off x="2182813" y="3055938"/>
              <a:ext cx="8326438" cy="1585913"/>
            </a:xfrm>
            <a:custGeom>
              <a:avLst/>
              <a:gdLst>
                <a:gd name="T0" fmla="*/ 36 w 816"/>
                <a:gd name="T1" fmla="*/ 155 h 155"/>
                <a:gd name="T2" fmla="*/ 763 w 816"/>
                <a:gd name="T3" fmla="*/ 155 h 155"/>
                <a:gd name="T4" fmla="*/ 690 w 816"/>
                <a:gd name="T5" fmla="*/ 0 h 155"/>
                <a:gd name="T6" fmla="*/ 80 w 816"/>
                <a:gd name="T7" fmla="*/ 0 h 155"/>
                <a:gd name="T8" fmla="*/ 36 w 816"/>
                <a:gd name="T9" fmla="*/ 155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6" h="155">
                  <a:moveTo>
                    <a:pt x="36" y="155"/>
                  </a:moveTo>
                  <a:cubicBezTo>
                    <a:pt x="763" y="155"/>
                    <a:pt x="763" y="155"/>
                    <a:pt x="763" y="155"/>
                  </a:cubicBezTo>
                  <a:cubicBezTo>
                    <a:pt x="816" y="155"/>
                    <a:pt x="740" y="0"/>
                    <a:pt x="69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45" y="0"/>
                    <a:pt x="0" y="155"/>
                    <a:pt x="36" y="155"/>
                  </a:cubicBez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44" name="ïsļíḋè">
              <a:extLst>
                <a:ext uri="{FF2B5EF4-FFF2-40B4-BE49-F238E27FC236}">
                  <a16:creationId xmlns:a16="http://schemas.microsoft.com/office/drawing/2014/main" id="{51B44B85-2000-124E-84C1-CA85DC251233}"/>
                </a:ext>
              </a:extLst>
            </p:cNvPr>
            <p:cNvSpPr/>
            <p:nvPr/>
          </p:nvSpPr>
          <p:spPr bwMode="auto">
            <a:xfrm>
              <a:off x="3346451" y="1746250"/>
              <a:ext cx="5213350" cy="1330325"/>
            </a:xfrm>
            <a:custGeom>
              <a:avLst/>
              <a:gdLst>
                <a:gd name="T0" fmla="*/ 511 w 511"/>
                <a:gd name="T1" fmla="*/ 128 h 130"/>
                <a:gd name="T2" fmla="*/ 396 w 511"/>
                <a:gd name="T3" fmla="*/ 0 h 130"/>
                <a:gd name="T4" fmla="*/ 97 w 511"/>
                <a:gd name="T5" fmla="*/ 0 h 130"/>
                <a:gd name="T6" fmla="*/ 0 w 511"/>
                <a:gd name="T7" fmla="*/ 130 h 130"/>
                <a:gd name="T8" fmla="*/ 511 w 511"/>
                <a:gd name="T9" fmla="*/ 128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1" h="130">
                  <a:moveTo>
                    <a:pt x="511" y="128"/>
                  </a:moveTo>
                  <a:cubicBezTo>
                    <a:pt x="511" y="128"/>
                    <a:pt x="427" y="0"/>
                    <a:pt x="396" y="0"/>
                  </a:cubicBezTo>
                  <a:cubicBezTo>
                    <a:pt x="366" y="0"/>
                    <a:pt x="120" y="0"/>
                    <a:pt x="97" y="0"/>
                  </a:cubicBezTo>
                  <a:cubicBezTo>
                    <a:pt x="74" y="0"/>
                    <a:pt x="53" y="8"/>
                    <a:pt x="0" y="130"/>
                  </a:cubicBezTo>
                  <a:lnTo>
                    <a:pt x="511" y="128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45" name="íṣḷíḓe">
              <a:extLst>
                <a:ext uri="{FF2B5EF4-FFF2-40B4-BE49-F238E27FC236}">
                  <a16:creationId xmlns:a16="http://schemas.microsoft.com/office/drawing/2014/main" id="{697D2E95-B154-C449-BA38-DD97AF88705C}"/>
                </a:ext>
              </a:extLst>
            </p:cNvPr>
            <p:cNvSpPr/>
            <p:nvPr/>
          </p:nvSpPr>
          <p:spPr bwMode="auto">
            <a:xfrm>
              <a:off x="3651251" y="1981200"/>
              <a:ext cx="4500563" cy="1084263"/>
            </a:xfrm>
            <a:custGeom>
              <a:avLst/>
              <a:gdLst>
                <a:gd name="T0" fmla="*/ 441 w 441"/>
                <a:gd name="T1" fmla="*/ 104 h 106"/>
                <a:gd name="T2" fmla="*/ 341 w 441"/>
                <a:gd name="T3" fmla="*/ 0 h 106"/>
                <a:gd name="T4" fmla="*/ 81 w 441"/>
                <a:gd name="T5" fmla="*/ 0 h 106"/>
                <a:gd name="T6" fmla="*/ 0 w 441"/>
                <a:gd name="T7" fmla="*/ 106 h 106"/>
                <a:gd name="T8" fmla="*/ 441 w 441"/>
                <a:gd name="T9" fmla="*/ 10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1" h="106">
                  <a:moveTo>
                    <a:pt x="441" y="104"/>
                  </a:moveTo>
                  <a:cubicBezTo>
                    <a:pt x="441" y="104"/>
                    <a:pt x="362" y="0"/>
                    <a:pt x="341" y="0"/>
                  </a:cubicBezTo>
                  <a:cubicBezTo>
                    <a:pt x="320" y="0"/>
                    <a:pt x="101" y="0"/>
                    <a:pt x="81" y="0"/>
                  </a:cubicBezTo>
                  <a:cubicBezTo>
                    <a:pt x="61" y="0"/>
                    <a:pt x="40" y="7"/>
                    <a:pt x="0" y="106"/>
                  </a:cubicBezTo>
                  <a:lnTo>
                    <a:pt x="441" y="104"/>
                  </a:lnTo>
                  <a:close/>
                </a:path>
              </a:pathLst>
            </a:custGeom>
            <a:solidFill>
              <a:srgbClr val="D2ED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46" name="ïSḻíḓê">
              <a:extLst>
                <a:ext uri="{FF2B5EF4-FFF2-40B4-BE49-F238E27FC236}">
                  <a16:creationId xmlns:a16="http://schemas.microsoft.com/office/drawing/2014/main" id="{F4534541-0746-E74F-B9A8-84C1E79441CF}"/>
                </a:ext>
              </a:extLst>
            </p:cNvPr>
            <p:cNvSpPr/>
            <p:nvPr/>
          </p:nvSpPr>
          <p:spPr bwMode="auto">
            <a:xfrm>
              <a:off x="5784851" y="1806575"/>
              <a:ext cx="214313" cy="1258888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47" name="íşľïḓè">
              <a:extLst>
                <a:ext uri="{FF2B5EF4-FFF2-40B4-BE49-F238E27FC236}">
                  <a16:creationId xmlns:a16="http://schemas.microsoft.com/office/drawing/2014/main" id="{EBF345B0-E4BC-B64D-9CC9-2FE44E9D9529}"/>
                </a:ext>
              </a:extLst>
            </p:cNvPr>
            <p:cNvSpPr/>
            <p:nvPr/>
          </p:nvSpPr>
          <p:spPr bwMode="auto">
            <a:xfrm>
              <a:off x="6437313" y="1479550"/>
              <a:ext cx="479425" cy="317500"/>
            </a:xfrm>
            <a:custGeom>
              <a:avLst/>
              <a:gdLst>
                <a:gd name="T0" fmla="*/ 0 w 302"/>
                <a:gd name="T1" fmla="*/ 200 h 200"/>
                <a:gd name="T2" fmla="*/ 84 w 302"/>
                <a:gd name="T3" fmla="*/ 0 h 200"/>
                <a:gd name="T4" fmla="*/ 206 w 302"/>
                <a:gd name="T5" fmla="*/ 0 h 200"/>
                <a:gd name="T6" fmla="*/ 302 w 302"/>
                <a:gd name="T7" fmla="*/ 200 h 200"/>
                <a:gd name="T8" fmla="*/ 0 w 302"/>
                <a:gd name="T9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200">
                  <a:moveTo>
                    <a:pt x="0" y="200"/>
                  </a:moveTo>
                  <a:lnTo>
                    <a:pt x="84" y="0"/>
                  </a:lnTo>
                  <a:lnTo>
                    <a:pt x="206" y="0"/>
                  </a:lnTo>
                  <a:lnTo>
                    <a:pt x="302" y="200"/>
                  </a:lnTo>
                  <a:lnTo>
                    <a:pt x="0" y="20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48" name="ïşliḍe">
              <a:extLst>
                <a:ext uri="{FF2B5EF4-FFF2-40B4-BE49-F238E27FC236}">
                  <a16:creationId xmlns:a16="http://schemas.microsoft.com/office/drawing/2014/main" id="{6A91BD45-25CB-F84F-B3DD-387298F10FDE}"/>
                </a:ext>
              </a:extLst>
            </p:cNvPr>
            <p:cNvSpPr/>
            <p:nvPr/>
          </p:nvSpPr>
          <p:spPr bwMode="auto">
            <a:xfrm>
              <a:off x="7273926" y="3771900"/>
              <a:ext cx="1398588" cy="1401763"/>
            </a:xfrm>
            <a:prstGeom prst="ellipse">
              <a:avLst/>
            </a:prstGeom>
            <a:solidFill>
              <a:srgbClr val="3F43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49" name="iSḻïḍè">
              <a:extLst>
                <a:ext uri="{FF2B5EF4-FFF2-40B4-BE49-F238E27FC236}">
                  <a16:creationId xmlns:a16="http://schemas.microsoft.com/office/drawing/2014/main" id="{44912343-E416-FB4D-AF66-607B726160A5}"/>
                </a:ext>
              </a:extLst>
            </p:cNvPr>
            <p:cNvSpPr/>
            <p:nvPr/>
          </p:nvSpPr>
          <p:spPr bwMode="auto">
            <a:xfrm>
              <a:off x="7570788" y="4068763"/>
              <a:ext cx="806450" cy="808038"/>
            </a:xfrm>
            <a:prstGeom prst="ellipse">
              <a:avLst/>
            </a:prstGeom>
            <a:solidFill>
              <a:srgbClr val="ADAD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50" name="îṥḷîḋê">
              <a:extLst>
                <a:ext uri="{FF2B5EF4-FFF2-40B4-BE49-F238E27FC236}">
                  <a16:creationId xmlns:a16="http://schemas.microsoft.com/office/drawing/2014/main" id="{7A8D55D3-1684-E948-9A4C-3668BD877FFD}"/>
                </a:ext>
              </a:extLst>
            </p:cNvPr>
            <p:cNvSpPr/>
            <p:nvPr/>
          </p:nvSpPr>
          <p:spPr bwMode="auto">
            <a:xfrm>
              <a:off x="3325813" y="3771900"/>
              <a:ext cx="1397000" cy="1401763"/>
            </a:xfrm>
            <a:prstGeom prst="ellipse">
              <a:avLst/>
            </a:prstGeom>
            <a:solidFill>
              <a:srgbClr val="3F43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51" name="ïṣḷïďe">
              <a:extLst>
                <a:ext uri="{FF2B5EF4-FFF2-40B4-BE49-F238E27FC236}">
                  <a16:creationId xmlns:a16="http://schemas.microsoft.com/office/drawing/2014/main" id="{3DB335CB-2E9A-2241-84D1-3037EBF8EA6E}"/>
                </a:ext>
              </a:extLst>
            </p:cNvPr>
            <p:cNvSpPr/>
            <p:nvPr/>
          </p:nvSpPr>
          <p:spPr bwMode="auto">
            <a:xfrm>
              <a:off x="3621088" y="4068763"/>
              <a:ext cx="806450" cy="808038"/>
            </a:xfrm>
            <a:prstGeom prst="ellipse">
              <a:avLst/>
            </a:prstGeom>
            <a:solidFill>
              <a:srgbClr val="ADAD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52" name="îṡľîḑê">
              <a:extLst>
                <a:ext uri="{FF2B5EF4-FFF2-40B4-BE49-F238E27FC236}">
                  <a16:creationId xmlns:a16="http://schemas.microsoft.com/office/drawing/2014/main" id="{860871E3-CB4D-A842-80F3-B4793889EB01}"/>
                </a:ext>
              </a:extLst>
            </p:cNvPr>
            <p:cNvSpPr/>
            <p:nvPr/>
          </p:nvSpPr>
          <p:spPr bwMode="auto">
            <a:xfrm>
              <a:off x="4651376" y="3371850"/>
              <a:ext cx="266700" cy="2571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53" name="íSľiḍe">
              <a:extLst>
                <a:ext uri="{FF2B5EF4-FFF2-40B4-BE49-F238E27FC236}">
                  <a16:creationId xmlns:a16="http://schemas.microsoft.com/office/drawing/2014/main" id="{2A2F0781-3ABC-E349-AD28-917DD77BEBA3}"/>
                </a:ext>
              </a:extLst>
            </p:cNvPr>
            <p:cNvSpPr/>
            <p:nvPr/>
          </p:nvSpPr>
          <p:spPr bwMode="auto">
            <a:xfrm>
              <a:off x="4918076" y="3629025"/>
              <a:ext cx="265113" cy="2651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54" name="i$lîdé">
              <a:extLst>
                <a:ext uri="{FF2B5EF4-FFF2-40B4-BE49-F238E27FC236}">
                  <a16:creationId xmlns:a16="http://schemas.microsoft.com/office/drawing/2014/main" id="{3410190B-D429-3C49-A4E6-7F25A14FD8F9}"/>
                </a:ext>
              </a:extLst>
            </p:cNvPr>
            <p:cNvSpPr/>
            <p:nvPr/>
          </p:nvSpPr>
          <p:spPr bwMode="auto">
            <a:xfrm>
              <a:off x="5183188" y="3371850"/>
              <a:ext cx="254000" cy="2571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55" name="íšḷîďe">
              <a:extLst>
                <a:ext uri="{FF2B5EF4-FFF2-40B4-BE49-F238E27FC236}">
                  <a16:creationId xmlns:a16="http://schemas.microsoft.com/office/drawing/2014/main" id="{A4C524B1-BD29-304C-AEDF-DF89E1AA0FE9}"/>
                </a:ext>
              </a:extLst>
            </p:cNvPr>
            <p:cNvSpPr/>
            <p:nvPr/>
          </p:nvSpPr>
          <p:spPr bwMode="auto">
            <a:xfrm>
              <a:off x="5437188" y="3629025"/>
              <a:ext cx="265113" cy="2651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56" name="işḷíďe">
              <a:extLst>
                <a:ext uri="{FF2B5EF4-FFF2-40B4-BE49-F238E27FC236}">
                  <a16:creationId xmlns:a16="http://schemas.microsoft.com/office/drawing/2014/main" id="{0A3745F0-28C3-A24C-B7EC-6052E2759535}"/>
                </a:ext>
              </a:extLst>
            </p:cNvPr>
            <p:cNvSpPr/>
            <p:nvPr/>
          </p:nvSpPr>
          <p:spPr bwMode="auto">
            <a:xfrm>
              <a:off x="5651501" y="3371850"/>
              <a:ext cx="265113" cy="2571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57" name="îş1iḍe">
              <a:extLst>
                <a:ext uri="{FF2B5EF4-FFF2-40B4-BE49-F238E27FC236}">
                  <a16:creationId xmlns:a16="http://schemas.microsoft.com/office/drawing/2014/main" id="{71808874-7391-7847-89C8-412A5A3B9946}"/>
                </a:ext>
              </a:extLst>
            </p:cNvPr>
            <p:cNvSpPr/>
            <p:nvPr/>
          </p:nvSpPr>
          <p:spPr bwMode="auto">
            <a:xfrm>
              <a:off x="5916613" y="3629025"/>
              <a:ext cx="266700" cy="2651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58" name="îŝļïḍè">
              <a:extLst>
                <a:ext uri="{FF2B5EF4-FFF2-40B4-BE49-F238E27FC236}">
                  <a16:creationId xmlns:a16="http://schemas.microsoft.com/office/drawing/2014/main" id="{0B498E80-C490-1240-9488-E47FFDB3CE39}"/>
                </a:ext>
              </a:extLst>
            </p:cNvPr>
            <p:cNvSpPr/>
            <p:nvPr/>
          </p:nvSpPr>
          <p:spPr bwMode="auto">
            <a:xfrm>
              <a:off x="6183313" y="3371850"/>
              <a:ext cx="254000" cy="2571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92" name="ïṡ1îḍe">
              <a:extLst>
                <a:ext uri="{FF2B5EF4-FFF2-40B4-BE49-F238E27FC236}">
                  <a16:creationId xmlns:a16="http://schemas.microsoft.com/office/drawing/2014/main" id="{C3BED86D-FEB7-3C40-9ED5-70959FF2D74F}"/>
                </a:ext>
              </a:extLst>
            </p:cNvPr>
            <p:cNvSpPr/>
            <p:nvPr/>
          </p:nvSpPr>
          <p:spPr bwMode="auto">
            <a:xfrm>
              <a:off x="6437313" y="3629025"/>
              <a:ext cx="265113" cy="2651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93" name="ï$ļiḑe">
              <a:extLst>
                <a:ext uri="{FF2B5EF4-FFF2-40B4-BE49-F238E27FC236}">
                  <a16:creationId xmlns:a16="http://schemas.microsoft.com/office/drawing/2014/main" id="{E2707214-B488-1140-ACE2-A7C6A1DCA020}"/>
                </a:ext>
              </a:extLst>
            </p:cNvPr>
            <p:cNvSpPr/>
            <p:nvPr/>
          </p:nvSpPr>
          <p:spPr bwMode="auto">
            <a:xfrm>
              <a:off x="6702426" y="3371850"/>
              <a:ext cx="266700" cy="25717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94" name="í$ľiḍé">
              <a:extLst>
                <a:ext uri="{FF2B5EF4-FFF2-40B4-BE49-F238E27FC236}">
                  <a16:creationId xmlns:a16="http://schemas.microsoft.com/office/drawing/2014/main" id="{A9BA258B-22B3-8949-BC8B-0ECDBD74B4E5}"/>
                </a:ext>
              </a:extLst>
            </p:cNvPr>
            <p:cNvSpPr/>
            <p:nvPr/>
          </p:nvSpPr>
          <p:spPr bwMode="auto">
            <a:xfrm>
              <a:off x="9029701" y="3055938"/>
              <a:ext cx="723900" cy="481013"/>
            </a:xfrm>
            <a:custGeom>
              <a:avLst/>
              <a:gdLst>
                <a:gd name="T0" fmla="*/ 71 w 71"/>
                <a:gd name="T1" fmla="*/ 40 h 47"/>
                <a:gd name="T2" fmla="*/ 71 w 71"/>
                <a:gd name="T3" fmla="*/ 40 h 47"/>
                <a:gd name="T4" fmla="*/ 19 w 71"/>
                <a:gd name="T5" fmla="*/ 0 h 47"/>
                <a:gd name="T6" fmla="*/ 0 w 71"/>
                <a:gd name="T7" fmla="*/ 0 h 47"/>
                <a:gd name="T8" fmla="*/ 1 w 71"/>
                <a:gd name="T9" fmla="*/ 2 h 47"/>
                <a:gd name="T10" fmla="*/ 71 w 71"/>
                <a:gd name="T11" fmla="*/ 4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47">
                  <a:moveTo>
                    <a:pt x="71" y="40"/>
                  </a:moveTo>
                  <a:cubicBezTo>
                    <a:pt x="71" y="40"/>
                    <a:pt x="71" y="40"/>
                    <a:pt x="71" y="40"/>
                  </a:cubicBezTo>
                  <a:cubicBezTo>
                    <a:pt x="55" y="17"/>
                    <a:pt x="35" y="0"/>
                    <a:pt x="1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6" y="11"/>
                    <a:pt x="25" y="47"/>
                    <a:pt x="71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  <p:sp>
          <p:nvSpPr>
            <p:cNvPr id="95" name="is1iḑè">
              <a:extLst>
                <a:ext uri="{FF2B5EF4-FFF2-40B4-BE49-F238E27FC236}">
                  <a16:creationId xmlns:a16="http://schemas.microsoft.com/office/drawing/2014/main" id="{86EB8DA2-5C73-8F4E-A4C7-FC6F094757B5}"/>
                </a:ext>
              </a:extLst>
            </p:cNvPr>
            <p:cNvSpPr/>
            <p:nvPr/>
          </p:nvSpPr>
          <p:spPr bwMode="auto">
            <a:xfrm>
              <a:off x="2590801" y="3228975"/>
              <a:ext cx="581025" cy="347663"/>
            </a:xfrm>
            <a:custGeom>
              <a:avLst/>
              <a:gdLst>
                <a:gd name="T0" fmla="*/ 0 w 57"/>
                <a:gd name="T1" fmla="*/ 34 h 34"/>
                <a:gd name="T2" fmla="*/ 18 w 57"/>
                <a:gd name="T3" fmla="*/ 0 h 34"/>
                <a:gd name="T4" fmla="*/ 0 w 57"/>
                <a:gd name="T5" fmla="*/ 3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7" h="34">
                  <a:moveTo>
                    <a:pt x="0" y="34"/>
                  </a:moveTo>
                  <a:cubicBezTo>
                    <a:pt x="57" y="20"/>
                    <a:pt x="28" y="5"/>
                    <a:pt x="18" y="0"/>
                  </a:cubicBezTo>
                  <a:cubicBezTo>
                    <a:pt x="12" y="9"/>
                    <a:pt x="6" y="21"/>
                    <a:pt x="0" y="34"/>
                  </a:cubicBezTo>
                  <a:close/>
                </a:path>
              </a:pathLst>
            </a:custGeom>
            <a:solidFill>
              <a:srgbClr val="ED32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dirty="0"/>
            </a:p>
          </p:txBody>
        </p:sp>
      </p:grpSp>
      <p:sp>
        <p:nvSpPr>
          <p:cNvPr id="96" name="文本框 95">
            <a:extLst>
              <a:ext uri="{FF2B5EF4-FFF2-40B4-BE49-F238E27FC236}">
                <a16:creationId xmlns:a16="http://schemas.microsoft.com/office/drawing/2014/main" id="{CD006D87-F0B5-6542-AD1F-25599B2A6762}"/>
              </a:ext>
            </a:extLst>
          </p:cNvPr>
          <p:cNvSpPr txBox="1"/>
          <p:nvPr/>
        </p:nvSpPr>
        <p:spPr>
          <a:xfrm>
            <a:off x="4168255" y="1256855"/>
            <a:ext cx="15884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rgbClr val="79BD28"/>
                </a:solidFill>
                <a:latin typeface="Century Gothic" panose="020B0502020202020204" pitchFamily="34" charset="0"/>
              </a:rPr>
              <a:t>X 10</a:t>
            </a:r>
            <a:endParaRPr lang="zh-CN" altLang="en-US" sz="4000" b="1" dirty="0">
              <a:solidFill>
                <a:srgbClr val="79BD28"/>
              </a:solidFill>
              <a:latin typeface="Century Gothic" panose="020B0502020202020204" pitchFamily="34" charset="0"/>
            </a:endParaRPr>
          </a:p>
        </p:txBody>
      </p:sp>
      <p:sp>
        <p:nvSpPr>
          <p:cNvPr id="97" name="箭头: 右 5">
            <a:extLst>
              <a:ext uri="{FF2B5EF4-FFF2-40B4-BE49-F238E27FC236}">
                <a16:creationId xmlns:a16="http://schemas.microsoft.com/office/drawing/2014/main" id="{5B561BC2-DF71-EA4A-905A-AD4F06F20540}"/>
              </a:ext>
            </a:extLst>
          </p:cNvPr>
          <p:cNvSpPr/>
          <p:nvPr/>
        </p:nvSpPr>
        <p:spPr>
          <a:xfrm>
            <a:off x="5801842" y="1421891"/>
            <a:ext cx="716082" cy="347057"/>
          </a:xfrm>
          <a:prstGeom prst="rightArrow">
            <a:avLst/>
          </a:prstGeom>
          <a:gradFill flip="none" rotWithShape="1">
            <a:gsLst>
              <a:gs pos="0">
                <a:srgbClr val="05B0EF"/>
              </a:gs>
              <a:gs pos="99000">
                <a:srgbClr val="002060">
                  <a:alpha val="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98" name="图片 97">
            <a:extLst>
              <a:ext uri="{FF2B5EF4-FFF2-40B4-BE49-F238E27FC236}">
                <a16:creationId xmlns:a16="http://schemas.microsoft.com/office/drawing/2014/main" id="{FF2205A4-4BC1-AA49-8BDF-01944D0C90A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958" r="10043"/>
          <a:stretch/>
        </p:blipFill>
        <p:spPr>
          <a:xfrm>
            <a:off x="2664889" y="4389195"/>
            <a:ext cx="2381459" cy="1477232"/>
          </a:xfrm>
          <a:prstGeom prst="rect">
            <a:avLst/>
          </a:prstGeom>
        </p:spPr>
      </p:pic>
      <p:sp>
        <p:nvSpPr>
          <p:cNvPr id="99" name="矩形 98">
            <a:extLst>
              <a:ext uri="{FF2B5EF4-FFF2-40B4-BE49-F238E27FC236}">
                <a16:creationId xmlns:a16="http://schemas.microsoft.com/office/drawing/2014/main" id="{640D609F-2FB0-284B-A70E-21DBF51E8178}"/>
              </a:ext>
            </a:extLst>
          </p:cNvPr>
          <p:cNvSpPr/>
          <p:nvPr/>
        </p:nvSpPr>
        <p:spPr>
          <a:xfrm>
            <a:off x="1255643" y="980510"/>
            <a:ext cx="9680713" cy="1306042"/>
          </a:xfrm>
          <a:prstGeom prst="rect">
            <a:avLst/>
          </a:prstGeom>
          <a:noFill/>
          <a:ln w="1270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矩形 99">
            <a:extLst>
              <a:ext uri="{FF2B5EF4-FFF2-40B4-BE49-F238E27FC236}">
                <a16:creationId xmlns:a16="http://schemas.microsoft.com/office/drawing/2014/main" id="{A05FF6F6-D117-1D4A-B5FE-7BF555897C11}"/>
              </a:ext>
            </a:extLst>
          </p:cNvPr>
          <p:cNvSpPr/>
          <p:nvPr/>
        </p:nvSpPr>
        <p:spPr>
          <a:xfrm>
            <a:off x="1255643" y="2429148"/>
            <a:ext cx="9680713" cy="1674228"/>
          </a:xfrm>
          <a:prstGeom prst="rect">
            <a:avLst/>
          </a:prstGeom>
          <a:noFill/>
          <a:ln w="1270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1" name="箭头: 右 5">
            <a:extLst>
              <a:ext uri="{FF2B5EF4-FFF2-40B4-BE49-F238E27FC236}">
                <a16:creationId xmlns:a16="http://schemas.microsoft.com/office/drawing/2014/main" id="{C8997483-0979-4642-96CE-7375614073AF}"/>
              </a:ext>
            </a:extLst>
          </p:cNvPr>
          <p:cNvSpPr/>
          <p:nvPr/>
        </p:nvSpPr>
        <p:spPr>
          <a:xfrm>
            <a:off x="5801842" y="3162794"/>
            <a:ext cx="716082" cy="347057"/>
          </a:xfrm>
          <a:prstGeom prst="rightArrow">
            <a:avLst/>
          </a:prstGeom>
          <a:gradFill flip="none" rotWithShape="1">
            <a:gsLst>
              <a:gs pos="0">
                <a:srgbClr val="05B0EF"/>
              </a:gs>
              <a:gs pos="99000">
                <a:srgbClr val="002060">
                  <a:alpha val="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" name="箭头: 右 5">
            <a:extLst>
              <a:ext uri="{FF2B5EF4-FFF2-40B4-BE49-F238E27FC236}">
                <a16:creationId xmlns:a16="http://schemas.microsoft.com/office/drawing/2014/main" id="{8D617EDE-F060-CA44-9DC4-63CAE43FB4FD}"/>
              </a:ext>
            </a:extLst>
          </p:cNvPr>
          <p:cNvSpPr/>
          <p:nvPr/>
        </p:nvSpPr>
        <p:spPr>
          <a:xfrm>
            <a:off x="5801842" y="4971497"/>
            <a:ext cx="716082" cy="347057"/>
          </a:xfrm>
          <a:prstGeom prst="rightArrow">
            <a:avLst/>
          </a:prstGeom>
          <a:gradFill flip="none" rotWithShape="1">
            <a:gsLst>
              <a:gs pos="0">
                <a:srgbClr val="05B0EF"/>
              </a:gs>
              <a:gs pos="99000">
                <a:srgbClr val="002060">
                  <a:alpha val="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3" name="图片 102">
            <a:extLst>
              <a:ext uri="{FF2B5EF4-FFF2-40B4-BE49-F238E27FC236}">
                <a16:creationId xmlns:a16="http://schemas.microsoft.com/office/drawing/2014/main" id="{CCF79ECE-3881-6A46-89D3-EE438CC27A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452" y="2505677"/>
            <a:ext cx="2632670" cy="1503274"/>
          </a:xfrm>
          <a:prstGeom prst="rect">
            <a:avLst/>
          </a:prstGeom>
        </p:spPr>
      </p:pic>
      <p:pic>
        <p:nvPicPr>
          <p:cNvPr id="104" name="图片 103">
            <a:extLst>
              <a:ext uri="{FF2B5EF4-FFF2-40B4-BE49-F238E27FC236}">
                <a16:creationId xmlns:a16="http://schemas.microsoft.com/office/drawing/2014/main" id="{DAF4F0AC-197A-4D44-9331-2510ADFDA4B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426" y="2510153"/>
            <a:ext cx="2381459" cy="1503274"/>
          </a:xfrm>
          <a:prstGeom prst="rect">
            <a:avLst/>
          </a:prstGeom>
        </p:spPr>
      </p:pic>
      <p:sp>
        <p:nvSpPr>
          <p:cNvPr id="105" name="矩形 104">
            <a:extLst>
              <a:ext uri="{FF2B5EF4-FFF2-40B4-BE49-F238E27FC236}">
                <a16:creationId xmlns:a16="http://schemas.microsoft.com/office/drawing/2014/main" id="{D0DAE0A7-DA14-8A41-B4BD-AF271356B765}"/>
              </a:ext>
            </a:extLst>
          </p:cNvPr>
          <p:cNvSpPr/>
          <p:nvPr/>
        </p:nvSpPr>
        <p:spPr>
          <a:xfrm>
            <a:off x="1255643" y="4278044"/>
            <a:ext cx="9680713" cy="1674228"/>
          </a:xfrm>
          <a:prstGeom prst="rect">
            <a:avLst/>
          </a:prstGeom>
          <a:noFill/>
          <a:ln w="12700"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6" name="图片 105">
            <a:extLst>
              <a:ext uri="{FF2B5EF4-FFF2-40B4-BE49-F238E27FC236}">
                <a16:creationId xmlns:a16="http://schemas.microsoft.com/office/drawing/2014/main" id="{94BFA95E-2439-CB46-8CF6-546E3595A5B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31"/>
          <a:stretch/>
        </p:blipFill>
        <p:spPr>
          <a:xfrm>
            <a:off x="7146452" y="4389196"/>
            <a:ext cx="2632670" cy="1446188"/>
          </a:xfrm>
          <a:prstGeom prst="rect">
            <a:avLst/>
          </a:prstGeom>
        </p:spPr>
      </p:pic>
      <p:pic>
        <p:nvPicPr>
          <p:cNvPr id="107" name="图片 106">
            <a:extLst>
              <a:ext uri="{FF2B5EF4-FFF2-40B4-BE49-F238E27FC236}">
                <a16:creationId xmlns:a16="http://schemas.microsoft.com/office/drawing/2014/main" id="{A0D17D38-36D8-F742-900B-4D6DB80AB82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1340" y="457290"/>
            <a:ext cx="19050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1594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16</a:t>
            </a:fld>
            <a:endParaRPr lang="zh-CN" altLang="en-US" dirty="0"/>
          </a:p>
        </p:txBody>
      </p:sp>
      <p:grpSp>
        <p:nvGrpSpPr>
          <p:cNvPr id="19" name="组合 18"/>
          <p:cNvGrpSpPr/>
          <p:nvPr/>
        </p:nvGrpSpPr>
        <p:grpSpPr>
          <a:xfrm>
            <a:off x="1" y="200326"/>
            <a:ext cx="8471554" cy="523220"/>
            <a:chOff x="1" y="200326"/>
            <a:chExt cx="8471554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789190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Full Acceleration Builds Information Highway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62" name="组合 33">
            <a:extLst>
              <a:ext uri="{FF2B5EF4-FFF2-40B4-BE49-F238E27FC236}">
                <a16:creationId xmlns:a16="http://schemas.microsoft.com/office/drawing/2014/main" id="{325F6353-25C4-47EB-B2FB-7D06BA414EF0}"/>
              </a:ext>
            </a:extLst>
          </p:cNvPr>
          <p:cNvGrpSpPr/>
          <p:nvPr/>
        </p:nvGrpSpPr>
        <p:grpSpPr>
          <a:xfrm>
            <a:off x="1637100" y="3654436"/>
            <a:ext cx="8899498" cy="2149977"/>
            <a:chOff x="1646251" y="1721910"/>
            <a:chExt cx="8899498" cy="2149977"/>
          </a:xfrm>
        </p:grpSpPr>
        <p:sp>
          <p:nvSpPr>
            <p:cNvPr id="63" name="矩形 62">
              <a:extLst>
                <a:ext uri="{FF2B5EF4-FFF2-40B4-BE49-F238E27FC236}">
                  <a16:creationId xmlns:a16="http://schemas.microsoft.com/office/drawing/2014/main" id="{E8A5EA4E-465C-4BDF-8C5B-002EA2CFC9EF}"/>
                </a:ext>
              </a:extLst>
            </p:cNvPr>
            <p:cNvSpPr/>
            <p:nvPr/>
          </p:nvSpPr>
          <p:spPr>
            <a:xfrm>
              <a:off x="1646251" y="1889719"/>
              <a:ext cx="8899498" cy="1982168"/>
            </a:xfrm>
            <a:prstGeom prst="rect">
              <a:avLst/>
            </a:prstGeom>
            <a:gradFill>
              <a:gsLst>
                <a:gs pos="1000">
                  <a:srgbClr val="05B0EF">
                    <a:alpha val="10000"/>
                  </a:srgbClr>
                </a:gs>
                <a:gs pos="100000">
                  <a:srgbClr val="1A4099">
                    <a:alpha val="0"/>
                  </a:srgbClr>
                </a:gs>
              </a:gsLst>
              <a:lin ang="5400000" scaled="1"/>
            </a:gradFill>
            <a:ln>
              <a:gradFill>
                <a:gsLst>
                  <a:gs pos="1000">
                    <a:srgbClr val="05B0EF"/>
                  </a:gs>
                  <a:gs pos="100000">
                    <a:srgbClr val="1A4099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64" name="组合 35">
              <a:extLst>
                <a:ext uri="{FF2B5EF4-FFF2-40B4-BE49-F238E27FC236}">
                  <a16:creationId xmlns:a16="http://schemas.microsoft.com/office/drawing/2014/main" id="{74FDA954-76F3-4C55-8314-679FE0D072A7}"/>
                </a:ext>
              </a:extLst>
            </p:cNvPr>
            <p:cNvGrpSpPr/>
            <p:nvPr/>
          </p:nvGrpSpPr>
          <p:grpSpPr>
            <a:xfrm>
              <a:off x="1646251" y="1721910"/>
              <a:ext cx="8899498" cy="161057"/>
              <a:chOff x="1646532" y="1827758"/>
              <a:chExt cx="9461937" cy="210180"/>
            </a:xfrm>
          </p:grpSpPr>
          <p:cxnSp>
            <p:nvCxnSpPr>
              <p:cNvPr id="65" name="直线连接符 91">
                <a:extLst>
                  <a:ext uri="{FF2B5EF4-FFF2-40B4-BE49-F238E27FC236}">
                    <a16:creationId xmlns:a16="http://schemas.microsoft.com/office/drawing/2014/main" id="{B9AAA2B3-E3F3-4256-BF13-CD29B0FC2543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646532" y="1837676"/>
                <a:ext cx="881838" cy="200262"/>
              </a:xfrm>
              <a:prstGeom prst="line">
                <a:avLst/>
              </a:prstGeom>
              <a:ln w="12700">
                <a:solidFill>
                  <a:srgbClr val="05B0E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直线连接符 92">
                <a:extLst>
                  <a:ext uri="{FF2B5EF4-FFF2-40B4-BE49-F238E27FC236}">
                    <a16:creationId xmlns:a16="http://schemas.microsoft.com/office/drawing/2014/main" id="{6AC7F72F-4510-4CA2-AED1-694071350903}"/>
                  </a:ext>
                </a:extLst>
              </p:cNvPr>
              <p:cNvCxnSpPr/>
              <p:nvPr/>
            </p:nvCxnSpPr>
            <p:spPr>
              <a:xfrm flipV="1">
                <a:off x="2528370" y="1827758"/>
                <a:ext cx="7698259" cy="9914"/>
              </a:xfrm>
              <a:prstGeom prst="line">
                <a:avLst/>
              </a:prstGeom>
              <a:ln w="12700">
                <a:solidFill>
                  <a:srgbClr val="05B0E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直线连接符 93">
                <a:extLst>
                  <a:ext uri="{FF2B5EF4-FFF2-40B4-BE49-F238E27FC236}">
                    <a16:creationId xmlns:a16="http://schemas.microsoft.com/office/drawing/2014/main" id="{88187613-292B-4D7B-9BA0-4A93A33E89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26631" y="1827759"/>
                <a:ext cx="881838" cy="210173"/>
              </a:xfrm>
              <a:prstGeom prst="line">
                <a:avLst/>
              </a:prstGeom>
              <a:ln w="12700">
                <a:solidFill>
                  <a:srgbClr val="05B0E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8" name="组合 32">
            <a:extLst>
              <a:ext uri="{FF2B5EF4-FFF2-40B4-BE49-F238E27FC236}">
                <a16:creationId xmlns:a16="http://schemas.microsoft.com/office/drawing/2014/main" id="{2C114704-532D-4E35-81E1-4DF9EEC9CB3C}"/>
              </a:ext>
            </a:extLst>
          </p:cNvPr>
          <p:cNvGrpSpPr/>
          <p:nvPr/>
        </p:nvGrpSpPr>
        <p:grpSpPr>
          <a:xfrm>
            <a:off x="1646252" y="1270293"/>
            <a:ext cx="8899498" cy="2149979"/>
            <a:chOff x="1646251" y="1721908"/>
            <a:chExt cx="8899498" cy="2149979"/>
          </a:xfrm>
        </p:grpSpPr>
        <p:sp>
          <p:nvSpPr>
            <p:cNvPr id="69" name="矩形 68">
              <a:extLst>
                <a:ext uri="{FF2B5EF4-FFF2-40B4-BE49-F238E27FC236}">
                  <a16:creationId xmlns:a16="http://schemas.microsoft.com/office/drawing/2014/main" id="{38660A6C-0C8B-4FAF-A8D1-849600B3474F}"/>
                </a:ext>
              </a:extLst>
            </p:cNvPr>
            <p:cNvSpPr/>
            <p:nvPr/>
          </p:nvSpPr>
          <p:spPr>
            <a:xfrm>
              <a:off x="1646251" y="1889719"/>
              <a:ext cx="8899498" cy="1982168"/>
            </a:xfrm>
            <a:prstGeom prst="rect">
              <a:avLst/>
            </a:prstGeom>
            <a:gradFill>
              <a:gsLst>
                <a:gs pos="1000">
                  <a:srgbClr val="05B0EF">
                    <a:alpha val="10000"/>
                  </a:srgbClr>
                </a:gs>
                <a:gs pos="100000">
                  <a:srgbClr val="1A4099">
                    <a:alpha val="0"/>
                  </a:srgbClr>
                </a:gs>
              </a:gsLst>
              <a:lin ang="5400000" scaled="1"/>
            </a:gradFill>
            <a:ln>
              <a:gradFill>
                <a:gsLst>
                  <a:gs pos="1000">
                    <a:srgbClr val="05B0EF">
                      <a:alpha val="53000"/>
                    </a:srgbClr>
                  </a:gs>
                  <a:gs pos="100000">
                    <a:srgbClr val="1A4099">
                      <a:alpha val="0"/>
                    </a:srgb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grpSp>
          <p:nvGrpSpPr>
            <p:cNvPr id="70" name="组合 28">
              <a:extLst>
                <a:ext uri="{FF2B5EF4-FFF2-40B4-BE49-F238E27FC236}">
                  <a16:creationId xmlns:a16="http://schemas.microsoft.com/office/drawing/2014/main" id="{4C480170-604B-4FE0-A4F9-3EE3DE3B0160}"/>
                </a:ext>
              </a:extLst>
            </p:cNvPr>
            <p:cNvGrpSpPr/>
            <p:nvPr/>
          </p:nvGrpSpPr>
          <p:grpSpPr>
            <a:xfrm>
              <a:off x="1646251" y="1721908"/>
              <a:ext cx="8899498" cy="161053"/>
              <a:chOff x="1646532" y="1827766"/>
              <a:chExt cx="9461937" cy="210176"/>
            </a:xfrm>
          </p:grpSpPr>
          <p:cxnSp>
            <p:nvCxnSpPr>
              <p:cNvPr id="71" name="直线连接符 85">
                <a:extLst>
                  <a:ext uri="{FF2B5EF4-FFF2-40B4-BE49-F238E27FC236}">
                    <a16:creationId xmlns:a16="http://schemas.microsoft.com/office/drawing/2014/main" id="{F7082C70-54C1-424B-8604-5C49A614D557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1646532" y="1837680"/>
                <a:ext cx="881839" cy="200262"/>
              </a:xfrm>
              <a:prstGeom prst="line">
                <a:avLst/>
              </a:prstGeom>
              <a:ln w="12700">
                <a:solidFill>
                  <a:srgbClr val="05B0EF">
                    <a:alpha val="23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线连接符 86">
                <a:extLst>
                  <a:ext uri="{FF2B5EF4-FFF2-40B4-BE49-F238E27FC236}">
                    <a16:creationId xmlns:a16="http://schemas.microsoft.com/office/drawing/2014/main" id="{68E9DAC2-F827-48C8-9C93-23D71101EBDC}"/>
                  </a:ext>
                </a:extLst>
              </p:cNvPr>
              <p:cNvCxnSpPr/>
              <p:nvPr/>
            </p:nvCxnSpPr>
            <p:spPr>
              <a:xfrm flipV="1">
                <a:off x="2528371" y="1827766"/>
                <a:ext cx="7698259" cy="9914"/>
              </a:xfrm>
              <a:prstGeom prst="line">
                <a:avLst/>
              </a:prstGeom>
              <a:ln w="12700">
                <a:solidFill>
                  <a:srgbClr val="05B0EF">
                    <a:alpha val="23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线连接符 87">
                <a:extLst>
                  <a:ext uri="{FF2B5EF4-FFF2-40B4-BE49-F238E27FC236}">
                    <a16:creationId xmlns:a16="http://schemas.microsoft.com/office/drawing/2014/main" id="{C04C09CC-13BF-42FE-B10C-D8751C37CD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226630" y="1827766"/>
                <a:ext cx="881839" cy="210174"/>
              </a:xfrm>
              <a:prstGeom prst="line">
                <a:avLst/>
              </a:prstGeom>
              <a:ln w="12700">
                <a:solidFill>
                  <a:srgbClr val="05B0EF">
                    <a:alpha val="23000"/>
                  </a:srgb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76" name="Picture 2">
            <a:extLst>
              <a:ext uri="{FF2B5EF4-FFF2-40B4-BE49-F238E27FC236}">
                <a16:creationId xmlns:a16="http://schemas.microsoft.com/office/drawing/2014/main" id="{F0F9EF5F-2B72-4D3B-BB8D-9BA2A56615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/>
          <a:srcRect l="1027"/>
          <a:stretch/>
        </p:blipFill>
        <p:spPr bwMode="auto">
          <a:xfrm>
            <a:off x="2839639" y="1633296"/>
            <a:ext cx="2885626" cy="1662366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grpSp>
        <p:nvGrpSpPr>
          <p:cNvPr id="3" name="组合 2">
            <a:extLst>
              <a:ext uri="{FF2B5EF4-FFF2-40B4-BE49-F238E27FC236}">
                <a16:creationId xmlns:a16="http://schemas.microsoft.com/office/drawing/2014/main" id="{7263383B-50FC-784C-A895-A63EBE3D9C12}"/>
              </a:ext>
            </a:extLst>
          </p:cNvPr>
          <p:cNvGrpSpPr/>
          <p:nvPr/>
        </p:nvGrpSpPr>
        <p:grpSpPr>
          <a:xfrm>
            <a:off x="6538539" y="1633296"/>
            <a:ext cx="2723618" cy="1655598"/>
            <a:chOff x="6538539" y="1633296"/>
            <a:chExt cx="2723618" cy="1655598"/>
          </a:xfrm>
        </p:grpSpPr>
        <p:pic>
          <p:nvPicPr>
            <p:cNvPr id="77" name="图片 76">
              <a:extLst>
                <a:ext uri="{FF2B5EF4-FFF2-40B4-BE49-F238E27FC236}">
                  <a16:creationId xmlns:a16="http://schemas.microsoft.com/office/drawing/2014/main" id="{A5F12FC0-2F85-421D-B34A-5BF2D5F0FF7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538539" y="1904851"/>
              <a:ext cx="2723618" cy="1384043"/>
            </a:xfrm>
            <a:prstGeom prst="rect">
              <a:avLst/>
            </a:prstGeom>
          </p:spPr>
        </p:pic>
        <p:sp>
          <p:nvSpPr>
            <p:cNvPr id="78" name="矩形 77">
              <a:extLst>
                <a:ext uri="{FF2B5EF4-FFF2-40B4-BE49-F238E27FC236}">
                  <a16:creationId xmlns:a16="http://schemas.microsoft.com/office/drawing/2014/main" id="{8D061CF1-DB0B-4F37-850B-422B728E2D85}"/>
                </a:ext>
              </a:extLst>
            </p:cNvPr>
            <p:cNvSpPr/>
            <p:nvPr/>
          </p:nvSpPr>
          <p:spPr>
            <a:xfrm>
              <a:off x="6538542" y="1633296"/>
              <a:ext cx="2723615" cy="271552"/>
            </a:xfrm>
            <a:prstGeom prst="rect">
              <a:avLst/>
            </a:prstGeom>
            <a:solidFill>
              <a:srgbClr val="80828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200" b="1" dirty="0">
                  <a:latin typeface="Century Gothic" charset="0"/>
                  <a:ea typeface="Century Gothic" charset="0"/>
                  <a:cs typeface="Century Gothic" charset="0"/>
                </a:rPr>
                <a:t>Operation Time Comparison </a:t>
              </a:r>
              <a:endParaRPr lang="zh-CN" altLang="en-US" sz="1200" b="1" dirty="0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</p:grpSp>
      <p:grpSp>
        <p:nvGrpSpPr>
          <p:cNvPr id="79" name="组 10">
            <a:extLst>
              <a:ext uri="{FF2B5EF4-FFF2-40B4-BE49-F238E27FC236}">
                <a16:creationId xmlns:a16="http://schemas.microsoft.com/office/drawing/2014/main" id="{EF35B368-AF8C-495E-B415-E9B1C3762106}"/>
              </a:ext>
            </a:extLst>
          </p:cNvPr>
          <p:cNvGrpSpPr/>
          <p:nvPr/>
        </p:nvGrpSpPr>
        <p:grpSpPr>
          <a:xfrm>
            <a:off x="2686184" y="3887019"/>
            <a:ext cx="6819631" cy="1981853"/>
            <a:chOff x="2338827" y="3892552"/>
            <a:chExt cx="7764279" cy="2256377"/>
          </a:xfrm>
        </p:grpSpPr>
        <p:grpSp>
          <p:nvGrpSpPr>
            <p:cNvPr id="80" name="组 7">
              <a:extLst>
                <a:ext uri="{FF2B5EF4-FFF2-40B4-BE49-F238E27FC236}">
                  <a16:creationId xmlns:a16="http://schemas.microsoft.com/office/drawing/2014/main" id="{2EFBEC97-E0EF-40BF-8CBA-017A16C6C676}"/>
                </a:ext>
              </a:extLst>
            </p:cNvPr>
            <p:cNvGrpSpPr/>
            <p:nvPr/>
          </p:nvGrpSpPr>
          <p:grpSpPr>
            <a:xfrm>
              <a:off x="2338827" y="3892552"/>
              <a:ext cx="7764279" cy="2256377"/>
              <a:chOff x="1659973" y="3928629"/>
              <a:chExt cx="9195876" cy="2672415"/>
            </a:xfrm>
          </p:grpSpPr>
          <p:pic>
            <p:nvPicPr>
              <p:cNvPr id="83" name="Picture 43" descr="scale">
                <a:extLst>
                  <a:ext uri="{FF2B5EF4-FFF2-40B4-BE49-F238E27FC236}">
                    <a16:creationId xmlns:a16="http://schemas.microsoft.com/office/drawing/2014/main" id="{BB00063F-8C32-407E-A130-1A45222D107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6946950" y="5312914"/>
                <a:ext cx="755604" cy="8886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84" name="Picture 56" descr="scale">
                <a:extLst>
                  <a:ext uri="{FF2B5EF4-FFF2-40B4-BE49-F238E27FC236}">
                    <a16:creationId xmlns:a16="http://schemas.microsoft.com/office/drawing/2014/main" id="{488106A8-C6F6-4F76-9EE2-5FA12027CA5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/>
              <a:srcRect/>
              <a:stretch>
                <a:fillRect/>
              </a:stretch>
            </p:blipFill>
            <p:spPr bwMode="auto">
              <a:xfrm>
                <a:off x="4499878" y="5329795"/>
                <a:ext cx="755603" cy="88869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grpSp>
            <p:nvGrpSpPr>
              <p:cNvPr id="85" name="组合 84">
                <a:extLst>
                  <a:ext uri="{FF2B5EF4-FFF2-40B4-BE49-F238E27FC236}">
                    <a16:creationId xmlns:a16="http://schemas.microsoft.com/office/drawing/2014/main" id="{C928123F-9126-4594-8914-608F7D61A062}"/>
                  </a:ext>
                </a:extLst>
              </p:cNvPr>
              <p:cNvGrpSpPr/>
              <p:nvPr/>
            </p:nvGrpSpPr>
            <p:grpSpPr>
              <a:xfrm>
                <a:off x="1898079" y="3928629"/>
                <a:ext cx="8314639" cy="2137928"/>
                <a:chOff x="1898079" y="3928629"/>
                <a:chExt cx="8314639" cy="2137928"/>
              </a:xfrm>
            </p:grpSpPr>
            <p:sp>
              <p:nvSpPr>
                <p:cNvPr id="89" name="Oval 3">
                  <a:extLst>
                    <a:ext uri="{FF2B5EF4-FFF2-40B4-BE49-F238E27FC236}">
                      <a16:creationId xmlns:a16="http://schemas.microsoft.com/office/drawing/2014/main" id="{EC90AC58-0E23-4407-9A86-0CA4B1A73E35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>
                  <a:off x="1898079" y="4860728"/>
                  <a:ext cx="1996414" cy="671647"/>
                </a:xfrm>
                <a:prstGeom prst="ellipse">
                  <a:avLst/>
                </a:prstGeom>
                <a:solidFill>
                  <a:srgbClr val="05B0EF">
                    <a:alpha val="20000"/>
                  </a:srgbClr>
                </a:solidFill>
                <a:ln w="9525">
                  <a:noFill/>
                  <a:round/>
                </a:ln>
              </p:spPr>
              <p:txBody>
                <a:bodyPr wrap="none" anchor="ctr"/>
                <a:lstStyle/>
                <a:p>
                  <a:pPr algn="ctr" eaLnBrk="0" hangingPunct="0"/>
                  <a:endParaRPr lang="zh-CN" altLang="zh-CN" sz="1100" b="1" i="1">
                    <a:solidFill>
                      <a:schemeClr val="bg1"/>
                    </a:solidFill>
                    <a:latin typeface="Century Gothic" charset="0"/>
                    <a:ea typeface="Century Gothic" charset="0"/>
                    <a:cs typeface="Century Gothic" charset="0"/>
                  </a:endParaRPr>
                </a:p>
              </p:txBody>
            </p:sp>
            <p:sp>
              <p:nvSpPr>
                <p:cNvPr id="90" name="Oval 9">
                  <a:extLst>
                    <a:ext uri="{FF2B5EF4-FFF2-40B4-BE49-F238E27FC236}">
                      <a16:creationId xmlns:a16="http://schemas.microsoft.com/office/drawing/2014/main" id="{CE326B2E-B925-432A-9212-6B405F6350D9}"/>
                    </a:ext>
                  </a:extLst>
                </p:cNvPr>
                <p:cNvSpPr>
                  <a:spLocks noChangeAspect="1" noChangeArrowheads="1"/>
                </p:cNvSpPr>
                <p:nvPr/>
              </p:nvSpPr>
              <p:spPr bwMode="auto">
                <a:xfrm flipH="1">
                  <a:off x="8214801" y="4861934"/>
                  <a:ext cx="1997917" cy="672853"/>
                </a:xfrm>
                <a:prstGeom prst="ellipse">
                  <a:avLst/>
                </a:prstGeom>
                <a:solidFill>
                  <a:srgbClr val="05B0EF">
                    <a:alpha val="20000"/>
                  </a:srgbClr>
                </a:solidFill>
                <a:ln w="9525">
                  <a:noFill/>
                  <a:round/>
                </a:ln>
              </p:spPr>
              <p:txBody>
                <a:bodyPr wrap="none" anchor="ctr"/>
                <a:lstStyle/>
                <a:p>
                  <a:pPr algn="ctr" eaLnBrk="0" hangingPunct="0"/>
                  <a:endParaRPr lang="zh-CN" altLang="zh-CN" sz="1100" b="1" i="1">
                    <a:solidFill>
                      <a:schemeClr val="bg1"/>
                    </a:solidFill>
                    <a:latin typeface="Century Gothic" charset="0"/>
                    <a:ea typeface="Century Gothic" charset="0"/>
                    <a:cs typeface="Century Gothic" charset="0"/>
                  </a:endParaRPr>
                </a:p>
              </p:txBody>
            </p:sp>
            <p:pic>
              <p:nvPicPr>
                <p:cNvPr id="91" name="Picture 14" descr="icon_cloud">
                  <a:extLst>
                    <a:ext uri="{FF2B5EF4-FFF2-40B4-BE49-F238E27FC236}">
                      <a16:creationId xmlns:a16="http://schemas.microsoft.com/office/drawing/2014/main" id="{7FD63C46-020C-41AB-9E8B-6041B05788C9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5">
                  <a:duotone>
                    <a:schemeClr val="accent5">
                      <a:shade val="45000"/>
                      <a:satMod val="135000"/>
                    </a:schemeClr>
                    <a:prstClr val="white"/>
                  </a:duotone>
                </a:blip>
                <a:srcRect/>
                <a:stretch>
                  <a:fillRect/>
                </a:stretch>
              </p:blipFill>
              <p:spPr bwMode="auto">
                <a:xfrm>
                  <a:off x="5499629" y="5002258"/>
                  <a:ext cx="1125143" cy="55950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92" name="Text Box 15">
                  <a:extLst>
                    <a:ext uri="{FF2B5EF4-FFF2-40B4-BE49-F238E27FC236}">
                      <a16:creationId xmlns:a16="http://schemas.microsoft.com/office/drawing/2014/main" id="{364CC4AA-935E-42B8-9845-21E853BF61C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577658" y="5138738"/>
                  <a:ext cx="953816" cy="311264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square">
                  <a:spAutoFit/>
                </a:bodyPr>
                <a:lstStyle/>
                <a:p>
                  <a:pPr marL="171450" indent="-171450" algn="ctr">
                    <a:lnSpc>
                      <a:spcPct val="90000"/>
                    </a:lnSpc>
                    <a:spcBef>
                      <a:spcPct val="50000"/>
                    </a:spcBef>
                    <a:buClr>
                      <a:srgbClr val="DDDDDD"/>
                    </a:buClr>
                  </a:pPr>
                  <a:r>
                    <a:rPr lang="en-US" altLang="zh-CN" sz="1000" b="1" dirty="0">
                      <a:solidFill>
                        <a:srgbClr val="00B0F0"/>
                      </a:solidFill>
                      <a:latin typeface="Century Gothic" charset="0"/>
                      <a:ea typeface="Century Gothic" charset="0"/>
                      <a:cs typeface="Century Gothic" charset="0"/>
                    </a:rPr>
                    <a:t>WAN</a:t>
                  </a:r>
                </a:p>
              </p:txBody>
            </p:sp>
            <p:sp>
              <p:nvSpPr>
                <p:cNvPr id="93" name="Text Box 18">
                  <a:extLst>
                    <a:ext uri="{FF2B5EF4-FFF2-40B4-BE49-F238E27FC236}">
                      <a16:creationId xmlns:a16="http://schemas.microsoft.com/office/drawing/2014/main" id="{C2654F1F-2EA5-4201-A2A8-5547BC0E919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265886" y="3928629"/>
                  <a:ext cx="605388" cy="309899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en-US" altLang="zh-CN" sz="1100" b="1" dirty="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rPr>
                    <a:t>Data</a:t>
                  </a:r>
                  <a:endParaRPr lang="zh-CN" altLang="zh-CN" sz="1100" b="1" dirty="0">
                    <a:solidFill>
                      <a:schemeClr val="bg1"/>
                    </a:solidFill>
                    <a:latin typeface="Century Gothic" charset="0"/>
                    <a:ea typeface="Century Gothic" charset="0"/>
                    <a:cs typeface="Century Gothic" charset="0"/>
                  </a:endParaRPr>
                </a:p>
              </p:txBody>
            </p:sp>
            <p:sp>
              <p:nvSpPr>
                <p:cNvPr id="94" name="Freeform 20">
                  <a:extLst>
                    <a:ext uri="{FF2B5EF4-FFF2-40B4-BE49-F238E27FC236}">
                      <a16:creationId xmlns:a16="http://schemas.microsoft.com/office/drawing/2014/main" id="{4B81FC9A-4E6E-4800-B276-FF1EFF4F5150}"/>
                    </a:ext>
                  </a:extLst>
                </p:cNvPr>
                <p:cNvSpPr/>
                <p:nvPr/>
              </p:nvSpPr>
              <p:spPr bwMode="auto">
                <a:xfrm rot="21320323">
                  <a:off x="3835908" y="4073323"/>
                  <a:ext cx="4614738" cy="1008073"/>
                </a:xfrm>
                <a:custGeom>
                  <a:avLst/>
                  <a:gdLst>
                    <a:gd name="T0" fmla="*/ 4612 w 2832"/>
                    <a:gd name="T1" fmla="*/ 6659 h 552"/>
                    <a:gd name="T2" fmla="*/ 2190 w 2832"/>
                    <a:gd name="T3" fmla="*/ 289 h 552"/>
                    <a:gd name="T4" fmla="*/ 0 w 2832"/>
                    <a:gd name="T5" fmla="*/ 4927 h 552"/>
                    <a:gd name="T6" fmla="*/ 0 60000 65536"/>
                    <a:gd name="T7" fmla="*/ 0 60000 65536"/>
                    <a:gd name="T8" fmla="*/ 0 60000 65536"/>
                    <a:gd name="T9" fmla="*/ 0 w 2832"/>
                    <a:gd name="T10" fmla="*/ 0 h 552"/>
                    <a:gd name="T11" fmla="*/ 2832 w 2832"/>
                    <a:gd name="T12" fmla="*/ 552 h 55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2832" h="552">
                      <a:moveTo>
                        <a:pt x="2832" y="552"/>
                      </a:moveTo>
                      <a:cubicBezTo>
                        <a:pt x="2324" y="300"/>
                        <a:pt x="1816" y="48"/>
                        <a:pt x="1344" y="24"/>
                      </a:cubicBezTo>
                      <a:cubicBezTo>
                        <a:pt x="872" y="0"/>
                        <a:pt x="436" y="204"/>
                        <a:pt x="0" y="408"/>
                      </a:cubicBezTo>
                    </a:path>
                  </a:pathLst>
                </a:custGeom>
                <a:noFill/>
                <a:ln w="12700">
                  <a:solidFill>
                    <a:srgbClr val="05B0EF"/>
                  </a:solidFill>
                  <a:prstDash val="dash"/>
                  <a:round/>
                  <a:tailEnd type="triangle" w="med" len="med"/>
                </a:ln>
              </p:spPr>
              <p:txBody>
                <a:bodyPr wrap="none" anchor="ctr"/>
                <a:lstStyle/>
                <a:p>
                  <a:endParaRPr lang="zh-CN" altLang="en-US" sz="1100">
                    <a:solidFill>
                      <a:schemeClr val="bg1"/>
                    </a:solidFill>
                    <a:latin typeface="Century Gothic" charset="0"/>
                    <a:ea typeface="Century Gothic" charset="0"/>
                    <a:cs typeface="Century Gothic" charset="0"/>
                  </a:endParaRPr>
                </a:p>
              </p:txBody>
            </p:sp>
            <p:sp>
              <p:nvSpPr>
                <p:cNvPr id="95" name="Text Box 22">
                  <a:extLst>
                    <a:ext uri="{FF2B5EF4-FFF2-40B4-BE49-F238E27FC236}">
                      <a16:creationId xmlns:a16="http://schemas.microsoft.com/office/drawing/2014/main" id="{022B8D4D-FBEA-4E5C-BE3E-77822B87E7ED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3207885" y="3939474"/>
                  <a:ext cx="793158" cy="309846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square">
                  <a:spAutoFit/>
                </a:bodyPr>
                <a:lstStyle/>
                <a:p>
                  <a:pPr algn="ctr"/>
                  <a:r>
                    <a:rPr lang="en-US" altLang="zh-CN" sz="1100" b="1" dirty="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rPr>
                    <a:t>Data</a:t>
                  </a:r>
                  <a:endParaRPr lang="zh-CN" altLang="zh-CN" sz="1100" b="1">
                    <a:solidFill>
                      <a:schemeClr val="bg1"/>
                    </a:solidFill>
                    <a:latin typeface="Century Gothic" charset="0"/>
                    <a:ea typeface="Century Gothic" charset="0"/>
                    <a:cs typeface="Century Gothic" charset="0"/>
                  </a:endParaRPr>
                </a:p>
              </p:txBody>
            </p:sp>
            <p:pic>
              <p:nvPicPr>
                <p:cNvPr id="96" name="Picture 23" descr="icon_database">
                  <a:extLst>
                    <a:ext uri="{FF2B5EF4-FFF2-40B4-BE49-F238E27FC236}">
                      <a16:creationId xmlns:a16="http://schemas.microsoft.com/office/drawing/2014/main" id="{9033F0FF-0736-4331-BE1F-0B64AA66A5E0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>
                  <a:duotone>
                    <a:schemeClr val="accent1">
                      <a:shade val="45000"/>
                      <a:satMod val="135000"/>
                    </a:schemeClr>
                    <a:prstClr val="white"/>
                  </a:duotone>
                </a:blip>
                <a:srcRect/>
                <a:stretch>
                  <a:fillRect/>
                </a:stretch>
              </p:blipFill>
              <p:spPr bwMode="auto">
                <a:xfrm>
                  <a:off x="4639581" y="5525140"/>
                  <a:ext cx="476196" cy="49800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7" name="Picture 24" descr="icon_database">
                  <a:extLst>
                    <a:ext uri="{FF2B5EF4-FFF2-40B4-BE49-F238E27FC236}">
                      <a16:creationId xmlns:a16="http://schemas.microsoft.com/office/drawing/2014/main" id="{745C4544-E499-4C39-ABEC-D4BC0B245F31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>
                  <a:duotone>
                    <a:schemeClr val="accent1">
                      <a:shade val="45000"/>
                      <a:satMod val="135000"/>
                    </a:schemeClr>
                    <a:prstClr val="white"/>
                  </a:duotone>
                </a:blip>
                <a:srcRect/>
                <a:stretch>
                  <a:fillRect/>
                </a:stretch>
              </p:blipFill>
              <p:spPr bwMode="auto">
                <a:xfrm>
                  <a:off x="7119703" y="5548050"/>
                  <a:ext cx="476195" cy="49800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8" name="Picture 25" descr="icon_dataPiece">
                  <a:extLst>
                    <a:ext uri="{FF2B5EF4-FFF2-40B4-BE49-F238E27FC236}">
                      <a16:creationId xmlns:a16="http://schemas.microsoft.com/office/drawing/2014/main" id="{42CF131D-6DFF-44AC-B605-EB813E542DF5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7"/>
                <a:srcRect/>
                <a:stretch>
                  <a:fillRect/>
                </a:stretch>
              </p:blipFill>
              <p:spPr bwMode="auto">
                <a:xfrm>
                  <a:off x="5560383" y="4409144"/>
                  <a:ext cx="181765" cy="14590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99" name="Freeform 26">
                  <a:extLst>
                    <a:ext uri="{FF2B5EF4-FFF2-40B4-BE49-F238E27FC236}">
                      <a16:creationId xmlns:a16="http://schemas.microsoft.com/office/drawing/2014/main" id="{CAD0BC62-5DAC-493F-BF18-F317F4EFCAE4}"/>
                    </a:ext>
                  </a:extLst>
                </p:cNvPr>
                <p:cNvSpPr/>
                <p:nvPr/>
              </p:nvSpPr>
              <p:spPr bwMode="auto">
                <a:xfrm>
                  <a:off x="5163847" y="4584593"/>
                  <a:ext cx="1816151" cy="207403"/>
                </a:xfrm>
                <a:custGeom>
                  <a:avLst/>
                  <a:gdLst>
                    <a:gd name="T0" fmla="*/ 0 w 1776"/>
                    <a:gd name="T1" fmla="*/ 2147483647 h 192"/>
                    <a:gd name="T2" fmla="*/ 2147483647 w 1776"/>
                    <a:gd name="T3" fmla="*/ 0 h 192"/>
                    <a:gd name="T4" fmla="*/ 2147483647 w 1776"/>
                    <a:gd name="T5" fmla="*/ 2147483647 h 192"/>
                    <a:gd name="T6" fmla="*/ 0 60000 65536"/>
                    <a:gd name="T7" fmla="*/ 0 60000 65536"/>
                    <a:gd name="T8" fmla="*/ 0 60000 65536"/>
                    <a:gd name="T9" fmla="*/ 0 w 1776"/>
                    <a:gd name="T10" fmla="*/ 0 h 192"/>
                    <a:gd name="T11" fmla="*/ 1776 w 1776"/>
                    <a:gd name="T12" fmla="*/ 192 h 19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776" h="192">
                      <a:moveTo>
                        <a:pt x="0" y="192"/>
                      </a:moveTo>
                      <a:cubicBezTo>
                        <a:pt x="308" y="96"/>
                        <a:pt x="616" y="0"/>
                        <a:pt x="912" y="0"/>
                      </a:cubicBezTo>
                      <a:cubicBezTo>
                        <a:pt x="1208" y="0"/>
                        <a:pt x="1492" y="96"/>
                        <a:pt x="1776" y="192"/>
                      </a:cubicBezTo>
                    </a:path>
                  </a:pathLst>
                </a:custGeom>
                <a:noFill/>
                <a:ln w="12700">
                  <a:solidFill>
                    <a:srgbClr val="05B0EF"/>
                  </a:solidFill>
                  <a:prstDash val="dash"/>
                  <a:round/>
                  <a:tailEnd type="triangle" w="med" len="med"/>
                </a:ln>
              </p:spPr>
              <p:txBody>
                <a:bodyPr wrap="none" anchor="ctr"/>
                <a:lstStyle/>
                <a:p>
                  <a:endParaRPr lang="zh-CN" altLang="en-US" sz="1100">
                    <a:solidFill>
                      <a:schemeClr val="bg1"/>
                    </a:solidFill>
                    <a:latin typeface="Century Gothic" charset="0"/>
                    <a:ea typeface="Century Gothic" charset="0"/>
                    <a:cs typeface="Century Gothic" charset="0"/>
                  </a:endParaRPr>
                </a:p>
              </p:txBody>
            </p:sp>
            <p:pic>
              <p:nvPicPr>
                <p:cNvPr id="100" name="Picture 27" descr="icon_dataPiece">
                  <a:extLst>
                    <a:ext uri="{FF2B5EF4-FFF2-40B4-BE49-F238E27FC236}">
                      <a16:creationId xmlns:a16="http://schemas.microsoft.com/office/drawing/2014/main" id="{26811ED9-8674-4FF4-A0CB-F476233C6F08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7"/>
                <a:srcRect/>
                <a:stretch>
                  <a:fillRect/>
                </a:stretch>
              </p:blipFill>
              <p:spPr bwMode="auto">
                <a:xfrm>
                  <a:off x="6102913" y="4365745"/>
                  <a:ext cx="181766" cy="14590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1" name="Picture 28" descr="icon_dataPiece">
                  <a:extLst>
                    <a:ext uri="{FF2B5EF4-FFF2-40B4-BE49-F238E27FC236}">
                      <a16:creationId xmlns:a16="http://schemas.microsoft.com/office/drawing/2014/main" id="{7664A87F-E0D2-4261-A122-9B9CD4D2C41F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7"/>
                <a:srcRect/>
                <a:stretch>
                  <a:fillRect/>
                </a:stretch>
              </p:blipFill>
              <p:spPr bwMode="auto">
                <a:xfrm>
                  <a:off x="6628016" y="4465962"/>
                  <a:ext cx="181765" cy="14590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2" name="Picture 29" descr="icon_dataPiece">
                  <a:extLst>
                    <a:ext uri="{FF2B5EF4-FFF2-40B4-BE49-F238E27FC236}">
                      <a16:creationId xmlns:a16="http://schemas.microsoft.com/office/drawing/2014/main" id="{D7682A02-5F8D-466A-A3CD-DABB0DBFE95E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7"/>
                <a:srcRect/>
                <a:stretch>
                  <a:fillRect/>
                </a:stretch>
              </p:blipFill>
              <p:spPr bwMode="auto">
                <a:xfrm>
                  <a:off x="7144746" y="4815471"/>
                  <a:ext cx="181766" cy="14590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103" name="Rectangle 30">
                  <a:extLst>
                    <a:ext uri="{FF2B5EF4-FFF2-40B4-BE49-F238E27FC236}">
                      <a16:creationId xmlns:a16="http://schemas.microsoft.com/office/drawing/2014/main" id="{AB383E98-2CBC-43FF-B435-15ACE20477B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5097091" y="4549624"/>
                  <a:ext cx="172752" cy="138670"/>
                </a:xfrm>
                <a:prstGeom prst="rect">
                  <a:avLst/>
                </a:prstGeom>
                <a:solidFill>
                  <a:srgbClr val="05B0EF"/>
                </a:solidFill>
                <a:ln w="19050">
                  <a:noFill/>
                  <a:miter lim="800000"/>
                </a:ln>
              </p:spPr>
              <p:txBody>
                <a:bodyPr wrap="none" anchor="ctr"/>
                <a:lstStyle/>
                <a:p>
                  <a:endParaRPr lang="zh-CN" altLang="zh-CN" sz="1100">
                    <a:solidFill>
                      <a:schemeClr val="bg1"/>
                    </a:solidFill>
                    <a:latin typeface="Century Gothic" charset="0"/>
                    <a:ea typeface="Century Gothic" charset="0"/>
                    <a:cs typeface="Century Gothic" charset="0"/>
                  </a:endParaRPr>
                </a:p>
              </p:txBody>
            </p:sp>
            <p:pic>
              <p:nvPicPr>
                <p:cNvPr id="104" name="Picture 31" descr="icon_dataPiece">
                  <a:extLst>
                    <a:ext uri="{FF2B5EF4-FFF2-40B4-BE49-F238E27FC236}">
                      <a16:creationId xmlns:a16="http://schemas.microsoft.com/office/drawing/2014/main" id="{5D4C1322-E90C-4CFE-8905-4D7F7A3AC16F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7"/>
                <a:srcRect/>
                <a:stretch>
                  <a:fillRect/>
                </a:stretch>
              </p:blipFill>
              <p:spPr bwMode="auto">
                <a:xfrm>
                  <a:off x="7439669" y="5593872"/>
                  <a:ext cx="91634" cy="7355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5" name="Picture 32" descr="icon_dataPiece">
                  <a:extLst>
                    <a:ext uri="{FF2B5EF4-FFF2-40B4-BE49-F238E27FC236}">
                      <a16:creationId xmlns:a16="http://schemas.microsoft.com/office/drawing/2014/main" id="{DB0D7885-5323-4F0E-8C03-AB59F3A58AD5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7"/>
                <a:srcRect/>
                <a:stretch>
                  <a:fillRect/>
                </a:stretch>
              </p:blipFill>
              <p:spPr bwMode="auto">
                <a:xfrm>
                  <a:off x="7412630" y="5829009"/>
                  <a:ext cx="91634" cy="7355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6" name="Picture 33" descr="icon_dataPiece">
                  <a:extLst>
                    <a:ext uri="{FF2B5EF4-FFF2-40B4-BE49-F238E27FC236}">
                      <a16:creationId xmlns:a16="http://schemas.microsoft.com/office/drawing/2014/main" id="{19F5E588-5098-4AD0-8979-BAD8F9B385AF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7"/>
                <a:srcRect/>
                <a:stretch>
                  <a:fillRect/>
                </a:stretch>
              </p:blipFill>
              <p:spPr bwMode="auto">
                <a:xfrm>
                  <a:off x="7205327" y="5876036"/>
                  <a:ext cx="91634" cy="7355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7" name="Picture 34" descr="icon_dataPiece">
                  <a:extLst>
                    <a:ext uri="{FF2B5EF4-FFF2-40B4-BE49-F238E27FC236}">
                      <a16:creationId xmlns:a16="http://schemas.microsoft.com/office/drawing/2014/main" id="{B5349E4D-5125-4B33-BDCE-05280C57F0EA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7"/>
                <a:srcRect/>
                <a:stretch>
                  <a:fillRect/>
                </a:stretch>
              </p:blipFill>
              <p:spPr bwMode="auto">
                <a:xfrm>
                  <a:off x="7047597" y="5608342"/>
                  <a:ext cx="91633" cy="73556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8" name="Picture 35" descr="icon_dataPiece">
                  <a:extLst>
                    <a:ext uri="{FF2B5EF4-FFF2-40B4-BE49-F238E27FC236}">
                      <a16:creationId xmlns:a16="http://schemas.microsoft.com/office/drawing/2014/main" id="{CA26F1E2-4F8A-4B22-B3C6-CE30AECB42FE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7"/>
                <a:srcRect/>
                <a:stretch>
                  <a:fillRect/>
                </a:stretch>
              </p:blipFill>
              <p:spPr bwMode="auto">
                <a:xfrm>
                  <a:off x="6925919" y="5857949"/>
                  <a:ext cx="91634" cy="7355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9" name="Picture 36" descr="icon_file">
                  <a:extLst>
                    <a:ext uri="{FF2B5EF4-FFF2-40B4-BE49-F238E27FC236}">
                      <a16:creationId xmlns:a16="http://schemas.microsoft.com/office/drawing/2014/main" id="{811883D7-4E75-4F2D-995D-D082C2A1A270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7125394" y="4719976"/>
                  <a:ext cx="241087" cy="25256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10" name="Picture 37" descr="icon_file">
                  <a:extLst>
                    <a:ext uri="{FF2B5EF4-FFF2-40B4-BE49-F238E27FC236}">
                      <a16:creationId xmlns:a16="http://schemas.microsoft.com/office/drawing/2014/main" id="{B854CB62-0687-4BC5-98EA-6D6E030F3CF8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1995722" y="4464145"/>
                  <a:ext cx="243464" cy="2550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11" name="Picture 38" descr="icon_file">
                  <a:extLst>
                    <a:ext uri="{FF2B5EF4-FFF2-40B4-BE49-F238E27FC236}">
                      <a16:creationId xmlns:a16="http://schemas.microsoft.com/office/drawing/2014/main" id="{EEEC55CD-9C31-4F3E-87C5-7B7803A1745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2438870" y="4268041"/>
                  <a:ext cx="243464" cy="2550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12" name="Picture 40" descr="icon_file">
                  <a:extLst>
                    <a:ext uri="{FF2B5EF4-FFF2-40B4-BE49-F238E27FC236}">
                      <a16:creationId xmlns:a16="http://schemas.microsoft.com/office/drawing/2014/main" id="{7B6CA5CC-25D8-4C6E-BDDA-C41F2DD933B5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2865320" y="4061263"/>
                  <a:ext cx="243464" cy="2550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113" name="Text Box 41">
                  <a:extLst>
                    <a:ext uri="{FF2B5EF4-FFF2-40B4-BE49-F238E27FC236}">
                      <a16:creationId xmlns:a16="http://schemas.microsoft.com/office/drawing/2014/main" id="{57B1E5DB-B002-4614-85C4-786D890D9E50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2379554" y="5578072"/>
                  <a:ext cx="1608847" cy="273393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>
                  <a:spAutoFit/>
                </a:bodyPr>
                <a:lstStyle/>
                <a:p>
                  <a:pPr marL="171450" indent="-171450">
                    <a:lnSpc>
                      <a:spcPct val="90000"/>
                    </a:lnSpc>
                    <a:spcBef>
                      <a:spcPct val="50000"/>
                    </a:spcBef>
                    <a:buClr>
                      <a:srgbClr val="DDDDDD"/>
                    </a:buClr>
                  </a:pPr>
                  <a:r>
                    <a:rPr lang="en-US" altLang="zh-CN" sz="1000" b="1" dirty="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rPr>
                    <a:t>Date center</a:t>
                  </a:r>
                  <a:endParaRPr lang="zh-CN" altLang="zh-CN" sz="1000" b="1">
                    <a:solidFill>
                      <a:schemeClr val="bg1"/>
                    </a:solidFill>
                    <a:latin typeface="Century Gothic" charset="0"/>
                    <a:ea typeface="Century Gothic" charset="0"/>
                    <a:cs typeface="Century Gothic" charset="0"/>
                  </a:endParaRPr>
                </a:p>
              </p:txBody>
            </p:sp>
            <p:sp>
              <p:nvSpPr>
                <p:cNvPr id="114" name="Text Box 42">
                  <a:extLst>
                    <a:ext uri="{FF2B5EF4-FFF2-40B4-BE49-F238E27FC236}">
                      <a16:creationId xmlns:a16="http://schemas.microsoft.com/office/drawing/2014/main" id="{F01ED445-B10F-4898-8C4B-2F428A59B44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612215" y="5550979"/>
                  <a:ext cx="1485669" cy="273393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>
                  <a:spAutoFit/>
                </a:bodyPr>
                <a:lstStyle/>
                <a:p>
                  <a:pPr marL="171450" indent="-171450">
                    <a:lnSpc>
                      <a:spcPct val="90000"/>
                    </a:lnSpc>
                    <a:spcBef>
                      <a:spcPct val="50000"/>
                    </a:spcBef>
                    <a:buClr>
                      <a:srgbClr val="DDDDDD"/>
                    </a:buClr>
                  </a:pPr>
                  <a:r>
                    <a:rPr lang="en-US" altLang="zh-CN" sz="1000" b="1" dirty="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rPr>
                    <a:t>Branch Office</a:t>
                  </a:r>
                  <a:endParaRPr lang="zh-CN" altLang="en-US" sz="1000" b="1">
                    <a:solidFill>
                      <a:schemeClr val="bg1"/>
                    </a:solidFill>
                    <a:latin typeface="Century Gothic" charset="0"/>
                    <a:ea typeface="Century Gothic" charset="0"/>
                    <a:cs typeface="Century Gothic" charset="0"/>
                  </a:endParaRPr>
                </a:p>
              </p:txBody>
            </p:sp>
            <p:grpSp>
              <p:nvGrpSpPr>
                <p:cNvPr id="115" name="Group 43">
                  <a:extLst>
                    <a:ext uri="{FF2B5EF4-FFF2-40B4-BE49-F238E27FC236}">
                      <a16:creationId xmlns:a16="http://schemas.microsoft.com/office/drawing/2014/main" id="{6B79CF67-2176-49FB-A578-2C3A82FF1D40}"/>
                    </a:ext>
                  </a:extLst>
                </p:cNvPr>
                <p:cNvGrpSpPr/>
                <p:nvPr/>
              </p:nvGrpSpPr>
              <p:grpSpPr bwMode="auto">
                <a:xfrm>
                  <a:off x="7038584" y="5428673"/>
                  <a:ext cx="654956" cy="636678"/>
                  <a:chOff x="0" y="0"/>
                  <a:chExt cx="436" cy="528"/>
                </a:xfrm>
              </p:grpSpPr>
              <p:sp>
                <p:nvSpPr>
                  <p:cNvPr id="191" name="Rectangle 45">
                    <a:extLst>
                      <a:ext uri="{FF2B5EF4-FFF2-40B4-BE49-F238E27FC236}">
                        <a16:creationId xmlns:a16="http://schemas.microsoft.com/office/drawing/2014/main" id="{BAAE5371-9A06-4234-9A89-8F19F572768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96" y="0"/>
                    <a:ext cx="48" cy="48"/>
                  </a:xfrm>
                  <a:prstGeom prst="rect">
                    <a:avLst/>
                  </a:prstGeom>
                  <a:solidFill>
                    <a:srgbClr val="05B0EF"/>
                  </a:solidFill>
                  <a:ln w="12700">
                    <a:solidFill>
                      <a:srgbClr val="4D4D4D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endParaRPr lang="zh-CN" altLang="zh-CN" sz="110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endParaRPr>
                  </a:p>
                </p:txBody>
              </p:sp>
              <p:sp>
                <p:nvSpPr>
                  <p:cNvPr id="192" name="Rectangle 46">
                    <a:extLst>
                      <a:ext uri="{FF2B5EF4-FFF2-40B4-BE49-F238E27FC236}">
                        <a16:creationId xmlns:a16="http://schemas.microsoft.com/office/drawing/2014/main" id="{0CD4E1D2-3457-482C-9A86-F6FE46DE4C2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0" y="48"/>
                    <a:ext cx="48" cy="48"/>
                  </a:xfrm>
                  <a:prstGeom prst="rect">
                    <a:avLst/>
                  </a:prstGeom>
                  <a:solidFill>
                    <a:srgbClr val="05B0EF"/>
                  </a:solidFill>
                  <a:ln w="12700">
                    <a:solidFill>
                      <a:srgbClr val="4D4D4D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endParaRPr lang="zh-CN" altLang="zh-CN" sz="110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endParaRPr>
                  </a:p>
                </p:txBody>
              </p:sp>
              <p:sp>
                <p:nvSpPr>
                  <p:cNvPr id="193" name="Rectangle 47">
                    <a:extLst>
                      <a:ext uri="{FF2B5EF4-FFF2-40B4-BE49-F238E27FC236}">
                        <a16:creationId xmlns:a16="http://schemas.microsoft.com/office/drawing/2014/main" id="{78D16EC8-BE9B-4DA4-B443-BBF56B90FB6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44" y="96"/>
                    <a:ext cx="48" cy="48"/>
                  </a:xfrm>
                  <a:prstGeom prst="rect">
                    <a:avLst/>
                  </a:prstGeom>
                  <a:solidFill>
                    <a:srgbClr val="05B0EF"/>
                  </a:solidFill>
                  <a:ln w="12700">
                    <a:solidFill>
                      <a:srgbClr val="4D4D4D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endParaRPr lang="zh-CN" altLang="zh-CN" sz="110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endParaRPr>
                  </a:p>
                </p:txBody>
              </p:sp>
              <p:sp>
                <p:nvSpPr>
                  <p:cNvPr id="194" name="Rectangle 48">
                    <a:extLst>
                      <a:ext uri="{FF2B5EF4-FFF2-40B4-BE49-F238E27FC236}">
                        <a16:creationId xmlns:a16="http://schemas.microsoft.com/office/drawing/2014/main" id="{85EC3106-A7E5-4F61-82A8-60DB7EBE304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240" y="96"/>
                    <a:ext cx="48" cy="48"/>
                  </a:xfrm>
                  <a:prstGeom prst="rect">
                    <a:avLst/>
                  </a:prstGeom>
                  <a:solidFill>
                    <a:srgbClr val="05B0EF"/>
                  </a:solidFill>
                  <a:ln w="12700">
                    <a:solidFill>
                      <a:srgbClr val="4D4D4D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endParaRPr lang="zh-CN" altLang="zh-CN" sz="110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endParaRPr>
                  </a:p>
                </p:txBody>
              </p:sp>
              <p:sp>
                <p:nvSpPr>
                  <p:cNvPr id="195" name="Rectangle 49">
                    <a:extLst>
                      <a:ext uri="{FF2B5EF4-FFF2-40B4-BE49-F238E27FC236}">
                        <a16:creationId xmlns:a16="http://schemas.microsoft.com/office/drawing/2014/main" id="{D140E999-F8B1-4E07-9723-548E5BDF44B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88" y="240"/>
                    <a:ext cx="48" cy="48"/>
                  </a:xfrm>
                  <a:prstGeom prst="rect">
                    <a:avLst/>
                  </a:prstGeom>
                  <a:solidFill>
                    <a:srgbClr val="05B0EF"/>
                  </a:solidFill>
                  <a:ln w="12700">
                    <a:solidFill>
                      <a:srgbClr val="4D4D4D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endParaRPr lang="zh-CN" altLang="zh-CN" sz="110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endParaRPr>
                  </a:p>
                </p:txBody>
              </p:sp>
              <p:sp>
                <p:nvSpPr>
                  <p:cNvPr id="196" name="Rectangle 50">
                    <a:extLst>
                      <a:ext uri="{FF2B5EF4-FFF2-40B4-BE49-F238E27FC236}">
                        <a16:creationId xmlns:a16="http://schemas.microsoft.com/office/drawing/2014/main" id="{4BE8244A-BAE4-45BD-B6C6-9F24E52EDD9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92" y="192"/>
                    <a:ext cx="48" cy="48"/>
                  </a:xfrm>
                  <a:prstGeom prst="rect">
                    <a:avLst/>
                  </a:prstGeom>
                  <a:solidFill>
                    <a:srgbClr val="05B0EF"/>
                  </a:solidFill>
                  <a:ln w="12700">
                    <a:solidFill>
                      <a:srgbClr val="4D4D4D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endParaRPr lang="zh-CN" altLang="zh-CN" sz="110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endParaRPr>
                  </a:p>
                </p:txBody>
              </p:sp>
              <p:sp>
                <p:nvSpPr>
                  <p:cNvPr id="197" name="Rectangle 51">
                    <a:extLst>
                      <a:ext uri="{FF2B5EF4-FFF2-40B4-BE49-F238E27FC236}">
                        <a16:creationId xmlns:a16="http://schemas.microsoft.com/office/drawing/2014/main" id="{FBAC3CE8-F1A7-48D2-8C88-34C2E3A8E26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8" y="244"/>
                    <a:ext cx="48" cy="48"/>
                  </a:xfrm>
                  <a:prstGeom prst="rect">
                    <a:avLst/>
                  </a:prstGeom>
                  <a:solidFill>
                    <a:srgbClr val="05B0EF"/>
                  </a:solidFill>
                  <a:ln w="12700">
                    <a:solidFill>
                      <a:srgbClr val="4D4D4D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endParaRPr lang="zh-CN" altLang="zh-CN" sz="110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endParaRPr>
                  </a:p>
                </p:txBody>
              </p:sp>
              <p:sp>
                <p:nvSpPr>
                  <p:cNvPr id="198" name="Rectangle 52">
                    <a:extLst>
                      <a:ext uri="{FF2B5EF4-FFF2-40B4-BE49-F238E27FC236}">
                        <a16:creationId xmlns:a16="http://schemas.microsoft.com/office/drawing/2014/main" id="{E3CD055A-B316-4E83-87A1-CE0B4A4706D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12" y="340"/>
                    <a:ext cx="48" cy="48"/>
                  </a:xfrm>
                  <a:prstGeom prst="rect">
                    <a:avLst/>
                  </a:prstGeom>
                  <a:solidFill>
                    <a:srgbClr val="05B0EF"/>
                  </a:solidFill>
                  <a:ln w="12700">
                    <a:solidFill>
                      <a:srgbClr val="4D4D4D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endParaRPr lang="zh-CN" altLang="zh-CN" sz="110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endParaRPr>
                  </a:p>
                </p:txBody>
              </p:sp>
              <p:sp>
                <p:nvSpPr>
                  <p:cNvPr id="199" name="Rectangle 53">
                    <a:extLst>
                      <a:ext uri="{FF2B5EF4-FFF2-40B4-BE49-F238E27FC236}">
                        <a16:creationId xmlns:a16="http://schemas.microsoft.com/office/drawing/2014/main" id="{505A19B6-69B3-4B96-8C9C-5CCDC96E17D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92" y="288"/>
                    <a:ext cx="48" cy="48"/>
                  </a:xfrm>
                  <a:prstGeom prst="rect">
                    <a:avLst/>
                  </a:prstGeom>
                  <a:solidFill>
                    <a:srgbClr val="05B0EF"/>
                  </a:solidFill>
                  <a:ln w="12700">
                    <a:solidFill>
                      <a:srgbClr val="4D4D4D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endParaRPr lang="zh-CN" altLang="zh-CN" sz="110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endParaRPr>
                  </a:p>
                </p:txBody>
              </p:sp>
              <p:sp>
                <p:nvSpPr>
                  <p:cNvPr id="200" name="Rectangle 54">
                    <a:extLst>
                      <a:ext uri="{FF2B5EF4-FFF2-40B4-BE49-F238E27FC236}">
                        <a16:creationId xmlns:a16="http://schemas.microsoft.com/office/drawing/2014/main" id="{2C5D4105-2C8E-41E6-AE3D-733E76FC2F7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244" y="480"/>
                    <a:ext cx="48" cy="48"/>
                  </a:xfrm>
                  <a:prstGeom prst="rect">
                    <a:avLst/>
                  </a:prstGeom>
                  <a:solidFill>
                    <a:srgbClr val="05B0EF"/>
                  </a:solidFill>
                  <a:ln w="12700">
                    <a:solidFill>
                      <a:srgbClr val="4D4D4D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endParaRPr lang="zh-CN" altLang="zh-CN" sz="110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endParaRPr>
                  </a:p>
                </p:txBody>
              </p:sp>
              <p:sp>
                <p:nvSpPr>
                  <p:cNvPr id="201" name="Rectangle 55">
                    <a:extLst>
                      <a:ext uri="{FF2B5EF4-FFF2-40B4-BE49-F238E27FC236}">
                        <a16:creationId xmlns:a16="http://schemas.microsoft.com/office/drawing/2014/main" id="{511FD605-4BD7-47BF-BD67-15FB3B3CB7B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88" y="432"/>
                    <a:ext cx="48" cy="48"/>
                  </a:xfrm>
                  <a:prstGeom prst="rect">
                    <a:avLst/>
                  </a:prstGeom>
                  <a:solidFill>
                    <a:srgbClr val="05B0EF"/>
                  </a:solidFill>
                  <a:ln w="12700">
                    <a:solidFill>
                      <a:srgbClr val="4D4D4D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endParaRPr lang="zh-CN" altLang="zh-CN" sz="110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endParaRPr>
                  </a:p>
                </p:txBody>
              </p:sp>
            </p:grpSp>
            <p:grpSp>
              <p:nvGrpSpPr>
                <p:cNvPr id="116" name="Group 56">
                  <a:extLst>
                    <a:ext uri="{FF2B5EF4-FFF2-40B4-BE49-F238E27FC236}">
                      <a16:creationId xmlns:a16="http://schemas.microsoft.com/office/drawing/2014/main" id="{B818DC32-49EA-4FE7-812A-B6383A7A5357}"/>
                    </a:ext>
                  </a:extLst>
                </p:cNvPr>
                <p:cNvGrpSpPr/>
                <p:nvPr/>
              </p:nvGrpSpPr>
              <p:grpSpPr bwMode="auto">
                <a:xfrm>
                  <a:off x="4549450" y="5429879"/>
                  <a:ext cx="654956" cy="636678"/>
                  <a:chOff x="0" y="0"/>
                  <a:chExt cx="436" cy="528"/>
                </a:xfrm>
              </p:grpSpPr>
              <p:sp>
                <p:nvSpPr>
                  <p:cNvPr id="126" name="Rectangle 58">
                    <a:extLst>
                      <a:ext uri="{FF2B5EF4-FFF2-40B4-BE49-F238E27FC236}">
                        <a16:creationId xmlns:a16="http://schemas.microsoft.com/office/drawing/2014/main" id="{42193F06-AFBC-4DF5-8F86-6BCA567DEC6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96" y="0"/>
                    <a:ext cx="48" cy="48"/>
                  </a:xfrm>
                  <a:prstGeom prst="rect">
                    <a:avLst/>
                  </a:prstGeom>
                  <a:solidFill>
                    <a:srgbClr val="05B0EF"/>
                  </a:solidFill>
                  <a:ln w="12700">
                    <a:solidFill>
                      <a:srgbClr val="4D4D4D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endParaRPr lang="zh-CN" altLang="zh-CN" sz="110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endParaRPr>
                  </a:p>
                </p:txBody>
              </p:sp>
              <p:sp>
                <p:nvSpPr>
                  <p:cNvPr id="127" name="Rectangle 59">
                    <a:extLst>
                      <a:ext uri="{FF2B5EF4-FFF2-40B4-BE49-F238E27FC236}">
                        <a16:creationId xmlns:a16="http://schemas.microsoft.com/office/drawing/2014/main" id="{B8140950-6A1F-4F4A-BEAF-0CBA1FAA0B3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0" y="48"/>
                    <a:ext cx="48" cy="48"/>
                  </a:xfrm>
                  <a:prstGeom prst="rect">
                    <a:avLst/>
                  </a:prstGeom>
                  <a:solidFill>
                    <a:srgbClr val="05B0EF"/>
                  </a:solidFill>
                  <a:ln w="12700">
                    <a:solidFill>
                      <a:srgbClr val="4D4D4D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endParaRPr lang="zh-CN" altLang="zh-CN" sz="110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endParaRPr>
                  </a:p>
                </p:txBody>
              </p:sp>
              <p:sp>
                <p:nvSpPr>
                  <p:cNvPr id="128" name="Rectangle 60">
                    <a:extLst>
                      <a:ext uri="{FF2B5EF4-FFF2-40B4-BE49-F238E27FC236}">
                        <a16:creationId xmlns:a16="http://schemas.microsoft.com/office/drawing/2014/main" id="{93DC80B5-D6AC-45AA-8E34-904CFDA9EAD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44" y="96"/>
                    <a:ext cx="48" cy="48"/>
                  </a:xfrm>
                  <a:prstGeom prst="rect">
                    <a:avLst/>
                  </a:prstGeom>
                  <a:solidFill>
                    <a:srgbClr val="05B0EF"/>
                  </a:solidFill>
                  <a:ln w="12700">
                    <a:solidFill>
                      <a:srgbClr val="4D4D4D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endParaRPr lang="zh-CN" altLang="zh-CN" sz="110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endParaRPr>
                  </a:p>
                </p:txBody>
              </p:sp>
              <p:sp>
                <p:nvSpPr>
                  <p:cNvPr id="129" name="Rectangle 61">
                    <a:extLst>
                      <a:ext uri="{FF2B5EF4-FFF2-40B4-BE49-F238E27FC236}">
                        <a16:creationId xmlns:a16="http://schemas.microsoft.com/office/drawing/2014/main" id="{153EC525-CA97-46A6-AB5F-75134C01381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240" y="96"/>
                    <a:ext cx="48" cy="48"/>
                  </a:xfrm>
                  <a:prstGeom prst="rect">
                    <a:avLst/>
                  </a:prstGeom>
                  <a:solidFill>
                    <a:srgbClr val="05B0EF"/>
                  </a:solidFill>
                  <a:ln w="12700">
                    <a:solidFill>
                      <a:srgbClr val="4D4D4D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endParaRPr lang="zh-CN" altLang="zh-CN" sz="110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endParaRPr>
                  </a:p>
                </p:txBody>
              </p:sp>
              <p:sp>
                <p:nvSpPr>
                  <p:cNvPr id="184" name="Rectangle 62">
                    <a:extLst>
                      <a:ext uri="{FF2B5EF4-FFF2-40B4-BE49-F238E27FC236}">
                        <a16:creationId xmlns:a16="http://schemas.microsoft.com/office/drawing/2014/main" id="{CA97A11B-DB0F-45C9-8ABF-7EC5A3A56E0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88" y="240"/>
                    <a:ext cx="48" cy="48"/>
                  </a:xfrm>
                  <a:prstGeom prst="rect">
                    <a:avLst/>
                  </a:prstGeom>
                  <a:solidFill>
                    <a:srgbClr val="05B0EF"/>
                  </a:solidFill>
                  <a:ln w="12700">
                    <a:solidFill>
                      <a:srgbClr val="4D4D4D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endParaRPr lang="zh-CN" altLang="zh-CN" sz="110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endParaRPr>
                  </a:p>
                </p:txBody>
              </p:sp>
              <p:sp>
                <p:nvSpPr>
                  <p:cNvPr id="185" name="Rectangle 63">
                    <a:extLst>
                      <a:ext uri="{FF2B5EF4-FFF2-40B4-BE49-F238E27FC236}">
                        <a16:creationId xmlns:a16="http://schemas.microsoft.com/office/drawing/2014/main" id="{93DE800B-7D4D-4B8B-867A-D6212553A78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92" y="192"/>
                    <a:ext cx="48" cy="48"/>
                  </a:xfrm>
                  <a:prstGeom prst="rect">
                    <a:avLst/>
                  </a:prstGeom>
                  <a:solidFill>
                    <a:srgbClr val="05B0EF"/>
                  </a:solidFill>
                  <a:ln w="12700">
                    <a:solidFill>
                      <a:srgbClr val="4D4D4D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endParaRPr lang="zh-CN" altLang="zh-CN" sz="110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endParaRPr>
                  </a:p>
                </p:txBody>
              </p:sp>
              <p:sp>
                <p:nvSpPr>
                  <p:cNvPr id="186" name="Rectangle 64">
                    <a:extLst>
                      <a:ext uri="{FF2B5EF4-FFF2-40B4-BE49-F238E27FC236}">
                        <a16:creationId xmlns:a16="http://schemas.microsoft.com/office/drawing/2014/main" id="{E0DBF679-3A51-40C0-A26B-989BA8A28A4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48" y="244"/>
                    <a:ext cx="48" cy="48"/>
                  </a:xfrm>
                  <a:prstGeom prst="rect">
                    <a:avLst/>
                  </a:prstGeom>
                  <a:solidFill>
                    <a:srgbClr val="05B0EF"/>
                  </a:solidFill>
                  <a:ln w="12700">
                    <a:solidFill>
                      <a:srgbClr val="4D4D4D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endParaRPr lang="zh-CN" altLang="zh-CN" sz="110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endParaRPr>
                  </a:p>
                </p:txBody>
              </p:sp>
              <p:sp>
                <p:nvSpPr>
                  <p:cNvPr id="187" name="Rectangle 65">
                    <a:extLst>
                      <a:ext uri="{FF2B5EF4-FFF2-40B4-BE49-F238E27FC236}">
                        <a16:creationId xmlns:a16="http://schemas.microsoft.com/office/drawing/2014/main" id="{570B7E3E-1EA6-4157-9A17-9F131CEEEFA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12" y="344"/>
                    <a:ext cx="48" cy="48"/>
                  </a:xfrm>
                  <a:prstGeom prst="rect">
                    <a:avLst/>
                  </a:prstGeom>
                  <a:solidFill>
                    <a:srgbClr val="05B0EF"/>
                  </a:solidFill>
                  <a:ln w="12700">
                    <a:solidFill>
                      <a:srgbClr val="4D4D4D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endParaRPr lang="zh-CN" altLang="zh-CN" sz="110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endParaRPr>
                  </a:p>
                </p:txBody>
              </p:sp>
              <p:sp>
                <p:nvSpPr>
                  <p:cNvPr id="188" name="Rectangle 66">
                    <a:extLst>
                      <a:ext uri="{FF2B5EF4-FFF2-40B4-BE49-F238E27FC236}">
                        <a16:creationId xmlns:a16="http://schemas.microsoft.com/office/drawing/2014/main" id="{1AA4C528-3512-42BE-AD33-E3715022ADA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192" y="288"/>
                    <a:ext cx="48" cy="48"/>
                  </a:xfrm>
                  <a:prstGeom prst="rect">
                    <a:avLst/>
                  </a:prstGeom>
                  <a:solidFill>
                    <a:srgbClr val="05B0EF"/>
                  </a:solidFill>
                  <a:ln w="12700">
                    <a:solidFill>
                      <a:srgbClr val="4D4D4D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endParaRPr lang="zh-CN" altLang="zh-CN" sz="110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endParaRPr>
                  </a:p>
                </p:txBody>
              </p:sp>
              <p:sp>
                <p:nvSpPr>
                  <p:cNvPr id="189" name="Rectangle 67">
                    <a:extLst>
                      <a:ext uri="{FF2B5EF4-FFF2-40B4-BE49-F238E27FC236}">
                        <a16:creationId xmlns:a16="http://schemas.microsoft.com/office/drawing/2014/main" id="{E0AEF727-9FFD-4DDF-A8BB-56C0A335D45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244" y="480"/>
                    <a:ext cx="48" cy="48"/>
                  </a:xfrm>
                  <a:prstGeom prst="rect">
                    <a:avLst/>
                  </a:prstGeom>
                  <a:solidFill>
                    <a:srgbClr val="05B0EF"/>
                  </a:solidFill>
                  <a:ln w="12700">
                    <a:solidFill>
                      <a:srgbClr val="4D4D4D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endParaRPr lang="zh-CN" altLang="zh-CN" sz="110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endParaRPr>
                  </a:p>
                </p:txBody>
              </p:sp>
              <p:sp>
                <p:nvSpPr>
                  <p:cNvPr id="190" name="Rectangle 68">
                    <a:extLst>
                      <a:ext uri="{FF2B5EF4-FFF2-40B4-BE49-F238E27FC236}">
                        <a16:creationId xmlns:a16="http://schemas.microsoft.com/office/drawing/2014/main" id="{E4866C2B-ED20-4046-A486-5A4A2B65A6B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auto">
                  <a:xfrm>
                    <a:off x="388" y="432"/>
                    <a:ext cx="48" cy="48"/>
                  </a:xfrm>
                  <a:prstGeom prst="rect">
                    <a:avLst/>
                  </a:prstGeom>
                  <a:solidFill>
                    <a:srgbClr val="05B0EF"/>
                  </a:solidFill>
                  <a:ln w="12700">
                    <a:solidFill>
                      <a:srgbClr val="4D4D4D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endParaRPr lang="zh-CN" altLang="zh-CN" sz="110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endParaRPr>
                  </a:p>
                </p:txBody>
              </p:sp>
            </p:grpSp>
            <p:pic>
              <p:nvPicPr>
                <p:cNvPr id="117" name="Picture 9" descr="电脑">
                  <a:extLst>
                    <a:ext uri="{FF2B5EF4-FFF2-40B4-BE49-F238E27FC236}">
                      <a16:creationId xmlns:a16="http://schemas.microsoft.com/office/drawing/2014/main" id="{92A38901-B054-4005-A510-F35D9B86006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9"/>
                <a:srcRect/>
                <a:stretch>
                  <a:fillRect/>
                </a:stretch>
              </p:blipFill>
              <p:spPr bwMode="auto">
                <a:xfrm>
                  <a:off x="8550731" y="4778545"/>
                  <a:ext cx="685233" cy="55004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18" name="Picture 5" descr="笔记本">
                  <a:extLst>
                    <a:ext uri="{FF2B5EF4-FFF2-40B4-BE49-F238E27FC236}">
                      <a16:creationId xmlns:a16="http://schemas.microsoft.com/office/drawing/2014/main" id="{F7046B1D-8D48-4DA7-8464-137660B6862E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0"/>
                <a:srcRect/>
                <a:stretch>
                  <a:fillRect/>
                </a:stretch>
              </p:blipFill>
              <p:spPr bwMode="auto">
                <a:xfrm>
                  <a:off x="9353999" y="4775516"/>
                  <a:ext cx="665959" cy="53457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19" name="Picture 13" descr="D:\sinfor\2010\1月\网络图标设计\修改0126\修改\产品2\广域网加速.png">
                  <a:extLst>
                    <a:ext uri="{FF2B5EF4-FFF2-40B4-BE49-F238E27FC236}">
                      <a16:creationId xmlns:a16="http://schemas.microsoft.com/office/drawing/2014/main" id="{95B99AC1-AFD4-42A6-88B7-C59176F29DF9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1"/>
                <a:srcRect b="33465"/>
                <a:stretch/>
              </p:blipFill>
              <p:spPr bwMode="auto">
                <a:xfrm>
                  <a:off x="4196436" y="4753410"/>
                  <a:ext cx="1084765" cy="61376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20" name="Picture 13" descr="D:\sinfor\2010\1月\网络图标设计\修改0126\修改\产品2\广域网加速.png">
                  <a:extLst>
                    <a:ext uri="{FF2B5EF4-FFF2-40B4-BE49-F238E27FC236}">
                      <a16:creationId xmlns:a16="http://schemas.microsoft.com/office/drawing/2014/main" id="{0695820E-2D1B-44BC-8F08-3D74E87FFB11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11"/>
                <a:srcRect b="30211"/>
                <a:stretch/>
              </p:blipFill>
              <p:spPr bwMode="auto">
                <a:xfrm>
                  <a:off x="6765774" y="4760776"/>
                  <a:ext cx="1079745" cy="643779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21" name="Picture 10" descr="建筑物群">
                  <a:extLst>
                    <a:ext uri="{FF2B5EF4-FFF2-40B4-BE49-F238E27FC236}">
                      <a16:creationId xmlns:a16="http://schemas.microsoft.com/office/drawing/2014/main" id="{7B21E888-3DC9-46E7-A0F3-6A0A6F3E75A6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2"/>
                <a:srcRect/>
                <a:stretch>
                  <a:fillRect/>
                </a:stretch>
              </p:blipFill>
              <p:spPr bwMode="auto">
                <a:xfrm>
                  <a:off x="2116726" y="4621954"/>
                  <a:ext cx="925213" cy="74268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22" name="Picture 61" descr="服务器群">
                  <a:extLst>
                    <a:ext uri="{FF2B5EF4-FFF2-40B4-BE49-F238E27FC236}">
                      <a16:creationId xmlns:a16="http://schemas.microsoft.com/office/drawing/2014/main" id="{6199BF9F-2C69-43D3-BD78-FA81D8ECAD59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13"/>
                <a:srcRect/>
                <a:stretch>
                  <a:fillRect/>
                </a:stretch>
              </p:blipFill>
              <p:spPr bwMode="auto">
                <a:xfrm>
                  <a:off x="3047257" y="4782475"/>
                  <a:ext cx="574346" cy="54611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123" name="Text Box 22">
                  <a:extLst>
                    <a:ext uri="{FF2B5EF4-FFF2-40B4-BE49-F238E27FC236}">
                      <a16:creationId xmlns:a16="http://schemas.microsoft.com/office/drawing/2014/main" id="{A4ADE6E6-644C-44DA-BEBE-36EB079E33A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5800802" y="4565914"/>
                  <a:ext cx="509197" cy="309846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>
                  <a:spAutoFit/>
                </a:bodyPr>
                <a:lstStyle/>
                <a:p>
                  <a:pPr algn="ctr"/>
                  <a:r>
                    <a:rPr lang="en-US" altLang="zh-CN" sz="1100" b="1" dirty="0">
                      <a:solidFill>
                        <a:schemeClr val="bg1"/>
                      </a:solidFill>
                      <a:latin typeface="Century Gothic" charset="0"/>
                      <a:ea typeface="Century Gothic" charset="0"/>
                      <a:cs typeface="Century Gothic" charset="0"/>
                    </a:rPr>
                    <a:t>Tag</a:t>
                  </a:r>
                  <a:endParaRPr lang="zh-CN" altLang="zh-CN" sz="1600" b="1">
                    <a:solidFill>
                      <a:schemeClr val="bg1"/>
                    </a:solidFill>
                    <a:latin typeface="Century Gothic" charset="0"/>
                    <a:ea typeface="Century Gothic" charset="0"/>
                    <a:cs typeface="Century Gothic" charset="0"/>
                  </a:endParaRPr>
                </a:p>
              </p:txBody>
            </p:sp>
            <p:pic>
              <p:nvPicPr>
                <p:cNvPr id="124" name="Picture 38" descr="icon_file">
                  <a:extLst>
                    <a:ext uri="{FF2B5EF4-FFF2-40B4-BE49-F238E27FC236}">
                      <a16:creationId xmlns:a16="http://schemas.microsoft.com/office/drawing/2014/main" id="{665884F9-B08B-4974-B7B4-902544765A6B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9271070" y="4268041"/>
                  <a:ext cx="243464" cy="2550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25" name="Picture 38" descr="icon_file">
                  <a:extLst>
                    <a:ext uri="{FF2B5EF4-FFF2-40B4-BE49-F238E27FC236}">
                      <a16:creationId xmlns:a16="http://schemas.microsoft.com/office/drawing/2014/main" id="{20A40399-1340-474B-90F0-7B9A8171BA86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8"/>
                <a:srcRect/>
                <a:stretch>
                  <a:fillRect/>
                </a:stretch>
              </p:blipFill>
              <p:spPr bwMode="auto">
                <a:xfrm>
                  <a:off x="9750805" y="4464145"/>
                  <a:ext cx="243464" cy="25505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sp>
            <p:nvSpPr>
              <p:cNvPr id="86" name="文本框 85">
                <a:extLst>
                  <a:ext uri="{FF2B5EF4-FFF2-40B4-BE49-F238E27FC236}">
                    <a16:creationId xmlns:a16="http://schemas.microsoft.com/office/drawing/2014/main" id="{5072587A-B4A8-46DC-B1EB-1C25E50EB02C}"/>
                  </a:ext>
                </a:extLst>
              </p:cNvPr>
              <p:cNvSpPr txBox="1"/>
              <p:nvPr/>
            </p:nvSpPr>
            <p:spPr>
              <a:xfrm>
                <a:off x="1659973" y="6236518"/>
                <a:ext cx="2356197" cy="364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 dirty="0">
                    <a:solidFill>
                      <a:srgbClr val="05B0EF"/>
                    </a:solidFill>
                    <a:latin typeface="Century Gothic" charset="0"/>
                    <a:ea typeface="Century Gothic" charset="0"/>
                    <a:cs typeface="Century Gothic" charset="0"/>
                  </a:rPr>
                  <a:t>Data Reduction</a:t>
                </a:r>
                <a:endParaRPr lang="zh-CN" altLang="en-US" sz="1400" b="1" dirty="0">
                  <a:solidFill>
                    <a:srgbClr val="05B0EF"/>
                  </a:solidFill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87" name="文本框 86">
                <a:extLst>
                  <a:ext uri="{FF2B5EF4-FFF2-40B4-BE49-F238E27FC236}">
                    <a16:creationId xmlns:a16="http://schemas.microsoft.com/office/drawing/2014/main" id="{6F0E64C8-F056-4228-8D00-510F4809218D}"/>
                  </a:ext>
                </a:extLst>
              </p:cNvPr>
              <p:cNvSpPr txBox="1"/>
              <p:nvPr/>
            </p:nvSpPr>
            <p:spPr>
              <a:xfrm>
                <a:off x="4909975" y="6236518"/>
                <a:ext cx="2341169" cy="364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 dirty="0">
                    <a:solidFill>
                      <a:srgbClr val="05B0EF"/>
                    </a:solidFill>
                    <a:latin typeface="Century Gothic" charset="0"/>
                    <a:ea typeface="Century Gothic" charset="0"/>
                    <a:cs typeface="Century Gothic" charset="0"/>
                  </a:rPr>
                  <a:t>Link Optimization</a:t>
                </a:r>
                <a:endParaRPr lang="zh-CN" altLang="en-US" sz="1400" b="1" dirty="0">
                  <a:solidFill>
                    <a:srgbClr val="05B0EF"/>
                  </a:solidFill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  <p:sp>
            <p:nvSpPr>
              <p:cNvPr id="88" name="文本框 87">
                <a:extLst>
                  <a:ext uri="{FF2B5EF4-FFF2-40B4-BE49-F238E27FC236}">
                    <a16:creationId xmlns:a16="http://schemas.microsoft.com/office/drawing/2014/main" id="{EFFC8563-7699-4F9F-BC6B-2648A8AEF1F8}"/>
                  </a:ext>
                </a:extLst>
              </p:cNvPr>
              <p:cNvSpPr txBox="1"/>
              <p:nvPr/>
            </p:nvSpPr>
            <p:spPr>
              <a:xfrm>
                <a:off x="7571668" y="6236518"/>
                <a:ext cx="3284181" cy="3645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b="1" dirty="0">
                    <a:solidFill>
                      <a:srgbClr val="05B0EF"/>
                    </a:solidFill>
                    <a:latin typeface="Century Gothic" charset="0"/>
                    <a:ea typeface="Century Gothic" charset="0"/>
                    <a:cs typeface="Century Gothic" charset="0"/>
                  </a:rPr>
                  <a:t>Application Acceleration</a:t>
                </a:r>
                <a:endParaRPr lang="zh-CN" altLang="en-US" sz="1400" b="1" dirty="0">
                  <a:solidFill>
                    <a:srgbClr val="05B0EF"/>
                  </a:solidFill>
                  <a:latin typeface="Century Gothic" charset="0"/>
                  <a:ea typeface="Century Gothic" charset="0"/>
                  <a:cs typeface="Century Gothic" charset="0"/>
                </a:endParaRPr>
              </a:p>
            </p:txBody>
          </p:sp>
        </p:grpSp>
        <p:sp>
          <p:nvSpPr>
            <p:cNvPr id="81" name="右箭头 9">
              <a:extLst>
                <a:ext uri="{FF2B5EF4-FFF2-40B4-BE49-F238E27FC236}">
                  <a16:creationId xmlns:a16="http://schemas.microsoft.com/office/drawing/2014/main" id="{962444DE-7F8D-4FE5-8DD5-AD7F21862B36}"/>
                </a:ext>
              </a:extLst>
            </p:cNvPr>
            <p:cNvSpPr/>
            <p:nvPr/>
          </p:nvSpPr>
          <p:spPr>
            <a:xfrm rot="19431064">
              <a:off x="4041325" y="4230519"/>
              <a:ext cx="492269" cy="243834"/>
            </a:xfrm>
            <a:prstGeom prst="rightArrow">
              <a:avLst/>
            </a:prstGeom>
            <a:gradFill flip="none" rotWithShape="1">
              <a:gsLst>
                <a:gs pos="0">
                  <a:srgbClr val="05B0EF"/>
                </a:gs>
                <a:gs pos="98000">
                  <a:srgbClr val="002672">
                    <a:alpha val="0"/>
                  </a:srgbClr>
                </a:gs>
              </a:gsLst>
              <a:lin ang="81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82" name="右箭头 81">
              <a:extLst>
                <a:ext uri="{FF2B5EF4-FFF2-40B4-BE49-F238E27FC236}">
                  <a16:creationId xmlns:a16="http://schemas.microsoft.com/office/drawing/2014/main" id="{C2176B37-FD28-4ADB-BE38-0D0B454346AC}"/>
                </a:ext>
              </a:extLst>
            </p:cNvPr>
            <p:cNvSpPr/>
            <p:nvPr/>
          </p:nvSpPr>
          <p:spPr>
            <a:xfrm rot="1202829">
              <a:off x="7595848" y="4213140"/>
              <a:ext cx="492269" cy="243834"/>
            </a:xfrm>
            <a:prstGeom prst="rightArrow">
              <a:avLst/>
            </a:prstGeom>
            <a:gradFill flip="none" rotWithShape="1">
              <a:gsLst>
                <a:gs pos="0">
                  <a:srgbClr val="05B0EF"/>
                </a:gs>
                <a:gs pos="98000">
                  <a:srgbClr val="002672">
                    <a:alpha val="0"/>
                  </a:srgbClr>
                </a:gs>
              </a:gsLst>
              <a:lin ang="81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429578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17</a:t>
            </a:fld>
            <a:endParaRPr lang="zh-CN" altLang="en-US" dirty="0"/>
          </a:p>
        </p:txBody>
      </p:sp>
      <p:grpSp>
        <p:nvGrpSpPr>
          <p:cNvPr id="19" name="组合 18"/>
          <p:cNvGrpSpPr/>
          <p:nvPr/>
        </p:nvGrpSpPr>
        <p:grpSpPr>
          <a:xfrm>
            <a:off x="1" y="200326"/>
            <a:ext cx="6987173" cy="523220"/>
            <a:chOff x="1" y="200326"/>
            <a:chExt cx="6987173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640752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Strong Data Reduction Performance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94" name="组 8">
            <a:extLst>
              <a:ext uri="{FF2B5EF4-FFF2-40B4-BE49-F238E27FC236}">
                <a16:creationId xmlns:a16="http://schemas.microsoft.com/office/drawing/2014/main" id="{0052654C-1FCB-4B40-87FC-95AC56B1554D}"/>
              </a:ext>
            </a:extLst>
          </p:cNvPr>
          <p:cNvGrpSpPr>
            <a:grpSpLocks/>
          </p:cNvGrpSpPr>
          <p:nvPr/>
        </p:nvGrpSpPr>
        <p:grpSpPr bwMode="auto">
          <a:xfrm>
            <a:off x="1001653" y="1440275"/>
            <a:ext cx="10042525" cy="3618296"/>
            <a:chOff x="1374242" y="1655171"/>
            <a:chExt cx="9273377" cy="3340878"/>
          </a:xfrm>
        </p:grpSpPr>
        <p:sp>
          <p:nvSpPr>
            <p:cNvPr id="95" name="TextBox 34">
              <a:extLst>
                <a:ext uri="{FF2B5EF4-FFF2-40B4-BE49-F238E27FC236}">
                  <a16:creationId xmlns:a16="http://schemas.microsoft.com/office/drawing/2014/main" id="{A95E7CB3-0449-4D48-8FEF-5FB11D010F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74242" y="1655171"/>
              <a:ext cx="4727863" cy="10623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</a:pPr>
              <a:r>
                <a:rPr lang="en-US" altLang="zh-CN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TCO for leased line &amp; MPLS reduced </a:t>
              </a:r>
            </a:p>
            <a:p>
              <a:pPr algn="ctr" eaLnBrk="1" hangingPunct="1">
                <a:lnSpc>
                  <a:spcPct val="150000"/>
                </a:lnSpc>
              </a:pPr>
              <a:r>
                <a:rPr lang="en-US" altLang="zh-CN" sz="3200" b="1" dirty="0">
                  <a:solidFill>
                    <a:srgbClr val="00ABEE"/>
                  </a:solidFill>
                  <a:latin typeface="Century Gothic" charset="0"/>
                  <a:ea typeface="Century Gothic" charset="0"/>
                  <a:cs typeface="Century Gothic" charset="0"/>
                </a:rPr>
                <a:t>50%</a:t>
              </a:r>
              <a:endParaRPr lang="zh-CN" altLang="en-US" sz="3200" b="1" dirty="0">
                <a:solidFill>
                  <a:srgbClr val="00ABEE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grpSp>
          <p:nvGrpSpPr>
            <p:cNvPr id="96" name="组 7">
              <a:extLst>
                <a:ext uri="{FF2B5EF4-FFF2-40B4-BE49-F238E27FC236}">
                  <a16:creationId xmlns:a16="http://schemas.microsoft.com/office/drawing/2014/main" id="{B7A93721-7DE7-9848-B7C4-CEFD7032220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911854" y="3803506"/>
              <a:ext cx="4735765" cy="1020425"/>
              <a:chOff x="5963478" y="3847349"/>
              <a:chExt cx="4735765" cy="1020425"/>
            </a:xfrm>
          </p:grpSpPr>
          <p:grpSp>
            <p:nvGrpSpPr>
              <p:cNvPr id="105" name="组合 154">
                <a:extLst>
                  <a:ext uri="{FF2B5EF4-FFF2-40B4-BE49-F238E27FC236}">
                    <a16:creationId xmlns:a16="http://schemas.microsoft.com/office/drawing/2014/main" id="{A02E13E3-0F45-0D43-BD57-7E2C60706F6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963478" y="4491264"/>
                <a:ext cx="358938" cy="218738"/>
                <a:chOff x="949541" y="3930867"/>
                <a:chExt cx="570852" cy="347880"/>
              </a:xfrm>
            </p:grpSpPr>
            <p:sp>
              <p:nvSpPr>
                <p:cNvPr id="268" name="椭圆 267">
                  <a:extLst>
                    <a:ext uri="{FF2B5EF4-FFF2-40B4-BE49-F238E27FC236}">
                      <a16:creationId xmlns:a16="http://schemas.microsoft.com/office/drawing/2014/main" id="{3793FA33-31AC-084B-9926-366F88B64E5A}"/>
                    </a:ext>
                  </a:extLst>
                </p:cNvPr>
                <p:cNvSpPr/>
                <p:nvPr/>
              </p:nvSpPr>
              <p:spPr>
                <a:xfrm>
                  <a:off x="1060485" y="3931541"/>
                  <a:ext cx="347375" cy="347345"/>
                </a:xfrm>
                <a:prstGeom prst="ellipse">
                  <a:avLst/>
                </a:prstGeom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00"/>
                </a:p>
              </p:txBody>
            </p:sp>
            <p:sp>
              <p:nvSpPr>
                <p:cNvPr id="269" name="TextBox 93">
                  <a:extLst>
                    <a:ext uri="{FF2B5EF4-FFF2-40B4-BE49-F238E27FC236}">
                      <a16:creationId xmlns:a16="http://schemas.microsoft.com/office/drawing/2014/main" id="{AF828C87-B405-454C-9D32-B13202CB636E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49541" y="3967372"/>
                  <a:ext cx="570852" cy="31137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600">
                      <a:solidFill>
                        <a:schemeClr val="bg1"/>
                      </a:solidFill>
                    </a:rPr>
                    <a:t>Data</a:t>
                  </a:r>
                  <a:endParaRPr lang="zh-CN" altLang="en-US" sz="600">
                    <a:solidFill>
                      <a:schemeClr val="bg1"/>
                    </a:solidFill>
                  </a:endParaRPr>
                </a:p>
              </p:txBody>
            </p:sp>
          </p:grpSp>
          <p:grpSp>
            <p:nvGrpSpPr>
              <p:cNvPr id="106" name="组 6">
                <a:extLst>
                  <a:ext uri="{FF2B5EF4-FFF2-40B4-BE49-F238E27FC236}">
                    <a16:creationId xmlns:a16="http://schemas.microsoft.com/office/drawing/2014/main" id="{2D7E3B03-48F6-834D-AE84-F5DAE64D3E7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6059488" y="3847349"/>
                <a:ext cx="4639755" cy="1020425"/>
                <a:chOff x="6061280" y="3824763"/>
                <a:chExt cx="4639755" cy="1020425"/>
              </a:xfrm>
            </p:grpSpPr>
            <p:grpSp>
              <p:nvGrpSpPr>
                <p:cNvPr id="107" name="组合 108">
                  <a:extLst>
                    <a:ext uri="{FF2B5EF4-FFF2-40B4-BE49-F238E27FC236}">
                      <a16:creationId xmlns:a16="http://schemas.microsoft.com/office/drawing/2014/main" id="{4F28858A-4BF0-6945-8406-85DB8348B31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6676960" y="3957437"/>
                  <a:ext cx="358938" cy="218738"/>
                  <a:chOff x="949538" y="3930867"/>
                  <a:chExt cx="570853" cy="347880"/>
                </a:xfrm>
              </p:grpSpPr>
              <p:sp>
                <p:nvSpPr>
                  <p:cNvPr id="266" name="椭圆 265">
                    <a:extLst>
                      <a:ext uri="{FF2B5EF4-FFF2-40B4-BE49-F238E27FC236}">
                        <a16:creationId xmlns:a16="http://schemas.microsoft.com/office/drawing/2014/main" id="{E22730A9-E286-7144-8F3F-E7F3BAC647DD}"/>
                      </a:ext>
                    </a:extLst>
                  </p:cNvPr>
                  <p:cNvSpPr/>
                  <p:nvPr/>
                </p:nvSpPr>
                <p:spPr>
                  <a:xfrm>
                    <a:off x="1061666" y="3931034"/>
                    <a:ext cx="347375" cy="347347"/>
                  </a:xfrm>
                  <a:prstGeom prst="ellipse">
                    <a:avLst/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100"/>
                  </a:p>
                </p:txBody>
              </p:sp>
              <p:sp>
                <p:nvSpPr>
                  <p:cNvPr id="267" name="TextBox 47">
                    <a:extLst>
                      <a:ext uri="{FF2B5EF4-FFF2-40B4-BE49-F238E27FC236}">
                        <a16:creationId xmlns:a16="http://schemas.microsoft.com/office/drawing/2014/main" id="{F2560917-ED87-3546-A05F-B6C0D9F87CDE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49538" y="3967372"/>
                    <a:ext cx="570853" cy="3113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9pPr>
                  </a:lstStyle>
                  <a:p>
                    <a:pPr algn="ctr" eaLnBrk="1" hangingPunct="1"/>
                    <a:r>
                      <a:rPr lang="en-US" altLang="zh-CN" sz="600">
                        <a:solidFill>
                          <a:schemeClr val="bg1"/>
                        </a:solidFill>
                      </a:rPr>
                      <a:t>Data</a:t>
                    </a:r>
                    <a:endParaRPr lang="zh-CN" altLang="en-US" sz="600">
                      <a:solidFill>
                        <a:schemeClr val="bg1"/>
                      </a:solidFill>
                    </a:endParaRPr>
                  </a:p>
                </p:txBody>
              </p:sp>
            </p:grpSp>
            <p:sp>
              <p:nvSpPr>
                <p:cNvPr id="108" name="圆柱形 49">
                  <a:extLst>
                    <a:ext uri="{FF2B5EF4-FFF2-40B4-BE49-F238E27FC236}">
                      <a16:creationId xmlns:a16="http://schemas.microsoft.com/office/drawing/2014/main" id="{A10037D2-E839-934C-A15D-2F33ACD0F333}"/>
                    </a:ext>
                  </a:extLst>
                </p:cNvPr>
                <p:cNvSpPr/>
                <p:nvPr/>
              </p:nvSpPr>
              <p:spPr>
                <a:xfrm rot="5400000">
                  <a:off x="7508289" y="3432112"/>
                  <a:ext cx="364981" cy="1317857"/>
                </a:xfrm>
                <a:prstGeom prst="can">
                  <a:avLst>
                    <a:gd name="adj" fmla="val 49999"/>
                  </a:avLst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100"/>
                </a:p>
              </p:txBody>
            </p:sp>
            <p:sp>
              <p:nvSpPr>
                <p:cNvPr id="109" name="圆柱形 50">
                  <a:extLst>
                    <a:ext uri="{FF2B5EF4-FFF2-40B4-BE49-F238E27FC236}">
                      <a16:creationId xmlns:a16="http://schemas.microsoft.com/office/drawing/2014/main" id="{5401DCB2-AD80-064A-B6B6-E5AA064EAD7D}"/>
                    </a:ext>
                  </a:extLst>
                </p:cNvPr>
                <p:cNvSpPr/>
                <p:nvPr/>
              </p:nvSpPr>
              <p:spPr>
                <a:xfrm rot="5400000">
                  <a:off x="7441595" y="3881998"/>
                  <a:ext cx="466120" cy="1285607"/>
                </a:xfrm>
                <a:prstGeom prst="can">
                  <a:avLst>
                    <a:gd name="adj" fmla="val 28125"/>
                  </a:avLst>
                </a:prstGeom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100"/>
                </a:p>
              </p:txBody>
            </p:sp>
            <p:sp>
              <p:nvSpPr>
                <p:cNvPr id="110" name="TextBox 51">
                  <a:extLst>
                    <a:ext uri="{FF2B5EF4-FFF2-40B4-BE49-F238E27FC236}">
                      <a16:creationId xmlns:a16="http://schemas.microsoft.com/office/drawing/2014/main" id="{2842F4D8-B68A-0D4E-832C-6AD66F364914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6973252" y="3972396"/>
                  <a:ext cx="1147515" cy="27736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1100" b="1">
                      <a:solidFill>
                        <a:schemeClr val="bg1"/>
                      </a:solidFill>
                      <a:latin typeface="微软雅黑" charset="-122"/>
                      <a:ea typeface="微软雅黑" charset="-122"/>
                      <a:cs typeface="微软雅黑" charset="-122"/>
                    </a:rPr>
                    <a:t>doc, jpg, pdf</a:t>
                  </a:r>
                  <a:endParaRPr lang="zh-CN" altLang="en-US" sz="1100" b="1">
                    <a:solidFill>
                      <a:schemeClr val="bg1"/>
                    </a:solidFill>
                    <a:latin typeface="微软雅黑" charset="-122"/>
                    <a:ea typeface="微软雅黑" charset="-122"/>
                    <a:cs typeface="微软雅黑" charset="-122"/>
                  </a:endParaRPr>
                </a:p>
              </p:txBody>
            </p:sp>
            <p:sp>
              <p:nvSpPr>
                <p:cNvPr id="111" name="TextBox 52">
                  <a:extLst>
                    <a:ext uri="{FF2B5EF4-FFF2-40B4-BE49-F238E27FC236}">
                      <a16:creationId xmlns:a16="http://schemas.microsoft.com/office/drawing/2014/main" id="{7A437D1C-DF2C-1948-AEE8-4FB96328C535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7026906" y="4360909"/>
                  <a:ext cx="1035346" cy="27736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1100" b="1">
                      <a:solidFill>
                        <a:schemeClr val="bg1"/>
                      </a:solidFill>
                      <a:latin typeface="微软雅黑" charset="-122"/>
                      <a:ea typeface="微软雅黑" charset="-122"/>
                      <a:cs typeface="微软雅黑" charset="-122"/>
                    </a:rPr>
                    <a:t>application</a:t>
                  </a:r>
                  <a:endParaRPr lang="zh-CN" altLang="en-US" sz="1100" b="1">
                    <a:solidFill>
                      <a:schemeClr val="bg1"/>
                    </a:solidFill>
                    <a:latin typeface="微软雅黑" charset="-122"/>
                    <a:ea typeface="微软雅黑" charset="-122"/>
                    <a:cs typeface="微软雅黑" charset="-122"/>
                  </a:endParaRPr>
                </a:p>
              </p:txBody>
            </p:sp>
            <p:sp>
              <p:nvSpPr>
                <p:cNvPr id="112" name="圆柱形 53">
                  <a:extLst>
                    <a:ext uri="{FF2B5EF4-FFF2-40B4-BE49-F238E27FC236}">
                      <a16:creationId xmlns:a16="http://schemas.microsoft.com/office/drawing/2014/main" id="{ECFA9E17-F5DE-384D-BD5D-54616022CDF3}"/>
                    </a:ext>
                  </a:extLst>
                </p:cNvPr>
                <p:cNvSpPr/>
                <p:nvPr/>
              </p:nvSpPr>
              <p:spPr>
                <a:xfrm rot="5400000">
                  <a:off x="8074890" y="3876152"/>
                  <a:ext cx="919048" cy="905935"/>
                </a:xfrm>
                <a:prstGeom prst="can">
                  <a:avLst>
                    <a:gd name="adj" fmla="val 36148"/>
                  </a:avLst>
                </a:prstGeom>
                <a:solidFill>
                  <a:srgbClr val="00B0F0"/>
                </a:solidFill>
                <a:ln>
                  <a:noFill/>
                </a:ln>
              </p:spPr>
              <p:style>
                <a:lnRef idx="1">
                  <a:schemeClr val="accent2"/>
                </a:lnRef>
                <a:fillRef idx="3">
                  <a:schemeClr val="accent2"/>
                </a:fillRef>
                <a:effectRef idx="2">
                  <a:schemeClr val="accent2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100"/>
                </a:p>
              </p:txBody>
            </p:sp>
            <p:sp>
              <p:nvSpPr>
                <p:cNvPr id="113" name="圆柱形 54">
                  <a:extLst>
                    <a:ext uri="{FF2B5EF4-FFF2-40B4-BE49-F238E27FC236}">
                      <a16:creationId xmlns:a16="http://schemas.microsoft.com/office/drawing/2014/main" id="{BBA2856A-C2FC-EA48-9FFC-657BA60A8157}"/>
                    </a:ext>
                  </a:extLst>
                </p:cNvPr>
                <p:cNvSpPr/>
                <p:nvPr/>
              </p:nvSpPr>
              <p:spPr>
                <a:xfrm rot="5400000">
                  <a:off x="9231462" y="3486250"/>
                  <a:ext cx="139249" cy="973367"/>
                </a:xfrm>
                <a:prstGeom prst="can">
                  <a:avLst>
                    <a:gd name="adj" fmla="val 49999"/>
                  </a:avLst>
                </a:prstGeom>
                <a:solidFill>
                  <a:srgbClr val="0070C0"/>
                </a:solidFill>
                <a:ln>
                  <a:noFill/>
                </a:ln>
              </p:spPr>
              <p:style>
                <a:lnRef idx="1">
                  <a:schemeClr val="accent5"/>
                </a:lnRef>
                <a:fillRef idx="3">
                  <a:schemeClr val="accent5"/>
                </a:fillRef>
                <a:effectRef idx="2">
                  <a:schemeClr val="accent5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100"/>
                </a:p>
              </p:txBody>
            </p:sp>
            <p:sp>
              <p:nvSpPr>
                <p:cNvPr id="114" name="圆柱形 55">
                  <a:extLst>
                    <a:ext uri="{FF2B5EF4-FFF2-40B4-BE49-F238E27FC236}">
                      <a16:creationId xmlns:a16="http://schemas.microsoft.com/office/drawing/2014/main" id="{8673E2E1-BAC3-4846-BF2B-E93641221F05}"/>
                    </a:ext>
                  </a:extLst>
                </p:cNvPr>
                <p:cNvSpPr/>
                <p:nvPr/>
              </p:nvSpPr>
              <p:spPr>
                <a:xfrm rot="5400000">
                  <a:off x="9201411" y="4162707"/>
                  <a:ext cx="148044" cy="1024675"/>
                </a:xfrm>
                <a:prstGeom prst="can">
                  <a:avLst>
                    <a:gd name="adj" fmla="val 56251"/>
                  </a:avLst>
                </a:prstGeom>
              </p:spPr>
              <p:style>
                <a:lnRef idx="1">
                  <a:schemeClr val="accent3"/>
                </a:lnRef>
                <a:fillRef idx="3">
                  <a:schemeClr val="accent3"/>
                </a:fillRef>
                <a:effectRef idx="2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100"/>
                </a:p>
              </p:txBody>
            </p:sp>
            <p:sp>
              <p:nvSpPr>
                <p:cNvPr id="115" name="圆柱形 56">
                  <a:extLst>
                    <a:ext uri="{FF2B5EF4-FFF2-40B4-BE49-F238E27FC236}">
                      <a16:creationId xmlns:a16="http://schemas.microsoft.com/office/drawing/2014/main" id="{F9FF0F1E-9DD9-DC49-94CB-E87B8E498EF8}"/>
                    </a:ext>
                  </a:extLst>
                </p:cNvPr>
                <p:cNvSpPr/>
                <p:nvPr/>
              </p:nvSpPr>
              <p:spPr>
                <a:xfrm rot="5400000">
                  <a:off x="8983736" y="3839506"/>
                  <a:ext cx="473449" cy="932322"/>
                </a:xfrm>
                <a:prstGeom prst="can">
                  <a:avLst>
                    <a:gd name="adj" fmla="val 56251"/>
                  </a:avLst>
                </a:prstGeom>
                <a:noFill/>
                <a:ln w="9525">
                  <a:solidFill>
                    <a:schemeClr val="bg1"/>
                  </a:solidFill>
                  <a:prstDash val="dash"/>
                </a:ln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100"/>
                </a:p>
              </p:txBody>
            </p:sp>
            <p:sp>
              <p:nvSpPr>
                <p:cNvPr id="116" name="TextBox 57">
                  <a:extLst>
                    <a:ext uri="{FF2B5EF4-FFF2-40B4-BE49-F238E27FC236}">
                      <a16:creationId xmlns:a16="http://schemas.microsoft.com/office/drawing/2014/main" id="{842A4194-4661-0748-92D7-456ECD8C1D63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058193" y="3824763"/>
                  <a:ext cx="537388" cy="27736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1100" b="1">
                      <a:solidFill>
                        <a:schemeClr val="bg1"/>
                      </a:solidFill>
                      <a:latin typeface="微软雅黑" charset="-122"/>
                      <a:ea typeface="微软雅黑" charset="-122"/>
                      <a:cs typeface="微软雅黑" charset="-122"/>
                    </a:rPr>
                    <a:t>&gt;&gt;&gt;</a:t>
                  </a:r>
                  <a:endParaRPr lang="zh-CN" altLang="en-US" sz="1100" b="1">
                    <a:solidFill>
                      <a:schemeClr val="bg1"/>
                    </a:solidFill>
                    <a:latin typeface="微软雅黑" charset="-122"/>
                    <a:ea typeface="微软雅黑" charset="-122"/>
                    <a:cs typeface="微软雅黑" charset="-122"/>
                  </a:endParaRPr>
                </a:p>
              </p:txBody>
            </p:sp>
            <p:sp>
              <p:nvSpPr>
                <p:cNvPr id="117" name="TextBox 58">
                  <a:extLst>
                    <a:ext uri="{FF2B5EF4-FFF2-40B4-BE49-F238E27FC236}">
                      <a16:creationId xmlns:a16="http://schemas.microsoft.com/office/drawing/2014/main" id="{9A823389-357F-FA4E-B95A-C2F05128B337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9027817" y="4514300"/>
                  <a:ext cx="537388" cy="27736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sz="1100" b="1">
                      <a:solidFill>
                        <a:schemeClr val="bg1"/>
                      </a:solidFill>
                      <a:latin typeface="微软雅黑" charset="-122"/>
                      <a:ea typeface="微软雅黑" charset="-122"/>
                      <a:cs typeface="微软雅黑" charset="-122"/>
                    </a:rPr>
                    <a:t>&gt;&gt;&gt;</a:t>
                  </a:r>
                  <a:endParaRPr lang="zh-CN" altLang="en-US" sz="1100" b="1">
                    <a:solidFill>
                      <a:schemeClr val="bg1"/>
                    </a:solidFill>
                    <a:latin typeface="微软雅黑" charset="-122"/>
                    <a:ea typeface="微软雅黑" charset="-122"/>
                    <a:cs typeface="微软雅黑" charset="-122"/>
                  </a:endParaRPr>
                </a:p>
              </p:txBody>
            </p:sp>
            <p:sp>
              <p:nvSpPr>
                <p:cNvPr id="118" name="椭圆 117">
                  <a:extLst>
                    <a:ext uri="{FF2B5EF4-FFF2-40B4-BE49-F238E27FC236}">
                      <a16:creationId xmlns:a16="http://schemas.microsoft.com/office/drawing/2014/main" id="{6201F39D-1713-6649-BBC0-D952C15F178E}"/>
                    </a:ext>
                  </a:extLst>
                </p:cNvPr>
                <p:cNvSpPr/>
                <p:nvPr/>
              </p:nvSpPr>
              <p:spPr>
                <a:xfrm>
                  <a:off x="8752830" y="4065960"/>
                  <a:ext cx="281385" cy="482244"/>
                </a:xfrm>
                <a:prstGeom prst="ellipse">
                  <a:avLst/>
                </a:prstGeom>
                <a:noFill/>
                <a:ln w="9525">
                  <a:solidFill>
                    <a:schemeClr val="bg1"/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100"/>
                </a:p>
              </p:txBody>
            </p:sp>
            <p:sp>
              <p:nvSpPr>
                <p:cNvPr id="119" name="TextBox 60">
                  <a:extLst>
                    <a:ext uri="{FF2B5EF4-FFF2-40B4-BE49-F238E27FC236}">
                      <a16:creationId xmlns:a16="http://schemas.microsoft.com/office/drawing/2014/main" id="{B0DD6DA3-8972-4541-951A-27FAE5086B1F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8229527" y="3990904"/>
                  <a:ext cx="391569" cy="65656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eaVert"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等线" charset="-122"/>
                      <a:ea typeface="等线" charset="-122"/>
                      <a:cs typeface="等线" charset="-122"/>
                    </a:defRPr>
                  </a:lvl9pPr>
                </a:lstStyle>
                <a:p>
                  <a:pPr eaLnBrk="1" hangingPunct="1"/>
                  <a:r>
                    <a:rPr lang="en-US" altLang="zh-CN" sz="1200" b="1">
                      <a:solidFill>
                        <a:schemeClr val="bg1"/>
                      </a:solidFill>
                      <a:latin typeface="微软雅黑" charset="-122"/>
                      <a:ea typeface="微软雅黑" charset="-122"/>
                      <a:cs typeface="微软雅黑" charset="-122"/>
                    </a:rPr>
                    <a:t>WANO</a:t>
                  </a:r>
                  <a:endParaRPr lang="zh-CN" altLang="en-US" sz="1200" b="1">
                    <a:solidFill>
                      <a:schemeClr val="bg1"/>
                    </a:solidFill>
                    <a:latin typeface="微软雅黑" charset="-122"/>
                    <a:ea typeface="微软雅黑" charset="-122"/>
                    <a:cs typeface="微软雅黑" charset="-122"/>
                  </a:endParaRPr>
                </a:p>
              </p:txBody>
            </p:sp>
            <p:grpSp>
              <p:nvGrpSpPr>
                <p:cNvPr id="120" name="组合 124">
                  <a:extLst>
                    <a:ext uri="{FF2B5EF4-FFF2-40B4-BE49-F238E27FC236}">
                      <a16:creationId xmlns:a16="http://schemas.microsoft.com/office/drawing/2014/main" id="{658042D0-79D7-884F-BF34-53123DFA55A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0079841" y="4552225"/>
                  <a:ext cx="358938" cy="218738"/>
                  <a:chOff x="949538" y="3930867"/>
                  <a:chExt cx="570852" cy="347880"/>
                </a:xfrm>
              </p:grpSpPr>
              <p:sp>
                <p:nvSpPr>
                  <p:cNvPr id="264" name="椭圆 263">
                    <a:extLst>
                      <a:ext uri="{FF2B5EF4-FFF2-40B4-BE49-F238E27FC236}">
                        <a16:creationId xmlns:a16="http://schemas.microsoft.com/office/drawing/2014/main" id="{B53147E1-77A6-F740-A156-38B56C887CDB}"/>
                      </a:ext>
                    </a:extLst>
                  </p:cNvPr>
                  <p:cNvSpPr/>
                  <p:nvPr/>
                </p:nvSpPr>
                <p:spPr>
                  <a:xfrm>
                    <a:off x="1060882" y="3931545"/>
                    <a:ext cx="347376" cy="347347"/>
                  </a:xfrm>
                  <a:prstGeom prst="ellipse">
                    <a:avLst/>
                  </a:prstGeom>
                </p:spPr>
                <p:style>
                  <a:lnRef idx="1">
                    <a:schemeClr val="accent3"/>
                  </a:lnRef>
                  <a:fillRef idx="3">
                    <a:schemeClr val="accent3"/>
                  </a:fillRef>
                  <a:effectRef idx="2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100"/>
                  </a:p>
                </p:txBody>
              </p:sp>
              <p:sp>
                <p:nvSpPr>
                  <p:cNvPr id="265" name="TextBox 63">
                    <a:extLst>
                      <a:ext uri="{FF2B5EF4-FFF2-40B4-BE49-F238E27FC236}">
                        <a16:creationId xmlns:a16="http://schemas.microsoft.com/office/drawing/2014/main" id="{D3ABAAF1-DBB0-7944-910A-70619CCD4C30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49538" y="3967372"/>
                    <a:ext cx="570852" cy="3113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9pPr>
                  </a:lstStyle>
                  <a:p>
                    <a:pPr algn="ctr" eaLnBrk="1" hangingPunct="1"/>
                    <a:r>
                      <a:rPr lang="en-US" altLang="zh-CN" sz="600">
                        <a:solidFill>
                          <a:schemeClr val="bg1"/>
                        </a:solidFill>
                      </a:rPr>
                      <a:t>Data</a:t>
                    </a:r>
                    <a:endParaRPr lang="zh-CN" altLang="en-US" sz="6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121" name="组合 127">
                  <a:extLst>
                    <a:ext uri="{FF2B5EF4-FFF2-40B4-BE49-F238E27FC236}">
                      <a16:creationId xmlns:a16="http://schemas.microsoft.com/office/drawing/2014/main" id="{E847715E-7E57-3F4E-99B3-095BAD1B0FB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0342097" y="4555212"/>
                  <a:ext cx="358938" cy="218738"/>
                  <a:chOff x="949538" y="3930867"/>
                  <a:chExt cx="570852" cy="347880"/>
                </a:xfrm>
              </p:grpSpPr>
              <p:sp>
                <p:nvSpPr>
                  <p:cNvPr id="262" name="椭圆 261">
                    <a:extLst>
                      <a:ext uri="{FF2B5EF4-FFF2-40B4-BE49-F238E27FC236}">
                        <a16:creationId xmlns:a16="http://schemas.microsoft.com/office/drawing/2014/main" id="{F9D5051E-77C8-3741-B5A1-312E2562AAE9}"/>
                      </a:ext>
                    </a:extLst>
                  </p:cNvPr>
                  <p:cNvSpPr/>
                  <p:nvPr/>
                </p:nvSpPr>
                <p:spPr>
                  <a:xfrm>
                    <a:off x="1061109" y="3931457"/>
                    <a:ext cx="347375" cy="347347"/>
                  </a:xfrm>
                  <a:prstGeom prst="ellipse">
                    <a:avLst/>
                  </a:prstGeom>
                </p:spPr>
                <p:style>
                  <a:lnRef idx="1">
                    <a:schemeClr val="accent3"/>
                  </a:lnRef>
                  <a:fillRef idx="3">
                    <a:schemeClr val="accent3"/>
                  </a:fillRef>
                  <a:effectRef idx="2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100"/>
                  </a:p>
                </p:txBody>
              </p:sp>
              <p:sp>
                <p:nvSpPr>
                  <p:cNvPr id="263" name="TextBox 66">
                    <a:extLst>
                      <a:ext uri="{FF2B5EF4-FFF2-40B4-BE49-F238E27FC236}">
                        <a16:creationId xmlns:a16="http://schemas.microsoft.com/office/drawing/2014/main" id="{D3CCA5FB-40AD-C74F-8248-DD03CBDF580A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49538" y="3967372"/>
                    <a:ext cx="570852" cy="3113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9pPr>
                  </a:lstStyle>
                  <a:p>
                    <a:pPr algn="ctr" eaLnBrk="1" hangingPunct="1"/>
                    <a:r>
                      <a:rPr lang="en-US" altLang="zh-CN" sz="600">
                        <a:solidFill>
                          <a:schemeClr val="bg1"/>
                        </a:solidFill>
                      </a:rPr>
                      <a:t>Data</a:t>
                    </a:r>
                    <a:endParaRPr lang="zh-CN" altLang="en-US" sz="6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122" name="组合 130">
                  <a:extLst>
                    <a:ext uri="{FF2B5EF4-FFF2-40B4-BE49-F238E27FC236}">
                      <a16:creationId xmlns:a16="http://schemas.microsoft.com/office/drawing/2014/main" id="{0A9578B2-8DF2-9E4A-AE8A-913A8382904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9817585" y="4552225"/>
                  <a:ext cx="358938" cy="218738"/>
                  <a:chOff x="949539" y="3930867"/>
                  <a:chExt cx="570852" cy="347880"/>
                </a:xfrm>
              </p:grpSpPr>
              <p:sp>
                <p:nvSpPr>
                  <p:cNvPr id="260" name="椭圆 259">
                    <a:extLst>
                      <a:ext uri="{FF2B5EF4-FFF2-40B4-BE49-F238E27FC236}">
                        <a16:creationId xmlns:a16="http://schemas.microsoft.com/office/drawing/2014/main" id="{70CC6255-73AA-D747-BDEC-5EE40EA74FD0}"/>
                      </a:ext>
                    </a:extLst>
                  </p:cNvPr>
                  <p:cNvSpPr/>
                  <p:nvPr/>
                </p:nvSpPr>
                <p:spPr>
                  <a:xfrm>
                    <a:off x="1060657" y="3931545"/>
                    <a:ext cx="347375" cy="347347"/>
                  </a:xfrm>
                  <a:prstGeom prst="ellipse">
                    <a:avLst/>
                  </a:prstGeom>
                </p:spPr>
                <p:style>
                  <a:lnRef idx="1">
                    <a:schemeClr val="accent3"/>
                  </a:lnRef>
                  <a:fillRef idx="3">
                    <a:schemeClr val="accent3"/>
                  </a:fillRef>
                  <a:effectRef idx="2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100"/>
                  </a:p>
                </p:txBody>
              </p:sp>
              <p:sp>
                <p:nvSpPr>
                  <p:cNvPr id="261" name="TextBox 69">
                    <a:extLst>
                      <a:ext uri="{FF2B5EF4-FFF2-40B4-BE49-F238E27FC236}">
                        <a16:creationId xmlns:a16="http://schemas.microsoft.com/office/drawing/2014/main" id="{A1FF0525-DBDF-064C-B0B3-47907693B3DA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49539" y="3967372"/>
                    <a:ext cx="570852" cy="3113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9pPr>
                  </a:lstStyle>
                  <a:p>
                    <a:pPr algn="ctr" eaLnBrk="1" hangingPunct="1"/>
                    <a:r>
                      <a:rPr lang="en-US" altLang="zh-CN" sz="600">
                        <a:solidFill>
                          <a:schemeClr val="bg1"/>
                        </a:solidFill>
                      </a:rPr>
                      <a:t>Data</a:t>
                    </a:r>
                    <a:endParaRPr lang="zh-CN" altLang="en-US" sz="6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123" name="组合 133">
                  <a:extLst>
                    <a:ext uri="{FF2B5EF4-FFF2-40B4-BE49-F238E27FC236}">
                      <a16:creationId xmlns:a16="http://schemas.microsoft.com/office/drawing/2014/main" id="{3CA705D0-7645-8F4A-A2A7-C6AB01E67824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9791297" y="3869933"/>
                  <a:ext cx="358938" cy="218738"/>
                  <a:chOff x="949538" y="3930867"/>
                  <a:chExt cx="570853" cy="347880"/>
                </a:xfrm>
              </p:grpSpPr>
              <p:sp>
                <p:nvSpPr>
                  <p:cNvPr id="258" name="椭圆 257">
                    <a:extLst>
                      <a:ext uri="{FF2B5EF4-FFF2-40B4-BE49-F238E27FC236}">
                        <a16:creationId xmlns:a16="http://schemas.microsoft.com/office/drawing/2014/main" id="{8F35FF4C-6B15-144E-9965-EB169D4DC09C}"/>
                      </a:ext>
                    </a:extLst>
                  </p:cNvPr>
                  <p:cNvSpPr/>
                  <p:nvPr/>
                </p:nvSpPr>
                <p:spPr>
                  <a:xfrm>
                    <a:off x="1060499" y="3930330"/>
                    <a:ext cx="347375" cy="347347"/>
                  </a:xfrm>
                  <a:prstGeom prst="ellipse">
                    <a:avLst/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100"/>
                  </a:p>
                </p:txBody>
              </p:sp>
              <p:sp>
                <p:nvSpPr>
                  <p:cNvPr id="259" name="TextBox 72">
                    <a:extLst>
                      <a:ext uri="{FF2B5EF4-FFF2-40B4-BE49-F238E27FC236}">
                        <a16:creationId xmlns:a16="http://schemas.microsoft.com/office/drawing/2014/main" id="{3803DF5F-B89B-D249-9BFC-4FAF786C85E9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49538" y="3967372"/>
                    <a:ext cx="570853" cy="3113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9pPr>
                  </a:lstStyle>
                  <a:p>
                    <a:pPr algn="ctr" eaLnBrk="1" hangingPunct="1"/>
                    <a:r>
                      <a:rPr lang="en-US" altLang="zh-CN" sz="600" dirty="0">
                        <a:solidFill>
                          <a:schemeClr val="bg1"/>
                        </a:solidFill>
                      </a:rPr>
                      <a:t>Data</a:t>
                    </a:r>
                    <a:endParaRPr lang="zh-CN" altLang="en-US" sz="600" dirty="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124" name="组合 136">
                  <a:extLst>
                    <a:ext uri="{FF2B5EF4-FFF2-40B4-BE49-F238E27FC236}">
                      <a16:creationId xmlns:a16="http://schemas.microsoft.com/office/drawing/2014/main" id="{8F362BD9-E1D8-A044-8AC7-DA1E2D34C3DE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10053553" y="3869933"/>
                  <a:ext cx="358938" cy="218738"/>
                  <a:chOff x="949538" y="3930867"/>
                  <a:chExt cx="570853" cy="347880"/>
                </a:xfrm>
              </p:grpSpPr>
              <p:sp>
                <p:nvSpPr>
                  <p:cNvPr id="256" name="椭圆 255">
                    <a:extLst>
                      <a:ext uri="{FF2B5EF4-FFF2-40B4-BE49-F238E27FC236}">
                        <a16:creationId xmlns:a16="http://schemas.microsoft.com/office/drawing/2014/main" id="{EA614320-8CF8-5A44-B962-E1C6FA237352}"/>
                      </a:ext>
                    </a:extLst>
                  </p:cNvPr>
                  <p:cNvSpPr/>
                  <p:nvPr/>
                </p:nvSpPr>
                <p:spPr>
                  <a:xfrm>
                    <a:off x="1060725" y="3930330"/>
                    <a:ext cx="347377" cy="347347"/>
                  </a:xfrm>
                  <a:prstGeom prst="ellipse">
                    <a:avLst/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100"/>
                  </a:p>
                </p:txBody>
              </p:sp>
              <p:sp>
                <p:nvSpPr>
                  <p:cNvPr id="257" name="TextBox 75">
                    <a:extLst>
                      <a:ext uri="{FF2B5EF4-FFF2-40B4-BE49-F238E27FC236}">
                        <a16:creationId xmlns:a16="http://schemas.microsoft.com/office/drawing/2014/main" id="{84657FB0-7EDE-984C-8D35-DFD0D61025EB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49538" y="3967372"/>
                    <a:ext cx="570853" cy="3113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9pPr>
                  </a:lstStyle>
                  <a:p>
                    <a:pPr algn="ctr" eaLnBrk="1" hangingPunct="1"/>
                    <a:r>
                      <a:rPr lang="en-US" altLang="zh-CN" sz="600">
                        <a:solidFill>
                          <a:schemeClr val="bg1"/>
                        </a:solidFill>
                      </a:rPr>
                      <a:t>Data</a:t>
                    </a:r>
                    <a:endParaRPr lang="zh-CN" altLang="en-US" sz="6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125" name="组合 139">
                  <a:extLst>
                    <a:ext uri="{FF2B5EF4-FFF2-40B4-BE49-F238E27FC236}">
                      <a16:creationId xmlns:a16="http://schemas.microsoft.com/office/drawing/2014/main" id="{716B056C-EDCF-C941-B51A-0216A3200436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6061280" y="3957437"/>
                  <a:ext cx="358938" cy="218738"/>
                  <a:chOff x="949538" y="3930867"/>
                  <a:chExt cx="570853" cy="347880"/>
                </a:xfrm>
              </p:grpSpPr>
              <p:sp>
                <p:nvSpPr>
                  <p:cNvPr id="254" name="椭圆 253">
                    <a:extLst>
                      <a:ext uri="{FF2B5EF4-FFF2-40B4-BE49-F238E27FC236}">
                        <a16:creationId xmlns:a16="http://schemas.microsoft.com/office/drawing/2014/main" id="{5D669473-05F0-C04B-9DCA-B5DFEEF037B0}"/>
                      </a:ext>
                    </a:extLst>
                  </p:cNvPr>
                  <p:cNvSpPr/>
                  <p:nvPr/>
                </p:nvSpPr>
                <p:spPr>
                  <a:xfrm>
                    <a:off x="1061660" y="3931034"/>
                    <a:ext cx="347375" cy="347347"/>
                  </a:xfrm>
                  <a:prstGeom prst="ellipse">
                    <a:avLst/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100"/>
                  </a:p>
                </p:txBody>
              </p:sp>
              <p:sp>
                <p:nvSpPr>
                  <p:cNvPr id="255" name="TextBox 78">
                    <a:extLst>
                      <a:ext uri="{FF2B5EF4-FFF2-40B4-BE49-F238E27FC236}">
                        <a16:creationId xmlns:a16="http://schemas.microsoft.com/office/drawing/2014/main" id="{3D6F6291-AF29-5444-A6CF-D7090E156C59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49538" y="3967372"/>
                    <a:ext cx="570853" cy="3113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9pPr>
                  </a:lstStyle>
                  <a:p>
                    <a:pPr algn="ctr" eaLnBrk="1" hangingPunct="1"/>
                    <a:r>
                      <a:rPr lang="en-US" altLang="zh-CN" sz="600">
                        <a:solidFill>
                          <a:schemeClr val="bg1"/>
                        </a:solidFill>
                      </a:rPr>
                      <a:t>Data</a:t>
                    </a:r>
                    <a:endParaRPr lang="zh-CN" altLang="en-US" sz="6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126" name="组合 142">
                  <a:extLst>
                    <a:ext uri="{FF2B5EF4-FFF2-40B4-BE49-F238E27FC236}">
                      <a16:creationId xmlns:a16="http://schemas.microsoft.com/office/drawing/2014/main" id="{BAE1A69C-B608-854D-9507-5D35F5E023B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6277362" y="3957437"/>
                  <a:ext cx="358938" cy="218738"/>
                  <a:chOff x="949538" y="3930867"/>
                  <a:chExt cx="570853" cy="347880"/>
                </a:xfrm>
              </p:grpSpPr>
              <p:sp>
                <p:nvSpPr>
                  <p:cNvPr id="252" name="椭圆 251">
                    <a:extLst>
                      <a:ext uri="{FF2B5EF4-FFF2-40B4-BE49-F238E27FC236}">
                        <a16:creationId xmlns:a16="http://schemas.microsoft.com/office/drawing/2014/main" id="{E567DB23-98DD-AF49-8BC5-DBA93CAB121E}"/>
                      </a:ext>
                    </a:extLst>
                  </p:cNvPr>
                  <p:cNvSpPr/>
                  <p:nvPr/>
                </p:nvSpPr>
                <p:spPr>
                  <a:xfrm>
                    <a:off x="1060717" y="3931034"/>
                    <a:ext cx="347377" cy="347347"/>
                  </a:xfrm>
                  <a:prstGeom prst="ellipse">
                    <a:avLst/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100"/>
                  </a:p>
                </p:txBody>
              </p:sp>
              <p:sp>
                <p:nvSpPr>
                  <p:cNvPr id="253" name="TextBox 81">
                    <a:extLst>
                      <a:ext uri="{FF2B5EF4-FFF2-40B4-BE49-F238E27FC236}">
                        <a16:creationId xmlns:a16="http://schemas.microsoft.com/office/drawing/2014/main" id="{5CCD89B1-8043-9E40-8818-1789EB8C14D6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49538" y="3967372"/>
                    <a:ext cx="570853" cy="3113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9pPr>
                  </a:lstStyle>
                  <a:p>
                    <a:pPr algn="ctr" eaLnBrk="1" hangingPunct="1"/>
                    <a:r>
                      <a:rPr lang="en-US" altLang="zh-CN" sz="600">
                        <a:solidFill>
                          <a:schemeClr val="bg1"/>
                        </a:solidFill>
                      </a:rPr>
                      <a:t>Data</a:t>
                    </a:r>
                    <a:endParaRPr lang="zh-CN" altLang="en-US" sz="6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127" name="组合 145">
                  <a:extLst>
                    <a:ext uri="{FF2B5EF4-FFF2-40B4-BE49-F238E27FC236}">
                      <a16:creationId xmlns:a16="http://schemas.microsoft.com/office/drawing/2014/main" id="{FD56D99B-524E-C844-8F91-383F2630AE9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6491206" y="3957437"/>
                  <a:ext cx="358938" cy="218738"/>
                  <a:chOff x="949537" y="3930867"/>
                  <a:chExt cx="570853" cy="347880"/>
                </a:xfrm>
              </p:grpSpPr>
              <p:sp>
                <p:nvSpPr>
                  <p:cNvPr id="250" name="椭圆 249">
                    <a:extLst>
                      <a:ext uri="{FF2B5EF4-FFF2-40B4-BE49-F238E27FC236}">
                        <a16:creationId xmlns:a16="http://schemas.microsoft.com/office/drawing/2014/main" id="{30A6E3FC-617C-F149-9A49-3FE4C7215139}"/>
                      </a:ext>
                    </a:extLst>
                  </p:cNvPr>
                  <p:cNvSpPr/>
                  <p:nvPr/>
                </p:nvSpPr>
                <p:spPr>
                  <a:xfrm>
                    <a:off x="1061001" y="3931034"/>
                    <a:ext cx="347377" cy="347347"/>
                  </a:xfrm>
                  <a:prstGeom prst="ellipse">
                    <a:avLst/>
                  </a:prstGeom>
                  <a:solidFill>
                    <a:srgbClr val="0070C0"/>
                  </a:solidFill>
                  <a:ln>
                    <a:noFill/>
                  </a:ln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100"/>
                  </a:p>
                </p:txBody>
              </p:sp>
              <p:sp>
                <p:nvSpPr>
                  <p:cNvPr id="251" name="TextBox 84">
                    <a:extLst>
                      <a:ext uri="{FF2B5EF4-FFF2-40B4-BE49-F238E27FC236}">
                        <a16:creationId xmlns:a16="http://schemas.microsoft.com/office/drawing/2014/main" id="{35BB959E-FEAE-614E-A4F9-29AA206A2A06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49537" y="3967372"/>
                    <a:ext cx="570853" cy="3113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9pPr>
                  </a:lstStyle>
                  <a:p>
                    <a:pPr algn="ctr" eaLnBrk="1" hangingPunct="1"/>
                    <a:r>
                      <a:rPr lang="en-US" altLang="zh-CN" sz="600">
                        <a:solidFill>
                          <a:schemeClr val="bg1"/>
                        </a:solidFill>
                      </a:rPr>
                      <a:t>Data</a:t>
                    </a:r>
                    <a:endParaRPr lang="zh-CN" altLang="en-US" sz="6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128" name="组合 148">
                  <a:extLst>
                    <a:ext uri="{FF2B5EF4-FFF2-40B4-BE49-F238E27FC236}">
                      <a16:creationId xmlns:a16="http://schemas.microsoft.com/office/drawing/2014/main" id="{EC7F22EE-40D0-9E48-A51E-4F745D9CAD3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6072519" y="4264334"/>
                  <a:ext cx="358938" cy="245357"/>
                  <a:chOff x="1020785" y="3930867"/>
                  <a:chExt cx="570853" cy="390214"/>
                </a:xfrm>
              </p:grpSpPr>
              <p:sp>
                <p:nvSpPr>
                  <p:cNvPr id="248" name="椭圆 247">
                    <a:extLst>
                      <a:ext uri="{FF2B5EF4-FFF2-40B4-BE49-F238E27FC236}">
                        <a16:creationId xmlns:a16="http://schemas.microsoft.com/office/drawing/2014/main" id="{10795901-771F-8A48-9CA9-2E99E613F671}"/>
                      </a:ext>
                    </a:extLst>
                  </p:cNvPr>
                  <p:cNvSpPr/>
                  <p:nvPr/>
                </p:nvSpPr>
                <p:spPr>
                  <a:xfrm>
                    <a:off x="1061411" y="3930164"/>
                    <a:ext cx="347377" cy="347344"/>
                  </a:xfrm>
                  <a:prstGeom prst="ellipse">
                    <a:avLst/>
                  </a:prstGeom>
                </p:spPr>
                <p:style>
                  <a:lnRef idx="1">
                    <a:schemeClr val="accent3"/>
                  </a:lnRef>
                  <a:fillRef idx="3">
                    <a:schemeClr val="accent3"/>
                  </a:fillRef>
                  <a:effectRef idx="2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100"/>
                  </a:p>
                </p:txBody>
              </p:sp>
              <p:sp>
                <p:nvSpPr>
                  <p:cNvPr id="249" name="TextBox 87">
                    <a:extLst>
                      <a:ext uri="{FF2B5EF4-FFF2-40B4-BE49-F238E27FC236}">
                        <a16:creationId xmlns:a16="http://schemas.microsoft.com/office/drawing/2014/main" id="{FB66C989-B248-7A4A-9D8B-67731E215B03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020785" y="4009706"/>
                    <a:ext cx="570853" cy="3113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9pPr>
                  </a:lstStyle>
                  <a:p>
                    <a:pPr algn="ctr" eaLnBrk="1" hangingPunct="1"/>
                    <a:r>
                      <a:rPr lang="en-US" altLang="zh-CN" sz="600">
                        <a:solidFill>
                          <a:schemeClr val="bg1"/>
                        </a:solidFill>
                      </a:rPr>
                      <a:t>Data</a:t>
                    </a:r>
                    <a:endParaRPr lang="zh-CN" altLang="en-US" sz="6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129" name="组合 151">
                  <a:extLst>
                    <a:ext uri="{FF2B5EF4-FFF2-40B4-BE49-F238E27FC236}">
                      <a16:creationId xmlns:a16="http://schemas.microsoft.com/office/drawing/2014/main" id="{1716B5FD-F7DA-D04C-A5D1-2E68283256BC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6215209" y="4240966"/>
                  <a:ext cx="358938" cy="218738"/>
                  <a:chOff x="949541" y="3930867"/>
                  <a:chExt cx="570852" cy="347880"/>
                </a:xfrm>
              </p:grpSpPr>
              <p:sp>
                <p:nvSpPr>
                  <p:cNvPr id="246" name="椭圆 245">
                    <a:extLst>
                      <a:ext uri="{FF2B5EF4-FFF2-40B4-BE49-F238E27FC236}">
                        <a16:creationId xmlns:a16="http://schemas.microsoft.com/office/drawing/2014/main" id="{BD8D971E-D5F1-EC44-9EDC-2D67B3C62301}"/>
                      </a:ext>
                    </a:extLst>
                  </p:cNvPr>
                  <p:cNvSpPr/>
                  <p:nvPr/>
                </p:nvSpPr>
                <p:spPr>
                  <a:xfrm>
                    <a:off x="1061650" y="3930030"/>
                    <a:ext cx="347376" cy="349677"/>
                  </a:xfrm>
                  <a:prstGeom prst="ellipse">
                    <a:avLst/>
                  </a:prstGeom>
                </p:spPr>
                <p:style>
                  <a:lnRef idx="1">
                    <a:schemeClr val="accent3"/>
                  </a:lnRef>
                  <a:fillRef idx="3">
                    <a:schemeClr val="accent3"/>
                  </a:fillRef>
                  <a:effectRef idx="2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100"/>
                  </a:p>
                </p:txBody>
              </p:sp>
              <p:sp>
                <p:nvSpPr>
                  <p:cNvPr id="247" name="TextBox 90">
                    <a:extLst>
                      <a:ext uri="{FF2B5EF4-FFF2-40B4-BE49-F238E27FC236}">
                        <a16:creationId xmlns:a16="http://schemas.microsoft.com/office/drawing/2014/main" id="{C6FEAD62-DFD0-464B-BB2B-B1D715CCD43A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49541" y="3967372"/>
                    <a:ext cx="570852" cy="3113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9pPr>
                  </a:lstStyle>
                  <a:p>
                    <a:pPr algn="ctr" eaLnBrk="1" hangingPunct="1"/>
                    <a:r>
                      <a:rPr lang="en-US" altLang="zh-CN" sz="600">
                        <a:solidFill>
                          <a:schemeClr val="bg1"/>
                        </a:solidFill>
                      </a:rPr>
                      <a:t>Data</a:t>
                    </a:r>
                    <a:endParaRPr lang="zh-CN" altLang="en-US" sz="6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137" name="组合 157">
                  <a:extLst>
                    <a:ext uri="{FF2B5EF4-FFF2-40B4-BE49-F238E27FC236}">
                      <a16:creationId xmlns:a16="http://schemas.microsoft.com/office/drawing/2014/main" id="{F35860D9-A467-E147-879A-B88880F29A66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6317649" y="4484763"/>
                  <a:ext cx="358938" cy="218738"/>
                  <a:chOff x="949541" y="3930867"/>
                  <a:chExt cx="570852" cy="347880"/>
                </a:xfrm>
              </p:grpSpPr>
              <p:sp>
                <p:nvSpPr>
                  <p:cNvPr id="244" name="椭圆 243">
                    <a:extLst>
                      <a:ext uri="{FF2B5EF4-FFF2-40B4-BE49-F238E27FC236}">
                        <a16:creationId xmlns:a16="http://schemas.microsoft.com/office/drawing/2014/main" id="{17C6BB1A-3E9C-E347-A63F-3203FCBA5E84}"/>
                      </a:ext>
                    </a:extLst>
                  </p:cNvPr>
                  <p:cNvSpPr/>
                  <p:nvPr/>
                </p:nvSpPr>
                <p:spPr>
                  <a:xfrm>
                    <a:off x="1061926" y="3931603"/>
                    <a:ext cx="347376" cy="347347"/>
                  </a:xfrm>
                  <a:prstGeom prst="ellipse">
                    <a:avLst/>
                  </a:prstGeom>
                </p:spPr>
                <p:style>
                  <a:lnRef idx="1">
                    <a:schemeClr val="accent3"/>
                  </a:lnRef>
                  <a:fillRef idx="3">
                    <a:schemeClr val="accent3"/>
                  </a:fillRef>
                  <a:effectRef idx="2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100"/>
                  </a:p>
                </p:txBody>
              </p:sp>
              <p:sp>
                <p:nvSpPr>
                  <p:cNvPr id="245" name="TextBox 96">
                    <a:extLst>
                      <a:ext uri="{FF2B5EF4-FFF2-40B4-BE49-F238E27FC236}">
                        <a16:creationId xmlns:a16="http://schemas.microsoft.com/office/drawing/2014/main" id="{706764E6-0482-AB47-AD00-6DDE3DF259C1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49541" y="3967372"/>
                    <a:ext cx="570852" cy="3113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9pPr>
                  </a:lstStyle>
                  <a:p>
                    <a:pPr algn="ctr" eaLnBrk="1" hangingPunct="1"/>
                    <a:r>
                      <a:rPr lang="en-US" altLang="zh-CN" sz="600">
                        <a:solidFill>
                          <a:schemeClr val="bg1"/>
                        </a:solidFill>
                      </a:rPr>
                      <a:t>Data</a:t>
                    </a:r>
                    <a:endParaRPr lang="zh-CN" altLang="en-US" sz="6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184" name="组合 160">
                  <a:extLst>
                    <a:ext uri="{FF2B5EF4-FFF2-40B4-BE49-F238E27FC236}">
                      <a16:creationId xmlns:a16="http://schemas.microsoft.com/office/drawing/2014/main" id="{3BA442E4-A0CB-5844-BAA5-4DA1A9FDD396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6331620" y="4285434"/>
                  <a:ext cx="358938" cy="218738"/>
                  <a:chOff x="949541" y="3930867"/>
                  <a:chExt cx="570852" cy="347880"/>
                </a:xfrm>
              </p:grpSpPr>
              <p:sp>
                <p:nvSpPr>
                  <p:cNvPr id="242" name="椭圆 241">
                    <a:extLst>
                      <a:ext uri="{FF2B5EF4-FFF2-40B4-BE49-F238E27FC236}">
                        <a16:creationId xmlns:a16="http://schemas.microsoft.com/office/drawing/2014/main" id="{B42C8524-6898-2E4F-A888-0F9403B55129}"/>
                      </a:ext>
                    </a:extLst>
                  </p:cNvPr>
                  <p:cNvSpPr/>
                  <p:nvPr/>
                </p:nvSpPr>
                <p:spPr>
                  <a:xfrm>
                    <a:off x="1060691" y="3931573"/>
                    <a:ext cx="347375" cy="347347"/>
                  </a:xfrm>
                  <a:prstGeom prst="ellipse">
                    <a:avLst/>
                  </a:prstGeom>
                </p:spPr>
                <p:style>
                  <a:lnRef idx="1">
                    <a:schemeClr val="accent3"/>
                  </a:lnRef>
                  <a:fillRef idx="3">
                    <a:schemeClr val="accent3"/>
                  </a:fillRef>
                  <a:effectRef idx="2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100"/>
                  </a:p>
                </p:txBody>
              </p:sp>
              <p:sp>
                <p:nvSpPr>
                  <p:cNvPr id="243" name="TextBox 99">
                    <a:extLst>
                      <a:ext uri="{FF2B5EF4-FFF2-40B4-BE49-F238E27FC236}">
                        <a16:creationId xmlns:a16="http://schemas.microsoft.com/office/drawing/2014/main" id="{7EB5BAAF-92B7-4E4F-89BE-D82557858510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49541" y="3967372"/>
                    <a:ext cx="570852" cy="3113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9pPr>
                  </a:lstStyle>
                  <a:p>
                    <a:pPr algn="ctr" eaLnBrk="1" hangingPunct="1"/>
                    <a:r>
                      <a:rPr lang="en-US" altLang="zh-CN" sz="600">
                        <a:solidFill>
                          <a:schemeClr val="bg1"/>
                        </a:solidFill>
                      </a:rPr>
                      <a:t>Data</a:t>
                    </a:r>
                    <a:endParaRPr lang="zh-CN" altLang="en-US" sz="6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185" name="组合 163">
                  <a:extLst>
                    <a:ext uri="{FF2B5EF4-FFF2-40B4-BE49-F238E27FC236}">
                      <a16:creationId xmlns:a16="http://schemas.microsoft.com/office/drawing/2014/main" id="{C1A979DB-80D9-FC48-8549-6E1E2270BDC4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6105634" y="4600307"/>
                  <a:ext cx="358938" cy="218738"/>
                  <a:chOff x="949541" y="3930867"/>
                  <a:chExt cx="570852" cy="347880"/>
                </a:xfrm>
              </p:grpSpPr>
              <p:sp>
                <p:nvSpPr>
                  <p:cNvPr id="240" name="椭圆 239">
                    <a:extLst>
                      <a:ext uri="{FF2B5EF4-FFF2-40B4-BE49-F238E27FC236}">
                        <a16:creationId xmlns:a16="http://schemas.microsoft.com/office/drawing/2014/main" id="{CB68D15E-1270-E44F-9445-AA8D6D4D6549}"/>
                      </a:ext>
                    </a:extLst>
                  </p:cNvPr>
                  <p:cNvSpPr/>
                  <p:nvPr/>
                </p:nvSpPr>
                <p:spPr>
                  <a:xfrm>
                    <a:off x="1061064" y="3932005"/>
                    <a:ext cx="347375" cy="347345"/>
                  </a:xfrm>
                  <a:prstGeom prst="ellipse">
                    <a:avLst/>
                  </a:prstGeom>
                </p:spPr>
                <p:style>
                  <a:lnRef idx="1">
                    <a:schemeClr val="accent3"/>
                  </a:lnRef>
                  <a:fillRef idx="3">
                    <a:schemeClr val="accent3"/>
                  </a:fillRef>
                  <a:effectRef idx="2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100"/>
                  </a:p>
                </p:txBody>
              </p:sp>
              <p:sp>
                <p:nvSpPr>
                  <p:cNvPr id="241" name="TextBox 102">
                    <a:extLst>
                      <a:ext uri="{FF2B5EF4-FFF2-40B4-BE49-F238E27FC236}">
                        <a16:creationId xmlns:a16="http://schemas.microsoft.com/office/drawing/2014/main" id="{8BD23DC4-A1E9-594E-B5B2-E0C1AEA75C31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49541" y="3967372"/>
                    <a:ext cx="570852" cy="3113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9pPr>
                  </a:lstStyle>
                  <a:p>
                    <a:pPr algn="ctr" eaLnBrk="1" hangingPunct="1"/>
                    <a:r>
                      <a:rPr lang="en-US" altLang="zh-CN" sz="600">
                        <a:solidFill>
                          <a:schemeClr val="bg1"/>
                        </a:solidFill>
                      </a:rPr>
                      <a:t>Data</a:t>
                    </a:r>
                    <a:endParaRPr lang="zh-CN" altLang="en-US" sz="6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186" name="组合 166">
                  <a:extLst>
                    <a:ext uri="{FF2B5EF4-FFF2-40B4-BE49-F238E27FC236}">
                      <a16:creationId xmlns:a16="http://schemas.microsoft.com/office/drawing/2014/main" id="{B0686466-23E1-0E4B-BDE3-AA7648C7BCA9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6692237" y="4525251"/>
                  <a:ext cx="358938" cy="218738"/>
                  <a:chOff x="949541" y="3930867"/>
                  <a:chExt cx="570852" cy="347880"/>
                </a:xfrm>
              </p:grpSpPr>
              <p:sp>
                <p:nvSpPr>
                  <p:cNvPr id="238" name="椭圆 237">
                    <a:extLst>
                      <a:ext uri="{FF2B5EF4-FFF2-40B4-BE49-F238E27FC236}">
                        <a16:creationId xmlns:a16="http://schemas.microsoft.com/office/drawing/2014/main" id="{C7DF6DFB-17ED-4143-9160-EC107F8149A8}"/>
                      </a:ext>
                    </a:extLst>
                  </p:cNvPr>
                  <p:cNvSpPr/>
                  <p:nvPr/>
                </p:nvSpPr>
                <p:spPr>
                  <a:xfrm>
                    <a:off x="1060686" y="3930153"/>
                    <a:ext cx="347375" cy="349677"/>
                  </a:xfrm>
                  <a:prstGeom prst="ellipse">
                    <a:avLst/>
                  </a:prstGeom>
                </p:spPr>
                <p:style>
                  <a:lnRef idx="1">
                    <a:schemeClr val="accent3"/>
                  </a:lnRef>
                  <a:fillRef idx="3">
                    <a:schemeClr val="accent3"/>
                  </a:fillRef>
                  <a:effectRef idx="2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100"/>
                  </a:p>
                </p:txBody>
              </p:sp>
              <p:sp>
                <p:nvSpPr>
                  <p:cNvPr id="239" name="TextBox 105">
                    <a:extLst>
                      <a:ext uri="{FF2B5EF4-FFF2-40B4-BE49-F238E27FC236}">
                        <a16:creationId xmlns:a16="http://schemas.microsoft.com/office/drawing/2014/main" id="{AF8F8E1A-E690-5442-9FF5-4321F6BA959F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49541" y="3967372"/>
                    <a:ext cx="570852" cy="3113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9pPr>
                  </a:lstStyle>
                  <a:p>
                    <a:pPr algn="ctr" eaLnBrk="1" hangingPunct="1"/>
                    <a:r>
                      <a:rPr lang="en-US" altLang="zh-CN" sz="600">
                        <a:solidFill>
                          <a:schemeClr val="bg1"/>
                        </a:solidFill>
                      </a:rPr>
                      <a:t>Data</a:t>
                    </a:r>
                    <a:endParaRPr lang="zh-CN" altLang="en-US" sz="6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187" name="组合 169">
                  <a:extLst>
                    <a:ext uri="{FF2B5EF4-FFF2-40B4-BE49-F238E27FC236}">
                      <a16:creationId xmlns:a16="http://schemas.microsoft.com/office/drawing/2014/main" id="{C7B11982-4028-764C-8AE2-70DD8B5A8384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6731752" y="4255787"/>
                  <a:ext cx="358938" cy="218738"/>
                  <a:chOff x="949541" y="3930867"/>
                  <a:chExt cx="570852" cy="347880"/>
                </a:xfrm>
              </p:grpSpPr>
              <p:sp>
                <p:nvSpPr>
                  <p:cNvPr id="236" name="椭圆 235">
                    <a:extLst>
                      <a:ext uri="{FF2B5EF4-FFF2-40B4-BE49-F238E27FC236}">
                        <a16:creationId xmlns:a16="http://schemas.microsoft.com/office/drawing/2014/main" id="{EDE449D5-E3A6-9340-AF90-9FC4E254FB97}"/>
                      </a:ext>
                    </a:extLst>
                  </p:cNvPr>
                  <p:cNvSpPr/>
                  <p:nvPr/>
                </p:nvSpPr>
                <p:spPr>
                  <a:xfrm>
                    <a:off x="1060789" y="3929770"/>
                    <a:ext cx="347376" cy="349677"/>
                  </a:xfrm>
                  <a:prstGeom prst="ellipse">
                    <a:avLst/>
                  </a:prstGeom>
                </p:spPr>
                <p:style>
                  <a:lnRef idx="1">
                    <a:schemeClr val="accent3"/>
                  </a:lnRef>
                  <a:fillRef idx="3">
                    <a:schemeClr val="accent3"/>
                  </a:fillRef>
                  <a:effectRef idx="2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100"/>
                  </a:p>
                </p:txBody>
              </p:sp>
              <p:sp>
                <p:nvSpPr>
                  <p:cNvPr id="237" name="TextBox 108">
                    <a:extLst>
                      <a:ext uri="{FF2B5EF4-FFF2-40B4-BE49-F238E27FC236}">
                        <a16:creationId xmlns:a16="http://schemas.microsoft.com/office/drawing/2014/main" id="{47CB893A-EB4D-574C-82BB-869182887D09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49541" y="3967372"/>
                    <a:ext cx="570852" cy="3113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9pPr>
                  </a:lstStyle>
                  <a:p>
                    <a:pPr algn="ctr" eaLnBrk="1" hangingPunct="1"/>
                    <a:r>
                      <a:rPr lang="en-US" altLang="zh-CN" sz="600">
                        <a:solidFill>
                          <a:schemeClr val="bg1"/>
                        </a:solidFill>
                      </a:rPr>
                      <a:t>Data</a:t>
                    </a:r>
                    <a:endParaRPr lang="zh-CN" altLang="en-US" sz="6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188" name="组合 172">
                  <a:extLst>
                    <a:ext uri="{FF2B5EF4-FFF2-40B4-BE49-F238E27FC236}">
                      <a16:creationId xmlns:a16="http://schemas.microsoft.com/office/drawing/2014/main" id="{CE4A3105-D51D-3047-9BB8-D88AEEDE872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6517134" y="4382675"/>
                  <a:ext cx="358938" cy="218738"/>
                  <a:chOff x="949541" y="3930867"/>
                  <a:chExt cx="570852" cy="347880"/>
                </a:xfrm>
              </p:grpSpPr>
              <p:sp>
                <p:nvSpPr>
                  <p:cNvPr id="201" name="椭圆 200">
                    <a:extLst>
                      <a:ext uri="{FF2B5EF4-FFF2-40B4-BE49-F238E27FC236}">
                        <a16:creationId xmlns:a16="http://schemas.microsoft.com/office/drawing/2014/main" id="{0700086A-B3FE-6C4B-9F50-3E0012065E80}"/>
                      </a:ext>
                    </a:extLst>
                  </p:cNvPr>
                  <p:cNvSpPr/>
                  <p:nvPr/>
                </p:nvSpPr>
                <p:spPr>
                  <a:xfrm>
                    <a:off x="1061735" y="3930780"/>
                    <a:ext cx="347376" cy="347347"/>
                  </a:xfrm>
                  <a:prstGeom prst="ellipse">
                    <a:avLst/>
                  </a:prstGeom>
                </p:spPr>
                <p:style>
                  <a:lnRef idx="1">
                    <a:schemeClr val="accent3"/>
                  </a:lnRef>
                  <a:fillRef idx="3">
                    <a:schemeClr val="accent3"/>
                  </a:fillRef>
                  <a:effectRef idx="2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100"/>
                  </a:p>
                </p:txBody>
              </p:sp>
              <p:sp>
                <p:nvSpPr>
                  <p:cNvPr id="235" name="TextBox 111">
                    <a:extLst>
                      <a:ext uri="{FF2B5EF4-FFF2-40B4-BE49-F238E27FC236}">
                        <a16:creationId xmlns:a16="http://schemas.microsoft.com/office/drawing/2014/main" id="{3F15FEA9-207F-3E40-A65C-D0701B6376F6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49541" y="3967372"/>
                    <a:ext cx="570852" cy="3113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9pPr>
                  </a:lstStyle>
                  <a:p>
                    <a:pPr algn="ctr" eaLnBrk="1" hangingPunct="1"/>
                    <a:r>
                      <a:rPr lang="en-US" altLang="zh-CN" sz="600">
                        <a:solidFill>
                          <a:schemeClr val="bg1"/>
                        </a:solidFill>
                      </a:rPr>
                      <a:t>Data</a:t>
                    </a:r>
                    <a:endParaRPr lang="zh-CN" altLang="en-US" sz="6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189" name="组合 175">
                  <a:extLst>
                    <a:ext uri="{FF2B5EF4-FFF2-40B4-BE49-F238E27FC236}">
                      <a16:creationId xmlns:a16="http://schemas.microsoft.com/office/drawing/2014/main" id="{7180E13D-3F9C-7143-ACA6-3FF76D19A3F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6227208" y="4463816"/>
                  <a:ext cx="358938" cy="218738"/>
                  <a:chOff x="949541" y="3930867"/>
                  <a:chExt cx="570852" cy="347880"/>
                </a:xfrm>
              </p:grpSpPr>
              <p:sp>
                <p:nvSpPr>
                  <p:cNvPr id="199" name="椭圆 198">
                    <a:extLst>
                      <a:ext uri="{FF2B5EF4-FFF2-40B4-BE49-F238E27FC236}">
                        <a16:creationId xmlns:a16="http://schemas.microsoft.com/office/drawing/2014/main" id="{53D732E6-AAA6-AD4A-84FF-A9E45FA6C170}"/>
                      </a:ext>
                    </a:extLst>
                  </p:cNvPr>
                  <p:cNvSpPr/>
                  <p:nvPr/>
                </p:nvSpPr>
                <p:spPr>
                  <a:xfrm>
                    <a:off x="1061218" y="3932280"/>
                    <a:ext cx="347376" cy="347347"/>
                  </a:xfrm>
                  <a:prstGeom prst="ellipse">
                    <a:avLst/>
                  </a:prstGeom>
                </p:spPr>
                <p:style>
                  <a:lnRef idx="1">
                    <a:schemeClr val="accent3"/>
                  </a:lnRef>
                  <a:fillRef idx="3">
                    <a:schemeClr val="accent3"/>
                  </a:fillRef>
                  <a:effectRef idx="2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100"/>
                  </a:p>
                </p:txBody>
              </p:sp>
              <p:sp>
                <p:nvSpPr>
                  <p:cNvPr id="200" name="TextBox 114">
                    <a:extLst>
                      <a:ext uri="{FF2B5EF4-FFF2-40B4-BE49-F238E27FC236}">
                        <a16:creationId xmlns:a16="http://schemas.microsoft.com/office/drawing/2014/main" id="{DC5DA23C-FFD2-4844-9D76-C1CCCEDD13A7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49541" y="3967372"/>
                    <a:ext cx="570852" cy="3113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9pPr>
                  </a:lstStyle>
                  <a:p>
                    <a:pPr algn="ctr" eaLnBrk="1" hangingPunct="1"/>
                    <a:r>
                      <a:rPr lang="en-US" altLang="zh-CN" sz="600">
                        <a:solidFill>
                          <a:schemeClr val="bg1"/>
                        </a:solidFill>
                      </a:rPr>
                      <a:t>Data</a:t>
                    </a:r>
                    <a:endParaRPr lang="zh-CN" altLang="en-US" sz="6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190" name="组合 178">
                  <a:extLst>
                    <a:ext uri="{FF2B5EF4-FFF2-40B4-BE49-F238E27FC236}">
                      <a16:creationId xmlns:a16="http://schemas.microsoft.com/office/drawing/2014/main" id="{F6EDC376-09B6-174B-8894-CAB578C3312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6484808" y="4626450"/>
                  <a:ext cx="358938" cy="218738"/>
                  <a:chOff x="949541" y="3930867"/>
                  <a:chExt cx="570852" cy="347880"/>
                </a:xfrm>
              </p:grpSpPr>
              <p:sp>
                <p:nvSpPr>
                  <p:cNvPr id="197" name="椭圆 196">
                    <a:extLst>
                      <a:ext uri="{FF2B5EF4-FFF2-40B4-BE49-F238E27FC236}">
                        <a16:creationId xmlns:a16="http://schemas.microsoft.com/office/drawing/2014/main" id="{EED8119B-3E7E-BC4B-8ABE-DFBFE8948F4D}"/>
                      </a:ext>
                    </a:extLst>
                  </p:cNvPr>
                  <p:cNvSpPr/>
                  <p:nvPr/>
                </p:nvSpPr>
                <p:spPr>
                  <a:xfrm>
                    <a:off x="1061855" y="3932388"/>
                    <a:ext cx="347376" cy="347345"/>
                  </a:xfrm>
                  <a:prstGeom prst="ellipse">
                    <a:avLst/>
                  </a:prstGeom>
                </p:spPr>
                <p:style>
                  <a:lnRef idx="1">
                    <a:schemeClr val="accent3"/>
                  </a:lnRef>
                  <a:fillRef idx="3">
                    <a:schemeClr val="accent3"/>
                  </a:fillRef>
                  <a:effectRef idx="2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100"/>
                  </a:p>
                </p:txBody>
              </p:sp>
              <p:sp>
                <p:nvSpPr>
                  <p:cNvPr id="198" name="TextBox 117">
                    <a:extLst>
                      <a:ext uri="{FF2B5EF4-FFF2-40B4-BE49-F238E27FC236}">
                        <a16:creationId xmlns:a16="http://schemas.microsoft.com/office/drawing/2014/main" id="{47379328-7B74-C240-99B7-BC6071184946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49541" y="3967372"/>
                    <a:ext cx="570852" cy="3113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9pPr>
                  </a:lstStyle>
                  <a:p>
                    <a:pPr algn="ctr" eaLnBrk="1" hangingPunct="1"/>
                    <a:r>
                      <a:rPr lang="en-US" altLang="zh-CN" sz="600">
                        <a:solidFill>
                          <a:schemeClr val="bg1"/>
                        </a:solidFill>
                      </a:rPr>
                      <a:t>Data</a:t>
                    </a:r>
                    <a:endParaRPr lang="zh-CN" altLang="en-US" sz="6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191" name="组合 181">
                  <a:extLst>
                    <a:ext uri="{FF2B5EF4-FFF2-40B4-BE49-F238E27FC236}">
                      <a16:creationId xmlns:a16="http://schemas.microsoft.com/office/drawing/2014/main" id="{F17D0BF1-77C8-6541-8234-7FF044E54155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6710470" y="4364074"/>
                  <a:ext cx="358938" cy="218738"/>
                  <a:chOff x="949541" y="3930867"/>
                  <a:chExt cx="570852" cy="347880"/>
                </a:xfrm>
              </p:grpSpPr>
              <p:sp>
                <p:nvSpPr>
                  <p:cNvPr id="195" name="椭圆 194">
                    <a:extLst>
                      <a:ext uri="{FF2B5EF4-FFF2-40B4-BE49-F238E27FC236}">
                        <a16:creationId xmlns:a16="http://schemas.microsoft.com/office/drawing/2014/main" id="{1A822B34-2F00-CA43-AF95-A7DE5F98B589}"/>
                      </a:ext>
                    </a:extLst>
                  </p:cNvPr>
                  <p:cNvSpPr/>
                  <p:nvPr/>
                </p:nvSpPr>
                <p:spPr>
                  <a:xfrm>
                    <a:off x="1061996" y="3930058"/>
                    <a:ext cx="347376" cy="349677"/>
                  </a:xfrm>
                  <a:prstGeom prst="ellipse">
                    <a:avLst/>
                  </a:prstGeom>
                </p:spPr>
                <p:style>
                  <a:lnRef idx="1">
                    <a:schemeClr val="accent3"/>
                  </a:lnRef>
                  <a:fillRef idx="3">
                    <a:schemeClr val="accent3"/>
                  </a:fillRef>
                  <a:effectRef idx="2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100"/>
                  </a:p>
                </p:txBody>
              </p:sp>
              <p:sp>
                <p:nvSpPr>
                  <p:cNvPr id="196" name="TextBox 120">
                    <a:extLst>
                      <a:ext uri="{FF2B5EF4-FFF2-40B4-BE49-F238E27FC236}">
                        <a16:creationId xmlns:a16="http://schemas.microsoft.com/office/drawing/2014/main" id="{FA274C04-408D-A04D-99FD-9842BD96D610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49541" y="3967372"/>
                    <a:ext cx="570852" cy="3113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9pPr>
                  </a:lstStyle>
                  <a:p>
                    <a:pPr algn="ctr" eaLnBrk="1" hangingPunct="1"/>
                    <a:r>
                      <a:rPr lang="en-US" altLang="zh-CN" sz="600">
                        <a:solidFill>
                          <a:schemeClr val="bg1"/>
                        </a:solidFill>
                      </a:rPr>
                      <a:t>Data</a:t>
                    </a:r>
                    <a:endParaRPr lang="zh-CN" altLang="en-US" sz="600">
                      <a:solidFill>
                        <a:schemeClr val="bg1"/>
                      </a:solidFill>
                    </a:endParaRPr>
                  </a:p>
                </p:txBody>
              </p:sp>
            </p:grpSp>
            <p:grpSp>
              <p:nvGrpSpPr>
                <p:cNvPr id="192" name="组合 184">
                  <a:extLst>
                    <a:ext uri="{FF2B5EF4-FFF2-40B4-BE49-F238E27FC236}">
                      <a16:creationId xmlns:a16="http://schemas.microsoft.com/office/drawing/2014/main" id="{655B56CD-544F-5948-9748-5FB210345B4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6528406" y="4243214"/>
                  <a:ext cx="358938" cy="218738"/>
                  <a:chOff x="949541" y="3930867"/>
                  <a:chExt cx="570852" cy="347880"/>
                </a:xfrm>
              </p:grpSpPr>
              <p:sp>
                <p:nvSpPr>
                  <p:cNvPr id="193" name="椭圆 192">
                    <a:extLst>
                      <a:ext uri="{FF2B5EF4-FFF2-40B4-BE49-F238E27FC236}">
                        <a16:creationId xmlns:a16="http://schemas.microsoft.com/office/drawing/2014/main" id="{D0833FD7-80DA-0A49-BD5E-AB8FFFFFDD2A}"/>
                      </a:ext>
                    </a:extLst>
                  </p:cNvPr>
                  <p:cNvSpPr/>
                  <p:nvPr/>
                </p:nvSpPr>
                <p:spPr>
                  <a:xfrm>
                    <a:off x="1062459" y="3931117"/>
                    <a:ext cx="345044" cy="347345"/>
                  </a:xfrm>
                  <a:prstGeom prst="ellipse">
                    <a:avLst/>
                  </a:prstGeom>
                </p:spPr>
                <p:style>
                  <a:lnRef idx="1">
                    <a:schemeClr val="accent3"/>
                  </a:lnRef>
                  <a:fillRef idx="3">
                    <a:schemeClr val="accent3"/>
                  </a:fillRef>
                  <a:effectRef idx="2">
                    <a:schemeClr val="accent3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100"/>
                  </a:p>
                </p:txBody>
              </p:sp>
              <p:sp>
                <p:nvSpPr>
                  <p:cNvPr id="194" name="TextBox 123">
                    <a:extLst>
                      <a:ext uri="{FF2B5EF4-FFF2-40B4-BE49-F238E27FC236}">
                        <a16:creationId xmlns:a16="http://schemas.microsoft.com/office/drawing/2014/main" id="{8AD1F4E6-DDD2-C643-8CC3-74DB17CCF2D7}"/>
                      </a:ext>
                    </a:extLst>
                  </p:cNvPr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949541" y="3967372"/>
                    <a:ext cx="570852" cy="311375"/>
                  </a:xfrm>
                  <a:prstGeom prst="rect">
                    <a:avLst/>
                  </a:prstGeom>
                  <a:noFill/>
                  <a:ln>
                    <a:noFill/>
                  </a:ln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>
                    <a:spAutoFit/>
                  </a:bodyPr>
                  <a:lstStyle>
                    <a:lvl1pPr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1pPr>
                    <a:lvl2pPr marL="742950" indent="-28575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2pPr>
                    <a:lvl3pPr marL="11430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3pPr>
                    <a:lvl4pPr marL="16002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4pPr>
                    <a:lvl5pPr marL="2057400" indent="-228600"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5pPr>
                    <a:lvl6pPr marL="25146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6pPr>
                    <a:lvl7pPr marL="29718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7pPr>
                    <a:lvl8pPr marL="34290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8pPr>
                    <a:lvl9pPr marL="3886200" indent="-228600" fontAlgn="base">
                      <a:spcBef>
                        <a:spcPct val="0"/>
                      </a:spcBef>
                      <a:spcAft>
                        <a:spcPct val="0"/>
                      </a:spcAft>
                      <a:defRPr>
                        <a:solidFill>
                          <a:schemeClr val="tx1"/>
                        </a:solidFill>
                        <a:latin typeface="等线" charset="-122"/>
                        <a:ea typeface="等线" charset="-122"/>
                        <a:cs typeface="等线" charset="-122"/>
                      </a:defRPr>
                    </a:lvl9pPr>
                  </a:lstStyle>
                  <a:p>
                    <a:pPr algn="ctr" eaLnBrk="1" hangingPunct="1"/>
                    <a:r>
                      <a:rPr lang="en-US" altLang="zh-CN" sz="600">
                        <a:solidFill>
                          <a:schemeClr val="bg1"/>
                        </a:solidFill>
                      </a:rPr>
                      <a:t>Data</a:t>
                    </a:r>
                    <a:endParaRPr lang="zh-CN" altLang="en-US" sz="600">
                      <a:solidFill>
                        <a:schemeClr val="bg1"/>
                      </a:solidFill>
                    </a:endParaRPr>
                  </a:p>
                </p:txBody>
              </p:sp>
            </p:grpSp>
          </p:grpSp>
        </p:grpSp>
        <p:sp>
          <p:nvSpPr>
            <p:cNvPr id="97" name="TextBox 124">
              <a:extLst>
                <a:ext uri="{FF2B5EF4-FFF2-40B4-BE49-F238E27FC236}">
                  <a16:creationId xmlns:a16="http://schemas.microsoft.com/office/drawing/2014/main" id="{32D88EA4-2E76-E645-ADA2-667167D088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05036" y="1655171"/>
              <a:ext cx="4243860" cy="14999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9pPr>
            </a:lstStyle>
            <a:p>
              <a:pPr algn="ctr">
                <a:lnSpc>
                  <a:spcPct val="150000"/>
                </a:lnSpc>
              </a:pPr>
              <a:r>
                <a:rPr lang="en-US" altLang="zh-CN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Amount of data transmitted through WAN reduced </a:t>
              </a:r>
            </a:p>
            <a:p>
              <a:pPr algn="ctr" eaLnBrk="1" hangingPunct="1">
                <a:lnSpc>
                  <a:spcPct val="150000"/>
                </a:lnSpc>
              </a:pPr>
              <a:r>
                <a:rPr lang="en-US" altLang="zh-CN" sz="3200" b="1" dirty="0">
                  <a:solidFill>
                    <a:srgbClr val="00ABEE"/>
                  </a:solidFill>
                  <a:latin typeface="Century Gothic" charset="0"/>
                  <a:ea typeface="Century Gothic" charset="0"/>
                  <a:cs typeface="Century Gothic" charset="0"/>
                </a:rPr>
                <a:t>70%</a:t>
              </a:r>
              <a:endParaRPr lang="zh-CN" altLang="en-US" sz="3200" b="1" dirty="0">
                <a:solidFill>
                  <a:srgbClr val="00ABEE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grpSp>
          <p:nvGrpSpPr>
            <p:cNvPr id="98" name="组 5">
              <a:extLst>
                <a:ext uri="{FF2B5EF4-FFF2-40B4-BE49-F238E27FC236}">
                  <a16:creationId xmlns:a16="http://schemas.microsoft.com/office/drawing/2014/main" id="{4FA1D2F4-CA7C-D34E-B35A-EFAFA58316E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24846" y="3631387"/>
              <a:ext cx="2526402" cy="1364662"/>
              <a:chOff x="7374826" y="2222295"/>
              <a:chExt cx="1991085" cy="1075505"/>
            </a:xfrm>
          </p:grpSpPr>
          <p:pic>
            <p:nvPicPr>
              <p:cNvPr id="99" name="Picture 2" descr="C:\Users\Administrator\Desktop\u=3604148548,334091646&amp;fm=23&amp;gp=0.jpg">
                <a:extLst>
                  <a:ext uri="{FF2B5EF4-FFF2-40B4-BE49-F238E27FC236}">
                    <a16:creationId xmlns:a16="http://schemas.microsoft.com/office/drawing/2014/main" id="{34FE656D-5057-764D-99E0-35E78A687A6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74826" y="2240097"/>
                <a:ext cx="905303" cy="90530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0" name="Picture 2" descr="C:\Users\Administrator\Desktop\u=3604148548,334091646&amp;fm=23&amp;gp=0.jpg">
                <a:extLst>
                  <a:ext uri="{FF2B5EF4-FFF2-40B4-BE49-F238E27FC236}">
                    <a16:creationId xmlns:a16="http://schemas.microsoft.com/office/drawing/2014/main" id="{B4D9A8C0-4F35-734E-955E-420AA8FC0C1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11417" y="2222295"/>
                <a:ext cx="905303" cy="90530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1" name="Picture 2" descr="C:\Users\Administrator\Desktop\u=3604148548,334091646&amp;fm=23&amp;gp=0.jpg">
                <a:extLst>
                  <a:ext uri="{FF2B5EF4-FFF2-40B4-BE49-F238E27FC236}">
                    <a16:creationId xmlns:a16="http://schemas.microsoft.com/office/drawing/2014/main" id="{B43DFD6B-A4F4-294B-BEDC-BC275E9641F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308208" y="2240097"/>
                <a:ext cx="905303" cy="90530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2" name="Picture 2" descr="C:\Users\Administrator\Desktop\u=3604148548,334091646&amp;fm=23&amp;gp=0.jpg">
                <a:extLst>
                  <a:ext uri="{FF2B5EF4-FFF2-40B4-BE49-F238E27FC236}">
                    <a16:creationId xmlns:a16="http://schemas.microsoft.com/office/drawing/2014/main" id="{91C14DB9-6682-7C4A-9AD7-7AD9C3ED092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527226" y="2392497"/>
                <a:ext cx="905303" cy="90530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3" name="Picture 2" descr="C:\Users\Administrator\Desktop\u=3604148548,334091646&amp;fm=23&amp;gp=0.jpg">
                <a:extLst>
                  <a:ext uri="{FF2B5EF4-FFF2-40B4-BE49-F238E27FC236}">
                    <a16:creationId xmlns:a16="http://schemas.microsoft.com/office/drawing/2014/main" id="{F31FBFBF-8835-7847-B17A-3D4E2AB682A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963817" y="2374695"/>
                <a:ext cx="905303" cy="90530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4" name="Picture 2" descr="C:\Users\Administrator\Desktop\u=3604148548,334091646&amp;fm=23&amp;gp=0.jpg">
                <a:extLst>
                  <a:ext uri="{FF2B5EF4-FFF2-40B4-BE49-F238E27FC236}">
                    <a16:creationId xmlns:a16="http://schemas.microsoft.com/office/drawing/2014/main" id="{4DD59BCB-88C4-8346-B496-4326B1156D3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60608" y="2392497"/>
                <a:ext cx="905303" cy="90530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9830775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18</a:t>
            </a:fld>
            <a:endParaRPr lang="zh-CN" altLang="en-US" dirty="0"/>
          </a:p>
        </p:txBody>
      </p:sp>
      <p:grpSp>
        <p:nvGrpSpPr>
          <p:cNvPr id="19" name="组合 18"/>
          <p:cNvGrpSpPr/>
          <p:nvPr/>
        </p:nvGrpSpPr>
        <p:grpSpPr>
          <a:xfrm>
            <a:off x="1" y="200326"/>
            <a:ext cx="9255423" cy="523220"/>
            <a:chOff x="1" y="200326"/>
            <a:chExt cx="9255423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867577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Excellent Application Acceleration Performance 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30" name="TextBox 128">
            <a:extLst>
              <a:ext uri="{FF2B5EF4-FFF2-40B4-BE49-F238E27FC236}">
                <a16:creationId xmlns:a16="http://schemas.microsoft.com/office/drawing/2014/main" id="{B65A43F3-08CE-6E4A-A156-B410426C34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872" y="2797870"/>
            <a:ext cx="4106239" cy="1507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Video conference packet loss rate decreased to 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rgbClr val="00ABEE"/>
                </a:solidFill>
                <a:latin typeface="Century Gothic" charset="0"/>
                <a:ea typeface="Century Gothic" charset="0"/>
                <a:cs typeface="Century Gothic" charset="0"/>
              </a:rPr>
              <a:t>0%</a:t>
            </a:r>
            <a:endParaRPr lang="zh-CN" altLang="en-US" sz="3200" b="1" dirty="0">
              <a:solidFill>
                <a:srgbClr val="00ABEE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31" name="TextBox 133">
            <a:extLst>
              <a:ext uri="{FF2B5EF4-FFF2-40B4-BE49-F238E27FC236}">
                <a16:creationId xmlns:a16="http://schemas.microsoft.com/office/drawing/2014/main" id="{ACCCD276-70F2-314E-9D25-076B28A8DA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872" y="1263388"/>
            <a:ext cx="4622305" cy="1707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User application speed improves</a:t>
            </a: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00ABEE"/>
                </a:solidFill>
                <a:latin typeface="Century Gothic" charset="0"/>
                <a:ea typeface="Century Gothic" charset="0"/>
                <a:cs typeface="Century Gothic" charset="0"/>
              </a:rPr>
              <a:t>3-10X</a:t>
            </a:r>
          </a:p>
        </p:txBody>
      </p:sp>
      <p:sp>
        <p:nvSpPr>
          <p:cNvPr id="32" name="TextBox 150">
            <a:extLst>
              <a:ext uri="{FF2B5EF4-FFF2-40B4-BE49-F238E27FC236}">
                <a16:creationId xmlns:a16="http://schemas.microsoft.com/office/drawing/2014/main" id="{D2F18B57-BA9A-2C47-9262-D707C640F7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6872" y="4250284"/>
            <a:ext cx="5573855" cy="1507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Data synchronization time reduced</a:t>
            </a:r>
            <a:r>
              <a:rPr lang="zh-CN" altLang="en-US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" altLang="zh-CN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by</a:t>
            </a:r>
            <a:endParaRPr lang="en-US" altLang="zh-CN" b="1"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3200" b="1" dirty="0">
                <a:solidFill>
                  <a:srgbClr val="00ABEE"/>
                </a:solidFill>
                <a:latin typeface="Century Gothic" charset="0"/>
                <a:ea typeface="Century Gothic" charset="0"/>
                <a:cs typeface="Century Gothic" charset="0"/>
              </a:rPr>
              <a:t>50%-70%</a:t>
            </a:r>
            <a:endParaRPr lang="zh-CN" altLang="en-US" sz="3200" b="1" dirty="0">
              <a:solidFill>
                <a:srgbClr val="00ABEE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id="{097782AE-12AE-0E42-9D69-0DB7ABEE2524}"/>
              </a:ext>
            </a:extLst>
          </p:cNvPr>
          <p:cNvSpPr/>
          <p:nvPr/>
        </p:nvSpPr>
        <p:spPr bwMode="auto">
          <a:xfrm>
            <a:off x="5575390" y="1548228"/>
            <a:ext cx="5407549" cy="1236157"/>
          </a:xfrm>
          <a:prstGeom prst="rect">
            <a:avLst/>
          </a:prstGeom>
          <a:solidFill>
            <a:schemeClr val="bg1"/>
          </a:solidFill>
          <a:ln>
            <a:solidFill>
              <a:srgbClr val="00AB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/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id="{CCC6BE3E-708A-2B42-8C94-5A61E0D08988}"/>
              </a:ext>
            </a:extLst>
          </p:cNvPr>
          <p:cNvSpPr/>
          <p:nvPr/>
        </p:nvSpPr>
        <p:spPr bwMode="auto">
          <a:xfrm>
            <a:off x="5575390" y="2882111"/>
            <a:ext cx="5407549" cy="1412750"/>
          </a:xfrm>
          <a:prstGeom prst="rect">
            <a:avLst/>
          </a:prstGeom>
          <a:solidFill>
            <a:schemeClr val="bg1"/>
          </a:solidFill>
          <a:ln>
            <a:solidFill>
              <a:srgbClr val="00AB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/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7B6D4CA0-2666-6141-8C21-F40D4514383B}"/>
              </a:ext>
            </a:extLst>
          </p:cNvPr>
          <p:cNvSpPr/>
          <p:nvPr/>
        </p:nvSpPr>
        <p:spPr bwMode="auto">
          <a:xfrm>
            <a:off x="5575390" y="4397732"/>
            <a:ext cx="5407549" cy="1239586"/>
          </a:xfrm>
          <a:prstGeom prst="rect">
            <a:avLst/>
          </a:prstGeom>
          <a:solidFill>
            <a:schemeClr val="bg1"/>
          </a:solidFill>
          <a:ln>
            <a:solidFill>
              <a:srgbClr val="00ABE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1" lang="zh-CN" altLang="en-US"/>
          </a:p>
        </p:txBody>
      </p:sp>
      <p:grpSp>
        <p:nvGrpSpPr>
          <p:cNvPr id="37" name="组 7">
            <a:extLst>
              <a:ext uri="{FF2B5EF4-FFF2-40B4-BE49-F238E27FC236}">
                <a16:creationId xmlns:a16="http://schemas.microsoft.com/office/drawing/2014/main" id="{145C3E89-32B7-C549-88BB-32539A15678A}"/>
              </a:ext>
            </a:extLst>
          </p:cNvPr>
          <p:cNvGrpSpPr>
            <a:grpSpLocks/>
          </p:cNvGrpSpPr>
          <p:nvPr/>
        </p:nvGrpSpPr>
        <p:grpSpPr bwMode="auto">
          <a:xfrm>
            <a:off x="5792256" y="2944287"/>
            <a:ext cx="5018484" cy="1281760"/>
            <a:chOff x="5396392" y="3365156"/>
            <a:chExt cx="5104921" cy="1304150"/>
          </a:xfrm>
        </p:grpSpPr>
        <p:pic>
          <p:nvPicPr>
            <p:cNvPr id="53" name="Picture 12">
              <a:extLst>
                <a:ext uri="{FF2B5EF4-FFF2-40B4-BE49-F238E27FC236}">
                  <a16:creationId xmlns:a16="http://schemas.microsoft.com/office/drawing/2014/main" id="{1B2A441F-EFE6-3443-BF4F-B6A8B62C819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6392" y="3673172"/>
              <a:ext cx="1221484" cy="2958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Picture 2" descr="C:\Users\Administrator\Desktop\1.png">
              <a:extLst>
                <a:ext uri="{FF2B5EF4-FFF2-40B4-BE49-F238E27FC236}">
                  <a16:creationId xmlns:a16="http://schemas.microsoft.com/office/drawing/2014/main" id="{707CC256-70F9-8C4F-86E3-5F3B25D90A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9918" y="3365156"/>
              <a:ext cx="3771395" cy="12913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pasted-image.png">
              <a:extLst>
                <a:ext uri="{FF2B5EF4-FFF2-40B4-BE49-F238E27FC236}">
                  <a16:creationId xmlns:a16="http://schemas.microsoft.com/office/drawing/2014/main" id="{1DDAD45F-0133-ED41-B737-C313EC26114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6393" y="3365156"/>
              <a:ext cx="1221484" cy="2724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</p:pic>
        <p:pic>
          <p:nvPicPr>
            <p:cNvPr id="56" name="图片 33">
              <a:extLst>
                <a:ext uri="{FF2B5EF4-FFF2-40B4-BE49-F238E27FC236}">
                  <a16:creationId xmlns:a16="http://schemas.microsoft.com/office/drawing/2014/main" id="{05C7C920-704E-F84D-918C-57E9A61BEC8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6393" y="4001735"/>
              <a:ext cx="1221484" cy="292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7" name="Picture 3">
              <a:extLst>
                <a:ext uri="{FF2B5EF4-FFF2-40B4-BE49-F238E27FC236}">
                  <a16:creationId xmlns:a16="http://schemas.microsoft.com/office/drawing/2014/main" id="{0D602370-210C-6E41-8DB1-EA6C3CDF965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6392" y="4363583"/>
              <a:ext cx="1227400" cy="3057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8" name="组 6">
            <a:extLst>
              <a:ext uri="{FF2B5EF4-FFF2-40B4-BE49-F238E27FC236}">
                <a16:creationId xmlns:a16="http://schemas.microsoft.com/office/drawing/2014/main" id="{A0EF682E-8808-014F-9D80-F06CE4042D29}"/>
              </a:ext>
            </a:extLst>
          </p:cNvPr>
          <p:cNvGrpSpPr>
            <a:grpSpLocks/>
          </p:cNvGrpSpPr>
          <p:nvPr/>
        </p:nvGrpSpPr>
        <p:grpSpPr bwMode="auto">
          <a:xfrm>
            <a:off x="6717968" y="1660853"/>
            <a:ext cx="3167060" cy="1012426"/>
            <a:chOff x="6534414" y="2217933"/>
            <a:chExt cx="3221608" cy="1030111"/>
          </a:xfrm>
        </p:grpSpPr>
        <p:pic>
          <p:nvPicPr>
            <p:cNvPr id="46" name="Picture 9">
              <a:extLst>
                <a:ext uri="{FF2B5EF4-FFF2-40B4-BE49-F238E27FC236}">
                  <a16:creationId xmlns:a16="http://schemas.microsoft.com/office/drawing/2014/main" id="{566F2EDD-D189-BA45-8E21-28B399355C0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34624" y="2217933"/>
              <a:ext cx="659850" cy="6293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pasted-image.png">
              <a:extLst>
                <a:ext uri="{FF2B5EF4-FFF2-40B4-BE49-F238E27FC236}">
                  <a16:creationId xmlns:a16="http://schemas.microsoft.com/office/drawing/2014/main" id="{46C58907-941B-A24A-A5AC-014EABE7544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25089" y="2217934"/>
              <a:ext cx="1038032" cy="2417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</p:pic>
        <p:pic>
          <p:nvPicPr>
            <p:cNvPr id="48" name="图片 29">
              <a:extLst>
                <a:ext uri="{FF2B5EF4-FFF2-40B4-BE49-F238E27FC236}">
                  <a16:creationId xmlns:a16="http://schemas.microsoft.com/office/drawing/2014/main" id="{0CACE18C-F340-454D-945A-A98A591657A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25089" y="2534597"/>
              <a:ext cx="1038032" cy="3126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pasted-image.png">
              <a:extLst>
                <a:ext uri="{FF2B5EF4-FFF2-40B4-BE49-F238E27FC236}">
                  <a16:creationId xmlns:a16="http://schemas.microsoft.com/office/drawing/2014/main" id="{78A0133D-3E99-D047-A42E-F81157014012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8834" b="39265"/>
            <a:stretch>
              <a:fillRect/>
            </a:stretch>
          </p:blipFill>
          <p:spPr bwMode="auto">
            <a:xfrm>
              <a:off x="6534414" y="2900443"/>
              <a:ext cx="1917236" cy="3408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</p:pic>
        <p:pic>
          <p:nvPicPr>
            <p:cNvPr id="50" name="Picture 9">
              <a:extLst>
                <a:ext uri="{FF2B5EF4-FFF2-40B4-BE49-F238E27FC236}">
                  <a16:creationId xmlns:a16="http://schemas.microsoft.com/office/drawing/2014/main" id="{27003FBF-1E05-9244-AA1A-F97DF840B12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51649" y="2217933"/>
              <a:ext cx="1304373" cy="62930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1" name="Picture 10">
              <a:extLst>
                <a:ext uri="{FF2B5EF4-FFF2-40B4-BE49-F238E27FC236}">
                  <a16:creationId xmlns:a16="http://schemas.microsoft.com/office/drawing/2014/main" id="{0EBFDB40-D234-5641-BE1D-EAB88F1BC6B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61778" y="2900443"/>
              <a:ext cx="354997" cy="3476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2" name="Picture 11">
              <a:extLst>
                <a:ext uri="{FF2B5EF4-FFF2-40B4-BE49-F238E27FC236}">
                  <a16:creationId xmlns:a16="http://schemas.microsoft.com/office/drawing/2014/main" id="{CCFE0DD5-63FF-0340-A053-28D9434F913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883950" y="2897315"/>
              <a:ext cx="307074" cy="3507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39" name="组 8">
            <a:extLst>
              <a:ext uri="{FF2B5EF4-FFF2-40B4-BE49-F238E27FC236}">
                <a16:creationId xmlns:a16="http://schemas.microsoft.com/office/drawing/2014/main" id="{C49F78C4-5AC7-7746-94BF-9D79E3615991}"/>
              </a:ext>
            </a:extLst>
          </p:cNvPr>
          <p:cNvGrpSpPr>
            <a:grpSpLocks/>
          </p:cNvGrpSpPr>
          <p:nvPr/>
        </p:nvGrpSpPr>
        <p:grpSpPr bwMode="auto">
          <a:xfrm>
            <a:off x="6388925" y="4474171"/>
            <a:ext cx="3940519" cy="1073491"/>
            <a:chOff x="6182891" y="4754213"/>
            <a:chExt cx="4008389" cy="1092243"/>
          </a:xfrm>
        </p:grpSpPr>
        <p:pic>
          <p:nvPicPr>
            <p:cNvPr id="40" name="Picture 4">
              <a:extLst>
                <a:ext uri="{FF2B5EF4-FFF2-40B4-BE49-F238E27FC236}">
                  <a16:creationId xmlns:a16="http://schemas.microsoft.com/office/drawing/2014/main" id="{E206B016-149E-C54B-B352-7932A008127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8806" y="4789296"/>
              <a:ext cx="1565078" cy="3442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1" name="Picture 5">
              <a:extLst>
                <a:ext uri="{FF2B5EF4-FFF2-40B4-BE49-F238E27FC236}">
                  <a16:creationId xmlns:a16="http://schemas.microsoft.com/office/drawing/2014/main" id="{E5130D60-825B-BD46-A69D-4017BD2901D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8806" y="5204093"/>
              <a:ext cx="1565078" cy="29770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3" name="Picture 7">
              <a:extLst>
                <a:ext uri="{FF2B5EF4-FFF2-40B4-BE49-F238E27FC236}">
                  <a16:creationId xmlns:a16="http://schemas.microsoft.com/office/drawing/2014/main" id="{9A578D7E-8A42-E44E-BCEE-8AA24F8DF4D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92697" y="4754213"/>
              <a:ext cx="1098583" cy="10533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4" name="Picture 8">
              <a:extLst>
                <a:ext uri="{FF2B5EF4-FFF2-40B4-BE49-F238E27FC236}">
                  <a16:creationId xmlns:a16="http://schemas.microsoft.com/office/drawing/2014/main" id="{2B7476C6-902E-9748-B8EB-03111827A0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2891" y="5547849"/>
              <a:ext cx="1565078" cy="2986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5" name="Picture 12">
              <a:extLst>
                <a:ext uri="{FF2B5EF4-FFF2-40B4-BE49-F238E27FC236}">
                  <a16:creationId xmlns:a16="http://schemas.microsoft.com/office/drawing/2014/main" id="{EE1470C7-E4F2-A847-B6B9-6D64DB3AD06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46295" y="5547849"/>
              <a:ext cx="1233156" cy="2986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59" name="Picture 7" descr="SAP">
            <a:extLst>
              <a:ext uri="{FF2B5EF4-FFF2-40B4-BE49-F238E27FC236}">
                <a16:creationId xmlns:a16="http://schemas.microsoft.com/office/drawing/2014/main" id="{C99F61D3-0303-B74F-9066-A7113EA2C2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5635" y="2352849"/>
            <a:ext cx="585191" cy="292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图片 59">
            <a:extLst>
              <a:ext uri="{FF2B5EF4-FFF2-40B4-BE49-F238E27FC236}">
                <a16:creationId xmlns:a16="http://schemas.microsoft.com/office/drawing/2014/main" id="{97E69CFC-B921-774C-9AC3-4DE2FCEC6F23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037186" y="4541338"/>
            <a:ext cx="1212276" cy="696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4463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19</a:t>
            </a:fld>
            <a:endParaRPr lang="zh-CN" altLang="en-US" dirty="0"/>
          </a:p>
        </p:txBody>
      </p:sp>
      <p:grpSp>
        <p:nvGrpSpPr>
          <p:cNvPr id="19" name="组合 18"/>
          <p:cNvGrpSpPr/>
          <p:nvPr/>
        </p:nvGrpSpPr>
        <p:grpSpPr>
          <a:xfrm>
            <a:off x="1" y="200326"/>
            <a:ext cx="8732844" cy="523220"/>
            <a:chOff x="1" y="200326"/>
            <a:chExt cx="8732844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8153194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Sangfor SD-WAN/WANO Key Value Summary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31" name="ïṣľíḑe">
            <a:extLst>
              <a:ext uri="{FF2B5EF4-FFF2-40B4-BE49-F238E27FC236}">
                <a16:creationId xmlns:a16="http://schemas.microsoft.com/office/drawing/2014/main" id="{DF12508B-722A-4131-AABF-3A8FE1350318}"/>
              </a:ext>
            </a:extLst>
          </p:cNvPr>
          <p:cNvSpPr/>
          <p:nvPr/>
        </p:nvSpPr>
        <p:spPr bwMode="auto">
          <a:xfrm>
            <a:off x="3874416" y="2753881"/>
            <a:ext cx="6408251" cy="559826"/>
          </a:xfrm>
          <a:custGeom>
            <a:avLst/>
            <a:gdLst>
              <a:gd name="connsiteX0" fmla="*/ 0 w 3813618"/>
              <a:gd name="connsiteY0" fmla="*/ 0 h 642165"/>
              <a:gd name="connsiteX1" fmla="*/ 2448189 w 3813618"/>
              <a:gd name="connsiteY1" fmla="*/ 0 h 642165"/>
              <a:gd name="connsiteX2" fmla="*/ 2448189 w 3813618"/>
              <a:gd name="connsiteY2" fmla="*/ 1019 h 642165"/>
              <a:gd name="connsiteX3" fmla="*/ 3813618 w 3813618"/>
              <a:gd name="connsiteY3" fmla="*/ 1019 h 642165"/>
              <a:gd name="connsiteX4" fmla="*/ 3491517 w 3813618"/>
              <a:gd name="connsiteY4" fmla="*/ 319044 h 642165"/>
              <a:gd name="connsiteX5" fmla="*/ 3813618 w 3813618"/>
              <a:gd name="connsiteY5" fmla="*/ 641145 h 642165"/>
              <a:gd name="connsiteX6" fmla="*/ 2448189 w 3813618"/>
              <a:gd name="connsiteY6" fmla="*/ 641145 h 642165"/>
              <a:gd name="connsiteX7" fmla="*/ 2448189 w 3813618"/>
              <a:gd name="connsiteY7" fmla="*/ 642165 h 642165"/>
              <a:gd name="connsiteX8" fmla="*/ 0 w 3813618"/>
              <a:gd name="connsiteY8" fmla="*/ 642165 h 642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813618" h="642165">
                <a:moveTo>
                  <a:pt x="0" y="0"/>
                </a:moveTo>
                <a:lnTo>
                  <a:pt x="2448189" y="0"/>
                </a:lnTo>
                <a:lnTo>
                  <a:pt x="2448189" y="1019"/>
                </a:lnTo>
                <a:lnTo>
                  <a:pt x="3813618" y="1019"/>
                </a:lnTo>
                <a:lnTo>
                  <a:pt x="3491517" y="319044"/>
                </a:lnTo>
                <a:lnTo>
                  <a:pt x="3813618" y="641145"/>
                </a:lnTo>
                <a:lnTo>
                  <a:pt x="2448189" y="641145"/>
                </a:lnTo>
                <a:lnTo>
                  <a:pt x="2448189" y="642165"/>
                </a:lnTo>
                <a:lnTo>
                  <a:pt x="0" y="642165"/>
                </a:lnTo>
                <a:close/>
              </a:path>
            </a:pathLst>
          </a:custGeom>
          <a:gradFill>
            <a:gsLst>
              <a:gs pos="0">
                <a:srgbClr val="05B0EF"/>
              </a:gs>
              <a:gs pos="98000">
                <a:srgbClr val="002060">
                  <a:alpha val="0"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grpSp>
        <p:nvGrpSpPr>
          <p:cNvPr id="133" name="îṣ1íḓe">
            <a:extLst>
              <a:ext uri="{FF2B5EF4-FFF2-40B4-BE49-F238E27FC236}">
                <a16:creationId xmlns:a16="http://schemas.microsoft.com/office/drawing/2014/main" id="{96D216EB-FBB3-43F4-96D4-AB5D75CA1E21}"/>
              </a:ext>
            </a:extLst>
          </p:cNvPr>
          <p:cNvGrpSpPr/>
          <p:nvPr/>
        </p:nvGrpSpPr>
        <p:grpSpPr>
          <a:xfrm>
            <a:off x="3057450" y="2399278"/>
            <a:ext cx="1013020" cy="1265384"/>
            <a:chOff x="2231025" y="1995288"/>
            <a:chExt cx="904876" cy="1130300"/>
          </a:xfrm>
        </p:grpSpPr>
        <p:sp>
          <p:nvSpPr>
            <p:cNvPr id="169" name="íṩliḍé">
              <a:extLst>
                <a:ext uri="{FF2B5EF4-FFF2-40B4-BE49-F238E27FC236}">
                  <a16:creationId xmlns:a16="http://schemas.microsoft.com/office/drawing/2014/main" id="{318D23CF-44F4-47CF-B78C-C958BC07FCF1}"/>
                </a:ext>
              </a:extLst>
            </p:cNvPr>
            <p:cNvSpPr/>
            <p:nvPr/>
          </p:nvSpPr>
          <p:spPr bwMode="auto">
            <a:xfrm>
              <a:off x="2231025" y="2312788"/>
              <a:ext cx="452438" cy="812800"/>
            </a:xfrm>
            <a:custGeom>
              <a:avLst/>
              <a:gdLst/>
              <a:ahLst/>
              <a:cxnLst>
                <a:cxn ang="0">
                  <a:pos x="285" y="512"/>
                </a:cxn>
                <a:cxn ang="0">
                  <a:pos x="0" y="313"/>
                </a:cxn>
                <a:cxn ang="0">
                  <a:pos x="0" y="0"/>
                </a:cxn>
                <a:cxn ang="0">
                  <a:pos x="285" y="199"/>
                </a:cxn>
                <a:cxn ang="0">
                  <a:pos x="285" y="512"/>
                </a:cxn>
              </a:cxnLst>
              <a:rect l="0" t="0" r="r" b="b"/>
              <a:pathLst>
                <a:path w="285" h="512">
                  <a:moveTo>
                    <a:pt x="285" y="512"/>
                  </a:moveTo>
                  <a:lnTo>
                    <a:pt x="0" y="313"/>
                  </a:lnTo>
                  <a:lnTo>
                    <a:pt x="0" y="0"/>
                  </a:lnTo>
                  <a:lnTo>
                    <a:pt x="285" y="199"/>
                  </a:lnTo>
                  <a:lnTo>
                    <a:pt x="285" y="512"/>
                  </a:lnTo>
                  <a:close/>
                </a:path>
              </a:pathLst>
            </a:custGeom>
            <a:solidFill>
              <a:srgbClr val="00267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70" name="îşlîḍè">
              <a:extLst>
                <a:ext uri="{FF2B5EF4-FFF2-40B4-BE49-F238E27FC236}">
                  <a16:creationId xmlns:a16="http://schemas.microsoft.com/office/drawing/2014/main" id="{0DFB2C5E-C494-4251-AD1E-EA16A3AD3820}"/>
                </a:ext>
              </a:extLst>
            </p:cNvPr>
            <p:cNvSpPr/>
            <p:nvPr/>
          </p:nvSpPr>
          <p:spPr bwMode="auto">
            <a:xfrm>
              <a:off x="2683463" y="2312788"/>
              <a:ext cx="452438" cy="812800"/>
            </a:xfrm>
            <a:custGeom>
              <a:avLst/>
              <a:gdLst/>
              <a:ahLst/>
              <a:cxnLst>
                <a:cxn ang="0">
                  <a:pos x="0" y="512"/>
                </a:cxn>
                <a:cxn ang="0">
                  <a:pos x="285" y="313"/>
                </a:cxn>
                <a:cxn ang="0">
                  <a:pos x="285" y="0"/>
                </a:cxn>
                <a:cxn ang="0">
                  <a:pos x="0" y="199"/>
                </a:cxn>
                <a:cxn ang="0">
                  <a:pos x="0" y="512"/>
                </a:cxn>
              </a:cxnLst>
              <a:rect l="0" t="0" r="r" b="b"/>
              <a:pathLst>
                <a:path w="285" h="512">
                  <a:moveTo>
                    <a:pt x="0" y="512"/>
                  </a:moveTo>
                  <a:lnTo>
                    <a:pt x="285" y="313"/>
                  </a:lnTo>
                  <a:lnTo>
                    <a:pt x="285" y="0"/>
                  </a:lnTo>
                  <a:lnTo>
                    <a:pt x="0" y="199"/>
                  </a:lnTo>
                  <a:lnTo>
                    <a:pt x="0" y="512"/>
                  </a:lnTo>
                  <a:close/>
                </a:path>
              </a:pathLst>
            </a:custGeom>
            <a:solidFill>
              <a:srgbClr val="00267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71" name="íśľïdê">
              <a:extLst>
                <a:ext uri="{FF2B5EF4-FFF2-40B4-BE49-F238E27FC236}">
                  <a16:creationId xmlns:a16="http://schemas.microsoft.com/office/drawing/2014/main" id="{303A5138-6518-4D17-94C5-6B237B61A5CF}"/>
                </a:ext>
              </a:extLst>
            </p:cNvPr>
            <p:cNvSpPr/>
            <p:nvPr/>
          </p:nvSpPr>
          <p:spPr bwMode="auto">
            <a:xfrm>
              <a:off x="2231025" y="1995288"/>
              <a:ext cx="904875" cy="633413"/>
            </a:xfrm>
            <a:custGeom>
              <a:avLst/>
              <a:gdLst/>
              <a:ahLst/>
              <a:cxnLst>
                <a:cxn ang="0">
                  <a:pos x="0" y="200"/>
                </a:cxn>
                <a:cxn ang="0">
                  <a:pos x="285" y="399"/>
                </a:cxn>
                <a:cxn ang="0">
                  <a:pos x="570" y="200"/>
                </a:cxn>
                <a:cxn ang="0">
                  <a:pos x="285" y="0"/>
                </a:cxn>
                <a:cxn ang="0">
                  <a:pos x="0" y="200"/>
                </a:cxn>
              </a:cxnLst>
              <a:rect l="0" t="0" r="r" b="b"/>
              <a:pathLst>
                <a:path w="570" h="399">
                  <a:moveTo>
                    <a:pt x="0" y="200"/>
                  </a:moveTo>
                  <a:lnTo>
                    <a:pt x="285" y="399"/>
                  </a:lnTo>
                  <a:lnTo>
                    <a:pt x="570" y="200"/>
                  </a:lnTo>
                  <a:lnTo>
                    <a:pt x="285" y="0"/>
                  </a:lnTo>
                  <a:lnTo>
                    <a:pt x="0" y="200"/>
                  </a:lnTo>
                  <a:close/>
                </a:path>
              </a:pathLst>
            </a:custGeom>
            <a:solidFill>
              <a:srgbClr val="05B0E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</p:grpSp>
      <p:sp>
        <p:nvSpPr>
          <p:cNvPr id="135" name="îṣlîďé">
            <a:extLst>
              <a:ext uri="{FF2B5EF4-FFF2-40B4-BE49-F238E27FC236}">
                <a16:creationId xmlns:a16="http://schemas.microsoft.com/office/drawing/2014/main" id="{EC6B9302-5898-422F-A31D-C25D60E90EDF}"/>
              </a:ext>
            </a:extLst>
          </p:cNvPr>
          <p:cNvSpPr/>
          <p:nvPr/>
        </p:nvSpPr>
        <p:spPr bwMode="auto">
          <a:xfrm>
            <a:off x="3475929" y="1839452"/>
            <a:ext cx="6196612" cy="559826"/>
          </a:xfrm>
          <a:custGeom>
            <a:avLst/>
            <a:gdLst>
              <a:gd name="connsiteX0" fmla="*/ 0 w 3687670"/>
              <a:gd name="connsiteY0" fmla="*/ 0 h 642165"/>
              <a:gd name="connsiteX1" fmla="*/ 2315681 w 3687670"/>
              <a:gd name="connsiteY1" fmla="*/ 0 h 642165"/>
              <a:gd name="connsiteX2" fmla="*/ 2448189 w 3687670"/>
              <a:gd name="connsiteY2" fmla="*/ 0 h 642165"/>
              <a:gd name="connsiteX3" fmla="*/ 3687670 w 3687670"/>
              <a:gd name="connsiteY3" fmla="*/ 0 h 642165"/>
              <a:gd name="connsiteX4" fmla="*/ 3367607 w 3687670"/>
              <a:gd name="connsiteY4" fmla="*/ 320063 h 642165"/>
              <a:gd name="connsiteX5" fmla="*/ 3687670 w 3687670"/>
              <a:gd name="connsiteY5" fmla="*/ 642165 h 642165"/>
              <a:gd name="connsiteX6" fmla="*/ 2448189 w 3687670"/>
              <a:gd name="connsiteY6" fmla="*/ 642165 h 642165"/>
              <a:gd name="connsiteX7" fmla="*/ 2315681 w 3687670"/>
              <a:gd name="connsiteY7" fmla="*/ 642165 h 642165"/>
              <a:gd name="connsiteX8" fmla="*/ 0 w 3687670"/>
              <a:gd name="connsiteY8" fmla="*/ 642165 h 642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87670" h="642165">
                <a:moveTo>
                  <a:pt x="0" y="0"/>
                </a:moveTo>
                <a:lnTo>
                  <a:pt x="2315681" y="0"/>
                </a:lnTo>
                <a:lnTo>
                  <a:pt x="2448189" y="0"/>
                </a:lnTo>
                <a:lnTo>
                  <a:pt x="3687670" y="0"/>
                </a:lnTo>
                <a:lnTo>
                  <a:pt x="3367607" y="320063"/>
                </a:lnTo>
                <a:lnTo>
                  <a:pt x="3687670" y="642165"/>
                </a:lnTo>
                <a:lnTo>
                  <a:pt x="2448189" y="642165"/>
                </a:lnTo>
                <a:lnTo>
                  <a:pt x="2315681" y="642165"/>
                </a:lnTo>
                <a:lnTo>
                  <a:pt x="0" y="642165"/>
                </a:lnTo>
                <a:close/>
              </a:path>
            </a:pathLst>
          </a:custGeom>
          <a:gradFill flip="none" rotWithShape="1">
            <a:gsLst>
              <a:gs pos="0">
                <a:srgbClr val="05B0EF"/>
              </a:gs>
              <a:gs pos="99000">
                <a:srgbClr val="002060">
                  <a:alpha val="0"/>
                </a:srgbClr>
              </a:gs>
            </a:gsLst>
            <a:lin ang="0" scaled="1"/>
            <a:tileRect/>
          </a:gra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grpSp>
        <p:nvGrpSpPr>
          <p:cNvPr id="137" name="ïṣlïdê">
            <a:extLst>
              <a:ext uri="{FF2B5EF4-FFF2-40B4-BE49-F238E27FC236}">
                <a16:creationId xmlns:a16="http://schemas.microsoft.com/office/drawing/2014/main" id="{EDE0DE88-CCB7-439E-B648-DB4CF999F998}"/>
              </a:ext>
            </a:extLst>
          </p:cNvPr>
          <p:cNvGrpSpPr/>
          <p:nvPr/>
        </p:nvGrpSpPr>
        <p:grpSpPr>
          <a:xfrm>
            <a:off x="2550940" y="1485784"/>
            <a:ext cx="1013017" cy="1265384"/>
            <a:chOff x="1778588" y="1179312"/>
            <a:chExt cx="904875" cy="1130301"/>
          </a:xfrm>
        </p:grpSpPr>
        <p:sp>
          <p:nvSpPr>
            <p:cNvPr id="164" name="ïślïḓè">
              <a:extLst>
                <a:ext uri="{FF2B5EF4-FFF2-40B4-BE49-F238E27FC236}">
                  <a16:creationId xmlns:a16="http://schemas.microsoft.com/office/drawing/2014/main" id="{04C10B3B-485F-4139-B6CD-CE5878D84BE2}"/>
                </a:ext>
              </a:extLst>
            </p:cNvPr>
            <p:cNvSpPr/>
            <p:nvPr/>
          </p:nvSpPr>
          <p:spPr bwMode="auto">
            <a:xfrm>
              <a:off x="1778588" y="1495225"/>
              <a:ext cx="452438" cy="814388"/>
            </a:xfrm>
            <a:custGeom>
              <a:avLst/>
              <a:gdLst/>
              <a:ahLst/>
              <a:cxnLst>
                <a:cxn ang="0">
                  <a:pos x="285" y="513"/>
                </a:cxn>
                <a:cxn ang="0">
                  <a:pos x="0" y="314"/>
                </a:cxn>
                <a:cxn ang="0">
                  <a:pos x="0" y="0"/>
                </a:cxn>
                <a:cxn ang="0">
                  <a:pos x="285" y="200"/>
                </a:cxn>
                <a:cxn ang="0">
                  <a:pos x="285" y="513"/>
                </a:cxn>
              </a:cxnLst>
              <a:rect l="0" t="0" r="r" b="b"/>
              <a:pathLst>
                <a:path w="285" h="513">
                  <a:moveTo>
                    <a:pt x="285" y="513"/>
                  </a:moveTo>
                  <a:lnTo>
                    <a:pt x="0" y="314"/>
                  </a:lnTo>
                  <a:lnTo>
                    <a:pt x="0" y="0"/>
                  </a:lnTo>
                  <a:lnTo>
                    <a:pt x="285" y="200"/>
                  </a:lnTo>
                  <a:lnTo>
                    <a:pt x="285" y="513"/>
                  </a:lnTo>
                  <a:close/>
                </a:path>
              </a:pathLst>
            </a:custGeom>
            <a:solidFill>
              <a:srgbClr val="00267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5" name="îŝľîḓê">
              <a:extLst>
                <a:ext uri="{FF2B5EF4-FFF2-40B4-BE49-F238E27FC236}">
                  <a16:creationId xmlns:a16="http://schemas.microsoft.com/office/drawing/2014/main" id="{177FDAA5-F1A3-455C-86E8-4EA4E84A8BFD}"/>
                </a:ext>
              </a:extLst>
            </p:cNvPr>
            <p:cNvSpPr/>
            <p:nvPr/>
          </p:nvSpPr>
          <p:spPr bwMode="auto">
            <a:xfrm>
              <a:off x="2231025" y="1495225"/>
              <a:ext cx="452438" cy="814388"/>
            </a:xfrm>
            <a:custGeom>
              <a:avLst/>
              <a:gdLst/>
              <a:ahLst/>
              <a:cxnLst>
                <a:cxn ang="0">
                  <a:pos x="0" y="513"/>
                </a:cxn>
                <a:cxn ang="0">
                  <a:pos x="285" y="314"/>
                </a:cxn>
                <a:cxn ang="0">
                  <a:pos x="285" y="0"/>
                </a:cxn>
                <a:cxn ang="0">
                  <a:pos x="0" y="200"/>
                </a:cxn>
                <a:cxn ang="0">
                  <a:pos x="0" y="513"/>
                </a:cxn>
              </a:cxnLst>
              <a:rect l="0" t="0" r="r" b="b"/>
              <a:pathLst>
                <a:path w="285" h="513">
                  <a:moveTo>
                    <a:pt x="0" y="513"/>
                  </a:moveTo>
                  <a:lnTo>
                    <a:pt x="285" y="314"/>
                  </a:lnTo>
                  <a:lnTo>
                    <a:pt x="285" y="0"/>
                  </a:lnTo>
                  <a:lnTo>
                    <a:pt x="0" y="200"/>
                  </a:lnTo>
                  <a:lnTo>
                    <a:pt x="0" y="513"/>
                  </a:lnTo>
                  <a:close/>
                </a:path>
              </a:pathLst>
            </a:custGeom>
            <a:solidFill>
              <a:srgbClr val="00267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6" name="íSliďê">
              <a:extLst>
                <a:ext uri="{FF2B5EF4-FFF2-40B4-BE49-F238E27FC236}">
                  <a16:creationId xmlns:a16="http://schemas.microsoft.com/office/drawing/2014/main" id="{67F05C96-AFD7-4571-86D5-2A59131FE4D2}"/>
                </a:ext>
              </a:extLst>
            </p:cNvPr>
            <p:cNvSpPr/>
            <p:nvPr/>
          </p:nvSpPr>
          <p:spPr bwMode="auto">
            <a:xfrm>
              <a:off x="1778588" y="1179312"/>
              <a:ext cx="904875" cy="633413"/>
            </a:xfrm>
            <a:custGeom>
              <a:avLst/>
              <a:gdLst/>
              <a:ahLst/>
              <a:cxnLst>
                <a:cxn ang="0">
                  <a:pos x="0" y="199"/>
                </a:cxn>
                <a:cxn ang="0">
                  <a:pos x="285" y="399"/>
                </a:cxn>
                <a:cxn ang="0">
                  <a:pos x="570" y="199"/>
                </a:cxn>
                <a:cxn ang="0">
                  <a:pos x="285" y="0"/>
                </a:cxn>
                <a:cxn ang="0">
                  <a:pos x="0" y="199"/>
                </a:cxn>
              </a:cxnLst>
              <a:rect l="0" t="0" r="r" b="b"/>
              <a:pathLst>
                <a:path w="570" h="399">
                  <a:moveTo>
                    <a:pt x="0" y="199"/>
                  </a:moveTo>
                  <a:lnTo>
                    <a:pt x="285" y="399"/>
                  </a:lnTo>
                  <a:lnTo>
                    <a:pt x="570" y="199"/>
                  </a:lnTo>
                  <a:lnTo>
                    <a:pt x="285" y="0"/>
                  </a:lnTo>
                  <a:lnTo>
                    <a:pt x="0" y="199"/>
                  </a:lnTo>
                  <a:close/>
                </a:path>
              </a:pathLst>
            </a:custGeom>
            <a:solidFill>
              <a:srgbClr val="00B0F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</p:grpSp>
      <p:sp>
        <p:nvSpPr>
          <p:cNvPr id="162" name="íšḷïdé">
            <a:extLst>
              <a:ext uri="{FF2B5EF4-FFF2-40B4-BE49-F238E27FC236}">
                <a16:creationId xmlns:a16="http://schemas.microsoft.com/office/drawing/2014/main" id="{67DC6ED2-EFD8-4E31-9EB0-1A9964F3F86A}"/>
              </a:ext>
            </a:extLst>
          </p:cNvPr>
          <p:cNvSpPr/>
          <p:nvPr/>
        </p:nvSpPr>
        <p:spPr bwMode="auto">
          <a:xfrm>
            <a:off x="4807937" y="2015024"/>
            <a:ext cx="158995" cy="179874"/>
          </a:xfrm>
          <a:custGeom>
            <a:avLst/>
            <a:gdLst/>
            <a:ahLst/>
            <a:cxnLst>
              <a:cxn ang="0">
                <a:pos x="17" y="264"/>
              </a:cxn>
              <a:cxn ang="0">
                <a:pos x="9" y="262"/>
              </a:cxn>
              <a:cxn ang="0">
                <a:pos x="0" y="247"/>
              </a:cxn>
              <a:cxn ang="0">
                <a:pos x="0" y="17"/>
              </a:cxn>
              <a:cxn ang="0">
                <a:pos x="9" y="3"/>
              </a:cxn>
              <a:cxn ang="0">
                <a:pos x="25" y="3"/>
              </a:cxn>
              <a:cxn ang="0">
                <a:pos x="225" y="118"/>
              </a:cxn>
              <a:cxn ang="0">
                <a:pos x="233" y="132"/>
              </a:cxn>
              <a:cxn ang="0">
                <a:pos x="225" y="147"/>
              </a:cxn>
              <a:cxn ang="0">
                <a:pos x="25" y="262"/>
              </a:cxn>
              <a:cxn ang="0">
                <a:pos x="17" y="264"/>
              </a:cxn>
            </a:cxnLst>
            <a:rect l="0" t="0" r="r" b="b"/>
            <a:pathLst>
              <a:path w="233" h="264">
                <a:moveTo>
                  <a:pt x="17" y="264"/>
                </a:moveTo>
                <a:cubicBezTo>
                  <a:pt x="14" y="264"/>
                  <a:pt x="11" y="263"/>
                  <a:pt x="9" y="262"/>
                </a:cubicBezTo>
                <a:cubicBezTo>
                  <a:pt x="3" y="259"/>
                  <a:pt x="0" y="253"/>
                  <a:pt x="0" y="247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11"/>
                  <a:pt x="3" y="6"/>
                  <a:pt x="9" y="3"/>
                </a:cubicBezTo>
                <a:cubicBezTo>
                  <a:pt x="14" y="0"/>
                  <a:pt x="20" y="0"/>
                  <a:pt x="25" y="3"/>
                </a:cubicBezTo>
                <a:cubicBezTo>
                  <a:pt x="225" y="118"/>
                  <a:pt x="225" y="118"/>
                  <a:pt x="225" y="118"/>
                </a:cubicBezTo>
                <a:cubicBezTo>
                  <a:pt x="230" y="121"/>
                  <a:pt x="233" y="126"/>
                  <a:pt x="233" y="132"/>
                </a:cubicBezTo>
                <a:cubicBezTo>
                  <a:pt x="233" y="138"/>
                  <a:pt x="230" y="144"/>
                  <a:pt x="225" y="147"/>
                </a:cubicBezTo>
                <a:cubicBezTo>
                  <a:pt x="25" y="262"/>
                  <a:pt x="25" y="262"/>
                  <a:pt x="25" y="262"/>
                </a:cubicBezTo>
                <a:cubicBezTo>
                  <a:pt x="23" y="263"/>
                  <a:pt x="20" y="264"/>
                  <a:pt x="17" y="264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39" name="îşḷíḍê">
            <a:extLst>
              <a:ext uri="{FF2B5EF4-FFF2-40B4-BE49-F238E27FC236}">
                <a16:creationId xmlns:a16="http://schemas.microsoft.com/office/drawing/2014/main" id="{93C7CCCC-9EC0-4EE1-B6D8-31B277642757}"/>
              </a:ext>
            </a:extLst>
          </p:cNvPr>
          <p:cNvSpPr/>
          <p:nvPr/>
        </p:nvSpPr>
        <p:spPr bwMode="auto">
          <a:xfrm>
            <a:off x="3475930" y="3656517"/>
            <a:ext cx="6196611" cy="561603"/>
          </a:xfrm>
          <a:custGeom>
            <a:avLst/>
            <a:gdLst>
              <a:gd name="connsiteX0" fmla="*/ 2315680 w 3687669"/>
              <a:gd name="connsiteY0" fmla="*/ 0 h 644203"/>
              <a:gd name="connsiteX1" fmla="*/ 3687669 w 3687669"/>
              <a:gd name="connsiteY1" fmla="*/ 0 h 644203"/>
              <a:gd name="connsiteX2" fmla="*/ 3367606 w 3687669"/>
              <a:gd name="connsiteY2" fmla="*/ 315986 h 644203"/>
              <a:gd name="connsiteX3" fmla="*/ 3687669 w 3687669"/>
              <a:gd name="connsiteY3" fmla="*/ 644203 h 644203"/>
              <a:gd name="connsiteX4" fmla="*/ 2315680 w 3687669"/>
              <a:gd name="connsiteY4" fmla="*/ 644203 h 644203"/>
              <a:gd name="connsiteX5" fmla="*/ 2315680 w 3687669"/>
              <a:gd name="connsiteY5" fmla="*/ 643184 h 644203"/>
              <a:gd name="connsiteX6" fmla="*/ 0 w 3687669"/>
              <a:gd name="connsiteY6" fmla="*/ 643184 h 644203"/>
              <a:gd name="connsiteX7" fmla="*/ 0 w 3687669"/>
              <a:gd name="connsiteY7" fmla="*/ 1019 h 644203"/>
              <a:gd name="connsiteX8" fmla="*/ 2315680 w 3687669"/>
              <a:gd name="connsiteY8" fmla="*/ 1019 h 6442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87669" h="644203">
                <a:moveTo>
                  <a:pt x="2315680" y="0"/>
                </a:moveTo>
                <a:lnTo>
                  <a:pt x="3687669" y="0"/>
                </a:lnTo>
                <a:lnTo>
                  <a:pt x="3367606" y="315986"/>
                </a:lnTo>
                <a:lnTo>
                  <a:pt x="3687669" y="644203"/>
                </a:lnTo>
                <a:lnTo>
                  <a:pt x="2315680" y="644203"/>
                </a:lnTo>
                <a:lnTo>
                  <a:pt x="2315680" y="643184"/>
                </a:lnTo>
                <a:lnTo>
                  <a:pt x="0" y="643184"/>
                </a:lnTo>
                <a:lnTo>
                  <a:pt x="0" y="1019"/>
                </a:lnTo>
                <a:lnTo>
                  <a:pt x="2315680" y="1019"/>
                </a:lnTo>
                <a:close/>
              </a:path>
            </a:pathLst>
          </a:custGeom>
          <a:gradFill flip="none" rotWithShape="1">
            <a:gsLst>
              <a:gs pos="0">
                <a:srgbClr val="05B0EF"/>
              </a:gs>
              <a:gs pos="99000">
                <a:srgbClr val="002060">
                  <a:alpha val="0"/>
                </a:srgbClr>
              </a:gs>
            </a:gsLst>
            <a:lin ang="0" scaled="1"/>
            <a:tileRect/>
          </a:gra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grpSp>
        <p:nvGrpSpPr>
          <p:cNvPr id="141" name="îşliďe">
            <a:extLst>
              <a:ext uri="{FF2B5EF4-FFF2-40B4-BE49-F238E27FC236}">
                <a16:creationId xmlns:a16="http://schemas.microsoft.com/office/drawing/2014/main" id="{8898DA95-71F5-4F0B-BC33-1EEF16790280}"/>
              </a:ext>
            </a:extLst>
          </p:cNvPr>
          <p:cNvGrpSpPr/>
          <p:nvPr/>
        </p:nvGrpSpPr>
        <p:grpSpPr>
          <a:xfrm>
            <a:off x="2550940" y="3307439"/>
            <a:ext cx="1013017" cy="1265384"/>
            <a:chOff x="1778588" y="2806500"/>
            <a:chExt cx="904875" cy="1130301"/>
          </a:xfrm>
        </p:grpSpPr>
        <p:sp>
          <p:nvSpPr>
            <p:cNvPr id="159" name="išḻídê">
              <a:extLst>
                <a:ext uri="{FF2B5EF4-FFF2-40B4-BE49-F238E27FC236}">
                  <a16:creationId xmlns:a16="http://schemas.microsoft.com/office/drawing/2014/main" id="{37CA0D12-7057-4A6C-BF91-D6385C13A80C}"/>
                </a:ext>
              </a:extLst>
            </p:cNvPr>
            <p:cNvSpPr/>
            <p:nvPr/>
          </p:nvSpPr>
          <p:spPr bwMode="auto">
            <a:xfrm>
              <a:off x="1778588" y="3122413"/>
              <a:ext cx="450850" cy="814388"/>
            </a:xfrm>
            <a:custGeom>
              <a:avLst/>
              <a:gdLst/>
              <a:ahLst/>
              <a:cxnLst>
                <a:cxn ang="0">
                  <a:pos x="284" y="513"/>
                </a:cxn>
                <a:cxn ang="0">
                  <a:pos x="0" y="314"/>
                </a:cxn>
                <a:cxn ang="0">
                  <a:pos x="0" y="0"/>
                </a:cxn>
                <a:cxn ang="0">
                  <a:pos x="284" y="200"/>
                </a:cxn>
                <a:cxn ang="0">
                  <a:pos x="284" y="513"/>
                </a:cxn>
              </a:cxnLst>
              <a:rect l="0" t="0" r="r" b="b"/>
              <a:pathLst>
                <a:path w="284" h="513">
                  <a:moveTo>
                    <a:pt x="284" y="513"/>
                  </a:moveTo>
                  <a:lnTo>
                    <a:pt x="0" y="314"/>
                  </a:lnTo>
                  <a:lnTo>
                    <a:pt x="0" y="0"/>
                  </a:lnTo>
                  <a:lnTo>
                    <a:pt x="284" y="200"/>
                  </a:lnTo>
                  <a:lnTo>
                    <a:pt x="284" y="513"/>
                  </a:lnTo>
                  <a:close/>
                </a:path>
              </a:pathLst>
            </a:custGeom>
            <a:solidFill>
              <a:srgbClr val="00267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0" name="íś1iďê">
              <a:extLst>
                <a:ext uri="{FF2B5EF4-FFF2-40B4-BE49-F238E27FC236}">
                  <a16:creationId xmlns:a16="http://schemas.microsoft.com/office/drawing/2014/main" id="{2B148EE1-E464-46F0-839E-41429C2A8CF0}"/>
                </a:ext>
              </a:extLst>
            </p:cNvPr>
            <p:cNvSpPr/>
            <p:nvPr/>
          </p:nvSpPr>
          <p:spPr bwMode="auto">
            <a:xfrm>
              <a:off x="2229438" y="3122413"/>
              <a:ext cx="454025" cy="814388"/>
            </a:xfrm>
            <a:custGeom>
              <a:avLst/>
              <a:gdLst/>
              <a:ahLst/>
              <a:cxnLst>
                <a:cxn ang="0">
                  <a:pos x="0" y="513"/>
                </a:cxn>
                <a:cxn ang="0">
                  <a:pos x="286" y="314"/>
                </a:cxn>
                <a:cxn ang="0">
                  <a:pos x="286" y="0"/>
                </a:cxn>
                <a:cxn ang="0">
                  <a:pos x="0" y="200"/>
                </a:cxn>
                <a:cxn ang="0">
                  <a:pos x="0" y="513"/>
                </a:cxn>
              </a:cxnLst>
              <a:rect l="0" t="0" r="r" b="b"/>
              <a:pathLst>
                <a:path w="286" h="513">
                  <a:moveTo>
                    <a:pt x="0" y="513"/>
                  </a:moveTo>
                  <a:lnTo>
                    <a:pt x="286" y="314"/>
                  </a:lnTo>
                  <a:lnTo>
                    <a:pt x="286" y="0"/>
                  </a:lnTo>
                  <a:lnTo>
                    <a:pt x="0" y="200"/>
                  </a:lnTo>
                  <a:lnTo>
                    <a:pt x="0" y="513"/>
                  </a:lnTo>
                  <a:close/>
                </a:path>
              </a:pathLst>
            </a:custGeom>
            <a:solidFill>
              <a:srgbClr val="00267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61" name="îSlîḓê">
              <a:extLst>
                <a:ext uri="{FF2B5EF4-FFF2-40B4-BE49-F238E27FC236}">
                  <a16:creationId xmlns:a16="http://schemas.microsoft.com/office/drawing/2014/main" id="{80F86C55-CA22-4100-B6BF-5BDE531F027C}"/>
                </a:ext>
              </a:extLst>
            </p:cNvPr>
            <p:cNvSpPr/>
            <p:nvPr/>
          </p:nvSpPr>
          <p:spPr bwMode="auto">
            <a:xfrm>
              <a:off x="1778588" y="2806500"/>
              <a:ext cx="904875" cy="633413"/>
            </a:xfrm>
            <a:custGeom>
              <a:avLst/>
              <a:gdLst/>
              <a:ahLst/>
              <a:cxnLst>
                <a:cxn ang="0">
                  <a:pos x="0" y="199"/>
                </a:cxn>
                <a:cxn ang="0">
                  <a:pos x="284" y="399"/>
                </a:cxn>
                <a:cxn ang="0">
                  <a:pos x="570" y="199"/>
                </a:cxn>
                <a:cxn ang="0">
                  <a:pos x="284" y="0"/>
                </a:cxn>
                <a:cxn ang="0">
                  <a:pos x="0" y="199"/>
                </a:cxn>
              </a:cxnLst>
              <a:rect l="0" t="0" r="r" b="b"/>
              <a:pathLst>
                <a:path w="570" h="399">
                  <a:moveTo>
                    <a:pt x="0" y="199"/>
                  </a:moveTo>
                  <a:lnTo>
                    <a:pt x="284" y="399"/>
                  </a:lnTo>
                  <a:lnTo>
                    <a:pt x="570" y="199"/>
                  </a:lnTo>
                  <a:lnTo>
                    <a:pt x="284" y="0"/>
                  </a:lnTo>
                  <a:lnTo>
                    <a:pt x="0" y="199"/>
                  </a:lnTo>
                  <a:close/>
                </a:path>
              </a:pathLst>
            </a:custGeom>
            <a:solidFill>
              <a:srgbClr val="00B0F0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</p:grpSp>
      <p:sp>
        <p:nvSpPr>
          <p:cNvPr id="143" name="íśḷíḓe">
            <a:extLst>
              <a:ext uri="{FF2B5EF4-FFF2-40B4-BE49-F238E27FC236}">
                <a16:creationId xmlns:a16="http://schemas.microsoft.com/office/drawing/2014/main" id="{1F7D04C6-AD18-4117-A6E5-C23D97784905}"/>
              </a:ext>
            </a:extLst>
          </p:cNvPr>
          <p:cNvSpPr/>
          <p:nvPr/>
        </p:nvSpPr>
        <p:spPr bwMode="auto">
          <a:xfrm>
            <a:off x="4009518" y="4568218"/>
            <a:ext cx="6158121" cy="559826"/>
          </a:xfrm>
          <a:custGeom>
            <a:avLst/>
            <a:gdLst>
              <a:gd name="connsiteX0" fmla="*/ 0 w 3664763"/>
              <a:gd name="connsiteY0" fmla="*/ 0 h 642165"/>
              <a:gd name="connsiteX1" fmla="*/ 2292774 w 3664763"/>
              <a:gd name="connsiteY1" fmla="*/ 0 h 642165"/>
              <a:gd name="connsiteX2" fmla="*/ 2293219 w 3664763"/>
              <a:gd name="connsiteY2" fmla="*/ 0 h 642165"/>
              <a:gd name="connsiteX3" fmla="*/ 3664763 w 3664763"/>
              <a:gd name="connsiteY3" fmla="*/ 0 h 642165"/>
              <a:gd name="connsiteX4" fmla="*/ 3342662 w 3664763"/>
              <a:gd name="connsiteY4" fmla="*/ 318025 h 642165"/>
              <a:gd name="connsiteX5" fmla="*/ 3664763 w 3664763"/>
              <a:gd name="connsiteY5" fmla="*/ 642165 h 642165"/>
              <a:gd name="connsiteX6" fmla="*/ 2293219 w 3664763"/>
              <a:gd name="connsiteY6" fmla="*/ 642165 h 642165"/>
              <a:gd name="connsiteX7" fmla="*/ 2292774 w 3664763"/>
              <a:gd name="connsiteY7" fmla="*/ 642165 h 642165"/>
              <a:gd name="connsiteX8" fmla="*/ 0 w 3664763"/>
              <a:gd name="connsiteY8" fmla="*/ 642165 h 642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64763" h="642165">
                <a:moveTo>
                  <a:pt x="0" y="0"/>
                </a:moveTo>
                <a:lnTo>
                  <a:pt x="2292774" y="0"/>
                </a:lnTo>
                <a:lnTo>
                  <a:pt x="2293219" y="0"/>
                </a:lnTo>
                <a:lnTo>
                  <a:pt x="3664763" y="0"/>
                </a:lnTo>
                <a:lnTo>
                  <a:pt x="3342662" y="318025"/>
                </a:lnTo>
                <a:lnTo>
                  <a:pt x="3664763" y="642165"/>
                </a:lnTo>
                <a:lnTo>
                  <a:pt x="2293219" y="642165"/>
                </a:lnTo>
                <a:lnTo>
                  <a:pt x="2292774" y="642165"/>
                </a:lnTo>
                <a:lnTo>
                  <a:pt x="0" y="642165"/>
                </a:lnTo>
                <a:close/>
              </a:path>
            </a:pathLst>
          </a:custGeom>
          <a:gradFill>
            <a:gsLst>
              <a:gs pos="0">
                <a:srgbClr val="05B0EF"/>
              </a:gs>
              <a:gs pos="98000">
                <a:srgbClr val="002060">
                  <a:alpha val="0"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grpSp>
        <p:nvGrpSpPr>
          <p:cNvPr id="145" name="íṣḻíḑe">
            <a:extLst>
              <a:ext uri="{FF2B5EF4-FFF2-40B4-BE49-F238E27FC236}">
                <a16:creationId xmlns:a16="http://schemas.microsoft.com/office/drawing/2014/main" id="{73323658-67AD-4B66-9D6B-40AF42BD27C0}"/>
              </a:ext>
            </a:extLst>
          </p:cNvPr>
          <p:cNvGrpSpPr/>
          <p:nvPr/>
        </p:nvGrpSpPr>
        <p:grpSpPr>
          <a:xfrm>
            <a:off x="3064557" y="4213824"/>
            <a:ext cx="1011241" cy="1265384"/>
            <a:chOff x="2237375" y="3616125"/>
            <a:chExt cx="903288" cy="1130301"/>
          </a:xfrm>
        </p:grpSpPr>
        <p:sp>
          <p:nvSpPr>
            <p:cNvPr id="154" name="ïṥḻïḓè">
              <a:extLst>
                <a:ext uri="{FF2B5EF4-FFF2-40B4-BE49-F238E27FC236}">
                  <a16:creationId xmlns:a16="http://schemas.microsoft.com/office/drawing/2014/main" id="{1403BA76-BD17-4547-8BE7-384FD1AA6C69}"/>
                </a:ext>
              </a:extLst>
            </p:cNvPr>
            <p:cNvSpPr/>
            <p:nvPr/>
          </p:nvSpPr>
          <p:spPr bwMode="auto">
            <a:xfrm>
              <a:off x="2237375" y="3932038"/>
              <a:ext cx="450850" cy="814388"/>
            </a:xfrm>
            <a:custGeom>
              <a:avLst/>
              <a:gdLst/>
              <a:ahLst/>
              <a:cxnLst>
                <a:cxn ang="0">
                  <a:pos x="284" y="513"/>
                </a:cxn>
                <a:cxn ang="0">
                  <a:pos x="0" y="313"/>
                </a:cxn>
                <a:cxn ang="0">
                  <a:pos x="0" y="0"/>
                </a:cxn>
                <a:cxn ang="0">
                  <a:pos x="284" y="200"/>
                </a:cxn>
                <a:cxn ang="0">
                  <a:pos x="284" y="513"/>
                </a:cxn>
              </a:cxnLst>
              <a:rect l="0" t="0" r="r" b="b"/>
              <a:pathLst>
                <a:path w="284" h="513">
                  <a:moveTo>
                    <a:pt x="284" y="513"/>
                  </a:moveTo>
                  <a:lnTo>
                    <a:pt x="0" y="313"/>
                  </a:lnTo>
                  <a:lnTo>
                    <a:pt x="0" y="0"/>
                  </a:lnTo>
                  <a:lnTo>
                    <a:pt x="284" y="200"/>
                  </a:lnTo>
                  <a:lnTo>
                    <a:pt x="284" y="513"/>
                  </a:lnTo>
                  <a:close/>
                </a:path>
              </a:pathLst>
            </a:custGeom>
            <a:solidFill>
              <a:srgbClr val="00267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55" name="î$ľïdè">
              <a:extLst>
                <a:ext uri="{FF2B5EF4-FFF2-40B4-BE49-F238E27FC236}">
                  <a16:creationId xmlns:a16="http://schemas.microsoft.com/office/drawing/2014/main" id="{5BB44831-2CF0-4CBA-BDE2-E367E68C74C9}"/>
                </a:ext>
              </a:extLst>
            </p:cNvPr>
            <p:cNvSpPr/>
            <p:nvPr/>
          </p:nvSpPr>
          <p:spPr bwMode="auto">
            <a:xfrm>
              <a:off x="2688225" y="3932038"/>
              <a:ext cx="452438" cy="814388"/>
            </a:xfrm>
            <a:custGeom>
              <a:avLst/>
              <a:gdLst/>
              <a:ahLst/>
              <a:cxnLst>
                <a:cxn ang="0">
                  <a:pos x="0" y="513"/>
                </a:cxn>
                <a:cxn ang="0">
                  <a:pos x="285" y="313"/>
                </a:cxn>
                <a:cxn ang="0">
                  <a:pos x="285" y="0"/>
                </a:cxn>
                <a:cxn ang="0">
                  <a:pos x="0" y="200"/>
                </a:cxn>
                <a:cxn ang="0">
                  <a:pos x="0" y="513"/>
                </a:cxn>
              </a:cxnLst>
              <a:rect l="0" t="0" r="r" b="b"/>
              <a:pathLst>
                <a:path w="285" h="513">
                  <a:moveTo>
                    <a:pt x="0" y="513"/>
                  </a:moveTo>
                  <a:lnTo>
                    <a:pt x="285" y="313"/>
                  </a:lnTo>
                  <a:lnTo>
                    <a:pt x="285" y="0"/>
                  </a:lnTo>
                  <a:lnTo>
                    <a:pt x="0" y="200"/>
                  </a:lnTo>
                  <a:lnTo>
                    <a:pt x="0" y="513"/>
                  </a:lnTo>
                  <a:close/>
                </a:path>
              </a:pathLst>
            </a:custGeom>
            <a:solidFill>
              <a:srgbClr val="00267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56" name="iŝḻide">
              <a:extLst>
                <a:ext uri="{FF2B5EF4-FFF2-40B4-BE49-F238E27FC236}">
                  <a16:creationId xmlns:a16="http://schemas.microsoft.com/office/drawing/2014/main" id="{D7EB435D-F0BA-469A-9F60-83D20EE8BE42}"/>
                </a:ext>
              </a:extLst>
            </p:cNvPr>
            <p:cNvSpPr/>
            <p:nvPr/>
          </p:nvSpPr>
          <p:spPr bwMode="auto">
            <a:xfrm>
              <a:off x="2237375" y="3616125"/>
              <a:ext cx="903288" cy="633413"/>
            </a:xfrm>
            <a:custGeom>
              <a:avLst/>
              <a:gdLst/>
              <a:ahLst/>
              <a:cxnLst>
                <a:cxn ang="0">
                  <a:pos x="0" y="199"/>
                </a:cxn>
                <a:cxn ang="0">
                  <a:pos x="284" y="399"/>
                </a:cxn>
                <a:cxn ang="0">
                  <a:pos x="569" y="199"/>
                </a:cxn>
                <a:cxn ang="0">
                  <a:pos x="284" y="0"/>
                </a:cxn>
                <a:cxn ang="0">
                  <a:pos x="0" y="199"/>
                </a:cxn>
              </a:cxnLst>
              <a:rect l="0" t="0" r="r" b="b"/>
              <a:pathLst>
                <a:path w="569" h="399">
                  <a:moveTo>
                    <a:pt x="0" y="199"/>
                  </a:moveTo>
                  <a:lnTo>
                    <a:pt x="284" y="399"/>
                  </a:lnTo>
                  <a:lnTo>
                    <a:pt x="569" y="199"/>
                  </a:lnTo>
                  <a:lnTo>
                    <a:pt x="284" y="0"/>
                  </a:lnTo>
                  <a:lnTo>
                    <a:pt x="0" y="199"/>
                  </a:lnTo>
                  <a:close/>
                </a:path>
              </a:pathLst>
            </a:custGeom>
            <a:solidFill>
              <a:srgbClr val="05B0EF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</p:grpSp>
      <p:sp>
        <p:nvSpPr>
          <p:cNvPr id="148" name="ï$liḑe">
            <a:extLst>
              <a:ext uri="{FF2B5EF4-FFF2-40B4-BE49-F238E27FC236}">
                <a16:creationId xmlns:a16="http://schemas.microsoft.com/office/drawing/2014/main" id="{98A48A9C-E47C-4E0B-B6B4-B8BEF271A5EF}"/>
              </a:ext>
            </a:extLst>
          </p:cNvPr>
          <p:cNvSpPr txBox="1"/>
          <p:nvPr/>
        </p:nvSpPr>
        <p:spPr bwMode="auto">
          <a:xfrm>
            <a:off x="5126293" y="1939478"/>
            <a:ext cx="3352811" cy="341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Reduce WAN Investment</a:t>
            </a:r>
          </a:p>
        </p:txBody>
      </p:sp>
      <p:sp>
        <p:nvSpPr>
          <p:cNvPr id="149" name="íṣḻîḋe">
            <a:extLst>
              <a:ext uri="{FF2B5EF4-FFF2-40B4-BE49-F238E27FC236}">
                <a16:creationId xmlns:a16="http://schemas.microsoft.com/office/drawing/2014/main" id="{2CC7B723-BE14-4C1E-B29D-9B275E4E1596}"/>
              </a:ext>
            </a:extLst>
          </p:cNvPr>
          <p:cNvSpPr txBox="1"/>
          <p:nvPr/>
        </p:nvSpPr>
        <p:spPr bwMode="auto">
          <a:xfrm>
            <a:off x="5126293" y="2863118"/>
            <a:ext cx="3352811" cy="341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Improve Business Reliability</a:t>
            </a:r>
          </a:p>
        </p:txBody>
      </p:sp>
      <p:sp>
        <p:nvSpPr>
          <p:cNvPr id="150" name="iṣľîḑê">
            <a:extLst>
              <a:ext uri="{FF2B5EF4-FFF2-40B4-BE49-F238E27FC236}">
                <a16:creationId xmlns:a16="http://schemas.microsoft.com/office/drawing/2014/main" id="{8A414D80-831E-46E7-80E1-6F0A999A1FA0}"/>
              </a:ext>
            </a:extLst>
          </p:cNvPr>
          <p:cNvSpPr txBox="1"/>
          <p:nvPr/>
        </p:nvSpPr>
        <p:spPr bwMode="auto">
          <a:xfrm>
            <a:off x="5126293" y="3775267"/>
            <a:ext cx="3352811" cy="341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 anchorCtr="0">
            <a:normAutofit lnSpcReduction="10000"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Boost User Work Efficiency</a:t>
            </a:r>
          </a:p>
        </p:txBody>
      </p:sp>
      <p:sp>
        <p:nvSpPr>
          <p:cNvPr id="151" name="ïsḷïďè">
            <a:extLst>
              <a:ext uri="{FF2B5EF4-FFF2-40B4-BE49-F238E27FC236}">
                <a16:creationId xmlns:a16="http://schemas.microsoft.com/office/drawing/2014/main" id="{83FD4A29-8557-42A8-8AAB-F25E158B1CFA}"/>
              </a:ext>
            </a:extLst>
          </p:cNvPr>
          <p:cNvSpPr txBox="1"/>
          <p:nvPr/>
        </p:nvSpPr>
        <p:spPr bwMode="auto">
          <a:xfrm>
            <a:off x="5126293" y="4677455"/>
            <a:ext cx="3352811" cy="341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b" anchorCtr="0">
            <a:noAutofit/>
          </a:bodyPr>
          <a:lstStyle>
            <a:defPPr>
              <a:defRPr lang="zh-CN"/>
            </a:defPPr>
            <a:lvl1pPr marL="0" algn="l" defTabSz="914377" rtl="0" eaLnBrk="1" latinLnBrk="0" hangingPunct="1">
              <a:defRPr sz="1800" kern="1200">
                <a:solidFill>
                  <a:schemeClr val="tx1"/>
                </a:solidFill>
              </a:defRPr>
            </a:lvl1pPr>
            <a:lvl2pPr marL="457189" algn="l" defTabSz="914377" rtl="0" eaLnBrk="1" latinLnBrk="0" hangingPunct="1">
              <a:defRPr sz="1800" kern="1200">
                <a:solidFill>
                  <a:schemeClr val="tx1"/>
                </a:solidFill>
              </a:defRPr>
            </a:lvl2pPr>
            <a:lvl3pPr marL="914377" algn="l" defTabSz="914377" rtl="0" eaLnBrk="1" latinLnBrk="0" hangingPunct="1">
              <a:defRPr sz="1800" kern="1200">
                <a:solidFill>
                  <a:schemeClr val="tx1"/>
                </a:solidFill>
              </a:defRPr>
            </a:lvl3pPr>
            <a:lvl4pPr marL="1371566" algn="l" defTabSz="914377" rtl="0" eaLnBrk="1" latinLnBrk="0" hangingPunct="1">
              <a:defRPr sz="1800" kern="1200">
                <a:solidFill>
                  <a:schemeClr val="tx1"/>
                </a:solidFill>
              </a:defRPr>
            </a:lvl4pPr>
            <a:lvl5pPr marL="1828754" algn="l" defTabSz="914377" rtl="0" eaLnBrk="1" latinLnBrk="0" hangingPunct="1">
              <a:defRPr sz="1800" kern="1200">
                <a:solidFill>
                  <a:schemeClr val="tx1"/>
                </a:solidFill>
              </a:defRPr>
            </a:lvl5pPr>
            <a:lvl6pPr marL="2285943" algn="l" defTabSz="914377" rtl="0" eaLnBrk="1" latinLnBrk="0" hangingPunct="1">
              <a:defRPr sz="1800" kern="1200">
                <a:solidFill>
                  <a:schemeClr val="tx1"/>
                </a:solidFill>
              </a:defRPr>
            </a:lvl6pPr>
            <a:lvl7pPr marL="2743131" algn="l" defTabSz="914377" rtl="0" eaLnBrk="1" latinLnBrk="0" hangingPunct="1">
              <a:defRPr sz="1800" kern="1200">
                <a:solidFill>
                  <a:schemeClr val="tx1"/>
                </a:solidFill>
              </a:defRPr>
            </a:lvl7pPr>
            <a:lvl8pPr marL="3200320" algn="l" defTabSz="914377" rtl="0" eaLnBrk="1" latinLnBrk="0" hangingPunct="1">
              <a:defRPr sz="1800" kern="1200">
                <a:solidFill>
                  <a:schemeClr val="tx1"/>
                </a:solidFill>
              </a:defRPr>
            </a:lvl8pPr>
            <a:lvl9pPr marL="3657509" algn="l" defTabSz="914377" rtl="0" eaLnBrk="1" latinLnBrk="0" hangingPunct="1">
              <a:defRPr sz="1800" kern="1200">
                <a:solidFill>
                  <a:schemeClr val="tx1"/>
                </a:solidFill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rPr>
              <a:t>Maximize Bandwidth Value</a:t>
            </a:r>
          </a:p>
        </p:txBody>
      </p:sp>
      <p:sp>
        <p:nvSpPr>
          <p:cNvPr id="49" name="íšḷïdé">
            <a:extLst>
              <a:ext uri="{FF2B5EF4-FFF2-40B4-BE49-F238E27FC236}">
                <a16:creationId xmlns:a16="http://schemas.microsoft.com/office/drawing/2014/main" id="{D809AA85-04A9-6341-B5BE-42CBD075B12F}"/>
              </a:ext>
            </a:extLst>
          </p:cNvPr>
          <p:cNvSpPr/>
          <p:nvPr/>
        </p:nvSpPr>
        <p:spPr bwMode="auto">
          <a:xfrm>
            <a:off x="4807937" y="2936596"/>
            <a:ext cx="158995" cy="179874"/>
          </a:xfrm>
          <a:custGeom>
            <a:avLst/>
            <a:gdLst/>
            <a:ahLst/>
            <a:cxnLst>
              <a:cxn ang="0">
                <a:pos x="17" y="264"/>
              </a:cxn>
              <a:cxn ang="0">
                <a:pos x="9" y="262"/>
              </a:cxn>
              <a:cxn ang="0">
                <a:pos x="0" y="247"/>
              </a:cxn>
              <a:cxn ang="0">
                <a:pos x="0" y="17"/>
              </a:cxn>
              <a:cxn ang="0">
                <a:pos x="9" y="3"/>
              </a:cxn>
              <a:cxn ang="0">
                <a:pos x="25" y="3"/>
              </a:cxn>
              <a:cxn ang="0">
                <a:pos x="225" y="118"/>
              </a:cxn>
              <a:cxn ang="0">
                <a:pos x="233" y="132"/>
              </a:cxn>
              <a:cxn ang="0">
                <a:pos x="225" y="147"/>
              </a:cxn>
              <a:cxn ang="0">
                <a:pos x="25" y="262"/>
              </a:cxn>
              <a:cxn ang="0">
                <a:pos x="17" y="264"/>
              </a:cxn>
            </a:cxnLst>
            <a:rect l="0" t="0" r="r" b="b"/>
            <a:pathLst>
              <a:path w="233" h="264">
                <a:moveTo>
                  <a:pt x="17" y="264"/>
                </a:moveTo>
                <a:cubicBezTo>
                  <a:pt x="14" y="264"/>
                  <a:pt x="11" y="263"/>
                  <a:pt x="9" y="262"/>
                </a:cubicBezTo>
                <a:cubicBezTo>
                  <a:pt x="3" y="259"/>
                  <a:pt x="0" y="253"/>
                  <a:pt x="0" y="247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11"/>
                  <a:pt x="3" y="6"/>
                  <a:pt x="9" y="3"/>
                </a:cubicBezTo>
                <a:cubicBezTo>
                  <a:pt x="14" y="0"/>
                  <a:pt x="20" y="0"/>
                  <a:pt x="25" y="3"/>
                </a:cubicBezTo>
                <a:cubicBezTo>
                  <a:pt x="225" y="118"/>
                  <a:pt x="225" y="118"/>
                  <a:pt x="225" y="118"/>
                </a:cubicBezTo>
                <a:cubicBezTo>
                  <a:pt x="230" y="121"/>
                  <a:pt x="233" y="126"/>
                  <a:pt x="233" y="132"/>
                </a:cubicBezTo>
                <a:cubicBezTo>
                  <a:pt x="233" y="138"/>
                  <a:pt x="230" y="144"/>
                  <a:pt x="225" y="147"/>
                </a:cubicBezTo>
                <a:cubicBezTo>
                  <a:pt x="25" y="262"/>
                  <a:pt x="25" y="262"/>
                  <a:pt x="25" y="262"/>
                </a:cubicBezTo>
                <a:cubicBezTo>
                  <a:pt x="23" y="263"/>
                  <a:pt x="20" y="264"/>
                  <a:pt x="17" y="264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0" name="íšḷïdé">
            <a:extLst>
              <a:ext uri="{FF2B5EF4-FFF2-40B4-BE49-F238E27FC236}">
                <a16:creationId xmlns:a16="http://schemas.microsoft.com/office/drawing/2014/main" id="{39887CCB-8E39-F842-9E3E-1A27F266DAED}"/>
              </a:ext>
            </a:extLst>
          </p:cNvPr>
          <p:cNvSpPr/>
          <p:nvPr/>
        </p:nvSpPr>
        <p:spPr bwMode="auto">
          <a:xfrm>
            <a:off x="4807937" y="3856006"/>
            <a:ext cx="158995" cy="179874"/>
          </a:xfrm>
          <a:custGeom>
            <a:avLst/>
            <a:gdLst/>
            <a:ahLst/>
            <a:cxnLst>
              <a:cxn ang="0">
                <a:pos x="17" y="264"/>
              </a:cxn>
              <a:cxn ang="0">
                <a:pos x="9" y="262"/>
              </a:cxn>
              <a:cxn ang="0">
                <a:pos x="0" y="247"/>
              </a:cxn>
              <a:cxn ang="0">
                <a:pos x="0" y="17"/>
              </a:cxn>
              <a:cxn ang="0">
                <a:pos x="9" y="3"/>
              </a:cxn>
              <a:cxn ang="0">
                <a:pos x="25" y="3"/>
              </a:cxn>
              <a:cxn ang="0">
                <a:pos x="225" y="118"/>
              </a:cxn>
              <a:cxn ang="0">
                <a:pos x="233" y="132"/>
              </a:cxn>
              <a:cxn ang="0">
                <a:pos x="225" y="147"/>
              </a:cxn>
              <a:cxn ang="0">
                <a:pos x="25" y="262"/>
              </a:cxn>
              <a:cxn ang="0">
                <a:pos x="17" y="264"/>
              </a:cxn>
            </a:cxnLst>
            <a:rect l="0" t="0" r="r" b="b"/>
            <a:pathLst>
              <a:path w="233" h="264">
                <a:moveTo>
                  <a:pt x="17" y="264"/>
                </a:moveTo>
                <a:cubicBezTo>
                  <a:pt x="14" y="264"/>
                  <a:pt x="11" y="263"/>
                  <a:pt x="9" y="262"/>
                </a:cubicBezTo>
                <a:cubicBezTo>
                  <a:pt x="3" y="259"/>
                  <a:pt x="0" y="253"/>
                  <a:pt x="0" y="247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11"/>
                  <a:pt x="3" y="6"/>
                  <a:pt x="9" y="3"/>
                </a:cubicBezTo>
                <a:cubicBezTo>
                  <a:pt x="14" y="0"/>
                  <a:pt x="20" y="0"/>
                  <a:pt x="25" y="3"/>
                </a:cubicBezTo>
                <a:cubicBezTo>
                  <a:pt x="225" y="118"/>
                  <a:pt x="225" y="118"/>
                  <a:pt x="225" y="118"/>
                </a:cubicBezTo>
                <a:cubicBezTo>
                  <a:pt x="230" y="121"/>
                  <a:pt x="233" y="126"/>
                  <a:pt x="233" y="132"/>
                </a:cubicBezTo>
                <a:cubicBezTo>
                  <a:pt x="233" y="138"/>
                  <a:pt x="230" y="144"/>
                  <a:pt x="225" y="147"/>
                </a:cubicBezTo>
                <a:cubicBezTo>
                  <a:pt x="25" y="262"/>
                  <a:pt x="25" y="262"/>
                  <a:pt x="25" y="262"/>
                </a:cubicBezTo>
                <a:cubicBezTo>
                  <a:pt x="23" y="263"/>
                  <a:pt x="20" y="264"/>
                  <a:pt x="17" y="264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51" name="íšḷïdé">
            <a:extLst>
              <a:ext uri="{FF2B5EF4-FFF2-40B4-BE49-F238E27FC236}">
                <a16:creationId xmlns:a16="http://schemas.microsoft.com/office/drawing/2014/main" id="{C19BA453-920F-4044-B068-D37989442238}"/>
              </a:ext>
            </a:extLst>
          </p:cNvPr>
          <p:cNvSpPr/>
          <p:nvPr/>
        </p:nvSpPr>
        <p:spPr bwMode="auto">
          <a:xfrm>
            <a:off x="4807937" y="4758194"/>
            <a:ext cx="158995" cy="179874"/>
          </a:xfrm>
          <a:custGeom>
            <a:avLst/>
            <a:gdLst/>
            <a:ahLst/>
            <a:cxnLst>
              <a:cxn ang="0">
                <a:pos x="17" y="264"/>
              </a:cxn>
              <a:cxn ang="0">
                <a:pos x="9" y="262"/>
              </a:cxn>
              <a:cxn ang="0">
                <a:pos x="0" y="247"/>
              </a:cxn>
              <a:cxn ang="0">
                <a:pos x="0" y="17"/>
              </a:cxn>
              <a:cxn ang="0">
                <a:pos x="9" y="3"/>
              </a:cxn>
              <a:cxn ang="0">
                <a:pos x="25" y="3"/>
              </a:cxn>
              <a:cxn ang="0">
                <a:pos x="225" y="118"/>
              </a:cxn>
              <a:cxn ang="0">
                <a:pos x="233" y="132"/>
              </a:cxn>
              <a:cxn ang="0">
                <a:pos x="225" y="147"/>
              </a:cxn>
              <a:cxn ang="0">
                <a:pos x="25" y="262"/>
              </a:cxn>
              <a:cxn ang="0">
                <a:pos x="17" y="264"/>
              </a:cxn>
            </a:cxnLst>
            <a:rect l="0" t="0" r="r" b="b"/>
            <a:pathLst>
              <a:path w="233" h="264">
                <a:moveTo>
                  <a:pt x="17" y="264"/>
                </a:moveTo>
                <a:cubicBezTo>
                  <a:pt x="14" y="264"/>
                  <a:pt x="11" y="263"/>
                  <a:pt x="9" y="262"/>
                </a:cubicBezTo>
                <a:cubicBezTo>
                  <a:pt x="3" y="259"/>
                  <a:pt x="0" y="253"/>
                  <a:pt x="0" y="247"/>
                </a:cubicBezTo>
                <a:cubicBezTo>
                  <a:pt x="0" y="17"/>
                  <a:pt x="0" y="17"/>
                  <a:pt x="0" y="17"/>
                </a:cubicBezTo>
                <a:cubicBezTo>
                  <a:pt x="0" y="11"/>
                  <a:pt x="3" y="6"/>
                  <a:pt x="9" y="3"/>
                </a:cubicBezTo>
                <a:cubicBezTo>
                  <a:pt x="14" y="0"/>
                  <a:pt x="20" y="0"/>
                  <a:pt x="25" y="3"/>
                </a:cubicBezTo>
                <a:cubicBezTo>
                  <a:pt x="225" y="118"/>
                  <a:pt x="225" y="118"/>
                  <a:pt x="225" y="118"/>
                </a:cubicBezTo>
                <a:cubicBezTo>
                  <a:pt x="230" y="121"/>
                  <a:pt x="233" y="126"/>
                  <a:pt x="233" y="132"/>
                </a:cubicBezTo>
                <a:cubicBezTo>
                  <a:pt x="233" y="138"/>
                  <a:pt x="230" y="144"/>
                  <a:pt x="225" y="147"/>
                </a:cubicBezTo>
                <a:cubicBezTo>
                  <a:pt x="25" y="262"/>
                  <a:pt x="25" y="262"/>
                  <a:pt x="25" y="262"/>
                </a:cubicBezTo>
                <a:cubicBezTo>
                  <a:pt x="23" y="263"/>
                  <a:pt x="20" y="264"/>
                  <a:pt x="17" y="264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dirty="0">
              <a:solidFill>
                <a:schemeClr val="bg1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799F12E-3018-1D40-84B2-18664F847A38}"/>
              </a:ext>
            </a:extLst>
          </p:cNvPr>
          <p:cNvSpPr txBox="1"/>
          <p:nvPr/>
        </p:nvSpPr>
        <p:spPr>
          <a:xfrm>
            <a:off x="2810632" y="1583347"/>
            <a:ext cx="530915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isometricTopUp">
                <a:rot lat="19476224" lon="19200000" rev="3609745"/>
              </a:camera>
              <a:lightRig rig="threePt" dir="t"/>
            </a:scene3d>
          </a:bodyPr>
          <a:lstStyle/>
          <a:p>
            <a:r>
              <a:rPr kumimoji="1" lang="en-US" altLang="zh-CN" sz="2400" b="1" dirty="0">
                <a:solidFill>
                  <a:schemeClr val="bg1"/>
                </a:solidFill>
              </a:rPr>
              <a:t>01</a:t>
            </a:r>
            <a:endParaRPr kumimoji="1"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id="{90AB9911-EECA-944F-A160-893E78CDDCF6}"/>
              </a:ext>
            </a:extLst>
          </p:cNvPr>
          <p:cNvSpPr txBox="1"/>
          <p:nvPr/>
        </p:nvSpPr>
        <p:spPr>
          <a:xfrm>
            <a:off x="3330405" y="2504287"/>
            <a:ext cx="530915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isometricTopUp">
                <a:rot lat="19476224" lon="19200000" rev="3609745"/>
              </a:camera>
              <a:lightRig rig="threePt" dir="t"/>
            </a:scene3d>
          </a:bodyPr>
          <a:lstStyle/>
          <a:p>
            <a:r>
              <a:rPr kumimoji="1" lang="en-US" altLang="zh-CN" sz="2400" b="1" dirty="0">
                <a:solidFill>
                  <a:schemeClr val="bg1"/>
                </a:solidFill>
              </a:rPr>
              <a:t>02</a:t>
            </a:r>
            <a:endParaRPr kumimoji="1"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id="{EB610981-813F-164A-9B67-B3F902EF156A}"/>
              </a:ext>
            </a:extLst>
          </p:cNvPr>
          <p:cNvSpPr txBox="1"/>
          <p:nvPr/>
        </p:nvSpPr>
        <p:spPr>
          <a:xfrm>
            <a:off x="2803305" y="3406339"/>
            <a:ext cx="530915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isometricTopUp">
                <a:rot lat="19476224" lon="19200000" rev="3609745"/>
              </a:camera>
              <a:lightRig rig="threePt" dir="t"/>
            </a:scene3d>
          </a:bodyPr>
          <a:lstStyle/>
          <a:p>
            <a:r>
              <a:rPr kumimoji="1" lang="en-US" altLang="zh-CN" sz="2400" b="1" dirty="0">
                <a:solidFill>
                  <a:schemeClr val="bg1"/>
                </a:solidFill>
              </a:rPr>
              <a:t>03</a:t>
            </a:r>
            <a:endParaRPr kumimoji="1"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55" name="文本框 54">
            <a:extLst>
              <a:ext uri="{FF2B5EF4-FFF2-40B4-BE49-F238E27FC236}">
                <a16:creationId xmlns:a16="http://schemas.microsoft.com/office/drawing/2014/main" id="{6B03868E-22D4-2641-9E7B-199B3E5061F5}"/>
              </a:ext>
            </a:extLst>
          </p:cNvPr>
          <p:cNvSpPr txBox="1"/>
          <p:nvPr/>
        </p:nvSpPr>
        <p:spPr>
          <a:xfrm>
            <a:off x="3316923" y="4325760"/>
            <a:ext cx="530915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isometricTopUp">
                <a:rot lat="19476224" lon="19200000" rev="3609745"/>
              </a:camera>
              <a:lightRig rig="threePt" dir="t"/>
            </a:scene3d>
          </a:bodyPr>
          <a:lstStyle/>
          <a:p>
            <a:r>
              <a:rPr kumimoji="1" lang="en-US" altLang="zh-CN" sz="2400" b="1" dirty="0">
                <a:solidFill>
                  <a:schemeClr val="bg1"/>
                </a:solidFill>
              </a:rPr>
              <a:t>04</a:t>
            </a:r>
            <a:endParaRPr kumimoji="1"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70569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4294967295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20</a:t>
            </a:fld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2541601" y="2315029"/>
            <a:ext cx="8634396" cy="1901371"/>
            <a:chOff x="2901044" y="2315029"/>
            <a:chExt cx="8634396" cy="1901371"/>
          </a:xfrm>
        </p:grpSpPr>
        <p:sp>
          <p:nvSpPr>
            <p:cNvPr id="6" name="矩形 5"/>
            <p:cNvSpPr/>
            <p:nvPr/>
          </p:nvSpPr>
          <p:spPr>
            <a:xfrm>
              <a:off x="2901044" y="2315029"/>
              <a:ext cx="1901371" cy="1901371"/>
            </a:xfrm>
            <a:prstGeom prst="rect">
              <a:avLst/>
            </a:prstGeom>
            <a:noFill/>
            <a:ln w="317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latin typeface="Century Gothic" panose="020B0502020202020204" pitchFamily="34" charset="0"/>
                </a:rPr>
                <a:t>PART</a:t>
              </a:r>
              <a:r>
                <a:rPr lang="zh-CN" altLang="en-US" sz="3600" b="1" dirty="0">
                  <a:latin typeface="Century Gothic" panose="020B0502020202020204" pitchFamily="34" charset="0"/>
                </a:rPr>
                <a:t> </a:t>
              </a:r>
              <a:r>
                <a:rPr lang="en-US" altLang="zh-CN" sz="3600" b="1" dirty="0">
                  <a:latin typeface="Century Gothic" panose="020B0502020202020204" pitchFamily="34" charset="0"/>
                </a:rPr>
                <a:t>3 </a:t>
              </a:r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5041816" y="2665549"/>
              <a:ext cx="6493624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3200" b="1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en-US" altLang="zh-CN" sz="32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 Acceleration SD-WAN</a:t>
              </a:r>
            </a:p>
            <a:p>
              <a:r>
                <a:rPr lang="en-US" altLang="zh-CN" sz="32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Highlights</a:t>
              </a:r>
              <a:endParaRPr lang="zh-CN" altLang="en-US" sz="32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88098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21</a:t>
            </a:fld>
            <a:endParaRPr lang="zh-CN" altLang="en-US" dirty="0"/>
          </a:p>
        </p:txBody>
      </p:sp>
      <p:grpSp>
        <p:nvGrpSpPr>
          <p:cNvPr id="19" name="组合 18"/>
          <p:cNvGrpSpPr/>
          <p:nvPr/>
        </p:nvGrpSpPr>
        <p:grpSpPr>
          <a:xfrm>
            <a:off x="1" y="200326"/>
            <a:ext cx="8150953" cy="954107"/>
            <a:chOff x="1" y="200326"/>
            <a:chExt cx="8150953" cy="954107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7571303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Highlight 1: </a:t>
              </a:r>
            </a:p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Network Connectivity &amp; Optimization 2 in 1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49" name="Title 1">
            <a:extLst>
              <a:ext uri="{FF2B5EF4-FFF2-40B4-BE49-F238E27FC236}">
                <a16:creationId xmlns:a16="http://schemas.microsoft.com/office/drawing/2014/main" id="{4B050C1B-97D0-43DE-8C87-FD902A95E3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9952" y="1505470"/>
            <a:ext cx="9912096" cy="441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等线" charset="-122"/>
                <a:ea typeface="等线" charset="-122"/>
                <a:cs typeface="等线" charset="-122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altLang="zh-CN" b="1" dirty="0">
                <a:solidFill>
                  <a:srgbClr val="00B0F0"/>
                </a:solidFill>
                <a:latin typeface="Century Gothic" charset="0"/>
                <a:ea typeface="Century Gothic" charset="0"/>
                <a:cs typeface="Century Gothic" charset="0"/>
              </a:rPr>
              <a:t>Helps the customer’s network evolve seamlessly from MPLS to SD-WAN</a:t>
            </a:r>
            <a:br>
              <a:rPr lang="en-US" altLang="zh-CN" b="1" dirty="0">
                <a:solidFill>
                  <a:srgbClr val="00B0F0"/>
                </a:solidFill>
                <a:latin typeface="Century Gothic" charset="0"/>
                <a:ea typeface="Century Gothic" charset="0"/>
                <a:cs typeface="Century Gothic" charset="0"/>
              </a:rPr>
            </a:br>
            <a:endParaRPr lang="en-US" altLang="en-US" b="1" dirty="0">
              <a:solidFill>
                <a:srgbClr val="00B0F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grpSp>
        <p:nvGrpSpPr>
          <p:cNvPr id="50" name="组 4">
            <a:extLst>
              <a:ext uri="{FF2B5EF4-FFF2-40B4-BE49-F238E27FC236}">
                <a16:creationId xmlns:a16="http://schemas.microsoft.com/office/drawing/2014/main" id="{515FF3FA-5F9E-4618-9758-8F3F6166A941}"/>
              </a:ext>
            </a:extLst>
          </p:cNvPr>
          <p:cNvGrpSpPr>
            <a:grpSpLocks/>
          </p:cNvGrpSpPr>
          <p:nvPr/>
        </p:nvGrpSpPr>
        <p:grpSpPr bwMode="auto">
          <a:xfrm>
            <a:off x="2276558" y="2108318"/>
            <a:ext cx="9310505" cy="3244212"/>
            <a:chOff x="2252552" y="2586574"/>
            <a:chExt cx="9310835" cy="3244433"/>
          </a:xfrm>
        </p:grpSpPr>
        <p:sp>
          <p:nvSpPr>
            <p:cNvPr id="51" name="矩形: 圆角 50">
              <a:extLst>
                <a:ext uri="{FF2B5EF4-FFF2-40B4-BE49-F238E27FC236}">
                  <a16:creationId xmlns:a16="http://schemas.microsoft.com/office/drawing/2014/main" id="{8164FE3E-F7DD-40D6-8F60-BB5250B4E34C}"/>
                </a:ext>
              </a:extLst>
            </p:cNvPr>
            <p:cNvSpPr/>
            <p:nvPr/>
          </p:nvSpPr>
          <p:spPr>
            <a:xfrm>
              <a:off x="4132219" y="4918132"/>
              <a:ext cx="2295607" cy="769990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b="1" dirty="0">
                  <a:solidFill>
                    <a:srgbClr val="00ABEE"/>
                  </a:solidFill>
                  <a:latin typeface="Century Gothic" charset="0"/>
                  <a:ea typeface="Century Gothic" charset="0"/>
                  <a:cs typeface="Century Gothic" charset="0"/>
                </a:rPr>
                <a:t>Software-Defined</a:t>
              </a:r>
            </a:p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b="1" dirty="0">
                  <a:solidFill>
                    <a:srgbClr val="00ABEE"/>
                  </a:solidFill>
                  <a:latin typeface="Century Gothic" charset="0"/>
                  <a:ea typeface="Century Gothic" charset="0"/>
                  <a:cs typeface="Century Gothic" charset="0"/>
                </a:rPr>
                <a:t>Network </a:t>
              </a:r>
              <a:endParaRPr lang="zh-CN" altLang="en-US" sz="1600" b="1" dirty="0">
                <a:solidFill>
                  <a:srgbClr val="00ABEE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2" name="矩形: 圆角 51">
              <a:extLst>
                <a:ext uri="{FF2B5EF4-FFF2-40B4-BE49-F238E27FC236}">
                  <a16:creationId xmlns:a16="http://schemas.microsoft.com/office/drawing/2014/main" id="{BC6B63F3-06CC-4410-A631-0D82ADCB9506}"/>
                </a:ext>
              </a:extLst>
            </p:cNvPr>
            <p:cNvSpPr/>
            <p:nvPr/>
          </p:nvSpPr>
          <p:spPr>
            <a:xfrm>
              <a:off x="9891708" y="4918132"/>
              <a:ext cx="1671679" cy="735063"/>
            </a:xfrm>
            <a:prstGeom prst="round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b="1" dirty="0">
                  <a:solidFill>
                    <a:srgbClr val="00ABEE"/>
                  </a:solidFill>
                  <a:latin typeface="Century Gothic" charset="0"/>
                  <a:ea typeface="Century Gothic" charset="0"/>
                  <a:cs typeface="Century Gothic" charset="0"/>
                </a:rPr>
                <a:t>Network</a:t>
              </a:r>
            </a:p>
            <a:p>
              <a:pPr eaLnBrk="1" fontAlgn="auto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b="1" dirty="0">
                  <a:solidFill>
                    <a:srgbClr val="00ABEE"/>
                  </a:solidFill>
                  <a:latin typeface="Century Gothic" charset="0"/>
                  <a:ea typeface="Century Gothic" charset="0"/>
                  <a:cs typeface="Century Gothic" charset="0"/>
                </a:rPr>
                <a:t>Optimization</a:t>
              </a:r>
              <a:endParaRPr lang="zh-CN" altLang="en-US" sz="1600" b="1" dirty="0">
                <a:solidFill>
                  <a:srgbClr val="00ABEE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53" name="右大括号 52">
              <a:extLst>
                <a:ext uri="{FF2B5EF4-FFF2-40B4-BE49-F238E27FC236}">
                  <a16:creationId xmlns:a16="http://schemas.microsoft.com/office/drawing/2014/main" id="{95F5A4AB-8D63-4C09-BBB2-B8B0154E646C}"/>
                </a:ext>
              </a:extLst>
            </p:cNvPr>
            <p:cNvSpPr/>
            <p:nvPr/>
          </p:nvSpPr>
          <p:spPr>
            <a:xfrm rot="16200000">
              <a:off x="5838040" y="1110349"/>
              <a:ext cx="441355" cy="5824745"/>
            </a:xfrm>
            <a:prstGeom prst="rightBrace">
              <a:avLst>
                <a:gd name="adj1" fmla="val 0"/>
                <a:gd name="adj2" fmla="val 50000"/>
              </a:avLst>
            </a:prstGeom>
            <a:ln w="12700">
              <a:solidFill>
                <a:srgbClr val="00ABE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pic>
          <p:nvPicPr>
            <p:cNvPr id="54" name="Picture 13" descr="D:\sinfor\2010\1月\网络图标设计\修改0126\修改\产品2\广域网加速.png">
              <a:extLst>
                <a:ext uri="{FF2B5EF4-FFF2-40B4-BE49-F238E27FC236}">
                  <a16:creationId xmlns:a16="http://schemas.microsoft.com/office/drawing/2014/main" id="{6A3A31CE-DDCC-4CED-A2ED-AE9CF697540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390" b="31706"/>
            <a:stretch>
              <a:fillRect/>
            </a:stretch>
          </p:blipFill>
          <p:spPr bwMode="auto">
            <a:xfrm>
              <a:off x="5236363" y="3043167"/>
              <a:ext cx="1644708" cy="6985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80808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sp>
          <p:nvSpPr>
            <p:cNvPr id="55" name="文本框 28">
              <a:extLst>
                <a:ext uri="{FF2B5EF4-FFF2-40B4-BE49-F238E27FC236}">
                  <a16:creationId xmlns:a16="http://schemas.microsoft.com/office/drawing/2014/main" id="{695D0A40-27B5-442A-86E8-F60B5D0541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48075" y="2586574"/>
              <a:ext cx="3261789" cy="5848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等线" charset="-122"/>
                  <a:ea typeface="等线" charset="-122"/>
                  <a:cs typeface="等线" charset="-122"/>
                </a:defRPr>
              </a:lvl9pPr>
            </a:lstStyle>
            <a:p>
              <a:pPr algn="ctr" eaLnBrk="1" hangingPunct="1"/>
              <a:r>
                <a:rPr lang="en-US" altLang="zh-CN" sz="1600" b="1" dirty="0" err="1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Sangfor</a:t>
              </a:r>
              <a:r>
                <a:rPr lang="en-US" altLang="zh-CN" sz="1600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 Acceleration SD-WAN</a:t>
              </a:r>
            </a:p>
            <a:p>
              <a:pPr algn="ctr" eaLnBrk="1" hangingPunct="1"/>
              <a:r>
                <a:rPr lang="en-US" altLang="zh-CN" sz="1600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(WANO)</a:t>
              </a:r>
              <a:endParaRPr lang="zh-CN" altLang="en-US" sz="1600" b="1" dirty="0">
                <a:solidFill>
                  <a:schemeClr val="bg1"/>
                </a:solidFill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grpSp>
          <p:nvGrpSpPr>
            <p:cNvPr id="56" name="组合 59">
              <a:extLst>
                <a:ext uri="{FF2B5EF4-FFF2-40B4-BE49-F238E27FC236}">
                  <a16:creationId xmlns:a16="http://schemas.microsoft.com/office/drawing/2014/main" id="{A5697D96-1055-4DEB-B3E4-E70C6BA57F2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252552" y="4829663"/>
              <a:ext cx="1839659" cy="1001344"/>
              <a:chOff x="2857886" y="3306421"/>
              <a:chExt cx="3434541" cy="1869452"/>
            </a:xfrm>
          </p:grpSpPr>
          <p:grpSp>
            <p:nvGrpSpPr>
              <p:cNvPr id="73" name="组合 60">
                <a:extLst>
                  <a:ext uri="{FF2B5EF4-FFF2-40B4-BE49-F238E27FC236}">
                    <a16:creationId xmlns:a16="http://schemas.microsoft.com/office/drawing/2014/main" id="{563B86ED-DEEC-47DC-B1E6-56149C8578A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358836" y="3624383"/>
                <a:ext cx="2454569" cy="1551490"/>
                <a:chOff x="3358836" y="3737661"/>
                <a:chExt cx="2454569" cy="1551490"/>
              </a:xfrm>
            </p:grpSpPr>
            <p:sp>
              <p:nvSpPr>
                <p:cNvPr id="75" name="矩形 11">
                  <a:extLst>
                    <a:ext uri="{FF2B5EF4-FFF2-40B4-BE49-F238E27FC236}">
                      <a16:creationId xmlns:a16="http://schemas.microsoft.com/office/drawing/2014/main" id="{9A87ECE3-635A-4CD2-ACA3-0A31274EFE5D}"/>
                    </a:ext>
                  </a:extLst>
                </p:cNvPr>
                <p:cNvSpPr/>
                <p:nvPr/>
              </p:nvSpPr>
              <p:spPr>
                <a:xfrm rot="2700000">
                  <a:off x="3950054" y="3737531"/>
                  <a:ext cx="1224120" cy="1221118"/>
                </a:xfrm>
                <a:custGeom>
                  <a:avLst/>
                  <a:gdLst>
                    <a:gd name="connsiteX0" fmla="*/ 0 w 2078823"/>
                    <a:gd name="connsiteY0" fmla="*/ 0 h 2078823"/>
                    <a:gd name="connsiteX1" fmla="*/ 2078823 w 2078823"/>
                    <a:gd name="connsiteY1" fmla="*/ 0 h 2078823"/>
                    <a:gd name="connsiteX2" fmla="*/ 2078823 w 2078823"/>
                    <a:gd name="connsiteY2" fmla="*/ 2078823 h 2078823"/>
                    <a:gd name="connsiteX3" fmla="*/ 0 w 2078823"/>
                    <a:gd name="connsiteY3" fmla="*/ 2078823 h 2078823"/>
                    <a:gd name="connsiteX4" fmla="*/ 0 w 2078823"/>
                    <a:gd name="connsiteY4" fmla="*/ 0 h 2078823"/>
                    <a:gd name="connsiteX0" fmla="*/ 0 w 2664547"/>
                    <a:gd name="connsiteY0" fmla="*/ 0 h 2078823"/>
                    <a:gd name="connsiteX1" fmla="*/ 2664547 w 2664547"/>
                    <a:gd name="connsiteY1" fmla="*/ 479229 h 2078823"/>
                    <a:gd name="connsiteX2" fmla="*/ 2078823 w 2664547"/>
                    <a:gd name="connsiteY2" fmla="*/ 2078823 h 2078823"/>
                    <a:gd name="connsiteX3" fmla="*/ 0 w 2664547"/>
                    <a:gd name="connsiteY3" fmla="*/ 2078823 h 2078823"/>
                    <a:gd name="connsiteX4" fmla="*/ 0 w 2664547"/>
                    <a:gd name="connsiteY4" fmla="*/ 0 h 2078823"/>
                    <a:gd name="connsiteX0" fmla="*/ 0 w 2664547"/>
                    <a:gd name="connsiteY0" fmla="*/ 0 h 2687368"/>
                    <a:gd name="connsiteX1" fmla="*/ 2664547 w 2664547"/>
                    <a:gd name="connsiteY1" fmla="*/ 479229 h 2687368"/>
                    <a:gd name="connsiteX2" fmla="*/ 2078823 w 2664547"/>
                    <a:gd name="connsiteY2" fmla="*/ 2078823 h 2687368"/>
                    <a:gd name="connsiteX3" fmla="*/ 456408 w 2664547"/>
                    <a:gd name="connsiteY3" fmla="*/ 2687368 h 2687368"/>
                    <a:gd name="connsiteX4" fmla="*/ 0 w 2664547"/>
                    <a:gd name="connsiteY4" fmla="*/ 0 h 2687368"/>
                    <a:gd name="connsiteX0" fmla="*/ 1026919 w 2208139"/>
                    <a:gd name="connsiteY0" fmla="*/ 867176 h 2208139"/>
                    <a:gd name="connsiteX1" fmla="*/ 2208139 w 2208139"/>
                    <a:gd name="connsiteY1" fmla="*/ 0 h 2208139"/>
                    <a:gd name="connsiteX2" fmla="*/ 1622415 w 2208139"/>
                    <a:gd name="connsiteY2" fmla="*/ 1599594 h 2208139"/>
                    <a:gd name="connsiteX3" fmla="*/ 0 w 2208139"/>
                    <a:gd name="connsiteY3" fmla="*/ 2208139 h 2208139"/>
                    <a:gd name="connsiteX4" fmla="*/ 1026919 w 2208139"/>
                    <a:gd name="connsiteY4" fmla="*/ 867176 h 2208139"/>
                    <a:gd name="connsiteX0" fmla="*/ 699826 w 2208139"/>
                    <a:gd name="connsiteY0" fmla="*/ 585724 h 2208139"/>
                    <a:gd name="connsiteX1" fmla="*/ 2208139 w 2208139"/>
                    <a:gd name="connsiteY1" fmla="*/ 0 h 2208139"/>
                    <a:gd name="connsiteX2" fmla="*/ 1622415 w 2208139"/>
                    <a:gd name="connsiteY2" fmla="*/ 1599594 h 2208139"/>
                    <a:gd name="connsiteX3" fmla="*/ 0 w 2208139"/>
                    <a:gd name="connsiteY3" fmla="*/ 2208139 h 2208139"/>
                    <a:gd name="connsiteX4" fmla="*/ 699826 w 2208139"/>
                    <a:gd name="connsiteY4" fmla="*/ 585724 h 2208139"/>
                    <a:gd name="connsiteX0" fmla="*/ 666761 w 2208139"/>
                    <a:gd name="connsiteY0" fmla="*/ 633483 h 2208139"/>
                    <a:gd name="connsiteX1" fmla="*/ 2208139 w 2208139"/>
                    <a:gd name="connsiteY1" fmla="*/ 0 h 2208139"/>
                    <a:gd name="connsiteX2" fmla="*/ 1622415 w 2208139"/>
                    <a:gd name="connsiteY2" fmla="*/ 1599594 h 2208139"/>
                    <a:gd name="connsiteX3" fmla="*/ 0 w 2208139"/>
                    <a:gd name="connsiteY3" fmla="*/ 2208139 h 2208139"/>
                    <a:gd name="connsiteX4" fmla="*/ 666761 w 2208139"/>
                    <a:gd name="connsiteY4" fmla="*/ 633483 h 2208139"/>
                    <a:gd name="connsiteX0" fmla="*/ 652067 w 2193445"/>
                    <a:gd name="connsiteY0" fmla="*/ 633483 h 2178749"/>
                    <a:gd name="connsiteX1" fmla="*/ 2193445 w 2193445"/>
                    <a:gd name="connsiteY1" fmla="*/ 0 h 2178749"/>
                    <a:gd name="connsiteX2" fmla="*/ 1607721 w 2193445"/>
                    <a:gd name="connsiteY2" fmla="*/ 1599594 h 2178749"/>
                    <a:gd name="connsiteX3" fmla="*/ 0 w 2193445"/>
                    <a:gd name="connsiteY3" fmla="*/ 2178749 h 2178749"/>
                    <a:gd name="connsiteX4" fmla="*/ 652067 w 2193445"/>
                    <a:gd name="connsiteY4" fmla="*/ 633483 h 2178749"/>
                    <a:gd name="connsiteX0" fmla="*/ 750594 w 2193445"/>
                    <a:gd name="connsiteY0" fmla="*/ 590904 h 2178749"/>
                    <a:gd name="connsiteX1" fmla="*/ 2193445 w 2193445"/>
                    <a:gd name="connsiteY1" fmla="*/ 0 h 2178749"/>
                    <a:gd name="connsiteX2" fmla="*/ 1607721 w 2193445"/>
                    <a:gd name="connsiteY2" fmla="*/ 1599594 h 2178749"/>
                    <a:gd name="connsiteX3" fmla="*/ 0 w 2193445"/>
                    <a:gd name="connsiteY3" fmla="*/ 2178749 h 2178749"/>
                    <a:gd name="connsiteX4" fmla="*/ 750594 w 2193445"/>
                    <a:gd name="connsiteY4" fmla="*/ 590904 h 2178749"/>
                    <a:gd name="connsiteX0" fmla="*/ 750594 w 2400691"/>
                    <a:gd name="connsiteY0" fmla="*/ 725189 h 2313034"/>
                    <a:gd name="connsiteX1" fmla="*/ 2400691 w 2400691"/>
                    <a:gd name="connsiteY1" fmla="*/ 0 h 2313034"/>
                    <a:gd name="connsiteX2" fmla="*/ 1607721 w 2400691"/>
                    <a:gd name="connsiteY2" fmla="*/ 1733879 h 2313034"/>
                    <a:gd name="connsiteX3" fmla="*/ 0 w 2400691"/>
                    <a:gd name="connsiteY3" fmla="*/ 2313034 h 2313034"/>
                    <a:gd name="connsiteX4" fmla="*/ 750594 w 2400691"/>
                    <a:gd name="connsiteY4" fmla="*/ 725189 h 2313034"/>
                    <a:gd name="connsiteX0" fmla="*/ 750594 w 2400691"/>
                    <a:gd name="connsiteY0" fmla="*/ 725189 h 2313034"/>
                    <a:gd name="connsiteX1" fmla="*/ 2400691 w 2400691"/>
                    <a:gd name="connsiteY1" fmla="*/ 0 h 2313034"/>
                    <a:gd name="connsiteX2" fmla="*/ 1641696 w 2400691"/>
                    <a:gd name="connsiteY2" fmla="*/ 1589767 h 2313034"/>
                    <a:gd name="connsiteX3" fmla="*/ 0 w 2400691"/>
                    <a:gd name="connsiteY3" fmla="*/ 2313034 h 2313034"/>
                    <a:gd name="connsiteX4" fmla="*/ 750594 w 2400691"/>
                    <a:gd name="connsiteY4" fmla="*/ 725189 h 2313034"/>
                    <a:gd name="connsiteX0" fmla="*/ 750594 w 2400691"/>
                    <a:gd name="connsiteY0" fmla="*/ 725189 h 2313034"/>
                    <a:gd name="connsiteX1" fmla="*/ 2400691 w 2400691"/>
                    <a:gd name="connsiteY1" fmla="*/ 0 h 2313034"/>
                    <a:gd name="connsiteX2" fmla="*/ 1641696 w 2400691"/>
                    <a:gd name="connsiteY2" fmla="*/ 1589767 h 2313034"/>
                    <a:gd name="connsiteX3" fmla="*/ 0 w 2400691"/>
                    <a:gd name="connsiteY3" fmla="*/ 2313034 h 2313034"/>
                    <a:gd name="connsiteX4" fmla="*/ 750594 w 2400691"/>
                    <a:gd name="connsiteY4" fmla="*/ 725189 h 231303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400691" h="2313034">
                      <a:moveTo>
                        <a:pt x="750594" y="725189"/>
                      </a:moveTo>
                      <a:lnTo>
                        <a:pt x="2400691" y="0"/>
                      </a:lnTo>
                      <a:lnTo>
                        <a:pt x="1641696" y="1589767"/>
                      </a:lnTo>
                      <a:lnTo>
                        <a:pt x="0" y="2313034"/>
                      </a:lnTo>
                      <a:lnTo>
                        <a:pt x="750594" y="725189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57146" tIns="28573" rIns="57146" bIns="28573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2657"/>
                </a:p>
              </p:txBody>
            </p:sp>
            <p:grpSp>
              <p:nvGrpSpPr>
                <p:cNvPr id="76" name="组合 63">
                  <a:extLst>
                    <a:ext uri="{FF2B5EF4-FFF2-40B4-BE49-F238E27FC236}">
                      <a16:creationId xmlns:a16="http://schemas.microsoft.com/office/drawing/2014/main" id="{E05E512B-B103-419A-94A2-4E188780084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358836" y="3908284"/>
                  <a:ext cx="2454569" cy="1380867"/>
                  <a:chOff x="3358836" y="3908284"/>
                  <a:chExt cx="2454569" cy="1380867"/>
                </a:xfrm>
              </p:grpSpPr>
              <p:sp>
                <p:nvSpPr>
                  <p:cNvPr id="77" name="矩形 92">
                    <a:extLst>
                      <a:ext uri="{FF2B5EF4-FFF2-40B4-BE49-F238E27FC236}">
                        <a16:creationId xmlns:a16="http://schemas.microsoft.com/office/drawing/2014/main" id="{0B57B0A8-15B6-40E6-B125-87BD0D4B8471}"/>
                      </a:ext>
                    </a:extLst>
                  </p:cNvPr>
                  <p:cNvSpPr/>
                  <p:nvPr/>
                </p:nvSpPr>
                <p:spPr>
                  <a:xfrm>
                    <a:off x="3468484" y="4382430"/>
                    <a:ext cx="1108211" cy="841588"/>
                  </a:xfrm>
                  <a:custGeom>
                    <a:avLst/>
                    <a:gdLst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1866877 h 1866877"/>
                      <a:gd name="connsiteX4" fmla="*/ 0 w 923822"/>
                      <a:gd name="connsiteY4" fmla="*/ 0 h 1866877"/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956352 h 1866877"/>
                      <a:gd name="connsiteX4" fmla="*/ 0 w 923822"/>
                      <a:gd name="connsiteY4" fmla="*/ 0 h 1866877"/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956352 h 1866877"/>
                      <a:gd name="connsiteX4" fmla="*/ 0 w 923822"/>
                      <a:gd name="connsiteY4" fmla="*/ 0 h 1866877"/>
                      <a:gd name="connsiteX0" fmla="*/ 0 w 927697"/>
                      <a:gd name="connsiteY0" fmla="*/ 0 h 1866877"/>
                      <a:gd name="connsiteX1" fmla="*/ 927697 w 927697"/>
                      <a:gd name="connsiteY1" fmla="*/ 914400 h 1866877"/>
                      <a:gd name="connsiteX2" fmla="*/ 923822 w 927697"/>
                      <a:gd name="connsiteY2" fmla="*/ 1866877 h 1866877"/>
                      <a:gd name="connsiteX3" fmla="*/ 0 w 927697"/>
                      <a:gd name="connsiteY3" fmla="*/ 956352 h 1866877"/>
                      <a:gd name="connsiteX4" fmla="*/ 0 w 927697"/>
                      <a:gd name="connsiteY4" fmla="*/ 0 h 1866877"/>
                      <a:gd name="connsiteX0" fmla="*/ 0 w 927697"/>
                      <a:gd name="connsiteY0" fmla="*/ 0 h 1866877"/>
                      <a:gd name="connsiteX1" fmla="*/ 927697 w 927697"/>
                      <a:gd name="connsiteY1" fmla="*/ 1015139 h 1866877"/>
                      <a:gd name="connsiteX2" fmla="*/ 923822 w 927697"/>
                      <a:gd name="connsiteY2" fmla="*/ 1866877 h 1866877"/>
                      <a:gd name="connsiteX3" fmla="*/ 0 w 927697"/>
                      <a:gd name="connsiteY3" fmla="*/ 956352 h 1866877"/>
                      <a:gd name="connsiteX4" fmla="*/ 0 w 927697"/>
                      <a:gd name="connsiteY4" fmla="*/ 0 h 1866877"/>
                      <a:gd name="connsiteX0" fmla="*/ 0 w 923934"/>
                      <a:gd name="connsiteY0" fmla="*/ 0 h 1866877"/>
                      <a:gd name="connsiteX1" fmla="*/ 916073 w 923934"/>
                      <a:gd name="connsiteY1" fmla="*/ 910525 h 1866877"/>
                      <a:gd name="connsiteX2" fmla="*/ 923822 w 923934"/>
                      <a:gd name="connsiteY2" fmla="*/ 1866877 h 1866877"/>
                      <a:gd name="connsiteX3" fmla="*/ 0 w 923934"/>
                      <a:gd name="connsiteY3" fmla="*/ 956352 h 1866877"/>
                      <a:gd name="connsiteX4" fmla="*/ 0 w 923934"/>
                      <a:gd name="connsiteY4" fmla="*/ 0 h 1866877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0 w 922003"/>
                      <a:gd name="connsiteY3" fmla="*/ 956352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3908 w 922003"/>
                      <a:gd name="connsiteY3" fmla="*/ 997382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64477 w 922003"/>
                      <a:gd name="connsiteY3" fmla="*/ 970028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7815 w 922003"/>
                      <a:gd name="connsiteY3" fmla="*/ 981752 h 1894231"/>
                      <a:gd name="connsiteX4" fmla="*/ 0 w 922003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7815 w 925842"/>
                      <a:gd name="connsiteY3" fmla="*/ 981752 h 1894231"/>
                      <a:gd name="connsiteX4" fmla="*/ 0 w 925842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7815 w 925842"/>
                      <a:gd name="connsiteY3" fmla="*/ 981752 h 1894231"/>
                      <a:gd name="connsiteX4" fmla="*/ 0 w 925842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39077 w 925842"/>
                      <a:gd name="connsiteY3" fmla="*/ 971982 h 1894231"/>
                      <a:gd name="connsiteX4" fmla="*/ 0 w 925842"/>
                      <a:gd name="connsiteY4" fmla="*/ 0 h 1894231"/>
                      <a:gd name="connsiteX0" fmla="*/ 376 w 926218"/>
                      <a:gd name="connsiteY0" fmla="*/ 0 h 1894231"/>
                      <a:gd name="connsiteX1" fmla="*/ 926218 w 926218"/>
                      <a:gd name="connsiteY1" fmla="*/ 922248 h 1894231"/>
                      <a:gd name="connsiteX2" fmla="*/ 922244 w 926218"/>
                      <a:gd name="connsiteY2" fmla="*/ 1894231 h 1894231"/>
                      <a:gd name="connsiteX3" fmla="*/ 376 w 926218"/>
                      <a:gd name="connsiteY3" fmla="*/ 977843 h 1894231"/>
                      <a:gd name="connsiteX4" fmla="*/ 376 w 926218"/>
                      <a:gd name="connsiteY4" fmla="*/ 0 h 1894231"/>
                      <a:gd name="connsiteX0" fmla="*/ 376 w 926218"/>
                      <a:gd name="connsiteY0" fmla="*/ 0 h 1888370"/>
                      <a:gd name="connsiteX1" fmla="*/ 926218 w 926218"/>
                      <a:gd name="connsiteY1" fmla="*/ 922248 h 1888370"/>
                      <a:gd name="connsiteX2" fmla="*/ 889029 w 926218"/>
                      <a:gd name="connsiteY2" fmla="*/ 1888370 h 1888370"/>
                      <a:gd name="connsiteX3" fmla="*/ 376 w 926218"/>
                      <a:gd name="connsiteY3" fmla="*/ 977843 h 1888370"/>
                      <a:gd name="connsiteX4" fmla="*/ 376 w 926218"/>
                      <a:gd name="connsiteY4" fmla="*/ 0 h 1888370"/>
                      <a:gd name="connsiteX0" fmla="*/ 376 w 926532"/>
                      <a:gd name="connsiteY0" fmla="*/ 0 h 1909862"/>
                      <a:gd name="connsiteX1" fmla="*/ 926218 w 926532"/>
                      <a:gd name="connsiteY1" fmla="*/ 922248 h 1909862"/>
                      <a:gd name="connsiteX2" fmla="*/ 926152 w 926532"/>
                      <a:gd name="connsiteY2" fmla="*/ 1909862 h 1909862"/>
                      <a:gd name="connsiteX3" fmla="*/ 376 w 926532"/>
                      <a:gd name="connsiteY3" fmla="*/ 977843 h 1909862"/>
                      <a:gd name="connsiteX4" fmla="*/ 376 w 926532"/>
                      <a:gd name="connsiteY4" fmla="*/ 0 h 1909862"/>
                      <a:gd name="connsiteX0" fmla="*/ 31298 w 926193"/>
                      <a:gd name="connsiteY0" fmla="*/ 0 h 1909862"/>
                      <a:gd name="connsiteX1" fmla="*/ 925879 w 926193"/>
                      <a:gd name="connsiteY1" fmla="*/ 922248 h 1909862"/>
                      <a:gd name="connsiteX2" fmla="*/ 925813 w 926193"/>
                      <a:gd name="connsiteY2" fmla="*/ 1909862 h 1909862"/>
                      <a:gd name="connsiteX3" fmla="*/ 37 w 926193"/>
                      <a:gd name="connsiteY3" fmla="*/ 977843 h 1909862"/>
                      <a:gd name="connsiteX4" fmla="*/ 31298 w 926193"/>
                      <a:gd name="connsiteY4" fmla="*/ 0 h 1909862"/>
                      <a:gd name="connsiteX0" fmla="*/ 2190 w 926392"/>
                      <a:gd name="connsiteY0" fmla="*/ 0 h 1905954"/>
                      <a:gd name="connsiteX1" fmla="*/ 926078 w 926392"/>
                      <a:gd name="connsiteY1" fmla="*/ 918340 h 1905954"/>
                      <a:gd name="connsiteX2" fmla="*/ 926012 w 926392"/>
                      <a:gd name="connsiteY2" fmla="*/ 1905954 h 1905954"/>
                      <a:gd name="connsiteX3" fmla="*/ 236 w 926392"/>
                      <a:gd name="connsiteY3" fmla="*/ 973935 h 1905954"/>
                      <a:gd name="connsiteX4" fmla="*/ 2190 w 926392"/>
                      <a:gd name="connsiteY4" fmla="*/ 0 h 1905954"/>
                      <a:gd name="connsiteX0" fmla="*/ 2190 w 926392"/>
                      <a:gd name="connsiteY0" fmla="*/ 0 h 1905954"/>
                      <a:gd name="connsiteX1" fmla="*/ 926078 w 926392"/>
                      <a:gd name="connsiteY1" fmla="*/ 918340 h 1905954"/>
                      <a:gd name="connsiteX2" fmla="*/ 926012 w 926392"/>
                      <a:gd name="connsiteY2" fmla="*/ 1905954 h 1905954"/>
                      <a:gd name="connsiteX3" fmla="*/ 236 w 926392"/>
                      <a:gd name="connsiteY3" fmla="*/ 973935 h 1905954"/>
                      <a:gd name="connsiteX4" fmla="*/ 2190 w 926392"/>
                      <a:gd name="connsiteY4" fmla="*/ 0 h 19059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6392" h="1905954">
                        <a:moveTo>
                          <a:pt x="2190" y="0"/>
                        </a:moveTo>
                        <a:lnTo>
                          <a:pt x="926078" y="918340"/>
                        </a:lnTo>
                        <a:cubicBezTo>
                          <a:pt x="924786" y="1235832"/>
                          <a:pt x="927304" y="1588462"/>
                          <a:pt x="926012" y="1905954"/>
                        </a:cubicBezTo>
                        <a:lnTo>
                          <a:pt x="236" y="973935"/>
                        </a:lnTo>
                        <a:cubicBezTo>
                          <a:pt x="-1067" y="641474"/>
                          <a:pt x="3493" y="332461"/>
                          <a:pt x="2190" y="0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00A3FF"/>
                      </a:gs>
                      <a:gs pos="80000">
                        <a:srgbClr val="003192">
                          <a:alpha val="0"/>
                        </a:srgb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2657"/>
                  </a:p>
                </p:txBody>
              </p:sp>
              <p:sp>
                <p:nvSpPr>
                  <p:cNvPr id="78" name="矩形 92">
                    <a:extLst>
                      <a:ext uri="{FF2B5EF4-FFF2-40B4-BE49-F238E27FC236}">
                        <a16:creationId xmlns:a16="http://schemas.microsoft.com/office/drawing/2014/main" id="{E2214F82-FBAF-4C89-AB18-6C0357D169F4}"/>
                      </a:ext>
                    </a:extLst>
                  </p:cNvPr>
                  <p:cNvSpPr/>
                  <p:nvPr/>
                </p:nvSpPr>
                <p:spPr>
                  <a:xfrm flipH="1">
                    <a:off x="4575157" y="4382430"/>
                    <a:ext cx="1108211" cy="841588"/>
                  </a:xfrm>
                  <a:custGeom>
                    <a:avLst/>
                    <a:gdLst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1866877 h 1866877"/>
                      <a:gd name="connsiteX4" fmla="*/ 0 w 923822"/>
                      <a:gd name="connsiteY4" fmla="*/ 0 h 1866877"/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956352 h 1866877"/>
                      <a:gd name="connsiteX4" fmla="*/ 0 w 923822"/>
                      <a:gd name="connsiteY4" fmla="*/ 0 h 1866877"/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956352 h 1866877"/>
                      <a:gd name="connsiteX4" fmla="*/ 0 w 923822"/>
                      <a:gd name="connsiteY4" fmla="*/ 0 h 1866877"/>
                      <a:gd name="connsiteX0" fmla="*/ 0 w 927697"/>
                      <a:gd name="connsiteY0" fmla="*/ 0 h 1866877"/>
                      <a:gd name="connsiteX1" fmla="*/ 927697 w 927697"/>
                      <a:gd name="connsiteY1" fmla="*/ 914400 h 1866877"/>
                      <a:gd name="connsiteX2" fmla="*/ 923822 w 927697"/>
                      <a:gd name="connsiteY2" fmla="*/ 1866877 h 1866877"/>
                      <a:gd name="connsiteX3" fmla="*/ 0 w 927697"/>
                      <a:gd name="connsiteY3" fmla="*/ 956352 h 1866877"/>
                      <a:gd name="connsiteX4" fmla="*/ 0 w 927697"/>
                      <a:gd name="connsiteY4" fmla="*/ 0 h 1866877"/>
                      <a:gd name="connsiteX0" fmla="*/ 0 w 927697"/>
                      <a:gd name="connsiteY0" fmla="*/ 0 h 1866877"/>
                      <a:gd name="connsiteX1" fmla="*/ 927697 w 927697"/>
                      <a:gd name="connsiteY1" fmla="*/ 1015139 h 1866877"/>
                      <a:gd name="connsiteX2" fmla="*/ 923822 w 927697"/>
                      <a:gd name="connsiteY2" fmla="*/ 1866877 h 1866877"/>
                      <a:gd name="connsiteX3" fmla="*/ 0 w 927697"/>
                      <a:gd name="connsiteY3" fmla="*/ 956352 h 1866877"/>
                      <a:gd name="connsiteX4" fmla="*/ 0 w 927697"/>
                      <a:gd name="connsiteY4" fmla="*/ 0 h 1866877"/>
                      <a:gd name="connsiteX0" fmla="*/ 0 w 923934"/>
                      <a:gd name="connsiteY0" fmla="*/ 0 h 1866877"/>
                      <a:gd name="connsiteX1" fmla="*/ 916073 w 923934"/>
                      <a:gd name="connsiteY1" fmla="*/ 910525 h 1866877"/>
                      <a:gd name="connsiteX2" fmla="*/ 923822 w 923934"/>
                      <a:gd name="connsiteY2" fmla="*/ 1866877 h 1866877"/>
                      <a:gd name="connsiteX3" fmla="*/ 0 w 923934"/>
                      <a:gd name="connsiteY3" fmla="*/ 956352 h 1866877"/>
                      <a:gd name="connsiteX4" fmla="*/ 0 w 923934"/>
                      <a:gd name="connsiteY4" fmla="*/ 0 h 1866877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0 w 922003"/>
                      <a:gd name="connsiteY3" fmla="*/ 956352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3908 w 922003"/>
                      <a:gd name="connsiteY3" fmla="*/ 997382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64477 w 922003"/>
                      <a:gd name="connsiteY3" fmla="*/ 970028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7815 w 922003"/>
                      <a:gd name="connsiteY3" fmla="*/ 981752 h 1894231"/>
                      <a:gd name="connsiteX4" fmla="*/ 0 w 922003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7815 w 925842"/>
                      <a:gd name="connsiteY3" fmla="*/ 981752 h 1894231"/>
                      <a:gd name="connsiteX4" fmla="*/ 0 w 925842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7815 w 925842"/>
                      <a:gd name="connsiteY3" fmla="*/ 981752 h 1894231"/>
                      <a:gd name="connsiteX4" fmla="*/ 0 w 925842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39077 w 925842"/>
                      <a:gd name="connsiteY3" fmla="*/ 971982 h 1894231"/>
                      <a:gd name="connsiteX4" fmla="*/ 0 w 925842"/>
                      <a:gd name="connsiteY4" fmla="*/ 0 h 1894231"/>
                      <a:gd name="connsiteX0" fmla="*/ 376 w 926218"/>
                      <a:gd name="connsiteY0" fmla="*/ 0 h 1894231"/>
                      <a:gd name="connsiteX1" fmla="*/ 926218 w 926218"/>
                      <a:gd name="connsiteY1" fmla="*/ 922248 h 1894231"/>
                      <a:gd name="connsiteX2" fmla="*/ 922244 w 926218"/>
                      <a:gd name="connsiteY2" fmla="*/ 1894231 h 1894231"/>
                      <a:gd name="connsiteX3" fmla="*/ 376 w 926218"/>
                      <a:gd name="connsiteY3" fmla="*/ 977843 h 1894231"/>
                      <a:gd name="connsiteX4" fmla="*/ 376 w 926218"/>
                      <a:gd name="connsiteY4" fmla="*/ 0 h 1894231"/>
                      <a:gd name="connsiteX0" fmla="*/ 376 w 926218"/>
                      <a:gd name="connsiteY0" fmla="*/ 0 h 1888370"/>
                      <a:gd name="connsiteX1" fmla="*/ 926218 w 926218"/>
                      <a:gd name="connsiteY1" fmla="*/ 922248 h 1888370"/>
                      <a:gd name="connsiteX2" fmla="*/ 889029 w 926218"/>
                      <a:gd name="connsiteY2" fmla="*/ 1888370 h 1888370"/>
                      <a:gd name="connsiteX3" fmla="*/ 376 w 926218"/>
                      <a:gd name="connsiteY3" fmla="*/ 977843 h 1888370"/>
                      <a:gd name="connsiteX4" fmla="*/ 376 w 926218"/>
                      <a:gd name="connsiteY4" fmla="*/ 0 h 1888370"/>
                      <a:gd name="connsiteX0" fmla="*/ 376 w 926532"/>
                      <a:gd name="connsiteY0" fmla="*/ 0 h 1909862"/>
                      <a:gd name="connsiteX1" fmla="*/ 926218 w 926532"/>
                      <a:gd name="connsiteY1" fmla="*/ 922248 h 1909862"/>
                      <a:gd name="connsiteX2" fmla="*/ 926152 w 926532"/>
                      <a:gd name="connsiteY2" fmla="*/ 1909862 h 1909862"/>
                      <a:gd name="connsiteX3" fmla="*/ 376 w 926532"/>
                      <a:gd name="connsiteY3" fmla="*/ 977843 h 1909862"/>
                      <a:gd name="connsiteX4" fmla="*/ 376 w 926532"/>
                      <a:gd name="connsiteY4" fmla="*/ 0 h 1909862"/>
                      <a:gd name="connsiteX0" fmla="*/ 31298 w 926193"/>
                      <a:gd name="connsiteY0" fmla="*/ 0 h 1909862"/>
                      <a:gd name="connsiteX1" fmla="*/ 925879 w 926193"/>
                      <a:gd name="connsiteY1" fmla="*/ 922248 h 1909862"/>
                      <a:gd name="connsiteX2" fmla="*/ 925813 w 926193"/>
                      <a:gd name="connsiteY2" fmla="*/ 1909862 h 1909862"/>
                      <a:gd name="connsiteX3" fmla="*/ 37 w 926193"/>
                      <a:gd name="connsiteY3" fmla="*/ 977843 h 1909862"/>
                      <a:gd name="connsiteX4" fmla="*/ 31298 w 926193"/>
                      <a:gd name="connsiteY4" fmla="*/ 0 h 1909862"/>
                      <a:gd name="connsiteX0" fmla="*/ 2190 w 926392"/>
                      <a:gd name="connsiteY0" fmla="*/ 0 h 1905954"/>
                      <a:gd name="connsiteX1" fmla="*/ 926078 w 926392"/>
                      <a:gd name="connsiteY1" fmla="*/ 918340 h 1905954"/>
                      <a:gd name="connsiteX2" fmla="*/ 926012 w 926392"/>
                      <a:gd name="connsiteY2" fmla="*/ 1905954 h 1905954"/>
                      <a:gd name="connsiteX3" fmla="*/ 236 w 926392"/>
                      <a:gd name="connsiteY3" fmla="*/ 973935 h 1905954"/>
                      <a:gd name="connsiteX4" fmla="*/ 2190 w 926392"/>
                      <a:gd name="connsiteY4" fmla="*/ 0 h 1905954"/>
                      <a:gd name="connsiteX0" fmla="*/ 2190 w 926392"/>
                      <a:gd name="connsiteY0" fmla="*/ 0 h 1905954"/>
                      <a:gd name="connsiteX1" fmla="*/ 926078 w 926392"/>
                      <a:gd name="connsiteY1" fmla="*/ 918340 h 1905954"/>
                      <a:gd name="connsiteX2" fmla="*/ 926012 w 926392"/>
                      <a:gd name="connsiteY2" fmla="*/ 1905954 h 1905954"/>
                      <a:gd name="connsiteX3" fmla="*/ 236 w 926392"/>
                      <a:gd name="connsiteY3" fmla="*/ 973935 h 1905954"/>
                      <a:gd name="connsiteX4" fmla="*/ 2190 w 926392"/>
                      <a:gd name="connsiteY4" fmla="*/ 0 h 19059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6392" h="1905954">
                        <a:moveTo>
                          <a:pt x="2190" y="0"/>
                        </a:moveTo>
                        <a:lnTo>
                          <a:pt x="926078" y="918340"/>
                        </a:lnTo>
                        <a:cubicBezTo>
                          <a:pt x="924786" y="1235832"/>
                          <a:pt x="927304" y="1588462"/>
                          <a:pt x="926012" y="1905954"/>
                        </a:cubicBezTo>
                        <a:lnTo>
                          <a:pt x="236" y="973935"/>
                        </a:lnTo>
                        <a:cubicBezTo>
                          <a:pt x="-1067" y="641474"/>
                          <a:pt x="3493" y="332461"/>
                          <a:pt x="2190" y="0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2000">
                        <a:srgbClr val="00A3FF"/>
                      </a:gs>
                      <a:gs pos="100000">
                        <a:srgbClr val="003192">
                          <a:alpha val="0"/>
                        </a:srgb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2657"/>
                  </a:p>
                </p:txBody>
              </p:sp>
              <p:grpSp>
                <p:nvGrpSpPr>
                  <p:cNvPr id="79" name="组合 66">
                    <a:extLst>
                      <a:ext uri="{FF2B5EF4-FFF2-40B4-BE49-F238E27FC236}">
                        <a16:creationId xmlns:a16="http://schemas.microsoft.com/office/drawing/2014/main" id="{BD53E696-1C16-4D7B-8478-C8062D72FB34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358836" y="3908284"/>
                    <a:ext cx="2454569" cy="1380867"/>
                    <a:chOff x="3373780" y="2423097"/>
                    <a:chExt cx="3163566" cy="1779728"/>
                  </a:xfrm>
                </p:grpSpPr>
                <p:cxnSp>
                  <p:nvCxnSpPr>
                    <p:cNvPr id="80" name="直接连接符 40">
                      <a:extLst>
                        <a:ext uri="{FF2B5EF4-FFF2-40B4-BE49-F238E27FC236}">
                          <a16:creationId xmlns:a16="http://schemas.microsoft.com/office/drawing/2014/main" id="{C7D1319E-8634-4917-A8AB-907451664CE7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3373708" y="2422654"/>
                      <a:ext cx="1539456" cy="569195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1" name="直接连接符 41">
                      <a:extLst>
                        <a:ext uri="{FF2B5EF4-FFF2-40B4-BE49-F238E27FC236}">
                          <a16:creationId xmlns:a16="http://schemas.microsoft.com/office/drawing/2014/main" id="{1FE0EDEB-2D40-41A3-BC55-93536AECF388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373708" y="2991849"/>
                      <a:ext cx="0" cy="645600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2" name="直接连接符 42">
                      <a:extLst>
                        <a:ext uri="{FF2B5EF4-FFF2-40B4-BE49-F238E27FC236}">
                          <a16:creationId xmlns:a16="http://schemas.microsoft.com/office/drawing/2014/main" id="{FF0A1816-5028-4368-AB96-89D7E030A9F0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4916983" y="2426473"/>
                      <a:ext cx="1615856" cy="595937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3" name="直接连接符 43">
                      <a:extLst>
                        <a:ext uri="{FF2B5EF4-FFF2-40B4-BE49-F238E27FC236}">
                          <a16:creationId xmlns:a16="http://schemas.microsoft.com/office/drawing/2014/main" id="{8B32670E-3C6F-43BB-AC2D-514E6627D863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373708" y="3637449"/>
                      <a:ext cx="1535635" cy="565376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4" name="直接连接符 44">
                      <a:extLst>
                        <a:ext uri="{FF2B5EF4-FFF2-40B4-BE49-F238E27FC236}">
                          <a16:creationId xmlns:a16="http://schemas.microsoft.com/office/drawing/2014/main" id="{EBAE812D-D4CB-42CB-B652-7B19B49407D5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4909343" y="3606888"/>
                      <a:ext cx="1627315" cy="595937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5" name="直接连接符 45">
                      <a:extLst>
                        <a:ext uri="{FF2B5EF4-FFF2-40B4-BE49-F238E27FC236}">
                          <a16:creationId xmlns:a16="http://schemas.microsoft.com/office/drawing/2014/main" id="{B82D7B53-0FD9-470F-8FD6-12DF6108FDFB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6532839" y="3022410"/>
                      <a:ext cx="0" cy="584478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sp>
            <p:nvSpPr>
              <p:cNvPr id="74" name="矩形 9">
                <a:extLst>
                  <a:ext uri="{FF2B5EF4-FFF2-40B4-BE49-F238E27FC236}">
                    <a16:creationId xmlns:a16="http://schemas.microsoft.com/office/drawing/2014/main" id="{13994846-019C-43F4-9AC9-D211E18F0EBE}"/>
                  </a:ext>
                </a:extLst>
              </p:cNvPr>
              <p:cNvSpPr/>
              <p:nvPr/>
            </p:nvSpPr>
            <p:spPr>
              <a:xfrm rot="10800000">
                <a:off x="2857886" y="3306421"/>
                <a:ext cx="3434541" cy="924424"/>
              </a:xfrm>
              <a:custGeom>
                <a:avLst/>
                <a:gdLst>
                  <a:gd name="connsiteX0" fmla="*/ 0 w 2499492"/>
                  <a:gd name="connsiteY0" fmla="*/ 0 h 2499492"/>
                  <a:gd name="connsiteX1" fmla="*/ 2499492 w 2499492"/>
                  <a:gd name="connsiteY1" fmla="*/ 0 h 2499492"/>
                  <a:gd name="connsiteX2" fmla="*/ 2499492 w 2499492"/>
                  <a:gd name="connsiteY2" fmla="*/ 2499492 h 2499492"/>
                  <a:gd name="connsiteX3" fmla="*/ 0 w 2499492"/>
                  <a:gd name="connsiteY3" fmla="*/ 2499492 h 2499492"/>
                  <a:gd name="connsiteX4" fmla="*/ 0 w 2499492"/>
                  <a:gd name="connsiteY4" fmla="*/ 0 h 2499492"/>
                  <a:gd name="connsiteX0" fmla="*/ 647422 w 2499492"/>
                  <a:gd name="connsiteY0" fmla="*/ 0 h 2512841"/>
                  <a:gd name="connsiteX1" fmla="*/ 2499492 w 2499492"/>
                  <a:gd name="connsiteY1" fmla="*/ 13349 h 2512841"/>
                  <a:gd name="connsiteX2" fmla="*/ 2499492 w 2499492"/>
                  <a:gd name="connsiteY2" fmla="*/ 2512841 h 2512841"/>
                  <a:gd name="connsiteX3" fmla="*/ 0 w 2499492"/>
                  <a:gd name="connsiteY3" fmla="*/ 2512841 h 2512841"/>
                  <a:gd name="connsiteX4" fmla="*/ 647422 w 2499492"/>
                  <a:gd name="connsiteY4" fmla="*/ 0 h 2512841"/>
                  <a:gd name="connsiteX0" fmla="*/ 647422 w 2499492"/>
                  <a:gd name="connsiteY0" fmla="*/ 0 h 2512841"/>
                  <a:gd name="connsiteX1" fmla="*/ 1865419 w 2499492"/>
                  <a:gd name="connsiteY1" fmla="*/ 0 h 2512841"/>
                  <a:gd name="connsiteX2" fmla="*/ 2499492 w 2499492"/>
                  <a:gd name="connsiteY2" fmla="*/ 2512841 h 2512841"/>
                  <a:gd name="connsiteX3" fmla="*/ 0 w 2499492"/>
                  <a:gd name="connsiteY3" fmla="*/ 2512841 h 2512841"/>
                  <a:gd name="connsiteX4" fmla="*/ 647422 w 2499492"/>
                  <a:gd name="connsiteY4" fmla="*/ 0 h 25128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99492" h="2512841">
                    <a:moveTo>
                      <a:pt x="647422" y="0"/>
                    </a:moveTo>
                    <a:lnTo>
                      <a:pt x="1865419" y="0"/>
                    </a:lnTo>
                    <a:lnTo>
                      <a:pt x="2499492" y="2512841"/>
                    </a:lnTo>
                    <a:lnTo>
                      <a:pt x="0" y="2512841"/>
                    </a:lnTo>
                    <a:lnTo>
                      <a:pt x="647422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A3FF">
                      <a:alpha val="19000"/>
                    </a:srgbClr>
                  </a:gs>
                  <a:gs pos="21000">
                    <a:srgbClr val="003192">
                      <a:alpha val="0"/>
                    </a:srgb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657"/>
              </a:p>
            </p:txBody>
          </p:sp>
        </p:grpSp>
        <p:grpSp>
          <p:nvGrpSpPr>
            <p:cNvPr id="57" name="组合 59">
              <a:extLst>
                <a:ext uri="{FF2B5EF4-FFF2-40B4-BE49-F238E27FC236}">
                  <a16:creationId xmlns:a16="http://schemas.microsoft.com/office/drawing/2014/main" id="{069C517B-316D-4D5C-BAFE-E49137F072A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052049" y="4829663"/>
              <a:ext cx="1839659" cy="1001344"/>
              <a:chOff x="2857886" y="3306421"/>
              <a:chExt cx="3434541" cy="1869452"/>
            </a:xfrm>
          </p:grpSpPr>
          <p:grpSp>
            <p:nvGrpSpPr>
              <p:cNvPr id="60" name="组合 60">
                <a:extLst>
                  <a:ext uri="{FF2B5EF4-FFF2-40B4-BE49-F238E27FC236}">
                    <a16:creationId xmlns:a16="http://schemas.microsoft.com/office/drawing/2014/main" id="{D66A5BEC-7056-47CC-8B86-4A4A0E36B49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358836" y="3624383"/>
                <a:ext cx="2454569" cy="1551490"/>
                <a:chOff x="3358836" y="3737661"/>
                <a:chExt cx="2454569" cy="1551490"/>
              </a:xfrm>
            </p:grpSpPr>
            <p:sp>
              <p:nvSpPr>
                <p:cNvPr id="62" name="矩形 11">
                  <a:extLst>
                    <a:ext uri="{FF2B5EF4-FFF2-40B4-BE49-F238E27FC236}">
                      <a16:creationId xmlns:a16="http://schemas.microsoft.com/office/drawing/2014/main" id="{56969E59-42FF-46C3-889A-B0C208C774A6}"/>
                    </a:ext>
                  </a:extLst>
                </p:cNvPr>
                <p:cNvSpPr/>
                <p:nvPr/>
              </p:nvSpPr>
              <p:spPr>
                <a:xfrm rot="2700000">
                  <a:off x="3949768" y="3737531"/>
                  <a:ext cx="1224120" cy="1221118"/>
                </a:xfrm>
                <a:custGeom>
                  <a:avLst/>
                  <a:gdLst>
                    <a:gd name="connsiteX0" fmla="*/ 0 w 2078823"/>
                    <a:gd name="connsiteY0" fmla="*/ 0 h 2078823"/>
                    <a:gd name="connsiteX1" fmla="*/ 2078823 w 2078823"/>
                    <a:gd name="connsiteY1" fmla="*/ 0 h 2078823"/>
                    <a:gd name="connsiteX2" fmla="*/ 2078823 w 2078823"/>
                    <a:gd name="connsiteY2" fmla="*/ 2078823 h 2078823"/>
                    <a:gd name="connsiteX3" fmla="*/ 0 w 2078823"/>
                    <a:gd name="connsiteY3" fmla="*/ 2078823 h 2078823"/>
                    <a:gd name="connsiteX4" fmla="*/ 0 w 2078823"/>
                    <a:gd name="connsiteY4" fmla="*/ 0 h 2078823"/>
                    <a:gd name="connsiteX0" fmla="*/ 0 w 2664547"/>
                    <a:gd name="connsiteY0" fmla="*/ 0 h 2078823"/>
                    <a:gd name="connsiteX1" fmla="*/ 2664547 w 2664547"/>
                    <a:gd name="connsiteY1" fmla="*/ 479229 h 2078823"/>
                    <a:gd name="connsiteX2" fmla="*/ 2078823 w 2664547"/>
                    <a:gd name="connsiteY2" fmla="*/ 2078823 h 2078823"/>
                    <a:gd name="connsiteX3" fmla="*/ 0 w 2664547"/>
                    <a:gd name="connsiteY3" fmla="*/ 2078823 h 2078823"/>
                    <a:gd name="connsiteX4" fmla="*/ 0 w 2664547"/>
                    <a:gd name="connsiteY4" fmla="*/ 0 h 2078823"/>
                    <a:gd name="connsiteX0" fmla="*/ 0 w 2664547"/>
                    <a:gd name="connsiteY0" fmla="*/ 0 h 2687368"/>
                    <a:gd name="connsiteX1" fmla="*/ 2664547 w 2664547"/>
                    <a:gd name="connsiteY1" fmla="*/ 479229 h 2687368"/>
                    <a:gd name="connsiteX2" fmla="*/ 2078823 w 2664547"/>
                    <a:gd name="connsiteY2" fmla="*/ 2078823 h 2687368"/>
                    <a:gd name="connsiteX3" fmla="*/ 456408 w 2664547"/>
                    <a:gd name="connsiteY3" fmla="*/ 2687368 h 2687368"/>
                    <a:gd name="connsiteX4" fmla="*/ 0 w 2664547"/>
                    <a:gd name="connsiteY4" fmla="*/ 0 h 2687368"/>
                    <a:gd name="connsiteX0" fmla="*/ 1026919 w 2208139"/>
                    <a:gd name="connsiteY0" fmla="*/ 867176 h 2208139"/>
                    <a:gd name="connsiteX1" fmla="*/ 2208139 w 2208139"/>
                    <a:gd name="connsiteY1" fmla="*/ 0 h 2208139"/>
                    <a:gd name="connsiteX2" fmla="*/ 1622415 w 2208139"/>
                    <a:gd name="connsiteY2" fmla="*/ 1599594 h 2208139"/>
                    <a:gd name="connsiteX3" fmla="*/ 0 w 2208139"/>
                    <a:gd name="connsiteY3" fmla="*/ 2208139 h 2208139"/>
                    <a:gd name="connsiteX4" fmla="*/ 1026919 w 2208139"/>
                    <a:gd name="connsiteY4" fmla="*/ 867176 h 2208139"/>
                    <a:gd name="connsiteX0" fmla="*/ 699826 w 2208139"/>
                    <a:gd name="connsiteY0" fmla="*/ 585724 h 2208139"/>
                    <a:gd name="connsiteX1" fmla="*/ 2208139 w 2208139"/>
                    <a:gd name="connsiteY1" fmla="*/ 0 h 2208139"/>
                    <a:gd name="connsiteX2" fmla="*/ 1622415 w 2208139"/>
                    <a:gd name="connsiteY2" fmla="*/ 1599594 h 2208139"/>
                    <a:gd name="connsiteX3" fmla="*/ 0 w 2208139"/>
                    <a:gd name="connsiteY3" fmla="*/ 2208139 h 2208139"/>
                    <a:gd name="connsiteX4" fmla="*/ 699826 w 2208139"/>
                    <a:gd name="connsiteY4" fmla="*/ 585724 h 2208139"/>
                    <a:gd name="connsiteX0" fmla="*/ 666761 w 2208139"/>
                    <a:gd name="connsiteY0" fmla="*/ 633483 h 2208139"/>
                    <a:gd name="connsiteX1" fmla="*/ 2208139 w 2208139"/>
                    <a:gd name="connsiteY1" fmla="*/ 0 h 2208139"/>
                    <a:gd name="connsiteX2" fmla="*/ 1622415 w 2208139"/>
                    <a:gd name="connsiteY2" fmla="*/ 1599594 h 2208139"/>
                    <a:gd name="connsiteX3" fmla="*/ 0 w 2208139"/>
                    <a:gd name="connsiteY3" fmla="*/ 2208139 h 2208139"/>
                    <a:gd name="connsiteX4" fmla="*/ 666761 w 2208139"/>
                    <a:gd name="connsiteY4" fmla="*/ 633483 h 2208139"/>
                    <a:gd name="connsiteX0" fmla="*/ 652067 w 2193445"/>
                    <a:gd name="connsiteY0" fmla="*/ 633483 h 2178749"/>
                    <a:gd name="connsiteX1" fmla="*/ 2193445 w 2193445"/>
                    <a:gd name="connsiteY1" fmla="*/ 0 h 2178749"/>
                    <a:gd name="connsiteX2" fmla="*/ 1607721 w 2193445"/>
                    <a:gd name="connsiteY2" fmla="*/ 1599594 h 2178749"/>
                    <a:gd name="connsiteX3" fmla="*/ 0 w 2193445"/>
                    <a:gd name="connsiteY3" fmla="*/ 2178749 h 2178749"/>
                    <a:gd name="connsiteX4" fmla="*/ 652067 w 2193445"/>
                    <a:gd name="connsiteY4" fmla="*/ 633483 h 2178749"/>
                    <a:gd name="connsiteX0" fmla="*/ 750594 w 2193445"/>
                    <a:gd name="connsiteY0" fmla="*/ 590904 h 2178749"/>
                    <a:gd name="connsiteX1" fmla="*/ 2193445 w 2193445"/>
                    <a:gd name="connsiteY1" fmla="*/ 0 h 2178749"/>
                    <a:gd name="connsiteX2" fmla="*/ 1607721 w 2193445"/>
                    <a:gd name="connsiteY2" fmla="*/ 1599594 h 2178749"/>
                    <a:gd name="connsiteX3" fmla="*/ 0 w 2193445"/>
                    <a:gd name="connsiteY3" fmla="*/ 2178749 h 2178749"/>
                    <a:gd name="connsiteX4" fmla="*/ 750594 w 2193445"/>
                    <a:gd name="connsiteY4" fmla="*/ 590904 h 2178749"/>
                    <a:gd name="connsiteX0" fmla="*/ 750594 w 2400691"/>
                    <a:gd name="connsiteY0" fmla="*/ 725189 h 2313034"/>
                    <a:gd name="connsiteX1" fmla="*/ 2400691 w 2400691"/>
                    <a:gd name="connsiteY1" fmla="*/ 0 h 2313034"/>
                    <a:gd name="connsiteX2" fmla="*/ 1607721 w 2400691"/>
                    <a:gd name="connsiteY2" fmla="*/ 1733879 h 2313034"/>
                    <a:gd name="connsiteX3" fmla="*/ 0 w 2400691"/>
                    <a:gd name="connsiteY3" fmla="*/ 2313034 h 2313034"/>
                    <a:gd name="connsiteX4" fmla="*/ 750594 w 2400691"/>
                    <a:gd name="connsiteY4" fmla="*/ 725189 h 2313034"/>
                    <a:gd name="connsiteX0" fmla="*/ 750594 w 2400691"/>
                    <a:gd name="connsiteY0" fmla="*/ 725189 h 2313034"/>
                    <a:gd name="connsiteX1" fmla="*/ 2400691 w 2400691"/>
                    <a:gd name="connsiteY1" fmla="*/ 0 h 2313034"/>
                    <a:gd name="connsiteX2" fmla="*/ 1641696 w 2400691"/>
                    <a:gd name="connsiteY2" fmla="*/ 1589767 h 2313034"/>
                    <a:gd name="connsiteX3" fmla="*/ 0 w 2400691"/>
                    <a:gd name="connsiteY3" fmla="*/ 2313034 h 2313034"/>
                    <a:gd name="connsiteX4" fmla="*/ 750594 w 2400691"/>
                    <a:gd name="connsiteY4" fmla="*/ 725189 h 2313034"/>
                    <a:gd name="connsiteX0" fmla="*/ 750594 w 2400691"/>
                    <a:gd name="connsiteY0" fmla="*/ 725189 h 2313034"/>
                    <a:gd name="connsiteX1" fmla="*/ 2400691 w 2400691"/>
                    <a:gd name="connsiteY1" fmla="*/ 0 h 2313034"/>
                    <a:gd name="connsiteX2" fmla="*/ 1641696 w 2400691"/>
                    <a:gd name="connsiteY2" fmla="*/ 1589767 h 2313034"/>
                    <a:gd name="connsiteX3" fmla="*/ 0 w 2400691"/>
                    <a:gd name="connsiteY3" fmla="*/ 2313034 h 2313034"/>
                    <a:gd name="connsiteX4" fmla="*/ 750594 w 2400691"/>
                    <a:gd name="connsiteY4" fmla="*/ 725189 h 231303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400691" h="2313034">
                      <a:moveTo>
                        <a:pt x="750594" y="725189"/>
                      </a:moveTo>
                      <a:lnTo>
                        <a:pt x="2400691" y="0"/>
                      </a:lnTo>
                      <a:lnTo>
                        <a:pt x="1641696" y="1589767"/>
                      </a:lnTo>
                      <a:lnTo>
                        <a:pt x="0" y="2313034"/>
                      </a:lnTo>
                      <a:lnTo>
                        <a:pt x="750594" y="725189"/>
                      </a:lnTo>
                      <a:close/>
                    </a:path>
                  </a:pathLst>
                </a:custGeom>
                <a:solidFill>
                  <a:srgbClr val="00B0F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57146" tIns="28573" rIns="57146" bIns="28573"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2657"/>
                </a:p>
              </p:txBody>
            </p:sp>
            <p:grpSp>
              <p:nvGrpSpPr>
                <p:cNvPr id="63" name="组合 63">
                  <a:extLst>
                    <a:ext uri="{FF2B5EF4-FFF2-40B4-BE49-F238E27FC236}">
                      <a16:creationId xmlns:a16="http://schemas.microsoft.com/office/drawing/2014/main" id="{134D5F74-1CAE-4251-93C9-6388108D4E4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3358836" y="3908284"/>
                  <a:ext cx="2454569" cy="1380867"/>
                  <a:chOff x="3358836" y="3908284"/>
                  <a:chExt cx="2454569" cy="1380867"/>
                </a:xfrm>
              </p:grpSpPr>
              <p:sp>
                <p:nvSpPr>
                  <p:cNvPr id="64" name="矩形 92">
                    <a:extLst>
                      <a:ext uri="{FF2B5EF4-FFF2-40B4-BE49-F238E27FC236}">
                        <a16:creationId xmlns:a16="http://schemas.microsoft.com/office/drawing/2014/main" id="{8C0C04CF-20E9-4296-888B-4B0555E7DB5A}"/>
                      </a:ext>
                    </a:extLst>
                  </p:cNvPr>
                  <p:cNvSpPr/>
                  <p:nvPr/>
                </p:nvSpPr>
                <p:spPr>
                  <a:xfrm>
                    <a:off x="3468484" y="4382430"/>
                    <a:ext cx="1108211" cy="841588"/>
                  </a:xfrm>
                  <a:custGeom>
                    <a:avLst/>
                    <a:gdLst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1866877 h 1866877"/>
                      <a:gd name="connsiteX4" fmla="*/ 0 w 923822"/>
                      <a:gd name="connsiteY4" fmla="*/ 0 h 1866877"/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956352 h 1866877"/>
                      <a:gd name="connsiteX4" fmla="*/ 0 w 923822"/>
                      <a:gd name="connsiteY4" fmla="*/ 0 h 1866877"/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956352 h 1866877"/>
                      <a:gd name="connsiteX4" fmla="*/ 0 w 923822"/>
                      <a:gd name="connsiteY4" fmla="*/ 0 h 1866877"/>
                      <a:gd name="connsiteX0" fmla="*/ 0 w 927697"/>
                      <a:gd name="connsiteY0" fmla="*/ 0 h 1866877"/>
                      <a:gd name="connsiteX1" fmla="*/ 927697 w 927697"/>
                      <a:gd name="connsiteY1" fmla="*/ 914400 h 1866877"/>
                      <a:gd name="connsiteX2" fmla="*/ 923822 w 927697"/>
                      <a:gd name="connsiteY2" fmla="*/ 1866877 h 1866877"/>
                      <a:gd name="connsiteX3" fmla="*/ 0 w 927697"/>
                      <a:gd name="connsiteY3" fmla="*/ 956352 h 1866877"/>
                      <a:gd name="connsiteX4" fmla="*/ 0 w 927697"/>
                      <a:gd name="connsiteY4" fmla="*/ 0 h 1866877"/>
                      <a:gd name="connsiteX0" fmla="*/ 0 w 927697"/>
                      <a:gd name="connsiteY0" fmla="*/ 0 h 1866877"/>
                      <a:gd name="connsiteX1" fmla="*/ 927697 w 927697"/>
                      <a:gd name="connsiteY1" fmla="*/ 1015139 h 1866877"/>
                      <a:gd name="connsiteX2" fmla="*/ 923822 w 927697"/>
                      <a:gd name="connsiteY2" fmla="*/ 1866877 h 1866877"/>
                      <a:gd name="connsiteX3" fmla="*/ 0 w 927697"/>
                      <a:gd name="connsiteY3" fmla="*/ 956352 h 1866877"/>
                      <a:gd name="connsiteX4" fmla="*/ 0 w 927697"/>
                      <a:gd name="connsiteY4" fmla="*/ 0 h 1866877"/>
                      <a:gd name="connsiteX0" fmla="*/ 0 w 923934"/>
                      <a:gd name="connsiteY0" fmla="*/ 0 h 1866877"/>
                      <a:gd name="connsiteX1" fmla="*/ 916073 w 923934"/>
                      <a:gd name="connsiteY1" fmla="*/ 910525 h 1866877"/>
                      <a:gd name="connsiteX2" fmla="*/ 923822 w 923934"/>
                      <a:gd name="connsiteY2" fmla="*/ 1866877 h 1866877"/>
                      <a:gd name="connsiteX3" fmla="*/ 0 w 923934"/>
                      <a:gd name="connsiteY3" fmla="*/ 956352 h 1866877"/>
                      <a:gd name="connsiteX4" fmla="*/ 0 w 923934"/>
                      <a:gd name="connsiteY4" fmla="*/ 0 h 1866877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0 w 922003"/>
                      <a:gd name="connsiteY3" fmla="*/ 956352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3908 w 922003"/>
                      <a:gd name="connsiteY3" fmla="*/ 997382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64477 w 922003"/>
                      <a:gd name="connsiteY3" fmla="*/ 970028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7815 w 922003"/>
                      <a:gd name="connsiteY3" fmla="*/ 981752 h 1894231"/>
                      <a:gd name="connsiteX4" fmla="*/ 0 w 922003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7815 w 925842"/>
                      <a:gd name="connsiteY3" fmla="*/ 981752 h 1894231"/>
                      <a:gd name="connsiteX4" fmla="*/ 0 w 925842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7815 w 925842"/>
                      <a:gd name="connsiteY3" fmla="*/ 981752 h 1894231"/>
                      <a:gd name="connsiteX4" fmla="*/ 0 w 925842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39077 w 925842"/>
                      <a:gd name="connsiteY3" fmla="*/ 971982 h 1894231"/>
                      <a:gd name="connsiteX4" fmla="*/ 0 w 925842"/>
                      <a:gd name="connsiteY4" fmla="*/ 0 h 1894231"/>
                      <a:gd name="connsiteX0" fmla="*/ 376 w 926218"/>
                      <a:gd name="connsiteY0" fmla="*/ 0 h 1894231"/>
                      <a:gd name="connsiteX1" fmla="*/ 926218 w 926218"/>
                      <a:gd name="connsiteY1" fmla="*/ 922248 h 1894231"/>
                      <a:gd name="connsiteX2" fmla="*/ 922244 w 926218"/>
                      <a:gd name="connsiteY2" fmla="*/ 1894231 h 1894231"/>
                      <a:gd name="connsiteX3" fmla="*/ 376 w 926218"/>
                      <a:gd name="connsiteY3" fmla="*/ 977843 h 1894231"/>
                      <a:gd name="connsiteX4" fmla="*/ 376 w 926218"/>
                      <a:gd name="connsiteY4" fmla="*/ 0 h 1894231"/>
                      <a:gd name="connsiteX0" fmla="*/ 376 w 926218"/>
                      <a:gd name="connsiteY0" fmla="*/ 0 h 1888370"/>
                      <a:gd name="connsiteX1" fmla="*/ 926218 w 926218"/>
                      <a:gd name="connsiteY1" fmla="*/ 922248 h 1888370"/>
                      <a:gd name="connsiteX2" fmla="*/ 889029 w 926218"/>
                      <a:gd name="connsiteY2" fmla="*/ 1888370 h 1888370"/>
                      <a:gd name="connsiteX3" fmla="*/ 376 w 926218"/>
                      <a:gd name="connsiteY3" fmla="*/ 977843 h 1888370"/>
                      <a:gd name="connsiteX4" fmla="*/ 376 w 926218"/>
                      <a:gd name="connsiteY4" fmla="*/ 0 h 1888370"/>
                      <a:gd name="connsiteX0" fmla="*/ 376 w 926532"/>
                      <a:gd name="connsiteY0" fmla="*/ 0 h 1909862"/>
                      <a:gd name="connsiteX1" fmla="*/ 926218 w 926532"/>
                      <a:gd name="connsiteY1" fmla="*/ 922248 h 1909862"/>
                      <a:gd name="connsiteX2" fmla="*/ 926152 w 926532"/>
                      <a:gd name="connsiteY2" fmla="*/ 1909862 h 1909862"/>
                      <a:gd name="connsiteX3" fmla="*/ 376 w 926532"/>
                      <a:gd name="connsiteY3" fmla="*/ 977843 h 1909862"/>
                      <a:gd name="connsiteX4" fmla="*/ 376 w 926532"/>
                      <a:gd name="connsiteY4" fmla="*/ 0 h 1909862"/>
                      <a:gd name="connsiteX0" fmla="*/ 31298 w 926193"/>
                      <a:gd name="connsiteY0" fmla="*/ 0 h 1909862"/>
                      <a:gd name="connsiteX1" fmla="*/ 925879 w 926193"/>
                      <a:gd name="connsiteY1" fmla="*/ 922248 h 1909862"/>
                      <a:gd name="connsiteX2" fmla="*/ 925813 w 926193"/>
                      <a:gd name="connsiteY2" fmla="*/ 1909862 h 1909862"/>
                      <a:gd name="connsiteX3" fmla="*/ 37 w 926193"/>
                      <a:gd name="connsiteY3" fmla="*/ 977843 h 1909862"/>
                      <a:gd name="connsiteX4" fmla="*/ 31298 w 926193"/>
                      <a:gd name="connsiteY4" fmla="*/ 0 h 1909862"/>
                      <a:gd name="connsiteX0" fmla="*/ 2190 w 926392"/>
                      <a:gd name="connsiteY0" fmla="*/ 0 h 1905954"/>
                      <a:gd name="connsiteX1" fmla="*/ 926078 w 926392"/>
                      <a:gd name="connsiteY1" fmla="*/ 918340 h 1905954"/>
                      <a:gd name="connsiteX2" fmla="*/ 926012 w 926392"/>
                      <a:gd name="connsiteY2" fmla="*/ 1905954 h 1905954"/>
                      <a:gd name="connsiteX3" fmla="*/ 236 w 926392"/>
                      <a:gd name="connsiteY3" fmla="*/ 973935 h 1905954"/>
                      <a:gd name="connsiteX4" fmla="*/ 2190 w 926392"/>
                      <a:gd name="connsiteY4" fmla="*/ 0 h 1905954"/>
                      <a:gd name="connsiteX0" fmla="*/ 2190 w 926392"/>
                      <a:gd name="connsiteY0" fmla="*/ 0 h 1905954"/>
                      <a:gd name="connsiteX1" fmla="*/ 926078 w 926392"/>
                      <a:gd name="connsiteY1" fmla="*/ 918340 h 1905954"/>
                      <a:gd name="connsiteX2" fmla="*/ 926012 w 926392"/>
                      <a:gd name="connsiteY2" fmla="*/ 1905954 h 1905954"/>
                      <a:gd name="connsiteX3" fmla="*/ 236 w 926392"/>
                      <a:gd name="connsiteY3" fmla="*/ 973935 h 1905954"/>
                      <a:gd name="connsiteX4" fmla="*/ 2190 w 926392"/>
                      <a:gd name="connsiteY4" fmla="*/ 0 h 19059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6392" h="1905954">
                        <a:moveTo>
                          <a:pt x="2190" y="0"/>
                        </a:moveTo>
                        <a:lnTo>
                          <a:pt x="926078" y="918340"/>
                        </a:lnTo>
                        <a:cubicBezTo>
                          <a:pt x="924786" y="1235832"/>
                          <a:pt x="927304" y="1588462"/>
                          <a:pt x="926012" y="1905954"/>
                        </a:cubicBezTo>
                        <a:lnTo>
                          <a:pt x="236" y="973935"/>
                        </a:lnTo>
                        <a:cubicBezTo>
                          <a:pt x="-1067" y="641474"/>
                          <a:pt x="3493" y="332461"/>
                          <a:pt x="2190" y="0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0">
                        <a:srgbClr val="00A3FF"/>
                      </a:gs>
                      <a:gs pos="80000">
                        <a:srgbClr val="003192">
                          <a:alpha val="0"/>
                        </a:srgb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2657"/>
                  </a:p>
                </p:txBody>
              </p:sp>
              <p:sp>
                <p:nvSpPr>
                  <p:cNvPr id="65" name="矩形 92">
                    <a:extLst>
                      <a:ext uri="{FF2B5EF4-FFF2-40B4-BE49-F238E27FC236}">
                        <a16:creationId xmlns:a16="http://schemas.microsoft.com/office/drawing/2014/main" id="{BC0685D3-7E4F-4149-B500-EA40893FA471}"/>
                      </a:ext>
                    </a:extLst>
                  </p:cNvPr>
                  <p:cNvSpPr/>
                  <p:nvPr/>
                </p:nvSpPr>
                <p:spPr>
                  <a:xfrm flipH="1">
                    <a:off x="4575157" y="4382430"/>
                    <a:ext cx="1108211" cy="841588"/>
                  </a:xfrm>
                  <a:custGeom>
                    <a:avLst/>
                    <a:gdLst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1866877 h 1866877"/>
                      <a:gd name="connsiteX4" fmla="*/ 0 w 923822"/>
                      <a:gd name="connsiteY4" fmla="*/ 0 h 1866877"/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956352 h 1866877"/>
                      <a:gd name="connsiteX4" fmla="*/ 0 w 923822"/>
                      <a:gd name="connsiteY4" fmla="*/ 0 h 1866877"/>
                      <a:gd name="connsiteX0" fmla="*/ 0 w 923822"/>
                      <a:gd name="connsiteY0" fmla="*/ 0 h 1866877"/>
                      <a:gd name="connsiteX1" fmla="*/ 923822 w 923822"/>
                      <a:gd name="connsiteY1" fmla="*/ 0 h 1866877"/>
                      <a:gd name="connsiteX2" fmla="*/ 923822 w 923822"/>
                      <a:gd name="connsiteY2" fmla="*/ 1866877 h 1866877"/>
                      <a:gd name="connsiteX3" fmla="*/ 0 w 923822"/>
                      <a:gd name="connsiteY3" fmla="*/ 956352 h 1866877"/>
                      <a:gd name="connsiteX4" fmla="*/ 0 w 923822"/>
                      <a:gd name="connsiteY4" fmla="*/ 0 h 1866877"/>
                      <a:gd name="connsiteX0" fmla="*/ 0 w 927697"/>
                      <a:gd name="connsiteY0" fmla="*/ 0 h 1866877"/>
                      <a:gd name="connsiteX1" fmla="*/ 927697 w 927697"/>
                      <a:gd name="connsiteY1" fmla="*/ 914400 h 1866877"/>
                      <a:gd name="connsiteX2" fmla="*/ 923822 w 927697"/>
                      <a:gd name="connsiteY2" fmla="*/ 1866877 h 1866877"/>
                      <a:gd name="connsiteX3" fmla="*/ 0 w 927697"/>
                      <a:gd name="connsiteY3" fmla="*/ 956352 h 1866877"/>
                      <a:gd name="connsiteX4" fmla="*/ 0 w 927697"/>
                      <a:gd name="connsiteY4" fmla="*/ 0 h 1866877"/>
                      <a:gd name="connsiteX0" fmla="*/ 0 w 927697"/>
                      <a:gd name="connsiteY0" fmla="*/ 0 h 1866877"/>
                      <a:gd name="connsiteX1" fmla="*/ 927697 w 927697"/>
                      <a:gd name="connsiteY1" fmla="*/ 1015139 h 1866877"/>
                      <a:gd name="connsiteX2" fmla="*/ 923822 w 927697"/>
                      <a:gd name="connsiteY2" fmla="*/ 1866877 h 1866877"/>
                      <a:gd name="connsiteX3" fmla="*/ 0 w 927697"/>
                      <a:gd name="connsiteY3" fmla="*/ 956352 h 1866877"/>
                      <a:gd name="connsiteX4" fmla="*/ 0 w 927697"/>
                      <a:gd name="connsiteY4" fmla="*/ 0 h 1866877"/>
                      <a:gd name="connsiteX0" fmla="*/ 0 w 923934"/>
                      <a:gd name="connsiteY0" fmla="*/ 0 h 1866877"/>
                      <a:gd name="connsiteX1" fmla="*/ 916073 w 923934"/>
                      <a:gd name="connsiteY1" fmla="*/ 910525 h 1866877"/>
                      <a:gd name="connsiteX2" fmla="*/ 923822 w 923934"/>
                      <a:gd name="connsiteY2" fmla="*/ 1866877 h 1866877"/>
                      <a:gd name="connsiteX3" fmla="*/ 0 w 923934"/>
                      <a:gd name="connsiteY3" fmla="*/ 956352 h 1866877"/>
                      <a:gd name="connsiteX4" fmla="*/ 0 w 923934"/>
                      <a:gd name="connsiteY4" fmla="*/ 0 h 1866877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0 w 922003"/>
                      <a:gd name="connsiteY3" fmla="*/ 956352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3908 w 922003"/>
                      <a:gd name="connsiteY3" fmla="*/ 997382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64477 w 922003"/>
                      <a:gd name="connsiteY3" fmla="*/ 970028 h 1894231"/>
                      <a:gd name="connsiteX4" fmla="*/ 0 w 922003"/>
                      <a:gd name="connsiteY4" fmla="*/ 0 h 1894231"/>
                      <a:gd name="connsiteX0" fmla="*/ 0 w 922003"/>
                      <a:gd name="connsiteY0" fmla="*/ 0 h 1894231"/>
                      <a:gd name="connsiteX1" fmla="*/ 916073 w 922003"/>
                      <a:gd name="connsiteY1" fmla="*/ 910525 h 1894231"/>
                      <a:gd name="connsiteX2" fmla="*/ 921868 w 922003"/>
                      <a:gd name="connsiteY2" fmla="*/ 1894231 h 1894231"/>
                      <a:gd name="connsiteX3" fmla="*/ 7815 w 922003"/>
                      <a:gd name="connsiteY3" fmla="*/ 981752 h 1894231"/>
                      <a:gd name="connsiteX4" fmla="*/ 0 w 922003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7815 w 925842"/>
                      <a:gd name="connsiteY3" fmla="*/ 981752 h 1894231"/>
                      <a:gd name="connsiteX4" fmla="*/ 0 w 925842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7815 w 925842"/>
                      <a:gd name="connsiteY3" fmla="*/ 981752 h 1894231"/>
                      <a:gd name="connsiteX4" fmla="*/ 0 w 925842"/>
                      <a:gd name="connsiteY4" fmla="*/ 0 h 1894231"/>
                      <a:gd name="connsiteX0" fmla="*/ 0 w 925842"/>
                      <a:gd name="connsiteY0" fmla="*/ 0 h 1894231"/>
                      <a:gd name="connsiteX1" fmla="*/ 925842 w 925842"/>
                      <a:gd name="connsiteY1" fmla="*/ 922248 h 1894231"/>
                      <a:gd name="connsiteX2" fmla="*/ 921868 w 925842"/>
                      <a:gd name="connsiteY2" fmla="*/ 1894231 h 1894231"/>
                      <a:gd name="connsiteX3" fmla="*/ 39077 w 925842"/>
                      <a:gd name="connsiteY3" fmla="*/ 971982 h 1894231"/>
                      <a:gd name="connsiteX4" fmla="*/ 0 w 925842"/>
                      <a:gd name="connsiteY4" fmla="*/ 0 h 1894231"/>
                      <a:gd name="connsiteX0" fmla="*/ 376 w 926218"/>
                      <a:gd name="connsiteY0" fmla="*/ 0 h 1894231"/>
                      <a:gd name="connsiteX1" fmla="*/ 926218 w 926218"/>
                      <a:gd name="connsiteY1" fmla="*/ 922248 h 1894231"/>
                      <a:gd name="connsiteX2" fmla="*/ 922244 w 926218"/>
                      <a:gd name="connsiteY2" fmla="*/ 1894231 h 1894231"/>
                      <a:gd name="connsiteX3" fmla="*/ 376 w 926218"/>
                      <a:gd name="connsiteY3" fmla="*/ 977843 h 1894231"/>
                      <a:gd name="connsiteX4" fmla="*/ 376 w 926218"/>
                      <a:gd name="connsiteY4" fmla="*/ 0 h 1894231"/>
                      <a:gd name="connsiteX0" fmla="*/ 376 w 926218"/>
                      <a:gd name="connsiteY0" fmla="*/ 0 h 1888370"/>
                      <a:gd name="connsiteX1" fmla="*/ 926218 w 926218"/>
                      <a:gd name="connsiteY1" fmla="*/ 922248 h 1888370"/>
                      <a:gd name="connsiteX2" fmla="*/ 889029 w 926218"/>
                      <a:gd name="connsiteY2" fmla="*/ 1888370 h 1888370"/>
                      <a:gd name="connsiteX3" fmla="*/ 376 w 926218"/>
                      <a:gd name="connsiteY3" fmla="*/ 977843 h 1888370"/>
                      <a:gd name="connsiteX4" fmla="*/ 376 w 926218"/>
                      <a:gd name="connsiteY4" fmla="*/ 0 h 1888370"/>
                      <a:gd name="connsiteX0" fmla="*/ 376 w 926532"/>
                      <a:gd name="connsiteY0" fmla="*/ 0 h 1909862"/>
                      <a:gd name="connsiteX1" fmla="*/ 926218 w 926532"/>
                      <a:gd name="connsiteY1" fmla="*/ 922248 h 1909862"/>
                      <a:gd name="connsiteX2" fmla="*/ 926152 w 926532"/>
                      <a:gd name="connsiteY2" fmla="*/ 1909862 h 1909862"/>
                      <a:gd name="connsiteX3" fmla="*/ 376 w 926532"/>
                      <a:gd name="connsiteY3" fmla="*/ 977843 h 1909862"/>
                      <a:gd name="connsiteX4" fmla="*/ 376 w 926532"/>
                      <a:gd name="connsiteY4" fmla="*/ 0 h 1909862"/>
                      <a:gd name="connsiteX0" fmla="*/ 31298 w 926193"/>
                      <a:gd name="connsiteY0" fmla="*/ 0 h 1909862"/>
                      <a:gd name="connsiteX1" fmla="*/ 925879 w 926193"/>
                      <a:gd name="connsiteY1" fmla="*/ 922248 h 1909862"/>
                      <a:gd name="connsiteX2" fmla="*/ 925813 w 926193"/>
                      <a:gd name="connsiteY2" fmla="*/ 1909862 h 1909862"/>
                      <a:gd name="connsiteX3" fmla="*/ 37 w 926193"/>
                      <a:gd name="connsiteY3" fmla="*/ 977843 h 1909862"/>
                      <a:gd name="connsiteX4" fmla="*/ 31298 w 926193"/>
                      <a:gd name="connsiteY4" fmla="*/ 0 h 1909862"/>
                      <a:gd name="connsiteX0" fmla="*/ 2190 w 926392"/>
                      <a:gd name="connsiteY0" fmla="*/ 0 h 1905954"/>
                      <a:gd name="connsiteX1" fmla="*/ 926078 w 926392"/>
                      <a:gd name="connsiteY1" fmla="*/ 918340 h 1905954"/>
                      <a:gd name="connsiteX2" fmla="*/ 926012 w 926392"/>
                      <a:gd name="connsiteY2" fmla="*/ 1905954 h 1905954"/>
                      <a:gd name="connsiteX3" fmla="*/ 236 w 926392"/>
                      <a:gd name="connsiteY3" fmla="*/ 973935 h 1905954"/>
                      <a:gd name="connsiteX4" fmla="*/ 2190 w 926392"/>
                      <a:gd name="connsiteY4" fmla="*/ 0 h 1905954"/>
                      <a:gd name="connsiteX0" fmla="*/ 2190 w 926392"/>
                      <a:gd name="connsiteY0" fmla="*/ 0 h 1905954"/>
                      <a:gd name="connsiteX1" fmla="*/ 926078 w 926392"/>
                      <a:gd name="connsiteY1" fmla="*/ 918340 h 1905954"/>
                      <a:gd name="connsiteX2" fmla="*/ 926012 w 926392"/>
                      <a:gd name="connsiteY2" fmla="*/ 1905954 h 1905954"/>
                      <a:gd name="connsiteX3" fmla="*/ 236 w 926392"/>
                      <a:gd name="connsiteY3" fmla="*/ 973935 h 1905954"/>
                      <a:gd name="connsiteX4" fmla="*/ 2190 w 926392"/>
                      <a:gd name="connsiteY4" fmla="*/ 0 h 190595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926392" h="1905954">
                        <a:moveTo>
                          <a:pt x="2190" y="0"/>
                        </a:moveTo>
                        <a:lnTo>
                          <a:pt x="926078" y="918340"/>
                        </a:lnTo>
                        <a:cubicBezTo>
                          <a:pt x="924786" y="1235832"/>
                          <a:pt x="927304" y="1588462"/>
                          <a:pt x="926012" y="1905954"/>
                        </a:cubicBezTo>
                        <a:lnTo>
                          <a:pt x="236" y="973935"/>
                        </a:lnTo>
                        <a:cubicBezTo>
                          <a:pt x="-1067" y="641474"/>
                          <a:pt x="3493" y="332461"/>
                          <a:pt x="2190" y="0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2000">
                        <a:srgbClr val="00A3FF"/>
                      </a:gs>
                      <a:gs pos="100000">
                        <a:srgbClr val="003192">
                          <a:alpha val="0"/>
                        </a:srgbClr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 eaLnBrk="1" fontAlgn="auto" hangingPunct="1">
                      <a:spcBef>
                        <a:spcPts val="0"/>
                      </a:spcBef>
                      <a:spcAft>
                        <a:spcPts val="0"/>
                      </a:spcAft>
                      <a:defRPr/>
                    </a:pPr>
                    <a:endParaRPr lang="zh-CN" altLang="en-US" sz="2657"/>
                  </a:p>
                </p:txBody>
              </p:sp>
              <p:grpSp>
                <p:nvGrpSpPr>
                  <p:cNvPr id="66" name="组合 66">
                    <a:extLst>
                      <a:ext uri="{FF2B5EF4-FFF2-40B4-BE49-F238E27FC236}">
                        <a16:creationId xmlns:a16="http://schemas.microsoft.com/office/drawing/2014/main" id="{182E5D71-7445-491D-B1DC-A54D2DC93FD9}"/>
                      </a:ext>
                    </a:extLst>
                  </p:cNvPr>
                  <p:cNvGrpSpPr>
                    <a:grpSpLocks/>
                  </p:cNvGrpSpPr>
                  <p:nvPr/>
                </p:nvGrpSpPr>
                <p:grpSpPr bwMode="auto">
                  <a:xfrm>
                    <a:off x="3358836" y="3908284"/>
                    <a:ext cx="2454569" cy="1380867"/>
                    <a:chOff x="3373780" y="2423097"/>
                    <a:chExt cx="3163566" cy="1779728"/>
                  </a:xfrm>
                </p:grpSpPr>
                <p:cxnSp>
                  <p:nvCxnSpPr>
                    <p:cNvPr id="67" name="直接连接符 40">
                      <a:extLst>
                        <a:ext uri="{FF2B5EF4-FFF2-40B4-BE49-F238E27FC236}">
                          <a16:creationId xmlns:a16="http://schemas.microsoft.com/office/drawing/2014/main" id="{87AC7F3B-3870-4BE0-8C51-CF0FC13A3C52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3373340" y="2422654"/>
                      <a:ext cx="1539454" cy="569195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8" name="直接连接符 41">
                      <a:extLst>
                        <a:ext uri="{FF2B5EF4-FFF2-40B4-BE49-F238E27FC236}">
                          <a16:creationId xmlns:a16="http://schemas.microsoft.com/office/drawing/2014/main" id="{68FFFC6B-EBC9-4E9A-B4FE-365FB72238D0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373340" y="2991849"/>
                      <a:ext cx="0" cy="645600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69" name="直接连接符 42">
                      <a:extLst>
                        <a:ext uri="{FF2B5EF4-FFF2-40B4-BE49-F238E27FC236}">
                          <a16:creationId xmlns:a16="http://schemas.microsoft.com/office/drawing/2014/main" id="{FE35C1B1-03FB-4D47-B08F-51EF06B0DFEC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4916615" y="2426473"/>
                      <a:ext cx="1615854" cy="595937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0" name="直接连接符 43">
                      <a:extLst>
                        <a:ext uri="{FF2B5EF4-FFF2-40B4-BE49-F238E27FC236}">
                          <a16:creationId xmlns:a16="http://schemas.microsoft.com/office/drawing/2014/main" id="{E38D7608-8BCB-4262-AC4C-A2BD8D751DCF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3373340" y="3637449"/>
                      <a:ext cx="1535635" cy="565376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1" name="直接连接符 44">
                      <a:extLst>
                        <a:ext uri="{FF2B5EF4-FFF2-40B4-BE49-F238E27FC236}">
                          <a16:creationId xmlns:a16="http://schemas.microsoft.com/office/drawing/2014/main" id="{E9885D1F-09E9-47FD-92CD-DB918136B9FD}"/>
                        </a:ext>
                      </a:extLst>
                    </p:cNvPr>
                    <p:cNvCxnSpPr/>
                    <p:nvPr/>
                  </p:nvCxnSpPr>
                  <p:spPr>
                    <a:xfrm flipH="1">
                      <a:off x="4908975" y="3606888"/>
                      <a:ext cx="1627315" cy="595937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2" name="直接连接符 45">
                      <a:extLst>
                        <a:ext uri="{FF2B5EF4-FFF2-40B4-BE49-F238E27FC236}">
                          <a16:creationId xmlns:a16="http://schemas.microsoft.com/office/drawing/2014/main" id="{BE47ADAE-BFF7-4531-8FF1-1BDCCCA1D391}"/>
                        </a:ext>
                      </a:extLst>
                    </p:cNvPr>
                    <p:cNvCxnSpPr/>
                    <p:nvPr/>
                  </p:nvCxnSpPr>
                  <p:spPr>
                    <a:xfrm>
                      <a:off x="6532468" y="3022410"/>
                      <a:ext cx="0" cy="584478"/>
                    </a:xfrm>
                    <a:prstGeom prst="line">
                      <a:avLst/>
                    </a:prstGeom>
                    <a:ln>
                      <a:solidFill>
                        <a:srgbClr val="00A3FF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  <p:sp>
            <p:nvSpPr>
              <p:cNvPr id="61" name="矩形 9">
                <a:extLst>
                  <a:ext uri="{FF2B5EF4-FFF2-40B4-BE49-F238E27FC236}">
                    <a16:creationId xmlns:a16="http://schemas.microsoft.com/office/drawing/2014/main" id="{75A561FE-CD8E-43BA-BD1C-36AF70052B8C}"/>
                  </a:ext>
                </a:extLst>
              </p:cNvPr>
              <p:cNvSpPr/>
              <p:nvPr/>
            </p:nvSpPr>
            <p:spPr>
              <a:xfrm rot="10800000">
                <a:off x="2857886" y="3306421"/>
                <a:ext cx="3434541" cy="924424"/>
              </a:xfrm>
              <a:custGeom>
                <a:avLst/>
                <a:gdLst>
                  <a:gd name="connsiteX0" fmla="*/ 0 w 2499492"/>
                  <a:gd name="connsiteY0" fmla="*/ 0 h 2499492"/>
                  <a:gd name="connsiteX1" fmla="*/ 2499492 w 2499492"/>
                  <a:gd name="connsiteY1" fmla="*/ 0 h 2499492"/>
                  <a:gd name="connsiteX2" fmla="*/ 2499492 w 2499492"/>
                  <a:gd name="connsiteY2" fmla="*/ 2499492 h 2499492"/>
                  <a:gd name="connsiteX3" fmla="*/ 0 w 2499492"/>
                  <a:gd name="connsiteY3" fmla="*/ 2499492 h 2499492"/>
                  <a:gd name="connsiteX4" fmla="*/ 0 w 2499492"/>
                  <a:gd name="connsiteY4" fmla="*/ 0 h 2499492"/>
                  <a:gd name="connsiteX0" fmla="*/ 647422 w 2499492"/>
                  <a:gd name="connsiteY0" fmla="*/ 0 h 2512841"/>
                  <a:gd name="connsiteX1" fmla="*/ 2499492 w 2499492"/>
                  <a:gd name="connsiteY1" fmla="*/ 13349 h 2512841"/>
                  <a:gd name="connsiteX2" fmla="*/ 2499492 w 2499492"/>
                  <a:gd name="connsiteY2" fmla="*/ 2512841 h 2512841"/>
                  <a:gd name="connsiteX3" fmla="*/ 0 w 2499492"/>
                  <a:gd name="connsiteY3" fmla="*/ 2512841 h 2512841"/>
                  <a:gd name="connsiteX4" fmla="*/ 647422 w 2499492"/>
                  <a:gd name="connsiteY4" fmla="*/ 0 h 2512841"/>
                  <a:gd name="connsiteX0" fmla="*/ 647422 w 2499492"/>
                  <a:gd name="connsiteY0" fmla="*/ 0 h 2512841"/>
                  <a:gd name="connsiteX1" fmla="*/ 1865419 w 2499492"/>
                  <a:gd name="connsiteY1" fmla="*/ 0 h 2512841"/>
                  <a:gd name="connsiteX2" fmla="*/ 2499492 w 2499492"/>
                  <a:gd name="connsiteY2" fmla="*/ 2512841 h 2512841"/>
                  <a:gd name="connsiteX3" fmla="*/ 0 w 2499492"/>
                  <a:gd name="connsiteY3" fmla="*/ 2512841 h 2512841"/>
                  <a:gd name="connsiteX4" fmla="*/ 647422 w 2499492"/>
                  <a:gd name="connsiteY4" fmla="*/ 0 h 25128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99492" h="2512841">
                    <a:moveTo>
                      <a:pt x="647422" y="0"/>
                    </a:moveTo>
                    <a:lnTo>
                      <a:pt x="1865419" y="0"/>
                    </a:lnTo>
                    <a:lnTo>
                      <a:pt x="2499492" y="2512841"/>
                    </a:lnTo>
                    <a:lnTo>
                      <a:pt x="0" y="2512841"/>
                    </a:lnTo>
                    <a:lnTo>
                      <a:pt x="647422" y="0"/>
                    </a:lnTo>
                    <a:close/>
                  </a:path>
                </a:pathLst>
              </a:custGeom>
              <a:gradFill>
                <a:gsLst>
                  <a:gs pos="100000">
                    <a:srgbClr val="00A3FF">
                      <a:alpha val="19000"/>
                    </a:srgbClr>
                  </a:gs>
                  <a:gs pos="21000">
                    <a:srgbClr val="003192">
                      <a:alpha val="0"/>
                    </a:srgb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657"/>
              </a:p>
            </p:txBody>
          </p:sp>
        </p:grpSp>
        <p:pic>
          <p:nvPicPr>
            <p:cNvPr id="58" name="图片 40">
              <a:extLst>
                <a:ext uri="{FF2B5EF4-FFF2-40B4-BE49-F238E27FC236}">
                  <a16:creationId xmlns:a16="http://schemas.microsoft.com/office/drawing/2014/main" id="{F86C010E-5D59-45B0-B94A-57D36026DA3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9472" y="4478602"/>
              <a:ext cx="463814" cy="4638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9" name="Freeform 5">
              <a:extLst>
                <a:ext uri="{FF2B5EF4-FFF2-40B4-BE49-F238E27FC236}">
                  <a16:creationId xmlns:a16="http://schemas.microsoft.com/office/drawing/2014/main" id="{01967187-389C-429A-9295-732C9F0D3F4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689559" y="4544055"/>
              <a:ext cx="564638" cy="448956"/>
            </a:xfrm>
            <a:custGeom>
              <a:avLst/>
              <a:gdLst>
                <a:gd name="T0" fmla="*/ 293809 w 344"/>
                <a:gd name="T1" fmla="*/ 240101 h 273"/>
                <a:gd name="T2" fmla="*/ 300374 w 344"/>
                <a:gd name="T3" fmla="*/ 184187 h 273"/>
                <a:gd name="T4" fmla="*/ 279036 w 344"/>
                <a:gd name="T5" fmla="*/ 148007 h 273"/>
                <a:gd name="T6" fmla="*/ 249491 w 344"/>
                <a:gd name="T7" fmla="*/ 159519 h 273"/>
                <a:gd name="T8" fmla="*/ 195325 w 344"/>
                <a:gd name="T9" fmla="*/ 136496 h 273"/>
                <a:gd name="T10" fmla="*/ 183836 w 344"/>
                <a:gd name="T11" fmla="*/ 108539 h 273"/>
                <a:gd name="T12" fmla="*/ 142801 w 344"/>
                <a:gd name="T13" fmla="*/ 120051 h 273"/>
                <a:gd name="T14" fmla="*/ 108332 w 344"/>
                <a:gd name="T15" fmla="*/ 162808 h 273"/>
                <a:gd name="T16" fmla="*/ 67297 w 344"/>
                <a:gd name="T17" fmla="*/ 144718 h 273"/>
                <a:gd name="T18" fmla="*/ 34469 w 344"/>
                <a:gd name="T19" fmla="*/ 175964 h 273"/>
                <a:gd name="T20" fmla="*/ 54166 w 344"/>
                <a:gd name="T21" fmla="*/ 217078 h 273"/>
                <a:gd name="T22" fmla="*/ 9848 w 344"/>
                <a:gd name="T23" fmla="*/ 251613 h 273"/>
                <a:gd name="T24" fmla="*/ 0 w 344"/>
                <a:gd name="T25" fmla="*/ 292726 h 273"/>
                <a:gd name="T26" fmla="*/ 27904 w 344"/>
                <a:gd name="T27" fmla="*/ 304238 h 273"/>
                <a:gd name="T28" fmla="*/ 50883 w 344"/>
                <a:gd name="T29" fmla="*/ 360152 h 273"/>
                <a:gd name="T30" fmla="*/ 37752 w 344"/>
                <a:gd name="T31" fmla="*/ 388108 h 273"/>
                <a:gd name="T32" fmla="*/ 75504 w 344"/>
                <a:gd name="T33" fmla="*/ 409487 h 273"/>
                <a:gd name="T34" fmla="*/ 129670 w 344"/>
                <a:gd name="T35" fmla="*/ 402909 h 273"/>
                <a:gd name="T36" fmla="*/ 146084 w 344"/>
                <a:gd name="T37" fmla="*/ 445667 h 273"/>
                <a:gd name="T38" fmla="*/ 192043 w 344"/>
                <a:gd name="T39" fmla="*/ 445667 h 273"/>
                <a:gd name="T40" fmla="*/ 208456 w 344"/>
                <a:gd name="T41" fmla="*/ 402909 h 273"/>
                <a:gd name="T42" fmla="*/ 262622 w 344"/>
                <a:gd name="T43" fmla="*/ 409487 h 273"/>
                <a:gd name="T44" fmla="*/ 300374 w 344"/>
                <a:gd name="T45" fmla="*/ 388108 h 273"/>
                <a:gd name="T46" fmla="*/ 287243 w 344"/>
                <a:gd name="T47" fmla="*/ 360152 h 273"/>
                <a:gd name="T48" fmla="*/ 310223 w 344"/>
                <a:gd name="T49" fmla="*/ 304238 h 273"/>
                <a:gd name="T50" fmla="*/ 338126 w 344"/>
                <a:gd name="T51" fmla="*/ 292726 h 273"/>
                <a:gd name="T52" fmla="*/ 328278 w 344"/>
                <a:gd name="T53" fmla="*/ 251613 h 273"/>
                <a:gd name="T54" fmla="*/ 169063 w 344"/>
                <a:gd name="T55" fmla="*/ 212144 h 273"/>
                <a:gd name="T56" fmla="*/ 562997 w 344"/>
                <a:gd name="T57" fmla="*/ 106894 h 273"/>
                <a:gd name="T58" fmla="*/ 531810 w 344"/>
                <a:gd name="T59" fmla="*/ 95383 h 273"/>
                <a:gd name="T60" fmla="*/ 536734 w 344"/>
                <a:gd name="T61" fmla="*/ 55914 h 273"/>
                <a:gd name="T62" fmla="*/ 521962 w 344"/>
                <a:gd name="T63" fmla="*/ 27957 h 273"/>
                <a:gd name="T64" fmla="*/ 500624 w 344"/>
                <a:gd name="T65" fmla="*/ 37824 h 273"/>
                <a:gd name="T66" fmla="*/ 461230 w 344"/>
                <a:gd name="T67" fmla="*/ 21379 h 273"/>
                <a:gd name="T68" fmla="*/ 453024 w 344"/>
                <a:gd name="T69" fmla="*/ 0 h 273"/>
                <a:gd name="T70" fmla="*/ 423479 w 344"/>
                <a:gd name="T71" fmla="*/ 8223 h 273"/>
                <a:gd name="T72" fmla="*/ 397216 w 344"/>
                <a:gd name="T73" fmla="*/ 39469 h 273"/>
                <a:gd name="T74" fmla="*/ 367671 w 344"/>
                <a:gd name="T75" fmla="*/ 26312 h 273"/>
                <a:gd name="T76" fmla="*/ 344692 w 344"/>
                <a:gd name="T77" fmla="*/ 49336 h 273"/>
                <a:gd name="T78" fmla="*/ 357823 w 344"/>
                <a:gd name="T79" fmla="*/ 78937 h 273"/>
                <a:gd name="T80" fmla="*/ 326637 w 344"/>
                <a:gd name="T81" fmla="*/ 103605 h 273"/>
                <a:gd name="T82" fmla="*/ 318430 w 344"/>
                <a:gd name="T83" fmla="*/ 133207 h 273"/>
                <a:gd name="T84" fmla="*/ 339768 w 344"/>
                <a:gd name="T85" fmla="*/ 141429 h 273"/>
                <a:gd name="T86" fmla="*/ 356182 w 344"/>
                <a:gd name="T87" fmla="*/ 182543 h 273"/>
                <a:gd name="T88" fmla="*/ 347975 w 344"/>
                <a:gd name="T89" fmla="*/ 202277 h 273"/>
                <a:gd name="T90" fmla="*/ 374237 w 344"/>
                <a:gd name="T91" fmla="*/ 217078 h 273"/>
                <a:gd name="T92" fmla="*/ 413630 w 344"/>
                <a:gd name="T93" fmla="*/ 213789 h 273"/>
                <a:gd name="T94" fmla="*/ 425120 w 344"/>
                <a:gd name="T95" fmla="*/ 243390 h 273"/>
                <a:gd name="T96" fmla="*/ 457948 w 344"/>
                <a:gd name="T97" fmla="*/ 243390 h 273"/>
                <a:gd name="T98" fmla="*/ 469437 w 344"/>
                <a:gd name="T99" fmla="*/ 213789 h 273"/>
                <a:gd name="T100" fmla="*/ 508831 w 344"/>
                <a:gd name="T101" fmla="*/ 217078 h 273"/>
                <a:gd name="T102" fmla="*/ 536734 w 344"/>
                <a:gd name="T103" fmla="*/ 202277 h 273"/>
                <a:gd name="T104" fmla="*/ 526886 w 344"/>
                <a:gd name="T105" fmla="*/ 182543 h 273"/>
                <a:gd name="T106" fmla="*/ 543300 w 344"/>
                <a:gd name="T107" fmla="*/ 141429 h 273"/>
                <a:gd name="T108" fmla="*/ 564638 w 344"/>
                <a:gd name="T109" fmla="*/ 133207 h 273"/>
                <a:gd name="T110" fmla="*/ 441534 w 344"/>
                <a:gd name="T111" fmla="*/ 171031 h 273"/>
                <a:gd name="T112" fmla="*/ 489134 w 344"/>
                <a:gd name="T113" fmla="*/ 123340 h 273"/>
                <a:gd name="T114" fmla="*/ 441534 w 344"/>
                <a:gd name="T115" fmla="*/ 171031 h 273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44" h="273">
                  <a:moveTo>
                    <a:pt x="200" y="153"/>
                  </a:moveTo>
                  <a:cubicBezTo>
                    <a:pt x="189" y="153"/>
                    <a:pt x="189" y="153"/>
                    <a:pt x="189" y="153"/>
                  </a:cubicBezTo>
                  <a:cubicBezTo>
                    <a:pt x="185" y="153"/>
                    <a:pt x="180" y="150"/>
                    <a:pt x="179" y="146"/>
                  </a:cubicBezTo>
                  <a:cubicBezTo>
                    <a:pt x="173" y="132"/>
                    <a:pt x="173" y="132"/>
                    <a:pt x="173" y="132"/>
                  </a:cubicBezTo>
                  <a:cubicBezTo>
                    <a:pt x="171" y="129"/>
                    <a:pt x="172" y="123"/>
                    <a:pt x="175" y="120"/>
                  </a:cubicBezTo>
                  <a:cubicBezTo>
                    <a:pt x="183" y="112"/>
                    <a:pt x="183" y="112"/>
                    <a:pt x="183" y="112"/>
                  </a:cubicBezTo>
                  <a:cubicBezTo>
                    <a:pt x="184" y="111"/>
                    <a:pt x="185" y="109"/>
                    <a:pt x="185" y="107"/>
                  </a:cubicBezTo>
                  <a:cubicBezTo>
                    <a:pt x="185" y="105"/>
                    <a:pt x="184" y="104"/>
                    <a:pt x="183" y="102"/>
                  </a:cubicBezTo>
                  <a:cubicBezTo>
                    <a:pt x="170" y="90"/>
                    <a:pt x="170" y="90"/>
                    <a:pt x="170" y="90"/>
                  </a:cubicBezTo>
                  <a:cubicBezTo>
                    <a:pt x="169" y="88"/>
                    <a:pt x="167" y="88"/>
                    <a:pt x="165" y="88"/>
                  </a:cubicBezTo>
                  <a:cubicBezTo>
                    <a:pt x="163" y="88"/>
                    <a:pt x="161" y="88"/>
                    <a:pt x="160" y="90"/>
                  </a:cubicBezTo>
                  <a:cubicBezTo>
                    <a:pt x="152" y="97"/>
                    <a:pt x="152" y="97"/>
                    <a:pt x="152" y="97"/>
                  </a:cubicBezTo>
                  <a:cubicBezTo>
                    <a:pt x="149" y="100"/>
                    <a:pt x="144" y="101"/>
                    <a:pt x="140" y="99"/>
                  </a:cubicBezTo>
                  <a:cubicBezTo>
                    <a:pt x="127" y="94"/>
                    <a:pt x="127" y="94"/>
                    <a:pt x="127" y="94"/>
                  </a:cubicBezTo>
                  <a:cubicBezTo>
                    <a:pt x="122" y="92"/>
                    <a:pt x="119" y="88"/>
                    <a:pt x="119" y="83"/>
                  </a:cubicBezTo>
                  <a:cubicBezTo>
                    <a:pt x="119" y="73"/>
                    <a:pt x="119" y="73"/>
                    <a:pt x="119" y="73"/>
                  </a:cubicBezTo>
                  <a:cubicBezTo>
                    <a:pt x="119" y="71"/>
                    <a:pt x="118" y="69"/>
                    <a:pt x="117" y="68"/>
                  </a:cubicBezTo>
                  <a:cubicBezTo>
                    <a:pt x="116" y="66"/>
                    <a:pt x="114" y="66"/>
                    <a:pt x="112" y="66"/>
                  </a:cubicBezTo>
                  <a:cubicBezTo>
                    <a:pt x="94" y="66"/>
                    <a:pt x="94" y="66"/>
                    <a:pt x="94" y="66"/>
                  </a:cubicBezTo>
                  <a:cubicBezTo>
                    <a:pt x="92" y="66"/>
                    <a:pt x="90" y="66"/>
                    <a:pt x="89" y="68"/>
                  </a:cubicBezTo>
                  <a:cubicBezTo>
                    <a:pt x="88" y="69"/>
                    <a:pt x="87" y="71"/>
                    <a:pt x="87" y="73"/>
                  </a:cubicBezTo>
                  <a:cubicBezTo>
                    <a:pt x="87" y="83"/>
                    <a:pt x="87" y="83"/>
                    <a:pt x="87" y="83"/>
                  </a:cubicBezTo>
                  <a:cubicBezTo>
                    <a:pt x="87" y="88"/>
                    <a:pt x="84" y="92"/>
                    <a:pt x="79" y="94"/>
                  </a:cubicBezTo>
                  <a:cubicBezTo>
                    <a:pt x="66" y="99"/>
                    <a:pt x="66" y="99"/>
                    <a:pt x="66" y="99"/>
                  </a:cubicBezTo>
                  <a:cubicBezTo>
                    <a:pt x="62" y="101"/>
                    <a:pt x="57" y="100"/>
                    <a:pt x="54" y="97"/>
                  </a:cubicBezTo>
                  <a:cubicBezTo>
                    <a:pt x="46" y="90"/>
                    <a:pt x="46" y="90"/>
                    <a:pt x="46" y="90"/>
                  </a:cubicBezTo>
                  <a:cubicBezTo>
                    <a:pt x="45" y="88"/>
                    <a:pt x="43" y="88"/>
                    <a:pt x="41" y="88"/>
                  </a:cubicBezTo>
                  <a:cubicBezTo>
                    <a:pt x="39" y="88"/>
                    <a:pt x="37" y="88"/>
                    <a:pt x="36" y="90"/>
                  </a:cubicBezTo>
                  <a:cubicBezTo>
                    <a:pt x="23" y="102"/>
                    <a:pt x="23" y="102"/>
                    <a:pt x="23" y="102"/>
                  </a:cubicBezTo>
                  <a:cubicBezTo>
                    <a:pt x="22" y="104"/>
                    <a:pt x="21" y="105"/>
                    <a:pt x="21" y="107"/>
                  </a:cubicBezTo>
                  <a:cubicBezTo>
                    <a:pt x="21" y="109"/>
                    <a:pt x="22" y="111"/>
                    <a:pt x="23" y="112"/>
                  </a:cubicBezTo>
                  <a:cubicBezTo>
                    <a:pt x="31" y="120"/>
                    <a:pt x="31" y="120"/>
                    <a:pt x="31" y="120"/>
                  </a:cubicBezTo>
                  <a:cubicBezTo>
                    <a:pt x="34" y="123"/>
                    <a:pt x="35" y="129"/>
                    <a:pt x="33" y="132"/>
                  </a:cubicBezTo>
                  <a:cubicBezTo>
                    <a:pt x="27" y="146"/>
                    <a:pt x="27" y="146"/>
                    <a:pt x="27" y="146"/>
                  </a:cubicBezTo>
                  <a:cubicBezTo>
                    <a:pt x="26" y="150"/>
                    <a:pt x="21" y="153"/>
                    <a:pt x="17" y="153"/>
                  </a:cubicBezTo>
                  <a:cubicBezTo>
                    <a:pt x="6" y="153"/>
                    <a:pt x="6" y="153"/>
                    <a:pt x="6" y="153"/>
                  </a:cubicBezTo>
                  <a:cubicBezTo>
                    <a:pt x="5" y="153"/>
                    <a:pt x="3" y="154"/>
                    <a:pt x="2" y="155"/>
                  </a:cubicBezTo>
                  <a:cubicBezTo>
                    <a:pt x="0" y="157"/>
                    <a:pt x="0" y="158"/>
                    <a:pt x="0" y="160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80"/>
                    <a:pt x="0" y="182"/>
                    <a:pt x="2" y="183"/>
                  </a:cubicBezTo>
                  <a:cubicBezTo>
                    <a:pt x="3" y="184"/>
                    <a:pt x="5" y="185"/>
                    <a:pt x="6" y="185"/>
                  </a:cubicBezTo>
                  <a:cubicBezTo>
                    <a:pt x="17" y="185"/>
                    <a:pt x="17" y="185"/>
                    <a:pt x="17" y="185"/>
                  </a:cubicBezTo>
                  <a:cubicBezTo>
                    <a:pt x="21" y="185"/>
                    <a:pt x="26" y="189"/>
                    <a:pt x="27" y="193"/>
                  </a:cubicBezTo>
                  <a:cubicBezTo>
                    <a:pt x="33" y="206"/>
                    <a:pt x="33" y="206"/>
                    <a:pt x="33" y="206"/>
                  </a:cubicBezTo>
                  <a:cubicBezTo>
                    <a:pt x="35" y="210"/>
                    <a:pt x="34" y="216"/>
                    <a:pt x="31" y="219"/>
                  </a:cubicBezTo>
                  <a:cubicBezTo>
                    <a:pt x="23" y="226"/>
                    <a:pt x="23" y="226"/>
                    <a:pt x="23" y="226"/>
                  </a:cubicBezTo>
                  <a:cubicBezTo>
                    <a:pt x="22" y="227"/>
                    <a:pt x="21" y="229"/>
                    <a:pt x="21" y="231"/>
                  </a:cubicBezTo>
                  <a:cubicBezTo>
                    <a:pt x="21" y="233"/>
                    <a:pt x="22" y="235"/>
                    <a:pt x="23" y="236"/>
                  </a:cubicBezTo>
                  <a:cubicBezTo>
                    <a:pt x="36" y="249"/>
                    <a:pt x="36" y="249"/>
                    <a:pt x="36" y="249"/>
                  </a:cubicBezTo>
                  <a:cubicBezTo>
                    <a:pt x="37" y="250"/>
                    <a:pt x="39" y="251"/>
                    <a:pt x="41" y="251"/>
                  </a:cubicBezTo>
                  <a:cubicBezTo>
                    <a:pt x="43" y="251"/>
                    <a:pt x="45" y="250"/>
                    <a:pt x="46" y="249"/>
                  </a:cubicBezTo>
                  <a:cubicBezTo>
                    <a:pt x="54" y="241"/>
                    <a:pt x="54" y="241"/>
                    <a:pt x="54" y="241"/>
                  </a:cubicBezTo>
                  <a:cubicBezTo>
                    <a:pt x="57" y="238"/>
                    <a:pt x="62" y="237"/>
                    <a:pt x="66" y="239"/>
                  </a:cubicBezTo>
                  <a:cubicBezTo>
                    <a:pt x="79" y="245"/>
                    <a:pt x="79" y="245"/>
                    <a:pt x="79" y="245"/>
                  </a:cubicBezTo>
                  <a:cubicBezTo>
                    <a:pt x="84" y="246"/>
                    <a:pt x="87" y="251"/>
                    <a:pt x="87" y="255"/>
                  </a:cubicBezTo>
                  <a:cubicBezTo>
                    <a:pt x="87" y="266"/>
                    <a:pt x="87" y="266"/>
                    <a:pt x="87" y="266"/>
                  </a:cubicBezTo>
                  <a:cubicBezTo>
                    <a:pt x="87" y="268"/>
                    <a:pt x="88" y="269"/>
                    <a:pt x="89" y="271"/>
                  </a:cubicBezTo>
                  <a:cubicBezTo>
                    <a:pt x="90" y="272"/>
                    <a:pt x="92" y="273"/>
                    <a:pt x="94" y="273"/>
                  </a:cubicBezTo>
                  <a:cubicBezTo>
                    <a:pt x="112" y="273"/>
                    <a:pt x="112" y="273"/>
                    <a:pt x="112" y="273"/>
                  </a:cubicBezTo>
                  <a:cubicBezTo>
                    <a:pt x="114" y="273"/>
                    <a:pt x="116" y="272"/>
                    <a:pt x="117" y="271"/>
                  </a:cubicBezTo>
                  <a:cubicBezTo>
                    <a:pt x="118" y="269"/>
                    <a:pt x="119" y="268"/>
                    <a:pt x="119" y="266"/>
                  </a:cubicBezTo>
                  <a:cubicBezTo>
                    <a:pt x="119" y="255"/>
                    <a:pt x="119" y="255"/>
                    <a:pt x="119" y="255"/>
                  </a:cubicBezTo>
                  <a:cubicBezTo>
                    <a:pt x="119" y="251"/>
                    <a:pt x="122" y="246"/>
                    <a:pt x="127" y="245"/>
                  </a:cubicBezTo>
                  <a:cubicBezTo>
                    <a:pt x="140" y="239"/>
                    <a:pt x="140" y="239"/>
                    <a:pt x="140" y="239"/>
                  </a:cubicBezTo>
                  <a:cubicBezTo>
                    <a:pt x="144" y="237"/>
                    <a:pt x="149" y="238"/>
                    <a:pt x="153" y="241"/>
                  </a:cubicBezTo>
                  <a:cubicBezTo>
                    <a:pt x="160" y="249"/>
                    <a:pt x="160" y="249"/>
                    <a:pt x="160" y="249"/>
                  </a:cubicBezTo>
                  <a:cubicBezTo>
                    <a:pt x="161" y="250"/>
                    <a:pt x="163" y="251"/>
                    <a:pt x="165" y="251"/>
                  </a:cubicBezTo>
                  <a:cubicBezTo>
                    <a:pt x="167" y="251"/>
                    <a:pt x="169" y="250"/>
                    <a:pt x="170" y="249"/>
                  </a:cubicBezTo>
                  <a:cubicBezTo>
                    <a:pt x="183" y="236"/>
                    <a:pt x="183" y="236"/>
                    <a:pt x="183" y="236"/>
                  </a:cubicBezTo>
                  <a:cubicBezTo>
                    <a:pt x="184" y="235"/>
                    <a:pt x="185" y="233"/>
                    <a:pt x="185" y="231"/>
                  </a:cubicBezTo>
                  <a:cubicBezTo>
                    <a:pt x="185" y="229"/>
                    <a:pt x="184" y="227"/>
                    <a:pt x="183" y="226"/>
                  </a:cubicBezTo>
                  <a:cubicBezTo>
                    <a:pt x="175" y="219"/>
                    <a:pt x="175" y="219"/>
                    <a:pt x="175" y="219"/>
                  </a:cubicBezTo>
                  <a:cubicBezTo>
                    <a:pt x="172" y="216"/>
                    <a:pt x="171" y="210"/>
                    <a:pt x="173" y="206"/>
                  </a:cubicBezTo>
                  <a:cubicBezTo>
                    <a:pt x="179" y="193"/>
                    <a:pt x="179" y="193"/>
                    <a:pt x="179" y="193"/>
                  </a:cubicBezTo>
                  <a:cubicBezTo>
                    <a:pt x="180" y="189"/>
                    <a:pt x="185" y="185"/>
                    <a:pt x="189" y="185"/>
                  </a:cubicBezTo>
                  <a:cubicBezTo>
                    <a:pt x="200" y="185"/>
                    <a:pt x="200" y="185"/>
                    <a:pt x="200" y="185"/>
                  </a:cubicBezTo>
                  <a:cubicBezTo>
                    <a:pt x="201" y="185"/>
                    <a:pt x="203" y="184"/>
                    <a:pt x="204" y="183"/>
                  </a:cubicBezTo>
                  <a:cubicBezTo>
                    <a:pt x="206" y="182"/>
                    <a:pt x="206" y="180"/>
                    <a:pt x="206" y="178"/>
                  </a:cubicBezTo>
                  <a:cubicBezTo>
                    <a:pt x="206" y="160"/>
                    <a:pt x="206" y="160"/>
                    <a:pt x="206" y="160"/>
                  </a:cubicBezTo>
                  <a:cubicBezTo>
                    <a:pt x="206" y="158"/>
                    <a:pt x="206" y="157"/>
                    <a:pt x="204" y="155"/>
                  </a:cubicBezTo>
                  <a:cubicBezTo>
                    <a:pt x="203" y="154"/>
                    <a:pt x="201" y="153"/>
                    <a:pt x="200" y="153"/>
                  </a:cubicBezTo>
                  <a:close/>
                  <a:moveTo>
                    <a:pt x="103" y="209"/>
                  </a:moveTo>
                  <a:cubicBezTo>
                    <a:pt x="81" y="209"/>
                    <a:pt x="63" y="191"/>
                    <a:pt x="63" y="169"/>
                  </a:cubicBezTo>
                  <a:cubicBezTo>
                    <a:pt x="63" y="147"/>
                    <a:pt x="81" y="129"/>
                    <a:pt x="103" y="129"/>
                  </a:cubicBezTo>
                  <a:cubicBezTo>
                    <a:pt x="125" y="129"/>
                    <a:pt x="143" y="147"/>
                    <a:pt x="143" y="169"/>
                  </a:cubicBezTo>
                  <a:cubicBezTo>
                    <a:pt x="143" y="191"/>
                    <a:pt x="125" y="209"/>
                    <a:pt x="103" y="209"/>
                  </a:cubicBezTo>
                  <a:close/>
                  <a:moveTo>
                    <a:pt x="343" y="65"/>
                  </a:moveTo>
                  <a:cubicBezTo>
                    <a:pt x="342" y="64"/>
                    <a:pt x="340" y="63"/>
                    <a:pt x="339" y="63"/>
                  </a:cubicBezTo>
                  <a:cubicBezTo>
                    <a:pt x="331" y="63"/>
                    <a:pt x="331" y="63"/>
                    <a:pt x="331" y="63"/>
                  </a:cubicBezTo>
                  <a:cubicBezTo>
                    <a:pt x="328" y="63"/>
                    <a:pt x="325" y="61"/>
                    <a:pt x="324" y="58"/>
                  </a:cubicBezTo>
                  <a:cubicBezTo>
                    <a:pt x="320" y="48"/>
                    <a:pt x="320" y="48"/>
                    <a:pt x="320" y="48"/>
                  </a:cubicBezTo>
                  <a:cubicBezTo>
                    <a:pt x="318" y="45"/>
                    <a:pt x="319" y="41"/>
                    <a:pt x="321" y="39"/>
                  </a:cubicBezTo>
                  <a:cubicBezTo>
                    <a:pt x="327" y="34"/>
                    <a:pt x="327" y="34"/>
                    <a:pt x="327" y="34"/>
                  </a:cubicBezTo>
                  <a:cubicBezTo>
                    <a:pt x="328" y="33"/>
                    <a:pt x="328" y="31"/>
                    <a:pt x="328" y="30"/>
                  </a:cubicBezTo>
                  <a:cubicBezTo>
                    <a:pt x="328" y="29"/>
                    <a:pt x="328" y="27"/>
                    <a:pt x="327" y="26"/>
                  </a:cubicBezTo>
                  <a:cubicBezTo>
                    <a:pt x="318" y="17"/>
                    <a:pt x="318" y="17"/>
                    <a:pt x="318" y="17"/>
                  </a:cubicBezTo>
                  <a:cubicBezTo>
                    <a:pt x="317" y="16"/>
                    <a:pt x="315" y="16"/>
                    <a:pt x="314" y="16"/>
                  </a:cubicBezTo>
                  <a:cubicBezTo>
                    <a:pt x="313" y="16"/>
                    <a:pt x="311" y="16"/>
                    <a:pt x="310" y="17"/>
                  </a:cubicBezTo>
                  <a:cubicBezTo>
                    <a:pt x="305" y="23"/>
                    <a:pt x="305" y="23"/>
                    <a:pt x="305" y="23"/>
                  </a:cubicBezTo>
                  <a:cubicBezTo>
                    <a:pt x="303" y="25"/>
                    <a:pt x="299" y="26"/>
                    <a:pt x="296" y="24"/>
                  </a:cubicBezTo>
                  <a:cubicBezTo>
                    <a:pt x="286" y="20"/>
                    <a:pt x="286" y="20"/>
                    <a:pt x="286" y="20"/>
                  </a:cubicBezTo>
                  <a:cubicBezTo>
                    <a:pt x="283" y="19"/>
                    <a:pt x="281" y="16"/>
                    <a:pt x="281" y="13"/>
                  </a:cubicBezTo>
                  <a:cubicBezTo>
                    <a:pt x="281" y="5"/>
                    <a:pt x="281" y="5"/>
                    <a:pt x="281" y="5"/>
                  </a:cubicBezTo>
                  <a:cubicBezTo>
                    <a:pt x="281" y="4"/>
                    <a:pt x="280" y="2"/>
                    <a:pt x="279" y="1"/>
                  </a:cubicBezTo>
                  <a:cubicBezTo>
                    <a:pt x="278" y="0"/>
                    <a:pt x="277" y="0"/>
                    <a:pt x="276" y="0"/>
                  </a:cubicBezTo>
                  <a:cubicBezTo>
                    <a:pt x="263" y="0"/>
                    <a:pt x="263" y="0"/>
                    <a:pt x="263" y="0"/>
                  </a:cubicBezTo>
                  <a:cubicBezTo>
                    <a:pt x="261" y="0"/>
                    <a:pt x="260" y="0"/>
                    <a:pt x="259" y="1"/>
                  </a:cubicBezTo>
                  <a:cubicBezTo>
                    <a:pt x="258" y="2"/>
                    <a:pt x="258" y="4"/>
                    <a:pt x="258" y="5"/>
                  </a:cubicBezTo>
                  <a:cubicBezTo>
                    <a:pt x="258" y="13"/>
                    <a:pt x="258" y="13"/>
                    <a:pt x="258" y="13"/>
                  </a:cubicBezTo>
                  <a:cubicBezTo>
                    <a:pt x="258" y="16"/>
                    <a:pt x="255" y="19"/>
                    <a:pt x="252" y="20"/>
                  </a:cubicBezTo>
                  <a:cubicBezTo>
                    <a:pt x="242" y="24"/>
                    <a:pt x="242" y="24"/>
                    <a:pt x="242" y="24"/>
                  </a:cubicBezTo>
                  <a:cubicBezTo>
                    <a:pt x="240" y="26"/>
                    <a:pt x="236" y="25"/>
                    <a:pt x="233" y="23"/>
                  </a:cubicBezTo>
                  <a:cubicBezTo>
                    <a:pt x="228" y="17"/>
                    <a:pt x="228" y="17"/>
                    <a:pt x="228" y="17"/>
                  </a:cubicBezTo>
                  <a:cubicBezTo>
                    <a:pt x="227" y="16"/>
                    <a:pt x="226" y="16"/>
                    <a:pt x="224" y="16"/>
                  </a:cubicBezTo>
                  <a:cubicBezTo>
                    <a:pt x="223" y="16"/>
                    <a:pt x="222" y="16"/>
                    <a:pt x="221" y="17"/>
                  </a:cubicBezTo>
                  <a:cubicBezTo>
                    <a:pt x="212" y="26"/>
                    <a:pt x="212" y="26"/>
                    <a:pt x="212" y="26"/>
                  </a:cubicBezTo>
                  <a:cubicBezTo>
                    <a:pt x="211" y="27"/>
                    <a:pt x="210" y="29"/>
                    <a:pt x="210" y="30"/>
                  </a:cubicBezTo>
                  <a:cubicBezTo>
                    <a:pt x="210" y="31"/>
                    <a:pt x="211" y="33"/>
                    <a:pt x="212" y="34"/>
                  </a:cubicBezTo>
                  <a:cubicBezTo>
                    <a:pt x="217" y="39"/>
                    <a:pt x="217" y="39"/>
                    <a:pt x="217" y="39"/>
                  </a:cubicBezTo>
                  <a:cubicBezTo>
                    <a:pt x="219" y="41"/>
                    <a:pt x="220" y="45"/>
                    <a:pt x="218" y="48"/>
                  </a:cubicBezTo>
                  <a:cubicBezTo>
                    <a:pt x="214" y="58"/>
                    <a:pt x="214" y="58"/>
                    <a:pt x="214" y="58"/>
                  </a:cubicBezTo>
                  <a:cubicBezTo>
                    <a:pt x="213" y="61"/>
                    <a:pt x="210" y="63"/>
                    <a:pt x="207" y="63"/>
                  </a:cubicBezTo>
                  <a:cubicBezTo>
                    <a:pt x="199" y="63"/>
                    <a:pt x="199" y="63"/>
                    <a:pt x="199" y="63"/>
                  </a:cubicBezTo>
                  <a:cubicBezTo>
                    <a:pt x="198" y="63"/>
                    <a:pt x="197" y="64"/>
                    <a:pt x="196" y="65"/>
                  </a:cubicBezTo>
                  <a:cubicBezTo>
                    <a:pt x="195" y="66"/>
                    <a:pt x="194" y="67"/>
                    <a:pt x="194" y="68"/>
                  </a:cubicBezTo>
                  <a:cubicBezTo>
                    <a:pt x="194" y="81"/>
                    <a:pt x="194" y="81"/>
                    <a:pt x="194" y="81"/>
                  </a:cubicBezTo>
                  <a:cubicBezTo>
                    <a:pt x="194" y="83"/>
                    <a:pt x="195" y="84"/>
                    <a:pt x="196" y="85"/>
                  </a:cubicBezTo>
                  <a:cubicBezTo>
                    <a:pt x="197" y="86"/>
                    <a:pt x="198" y="86"/>
                    <a:pt x="199" y="86"/>
                  </a:cubicBezTo>
                  <a:cubicBezTo>
                    <a:pt x="207" y="86"/>
                    <a:pt x="207" y="86"/>
                    <a:pt x="207" y="86"/>
                  </a:cubicBezTo>
                  <a:cubicBezTo>
                    <a:pt x="210" y="86"/>
                    <a:pt x="213" y="89"/>
                    <a:pt x="214" y="92"/>
                  </a:cubicBezTo>
                  <a:cubicBezTo>
                    <a:pt x="218" y="102"/>
                    <a:pt x="218" y="102"/>
                    <a:pt x="218" y="102"/>
                  </a:cubicBezTo>
                  <a:cubicBezTo>
                    <a:pt x="220" y="104"/>
                    <a:pt x="219" y="108"/>
                    <a:pt x="217" y="111"/>
                  </a:cubicBezTo>
                  <a:cubicBezTo>
                    <a:pt x="212" y="116"/>
                    <a:pt x="212" y="116"/>
                    <a:pt x="212" y="116"/>
                  </a:cubicBezTo>
                  <a:cubicBezTo>
                    <a:pt x="211" y="117"/>
                    <a:pt x="210" y="118"/>
                    <a:pt x="210" y="120"/>
                  </a:cubicBezTo>
                  <a:cubicBezTo>
                    <a:pt x="210" y="121"/>
                    <a:pt x="211" y="122"/>
                    <a:pt x="212" y="123"/>
                  </a:cubicBezTo>
                  <a:cubicBezTo>
                    <a:pt x="221" y="132"/>
                    <a:pt x="221" y="132"/>
                    <a:pt x="221" y="132"/>
                  </a:cubicBezTo>
                  <a:cubicBezTo>
                    <a:pt x="222" y="133"/>
                    <a:pt x="223" y="134"/>
                    <a:pt x="224" y="134"/>
                  </a:cubicBezTo>
                  <a:cubicBezTo>
                    <a:pt x="226" y="134"/>
                    <a:pt x="227" y="133"/>
                    <a:pt x="228" y="132"/>
                  </a:cubicBezTo>
                  <a:cubicBezTo>
                    <a:pt x="233" y="127"/>
                    <a:pt x="233" y="127"/>
                    <a:pt x="233" y="127"/>
                  </a:cubicBezTo>
                  <a:cubicBezTo>
                    <a:pt x="236" y="125"/>
                    <a:pt x="240" y="124"/>
                    <a:pt x="242" y="126"/>
                  </a:cubicBezTo>
                  <a:cubicBezTo>
                    <a:pt x="252" y="130"/>
                    <a:pt x="252" y="130"/>
                    <a:pt x="252" y="130"/>
                  </a:cubicBezTo>
                  <a:cubicBezTo>
                    <a:pt x="255" y="131"/>
                    <a:pt x="258" y="134"/>
                    <a:pt x="258" y="137"/>
                  </a:cubicBezTo>
                  <a:cubicBezTo>
                    <a:pt x="258" y="145"/>
                    <a:pt x="258" y="145"/>
                    <a:pt x="258" y="145"/>
                  </a:cubicBezTo>
                  <a:cubicBezTo>
                    <a:pt x="258" y="146"/>
                    <a:pt x="258" y="147"/>
                    <a:pt x="259" y="148"/>
                  </a:cubicBezTo>
                  <a:cubicBezTo>
                    <a:pt x="260" y="149"/>
                    <a:pt x="261" y="150"/>
                    <a:pt x="263" y="150"/>
                  </a:cubicBezTo>
                  <a:cubicBezTo>
                    <a:pt x="276" y="150"/>
                    <a:pt x="276" y="150"/>
                    <a:pt x="276" y="150"/>
                  </a:cubicBezTo>
                  <a:cubicBezTo>
                    <a:pt x="277" y="150"/>
                    <a:pt x="278" y="149"/>
                    <a:pt x="279" y="148"/>
                  </a:cubicBezTo>
                  <a:cubicBezTo>
                    <a:pt x="280" y="147"/>
                    <a:pt x="281" y="146"/>
                    <a:pt x="281" y="145"/>
                  </a:cubicBezTo>
                  <a:cubicBezTo>
                    <a:pt x="281" y="137"/>
                    <a:pt x="281" y="137"/>
                    <a:pt x="281" y="137"/>
                  </a:cubicBezTo>
                  <a:cubicBezTo>
                    <a:pt x="281" y="134"/>
                    <a:pt x="283" y="131"/>
                    <a:pt x="286" y="130"/>
                  </a:cubicBezTo>
                  <a:cubicBezTo>
                    <a:pt x="296" y="126"/>
                    <a:pt x="296" y="126"/>
                    <a:pt x="296" y="126"/>
                  </a:cubicBezTo>
                  <a:cubicBezTo>
                    <a:pt x="299" y="124"/>
                    <a:pt x="303" y="125"/>
                    <a:pt x="305" y="127"/>
                  </a:cubicBezTo>
                  <a:cubicBezTo>
                    <a:pt x="310" y="132"/>
                    <a:pt x="310" y="132"/>
                    <a:pt x="310" y="132"/>
                  </a:cubicBezTo>
                  <a:cubicBezTo>
                    <a:pt x="311" y="133"/>
                    <a:pt x="313" y="134"/>
                    <a:pt x="314" y="134"/>
                  </a:cubicBezTo>
                  <a:cubicBezTo>
                    <a:pt x="315" y="134"/>
                    <a:pt x="317" y="133"/>
                    <a:pt x="318" y="132"/>
                  </a:cubicBezTo>
                  <a:cubicBezTo>
                    <a:pt x="327" y="123"/>
                    <a:pt x="327" y="123"/>
                    <a:pt x="327" y="123"/>
                  </a:cubicBezTo>
                  <a:cubicBezTo>
                    <a:pt x="328" y="122"/>
                    <a:pt x="328" y="121"/>
                    <a:pt x="328" y="120"/>
                  </a:cubicBezTo>
                  <a:cubicBezTo>
                    <a:pt x="328" y="118"/>
                    <a:pt x="328" y="117"/>
                    <a:pt x="327" y="116"/>
                  </a:cubicBezTo>
                  <a:cubicBezTo>
                    <a:pt x="321" y="111"/>
                    <a:pt x="321" y="111"/>
                    <a:pt x="321" y="111"/>
                  </a:cubicBezTo>
                  <a:cubicBezTo>
                    <a:pt x="319" y="108"/>
                    <a:pt x="318" y="104"/>
                    <a:pt x="320" y="102"/>
                  </a:cubicBezTo>
                  <a:cubicBezTo>
                    <a:pt x="324" y="92"/>
                    <a:pt x="324" y="92"/>
                    <a:pt x="324" y="92"/>
                  </a:cubicBezTo>
                  <a:cubicBezTo>
                    <a:pt x="325" y="89"/>
                    <a:pt x="328" y="86"/>
                    <a:pt x="331" y="86"/>
                  </a:cubicBezTo>
                  <a:cubicBezTo>
                    <a:pt x="339" y="86"/>
                    <a:pt x="339" y="86"/>
                    <a:pt x="339" y="86"/>
                  </a:cubicBezTo>
                  <a:cubicBezTo>
                    <a:pt x="340" y="86"/>
                    <a:pt x="342" y="86"/>
                    <a:pt x="343" y="85"/>
                  </a:cubicBezTo>
                  <a:cubicBezTo>
                    <a:pt x="344" y="84"/>
                    <a:pt x="344" y="83"/>
                    <a:pt x="344" y="81"/>
                  </a:cubicBezTo>
                  <a:cubicBezTo>
                    <a:pt x="344" y="68"/>
                    <a:pt x="344" y="68"/>
                    <a:pt x="344" y="68"/>
                  </a:cubicBezTo>
                  <a:cubicBezTo>
                    <a:pt x="344" y="67"/>
                    <a:pt x="344" y="66"/>
                    <a:pt x="343" y="65"/>
                  </a:cubicBezTo>
                  <a:close/>
                  <a:moveTo>
                    <a:pt x="269" y="104"/>
                  </a:moveTo>
                  <a:cubicBezTo>
                    <a:pt x="253" y="104"/>
                    <a:pt x="240" y="91"/>
                    <a:pt x="240" y="75"/>
                  </a:cubicBezTo>
                  <a:cubicBezTo>
                    <a:pt x="240" y="59"/>
                    <a:pt x="253" y="46"/>
                    <a:pt x="269" y="46"/>
                  </a:cubicBezTo>
                  <a:cubicBezTo>
                    <a:pt x="285" y="46"/>
                    <a:pt x="298" y="59"/>
                    <a:pt x="298" y="75"/>
                  </a:cubicBezTo>
                  <a:cubicBezTo>
                    <a:pt x="298" y="91"/>
                    <a:pt x="285" y="104"/>
                    <a:pt x="269" y="104"/>
                  </a:cubicBezTo>
                  <a:close/>
                  <a:moveTo>
                    <a:pt x="269" y="104"/>
                  </a:moveTo>
                  <a:cubicBezTo>
                    <a:pt x="269" y="104"/>
                    <a:pt x="269" y="104"/>
                    <a:pt x="269" y="10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949421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22</a:t>
            </a:fld>
            <a:endParaRPr lang="zh-CN" altLang="en-US" dirty="0"/>
          </a:p>
        </p:txBody>
      </p:sp>
      <p:grpSp>
        <p:nvGrpSpPr>
          <p:cNvPr id="19" name="组合 18"/>
          <p:cNvGrpSpPr/>
          <p:nvPr/>
        </p:nvGrpSpPr>
        <p:grpSpPr>
          <a:xfrm>
            <a:off x="1" y="200326"/>
            <a:ext cx="8160571" cy="954107"/>
            <a:chOff x="1" y="200326"/>
            <a:chExt cx="8160571" cy="954107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7580921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Highlight 2: </a:t>
              </a:r>
            </a:p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Perfectly Compatible with Current Network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5" name="iṥḻíḑé">
            <a:extLst>
              <a:ext uri="{FF2B5EF4-FFF2-40B4-BE49-F238E27FC236}">
                <a16:creationId xmlns:a16="http://schemas.microsoft.com/office/drawing/2014/main" id="{B68D94DA-2BD8-4CAA-84F2-FC131937396E}"/>
              </a:ext>
            </a:extLst>
          </p:cNvPr>
          <p:cNvGrpSpPr/>
          <p:nvPr/>
        </p:nvGrpSpPr>
        <p:grpSpPr>
          <a:xfrm>
            <a:off x="6818009" y="1979249"/>
            <a:ext cx="3427780" cy="3170648"/>
            <a:chOff x="7258518" y="1916832"/>
            <a:chExt cx="3670966" cy="3395589"/>
          </a:xfrm>
        </p:grpSpPr>
        <p:sp>
          <p:nvSpPr>
            <p:cNvPr id="46" name="iṧľïďè">
              <a:extLst>
                <a:ext uri="{FF2B5EF4-FFF2-40B4-BE49-F238E27FC236}">
                  <a16:creationId xmlns:a16="http://schemas.microsoft.com/office/drawing/2014/main" id="{2420BAEC-AA93-4ABD-B66A-4E6E9292A045}"/>
                </a:ext>
              </a:extLst>
            </p:cNvPr>
            <p:cNvSpPr/>
            <p:nvPr/>
          </p:nvSpPr>
          <p:spPr bwMode="auto">
            <a:xfrm>
              <a:off x="7377473" y="2399193"/>
              <a:ext cx="3552011" cy="2913228"/>
            </a:xfrm>
            <a:custGeom>
              <a:avLst/>
              <a:gdLst>
                <a:gd name="T0" fmla="*/ 1735 w 1847"/>
                <a:gd name="T1" fmla="*/ 757 h 1514"/>
                <a:gd name="T2" fmla="*/ 721 w 1847"/>
                <a:gd name="T3" fmla="*/ 1514 h 1514"/>
                <a:gd name="T4" fmla="*/ 112 w 1847"/>
                <a:gd name="T5" fmla="*/ 757 h 1514"/>
                <a:gd name="T6" fmla="*/ 1127 w 1847"/>
                <a:gd name="T7" fmla="*/ 0 h 1514"/>
                <a:gd name="T8" fmla="*/ 1735 w 1847"/>
                <a:gd name="T9" fmla="*/ 757 h 1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7" h="1514">
                  <a:moveTo>
                    <a:pt x="1735" y="757"/>
                  </a:moveTo>
                  <a:cubicBezTo>
                    <a:pt x="1623" y="1175"/>
                    <a:pt x="1169" y="1514"/>
                    <a:pt x="721" y="1514"/>
                  </a:cubicBezTo>
                  <a:cubicBezTo>
                    <a:pt x="273" y="1514"/>
                    <a:pt x="0" y="1175"/>
                    <a:pt x="112" y="757"/>
                  </a:cubicBezTo>
                  <a:cubicBezTo>
                    <a:pt x="224" y="339"/>
                    <a:pt x="679" y="0"/>
                    <a:pt x="1127" y="0"/>
                  </a:cubicBezTo>
                  <a:cubicBezTo>
                    <a:pt x="1575" y="0"/>
                    <a:pt x="1847" y="339"/>
                    <a:pt x="1735" y="757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47" name="îš1íḍè">
              <a:extLst>
                <a:ext uri="{FF2B5EF4-FFF2-40B4-BE49-F238E27FC236}">
                  <a16:creationId xmlns:a16="http://schemas.microsoft.com/office/drawing/2014/main" id="{8B7F06B5-2AD9-48EE-BE64-1A56ADA8EDFB}"/>
                </a:ext>
              </a:extLst>
            </p:cNvPr>
            <p:cNvSpPr/>
            <p:nvPr/>
          </p:nvSpPr>
          <p:spPr bwMode="auto">
            <a:xfrm>
              <a:off x="7340904" y="2353674"/>
              <a:ext cx="3552011" cy="2913228"/>
            </a:xfrm>
            <a:custGeom>
              <a:avLst/>
              <a:gdLst>
                <a:gd name="T0" fmla="*/ 1735 w 1847"/>
                <a:gd name="T1" fmla="*/ 757 h 1514"/>
                <a:gd name="T2" fmla="*/ 721 w 1847"/>
                <a:gd name="T3" fmla="*/ 1514 h 1514"/>
                <a:gd name="T4" fmla="*/ 112 w 1847"/>
                <a:gd name="T5" fmla="*/ 757 h 1514"/>
                <a:gd name="T6" fmla="*/ 1126 w 1847"/>
                <a:gd name="T7" fmla="*/ 0 h 1514"/>
                <a:gd name="T8" fmla="*/ 1735 w 1847"/>
                <a:gd name="T9" fmla="*/ 757 h 1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7" h="1514">
                  <a:moveTo>
                    <a:pt x="1735" y="757"/>
                  </a:moveTo>
                  <a:cubicBezTo>
                    <a:pt x="1623" y="1175"/>
                    <a:pt x="1169" y="1514"/>
                    <a:pt x="721" y="1514"/>
                  </a:cubicBezTo>
                  <a:cubicBezTo>
                    <a:pt x="273" y="1514"/>
                    <a:pt x="0" y="1175"/>
                    <a:pt x="112" y="757"/>
                  </a:cubicBezTo>
                  <a:cubicBezTo>
                    <a:pt x="224" y="339"/>
                    <a:pt x="678" y="0"/>
                    <a:pt x="1126" y="0"/>
                  </a:cubicBezTo>
                  <a:cubicBezTo>
                    <a:pt x="1574" y="0"/>
                    <a:pt x="1847" y="339"/>
                    <a:pt x="1735" y="757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48" name="íṧ1îdé">
              <a:extLst>
                <a:ext uri="{FF2B5EF4-FFF2-40B4-BE49-F238E27FC236}">
                  <a16:creationId xmlns:a16="http://schemas.microsoft.com/office/drawing/2014/main" id="{B2342B16-3100-472A-A1B4-E4B4971CD340}"/>
                </a:ext>
              </a:extLst>
            </p:cNvPr>
            <p:cNvSpPr/>
            <p:nvPr/>
          </p:nvSpPr>
          <p:spPr bwMode="auto">
            <a:xfrm>
              <a:off x="7294584" y="2295962"/>
              <a:ext cx="3552011" cy="2913228"/>
            </a:xfrm>
            <a:custGeom>
              <a:avLst/>
              <a:gdLst>
                <a:gd name="T0" fmla="*/ 1735 w 1847"/>
                <a:gd name="T1" fmla="*/ 757 h 1514"/>
                <a:gd name="T2" fmla="*/ 721 w 1847"/>
                <a:gd name="T3" fmla="*/ 1514 h 1514"/>
                <a:gd name="T4" fmla="*/ 112 w 1847"/>
                <a:gd name="T5" fmla="*/ 757 h 1514"/>
                <a:gd name="T6" fmla="*/ 1126 w 1847"/>
                <a:gd name="T7" fmla="*/ 0 h 1514"/>
                <a:gd name="T8" fmla="*/ 1735 w 1847"/>
                <a:gd name="T9" fmla="*/ 757 h 1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7" h="1514">
                  <a:moveTo>
                    <a:pt x="1735" y="757"/>
                  </a:moveTo>
                  <a:cubicBezTo>
                    <a:pt x="1623" y="1175"/>
                    <a:pt x="1169" y="1514"/>
                    <a:pt x="721" y="1514"/>
                  </a:cubicBezTo>
                  <a:cubicBezTo>
                    <a:pt x="273" y="1514"/>
                    <a:pt x="0" y="1175"/>
                    <a:pt x="112" y="757"/>
                  </a:cubicBezTo>
                  <a:cubicBezTo>
                    <a:pt x="224" y="339"/>
                    <a:pt x="678" y="0"/>
                    <a:pt x="1126" y="0"/>
                  </a:cubicBezTo>
                  <a:cubicBezTo>
                    <a:pt x="1574" y="0"/>
                    <a:pt x="1847" y="339"/>
                    <a:pt x="1735" y="757"/>
                  </a:cubicBezTo>
                  <a:close/>
                </a:path>
              </a:pathLst>
            </a:custGeom>
            <a:gradFill>
              <a:gsLst>
                <a:gs pos="0">
                  <a:srgbClr val="05B0EF"/>
                </a:gs>
                <a:gs pos="99000">
                  <a:srgbClr val="002672"/>
                </a:gs>
              </a:gsLst>
              <a:lin ang="5400000" scaled="1"/>
            </a:gra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86" name="íṥlïḓè">
              <a:extLst>
                <a:ext uri="{FF2B5EF4-FFF2-40B4-BE49-F238E27FC236}">
                  <a16:creationId xmlns:a16="http://schemas.microsoft.com/office/drawing/2014/main" id="{611C5A31-557A-441B-8C29-B888B2ABA18A}"/>
                </a:ext>
              </a:extLst>
            </p:cNvPr>
            <p:cNvSpPr/>
            <p:nvPr/>
          </p:nvSpPr>
          <p:spPr bwMode="auto">
            <a:xfrm>
              <a:off x="7631013" y="2572328"/>
              <a:ext cx="2879153" cy="2361308"/>
            </a:xfrm>
            <a:custGeom>
              <a:avLst/>
              <a:gdLst>
                <a:gd name="T0" fmla="*/ 1406 w 1497"/>
                <a:gd name="T1" fmla="*/ 613 h 1227"/>
                <a:gd name="T2" fmla="*/ 584 w 1497"/>
                <a:gd name="T3" fmla="*/ 1227 h 1227"/>
                <a:gd name="T4" fmla="*/ 91 w 1497"/>
                <a:gd name="T5" fmla="*/ 613 h 1227"/>
                <a:gd name="T6" fmla="*/ 913 w 1497"/>
                <a:gd name="T7" fmla="*/ 0 h 1227"/>
                <a:gd name="T8" fmla="*/ 1406 w 1497"/>
                <a:gd name="T9" fmla="*/ 613 h 1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97" h="1227">
                  <a:moveTo>
                    <a:pt x="1406" y="613"/>
                  </a:moveTo>
                  <a:cubicBezTo>
                    <a:pt x="1315" y="952"/>
                    <a:pt x="947" y="1227"/>
                    <a:pt x="584" y="1227"/>
                  </a:cubicBezTo>
                  <a:cubicBezTo>
                    <a:pt x="221" y="1227"/>
                    <a:pt x="0" y="952"/>
                    <a:pt x="91" y="613"/>
                  </a:cubicBezTo>
                  <a:cubicBezTo>
                    <a:pt x="182" y="274"/>
                    <a:pt x="550" y="0"/>
                    <a:pt x="913" y="0"/>
                  </a:cubicBezTo>
                  <a:cubicBezTo>
                    <a:pt x="1276" y="0"/>
                    <a:pt x="1497" y="274"/>
                    <a:pt x="1406" y="613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87" name="íṧḻïďè">
              <a:extLst>
                <a:ext uri="{FF2B5EF4-FFF2-40B4-BE49-F238E27FC236}">
                  <a16:creationId xmlns:a16="http://schemas.microsoft.com/office/drawing/2014/main" id="{71063B41-EF97-4308-81C4-22F60C4CE247}"/>
                </a:ext>
              </a:extLst>
            </p:cNvPr>
            <p:cNvSpPr/>
            <p:nvPr/>
          </p:nvSpPr>
          <p:spPr bwMode="auto">
            <a:xfrm>
              <a:off x="7819544" y="2726769"/>
              <a:ext cx="2502092" cy="2050802"/>
            </a:xfrm>
            <a:custGeom>
              <a:avLst/>
              <a:gdLst>
                <a:gd name="T0" fmla="*/ 1222 w 1301"/>
                <a:gd name="T1" fmla="*/ 533 h 1066"/>
                <a:gd name="T2" fmla="*/ 508 w 1301"/>
                <a:gd name="T3" fmla="*/ 1066 h 1066"/>
                <a:gd name="T4" fmla="*/ 79 w 1301"/>
                <a:gd name="T5" fmla="*/ 533 h 1066"/>
                <a:gd name="T6" fmla="*/ 793 w 1301"/>
                <a:gd name="T7" fmla="*/ 0 h 1066"/>
                <a:gd name="T8" fmla="*/ 1222 w 1301"/>
                <a:gd name="T9" fmla="*/ 533 h 10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1" h="1066">
                  <a:moveTo>
                    <a:pt x="1222" y="533"/>
                  </a:moveTo>
                  <a:cubicBezTo>
                    <a:pt x="1143" y="828"/>
                    <a:pt x="823" y="1066"/>
                    <a:pt x="508" y="1066"/>
                  </a:cubicBezTo>
                  <a:cubicBezTo>
                    <a:pt x="192" y="1066"/>
                    <a:pt x="0" y="828"/>
                    <a:pt x="79" y="533"/>
                  </a:cubicBezTo>
                  <a:cubicBezTo>
                    <a:pt x="158" y="239"/>
                    <a:pt x="478" y="0"/>
                    <a:pt x="793" y="0"/>
                  </a:cubicBezTo>
                  <a:cubicBezTo>
                    <a:pt x="1109" y="0"/>
                    <a:pt x="1301" y="239"/>
                    <a:pt x="1222" y="533"/>
                  </a:cubicBezTo>
                  <a:close/>
                </a:path>
              </a:pathLst>
            </a:custGeom>
            <a:gradFill>
              <a:gsLst>
                <a:gs pos="0">
                  <a:srgbClr val="05B0EF"/>
                </a:gs>
                <a:gs pos="99000">
                  <a:srgbClr val="002672"/>
                </a:gs>
              </a:gsLst>
              <a:lin ang="5400000" scaled="1"/>
            </a:gra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88" name="iSḷïḋê">
              <a:extLst>
                <a:ext uri="{FF2B5EF4-FFF2-40B4-BE49-F238E27FC236}">
                  <a16:creationId xmlns:a16="http://schemas.microsoft.com/office/drawing/2014/main" id="{1B9E185E-7C3B-45F2-A0A1-9F5B70300514}"/>
                </a:ext>
              </a:extLst>
            </p:cNvPr>
            <p:cNvSpPr/>
            <p:nvPr/>
          </p:nvSpPr>
          <p:spPr bwMode="auto">
            <a:xfrm>
              <a:off x="8078773" y="2936482"/>
              <a:ext cx="1982820" cy="1631375"/>
            </a:xfrm>
            <a:custGeom>
              <a:avLst/>
              <a:gdLst>
                <a:gd name="T0" fmla="*/ 968 w 1031"/>
                <a:gd name="T1" fmla="*/ 424 h 848"/>
                <a:gd name="T2" fmla="*/ 402 w 1031"/>
                <a:gd name="T3" fmla="*/ 848 h 848"/>
                <a:gd name="T4" fmla="*/ 63 w 1031"/>
                <a:gd name="T5" fmla="*/ 424 h 848"/>
                <a:gd name="T6" fmla="*/ 629 w 1031"/>
                <a:gd name="T7" fmla="*/ 0 h 848"/>
                <a:gd name="T8" fmla="*/ 968 w 1031"/>
                <a:gd name="T9" fmla="*/ 424 h 8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31" h="848">
                  <a:moveTo>
                    <a:pt x="968" y="424"/>
                  </a:moveTo>
                  <a:cubicBezTo>
                    <a:pt x="905" y="658"/>
                    <a:pt x="652" y="848"/>
                    <a:pt x="402" y="848"/>
                  </a:cubicBezTo>
                  <a:cubicBezTo>
                    <a:pt x="152" y="848"/>
                    <a:pt x="0" y="658"/>
                    <a:pt x="63" y="424"/>
                  </a:cubicBezTo>
                  <a:cubicBezTo>
                    <a:pt x="126" y="190"/>
                    <a:pt x="379" y="0"/>
                    <a:pt x="629" y="0"/>
                  </a:cubicBezTo>
                  <a:cubicBezTo>
                    <a:pt x="879" y="0"/>
                    <a:pt x="1031" y="190"/>
                    <a:pt x="968" y="424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89" name="iṣľíḋe">
              <a:extLst>
                <a:ext uri="{FF2B5EF4-FFF2-40B4-BE49-F238E27FC236}">
                  <a16:creationId xmlns:a16="http://schemas.microsoft.com/office/drawing/2014/main" id="{5B1D2AF7-87A1-4F21-9975-AC5E894CC731}"/>
                </a:ext>
              </a:extLst>
            </p:cNvPr>
            <p:cNvSpPr/>
            <p:nvPr/>
          </p:nvSpPr>
          <p:spPr bwMode="auto">
            <a:xfrm>
              <a:off x="8292495" y="3107992"/>
              <a:ext cx="1556189" cy="1289169"/>
            </a:xfrm>
            <a:custGeom>
              <a:avLst/>
              <a:gdLst>
                <a:gd name="T0" fmla="*/ 759 w 809"/>
                <a:gd name="T1" fmla="*/ 335 h 670"/>
                <a:gd name="T2" fmla="*/ 315 w 809"/>
                <a:gd name="T3" fmla="*/ 670 h 670"/>
                <a:gd name="T4" fmla="*/ 50 w 809"/>
                <a:gd name="T5" fmla="*/ 335 h 670"/>
                <a:gd name="T6" fmla="*/ 494 w 809"/>
                <a:gd name="T7" fmla="*/ 0 h 670"/>
                <a:gd name="T8" fmla="*/ 759 w 809"/>
                <a:gd name="T9" fmla="*/ 335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9" h="670">
                  <a:moveTo>
                    <a:pt x="759" y="335"/>
                  </a:moveTo>
                  <a:cubicBezTo>
                    <a:pt x="710" y="520"/>
                    <a:pt x="511" y="670"/>
                    <a:pt x="315" y="670"/>
                  </a:cubicBezTo>
                  <a:cubicBezTo>
                    <a:pt x="119" y="670"/>
                    <a:pt x="0" y="520"/>
                    <a:pt x="50" y="335"/>
                  </a:cubicBezTo>
                  <a:cubicBezTo>
                    <a:pt x="99" y="150"/>
                    <a:pt x="298" y="0"/>
                    <a:pt x="494" y="0"/>
                  </a:cubicBezTo>
                  <a:cubicBezTo>
                    <a:pt x="690" y="0"/>
                    <a:pt x="809" y="150"/>
                    <a:pt x="759" y="335"/>
                  </a:cubicBezTo>
                  <a:close/>
                </a:path>
              </a:pathLst>
            </a:custGeom>
            <a:gradFill>
              <a:gsLst>
                <a:gs pos="0">
                  <a:srgbClr val="05B0EF"/>
                </a:gs>
                <a:gs pos="99000">
                  <a:srgbClr val="002672"/>
                </a:gs>
              </a:gsLst>
              <a:lin ang="5400000" scaled="1"/>
            </a:gra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90" name="iṩlíḓé">
              <a:extLst>
                <a:ext uri="{FF2B5EF4-FFF2-40B4-BE49-F238E27FC236}">
                  <a16:creationId xmlns:a16="http://schemas.microsoft.com/office/drawing/2014/main" id="{BB937508-54AD-4CF2-AFD7-F2E4B6A8CED8}"/>
                </a:ext>
              </a:extLst>
            </p:cNvPr>
            <p:cNvSpPr/>
            <p:nvPr/>
          </p:nvSpPr>
          <p:spPr bwMode="auto">
            <a:xfrm>
              <a:off x="8502154" y="3275437"/>
              <a:ext cx="1136871" cy="954277"/>
            </a:xfrm>
            <a:custGeom>
              <a:avLst/>
              <a:gdLst>
                <a:gd name="T0" fmla="*/ 555 w 591"/>
                <a:gd name="T1" fmla="*/ 248 h 496"/>
                <a:gd name="T2" fmla="*/ 229 w 591"/>
                <a:gd name="T3" fmla="*/ 496 h 496"/>
                <a:gd name="T4" fmla="*/ 36 w 591"/>
                <a:gd name="T5" fmla="*/ 248 h 496"/>
                <a:gd name="T6" fmla="*/ 362 w 591"/>
                <a:gd name="T7" fmla="*/ 0 h 496"/>
                <a:gd name="T8" fmla="*/ 555 w 591"/>
                <a:gd name="T9" fmla="*/ 248 h 4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1" h="496">
                  <a:moveTo>
                    <a:pt x="555" y="248"/>
                  </a:moveTo>
                  <a:cubicBezTo>
                    <a:pt x="518" y="385"/>
                    <a:pt x="372" y="496"/>
                    <a:pt x="229" y="496"/>
                  </a:cubicBezTo>
                  <a:cubicBezTo>
                    <a:pt x="86" y="496"/>
                    <a:pt x="0" y="385"/>
                    <a:pt x="36" y="248"/>
                  </a:cubicBezTo>
                  <a:cubicBezTo>
                    <a:pt x="73" y="111"/>
                    <a:pt x="219" y="0"/>
                    <a:pt x="362" y="0"/>
                  </a:cubicBezTo>
                  <a:cubicBezTo>
                    <a:pt x="505" y="0"/>
                    <a:pt x="591" y="111"/>
                    <a:pt x="555" y="248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91" name="iṥ1íḍé">
              <a:extLst>
                <a:ext uri="{FF2B5EF4-FFF2-40B4-BE49-F238E27FC236}">
                  <a16:creationId xmlns:a16="http://schemas.microsoft.com/office/drawing/2014/main" id="{D6F64AF4-7E01-4BD3-A9CD-B8F420AC524A}"/>
                </a:ext>
              </a:extLst>
            </p:cNvPr>
            <p:cNvSpPr/>
            <p:nvPr/>
          </p:nvSpPr>
          <p:spPr bwMode="auto">
            <a:xfrm>
              <a:off x="8797952" y="3529044"/>
              <a:ext cx="546901" cy="448689"/>
            </a:xfrm>
            <a:custGeom>
              <a:avLst/>
              <a:gdLst>
                <a:gd name="T0" fmla="*/ 266 w 284"/>
                <a:gd name="T1" fmla="*/ 116 h 233"/>
                <a:gd name="T2" fmla="*/ 110 w 284"/>
                <a:gd name="T3" fmla="*/ 233 h 233"/>
                <a:gd name="T4" fmla="*/ 17 w 284"/>
                <a:gd name="T5" fmla="*/ 116 h 233"/>
                <a:gd name="T6" fmla="*/ 173 w 284"/>
                <a:gd name="T7" fmla="*/ 0 h 233"/>
                <a:gd name="T8" fmla="*/ 266 w 284"/>
                <a:gd name="T9" fmla="*/ 116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4" h="233">
                  <a:moveTo>
                    <a:pt x="266" y="116"/>
                  </a:moveTo>
                  <a:cubicBezTo>
                    <a:pt x="249" y="180"/>
                    <a:pt x="179" y="233"/>
                    <a:pt x="110" y="233"/>
                  </a:cubicBezTo>
                  <a:cubicBezTo>
                    <a:pt x="41" y="233"/>
                    <a:pt x="0" y="180"/>
                    <a:pt x="17" y="116"/>
                  </a:cubicBezTo>
                  <a:cubicBezTo>
                    <a:pt x="34" y="52"/>
                    <a:pt x="104" y="0"/>
                    <a:pt x="173" y="0"/>
                  </a:cubicBezTo>
                  <a:cubicBezTo>
                    <a:pt x="242" y="0"/>
                    <a:pt x="284" y="52"/>
                    <a:pt x="266" y="116"/>
                  </a:cubicBezTo>
                  <a:close/>
                </a:path>
              </a:pathLst>
            </a:custGeom>
            <a:gradFill>
              <a:gsLst>
                <a:gs pos="0">
                  <a:srgbClr val="05B0EF"/>
                </a:gs>
                <a:gs pos="99000">
                  <a:srgbClr val="002672"/>
                </a:gs>
              </a:gsLst>
              <a:lin ang="5400000" scaled="1"/>
            </a:gradFill>
            <a:ln>
              <a:noFill/>
            </a:ln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92" name="ïś1ïḑe">
              <a:extLst>
                <a:ext uri="{FF2B5EF4-FFF2-40B4-BE49-F238E27FC236}">
                  <a16:creationId xmlns:a16="http://schemas.microsoft.com/office/drawing/2014/main" id="{ED4C3ABB-6079-457B-8A14-00CF511FDFE4}"/>
                </a:ext>
              </a:extLst>
            </p:cNvPr>
            <p:cNvSpPr/>
            <p:nvPr/>
          </p:nvSpPr>
          <p:spPr bwMode="auto">
            <a:xfrm>
              <a:off x="8732269" y="3420602"/>
              <a:ext cx="166760" cy="172730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ffectLst/>
            <a:extLst>
              <a:ext uri="{91240B29-F687-4f45-9708-019B960494DF}">
                <a14:hiddenLine xmlns:a16="http://schemas.microsoft.com/office/drawing/2014/main"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>
              <a:normAutofit fontScale="25000" lnSpcReduction="20000"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93" name="îṧḻîḋè">
              <a:extLst>
                <a:ext uri="{FF2B5EF4-FFF2-40B4-BE49-F238E27FC236}">
                  <a16:creationId xmlns:a16="http://schemas.microsoft.com/office/drawing/2014/main" id="{96C3355C-D57B-4AA2-8F4C-4D027ECB1CD9}"/>
                </a:ext>
              </a:extLst>
            </p:cNvPr>
            <p:cNvSpPr/>
            <p:nvPr/>
          </p:nvSpPr>
          <p:spPr bwMode="auto">
            <a:xfrm>
              <a:off x="8353039" y="3010791"/>
              <a:ext cx="417323" cy="481782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6="http://schemas.microsoft.com/office/drawing/2014/main"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94" name="îṥļiḋè">
              <a:extLst>
                <a:ext uri="{FF2B5EF4-FFF2-40B4-BE49-F238E27FC236}">
                  <a16:creationId xmlns:a16="http://schemas.microsoft.com/office/drawing/2014/main" id="{F1280DA0-1884-45A8-9B1E-11A0FD2D53FA}"/>
                </a:ext>
              </a:extLst>
            </p:cNvPr>
            <p:cNvSpPr/>
            <p:nvPr/>
          </p:nvSpPr>
          <p:spPr bwMode="auto">
            <a:xfrm>
              <a:off x="8344573" y="3003170"/>
              <a:ext cx="116816" cy="186278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ffectLst/>
            <a:extLst>
              <a:ext uri="{91240B29-F687-4f45-9708-019B960494DF}">
                <a14:hiddenLine xmlns:a16="http://schemas.microsoft.com/office/drawing/2014/main"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>
              <a:normAutofit fontScale="32500" lnSpcReduction="20000"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95" name="işliḓè">
              <a:extLst>
                <a:ext uri="{FF2B5EF4-FFF2-40B4-BE49-F238E27FC236}">
                  <a16:creationId xmlns:a16="http://schemas.microsoft.com/office/drawing/2014/main" id="{4453817A-D969-4F10-B765-74516722BD4F}"/>
                </a:ext>
              </a:extLst>
            </p:cNvPr>
            <p:cNvSpPr/>
            <p:nvPr/>
          </p:nvSpPr>
          <p:spPr bwMode="auto">
            <a:xfrm>
              <a:off x="7258518" y="2278381"/>
              <a:ext cx="402086" cy="345460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txBody>
            <a:bodyPr wrap="square" lIns="91440" tIns="45720" rIns="91440" bIns="45720" anchor="ctr">
              <a:normAutofit fontScale="92500" lnSpcReduction="20000"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96" name="iš1íďè">
              <a:extLst>
                <a:ext uri="{FF2B5EF4-FFF2-40B4-BE49-F238E27FC236}">
                  <a16:creationId xmlns:a16="http://schemas.microsoft.com/office/drawing/2014/main" id="{7A39FCEF-56CA-4F15-8BD1-0A6FCF92B008}"/>
                </a:ext>
              </a:extLst>
            </p:cNvPr>
            <p:cNvSpPr/>
            <p:nvPr/>
          </p:nvSpPr>
          <p:spPr bwMode="auto">
            <a:xfrm>
              <a:off x="7555638" y="1960861"/>
              <a:ext cx="148983" cy="389490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txBody>
            <a:bodyPr wrap="square" lIns="91440" tIns="45720" rIns="91440" bIns="45720" anchor="ctr">
              <a:normAutofit lnSpcReduction="10000"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97" name="iŝļiďê">
              <a:extLst>
                <a:ext uri="{FF2B5EF4-FFF2-40B4-BE49-F238E27FC236}">
                  <a16:creationId xmlns:a16="http://schemas.microsoft.com/office/drawing/2014/main" id="{29F21D4D-1D5C-4433-B9E2-545570E9D483}"/>
                </a:ext>
              </a:extLst>
            </p:cNvPr>
            <p:cNvSpPr/>
            <p:nvPr/>
          </p:nvSpPr>
          <p:spPr bwMode="auto">
            <a:xfrm>
              <a:off x="7372795" y="2322409"/>
              <a:ext cx="428327" cy="519884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98" name="ï$1íďè">
              <a:extLst>
                <a:ext uri="{FF2B5EF4-FFF2-40B4-BE49-F238E27FC236}">
                  <a16:creationId xmlns:a16="http://schemas.microsoft.com/office/drawing/2014/main" id="{C63C886E-D8D0-49A5-A898-AD83B0F49A5B}"/>
                </a:ext>
              </a:extLst>
            </p:cNvPr>
            <p:cNvSpPr/>
            <p:nvPr/>
          </p:nvSpPr>
          <p:spPr bwMode="auto">
            <a:xfrm>
              <a:off x="7592038" y="1916832"/>
              <a:ext cx="407165" cy="568147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99" name="iṩlïḓe">
              <a:extLst>
                <a:ext uri="{FF2B5EF4-FFF2-40B4-BE49-F238E27FC236}">
                  <a16:creationId xmlns:a16="http://schemas.microsoft.com/office/drawing/2014/main" id="{250E35EE-7654-4466-8E1C-4417142BA6A4}"/>
                </a:ext>
              </a:extLst>
            </p:cNvPr>
            <p:cNvSpPr/>
            <p:nvPr/>
          </p:nvSpPr>
          <p:spPr bwMode="auto">
            <a:xfrm>
              <a:off x="7658065" y="2350351"/>
              <a:ext cx="766926" cy="787447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100" name="ïšlîdè">
              <a:extLst>
                <a:ext uri="{FF2B5EF4-FFF2-40B4-BE49-F238E27FC236}">
                  <a16:creationId xmlns:a16="http://schemas.microsoft.com/office/drawing/2014/main" id="{0192414D-2B1E-4EE8-A5EA-308E0072480A}"/>
                </a:ext>
              </a:extLst>
            </p:cNvPr>
            <p:cNvSpPr/>
            <p:nvPr/>
          </p:nvSpPr>
          <p:spPr bwMode="auto">
            <a:xfrm>
              <a:off x="9725588" y="3684360"/>
              <a:ext cx="160589" cy="166339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ffectLst/>
            <a:extLst>
              <a:ext uri="{91240B29-F687-4f45-9708-019B960494DF}">
                <a14:hiddenLine xmlns:a16="http://schemas.microsoft.com/office/drawing/2014/main"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>
              <a:normAutofit fontScale="25000" lnSpcReduction="20000"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101" name="íṣļîḓé">
              <a:extLst>
                <a:ext uri="{FF2B5EF4-FFF2-40B4-BE49-F238E27FC236}">
                  <a16:creationId xmlns:a16="http://schemas.microsoft.com/office/drawing/2014/main" id="{F8106386-0001-4815-B048-5970C3F55EAE}"/>
                </a:ext>
              </a:extLst>
            </p:cNvPr>
            <p:cNvSpPr/>
            <p:nvPr/>
          </p:nvSpPr>
          <p:spPr bwMode="auto">
            <a:xfrm>
              <a:off x="9360390" y="3289714"/>
              <a:ext cx="401880" cy="463955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6="http://schemas.microsoft.com/office/drawing/2014/main"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102" name="i$ḻîḍé">
              <a:extLst>
                <a:ext uri="{FF2B5EF4-FFF2-40B4-BE49-F238E27FC236}">
                  <a16:creationId xmlns:a16="http://schemas.microsoft.com/office/drawing/2014/main" id="{C323206A-B1AE-405F-AE8A-8D9A985F8ECB}"/>
                </a:ext>
              </a:extLst>
            </p:cNvPr>
            <p:cNvSpPr/>
            <p:nvPr/>
          </p:nvSpPr>
          <p:spPr bwMode="auto">
            <a:xfrm>
              <a:off x="9352238" y="3282376"/>
              <a:ext cx="112494" cy="179385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ffectLst/>
            <a:extLst>
              <a:ext uri="{91240B29-F687-4f45-9708-019B960494DF}">
                <a14:hiddenLine xmlns:a16="http://schemas.microsoft.com/office/drawing/2014/main"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>
              <a:normAutofit fontScale="32500" lnSpcReduction="20000"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103" name="ïṡļîḍe">
              <a:extLst>
                <a:ext uri="{FF2B5EF4-FFF2-40B4-BE49-F238E27FC236}">
                  <a16:creationId xmlns:a16="http://schemas.microsoft.com/office/drawing/2014/main" id="{ECCDAF8E-C72B-474B-B7E1-FB1A3E27CD2E}"/>
                </a:ext>
              </a:extLst>
            </p:cNvPr>
            <p:cNvSpPr/>
            <p:nvPr/>
          </p:nvSpPr>
          <p:spPr bwMode="auto">
            <a:xfrm>
              <a:off x="8306373" y="2584407"/>
              <a:ext cx="387207" cy="332677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txBody>
            <a:bodyPr wrap="square" lIns="91440" tIns="45720" rIns="91440" bIns="45720" anchor="ctr">
              <a:normAutofit fontScale="92500" lnSpcReduction="20000"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104" name="íš1ïde">
              <a:extLst>
                <a:ext uri="{FF2B5EF4-FFF2-40B4-BE49-F238E27FC236}">
                  <a16:creationId xmlns:a16="http://schemas.microsoft.com/office/drawing/2014/main" id="{6D98DAFC-6085-4F6C-A99A-CFF5EFC828A2}"/>
                </a:ext>
              </a:extLst>
            </p:cNvPr>
            <p:cNvSpPr/>
            <p:nvPr/>
          </p:nvSpPr>
          <p:spPr bwMode="auto">
            <a:xfrm>
              <a:off x="8592498" y="2278637"/>
              <a:ext cx="143471" cy="375077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ffectLst/>
          </p:spPr>
          <p:txBody>
            <a:bodyPr wrap="square" lIns="91440" tIns="45720" rIns="91440" bIns="45720" anchor="ctr">
              <a:normAutofit lnSpcReduction="10000"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105" name="iś1ïḍê">
              <a:extLst>
                <a:ext uri="{FF2B5EF4-FFF2-40B4-BE49-F238E27FC236}">
                  <a16:creationId xmlns:a16="http://schemas.microsoft.com/office/drawing/2014/main" id="{82E09249-747D-429A-B510-B7EB79D73930}"/>
                </a:ext>
              </a:extLst>
            </p:cNvPr>
            <p:cNvSpPr/>
            <p:nvPr/>
          </p:nvSpPr>
          <p:spPr bwMode="auto">
            <a:xfrm>
              <a:off x="8416421" y="2626806"/>
              <a:ext cx="412477" cy="500646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106" name="ïṥļiḓè">
              <a:extLst>
                <a:ext uri="{FF2B5EF4-FFF2-40B4-BE49-F238E27FC236}">
                  <a16:creationId xmlns:a16="http://schemas.microsoft.com/office/drawing/2014/main" id="{191CCCA8-AE70-47BB-A8CF-257A1CE332F6}"/>
                </a:ext>
              </a:extLst>
            </p:cNvPr>
            <p:cNvSpPr/>
            <p:nvPr/>
          </p:nvSpPr>
          <p:spPr bwMode="auto">
            <a:xfrm>
              <a:off x="8627550" y="2236236"/>
              <a:ext cx="392098" cy="547123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107" name="íSľíḋé">
              <a:extLst>
                <a:ext uri="{FF2B5EF4-FFF2-40B4-BE49-F238E27FC236}">
                  <a16:creationId xmlns:a16="http://schemas.microsoft.com/office/drawing/2014/main" id="{664B158A-C57C-45C7-B0E9-76DF1A64D16E}"/>
                </a:ext>
              </a:extLst>
            </p:cNvPr>
            <p:cNvSpPr/>
            <p:nvPr/>
          </p:nvSpPr>
          <p:spPr bwMode="auto">
            <a:xfrm>
              <a:off x="8691135" y="2653714"/>
              <a:ext cx="738546" cy="758308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108" name="îṡ1îdè">
              <a:extLst>
                <a:ext uri="{FF2B5EF4-FFF2-40B4-BE49-F238E27FC236}">
                  <a16:creationId xmlns:a16="http://schemas.microsoft.com/office/drawing/2014/main" id="{7FBF95AA-2F6D-4A8A-9D97-02E25D18B312}"/>
                </a:ext>
              </a:extLst>
            </p:cNvPr>
            <p:cNvSpPr/>
            <p:nvPr/>
          </p:nvSpPr>
          <p:spPr bwMode="auto">
            <a:xfrm>
              <a:off x="8960103" y="4104624"/>
              <a:ext cx="158920" cy="164609"/>
            </a:xfrm>
            <a:custGeom>
              <a:avLst/>
              <a:gdLst>
                <a:gd name="T0" fmla="*/ 68 w 83"/>
                <a:gd name="T1" fmla="*/ 68 h 86"/>
                <a:gd name="T2" fmla="*/ 34 w 83"/>
                <a:gd name="T3" fmla="*/ 30 h 86"/>
                <a:gd name="T4" fmla="*/ 16 w 83"/>
                <a:gd name="T5" fmla="*/ 10 h 86"/>
                <a:gd name="T6" fmla="*/ 6 w 83"/>
                <a:gd name="T7" fmla="*/ 0 h 86"/>
                <a:gd name="T8" fmla="*/ 3 w 83"/>
                <a:gd name="T9" fmla="*/ 5 h 86"/>
                <a:gd name="T10" fmla="*/ 0 w 83"/>
                <a:gd name="T11" fmla="*/ 11 h 86"/>
                <a:gd name="T12" fmla="*/ 9 w 83"/>
                <a:gd name="T13" fmla="*/ 21 h 86"/>
                <a:gd name="T14" fmla="*/ 29 w 83"/>
                <a:gd name="T15" fmla="*/ 39 h 86"/>
                <a:gd name="T16" fmla="*/ 66 w 83"/>
                <a:gd name="T17" fmla="*/ 72 h 86"/>
                <a:gd name="T18" fmla="*/ 83 w 83"/>
                <a:gd name="T19" fmla="*/ 86 h 86"/>
                <a:gd name="T20" fmla="*/ 83 w 83"/>
                <a:gd name="T21" fmla="*/ 85 h 86"/>
                <a:gd name="T22" fmla="*/ 68 w 83"/>
                <a:gd name="T23" fmla="*/ 68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86">
                  <a:moveTo>
                    <a:pt x="68" y="68"/>
                  </a:moveTo>
                  <a:cubicBezTo>
                    <a:pt x="59" y="57"/>
                    <a:pt x="46" y="44"/>
                    <a:pt x="34" y="30"/>
                  </a:cubicBezTo>
                  <a:cubicBezTo>
                    <a:pt x="28" y="23"/>
                    <a:pt x="22" y="16"/>
                    <a:pt x="16" y="10"/>
                  </a:cubicBezTo>
                  <a:cubicBezTo>
                    <a:pt x="13" y="6"/>
                    <a:pt x="9" y="3"/>
                    <a:pt x="6" y="0"/>
                  </a:cubicBezTo>
                  <a:cubicBezTo>
                    <a:pt x="5" y="2"/>
                    <a:pt x="4" y="4"/>
                    <a:pt x="3" y="5"/>
                  </a:cubicBezTo>
                  <a:cubicBezTo>
                    <a:pt x="2" y="7"/>
                    <a:pt x="1" y="9"/>
                    <a:pt x="0" y="11"/>
                  </a:cubicBezTo>
                  <a:cubicBezTo>
                    <a:pt x="3" y="14"/>
                    <a:pt x="6" y="18"/>
                    <a:pt x="9" y="21"/>
                  </a:cubicBezTo>
                  <a:cubicBezTo>
                    <a:pt x="15" y="27"/>
                    <a:pt x="22" y="33"/>
                    <a:pt x="29" y="39"/>
                  </a:cubicBezTo>
                  <a:cubicBezTo>
                    <a:pt x="42" y="51"/>
                    <a:pt x="56" y="63"/>
                    <a:pt x="66" y="72"/>
                  </a:cubicBezTo>
                  <a:cubicBezTo>
                    <a:pt x="76" y="81"/>
                    <a:pt x="83" y="86"/>
                    <a:pt x="83" y="86"/>
                  </a:cubicBezTo>
                  <a:cubicBezTo>
                    <a:pt x="83" y="85"/>
                    <a:pt x="83" y="85"/>
                    <a:pt x="83" y="85"/>
                  </a:cubicBezTo>
                  <a:cubicBezTo>
                    <a:pt x="83" y="85"/>
                    <a:pt x="77" y="78"/>
                    <a:pt x="68" y="68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ffectLst/>
            <a:extLst>
              <a:ext uri="{91240B29-F687-4f45-9708-019B960494DF}">
                <a14:hiddenLine xmlns:a16="http://schemas.microsoft.com/office/drawing/2014/main"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>
              <a:normAutofit fontScale="25000" lnSpcReduction="20000"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109" name="îśļiḋè">
              <a:extLst>
                <a:ext uri="{FF2B5EF4-FFF2-40B4-BE49-F238E27FC236}">
                  <a16:creationId xmlns:a16="http://schemas.microsoft.com/office/drawing/2014/main" id="{D3459817-5ACE-4D5B-953B-2ED22F2A9FC0}"/>
                </a:ext>
              </a:extLst>
            </p:cNvPr>
            <p:cNvSpPr/>
            <p:nvPr/>
          </p:nvSpPr>
          <p:spPr bwMode="auto">
            <a:xfrm>
              <a:off x="8598703" y="3714080"/>
              <a:ext cx="397702" cy="459131"/>
            </a:xfrm>
            <a:custGeom>
              <a:avLst/>
              <a:gdLst>
                <a:gd name="T0" fmla="*/ 204 w 208"/>
                <a:gd name="T1" fmla="*/ 156 h 240"/>
                <a:gd name="T2" fmla="*/ 48 w 208"/>
                <a:gd name="T3" fmla="*/ 0 h 240"/>
                <a:gd name="T4" fmla="*/ 48 w 208"/>
                <a:gd name="T5" fmla="*/ 0 h 240"/>
                <a:gd name="T6" fmla="*/ 35 w 208"/>
                <a:gd name="T7" fmla="*/ 53 h 240"/>
                <a:gd name="T8" fmla="*/ 0 w 208"/>
                <a:gd name="T9" fmla="*/ 84 h 240"/>
                <a:gd name="T10" fmla="*/ 156 w 208"/>
                <a:gd name="T11" fmla="*/ 240 h 240"/>
                <a:gd name="T12" fmla="*/ 189 w 208"/>
                <a:gd name="T13" fmla="*/ 215 h 240"/>
                <a:gd name="T14" fmla="*/ 192 w 208"/>
                <a:gd name="T15" fmla="*/ 209 h 240"/>
                <a:gd name="T16" fmla="*/ 195 w 208"/>
                <a:gd name="T17" fmla="*/ 204 h 240"/>
                <a:gd name="T18" fmla="*/ 204 w 208"/>
                <a:gd name="T19" fmla="*/ 156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8" h="240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9"/>
                    <a:pt x="0" y="84"/>
                  </a:cubicBezTo>
                  <a:cubicBezTo>
                    <a:pt x="156" y="240"/>
                    <a:pt x="156" y="240"/>
                    <a:pt x="156" y="240"/>
                  </a:cubicBezTo>
                  <a:cubicBezTo>
                    <a:pt x="156" y="240"/>
                    <a:pt x="173" y="237"/>
                    <a:pt x="189" y="215"/>
                  </a:cubicBezTo>
                  <a:cubicBezTo>
                    <a:pt x="190" y="213"/>
                    <a:pt x="191" y="211"/>
                    <a:pt x="192" y="209"/>
                  </a:cubicBezTo>
                  <a:cubicBezTo>
                    <a:pt x="193" y="208"/>
                    <a:pt x="194" y="206"/>
                    <a:pt x="195" y="204"/>
                  </a:cubicBezTo>
                  <a:cubicBezTo>
                    <a:pt x="208" y="179"/>
                    <a:pt x="204" y="156"/>
                    <a:pt x="204" y="15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6="http://schemas.microsoft.com/office/drawing/2014/main"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110" name="íṥľíḑè">
              <a:extLst>
                <a:ext uri="{FF2B5EF4-FFF2-40B4-BE49-F238E27FC236}">
                  <a16:creationId xmlns:a16="http://schemas.microsoft.com/office/drawing/2014/main" id="{9172846B-699D-44F9-88B0-8FDB06D66E63}"/>
                </a:ext>
              </a:extLst>
            </p:cNvPr>
            <p:cNvSpPr/>
            <p:nvPr/>
          </p:nvSpPr>
          <p:spPr bwMode="auto">
            <a:xfrm>
              <a:off x="8590636" y="3706818"/>
              <a:ext cx="111325" cy="177520"/>
            </a:xfrm>
            <a:custGeom>
              <a:avLst/>
              <a:gdLst>
                <a:gd name="T0" fmla="*/ 52 w 58"/>
                <a:gd name="T1" fmla="*/ 4 h 93"/>
                <a:gd name="T2" fmla="*/ 32 w 58"/>
                <a:gd name="T3" fmla="*/ 13 h 93"/>
                <a:gd name="T4" fmla="*/ 39 w 58"/>
                <a:gd name="T5" fmla="*/ 21 h 93"/>
                <a:gd name="T6" fmla="*/ 39 w 58"/>
                <a:gd name="T7" fmla="*/ 26 h 93"/>
                <a:gd name="T8" fmla="*/ 32 w 58"/>
                <a:gd name="T9" fmla="*/ 51 h 93"/>
                <a:gd name="T10" fmla="*/ 16 w 58"/>
                <a:gd name="T11" fmla="*/ 66 h 93"/>
                <a:gd name="T12" fmla="*/ 13 w 58"/>
                <a:gd name="T13" fmla="*/ 67 h 93"/>
                <a:gd name="T14" fmla="*/ 5 w 58"/>
                <a:gd name="T15" fmla="*/ 59 h 93"/>
                <a:gd name="T16" fmla="*/ 4 w 58"/>
                <a:gd name="T17" fmla="*/ 87 h 93"/>
                <a:gd name="T18" fmla="*/ 4 w 58"/>
                <a:gd name="T19" fmla="*/ 88 h 93"/>
                <a:gd name="T20" fmla="*/ 39 w 58"/>
                <a:gd name="T21" fmla="*/ 57 h 93"/>
                <a:gd name="T22" fmla="*/ 52 w 58"/>
                <a:gd name="T23" fmla="*/ 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3">
                  <a:moveTo>
                    <a:pt x="52" y="4"/>
                  </a:moveTo>
                  <a:cubicBezTo>
                    <a:pt x="48" y="0"/>
                    <a:pt x="40" y="4"/>
                    <a:pt x="32" y="13"/>
                  </a:cubicBezTo>
                  <a:cubicBezTo>
                    <a:pt x="37" y="18"/>
                    <a:pt x="39" y="21"/>
                    <a:pt x="39" y="21"/>
                  </a:cubicBezTo>
                  <a:cubicBezTo>
                    <a:pt x="39" y="21"/>
                    <a:pt x="40" y="23"/>
                    <a:pt x="39" y="26"/>
                  </a:cubicBezTo>
                  <a:cubicBezTo>
                    <a:pt x="39" y="31"/>
                    <a:pt x="38" y="40"/>
                    <a:pt x="32" y="51"/>
                  </a:cubicBezTo>
                  <a:cubicBezTo>
                    <a:pt x="25" y="61"/>
                    <a:pt x="20" y="65"/>
                    <a:pt x="16" y="66"/>
                  </a:cubicBezTo>
                  <a:cubicBezTo>
                    <a:pt x="14" y="67"/>
                    <a:pt x="13" y="67"/>
                    <a:pt x="13" y="67"/>
                  </a:cubicBezTo>
                  <a:cubicBezTo>
                    <a:pt x="13" y="67"/>
                    <a:pt x="10" y="64"/>
                    <a:pt x="5" y="59"/>
                  </a:cubicBezTo>
                  <a:cubicBezTo>
                    <a:pt x="1" y="72"/>
                    <a:pt x="0" y="83"/>
                    <a:pt x="4" y="87"/>
                  </a:cubicBezTo>
                  <a:cubicBezTo>
                    <a:pt x="4" y="88"/>
                    <a:pt x="4" y="88"/>
                    <a:pt x="4" y="88"/>
                  </a:cubicBezTo>
                  <a:cubicBezTo>
                    <a:pt x="11" y="93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solidFill>
              <a:srgbClr val="B1B1B1"/>
            </a:solidFill>
            <a:ln>
              <a:noFill/>
            </a:ln>
            <a:effectLst/>
            <a:extLst>
              <a:ext uri="{91240B29-F687-4f45-9708-019B960494DF}">
                <a14:hiddenLine xmlns:a16="http://schemas.microsoft.com/office/drawing/2014/main" xmlns:a14="http://schemas.microsoft.com/office/drawing/2010/main" xmlns:p14="http://schemas.microsoft.com/office/powerpoint/2010/main" xmlns:lc="http://schemas.openxmlformats.org/drawingml/2006/lockedCanvas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square" lIns="91440" tIns="45720" rIns="91440" bIns="45720" anchor="ctr">
              <a:normAutofit fontScale="32500" lnSpcReduction="20000"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111" name="î$ḷïḓê">
              <a:extLst>
                <a:ext uri="{FF2B5EF4-FFF2-40B4-BE49-F238E27FC236}">
                  <a16:creationId xmlns:a16="http://schemas.microsoft.com/office/drawing/2014/main" id="{7D5A30CD-78A2-41E0-B41C-67519AD7E732}"/>
                </a:ext>
              </a:extLst>
            </p:cNvPr>
            <p:cNvSpPr/>
            <p:nvPr/>
          </p:nvSpPr>
          <p:spPr bwMode="auto">
            <a:xfrm>
              <a:off x="7555642" y="3016104"/>
              <a:ext cx="383181" cy="329219"/>
            </a:xfrm>
            <a:custGeom>
              <a:avLst/>
              <a:gdLst>
                <a:gd name="T0" fmla="*/ 82 w 200"/>
                <a:gd name="T1" fmla="*/ 64 h 172"/>
                <a:gd name="T2" fmla="*/ 200 w 200"/>
                <a:gd name="T3" fmla="*/ 38 h 172"/>
                <a:gd name="T4" fmla="*/ 200 w 200"/>
                <a:gd name="T5" fmla="*/ 36 h 172"/>
                <a:gd name="T6" fmla="*/ 73 w 200"/>
                <a:gd name="T7" fmla="*/ 14 h 172"/>
                <a:gd name="T8" fmla="*/ 8 w 200"/>
                <a:gd name="T9" fmla="*/ 126 h 172"/>
                <a:gd name="T10" fmla="*/ 63 w 200"/>
                <a:gd name="T11" fmla="*/ 172 h 172"/>
                <a:gd name="T12" fmla="*/ 82 w 200"/>
                <a:gd name="T13" fmla="*/ 64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2" y="64"/>
                  </a:moveTo>
                  <a:cubicBezTo>
                    <a:pt x="105" y="25"/>
                    <a:pt x="156" y="22"/>
                    <a:pt x="200" y="38"/>
                  </a:cubicBezTo>
                  <a:cubicBezTo>
                    <a:pt x="200" y="37"/>
                    <a:pt x="199" y="36"/>
                    <a:pt x="200" y="36"/>
                  </a:cubicBezTo>
                  <a:cubicBezTo>
                    <a:pt x="159" y="13"/>
                    <a:pt x="108" y="0"/>
                    <a:pt x="73" y="14"/>
                  </a:cubicBezTo>
                  <a:cubicBezTo>
                    <a:pt x="5" y="41"/>
                    <a:pt x="0" y="80"/>
                    <a:pt x="8" y="126"/>
                  </a:cubicBezTo>
                  <a:cubicBezTo>
                    <a:pt x="13" y="151"/>
                    <a:pt x="34" y="167"/>
                    <a:pt x="63" y="172"/>
                  </a:cubicBezTo>
                  <a:cubicBezTo>
                    <a:pt x="57" y="136"/>
                    <a:pt x="63" y="96"/>
                    <a:pt x="82" y="64"/>
                  </a:cubicBezTo>
                  <a:close/>
                </a:path>
              </a:pathLst>
            </a:custGeom>
            <a:solidFill>
              <a:srgbClr val="002672"/>
            </a:solidFill>
            <a:ln>
              <a:noFill/>
            </a:ln>
            <a:effectLst/>
          </p:spPr>
          <p:txBody>
            <a:bodyPr wrap="square" lIns="91440" tIns="45720" rIns="91440" bIns="45720" anchor="ctr">
              <a:normAutofit fontScale="92500" lnSpcReduction="20000"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112" name="ïṣļiḋè">
              <a:extLst>
                <a:ext uri="{FF2B5EF4-FFF2-40B4-BE49-F238E27FC236}">
                  <a16:creationId xmlns:a16="http://schemas.microsoft.com/office/drawing/2014/main" id="{1DD73046-729D-427D-8A09-7ACA669E5D1A}"/>
                </a:ext>
              </a:extLst>
            </p:cNvPr>
            <p:cNvSpPr/>
            <p:nvPr/>
          </p:nvSpPr>
          <p:spPr bwMode="auto">
            <a:xfrm>
              <a:off x="7838793" y="2713513"/>
              <a:ext cx="141979" cy="371178"/>
            </a:xfrm>
            <a:custGeom>
              <a:avLst/>
              <a:gdLst>
                <a:gd name="T0" fmla="*/ 40 w 74"/>
                <a:gd name="T1" fmla="*/ 38 h 194"/>
                <a:gd name="T2" fmla="*/ 74 w 74"/>
                <a:gd name="T3" fmla="*/ 0 h 194"/>
                <a:gd name="T4" fmla="*/ 1 w 74"/>
                <a:gd name="T5" fmla="*/ 100 h 194"/>
                <a:gd name="T6" fmla="*/ 52 w 74"/>
                <a:gd name="T7" fmla="*/ 194 h 194"/>
                <a:gd name="T8" fmla="*/ 52 w 74"/>
                <a:gd name="T9" fmla="*/ 194 h 194"/>
                <a:gd name="T10" fmla="*/ 40 w 74"/>
                <a:gd name="T11" fmla="*/ 38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8"/>
                  </a:moveTo>
                  <a:cubicBezTo>
                    <a:pt x="50" y="21"/>
                    <a:pt x="62" y="9"/>
                    <a:pt x="74" y="0"/>
                  </a:cubicBezTo>
                  <a:cubicBezTo>
                    <a:pt x="32" y="10"/>
                    <a:pt x="0" y="31"/>
                    <a:pt x="1" y="100"/>
                  </a:cubicBezTo>
                  <a:cubicBezTo>
                    <a:pt x="1" y="132"/>
                    <a:pt x="23" y="166"/>
                    <a:pt x="52" y="194"/>
                  </a:cubicBezTo>
                  <a:cubicBezTo>
                    <a:pt x="52" y="194"/>
                    <a:pt x="52" y="194"/>
                    <a:pt x="52" y="194"/>
                  </a:cubicBezTo>
                  <a:cubicBezTo>
                    <a:pt x="29" y="143"/>
                    <a:pt x="18" y="77"/>
                    <a:pt x="40" y="38"/>
                  </a:cubicBezTo>
                  <a:close/>
                </a:path>
              </a:pathLst>
            </a:custGeom>
            <a:solidFill>
              <a:srgbClr val="002672"/>
            </a:solidFill>
            <a:ln>
              <a:noFill/>
            </a:ln>
            <a:effectLst/>
          </p:spPr>
          <p:txBody>
            <a:bodyPr wrap="square" lIns="91440" tIns="45720" rIns="91440" bIns="45720" anchor="ctr">
              <a:normAutofit lnSpcReduction="10000"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113" name="îşļîḋê">
              <a:extLst>
                <a:ext uri="{FF2B5EF4-FFF2-40B4-BE49-F238E27FC236}">
                  <a16:creationId xmlns:a16="http://schemas.microsoft.com/office/drawing/2014/main" id="{0B56571D-2BBA-49E7-972B-AC836D3CDD95}"/>
                </a:ext>
              </a:extLst>
            </p:cNvPr>
            <p:cNvSpPr/>
            <p:nvPr/>
          </p:nvSpPr>
          <p:spPr bwMode="auto">
            <a:xfrm>
              <a:off x="7664547" y="3047772"/>
              <a:ext cx="408189" cy="495442"/>
            </a:xfrm>
            <a:custGeom>
              <a:avLst/>
              <a:gdLst>
                <a:gd name="T0" fmla="*/ 199 w 213"/>
                <a:gd name="T1" fmla="*/ 83 h 259"/>
                <a:gd name="T2" fmla="*/ 143 w 213"/>
                <a:gd name="T3" fmla="*/ 16 h 259"/>
                <a:gd name="T4" fmla="*/ 25 w 213"/>
                <a:gd name="T5" fmla="*/ 42 h 259"/>
                <a:gd name="T6" fmla="*/ 6 w 213"/>
                <a:gd name="T7" fmla="*/ 150 h 259"/>
                <a:gd name="T8" fmla="*/ 39 w 213"/>
                <a:gd name="T9" fmla="*/ 218 h 259"/>
                <a:gd name="T10" fmla="*/ 172 w 213"/>
                <a:gd name="T11" fmla="*/ 190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8 h 259"/>
                <a:gd name="T18" fmla="*/ 199 w 213"/>
                <a:gd name="T19" fmla="*/ 83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9" y="83"/>
                  </a:moveTo>
                  <a:cubicBezTo>
                    <a:pt x="173" y="54"/>
                    <a:pt x="145" y="23"/>
                    <a:pt x="143" y="16"/>
                  </a:cubicBezTo>
                  <a:cubicBezTo>
                    <a:pt x="99" y="0"/>
                    <a:pt x="48" y="3"/>
                    <a:pt x="25" y="42"/>
                  </a:cubicBezTo>
                  <a:cubicBezTo>
                    <a:pt x="6" y="74"/>
                    <a:pt x="0" y="114"/>
                    <a:pt x="6" y="150"/>
                  </a:cubicBezTo>
                  <a:cubicBezTo>
                    <a:pt x="11" y="176"/>
                    <a:pt x="22" y="201"/>
                    <a:pt x="39" y="218"/>
                  </a:cubicBezTo>
                  <a:cubicBezTo>
                    <a:pt x="80" y="259"/>
                    <a:pt x="140" y="246"/>
                    <a:pt x="172" y="190"/>
                  </a:cubicBezTo>
                  <a:cubicBezTo>
                    <a:pt x="191" y="158"/>
                    <a:pt x="207" y="130"/>
                    <a:pt x="211" y="104"/>
                  </a:cubicBezTo>
                  <a:cubicBezTo>
                    <a:pt x="212" y="102"/>
                    <a:pt x="213" y="101"/>
                    <a:pt x="213" y="99"/>
                  </a:cubicBezTo>
                  <a:cubicBezTo>
                    <a:pt x="213" y="99"/>
                    <a:pt x="213" y="98"/>
                    <a:pt x="212" y="98"/>
                  </a:cubicBezTo>
                  <a:cubicBezTo>
                    <a:pt x="207" y="92"/>
                    <a:pt x="203" y="87"/>
                    <a:pt x="199" y="83"/>
                  </a:cubicBezTo>
                  <a:close/>
                </a:path>
              </a:pathLst>
            </a:custGeom>
            <a:solidFill>
              <a:srgbClr val="05B0EF"/>
            </a:solidFill>
            <a:ln>
              <a:noFill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114" name="iṩlîde">
              <a:extLst>
                <a:ext uri="{FF2B5EF4-FFF2-40B4-BE49-F238E27FC236}">
                  <a16:creationId xmlns:a16="http://schemas.microsoft.com/office/drawing/2014/main" id="{1535F929-38A0-4038-A6FC-312451A94B95}"/>
                </a:ext>
              </a:extLst>
            </p:cNvPr>
            <p:cNvSpPr/>
            <p:nvPr/>
          </p:nvSpPr>
          <p:spPr bwMode="auto">
            <a:xfrm>
              <a:off x="7868337" y="2676701"/>
              <a:ext cx="388022" cy="541436"/>
            </a:xfrm>
            <a:custGeom>
              <a:avLst/>
              <a:gdLst>
                <a:gd name="T0" fmla="*/ 22 w 203"/>
                <a:gd name="T1" fmla="*/ 60 h 283"/>
                <a:gd name="T2" fmla="*/ 34 w 203"/>
                <a:gd name="T3" fmla="*/ 216 h 283"/>
                <a:gd name="T4" fmla="*/ 72 w 203"/>
                <a:gd name="T5" fmla="*/ 246 h 283"/>
                <a:gd name="T6" fmla="*/ 95 w 203"/>
                <a:gd name="T7" fmla="*/ 267 h 283"/>
                <a:gd name="T8" fmla="*/ 99 w 203"/>
                <a:gd name="T9" fmla="*/ 270 h 283"/>
                <a:gd name="T10" fmla="*/ 113 w 203"/>
                <a:gd name="T11" fmla="*/ 283 h 283"/>
                <a:gd name="T12" fmla="*/ 170 w 203"/>
                <a:gd name="T13" fmla="*/ 207 h 283"/>
                <a:gd name="T14" fmla="*/ 155 w 203"/>
                <a:gd name="T15" fmla="*/ 31 h 283"/>
                <a:gd name="T16" fmla="*/ 56 w 203"/>
                <a:gd name="T17" fmla="*/ 22 h 283"/>
                <a:gd name="T18" fmla="*/ 22 w 203"/>
                <a:gd name="T19" fmla="*/ 6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3">
                  <a:moveTo>
                    <a:pt x="22" y="60"/>
                  </a:moveTo>
                  <a:cubicBezTo>
                    <a:pt x="0" y="99"/>
                    <a:pt x="11" y="165"/>
                    <a:pt x="34" y="216"/>
                  </a:cubicBezTo>
                  <a:cubicBezTo>
                    <a:pt x="37" y="216"/>
                    <a:pt x="55" y="231"/>
                    <a:pt x="72" y="246"/>
                  </a:cubicBezTo>
                  <a:cubicBezTo>
                    <a:pt x="79" y="252"/>
                    <a:pt x="87" y="259"/>
                    <a:pt x="95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3" y="274"/>
                    <a:pt x="108" y="278"/>
                    <a:pt x="113" y="283"/>
                  </a:cubicBezTo>
                  <a:cubicBezTo>
                    <a:pt x="133" y="272"/>
                    <a:pt x="150" y="241"/>
                    <a:pt x="170" y="207"/>
                  </a:cubicBezTo>
                  <a:cubicBezTo>
                    <a:pt x="203" y="151"/>
                    <a:pt x="196" y="72"/>
                    <a:pt x="155" y="31"/>
                  </a:cubicBezTo>
                  <a:cubicBezTo>
                    <a:pt x="126" y="2"/>
                    <a:pt x="88" y="0"/>
                    <a:pt x="56" y="22"/>
                  </a:cubicBezTo>
                  <a:cubicBezTo>
                    <a:pt x="44" y="31"/>
                    <a:pt x="32" y="43"/>
                    <a:pt x="22" y="60"/>
                  </a:cubicBezTo>
                  <a:close/>
                </a:path>
              </a:pathLst>
            </a:custGeom>
            <a:solidFill>
              <a:srgbClr val="05B0EF"/>
            </a:solidFill>
            <a:ln>
              <a:noFill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115" name="íṧlíďe">
              <a:extLst>
                <a:ext uri="{FF2B5EF4-FFF2-40B4-BE49-F238E27FC236}">
                  <a16:creationId xmlns:a16="http://schemas.microsoft.com/office/drawing/2014/main" id="{8FE78AC0-C3AC-4CF6-8734-635C1EAB6ADB}"/>
                </a:ext>
              </a:extLst>
            </p:cNvPr>
            <p:cNvSpPr/>
            <p:nvPr/>
          </p:nvSpPr>
          <p:spPr bwMode="auto">
            <a:xfrm>
              <a:off x="7936404" y="3084691"/>
              <a:ext cx="730868" cy="750425"/>
            </a:xfrm>
            <a:custGeom>
              <a:avLst/>
              <a:gdLst>
                <a:gd name="T0" fmla="*/ 381 w 382"/>
                <a:gd name="T1" fmla="*/ 346 h 392"/>
                <a:gd name="T2" fmla="*/ 374 w 382"/>
                <a:gd name="T3" fmla="*/ 338 h 392"/>
                <a:gd name="T4" fmla="*/ 80 w 382"/>
                <a:gd name="T5" fmla="*/ 67 h 392"/>
                <a:gd name="T6" fmla="*/ 66 w 382"/>
                <a:gd name="T7" fmla="*/ 54 h 392"/>
                <a:gd name="T8" fmla="*/ 62 w 382"/>
                <a:gd name="T9" fmla="*/ 51 h 392"/>
                <a:gd name="T10" fmla="*/ 39 w 382"/>
                <a:gd name="T11" fmla="*/ 30 h 392"/>
                <a:gd name="T12" fmla="*/ 1 w 382"/>
                <a:gd name="T13" fmla="*/ 0 h 392"/>
                <a:gd name="T14" fmla="*/ 1 w 382"/>
                <a:gd name="T15" fmla="*/ 0 h 392"/>
                <a:gd name="T16" fmla="*/ 1 w 382"/>
                <a:gd name="T17" fmla="*/ 0 h 392"/>
                <a:gd name="T18" fmla="*/ 1 w 382"/>
                <a:gd name="T19" fmla="*/ 0 h 392"/>
                <a:gd name="T20" fmla="*/ 1 w 382"/>
                <a:gd name="T21" fmla="*/ 2 h 392"/>
                <a:gd name="T22" fmla="*/ 57 w 382"/>
                <a:gd name="T23" fmla="*/ 69 h 392"/>
                <a:gd name="T24" fmla="*/ 70 w 382"/>
                <a:gd name="T25" fmla="*/ 84 h 392"/>
                <a:gd name="T26" fmla="*/ 71 w 382"/>
                <a:gd name="T27" fmla="*/ 85 h 392"/>
                <a:gd name="T28" fmla="*/ 347 w 382"/>
                <a:gd name="T29" fmla="*/ 384 h 392"/>
                <a:gd name="T30" fmla="*/ 355 w 382"/>
                <a:gd name="T31" fmla="*/ 392 h 392"/>
                <a:gd name="T32" fmla="*/ 358 w 382"/>
                <a:gd name="T33" fmla="*/ 391 h 392"/>
                <a:gd name="T34" fmla="*/ 374 w 382"/>
                <a:gd name="T35" fmla="*/ 376 h 392"/>
                <a:gd name="T36" fmla="*/ 381 w 382"/>
                <a:gd name="T37" fmla="*/ 351 h 392"/>
                <a:gd name="T38" fmla="*/ 381 w 382"/>
                <a:gd name="T39" fmla="*/ 346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2" h="392">
                  <a:moveTo>
                    <a:pt x="381" y="346"/>
                  </a:moveTo>
                  <a:cubicBezTo>
                    <a:pt x="381" y="346"/>
                    <a:pt x="379" y="343"/>
                    <a:pt x="374" y="338"/>
                  </a:cubicBezTo>
                  <a:cubicBezTo>
                    <a:pt x="337" y="304"/>
                    <a:pt x="177" y="154"/>
                    <a:pt x="80" y="67"/>
                  </a:cubicBezTo>
                  <a:cubicBezTo>
                    <a:pt x="75" y="62"/>
                    <a:pt x="70" y="58"/>
                    <a:pt x="66" y="54"/>
                  </a:cubicBezTo>
                  <a:cubicBezTo>
                    <a:pt x="65" y="53"/>
                    <a:pt x="64" y="52"/>
                    <a:pt x="62" y="51"/>
                  </a:cubicBezTo>
                  <a:cubicBezTo>
                    <a:pt x="54" y="43"/>
                    <a:pt x="46" y="36"/>
                    <a:pt x="39" y="30"/>
                  </a:cubicBezTo>
                  <a:cubicBezTo>
                    <a:pt x="22" y="15"/>
                    <a:pt x="4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1" y="1"/>
                    <a:pt x="1" y="2"/>
                  </a:cubicBezTo>
                  <a:cubicBezTo>
                    <a:pt x="3" y="9"/>
                    <a:pt x="31" y="40"/>
                    <a:pt x="57" y="69"/>
                  </a:cubicBezTo>
                  <a:cubicBezTo>
                    <a:pt x="61" y="73"/>
                    <a:pt x="65" y="78"/>
                    <a:pt x="70" y="84"/>
                  </a:cubicBezTo>
                  <a:cubicBezTo>
                    <a:pt x="71" y="84"/>
                    <a:pt x="71" y="85"/>
                    <a:pt x="71" y="85"/>
                  </a:cubicBezTo>
                  <a:cubicBezTo>
                    <a:pt x="162" y="186"/>
                    <a:pt x="312" y="347"/>
                    <a:pt x="347" y="384"/>
                  </a:cubicBezTo>
                  <a:cubicBezTo>
                    <a:pt x="352" y="389"/>
                    <a:pt x="355" y="392"/>
                    <a:pt x="355" y="392"/>
                  </a:cubicBezTo>
                  <a:cubicBezTo>
                    <a:pt x="355" y="392"/>
                    <a:pt x="356" y="392"/>
                    <a:pt x="358" y="391"/>
                  </a:cubicBezTo>
                  <a:cubicBezTo>
                    <a:pt x="362" y="390"/>
                    <a:pt x="367" y="386"/>
                    <a:pt x="374" y="376"/>
                  </a:cubicBezTo>
                  <a:cubicBezTo>
                    <a:pt x="380" y="365"/>
                    <a:pt x="381" y="356"/>
                    <a:pt x="381" y="351"/>
                  </a:cubicBezTo>
                  <a:cubicBezTo>
                    <a:pt x="382" y="348"/>
                    <a:pt x="381" y="346"/>
                    <a:pt x="381" y="34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16" name="iSḷiḓè">
            <a:extLst>
              <a:ext uri="{FF2B5EF4-FFF2-40B4-BE49-F238E27FC236}">
                <a16:creationId xmlns:a16="http://schemas.microsoft.com/office/drawing/2014/main" id="{38ADC587-9341-4EF3-9F5B-AFC577D3C901}"/>
              </a:ext>
            </a:extLst>
          </p:cNvPr>
          <p:cNvGrpSpPr/>
          <p:nvPr/>
        </p:nvGrpSpPr>
        <p:grpSpPr>
          <a:xfrm>
            <a:off x="2955576" y="1864219"/>
            <a:ext cx="3224483" cy="870151"/>
            <a:chOff x="8747280" y="2537250"/>
            <a:chExt cx="3224483" cy="870151"/>
          </a:xfrm>
        </p:grpSpPr>
        <p:sp>
          <p:nvSpPr>
            <p:cNvPr id="117" name="ï$1íḓê">
              <a:extLst>
                <a:ext uri="{FF2B5EF4-FFF2-40B4-BE49-F238E27FC236}">
                  <a16:creationId xmlns:a16="http://schemas.microsoft.com/office/drawing/2014/main" id="{B7966BE2-520F-495D-97D8-02238DA6AA09}"/>
                </a:ext>
              </a:extLst>
            </p:cNvPr>
            <p:cNvSpPr txBox="1"/>
            <p:nvPr/>
          </p:nvSpPr>
          <p:spPr bwMode="auto">
            <a:xfrm>
              <a:off x="8747280" y="2537250"/>
              <a:ext cx="2462237" cy="309958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normAutofit fontScale="92500" lnSpcReduction="10000"/>
            </a:bodyPr>
            <a:lstStyle/>
            <a:p>
              <a:pPr algn="l" latinLnBrk="0"/>
              <a:r>
                <a:rPr lang="en-US" altLang="zh-CN" sz="1600" b="1" dirty="0">
                  <a:solidFill>
                    <a:schemeClr val="bg1"/>
                  </a:solidFill>
                  <a:effectLst/>
                  <a:latin typeface="Century Gothic" charset="0"/>
                  <a:ea typeface="Century Gothic" charset="0"/>
                  <a:cs typeface="Century Gothic" charset="0"/>
                </a:rPr>
                <a:t>Gateway Mode</a:t>
              </a:r>
              <a:endParaRPr lang="zh-CN" altLang="en-US" sz="1600" b="1" dirty="0">
                <a:solidFill>
                  <a:schemeClr val="bg1"/>
                </a:solidFill>
                <a:effectLst/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18" name="ïSḻîḋe">
              <a:extLst>
                <a:ext uri="{FF2B5EF4-FFF2-40B4-BE49-F238E27FC236}">
                  <a16:creationId xmlns:a16="http://schemas.microsoft.com/office/drawing/2014/main" id="{A92E7D63-CCFC-470A-9BD4-EFFCE3CBE395}"/>
                </a:ext>
              </a:extLst>
            </p:cNvPr>
            <p:cNvSpPr txBox="1"/>
            <p:nvPr/>
          </p:nvSpPr>
          <p:spPr bwMode="auto">
            <a:xfrm>
              <a:off x="8747280" y="2851222"/>
              <a:ext cx="3224483" cy="556179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norm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en-US" altLang="zh-CN" sz="1600" b="1" dirty="0">
                  <a:solidFill>
                    <a:srgbClr val="05B0EF"/>
                  </a:solidFill>
                  <a:latin typeface="Century Gothic" charset="0"/>
                  <a:ea typeface="Century Gothic" charset="0"/>
                  <a:cs typeface="Century Gothic" charset="0"/>
                </a:rPr>
                <a:t>Reduce gateway device cost</a:t>
              </a:r>
            </a:p>
          </p:txBody>
        </p:sp>
      </p:grpSp>
      <p:grpSp>
        <p:nvGrpSpPr>
          <p:cNvPr id="119" name="iśḷíḓe">
            <a:extLst>
              <a:ext uri="{FF2B5EF4-FFF2-40B4-BE49-F238E27FC236}">
                <a16:creationId xmlns:a16="http://schemas.microsoft.com/office/drawing/2014/main" id="{F0FB965C-F4AE-4096-97DA-DE963C73C629}"/>
              </a:ext>
            </a:extLst>
          </p:cNvPr>
          <p:cNvGrpSpPr/>
          <p:nvPr/>
        </p:nvGrpSpPr>
        <p:grpSpPr>
          <a:xfrm>
            <a:off x="2955576" y="3198420"/>
            <a:ext cx="3030489" cy="870152"/>
            <a:chOff x="8747280" y="3998259"/>
            <a:chExt cx="2663881" cy="870152"/>
          </a:xfrm>
        </p:grpSpPr>
        <p:sp>
          <p:nvSpPr>
            <p:cNvPr id="120" name="ïślïḍe">
              <a:extLst>
                <a:ext uri="{FF2B5EF4-FFF2-40B4-BE49-F238E27FC236}">
                  <a16:creationId xmlns:a16="http://schemas.microsoft.com/office/drawing/2014/main" id="{939D41CD-B7A7-40FC-A777-FB8815C0BFFE}"/>
                </a:ext>
              </a:extLst>
            </p:cNvPr>
            <p:cNvSpPr txBox="1"/>
            <p:nvPr/>
          </p:nvSpPr>
          <p:spPr bwMode="auto">
            <a:xfrm>
              <a:off x="8747280" y="3998259"/>
              <a:ext cx="2462237" cy="309958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noAutofit/>
            </a:bodyPr>
            <a:lstStyle/>
            <a:p>
              <a:pPr algn="l" latinLnBrk="0"/>
              <a:r>
                <a:rPr lang="en-US" altLang="zh-CN" sz="1600" b="1" dirty="0">
                  <a:solidFill>
                    <a:schemeClr val="bg1"/>
                  </a:solidFill>
                  <a:latin typeface="Century Gothic" charset="0"/>
                  <a:ea typeface="Century Gothic" charset="0"/>
                  <a:cs typeface="Century Gothic" charset="0"/>
                </a:rPr>
                <a:t>Bridge</a:t>
              </a:r>
              <a:r>
                <a:rPr lang="en-US" altLang="zh-CN" sz="1600" b="1" dirty="0">
                  <a:solidFill>
                    <a:schemeClr val="bg1"/>
                  </a:solidFill>
                  <a:effectLst/>
                  <a:latin typeface="Century Gothic" charset="0"/>
                  <a:ea typeface="Century Gothic" charset="0"/>
                  <a:cs typeface="Century Gothic" charset="0"/>
                </a:rPr>
                <a:t> Mode</a:t>
              </a:r>
              <a:endParaRPr lang="zh-CN" altLang="en-US" sz="1600" b="1">
                <a:solidFill>
                  <a:schemeClr val="bg1"/>
                </a:solidFill>
                <a:effectLst/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1" name="iśḻîḑê">
              <a:extLst>
                <a:ext uri="{FF2B5EF4-FFF2-40B4-BE49-F238E27FC236}">
                  <a16:creationId xmlns:a16="http://schemas.microsoft.com/office/drawing/2014/main" id="{D368A2D2-B87E-43A8-AF11-27B3ABF8BD9F}"/>
                </a:ext>
              </a:extLst>
            </p:cNvPr>
            <p:cNvSpPr txBox="1"/>
            <p:nvPr/>
          </p:nvSpPr>
          <p:spPr bwMode="auto">
            <a:xfrm>
              <a:off x="8747280" y="4312232"/>
              <a:ext cx="2663881" cy="556179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normAutofit fontScale="925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en-US" altLang="zh-CN" sz="1600" b="1" dirty="0">
                  <a:solidFill>
                    <a:srgbClr val="05B0EF"/>
                  </a:solidFill>
                  <a:latin typeface="Century Gothic" charset="0"/>
                  <a:ea typeface="Century Gothic" charset="0"/>
                  <a:cs typeface="Century Gothic" charset="0"/>
                </a:rPr>
                <a:t>Without any network changes</a:t>
              </a:r>
            </a:p>
          </p:txBody>
        </p:sp>
      </p:grpSp>
      <p:grpSp>
        <p:nvGrpSpPr>
          <p:cNvPr id="122" name="ïṡľîďè">
            <a:extLst>
              <a:ext uri="{FF2B5EF4-FFF2-40B4-BE49-F238E27FC236}">
                <a16:creationId xmlns:a16="http://schemas.microsoft.com/office/drawing/2014/main" id="{6D45EB29-40B0-46D8-99C2-253D5DF2D573}"/>
              </a:ext>
            </a:extLst>
          </p:cNvPr>
          <p:cNvGrpSpPr/>
          <p:nvPr/>
        </p:nvGrpSpPr>
        <p:grpSpPr>
          <a:xfrm>
            <a:off x="2962784" y="4499364"/>
            <a:ext cx="2462237" cy="870152"/>
            <a:chOff x="8747280" y="3998259"/>
            <a:chExt cx="2462237" cy="870152"/>
          </a:xfrm>
        </p:grpSpPr>
        <p:sp>
          <p:nvSpPr>
            <p:cNvPr id="123" name="íṣ1îḓè">
              <a:extLst>
                <a:ext uri="{FF2B5EF4-FFF2-40B4-BE49-F238E27FC236}">
                  <a16:creationId xmlns:a16="http://schemas.microsoft.com/office/drawing/2014/main" id="{C5938764-336C-40EE-A9DA-8E3A54DDFFDD}"/>
                </a:ext>
              </a:extLst>
            </p:cNvPr>
            <p:cNvSpPr txBox="1"/>
            <p:nvPr/>
          </p:nvSpPr>
          <p:spPr bwMode="auto">
            <a:xfrm>
              <a:off x="8747280" y="3998259"/>
              <a:ext cx="2462237" cy="309958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normAutofit fontScale="92500" lnSpcReduction="10000"/>
            </a:bodyPr>
            <a:lstStyle/>
            <a:p>
              <a:pPr algn="l" latinLnBrk="0"/>
              <a:r>
                <a:rPr lang="en-US" altLang="zh-CN" sz="1600" b="1" dirty="0">
                  <a:solidFill>
                    <a:schemeClr val="bg1"/>
                  </a:solidFill>
                  <a:effectLst/>
                  <a:latin typeface="Century Gothic" charset="0"/>
                  <a:ea typeface="Century Gothic" charset="0"/>
                  <a:cs typeface="Century Gothic" charset="0"/>
                </a:rPr>
                <a:t>Arm Mode</a:t>
              </a:r>
              <a:endParaRPr lang="zh-CN" altLang="en-US" sz="1600" b="1">
                <a:solidFill>
                  <a:schemeClr val="bg1"/>
                </a:solidFill>
                <a:effectLst/>
                <a:latin typeface="Century Gothic" charset="0"/>
                <a:ea typeface="Century Gothic" charset="0"/>
                <a:cs typeface="Century Gothic" charset="0"/>
              </a:endParaRPr>
            </a:p>
          </p:txBody>
        </p:sp>
        <p:sp>
          <p:nvSpPr>
            <p:cNvPr id="124" name="ïšḻîḑê">
              <a:extLst>
                <a:ext uri="{FF2B5EF4-FFF2-40B4-BE49-F238E27FC236}">
                  <a16:creationId xmlns:a16="http://schemas.microsoft.com/office/drawing/2014/main" id="{F11EBB54-0490-49C9-B276-663B13542914}"/>
                </a:ext>
              </a:extLst>
            </p:cNvPr>
            <p:cNvSpPr txBox="1"/>
            <p:nvPr/>
          </p:nvSpPr>
          <p:spPr bwMode="auto">
            <a:xfrm>
              <a:off x="8747280" y="4312232"/>
              <a:ext cx="2462237" cy="556179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norm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en-US" altLang="zh-CN" sz="1600" b="1" dirty="0">
                  <a:solidFill>
                    <a:srgbClr val="05B0EF"/>
                  </a:solidFill>
                  <a:latin typeface="Century Gothic" charset="0"/>
                  <a:ea typeface="Century Gothic" charset="0"/>
                  <a:cs typeface="Century Gothic" charset="0"/>
                </a:rPr>
                <a:t>Zero down-time</a:t>
              </a:r>
            </a:p>
          </p:txBody>
        </p:sp>
      </p:grpSp>
      <p:grpSp>
        <p:nvGrpSpPr>
          <p:cNvPr id="125" name="组 2">
            <a:extLst>
              <a:ext uri="{FF2B5EF4-FFF2-40B4-BE49-F238E27FC236}">
                <a16:creationId xmlns:a16="http://schemas.microsoft.com/office/drawing/2014/main" id="{17735AFF-B82E-423D-9C37-72FC29490C04}"/>
              </a:ext>
            </a:extLst>
          </p:cNvPr>
          <p:cNvGrpSpPr/>
          <p:nvPr/>
        </p:nvGrpSpPr>
        <p:grpSpPr>
          <a:xfrm>
            <a:off x="2048052" y="1847435"/>
            <a:ext cx="676984" cy="676984"/>
            <a:chOff x="2027548" y="2069283"/>
            <a:chExt cx="676984" cy="676984"/>
          </a:xfrm>
        </p:grpSpPr>
        <p:sp>
          <p:nvSpPr>
            <p:cNvPr id="126" name="íš1îḑê">
              <a:extLst>
                <a:ext uri="{FF2B5EF4-FFF2-40B4-BE49-F238E27FC236}">
                  <a16:creationId xmlns:a16="http://schemas.microsoft.com/office/drawing/2014/main" id="{DC2DBD96-9FC9-4A9F-974E-3A8D4DE3F169}"/>
                </a:ext>
              </a:extLst>
            </p:cNvPr>
            <p:cNvSpPr/>
            <p:nvPr/>
          </p:nvSpPr>
          <p:spPr>
            <a:xfrm>
              <a:off x="2027548" y="2069283"/>
              <a:ext cx="676984" cy="676984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127" name="like_159766">
              <a:extLst>
                <a:ext uri="{FF2B5EF4-FFF2-40B4-BE49-F238E27FC236}">
                  <a16:creationId xmlns:a16="http://schemas.microsoft.com/office/drawing/2014/main" id="{3813690F-B81E-4AFC-B750-9361B70289C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04001" y="2201097"/>
              <a:ext cx="340529" cy="334550"/>
            </a:xfrm>
            <a:custGeom>
              <a:avLst/>
              <a:gdLst>
                <a:gd name="T0" fmla="*/ 6535 w 6536"/>
                <a:gd name="T1" fmla="*/ 3133 h 6432"/>
                <a:gd name="T2" fmla="*/ 5624 w 6536"/>
                <a:gd name="T3" fmla="*/ 2223 h 6432"/>
                <a:gd name="T4" fmla="*/ 4216 w 6536"/>
                <a:gd name="T5" fmla="*/ 2223 h 6432"/>
                <a:gd name="T6" fmla="*/ 4216 w 6536"/>
                <a:gd name="T7" fmla="*/ 1208 h 6432"/>
                <a:gd name="T8" fmla="*/ 3843 w 6536"/>
                <a:gd name="T9" fmla="*/ 288 h 6432"/>
                <a:gd name="T10" fmla="*/ 2889 w 6536"/>
                <a:gd name="T11" fmla="*/ 172 h 6432"/>
                <a:gd name="T12" fmla="*/ 2775 w 6536"/>
                <a:gd name="T13" fmla="*/ 328 h 6432"/>
                <a:gd name="T14" fmla="*/ 2775 w 6536"/>
                <a:gd name="T15" fmla="*/ 1468 h 6432"/>
                <a:gd name="T16" fmla="*/ 1689 w 6536"/>
                <a:gd name="T17" fmla="*/ 2684 h 6432"/>
                <a:gd name="T18" fmla="*/ 1653 w 6536"/>
                <a:gd name="T19" fmla="*/ 2699 h 6432"/>
                <a:gd name="T20" fmla="*/ 1232 w 6536"/>
                <a:gd name="T21" fmla="*/ 2437 h 6432"/>
                <a:gd name="T22" fmla="*/ 469 w 6536"/>
                <a:gd name="T23" fmla="*/ 2437 h 6432"/>
                <a:gd name="T24" fmla="*/ 0 w 6536"/>
                <a:gd name="T25" fmla="*/ 2907 h 6432"/>
                <a:gd name="T26" fmla="*/ 0 w 6536"/>
                <a:gd name="T27" fmla="*/ 5679 h 6432"/>
                <a:gd name="T28" fmla="*/ 469 w 6536"/>
                <a:gd name="T29" fmla="*/ 6148 h 6432"/>
                <a:gd name="T30" fmla="*/ 911 w 6536"/>
                <a:gd name="T31" fmla="*/ 6148 h 6432"/>
                <a:gd name="T32" fmla="*/ 1075 w 6536"/>
                <a:gd name="T33" fmla="*/ 5984 h 6432"/>
                <a:gd name="T34" fmla="*/ 911 w 6536"/>
                <a:gd name="T35" fmla="*/ 5821 h 6432"/>
                <a:gd name="T36" fmla="*/ 469 w 6536"/>
                <a:gd name="T37" fmla="*/ 5821 h 6432"/>
                <a:gd name="T38" fmla="*/ 327 w 6536"/>
                <a:gd name="T39" fmla="*/ 5679 h 6432"/>
                <a:gd name="T40" fmla="*/ 327 w 6536"/>
                <a:gd name="T41" fmla="*/ 2907 h 6432"/>
                <a:gd name="T42" fmla="*/ 469 w 6536"/>
                <a:gd name="T43" fmla="*/ 2764 h 6432"/>
                <a:gd name="T44" fmla="*/ 1233 w 6536"/>
                <a:gd name="T45" fmla="*/ 2764 h 6432"/>
                <a:gd name="T46" fmla="*/ 1376 w 6536"/>
                <a:gd name="T47" fmla="*/ 2907 h 6432"/>
                <a:gd name="T48" fmla="*/ 1376 w 6536"/>
                <a:gd name="T49" fmla="*/ 5521 h 6432"/>
                <a:gd name="T50" fmla="*/ 2287 w 6536"/>
                <a:gd name="T51" fmla="*/ 6432 h 6432"/>
                <a:gd name="T52" fmla="*/ 5076 w 6536"/>
                <a:gd name="T53" fmla="*/ 6432 h 6432"/>
                <a:gd name="T54" fmla="*/ 6157 w 6536"/>
                <a:gd name="T55" fmla="*/ 5548 h 6432"/>
                <a:gd name="T56" fmla="*/ 6533 w 6536"/>
                <a:gd name="T57" fmla="*/ 3188 h 6432"/>
                <a:gd name="T58" fmla="*/ 6536 w 6536"/>
                <a:gd name="T59" fmla="*/ 3163 h 6432"/>
                <a:gd name="T60" fmla="*/ 6536 w 6536"/>
                <a:gd name="T61" fmla="*/ 3133 h 6432"/>
                <a:gd name="T62" fmla="*/ 6535 w 6536"/>
                <a:gd name="T63" fmla="*/ 3133 h 6432"/>
                <a:gd name="T64" fmla="*/ 6208 w 6536"/>
                <a:gd name="T65" fmla="*/ 3148 h 6432"/>
                <a:gd name="T66" fmla="*/ 5833 w 6536"/>
                <a:gd name="T67" fmla="*/ 5501 h 6432"/>
                <a:gd name="T68" fmla="*/ 5076 w 6536"/>
                <a:gd name="T69" fmla="*/ 6105 h 6432"/>
                <a:gd name="T70" fmla="*/ 4972 w 6536"/>
                <a:gd name="T71" fmla="*/ 6105 h 6432"/>
                <a:gd name="T72" fmla="*/ 2287 w 6536"/>
                <a:gd name="T73" fmla="*/ 6105 h 6432"/>
                <a:gd name="T74" fmla="*/ 1703 w 6536"/>
                <a:gd name="T75" fmla="*/ 5521 h 6432"/>
                <a:gd name="T76" fmla="*/ 1703 w 6536"/>
                <a:gd name="T77" fmla="*/ 3000 h 6432"/>
                <a:gd name="T78" fmla="*/ 1777 w 6536"/>
                <a:gd name="T79" fmla="*/ 2997 h 6432"/>
                <a:gd name="T80" fmla="*/ 3101 w 6536"/>
                <a:gd name="T81" fmla="*/ 1467 h 6432"/>
                <a:gd name="T82" fmla="*/ 3101 w 6536"/>
                <a:gd name="T83" fmla="*/ 459 h 6432"/>
                <a:gd name="T84" fmla="*/ 3649 w 6536"/>
                <a:gd name="T85" fmla="*/ 551 h 6432"/>
                <a:gd name="T86" fmla="*/ 3889 w 6536"/>
                <a:gd name="T87" fmla="*/ 1208 h 6432"/>
                <a:gd name="T88" fmla="*/ 3889 w 6536"/>
                <a:gd name="T89" fmla="*/ 2387 h 6432"/>
                <a:gd name="T90" fmla="*/ 4053 w 6536"/>
                <a:gd name="T91" fmla="*/ 2551 h 6432"/>
                <a:gd name="T92" fmla="*/ 5625 w 6536"/>
                <a:gd name="T93" fmla="*/ 2551 h 6432"/>
                <a:gd name="T94" fmla="*/ 6209 w 6536"/>
                <a:gd name="T95" fmla="*/ 3135 h 6432"/>
                <a:gd name="T96" fmla="*/ 6209 w 6536"/>
                <a:gd name="T97" fmla="*/ 3148 h 6432"/>
                <a:gd name="T98" fmla="*/ 6208 w 6536"/>
                <a:gd name="T99" fmla="*/ 3148 h 6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536" h="6432">
                  <a:moveTo>
                    <a:pt x="6535" y="3133"/>
                  </a:moveTo>
                  <a:cubicBezTo>
                    <a:pt x="6535" y="2632"/>
                    <a:pt x="6127" y="2223"/>
                    <a:pt x="5624" y="2223"/>
                  </a:cubicBezTo>
                  <a:lnTo>
                    <a:pt x="4216" y="2223"/>
                  </a:lnTo>
                  <a:lnTo>
                    <a:pt x="4216" y="1208"/>
                  </a:lnTo>
                  <a:cubicBezTo>
                    <a:pt x="4216" y="779"/>
                    <a:pt x="4091" y="469"/>
                    <a:pt x="3843" y="288"/>
                  </a:cubicBezTo>
                  <a:cubicBezTo>
                    <a:pt x="3451" y="0"/>
                    <a:pt x="2912" y="164"/>
                    <a:pt x="2889" y="172"/>
                  </a:cubicBezTo>
                  <a:cubicBezTo>
                    <a:pt x="2821" y="193"/>
                    <a:pt x="2775" y="256"/>
                    <a:pt x="2775" y="328"/>
                  </a:cubicBezTo>
                  <a:lnTo>
                    <a:pt x="2775" y="1468"/>
                  </a:lnTo>
                  <a:cubicBezTo>
                    <a:pt x="2775" y="2365"/>
                    <a:pt x="1733" y="2671"/>
                    <a:pt x="1689" y="2684"/>
                  </a:cubicBezTo>
                  <a:cubicBezTo>
                    <a:pt x="1676" y="2688"/>
                    <a:pt x="1664" y="2692"/>
                    <a:pt x="1653" y="2699"/>
                  </a:cubicBezTo>
                  <a:cubicBezTo>
                    <a:pt x="1576" y="2544"/>
                    <a:pt x="1416" y="2437"/>
                    <a:pt x="1232" y="2437"/>
                  </a:cubicBezTo>
                  <a:lnTo>
                    <a:pt x="469" y="2437"/>
                  </a:lnTo>
                  <a:cubicBezTo>
                    <a:pt x="211" y="2437"/>
                    <a:pt x="0" y="2648"/>
                    <a:pt x="0" y="2907"/>
                  </a:cubicBezTo>
                  <a:lnTo>
                    <a:pt x="0" y="5679"/>
                  </a:lnTo>
                  <a:cubicBezTo>
                    <a:pt x="0" y="5937"/>
                    <a:pt x="211" y="6148"/>
                    <a:pt x="469" y="6148"/>
                  </a:cubicBezTo>
                  <a:lnTo>
                    <a:pt x="911" y="6148"/>
                  </a:lnTo>
                  <a:cubicBezTo>
                    <a:pt x="1001" y="6148"/>
                    <a:pt x="1075" y="6075"/>
                    <a:pt x="1075" y="5984"/>
                  </a:cubicBezTo>
                  <a:cubicBezTo>
                    <a:pt x="1075" y="5893"/>
                    <a:pt x="1000" y="5821"/>
                    <a:pt x="911" y="5821"/>
                  </a:cubicBezTo>
                  <a:lnTo>
                    <a:pt x="469" y="5821"/>
                  </a:lnTo>
                  <a:cubicBezTo>
                    <a:pt x="391" y="5821"/>
                    <a:pt x="327" y="5757"/>
                    <a:pt x="327" y="5679"/>
                  </a:cubicBezTo>
                  <a:lnTo>
                    <a:pt x="327" y="2907"/>
                  </a:lnTo>
                  <a:cubicBezTo>
                    <a:pt x="327" y="2828"/>
                    <a:pt x="391" y="2764"/>
                    <a:pt x="469" y="2764"/>
                  </a:cubicBezTo>
                  <a:lnTo>
                    <a:pt x="1233" y="2764"/>
                  </a:lnTo>
                  <a:cubicBezTo>
                    <a:pt x="1312" y="2764"/>
                    <a:pt x="1376" y="2828"/>
                    <a:pt x="1376" y="2907"/>
                  </a:cubicBezTo>
                  <a:lnTo>
                    <a:pt x="1376" y="5521"/>
                  </a:lnTo>
                  <a:cubicBezTo>
                    <a:pt x="1376" y="6023"/>
                    <a:pt x="1784" y="6432"/>
                    <a:pt x="2287" y="6432"/>
                  </a:cubicBezTo>
                  <a:lnTo>
                    <a:pt x="5076" y="6432"/>
                  </a:lnTo>
                  <a:cubicBezTo>
                    <a:pt x="5695" y="6432"/>
                    <a:pt x="6088" y="6108"/>
                    <a:pt x="6157" y="5548"/>
                  </a:cubicBezTo>
                  <a:lnTo>
                    <a:pt x="6533" y="3188"/>
                  </a:lnTo>
                  <a:cubicBezTo>
                    <a:pt x="6535" y="3180"/>
                    <a:pt x="6536" y="3171"/>
                    <a:pt x="6536" y="3163"/>
                  </a:cubicBezTo>
                  <a:lnTo>
                    <a:pt x="6536" y="3133"/>
                  </a:lnTo>
                  <a:lnTo>
                    <a:pt x="6535" y="3133"/>
                  </a:lnTo>
                  <a:close/>
                  <a:moveTo>
                    <a:pt x="6208" y="3148"/>
                  </a:moveTo>
                  <a:lnTo>
                    <a:pt x="5833" y="5501"/>
                  </a:lnTo>
                  <a:cubicBezTo>
                    <a:pt x="5784" y="5901"/>
                    <a:pt x="5529" y="6105"/>
                    <a:pt x="5076" y="6105"/>
                  </a:cubicBezTo>
                  <a:lnTo>
                    <a:pt x="4972" y="6105"/>
                  </a:lnTo>
                  <a:lnTo>
                    <a:pt x="2287" y="6105"/>
                  </a:lnTo>
                  <a:cubicBezTo>
                    <a:pt x="1965" y="6105"/>
                    <a:pt x="1703" y="5844"/>
                    <a:pt x="1703" y="5521"/>
                  </a:cubicBezTo>
                  <a:lnTo>
                    <a:pt x="1703" y="3000"/>
                  </a:lnTo>
                  <a:cubicBezTo>
                    <a:pt x="1727" y="3005"/>
                    <a:pt x="1752" y="3004"/>
                    <a:pt x="1777" y="2997"/>
                  </a:cubicBezTo>
                  <a:cubicBezTo>
                    <a:pt x="1832" y="2983"/>
                    <a:pt x="3101" y="2615"/>
                    <a:pt x="3101" y="1467"/>
                  </a:cubicBezTo>
                  <a:lnTo>
                    <a:pt x="3101" y="459"/>
                  </a:lnTo>
                  <a:cubicBezTo>
                    <a:pt x="3240" y="437"/>
                    <a:pt x="3477" y="425"/>
                    <a:pt x="3649" y="551"/>
                  </a:cubicBezTo>
                  <a:cubicBezTo>
                    <a:pt x="3808" y="668"/>
                    <a:pt x="3889" y="888"/>
                    <a:pt x="3889" y="1208"/>
                  </a:cubicBezTo>
                  <a:lnTo>
                    <a:pt x="3889" y="2387"/>
                  </a:lnTo>
                  <a:cubicBezTo>
                    <a:pt x="3889" y="2477"/>
                    <a:pt x="3963" y="2551"/>
                    <a:pt x="4053" y="2551"/>
                  </a:cubicBezTo>
                  <a:lnTo>
                    <a:pt x="5625" y="2551"/>
                  </a:lnTo>
                  <a:cubicBezTo>
                    <a:pt x="5947" y="2551"/>
                    <a:pt x="6209" y="2812"/>
                    <a:pt x="6209" y="3135"/>
                  </a:cubicBezTo>
                  <a:lnTo>
                    <a:pt x="6209" y="3148"/>
                  </a:lnTo>
                  <a:lnTo>
                    <a:pt x="6208" y="31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grpSp>
        <p:nvGrpSpPr>
          <p:cNvPr id="128" name="组 56">
            <a:extLst>
              <a:ext uri="{FF2B5EF4-FFF2-40B4-BE49-F238E27FC236}">
                <a16:creationId xmlns:a16="http://schemas.microsoft.com/office/drawing/2014/main" id="{B1B5B267-DF22-4F65-A2FF-D9E8E22A8E0A}"/>
              </a:ext>
            </a:extLst>
          </p:cNvPr>
          <p:cNvGrpSpPr/>
          <p:nvPr/>
        </p:nvGrpSpPr>
        <p:grpSpPr>
          <a:xfrm>
            <a:off x="2048052" y="3173400"/>
            <a:ext cx="676984" cy="676984"/>
            <a:chOff x="2027548" y="2069283"/>
            <a:chExt cx="676984" cy="676984"/>
          </a:xfrm>
        </p:grpSpPr>
        <p:sp>
          <p:nvSpPr>
            <p:cNvPr id="129" name="íš1îḑê">
              <a:extLst>
                <a:ext uri="{FF2B5EF4-FFF2-40B4-BE49-F238E27FC236}">
                  <a16:creationId xmlns:a16="http://schemas.microsoft.com/office/drawing/2014/main" id="{6A639F21-EFE9-463D-AC0A-388DB438666D}"/>
                </a:ext>
              </a:extLst>
            </p:cNvPr>
            <p:cNvSpPr/>
            <p:nvPr/>
          </p:nvSpPr>
          <p:spPr>
            <a:xfrm>
              <a:off x="2027548" y="2069283"/>
              <a:ext cx="676984" cy="676984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130" name="like_159766">
              <a:extLst>
                <a:ext uri="{FF2B5EF4-FFF2-40B4-BE49-F238E27FC236}">
                  <a16:creationId xmlns:a16="http://schemas.microsoft.com/office/drawing/2014/main" id="{1B1BEA7B-3AF4-480F-83F2-3CD419950E3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04001" y="2201097"/>
              <a:ext cx="340529" cy="334550"/>
            </a:xfrm>
            <a:custGeom>
              <a:avLst/>
              <a:gdLst>
                <a:gd name="T0" fmla="*/ 6535 w 6536"/>
                <a:gd name="T1" fmla="*/ 3133 h 6432"/>
                <a:gd name="T2" fmla="*/ 5624 w 6536"/>
                <a:gd name="T3" fmla="*/ 2223 h 6432"/>
                <a:gd name="T4" fmla="*/ 4216 w 6536"/>
                <a:gd name="T5" fmla="*/ 2223 h 6432"/>
                <a:gd name="T6" fmla="*/ 4216 w 6536"/>
                <a:gd name="T7" fmla="*/ 1208 h 6432"/>
                <a:gd name="T8" fmla="*/ 3843 w 6536"/>
                <a:gd name="T9" fmla="*/ 288 h 6432"/>
                <a:gd name="T10" fmla="*/ 2889 w 6536"/>
                <a:gd name="T11" fmla="*/ 172 h 6432"/>
                <a:gd name="T12" fmla="*/ 2775 w 6536"/>
                <a:gd name="T13" fmla="*/ 328 h 6432"/>
                <a:gd name="T14" fmla="*/ 2775 w 6536"/>
                <a:gd name="T15" fmla="*/ 1468 h 6432"/>
                <a:gd name="T16" fmla="*/ 1689 w 6536"/>
                <a:gd name="T17" fmla="*/ 2684 h 6432"/>
                <a:gd name="T18" fmla="*/ 1653 w 6536"/>
                <a:gd name="T19" fmla="*/ 2699 h 6432"/>
                <a:gd name="T20" fmla="*/ 1232 w 6536"/>
                <a:gd name="T21" fmla="*/ 2437 h 6432"/>
                <a:gd name="T22" fmla="*/ 469 w 6536"/>
                <a:gd name="T23" fmla="*/ 2437 h 6432"/>
                <a:gd name="T24" fmla="*/ 0 w 6536"/>
                <a:gd name="T25" fmla="*/ 2907 h 6432"/>
                <a:gd name="T26" fmla="*/ 0 w 6536"/>
                <a:gd name="T27" fmla="*/ 5679 h 6432"/>
                <a:gd name="T28" fmla="*/ 469 w 6536"/>
                <a:gd name="T29" fmla="*/ 6148 h 6432"/>
                <a:gd name="T30" fmla="*/ 911 w 6536"/>
                <a:gd name="T31" fmla="*/ 6148 h 6432"/>
                <a:gd name="T32" fmla="*/ 1075 w 6536"/>
                <a:gd name="T33" fmla="*/ 5984 h 6432"/>
                <a:gd name="T34" fmla="*/ 911 w 6536"/>
                <a:gd name="T35" fmla="*/ 5821 h 6432"/>
                <a:gd name="T36" fmla="*/ 469 w 6536"/>
                <a:gd name="T37" fmla="*/ 5821 h 6432"/>
                <a:gd name="T38" fmla="*/ 327 w 6536"/>
                <a:gd name="T39" fmla="*/ 5679 h 6432"/>
                <a:gd name="T40" fmla="*/ 327 w 6536"/>
                <a:gd name="T41" fmla="*/ 2907 h 6432"/>
                <a:gd name="T42" fmla="*/ 469 w 6536"/>
                <a:gd name="T43" fmla="*/ 2764 h 6432"/>
                <a:gd name="T44" fmla="*/ 1233 w 6536"/>
                <a:gd name="T45" fmla="*/ 2764 h 6432"/>
                <a:gd name="T46" fmla="*/ 1376 w 6536"/>
                <a:gd name="T47" fmla="*/ 2907 h 6432"/>
                <a:gd name="T48" fmla="*/ 1376 w 6536"/>
                <a:gd name="T49" fmla="*/ 5521 h 6432"/>
                <a:gd name="T50" fmla="*/ 2287 w 6536"/>
                <a:gd name="T51" fmla="*/ 6432 h 6432"/>
                <a:gd name="T52" fmla="*/ 5076 w 6536"/>
                <a:gd name="T53" fmla="*/ 6432 h 6432"/>
                <a:gd name="T54" fmla="*/ 6157 w 6536"/>
                <a:gd name="T55" fmla="*/ 5548 h 6432"/>
                <a:gd name="T56" fmla="*/ 6533 w 6536"/>
                <a:gd name="T57" fmla="*/ 3188 h 6432"/>
                <a:gd name="T58" fmla="*/ 6536 w 6536"/>
                <a:gd name="T59" fmla="*/ 3163 h 6432"/>
                <a:gd name="T60" fmla="*/ 6536 w 6536"/>
                <a:gd name="T61" fmla="*/ 3133 h 6432"/>
                <a:gd name="T62" fmla="*/ 6535 w 6536"/>
                <a:gd name="T63" fmla="*/ 3133 h 6432"/>
                <a:gd name="T64" fmla="*/ 6208 w 6536"/>
                <a:gd name="T65" fmla="*/ 3148 h 6432"/>
                <a:gd name="T66" fmla="*/ 5833 w 6536"/>
                <a:gd name="T67" fmla="*/ 5501 h 6432"/>
                <a:gd name="T68" fmla="*/ 5076 w 6536"/>
                <a:gd name="T69" fmla="*/ 6105 h 6432"/>
                <a:gd name="T70" fmla="*/ 4972 w 6536"/>
                <a:gd name="T71" fmla="*/ 6105 h 6432"/>
                <a:gd name="T72" fmla="*/ 2287 w 6536"/>
                <a:gd name="T73" fmla="*/ 6105 h 6432"/>
                <a:gd name="T74" fmla="*/ 1703 w 6536"/>
                <a:gd name="T75" fmla="*/ 5521 h 6432"/>
                <a:gd name="T76" fmla="*/ 1703 w 6536"/>
                <a:gd name="T77" fmla="*/ 3000 h 6432"/>
                <a:gd name="T78" fmla="*/ 1777 w 6536"/>
                <a:gd name="T79" fmla="*/ 2997 h 6432"/>
                <a:gd name="T80" fmla="*/ 3101 w 6536"/>
                <a:gd name="T81" fmla="*/ 1467 h 6432"/>
                <a:gd name="T82" fmla="*/ 3101 w 6536"/>
                <a:gd name="T83" fmla="*/ 459 h 6432"/>
                <a:gd name="T84" fmla="*/ 3649 w 6536"/>
                <a:gd name="T85" fmla="*/ 551 h 6432"/>
                <a:gd name="T86" fmla="*/ 3889 w 6536"/>
                <a:gd name="T87" fmla="*/ 1208 h 6432"/>
                <a:gd name="T88" fmla="*/ 3889 w 6536"/>
                <a:gd name="T89" fmla="*/ 2387 h 6432"/>
                <a:gd name="T90" fmla="*/ 4053 w 6536"/>
                <a:gd name="T91" fmla="*/ 2551 h 6432"/>
                <a:gd name="T92" fmla="*/ 5625 w 6536"/>
                <a:gd name="T93" fmla="*/ 2551 h 6432"/>
                <a:gd name="T94" fmla="*/ 6209 w 6536"/>
                <a:gd name="T95" fmla="*/ 3135 h 6432"/>
                <a:gd name="T96" fmla="*/ 6209 w 6536"/>
                <a:gd name="T97" fmla="*/ 3148 h 6432"/>
                <a:gd name="T98" fmla="*/ 6208 w 6536"/>
                <a:gd name="T99" fmla="*/ 3148 h 6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536" h="6432">
                  <a:moveTo>
                    <a:pt x="6535" y="3133"/>
                  </a:moveTo>
                  <a:cubicBezTo>
                    <a:pt x="6535" y="2632"/>
                    <a:pt x="6127" y="2223"/>
                    <a:pt x="5624" y="2223"/>
                  </a:cubicBezTo>
                  <a:lnTo>
                    <a:pt x="4216" y="2223"/>
                  </a:lnTo>
                  <a:lnTo>
                    <a:pt x="4216" y="1208"/>
                  </a:lnTo>
                  <a:cubicBezTo>
                    <a:pt x="4216" y="779"/>
                    <a:pt x="4091" y="469"/>
                    <a:pt x="3843" y="288"/>
                  </a:cubicBezTo>
                  <a:cubicBezTo>
                    <a:pt x="3451" y="0"/>
                    <a:pt x="2912" y="164"/>
                    <a:pt x="2889" y="172"/>
                  </a:cubicBezTo>
                  <a:cubicBezTo>
                    <a:pt x="2821" y="193"/>
                    <a:pt x="2775" y="256"/>
                    <a:pt x="2775" y="328"/>
                  </a:cubicBezTo>
                  <a:lnTo>
                    <a:pt x="2775" y="1468"/>
                  </a:lnTo>
                  <a:cubicBezTo>
                    <a:pt x="2775" y="2365"/>
                    <a:pt x="1733" y="2671"/>
                    <a:pt x="1689" y="2684"/>
                  </a:cubicBezTo>
                  <a:cubicBezTo>
                    <a:pt x="1676" y="2688"/>
                    <a:pt x="1664" y="2692"/>
                    <a:pt x="1653" y="2699"/>
                  </a:cubicBezTo>
                  <a:cubicBezTo>
                    <a:pt x="1576" y="2544"/>
                    <a:pt x="1416" y="2437"/>
                    <a:pt x="1232" y="2437"/>
                  </a:cubicBezTo>
                  <a:lnTo>
                    <a:pt x="469" y="2437"/>
                  </a:lnTo>
                  <a:cubicBezTo>
                    <a:pt x="211" y="2437"/>
                    <a:pt x="0" y="2648"/>
                    <a:pt x="0" y="2907"/>
                  </a:cubicBezTo>
                  <a:lnTo>
                    <a:pt x="0" y="5679"/>
                  </a:lnTo>
                  <a:cubicBezTo>
                    <a:pt x="0" y="5937"/>
                    <a:pt x="211" y="6148"/>
                    <a:pt x="469" y="6148"/>
                  </a:cubicBezTo>
                  <a:lnTo>
                    <a:pt x="911" y="6148"/>
                  </a:lnTo>
                  <a:cubicBezTo>
                    <a:pt x="1001" y="6148"/>
                    <a:pt x="1075" y="6075"/>
                    <a:pt x="1075" y="5984"/>
                  </a:cubicBezTo>
                  <a:cubicBezTo>
                    <a:pt x="1075" y="5893"/>
                    <a:pt x="1000" y="5821"/>
                    <a:pt x="911" y="5821"/>
                  </a:cubicBezTo>
                  <a:lnTo>
                    <a:pt x="469" y="5821"/>
                  </a:lnTo>
                  <a:cubicBezTo>
                    <a:pt x="391" y="5821"/>
                    <a:pt x="327" y="5757"/>
                    <a:pt x="327" y="5679"/>
                  </a:cubicBezTo>
                  <a:lnTo>
                    <a:pt x="327" y="2907"/>
                  </a:lnTo>
                  <a:cubicBezTo>
                    <a:pt x="327" y="2828"/>
                    <a:pt x="391" y="2764"/>
                    <a:pt x="469" y="2764"/>
                  </a:cubicBezTo>
                  <a:lnTo>
                    <a:pt x="1233" y="2764"/>
                  </a:lnTo>
                  <a:cubicBezTo>
                    <a:pt x="1312" y="2764"/>
                    <a:pt x="1376" y="2828"/>
                    <a:pt x="1376" y="2907"/>
                  </a:cubicBezTo>
                  <a:lnTo>
                    <a:pt x="1376" y="5521"/>
                  </a:lnTo>
                  <a:cubicBezTo>
                    <a:pt x="1376" y="6023"/>
                    <a:pt x="1784" y="6432"/>
                    <a:pt x="2287" y="6432"/>
                  </a:cubicBezTo>
                  <a:lnTo>
                    <a:pt x="5076" y="6432"/>
                  </a:lnTo>
                  <a:cubicBezTo>
                    <a:pt x="5695" y="6432"/>
                    <a:pt x="6088" y="6108"/>
                    <a:pt x="6157" y="5548"/>
                  </a:cubicBezTo>
                  <a:lnTo>
                    <a:pt x="6533" y="3188"/>
                  </a:lnTo>
                  <a:cubicBezTo>
                    <a:pt x="6535" y="3180"/>
                    <a:pt x="6536" y="3171"/>
                    <a:pt x="6536" y="3163"/>
                  </a:cubicBezTo>
                  <a:lnTo>
                    <a:pt x="6536" y="3133"/>
                  </a:lnTo>
                  <a:lnTo>
                    <a:pt x="6535" y="3133"/>
                  </a:lnTo>
                  <a:close/>
                  <a:moveTo>
                    <a:pt x="6208" y="3148"/>
                  </a:moveTo>
                  <a:lnTo>
                    <a:pt x="5833" y="5501"/>
                  </a:lnTo>
                  <a:cubicBezTo>
                    <a:pt x="5784" y="5901"/>
                    <a:pt x="5529" y="6105"/>
                    <a:pt x="5076" y="6105"/>
                  </a:cubicBezTo>
                  <a:lnTo>
                    <a:pt x="4972" y="6105"/>
                  </a:lnTo>
                  <a:lnTo>
                    <a:pt x="2287" y="6105"/>
                  </a:lnTo>
                  <a:cubicBezTo>
                    <a:pt x="1965" y="6105"/>
                    <a:pt x="1703" y="5844"/>
                    <a:pt x="1703" y="5521"/>
                  </a:cubicBezTo>
                  <a:lnTo>
                    <a:pt x="1703" y="3000"/>
                  </a:lnTo>
                  <a:cubicBezTo>
                    <a:pt x="1727" y="3005"/>
                    <a:pt x="1752" y="3004"/>
                    <a:pt x="1777" y="2997"/>
                  </a:cubicBezTo>
                  <a:cubicBezTo>
                    <a:pt x="1832" y="2983"/>
                    <a:pt x="3101" y="2615"/>
                    <a:pt x="3101" y="1467"/>
                  </a:cubicBezTo>
                  <a:lnTo>
                    <a:pt x="3101" y="459"/>
                  </a:lnTo>
                  <a:cubicBezTo>
                    <a:pt x="3240" y="437"/>
                    <a:pt x="3477" y="425"/>
                    <a:pt x="3649" y="551"/>
                  </a:cubicBezTo>
                  <a:cubicBezTo>
                    <a:pt x="3808" y="668"/>
                    <a:pt x="3889" y="888"/>
                    <a:pt x="3889" y="1208"/>
                  </a:cubicBezTo>
                  <a:lnTo>
                    <a:pt x="3889" y="2387"/>
                  </a:lnTo>
                  <a:cubicBezTo>
                    <a:pt x="3889" y="2477"/>
                    <a:pt x="3963" y="2551"/>
                    <a:pt x="4053" y="2551"/>
                  </a:cubicBezTo>
                  <a:lnTo>
                    <a:pt x="5625" y="2551"/>
                  </a:lnTo>
                  <a:cubicBezTo>
                    <a:pt x="5947" y="2551"/>
                    <a:pt x="6209" y="2812"/>
                    <a:pt x="6209" y="3135"/>
                  </a:cubicBezTo>
                  <a:lnTo>
                    <a:pt x="6209" y="3148"/>
                  </a:lnTo>
                  <a:lnTo>
                    <a:pt x="6208" y="31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grpSp>
        <p:nvGrpSpPr>
          <p:cNvPr id="131" name="组 59">
            <a:extLst>
              <a:ext uri="{FF2B5EF4-FFF2-40B4-BE49-F238E27FC236}">
                <a16:creationId xmlns:a16="http://schemas.microsoft.com/office/drawing/2014/main" id="{C222A0BD-70B8-49B6-8D4B-DC359E04E892}"/>
              </a:ext>
            </a:extLst>
          </p:cNvPr>
          <p:cNvGrpSpPr/>
          <p:nvPr/>
        </p:nvGrpSpPr>
        <p:grpSpPr>
          <a:xfrm>
            <a:off x="2048052" y="4499364"/>
            <a:ext cx="676984" cy="676984"/>
            <a:chOff x="2027548" y="2069283"/>
            <a:chExt cx="676984" cy="676984"/>
          </a:xfrm>
        </p:grpSpPr>
        <p:sp>
          <p:nvSpPr>
            <p:cNvPr id="132" name="íš1îḑê">
              <a:extLst>
                <a:ext uri="{FF2B5EF4-FFF2-40B4-BE49-F238E27FC236}">
                  <a16:creationId xmlns:a16="http://schemas.microsoft.com/office/drawing/2014/main" id="{64731B35-645B-4784-ADFE-B186BF5ACEC8}"/>
                </a:ext>
              </a:extLst>
            </p:cNvPr>
            <p:cNvSpPr/>
            <p:nvPr/>
          </p:nvSpPr>
          <p:spPr>
            <a:xfrm>
              <a:off x="2027548" y="2069283"/>
              <a:ext cx="676984" cy="676984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91440" tIns="45720" rIns="91440" bIns="45720" anchor="ctr">
              <a:normAutofit/>
            </a:bodyPr>
            <a:lstStyle/>
            <a:p>
              <a:pPr algn="ctr"/>
              <a:endParaRPr dirty="0">
                <a:solidFill>
                  <a:schemeClr val="bg1"/>
                </a:solidFill>
              </a:endParaRPr>
            </a:p>
          </p:txBody>
        </p:sp>
        <p:sp>
          <p:nvSpPr>
            <p:cNvPr id="133" name="like_159766">
              <a:extLst>
                <a:ext uri="{FF2B5EF4-FFF2-40B4-BE49-F238E27FC236}">
                  <a16:creationId xmlns:a16="http://schemas.microsoft.com/office/drawing/2014/main" id="{AE0D1710-A12F-4C02-A3CF-1871AE92E99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204001" y="2201097"/>
              <a:ext cx="340529" cy="334550"/>
            </a:xfrm>
            <a:custGeom>
              <a:avLst/>
              <a:gdLst>
                <a:gd name="T0" fmla="*/ 6535 w 6536"/>
                <a:gd name="T1" fmla="*/ 3133 h 6432"/>
                <a:gd name="T2" fmla="*/ 5624 w 6536"/>
                <a:gd name="T3" fmla="*/ 2223 h 6432"/>
                <a:gd name="T4" fmla="*/ 4216 w 6536"/>
                <a:gd name="T5" fmla="*/ 2223 h 6432"/>
                <a:gd name="T6" fmla="*/ 4216 w 6536"/>
                <a:gd name="T7" fmla="*/ 1208 h 6432"/>
                <a:gd name="T8" fmla="*/ 3843 w 6536"/>
                <a:gd name="T9" fmla="*/ 288 h 6432"/>
                <a:gd name="T10" fmla="*/ 2889 w 6536"/>
                <a:gd name="T11" fmla="*/ 172 h 6432"/>
                <a:gd name="T12" fmla="*/ 2775 w 6536"/>
                <a:gd name="T13" fmla="*/ 328 h 6432"/>
                <a:gd name="T14" fmla="*/ 2775 w 6536"/>
                <a:gd name="T15" fmla="*/ 1468 h 6432"/>
                <a:gd name="T16" fmla="*/ 1689 w 6536"/>
                <a:gd name="T17" fmla="*/ 2684 h 6432"/>
                <a:gd name="T18" fmla="*/ 1653 w 6536"/>
                <a:gd name="T19" fmla="*/ 2699 h 6432"/>
                <a:gd name="T20" fmla="*/ 1232 w 6536"/>
                <a:gd name="T21" fmla="*/ 2437 h 6432"/>
                <a:gd name="T22" fmla="*/ 469 w 6536"/>
                <a:gd name="T23" fmla="*/ 2437 h 6432"/>
                <a:gd name="T24" fmla="*/ 0 w 6536"/>
                <a:gd name="T25" fmla="*/ 2907 h 6432"/>
                <a:gd name="T26" fmla="*/ 0 w 6536"/>
                <a:gd name="T27" fmla="*/ 5679 h 6432"/>
                <a:gd name="T28" fmla="*/ 469 w 6536"/>
                <a:gd name="T29" fmla="*/ 6148 h 6432"/>
                <a:gd name="T30" fmla="*/ 911 w 6536"/>
                <a:gd name="T31" fmla="*/ 6148 h 6432"/>
                <a:gd name="T32" fmla="*/ 1075 w 6536"/>
                <a:gd name="T33" fmla="*/ 5984 h 6432"/>
                <a:gd name="T34" fmla="*/ 911 w 6536"/>
                <a:gd name="T35" fmla="*/ 5821 h 6432"/>
                <a:gd name="T36" fmla="*/ 469 w 6536"/>
                <a:gd name="T37" fmla="*/ 5821 h 6432"/>
                <a:gd name="T38" fmla="*/ 327 w 6536"/>
                <a:gd name="T39" fmla="*/ 5679 h 6432"/>
                <a:gd name="T40" fmla="*/ 327 w 6536"/>
                <a:gd name="T41" fmla="*/ 2907 h 6432"/>
                <a:gd name="T42" fmla="*/ 469 w 6536"/>
                <a:gd name="T43" fmla="*/ 2764 h 6432"/>
                <a:gd name="T44" fmla="*/ 1233 w 6536"/>
                <a:gd name="T45" fmla="*/ 2764 h 6432"/>
                <a:gd name="T46" fmla="*/ 1376 w 6536"/>
                <a:gd name="T47" fmla="*/ 2907 h 6432"/>
                <a:gd name="T48" fmla="*/ 1376 w 6536"/>
                <a:gd name="T49" fmla="*/ 5521 h 6432"/>
                <a:gd name="T50" fmla="*/ 2287 w 6536"/>
                <a:gd name="T51" fmla="*/ 6432 h 6432"/>
                <a:gd name="T52" fmla="*/ 5076 w 6536"/>
                <a:gd name="T53" fmla="*/ 6432 h 6432"/>
                <a:gd name="T54" fmla="*/ 6157 w 6536"/>
                <a:gd name="T55" fmla="*/ 5548 h 6432"/>
                <a:gd name="T56" fmla="*/ 6533 w 6536"/>
                <a:gd name="T57" fmla="*/ 3188 h 6432"/>
                <a:gd name="T58" fmla="*/ 6536 w 6536"/>
                <a:gd name="T59" fmla="*/ 3163 h 6432"/>
                <a:gd name="T60" fmla="*/ 6536 w 6536"/>
                <a:gd name="T61" fmla="*/ 3133 h 6432"/>
                <a:gd name="T62" fmla="*/ 6535 w 6536"/>
                <a:gd name="T63" fmla="*/ 3133 h 6432"/>
                <a:gd name="T64" fmla="*/ 6208 w 6536"/>
                <a:gd name="T65" fmla="*/ 3148 h 6432"/>
                <a:gd name="T66" fmla="*/ 5833 w 6536"/>
                <a:gd name="T67" fmla="*/ 5501 h 6432"/>
                <a:gd name="T68" fmla="*/ 5076 w 6536"/>
                <a:gd name="T69" fmla="*/ 6105 h 6432"/>
                <a:gd name="T70" fmla="*/ 4972 w 6536"/>
                <a:gd name="T71" fmla="*/ 6105 h 6432"/>
                <a:gd name="T72" fmla="*/ 2287 w 6536"/>
                <a:gd name="T73" fmla="*/ 6105 h 6432"/>
                <a:gd name="T74" fmla="*/ 1703 w 6536"/>
                <a:gd name="T75" fmla="*/ 5521 h 6432"/>
                <a:gd name="T76" fmla="*/ 1703 w 6536"/>
                <a:gd name="T77" fmla="*/ 3000 h 6432"/>
                <a:gd name="T78" fmla="*/ 1777 w 6536"/>
                <a:gd name="T79" fmla="*/ 2997 h 6432"/>
                <a:gd name="T80" fmla="*/ 3101 w 6536"/>
                <a:gd name="T81" fmla="*/ 1467 h 6432"/>
                <a:gd name="T82" fmla="*/ 3101 w 6536"/>
                <a:gd name="T83" fmla="*/ 459 h 6432"/>
                <a:gd name="T84" fmla="*/ 3649 w 6536"/>
                <a:gd name="T85" fmla="*/ 551 h 6432"/>
                <a:gd name="T86" fmla="*/ 3889 w 6536"/>
                <a:gd name="T87" fmla="*/ 1208 h 6432"/>
                <a:gd name="T88" fmla="*/ 3889 w 6536"/>
                <a:gd name="T89" fmla="*/ 2387 h 6432"/>
                <a:gd name="T90" fmla="*/ 4053 w 6536"/>
                <a:gd name="T91" fmla="*/ 2551 h 6432"/>
                <a:gd name="T92" fmla="*/ 5625 w 6536"/>
                <a:gd name="T93" fmla="*/ 2551 h 6432"/>
                <a:gd name="T94" fmla="*/ 6209 w 6536"/>
                <a:gd name="T95" fmla="*/ 3135 h 6432"/>
                <a:gd name="T96" fmla="*/ 6209 w 6536"/>
                <a:gd name="T97" fmla="*/ 3148 h 6432"/>
                <a:gd name="T98" fmla="*/ 6208 w 6536"/>
                <a:gd name="T99" fmla="*/ 3148 h 64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6536" h="6432">
                  <a:moveTo>
                    <a:pt x="6535" y="3133"/>
                  </a:moveTo>
                  <a:cubicBezTo>
                    <a:pt x="6535" y="2632"/>
                    <a:pt x="6127" y="2223"/>
                    <a:pt x="5624" y="2223"/>
                  </a:cubicBezTo>
                  <a:lnTo>
                    <a:pt x="4216" y="2223"/>
                  </a:lnTo>
                  <a:lnTo>
                    <a:pt x="4216" y="1208"/>
                  </a:lnTo>
                  <a:cubicBezTo>
                    <a:pt x="4216" y="779"/>
                    <a:pt x="4091" y="469"/>
                    <a:pt x="3843" y="288"/>
                  </a:cubicBezTo>
                  <a:cubicBezTo>
                    <a:pt x="3451" y="0"/>
                    <a:pt x="2912" y="164"/>
                    <a:pt x="2889" y="172"/>
                  </a:cubicBezTo>
                  <a:cubicBezTo>
                    <a:pt x="2821" y="193"/>
                    <a:pt x="2775" y="256"/>
                    <a:pt x="2775" y="328"/>
                  </a:cubicBezTo>
                  <a:lnTo>
                    <a:pt x="2775" y="1468"/>
                  </a:lnTo>
                  <a:cubicBezTo>
                    <a:pt x="2775" y="2365"/>
                    <a:pt x="1733" y="2671"/>
                    <a:pt x="1689" y="2684"/>
                  </a:cubicBezTo>
                  <a:cubicBezTo>
                    <a:pt x="1676" y="2688"/>
                    <a:pt x="1664" y="2692"/>
                    <a:pt x="1653" y="2699"/>
                  </a:cubicBezTo>
                  <a:cubicBezTo>
                    <a:pt x="1576" y="2544"/>
                    <a:pt x="1416" y="2437"/>
                    <a:pt x="1232" y="2437"/>
                  </a:cubicBezTo>
                  <a:lnTo>
                    <a:pt x="469" y="2437"/>
                  </a:lnTo>
                  <a:cubicBezTo>
                    <a:pt x="211" y="2437"/>
                    <a:pt x="0" y="2648"/>
                    <a:pt x="0" y="2907"/>
                  </a:cubicBezTo>
                  <a:lnTo>
                    <a:pt x="0" y="5679"/>
                  </a:lnTo>
                  <a:cubicBezTo>
                    <a:pt x="0" y="5937"/>
                    <a:pt x="211" y="6148"/>
                    <a:pt x="469" y="6148"/>
                  </a:cubicBezTo>
                  <a:lnTo>
                    <a:pt x="911" y="6148"/>
                  </a:lnTo>
                  <a:cubicBezTo>
                    <a:pt x="1001" y="6148"/>
                    <a:pt x="1075" y="6075"/>
                    <a:pt x="1075" y="5984"/>
                  </a:cubicBezTo>
                  <a:cubicBezTo>
                    <a:pt x="1075" y="5893"/>
                    <a:pt x="1000" y="5821"/>
                    <a:pt x="911" y="5821"/>
                  </a:cubicBezTo>
                  <a:lnTo>
                    <a:pt x="469" y="5821"/>
                  </a:lnTo>
                  <a:cubicBezTo>
                    <a:pt x="391" y="5821"/>
                    <a:pt x="327" y="5757"/>
                    <a:pt x="327" y="5679"/>
                  </a:cubicBezTo>
                  <a:lnTo>
                    <a:pt x="327" y="2907"/>
                  </a:lnTo>
                  <a:cubicBezTo>
                    <a:pt x="327" y="2828"/>
                    <a:pt x="391" y="2764"/>
                    <a:pt x="469" y="2764"/>
                  </a:cubicBezTo>
                  <a:lnTo>
                    <a:pt x="1233" y="2764"/>
                  </a:lnTo>
                  <a:cubicBezTo>
                    <a:pt x="1312" y="2764"/>
                    <a:pt x="1376" y="2828"/>
                    <a:pt x="1376" y="2907"/>
                  </a:cubicBezTo>
                  <a:lnTo>
                    <a:pt x="1376" y="5521"/>
                  </a:lnTo>
                  <a:cubicBezTo>
                    <a:pt x="1376" y="6023"/>
                    <a:pt x="1784" y="6432"/>
                    <a:pt x="2287" y="6432"/>
                  </a:cubicBezTo>
                  <a:lnTo>
                    <a:pt x="5076" y="6432"/>
                  </a:lnTo>
                  <a:cubicBezTo>
                    <a:pt x="5695" y="6432"/>
                    <a:pt x="6088" y="6108"/>
                    <a:pt x="6157" y="5548"/>
                  </a:cubicBezTo>
                  <a:lnTo>
                    <a:pt x="6533" y="3188"/>
                  </a:lnTo>
                  <a:cubicBezTo>
                    <a:pt x="6535" y="3180"/>
                    <a:pt x="6536" y="3171"/>
                    <a:pt x="6536" y="3163"/>
                  </a:cubicBezTo>
                  <a:lnTo>
                    <a:pt x="6536" y="3133"/>
                  </a:lnTo>
                  <a:lnTo>
                    <a:pt x="6535" y="3133"/>
                  </a:lnTo>
                  <a:close/>
                  <a:moveTo>
                    <a:pt x="6208" y="3148"/>
                  </a:moveTo>
                  <a:lnTo>
                    <a:pt x="5833" y="5501"/>
                  </a:lnTo>
                  <a:cubicBezTo>
                    <a:pt x="5784" y="5901"/>
                    <a:pt x="5529" y="6105"/>
                    <a:pt x="5076" y="6105"/>
                  </a:cubicBezTo>
                  <a:lnTo>
                    <a:pt x="4972" y="6105"/>
                  </a:lnTo>
                  <a:lnTo>
                    <a:pt x="2287" y="6105"/>
                  </a:lnTo>
                  <a:cubicBezTo>
                    <a:pt x="1965" y="6105"/>
                    <a:pt x="1703" y="5844"/>
                    <a:pt x="1703" y="5521"/>
                  </a:cubicBezTo>
                  <a:lnTo>
                    <a:pt x="1703" y="3000"/>
                  </a:lnTo>
                  <a:cubicBezTo>
                    <a:pt x="1727" y="3005"/>
                    <a:pt x="1752" y="3004"/>
                    <a:pt x="1777" y="2997"/>
                  </a:cubicBezTo>
                  <a:cubicBezTo>
                    <a:pt x="1832" y="2983"/>
                    <a:pt x="3101" y="2615"/>
                    <a:pt x="3101" y="1467"/>
                  </a:cubicBezTo>
                  <a:lnTo>
                    <a:pt x="3101" y="459"/>
                  </a:lnTo>
                  <a:cubicBezTo>
                    <a:pt x="3240" y="437"/>
                    <a:pt x="3477" y="425"/>
                    <a:pt x="3649" y="551"/>
                  </a:cubicBezTo>
                  <a:cubicBezTo>
                    <a:pt x="3808" y="668"/>
                    <a:pt x="3889" y="888"/>
                    <a:pt x="3889" y="1208"/>
                  </a:cubicBezTo>
                  <a:lnTo>
                    <a:pt x="3889" y="2387"/>
                  </a:lnTo>
                  <a:cubicBezTo>
                    <a:pt x="3889" y="2477"/>
                    <a:pt x="3963" y="2551"/>
                    <a:pt x="4053" y="2551"/>
                  </a:cubicBezTo>
                  <a:lnTo>
                    <a:pt x="5625" y="2551"/>
                  </a:lnTo>
                  <a:cubicBezTo>
                    <a:pt x="5947" y="2551"/>
                    <a:pt x="6209" y="2812"/>
                    <a:pt x="6209" y="3135"/>
                  </a:cubicBezTo>
                  <a:lnTo>
                    <a:pt x="6209" y="3148"/>
                  </a:lnTo>
                  <a:lnTo>
                    <a:pt x="6208" y="314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</p:spTree>
    <p:extLst>
      <p:ext uri="{BB962C8B-B14F-4D97-AF65-F5344CB8AC3E}">
        <p14:creationId xmlns:p14="http://schemas.microsoft.com/office/powerpoint/2010/main" val="29940803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矩形 67">
            <a:extLst>
              <a:ext uri="{FF2B5EF4-FFF2-40B4-BE49-F238E27FC236}">
                <a16:creationId xmlns:a16="http://schemas.microsoft.com/office/drawing/2014/main" id="{5FDE5BAC-C8AC-EC45-A1FE-F4F8FF2C9C56}"/>
              </a:ext>
            </a:extLst>
          </p:cNvPr>
          <p:cNvSpPr/>
          <p:nvPr/>
        </p:nvSpPr>
        <p:spPr>
          <a:xfrm>
            <a:off x="326608" y="1904335"/>
            <a:ext cx="7644008" cy="4106500"/>
          </a:xfrm>
          <a:prstGeom prst="rect">
            <a:avLst/>
          </a:prstGeom>
          <a:solidFill>
            <a:srgbClr val="00B0F0">
              <a:alpha val="6000"/>
            </a:srgbClr>
          </a:solidFill>
          <a:ln w="952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23</a:t>
            </a:fld>
            <a:endParaRPr lang="zh-CN" altLang="en-US" dirty="0"/>
          </a:p>
        </p:txBody>
      </p:sp>
      <p:grpSp>
        <p:nvGrpSpPr>
          <p:cNvPr id="19" name="组合 18"/>
          <p:cNvGrpSpPr/>
          <p:nvPr/>
        </p:nvGrpSpPr>
        <p:grpSpPr>
          <a:xfrm>
            <a:off x="1" y="200326"/>
            <a:ext cx="7756615" cy="954107"/>
            <a:chOff x="1" y="200326"/>
            <a:chExt cx="7756615" cy="954107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7176965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Highlight 3: </a:t>
              </a:r>
            </a:p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URL Path Selection Combines DNS Proxy 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603" name="文本框 602">
            <a:extLst>
              <a:ext uri="{FF2B5EF4-FFF2-40B4-BE49-F238E27FC236}">
                <a16:creationId xmlns:a16="http://schemas.microsoft.com/office/drawing/2014/main" id="{D34AFA6E-90C8-4B37-A3F2-12CD4F71BAF9}"/>
              </a:ext>
            </a:extLst>
          </p:cNvPr>
          <p:cNvSpPr txBox="1"/>
          <p:nvPr/>
        </p:nvSpPr>
        <p:spPr>
          <a:xfrm>
            <a:off x="1793346" y="1352136"/>
            <a:ext cx="8605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rgbClr val="00B0F0"/>
                </a:solidFill>
                <a:latin typeface="Century Gothic" charset="0"/>
                <a:ea typeface="Century Gothic" charset="0"/>
                <a:cs typeface="Century Gothic" charset="0"/>
              </a:rPr>
              <a:t>Different DNS for different URL</a:t>
            </a:r>
            <a:r>
              <a:rPr lang="zh-CN" altLang="en-US" b="1" dirty="0">
                <a:solidFill>
                  <a:srgbClr val="00B0F0"/>
                </a:solidFill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altLang="zh-CN" b="1" dirty="0">
                <a:solidFill>
                  <a:srgbClr val="00B0F0"/>
                </a:solidFill>
                <a:latin typeface="Century Gothic" charset="0"/>
                <a:ea typeface="Century Gothic" charset="0"/>
                <a:cs typeface="Century Gothic" charset="0"/>
              </a:rPr>
              <a:t>provides the best user application experience</a:t>
            </a:r>
            <a:endParaRPr lang="zh-CN" altLang="en-US" b="1" dirty="0">
              <a:solidFill>
                <a:srgbClr val="00B0F0"/>
              </a:solidFill>
              <a:latin typeface="Century Gothic" charset="0"/>
              <a:ea typeface="Century Gothic" charset="0"/>
              <a:cs typeface="Century Gothic" charset="0"/>
            </a:endParaRPr>
          </a:p>
        </p:txBody>
      </p: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6982F800-FB13-264E-8E0E-534294FA39D1}"/>
              </a:ext>
            </a:extLst>
          </p:cNvPr>
          <p:cNvGrpSpPr/>
          <p:nvPr/>
        </p:nvGrpSpPr>
        <p:grpSpPr>
          <a:xfrm>
            <a:off x="642940" y="2192745"/>
            <a:ext cx="7198462" cy="3801531"/>
            <a:chOff x="595278" y="2075335"/>
            <a:chExt cx="7342741" cy="3877725"/>
          </a:xfrm>
        </p:grpSpPr>
        <p:sp>
          <p:nvSpPr>
            <p:cNvPr id="605" name="思想气泡: 云 604">
              <a:extLst>
                <a:ext uri="{FF2B5EF4-FFF2-40B4-BE49-F238E27FC236}">
                  <a16:creationId xmlns:a16="http://schemas.microsoft.com/office/drawing/2014/main" id="{5545030E-34C4-48FA-A6F5-7566908A552D}"/>
                </a:ext>
              </a:extLst>
            </p:cNvPr>
            <p:cNvSpPr/>
            <p:nvPr/>
          </p:nvSpPr>
          <p:spPr>
            <a:xfrm>
              <a:off x="2737654" y="2075335"/>
              <a:ext cx="918882" cy="512335"/>
            </a:xfrm>
            <a:prstGeom prst="cloudCallout">
              <a:avLst>
                <a:gd name="adj1" fmla="val -69455"/>
                <a:gd name="adj2" fmla="val 92205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73" name="rounded-cloud_20581">
              <a:extLst>
                <a:ext uri="{FF2B5EF4-FFF2-40B4-BE49-F238E27FC236}">
                  <a16:creationId xmlns:a16="http://schemas.microsoft.com/office/drawing/2014/main" id="{2892A5AA-1C66-43C9-8E96-CAE431F7753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95278" y="2358603"/>
              <a:ext cx="2055440" cy="1570656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164" h="3461">
                  <a:moveTo>
                    <a:pt x="2255" y="3461"/>
                  </a:moveTo>
                  <a:cubicBezTo>
                    <a:pt x="1907" y="3461"/>
                    <a:pt x="1571" y="3322"/>
                    <a:pt x="1324" y="3077"/>
                  </a:cubicBezTo>
                  <a:cubicBezTo>
                    <a:pt x="1241" y="3112"/>
                    <a:pt x="1151" y="3131"/>
                    <a:pt x="1061" y="3131"/>
                  </a:cubicBezTo>
                  <a:cubicBezTo>
                    <a:pt x="695" y="3131"/>
                    <a:pt x="398" y="2834"/>
                    <a:pt x="398" y="2468"/>
                  </a:cubicBezTo>
                  <a:cubicBezTo>
                    <a:pt x="398" y="2429"/>
                    <a:pt x="402" y="2389"/>
                    <a:pt x="409" y="2350"/>
                  </a:cubicBezTo>
                  <a:cubicBezTo>
                    <a:pt x="152" y="2159"/>
                    <a:pt x="0" y="1860"/>
                    <a:pt x="0" y="1539"/>
                  </a:cubicBezTo>
                  <a:cubicBezTo>
                    <a:pt x="0" y="1034"/>
                    <a:pt x="382" y="604"/>
                    <a:pt x="878" y="540"/>
                  </a:cubicBezTo>
                  <a:cubicBezTo>
                    <a:pt x="1002" y="215"/>
                    <a:pt x="1312" y="0"/>
                    <a:pt x="1665" y="0"/>
                  </a:cubicBezTo>
                  <a:cubicBezTo>
                    <a:pt x="1972" y="0"/>
                    <a:pt x="2254" y="168"/>
                    <a:pt x="2401" y="434"/>
                  </a:cubicBezTo>
                  <a:cubicBezTo>
                    <a:pt x="2507" y="397"/>
                    <a:pt x="2618" y="378"/>
                    <a:pt x="2732" y="378"/>
                  </a:cubicBezTo>
                  <a:cubicBezTo>
                    <a:pt x="3291" y="378"/>
                    <a:pt x="3746" y="833"/>
                    <a:pt x="3746" y="1393"/>
                  </a:cubicBezTo>
                  <a:cubicBezTo>
                    <a:pt x="3746" y="1416"/>
                    <a:pt x="3745" y="1440"/>
                    <a:pt x="3743" y="1465"/>
                  </a:cubicBezTo>
                  <a:cubicBezTo>
                    <a:pt x="3994" y="1563"/>
                    <a:pt x="4164" y="1808"/>
                    <a:pt x="4164" y="2082"/>
                  </a:cubicBezTo>
                  <a:cubicBezTo>
                    <a:pt x="4164" y="2470"/>
                    <a:pt x="3826" y="2781"/>
                    <a:pt x="3433" y="2741"/>
                  </a:cubicBezTo>
                  <a:cubicBezTo>
                    <a:pt x="3207" y="3180"/>
                    <a:pt x="2751" y="3461"/>
                    <a:pt x="2255" y="346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575" name="rounded-cloud_20581">
              <a:extLst>
                <a:ext uri="{FF2B5EF4-FFF2-40B4-BE49-F238E27FC236}">
                  <a16:creationId xmlns:a16="http://schemas.microsoft.com/office/drawing/2014/main" id="{45AFB388-08CF-4F3B-8281-70F0FA8E6B1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321311" y="2358603"/>
              <a:ext cx="2055440" cy="1570656"/>
            </a:xfrm>
            <a:custGeom>
              <a:avLst/>
              <a:gdLst>
                <a:gd name="T0" fmla="*/ 372171 w 604011"/>
                <a:gd name="T1" fmla="*/ 372171 w 604011"/>
                <a:gd name="T2" fmla="*/ 372171 w 604011"/>
                <a:gd name="T3" fmla="*/ 372171 w 604011"/>
                <a:gd name="T4" fmla="*/ 372171 w 604011"/>
                <a:gd name="T5" fmla="*/ 372171 w 604011"/>
                <a:gd name="T6" fmla="*/ 372171 w 604011"/>
                <a:gd name="T7" fmla="*/ 372171 w 604011"/>
                <a:gd name="T8" fmla="*/ 372171 w 604011"/>
                <a:gd name="T9" fmla="*/ 372171 w 604011"/>
                <a:gd name="T10" fmla="*/ 372171 w 604011"/>
                <a:gd name="T11" fmla="*/ 372171 w 604011"/>
                <a:gd name="T12" fmla="*/ 372171 w 604011"/>
                <a:gd name="T13" fmla="*/ 372171 w 604011"/>
                <a:gd name="T14" fmla="*/ 372171 w 604011"/>
                <a:gd name="T15" fmla="*/ 372171 w 604011"/>
                <a:gd name="T16" fmla="*/ 372171 w 604011"/>
                <a:gd name="T17" fmla="*/ 372171 w 604011"/>
                <a:gd name="T18" fmla="*/ 372171 w 604011"/>
                <a:gd name="T19" fmla="*/ 372171 w 604011"/>
                <a:gd name="T20" fmla="*/ 372171 w 604011"/>
                <a:gd name="T21" fmla="*/ 372171 w 604011"/>
                <a:gd name="T22" fmla="*/ 372171 w 604011"/>
                <a:gd name="T23" fmla="*/ 372171 w 604011"/>
                <a:gd name="T24" fmla="*/ 372171 w 604011"/>
                <a:gd name="T25" fmla="*/ 372171 w 604011"/>
                <a:gd name="T26" fmla="*/ 372171 w 604011"/>
                <a:gd name="T27" fmla="*/ 372171 w 604011"/>
                <a:gd name="T28" fmla="*/ 372171 w 604011"/>
                <a:gd name="T29" fmla="*/ 372171 w 604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164" h="3461">
                  <a:moveTo>
                    <a:pt x="2255" y="3461"/>
                  </a:moveTo>
                  <a:cubicBezTo>
                    <a:pt x="1907" y="3461"/>
                    <a:pt x="1571" y="3322"/>
                    <a:pt x="1324" y="3077"/>
                  </a:cubicBezTo>
                  <a:cubicBezTo>
                    <a:pt x="1241" y="3112"/>
                    <a:pt x="1151" y="3131"/>
                    <a:pt x="1061" y="3131"/>
                  </a:cubicBezTo>
                  <a:cubicBezTo>
                    <a:pt x="695" y="3131"/>
                    <a:pt x="398" y="2834"/>
                    <a:pt x="398" y="2468"/>
                  </a:cubicBezTo>
                  <a:cubicBezTo>
                    <a:pt x="398" y="2429"/>
                    <a:pt x="402" y="2389"/>
                    <a:pt x="409" y="2350"/>
                  </a:cubicBezTo>
                  <a:cubicBezTo>
                    <a:pt x="152" y="2159"/>
                    <a:pt x="0" y="1860"/>
                    <a:pt x="0" y="1539"/>
                  </a:cubicBezTo>
                  <a:cubicBezTo>
                    <a:pt x="0" y="1034"/>
                    <a:pt x="382" y="604"/>
                    <a:pt x="878" y="540"/>
                  </a:cubicBezTo>
                  <a:cubicBezTo>
                    <a:pt x="1002" y="215"/>
                    <a:pt x="1312" y="0"/>
                    <a:pt x="1665" y="0"/>
                  </a:cubicBezTo>
                  <a:cubicBezTo>
                    <a:pt x="1972" y="0"/>
                    <a:pt x="2254" y="168"/>
                    <a:pt x="2401" y="434"/>
                  </a:cubicBezTo>
                  <a:cubicBezTo>
                    <a:pt x="2507" y="397"/>
                    <a:pt x="2618" y="378"/>
                    <a:pt x="2732" y="378"/>
                  </a:cubicBezTo>
                  <a:cubicBezTo>
                    <a:pt x="3291" y="378"/>
                    <a:pt x="3746" y="833"/>
                    <a:pt x="3746" y="1393"/>
                  </a:cubicBezTo>
                  <a:cubicBezTo>
                    <a:pt x="3746" y="1416"/>
                    <a:pt x="3745" y="1440"/>
                    <a:pt x="3743" y="1465"/>
                  </a:cubicBezTo>
                  <a:cubicBezTo>
                    <a:pt x="3994" y="1563"/>
                    <a:pt x="4164" y="1808"/>
                    <a:pt x="4164" y="2082"/>
                  </a:cubicBezTo>
                  <a:cubicBezTo>
                    <a:pt x="4164" y="2470"/>
                    <a:pt x="3826" y="2781"/>
                    <a:pt x="3433" y="2741"/>
                  </a:cubicBezTo>
                  <a:cubicBezTo>
                    <a:pt x="3207" y="3180"/>
                    <a:pt x="2751" y="3461"/>
                    <a:pt x="2255" y="346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7A45C4A0-0A37-4C51-A5E9-5F47BB0DFF6D}"/>
                </a:ext>
              </a:extLst>
            </p:cNvPr>
            <p:cNvSpPr txBox="1"/>
            <p:nvPr/>
          </p:nvSpPr>
          <p:spPr>
            <a:xfrm>
              <a:off x="5955784" y="3661538"/>
              <a:ext cx="1407995" cy="3139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b="1" dirty="0">
                  <a:solidFill>
                    <a:srgbClr val="00B0F0"/>
                  </a:solidFill>
                </a:rPr>
                <a:t>Data</a:t>
              </a:r>
              <a:r>
                <a:rPr lang="zh-CN" altLang="en-US" sz="1400" b="1" dirty="0">
                  <a:solidFill>
                    <a:srgbClr val="00B0F0"/>
                  </a:solidFill>
                </a:rPr>
                <a:t> </a:t>
              </a:r>
              <a:r>
                <a:rPr lang="en-US" altLang="zh-CN" sz="1400" b="1" dirty="0">
                  <a:solidFill>
                    <a:srgbClr val="00B0F0"/>
                  </a:solidFill>
                </a:rPr>
                <a:t>Center</a:t>
              </a:r>
              <a:endParaRPr lang="zh-CN" altLang="en-US" sz="1400" b="1" dirty="0">
                <a:solidFill>
                  <a:srgbClr val="00B0F0"/>
                </a:solidFill>
              </a:endParaRPr>
            </a:p>
          </p:txBody>
        </p:sp>
        <p:sp>
          <p:nvSpPr>
            <p:cNvPr id="579" name="文本框 578">
              <a:extLst>
                <a:ext uri="{FF2B5EF4-FFF2-40B4-BE49-F238E27FC236}">
                  <a16:creationId xmlns:a16="http://schemas.microsoft.com/office/drawing/2014/main" id="{47359FDF-0BC8-417A-A38D-0E54641429DE}"/>
                </a:ext>
              </a:extLst>
            </p:cNvPr>
            <p:cNvSpPr txBox="1"/>
            <p:nvPr/>
          </p:nvSpPr>
          <p:spPr>
            <a:xfrm>
              <a:off x="957045" y="3429667"/>
              <a:ext cx="95899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</a:rPr>
                <a:t>Internet</a:t>
              </a:r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580" name="文本框 579">
              <a:extLst>
                <a:ext uri="{FF2B5EF4-FFF2-40B4-BE49-F238E27FC236}">
                  <a16:creationId xmlns:a16="http://schemas.microsoft.com/office/drawing/2014/main" id="{AF8B03EF-A501-4AE1-83F9-B8DD1927B50B}"/>
                </a:ext>
              </a:extLst>
            </p:cNvPr>
            <p:cNvSpPr txBox="1"/>
            <p:nvPr/>
          </p:nvSpPr>
          <p:spPr>
            <a:xfrm>
              <a:off x="1609630" y="4503609"/>
              <a:ext cx="102061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400" b="1" dirty="0">
                  <a:solidFill>
                    <a:schemeClr val="bg1"/>
                  </a:solidFill>
                </a:rPr>
                <a:t>ISP1</a:t>
              </a:r>
            </a:p>
            <a:p>
              <a:pPr algn="r"/>
              <a:r>
                <a:rPr lang="en-US" altLang="zh-CN" sz="1400" b="1" dirty="0">
                  <a:solidFill>
                    <a:schemeClr val="bg1"/>
                  </a:solidFill>
                </a:rPr>
                <a:t>Internet</a:t>
              </a:r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  <p:pic>
          <p:nvPicPr>
            <p:cNvPr id="583" name="图片 582">
              <a:extLst>
                <a:ext uri="{FF2B5EF4-FFF2-40B4-BE49-F238E27FC236}">
                  <a16:creationId xmlns:a16="http://schemas.microsoft.com/office/drawing/2014/main" id="{D416E9C1-D362-4EDD-8C92-7310967355F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88899" y="2688523"/>
              <a:ext cx="463506" cy="356120"/>
            </a:xfrm>
            <a:prstGeom prst="rect">
              <a:avLst/>
            </a:prstGeom>
          </p:spPr>
        </p:pic>
        <p:pic>
          <p:nvPicPr>
            <p:cNvPr id="584" name="图片 583">
              <a:extLst>
                <a:ext uri="{FF2B5EF4-FFF2-40B4-BE49-F238E27FC236}">
                  <a16:creationId xmlns:a16="http://schemas.microsoft.com/office/drawing/2014/main" id="{E4B3E33F-1A0F-4F2C-A70C-62E3F2829CD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342289" y="2686469"/>
              <a:ext cx="463799" cy="345153"/>
            </a:xfrm>
            <a:prstGeom prst="rect">
              <a:avLst/>
            </a:prstGeom>
          </p:spPr>
        </p:pic>
        <p:pic>
          <p:nvPicPr>
            <p:cNvPr id="585" name="图片 584">
              <a:extLst>
                <a:ext uri="{FF2B5EF4-FFF2-40B4-BE49-F238E27FC236}">
                  <a16:creationId xmlns:a16="http://schemas.microsoft.com/office/drawing/2014/main" id="{ED8F4F23-26DF-417C-B10B-E92F6058E8B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10214" y="3139552"/>
              <a:ext cx="459039" cy="276112"/>
            </a:xfrm>
            <a:prstGeom prst="rect">
              <a:avLst/>
            </a:prstGeom>
          </p:spPr>
        </p:pic>
        <p:pic>
          <p:nvPicPr>
            <p:cNvPr id="586" name="图片 585">
              <a:extLst>
                <a:ext uri="{FF2B5EF4-FFF2-40B4-BE49-F238E27FC236}">
                  <a16:creationId xmlns:a16="http://schemas.microsoft.com/office/drawing/2014/main" id="{70E7C10C-4A85-47B1-BAF8-0718B882D48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06178" y="3184525"/>
              <a:ext cx="523872" cy="223991"/>
            </a:xfrm>
            <a:prstGeom prst="rect">
              <a:avLst/>
            </a:prstGeom>
          </p:spPr>
        </p:pic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26E37F03-057C-42A3-BA36-B43C463635F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830050" y="2754028"/>
              <a:ext cx="545314" cy="201027"/>
            </a:xfrm>
            <a:prstGeom prst="rect">
              <a:avLst/>
            </a:prstGeom>
          </p:spPr>
        </p:pic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id="{E7CDC451-5E63-4659-91F4-9610EF462CE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976226" y="3151635"/>
              <a:ext cx="244541" cy="246041"/>
            </a:xfrm>
            <a:prstGeom prst="rect">
              <a:avLst/>
            </a:prstGeom>
          </p:spPr>
        </p:pic>
        <p:pic>
          <p:nvPicPr>
            <p:cNvPr id="589" name="pasted-image.png">
              <a:extLst>
                <a:ext uri="{FF2B5EF4-FFF2-40B4-BE49-F238E27FC236}">
                  <a16:creationId xmlns:a16="http://schemas.microsoft.com/office/drawing/2014/main" id="{E9241A4C-7065-4E47-85F6-14F1EA60F31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597039" y="3023799"/>
              <a:ext cx="1193360" cy="415419"/>
            </a:xfrm>
            <a:prstGeom prst="rect">
              <a:avLst/>
            </a:prstGeom>
            <a:ln w="12700">
              <a:miter lim="400000"/>
              <a:headEnd/>
              <a:tailEnd/>
            </a:ln>
          </p:spPr>
        </p:pic>
        <p:pic>
          <p:nvPicPr>
            <p:cNvPr id="591" name="Picture 13" descr="Service-Server">
              <a:extLst>
                <a:ext uri="{FF2B5EF4-FFF2-40B4-BE49-F238E27FC236}">
                  <a16:creationId xmlns:a16="http://schemas.microsoft.com/office/drawing/2014/main" id="{897BF8EF-D625-4562-9585-618458D2CB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4311" y="2895319"/>
              <a:ext cx="857450" cy="714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92" name="文本框 591">
              <a:extLst>
                <a:ext uri="{FF2B5EF4-FFF2-40B4-BE49-F238E27FC236}">
                  <a16:creationId xmlns:a16="http://schemas.microsoft.com/office/drawing/2014/main" id="{82E1E8F1-9032-4578-9BF2-9C4AE2F043F8}"/>
                </a:ext>
              </a:extLst>
            </p:cNvPr>
            <p:cNvSpPr txBox="1"/>
            <p:nvPr/>
          </p:nvSpPr>
          <p:spPr>
            <a:xfrm>
              <a:off x="3473785" y="4492090"/>
              <a:ext cx="89476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b="1" dirty="0">
                  <a:solidFill>
                    <a:schemeClr val="bg1"/>
                  </a:solidFill>
                </a:rPr>
                <a:t>ISP2</a:t>
              </a:r>
            </a:p>
            <a:p>
              <a:r>
                <a:rPr lang="en-US" altLang="zh-CN" sz="1400" b="1" dirty="0">
                  <a:solidFill>
                    <a:schemeClr val="bg1"/>
                  </a:solidFill>
                </a:rPr>
                <a:t>MPLS</a:t>
              </a:r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593" name="文本框 592">
              <a:extLst>
                <a:ext uri="{FF2B5EF4-FFF2-40B4-BE49-F238E27FC236}">
                  <a16:creationId xmlns:a16="http://schemas.microsoft.com/office/drawing/2014/main" id="{BF8F8582-B5CE-4A64-B166-0383FBC99D2F}"/>
                </a:ext>
              </a:extLst>
            </p:cNvPr>
            <p:cNvSpPr txBox="1"/>
            <p:nvPr/>
          </p:nvSpPr>
          <p:spPr>
            <a:xfrm>
              <a:off x="2097582" y="3661538"/>
              <a:ext cx="119949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>
                  <a:solidFill>
                    <a:srgbClr val="00B0F0"/>
                  </a:solidFill>
                </a:rPr>
                <a:t>ISP1 DNS</a:t>
              </a:r>
              <a:endParaRPr lang="zh-CN" altLang="en-US" sz="1400" b="1" dirty="0">
                <a:solidFill>
                  <a:srgbClr val="00B0F0"/>
                </a:solidFill>
              </a:endParaRPr>
            </a:p>
          </p:txBody>
        </p:sp>
        <p:sp>
          <p:nvSpPr>
            <p:cNvPr id="594" name="文本框 593">
              <a:extLst>
                <a:ext uri="{FF2B5EF4-FFF2-40B4-BE49-F238E27FC236}">
                  <a16:creationId xmlns:a16="http://schemas.microsoft.com/office/drawing/2014/main" id="{C7B2E573-A7AE-4BFA-882A-5489AC197884}"/>
                </a:ext>
              </a:extLst>
            </p:cNvPr>
            <p:cNvSpPr txBox="1"/>
            <p:nvPr/>
          </p:nvSpPr>
          <p:spPr>
            <a:xfrm>
              <a:off x="6654420" y="3231508"/>
              <a:ext cx="128359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b="1" dirty="0">
                  <a:solidFill>
                    <a:srgbClr val="00B0F0"/>
                  </a:solidFill>
                </a:rPr>
                <a:t>Intranet DNS</a:t>
              </a:r>
              <a:endParaRPr lang="zh-CN" altLang="en-US" sz="1400" b="1" dirty="0">
                <a:solidFill>
                  <a:srgbClr val="00B0F0"/>
                </a:solidFill>
              </a:endParaRPr>
            </a:p>
          </p:txBody>
        </p:sp>
        <p:sp>
          <p:nvSpPr>
            <p:cNvPr id="23" name="思想气泡: 云 22">
              <a:extLst>
                <a:ext uri="{FF2B5EF4-FFF2-40B4-BE49-F238E27FC236}">
                  <a16:creationId xmlns:a16="http://schemas.microsoft.com/office/drawing/2014/main" id="{AF8DADEE-CB2D-40BF-A1E1-FEEF98CC4CC3}"/>
                </a:ext>
              </a:extLst>
            </p:cNvPr>
            <p:cNvSpPr/>
            <p:nvPr/>
          </p:nvSpPr>
          <p:spPr>
            <a:xfrm>
              <a:off x="6333914" y="2136745"/>
              <a:ext cx="918882" cy="512335"/>
            </a:xfrm>
            <a:prstGeom prst="cloudCallout">
              <a:avLst>
                <a:gd name="adj1" fmla="val -73436"/>
                <a:gd name="adj2" fmla="val 56510"/>
              </a:avLst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4" name="文本框 603">
              <a:extLst>
                <a:ext uri="{FF2B5EF4-FFF2-40B4-BE49-F238E27FC236}">
                  <a16:creationId xmlns:a16="http://schemas.microsoft.com/office/drawing/2014/main" id="{AC4A7341-5055-4C04-9874-3D14DDFD74BA}"/>
                </a:ext>
              </a:extLst>
            </p:cNvPr>
            <p:cNvSpPr txBox="1"/>
            <p:nvPr/>
          </p:nvSpPr>
          <p:spPr>
            <a:xfrm>
              <a:off x="2718646" y="2130381"/>
              <a:ext cx="951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b="1" dirty="0">
                  <a:solidFill>
                    <a:schemeClr val="bg1"/>
                  </a:solidFill>
                </a:rPr>
                <a:t>Good for  </a:t>
              </a:r>
            </a:p>
            <a:p>
              <a:pPr algn="ctr"/>
              <a:r>
                <a:rPr lang="en-US" altLang="zh-CN" sz="800" b="1" dirty="0">
                  <a:solidFill>
                    <a:schemeClr val="bg1"/>
                  </a:solidFill>
                </a:rPr>
                <a:t>Internet Apps</a:t>
              </a:r>
              <a:endParaRPr lang="zh-CN" altLang="en-US" sz="800" b="1" dirty="0">
                <a:solidFill>
                  <a:schemeClr val="bg1"/>
                </a:solidFill>
              </a:endParaRPr>
            </a:p>
          </p:txBody>
        </p:sp>
        <p:sp>
          <p:nvSpPr>
            <p:cNvPr id="606" name="文本框 605">
              <a:extLst>
                <a:ext uri="{FF2B5EF4-FFF2-40B4-BE49-F238E27FC236}">
                  <a16:creationId xmlns:a16="http://schemas.microsoft.com/office/drawing/2014/main" id="{71DF0998-A3FD-4631-91DB-E4CEACE51844}"/>
                </a:ext>
              </a:extLst>
            </p:cNvPr>
            <p:cNvSpPr txBox="1"/>
            <p:nvPr/>
          </p:nvSpPr>
          <p:spPr>
            <a:xfrm>
              <a:off x="6360863" y="2205922"/>
              <a:ext cx="9513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" b="1" dirty="0">
                  <a:solidFill>
                    <a:schemeClr val="bg1"/>
                  </a:solidFill>
                </a:rPr>
                <a:t>Good for  </a:t>
              </a:r>
            </a:p>
            <a:p>
              <a:pPr algn="ctr"/>
              <a:r>
                <a:rPr lang="en-US" altLang="zh-CN" sz="800" b="1" dirty="0">
                  <a:solidFill>
                    <a:schemeClr val="bg1"/>
                  </a:solidFill>
                </a:rPr>
                <a:t>Intranet Apps</a:t>
              </a:r>
              <a:endParaRPr lang="zh-CN" altLang="en-US" sz="800" b="1" dirty="0">
                <a:solidFill>
                  <a:schemeClr val="bg1"/>
                </a:solidFill>
              </a:endParaRPr>
            </a:p>
          </p:txBody>
        </p:sp>
        <p:pic>
          <p:nvPicPr>
            <p:cNvPr id="48" name="Picture 13" descr="D:\sinfor\2010\1月\网络图标设计\修改0126\修改\产品2\广域网加速.png">
              <a:extLst>
                <a:ext uri="{FF2B5EF4-FFF2-40B4-BE49-F238E27FC236}">
                  <a16:creationId xmlns:a16="http://schemas.microsoft.com/office/drawing/2014/main" id="{C210276E-6C22-B74F-BDF6-A2727BE7F91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049" b="29677"/>
            <a:stretch/>
          </p:blipFill>
          <p:spPr bwMode="auto">
            <a:xfrm>
              <a:off x="2532705" y="4915239"/>
              <a:ext cx="2064334" cy="10378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Picture 13" descr="D:\sinfor\2010\1月\网络图标设计\修改0126\修改\产品2\广域网加速.png">
              <a:extLst>
                <a:ext uri="{FF2B5EF4-FFF2-40B4-BE49-F238E27FC236}">
                  <a16:creationId xmlns:a16="http://schemas.microsoft.com/office/drawing/2014/main" id="{B06C88AC-4907-DD4C-9F7F-4EC88700A11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049" b="29677"/>
            <a:stretch/>
          </p:blipFill>
          <p:spPr bwMode="auto">
            <a:xfrm>
              <a:off x="4189751" y="3356234"/>
              <a:ext cx="1379499" cy="693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87" name="Picture 10">
              <a:extLst>
                <a:ext uri="{FF2B5EF4-FFF2-40B4-BE49-F238E27FC236}">
                  <a16:creationId xmlns:a16="http://schemas.microsoft.com/office/drawing/2014/main" id="{69A4174F-CD2B-4B86-8191-5F46DFFF0D8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11" t="6367" r="5260" b="7023"/>
            <a:stretch/>
          </p:blipFill>
          <p:spPr bwMode="auto">
            <a:xfrm>
              <a:off x="4689318" y="2746671"/>
              <a:ext cx="298923" cy="279408"/>
            </a:xfrm>
            <a:prstGeom prst="round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88" name="Picture 11">
              <a:extLst>
                <a:ext uri="{FF2B5EF4-FFF2-40B4-BE49-F238E27FC236}">
                  <a16:creationId xmlns:a16="http://schemas.microsoft.com/office/drawing/2014/main" id="{1E9C759D-82AB-4DD1-8185-00DF5C05CE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37240" y="2721306"/>
              <a:ext cx="278724" cy="3183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0" name="Picture 13" descr="Service-Server">
              <a:extLst>
                <a:ext uri="{FF2B5EF4-FFF2-40B4-BE49-F238E27FC236}">
                  <a16:creationId xmlns:a16="http://schemas.microsoft.com/office/drawing/2014/main" id="{EAE37B5D-2FC3-1944-9FB3-554636B537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23422" y="2895319"/>
              <a:ext cx="857450" cy="7148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1E6DBFF6-0604-0E4E-B20C-A597566B38BA}"/>
                </a:ext>
              </a:extLst>
            </p:cNvPr>
            <p:cNvGrpSpPr/>
            <p:nvPr/>
          </p:nvGrpSpPr>
          <p:grpSpPr>
            <a:xfrm>
              <a:off x="1622998" y="3929259"/>
              <a:ext cx="1368763" cy="1169656"/>
              <a:chOff x="1622998" y="3929259"/>
              <a:chExt cx="1368763" cy="1169656"/>
            </a:xfrm>
          </p:grpSpPr>
          <p:cxnSp>
            <p:nvCxnSpPr>
              <p:cNvPr id="14" name="直线连接符 13">
                <a:extLst>
                  <a:ext uri="{FF2B5EF4-FFF2-40B4-BE49-F238E27FC236}">
                    <a16:creationId xmlns:a16="http://schemas.microsoft.com/office/drawing/2014/main" id="{415EBB47-0FD2-554C-90D1-44C848D74950}"/>
                  </a:ext>
                </a:extLst>
              </p:cNvPr>
              <p:cNvCxnSpPr/>
              <p:nvPr/>
            </p:nvCxnSpPr>
            <p:spPr>
              <a:xfrm>
                <a:off x="1622998" y="3929259"/>
                <a:ext cx="0" cy="411629"/>
              </a:xfrm>
              <a:prstGeom prst="line">
                <a:avLst/>
              </a:prstGeom>
              <a:ln w="19050">
                <a:solidFill>
                  <a:srgbClr val="79BD2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直线连接符 15">
                <a:extLst>
                  <a:ext uri="{FF2B5EF4-FFF2-40B4-BE49-F238E27FC236}">
                    <a16:creationId xmlns:a16="http://schemas.microsoft.com/office/drawing/2014/main" id="{40EADE51-9C16-BC45-BB7D-EE8B6F2ED7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622998" y="4340888"/>
                <a:ext cx="1368763" cy="0"/>
              </a:xfrm>
              <a:prstGeom prst="line">
                <a:avLst/>
              </a:prstGeom>
              <a:ln w="19050">
                <a:solidFill>
                  <a:srgbClr val="79BD2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直线连接符 24">
                <a:extLst>
                  <a:ext uri="{FF2B5EF4-FFF2-40B4-BE49-F238E27FC236}">
                    <a16:creationId xmlns:a16="http://schemas.microsoft.com/office/drawing/2014/main" id="{37E6E773-222B-814C-AB3E-9F706E9DC364}"/>
                  </a:ext>
                </a:extLst>
              </p:cNvPr>
              <p:cNvCxnSpPr/>
              <p:nvPr/>
            </p:nvCxnSpPr>
            <p:spPr>
              <a:xfrm>
                <a:off x="2991761" y="4340888"/>
                <a:ext cx="0" cy="758027"/>
              </a:xfrm>
              <a:prstGeom prst="line">
                <a:avLst/>
              </a:prstGeom>
              <a:ln w="19050">
                <a:solidFill>
                  <a:srgbClr val="79BD2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B560C509-0A51-AF45-9548-582615917A76}"/>
                </a:ext>
              </a:extLst>
            </p:cNvPr>
            <p:cNvGrpSpPr/>
            <p:nvPr/>
          </p:nvGrpSpPr>
          <p:grpSpPr>
            <a:xfrm>
              <a:off x="3110154" y="3929259"/>
              <a:ext cx="1368763" cy="1169656"/>
              <a:chOff x="3110154" y="3929259"/>
              <a:chExt cx="1368763" cy="1169656"/>
            </a:xfrm>
          </p:grpSpPr>
          <p:cxnSp>
            <p:nvCxnSpPr>
              <p:cNvPr id="62" name="直线连接符 61">
                <a:extLst>
                  <a:ext uri="{FF2B5EF4-FFF2-40B4-BE49-F238E27FC236}">
                    <a16:creationId xmlns:a16="http://schemas.microsoft.com/office/drawing/2014/main" id="{E744579A-6E0A-604D-960E-2B82BC0F138A}"/>
                  </a:ext>
                </a:extLst>
              </p:cNvPr>
              <p:cNvCxnSpPr/>
              <p:nvPr/>
            </p:nvCxnSpPr>
            <p:spPr>
              <a:xfrm>
                <a:off x="3112341" y="4340888"/>
                <a:ext cx="0" cy="758027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直线连接符 62">
                <a:extLst>
                  <a:ext uri="{FF2B5EF4-FFF2-40B4-BE49-F238E27FC236}">
                    <a16:creationId xmlns:a16="http://schemas.microsoft.com/office/drawing/2014/main" id="{A4D862D8-1FDA-1E41-9F18-E5CC323BB47A}"/>
                  </a:ext>
                </a:extLst>
              </p:cNvPr>
              <p:cNvCxnSpPr/>
              <p:nvPr/>
            </p:nvCxnSpPr>
            <p:spPr>
              <a:xfrm>
                <a:off x="3110154" y="4340888"/>
                <a:ext cx="1368763" cy="0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直线连接符 63">
                <a:extLst>
                  <a:ext uri="{FF2B5EF4-FFF2-40B4-BE49-F238E27FC236}">
                    <a16:creationId xmlns:a16="http://schemas.microsoft.com/office/drawing/2014/main" id="{D52532F0-A089-CA43-A82E-8EC83E5D7413}"/>
                  </a:ext>
                </a:extLst>
              </p:cNvPr>
              <p:cNvCxnSpPr/>
              <p:nvPr/>
            </p:nvCxnSpPr>
            <p:spPr>
              <a:xfrm>
                <a:off x="4478917" y="3929259"/>
                <a:ext cx="0" cy="411629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7ECF67C5-47CF-6E42-8264-48B4D9A51B51}"/>
              </a:ext>
            </a:extLst>
          </p:cNvPr>
          <p:cNvGrpSpPr/>
          <p:nvPr/>
        </p:nvGrpSpPr>
        <p:grpSpPr>
          <a:xfrm>
            <a:off x="8173594" y="2399848"/>
            <a:ext cx="3695925" cy="2712647"/>
            <a:chOff x="8254276" y="2399848"/>
            <a:chExt cx="3695925" cy="2712647"/>
          </a:xfrm>
        </p:grpSpPr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D3F0BEE5-C7A1-4A41-83CF-65638B1E90A9}"/>
                </a:ext>
              </a:extLst>
            </p:cNvPr>
            <p:cNvSpPr txBox="1"/>
            <p:nvPr/>
          </p:nvSpPr>
          <p:spPr>
            <a:xfrm>
              <a:off x="8254276" y="2399848"/>
              <a:ext cx="1823554" cy="307777"/>
            </a:xfrm>
            <a:prstGeom prst="rect">
              <a:avLst/>
            </a:prstGeom>
            <a:solidFill>
              <a:srgbClr val="00B0F0">
                <a:alpha val="10000"/>
              </a:srgbClr>
            </a:solidFill>
            <a:ln>
              <a:solidFill>
                <a:srgbClr val="00B0F0"/>
              </a:solidFill>
              <a:prstDash val="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</a:rPr>
                <a:t>oa.sangfor.com </a:t>
              </a:r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595" name="文本框 594">
              <a:extLst>
                <a:ext uri="{FF2B5EF4-FFF2-40B4-BE49-F238E27FC236}">
                  <a16:creationId xmlns:a16="http://schemas.microsoft.com/office/drawing/2014/main" id="{8BCC3A08-75AB-4200-80C4-750AFA9391E2}"/>
                </a:ext>
              </a:extLst>
            </p:cNvPr>
            <p:cNvSpPr txBox="1"/>
            <p:nvPr/>
          </p:nvSpPr>
          <p:spPr>
            <a:xfrm>
              <a:off x="10227021" y="2399848"/>
              <a:ext cx="1723180" cy="307777"/>
            </a:xfrm>
            <a:prstGeom prst="rect">
              <a:avLst/>
            </a:prstGeom>
            <a:solidFill>
              <a:srgbClr val="00B0F0">
                <a:alpha val="10000"/>
              </a:srgbClr>
            </a:solidFill>
            <a:ln>
              <a:solidFill>
                <a:srgbClr val="00B0F0"/>
              </a:solidFill>
              <a:prstDash val="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</a:rPr>
                <a:t>www.o365.com </a:t>
              </a:r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596" name="文本框 595">
              <a:extLst>
                <a:ext uri="{FF2B5EF4-FFF2-40B4-BE49-F238E27FC236}">
                  <a16:creationId xmlns:a16="http://schemas.microsoft.com/office/drawing/2014/main" id="{E0D5E32A-FC78-4761-B3DF-839EF7503B14}"/>
                </a:ext>
              </a:extLst>
            </p:cNvPr>
            <p:cNvSpPr txBox="1"/>
            <p:nvPr/>
          </p:nvSpPr>
          <p:spPr>
            <a:xfrm>
              <a:off x="8254276" y="3581005"/>
              <a:ext cx="1823554" cy="307777"/>
            </a:xfrm>
            <a:prstGeom prst="rect">
              <a:avLst/>
            </a:prstGeom>
            <a:solidFill>
              <a:srgbClr val="00B0F0">
                <a:alpha val="10000"/>
              </a:srgbClr>
            </a:solidFill>
            <a:ln>
              <a:solidFill>
                <a:srgbClr val="00B0F0"/>
              </a:solidFill>
              <a:prstDash val="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</a:rPr>
                <a:t>Intranet DNS</a:t>
              </a:r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598" name="文本框 597">
              <a:extLst>
                <a:ext uri="{FF2B5EF4-FFF2-40B4-BE49-F238E27FC236}">
                  <a16:creationId xmlns:a16="http://schemas.microsoft.com/office/drawing/2014/main" id="{4EDB9F5E-7415-4563-84E0-54F11DBE526D}"/>
                </a:ext>
              </a:extLst>
            </p:cNvPr>
            <p:cNvSpPr txBox="1"/>
            <p:nvPr/>
          </p:nvSpPr>
          <p:spPr>
            <a:xfrm>
              <a:off x="10227021" y="3596750"/>
              <a:ext cx="1723180" cy="307777"/>
            </a:xfrm>
            <a:prstGeom prst="rect">
              <a:avLst/>
            </a:prstGeom>
            <a:solidFill>
              <a:srgbClr val="00B0F0">
                <a:alpha val="10000"/>
              </a:srgbClr>
            </a:solidFill>
            <a:ln>
              <a:solidFill>
                <a:srgbClr val="00B0F0"/>
              </a:solidFill>
              <a:prstDash val="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</a:rPr>
                <a:t>Public DNS</a:t>
              </a:r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599" name="箭头: 右 598">
              <a:extLst>
                <a:ext uri="{FF2B5EF4-FFF2-40B4-BE49-F238E27FC236}">
                  <a16:creationId xmlns:a16="http://schemas.microsoft.com/office/drawing/2014/main" id="{9711AE3E-9C3D-49F9-B2E7-02579D7BCD00}"/>
                </a:ext>
              </a:extLst>
            </p:cNvPr>
            <p:cNvSpPr/>
            <p:nvPr/>
          </p:nvSpPr>
          <p:spPr>
            <a:xfrm rot="5400000">
              <a:off x="8917903" y="3017913"/>
              <a:ext cx="496301" cy="295360"/>
            </a:xfrm>
            <a:prstGeom prst="rightArrow">
              <a:avLst/>
            </a:prstGeom>
            <a:gradFill flip="none" rotWithShape="1">
              <a:gsLst>
                <a:gs pos="0">
                  <a:srgbClr val="05B0EF">
                    <a:alpha val="0"/>
                  </a:srgbClr>
                </a:gs>
                <a:gs pos="99000">
                  <a:srgbClr val="00B0F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601" name="文本框 600">
              <a:extLst>
                <a:ext uri="{FF2B5EF4-FFF2-40B4-BE49-F238E27FC236}">
                  <a16:creationId xmlns:a16="http://schemas.microsoft.com/office/drawing/2014/main" id="{17FC4438-2219-4C7E-9F08-CD00DAA3FC1D}"/>
                </a:ext>
              </a:extLst>
            </p:cNvPr>
            <p:cNvSpPr txBox="1"/>
            <p:nvPr/>
          </p:nvSpPr>
          <p:spPr>
            <a:xfrm>
              <a:off x="10227021" y="4804718"/>
              <a:ext cx="1723180" cy="307777"/>
            </a:xfrm>
            <a:prstGeom prst="rect">
              <a:avLst/>
            </a:prstGeom>
            <a:solidFill>
              <a:srgbClr val="00B0F0">
                <a:alpha val="10000"/>
              </a:srgbClr>
            </a:solidFill>
            <a:ln>
              <a:solidFill>
                <a:srgbClr val="00B0F0"/>
              </a:solidFill>
              <a:prstDash val="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</a:rPr>
                <a:t>Internet </a:t>
              </a:r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602" name="文本框 601">
              <a:extLst>
                <a:ext uri="{FF2B5EF4-FFF2-40B4-BE49-F238E27FC236}">
                  <a16:creationId xmlns:a16="http://schemas.microsoft.com/office/drawing/2014/main" id="{1349A86A-562A-4766-B494-2A47CF6BD276}"/>
                </a:ext>
              </a:extLst>
            </p:cNvPr>
            <p:cNvSpPr txBox="1"/>
            <p:nvPr/>
          </p:nvSpPr>
          <p:spPr>
            <a:xfrm>
              <a:off x="8254277" y="4804718"/>
              <a:ext cx="1823553" cy="307777"/>
            </a:xfrm>
            <a:prstGeom prst="rect">
              <a:avLst/>
            </a:prstGeom>
            <a:solidFill>
              <a:srgbClr val="00B0F0">
                <a:alpha val="10000"/>
              </a:srgbClr>
            </a:solidFill>
            <a:ln>
              <a:solidFill>
                <a:srgbClr val="00B0F0"/>
              </a:solidFill>
              <a:prstDash val="dash"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b="1" dirty="0">
                  <a:solidFill>
                    <a:schemeClr val="bg1"/>
                  </a:solidFill>
                </a:rPr>
                <a:t>MPLS</a:t>
              </a:r>
              <a:endParaRPr lang="zh-CN" altLang="en-US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69" name="箭头: 右 598">
              <a:extLst>
                <a:ext uri="{FF2B5EF4-FFF2-40B4-BE49-F238E27FC236}">
                  <a16:creationId xmlns:a16="http://schemas.microsoft.com/office/drawing/2014/main" id="{36A4AB1D-1EFD-6C42-965F-6478029F8339}"/>
                </a:ext>
              </a:extLst>
            </p:cNvPr>
            <p:cNvSpPr/>
            <p:nvPr/>
          </p:nvSpPr>
          <p:spPr>
            <a:xfrm rot="5400000">
              <a:off x="8917903" y="4187808"/>
              <a:ext cx="496301" cy="295360"/>
            </a:xfrm>
            <a:prstGeom prst="rightArrow">
              <a:avLst/>
            </a:prstGeom>
            <a:gradFill flip="none" rotWithShape="1">
              <a:gsLst>
                <a:gs pos="0">
                  <a:srgbClr val="05B0EF">
                    <a:alpha val="0"/>
                  </a:srgbClr>
                </a:gs>
                <a:gs pos="99000">
                  <a:srgbClr val="00B0F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70" name="箭头: 右 598">
              <a:extLst>
                <a:ext uri="{FF2B5EF4-FFF2-40B4-BE49-F238E27FC236}">
                  <a16:creationId xmlns:a16="http://schemas.microsoft.com/office/drawing/2014/main" id="{46EF6921-0A56-8F4C-ACD4-E2649868F17D}"/>
                </a:ext>
              </a:extLst>
            </p:cNvPr>
            <p:cNvSpPr/>
            <p:nvPr/>
          </p:nvSpPr>
          <p:spPr>
            <a:xfrm rot="5400000">
              <a:off x="10840461" y="3004467"/>
              <a:ext cx="496301" cy="295360"/>
            </a:xfrm>
            <a:prstGeom prst="rightArrow">
              <a:avLst/>
            </a:prstGeom>
            <a:gradFill flip="none" rotWithShape="1">
              <a:gsLst>
                <a:gs pos="0">
                  <a:srgbClr val="05B0EF">
                    <a:alpha val="0"/>
                  </a:srgbClr>
                </a:gs>
                <a:gs pos="99000">
                  <a:srgbClr val="00B0F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71" name="箭头: 右 598">
              <a:extLst>
                <a:ext uri="{FF2B5EF4-FFF2-40B4-BE49-F238E27FC236}">
                  <a16:creationId xmlns:a16="http://schemas.microsoft.com/office/drawing/2014/main" id="{3F4B6078-708F-FF4E-831D-7BF12438EF3D}"/>
                </a:ext>
              </a:extLst>
            </p:cNvPr>
            <p:cNvSpPr/>
            <p:nvPr/>
          </p:nvSpPr>
          <p:spPr>
            <a:xfrm rot="5400000">
              <a:off x="10840461" y="4174362"/>
              <a:ext cx="496301" cy="295360"/>
            </a:xfrm>
            <a:prstGeom prst="rightArrow">
              <a:avLst/>
            </a:prstGeom>
            <a:gradFill flip="none" rotWithShape="1">
              <a:gsLst>
                <a:gs pos="0">
                  <a:srgbClr val="05B0EF">
                    <a:alpha val="0"/>
                  </a:srgbClr>
                </a:gs>
                <a:gs pos="99000">
                  <a:srgbClr val="00B0F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</p:grpSp>
    </p:spTree>
    <p:extLst>
      <p:ext uri="{BB962C8B-B14F-4D97-AF65-F5344CB8AC3E}">
        <p14:creationId xmlns:p14="http://schemas.microsoft.com/office/powerpoint/2010/main" val="31230348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24</a:t>
            </a:fld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3458519" y="2315029"/>
            <a:ext cx="5274963" cy="1901371"/>
            <a:chOff x="2901044" y="2315029"/>
            <a:chExt cx="5274963" cy="1901371"/>
          </a:xfrm>
        </p:grpSpPr>
        <p:sp>
          <p:nvSpPr>
            <p:cNvPr id="6" name="矩形 5"/>
            <p:cNvSpPr/>
            <p:nvPr/>
          </p:nvSpPr>
          <p:spPr>
            <a:xfrm>
              <a:off x="2901044" y="2315029"/>
              <a:ext cx="1901371" cy="1901371"/>
            </a:xfrm>
            <a:prstGeom prst="rect">
              <a:avLst/>
            </a:prstGeom>
            <a:noFill/>
            <a:ln w="317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600" b="1" dirty="0">
                  <a:latin typeface="Century Gothic" panose="020B0502020202020204" pitchFamily="34" charset="0"/>
                </a:rPr>
                <a:t>PART</a:t>
              </a:r>
              <a:r>
                <a:rPr lang="zh-CN" altLang="en-US" sz="3600" b="1" dirty="0">
                  <a:latin typeface="Century Gothic" panose="020B0502020202020204" pitchFamily="34" charset="0"/>
                </a:rPr>
                <a:t> </a:t>
              </a:r>
              <a:r>
                <a:rPr lang="en-US" altLang="zh-CN" sz="3600" b="1" dirty="0">
                  <a:latin typeface="Century Gothic" panose="020B0502020202020204" pitchFamily="34" charset="0"/>
                </a:rPr>
                <a:t>4 </a:t>
              </a:r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5041816" y="2727105"/>
              <a:ext cx="3134191" cy="107721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2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Scenarios and </a:t>
              </a:r>
            </a:p>
            <a:p>
              <a:r>
                <a:rPr lang="en-US" altLang="zh-CN" sz="32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Best Practices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416953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25</a:t>
            </a:fld>
            <a:endParaRPr lang="zh-CN" altLang="en-US" dirty="0"/>
          </a:p>
        </p:txBody>
      </p:sp>
      <p:grpSp>
        <p:nvGrpSpPr>
          <p:cNvPr id="19" name="组合 18"/>
          <p:cNvGrpSpPr/>
          <p:nvPr/>
        </p:nvGrpSpPr>
        <p:grpSpPr>
          <a:xfrm>
            <a:off x="1" y="200326"/>
            <a:ext cx="5740037" cy="523220"/>
            <a:chOff x="1" y="200326"/>
            <a:chExt cx="5740037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516038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Scenarios and Best Practices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id="{6C13F9E9-751D-8944-9421-49207D462A87}"/>
              </a:ext>
            </a:extLst>
          </p:cNvPr>
          <p:cNvGrpSpPr/>
          <p:nvPr/>
        </p:nvGrpSpPr>
        <p:grpSpPr>
          <a:xfrm>
            <a:off x="415103" y="1133606"/>
            <a:ext cx="11070533" cy="1866004"/>
            <a:chOff x="415103" y="1133606"/>
            <a:chExt cx="11070533" cy="1866004"/>
          </a:xfrm>
        </p:grpSpPr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FA317993-83F8-F542-B2FA-F0DD0D6B2701}"/>
                </a:ext>
              </a:extLst>
            </p:cNvPr>
            <p:cNvGrpSpPr/>
            <p:nvPr/>
          </p:nvGrpSpPr>
          <p:grpSpPr>
            <a:xfrm>
              <a:off x="5326978" y="1133606"/>
              <a:ext cx="2106412" cy="1866004"/>
              <a:chOff x="5512776" y="1120354"/>
              <a:chExt cx="2106412" cy="1866004"/>
            </a:xfrm>
          </p:grpSpPr>
          <p:sp>
            <p:nvSpPr>
              <p:cNvPr id="93" name="矩形 92">
                <a:extLst>
                  <a:ext uri="{FF2B5EF4-FFF2-40B4-BE49-F238E27FC236}">
                    <a16:creationId xmlns:a16="http://schemas.microsoft.com/office/drawing/2014/main" id="{C823EFE8-F6A0-4E2A-8C88-7E74B658398F}"/>
                  </a:ext>
                </a:extLst>
              </p:cNvPr>
              <p:cNvSpPr/>
              <p:nvPr/>
            </p:nvSpPr>
            <p:spPr>
              <a:xfrm>
                <a:off x="5541460" y="1422048"/>
                <a:ext cx="2077728" cy="1563593"/>
              </a:xfrm>
              <a:prstGeom prst="rect">
                <a:avLst/>
              </a:prstGeom>
              <a:solidFill>
                <a:srgbClr val="00B0F0">
                  <a:alpha val="10000"/>
                </a:srgbClr>
              </a:solidFill>
              <a:ln>
                <a:solidFill>
                  <a:srgbClr val="00B0F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92" name="矩形 91">
                <a:extLst>
                  <a:ext uri="{FF2B5EF4-FFF2-40B4-BE49-F238E27FC236}">
                    <a16:creationId xmlns:a16="http://schemas.microsoft.com/office/drawing/2014/main" id="{E5137D42-303D-4C96-A91C-C9D189AA8053}"/>
                  </a:ext>
                </a:extLst>
              </p:cNvPr>
              <p:cNvSpPr/>
              <p:nvPr/>
            </p:nvSpPr>
            <p:spPr>
              <a:xfrm>
                <a:off x="5541460" y="1120354"/>
                <a:ext cx="2077727" cy="331991"/>
              </a:xfrm>
              <a:prstGeom prst="rect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1200" dirty="0">
                    <a:solidFill>
                      <a:schemeClr val="bg1"/>
                    </a:solidFill>
                  </a:rPr>
                  <a:t>Disaster Recovery Center</a:t>
                </a:r>
                <a:endParaRPr lang="zh-CN" altLang="en-US" sz="1200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94" name="Picture 8" descr="存储服务器">
                <a:extLst>
                  <a:ext uri="{FF2B5EF4-FFF2-40B4-BE49-F238E27FC236}">
                    <a16:creationId xmlns:a16="http://schemas.microsoft.com/office/drawing/2014/main" id="{E37E1379-FCDD-43C5-853A-90B1EDEAA48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05407" y="1543052"/>
                <a:ext cx="636128" cy="530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5" name="Picture 9" descr="应用服务器">
                <a:extLst>
                  <a:ext uri="{FF2B5EF4-FFF2-40B4-BE49-F238E27FC236}">
                    <a16:creationId xmlns:a16="http://schemas.microsoft.com/office/drawing/2014/main" id="{D7D216E4-F935-436D-BC24-4DFD6D9E9D2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26085" y="1553675"/>
                <a:ext cx="636128" cy="530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6" name="Picture 13" descr="Service-Server">
                <a:extLst>
                  <a:ext uri="{FF2B5EF4-FFF2-40B4-BE49-F238E27FC236}">
                    <a16:creationId xmlns:a16="http://schemas.microsoft.com/office/drawing/2014/main" id="{75CB0F53-7036-4B68-B3B8-74CFDDB7018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05407" y="2278836"/>
                <a:ext cx="636129" cy="530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7" name="Picture 13" descr="Service-Server">
                <a:extLst>
                  <a:ext uri="{FF2B5EF4-FFF2-40B4-BE49-F238E27FC236}">
                    <a16:creationId xmlns:a16="http://schemas.microsoft.com/office/drawing/2014/main" id="{4A5B7734-9AD0-4E6B-A78E-224EBED7F55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26085" y="2245381"/>
                <a:ext cx="636129" cy="530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EF7D2CF4-A6F6-41F4-8719-94F704AB1E94}"/>
                  </a:ext>
                </a:extLst>
              </p:cNvPr>
              <p:cNvSpPr txBox="1"/>
              <p:nvPr/>
            </p:nvSpPr>
            <p:spPr>
              <a:xfrm>
                <a:off x="5693342" y="2068372"/>
                <a:ext cx="860259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" dirty="0">
                    <a:solidFill>
                      <a:schemeClr val="bg1"/>
                    </a:solidFill>
                  </a:rPr>
                  <a:t>DB Server</a:t>
                </a:r>
                <a:endParaRPr lang="zh-CN" altLang="en-US" sz="8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98" name="文本框 97">
                <a:extLst>
                  <a:ext uri="{FF2B5EF4-FFF2-40B4-BE49-F238E27FC236}">
                    <a16:creationId xmlns:a16="http://schemas.microsoft.com/office/drawing/2014/main" id="{E5F08246-2B6F-4F27-86A6-2A9EE31B4FBA}"/>
                  </a:ext>
                </a:extLst>
              </p:cNvPr>
              <p:cNvSpPr txBox="1"/>
              <p:nvPr/>
            </p:nvSpPr>
            <p:spPr>
              <a:xfrm>
                <a:off x="6499861" y="2070788"/>
                <a:ext cx="1088577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" dirty="0">
                    <a:solidFill>
                      <a:schemeClr val="bg1"/>
                    </a:solidFill>
                  </a:rPr>
                  <a:t>Application Server</a:t>
                </a:r>
                <a:endParaRPr lang="zh-CN" altLang="en-US" sz="8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99" name="文本框 98">
                <a:extLst>
                  <a:ext uri="{FF2B5EF4-FFF2-40B4-BE49-F238E27FC236}">
                    <a16:creationId xmlns:a16="http://schemas.microsoft.com/office/drawing/2014/main" id="{142C7216-A0A2-42EE-B035-5FED86EB82F2}"/>
                  </a:ext>
                </a:extLst>
              </p:cNvPr>
              <p:cNvSpPr txBox="1"/>
              <p:nvPr/>
            </p:nvSpPr>
            <p:spPr>
              <a:xfrm>
                <a:off x="6614020" y="2770914"/>
                <a:ext cx="860259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" dirty="0">
                    <a:solidFill>
                      <a:schemeClr val="bg1"/>
                    </a:solidFill>
                  </a:rPr>
                  <a:t>File Server</a:t>
                </a:r>
                <a:endParaRPr lang="zh-CN" altLang="en-US" sz="8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00" name="文本框 99">
                <a:extLst>
                  <a:ext uri="{FF2B5EF4-FFF2-40B4-BE49-F238E27FC236}">
                    <a16:creationId xmlns:a16="http://schemas.microsoft.com/office/drawing/2014/main" id="{020C30CF-2031-4D52-B93C-D8FE21B53D14}"/>
                  </a:ext>
                </a:extLst>
              </p:cNvPr>
              <p:cNvSpPr txBox="1"/>
              <p:nvPr/>
            </p:nvSpPr>
            <p:spPr>
              <a:xfrm>
                <a:off x="5512776" y="2757026"/>
                <a:ext cx="1221390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" dirty="0">
                    <a:solidFill>
                      <a:schemeClr val="bg1"/>
                    </a:solidFill>
                  </a:rPr>
                  <a:t>Backup &amp; Recovery</a:t>
                </a:r>
                <a:endParaRPr lang="zh-CN" altLang="en-US" sz="8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B95073AB-0116-B64E-98EA-8F35744343A5}"/>
                </a:ext>
              </a:extLst>
            </p:cNvPr>
            <p:cNvGrpSpPr/>
            <p:nvPr/>
          </p:nvGrpSpPr>
          <p:grpSpPr>
            <a:xfrm>
              <a:off x="415103" y="1133606"/>
              <a:ext cx="2127476" cy="1865288"/>
              <a:chOff x="600901" y="1120354"/>
              <a:chExt cx="2127476" cy="1865288"/>
            </a:xfrm>
          </p:grpSpPr>
          <p:sp>
            <p:nvSpPr>
              <p:cNvPr id="103" name="矩形 102">
                <a:extLst>
                  <a:ext uri="{FF2B5EF4-FFF2-40B4-BE49-F238E27FC236}">
                    <a16:creationId xmlns:a16="http://schemas.microsoft.com/office/drawing/2014/main" id="{9F360991-6B4D-4901-A389-083D2F1DFD88}"/>
                  </a:ext>
                </a:extLst>
              </p:cNvPr>
              <p:cNvSpPr/>
              <p:nvPr/>
            </p:nvSpPr>
            <p:spPr>
              <a:xfrm>
                <a:off x="600901" y="1422049"/>
                <a:ext cx="2077728" cy="1548266"/>
              </a:xfrm>
              <a:prstGeom prst="rect">
                <a:avLst/>
              </a:prstGeom>
              <a:solidFill>
                <a:srgbClr val="00B0F0">
                  <a:alpha val="10000"/>
                </a:srgbClr>
              </a:solidFill>
              <a:ln w="12700">
                <a:solidFill>
                  <a:srgbClr val="00B0F0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04" name="矩形 103">
                <a:extLst>
                  <a:ext uri="{FF2B5EF4-FFF2-40B4-BE49-F238E27FC236}">
                    <a16:creationId xmlns:a16="http://schemas.microsoft.com/office/drawing/2014/main" id="{93FC9D76-1AC2-4C74-AF4B-E76ABC4ABDE6}"/>
                  </a:ext>
                </a:extLst>
              </p:cNvPr>
              <p:cNvSpPr/>
              <p:nvPr/>
            </p:nvSpPr>
            <p:spPr>
              <a:xfrm>
                <a:off x="600901" y="1120354"/>
                <a:ext cx="2077727" cy="301695"/>
              </a:xfrm>
              <a:prstGeom prst="rect">
                <a:avLst/>
              </a:prstGeom>
              <a:solidFill>
                <a:srgbClr val="00B0F0"/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1200" dirty="0">
                    <a:solidFill>
                      <a:schemeClr val="bg1"/>
                    </a:solidFill>
                  </a:rPr>
                  <a:t>Disaster Recovery Center</a:t>
                </a:r>
                <a:endParaRPr lang="zh-CN" altLang="en-US" sz="1200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105" name="Picture 8" descr="存储服务器">
                <a:extLst>
                  <a:ext uri="{FF2B5EF4-FFF2-40B4-BE49-F238E27FC236}">
                    <a16:creationId xmlns:a16="http://schemas.microsoft.com/office/drawing/2014/main" id="{7AF4E479-C741-415A-8F86-0D997CF5BED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21373" y="1573680"/>
                <a:ext cx="636128" cy="530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6" name="Picture 9" descr="应用服务器">
                <a:extLst>
                  <a:ext uri="{FF2B5EF4-FFF2-40B4-BE49-F238E27FC236}">
                    <a16:creationId xmlns:a16="http://schemas.microsoft.com/office/drawing/2014/main" id="{9A0A7DC1-DBAC-42EF-A12D-31CB813ED9F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99618" y="1573679"/>
                <a:ext cx="636128" cy="530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7" name="Picture 13" descr="Service-Server">
                <a:extLst>
                  <a:ext uri="{FF2B5EF4-FFF2-40B4-BE49-F238E27FC236}">
                    <a16:creationId xmlns:a16="http://schemas.microsoft.com/office/drawing/2014/main" id="{929A155E-0A28-4F79-8151-B99C8279BF2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41675" y="2255417"/>
                <a:ext cx="636129" cy="530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8" name="Picture 13" descr="Service-Server">
                <a:extLst>
                  <a:ext uri="{FF2B5EF4-FFF2-40B4-BE49-F238E27FC236}">
                    <a16:creationId xmlns:a16="http://schemas.microsoft.com/office/drawing/2014/main" id="{5C9CDF53-A8AF-46FD-858B-99CB7699D6A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99618" y="2221962"/>
                <a:ext cx="636129" cy="53010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9" name="文本框 108">
                <a:extLst>
                  <a:ext uri="{FF2B5EF4-FFF2-40B4-BE49-F238E27FC236}">
                    <a16:creationId xmlns:a16="http://schemas.microsoft.com/office/drawing/2014/main" id="{8DB785A7-6A83-472F-BC15-0D7253F4C869}"/>
                  </a:ext>
                </a:extLst>
              </p:cNvPr>
              <p:cNvSpPr txBox="1"/>
              <p:nvPr/>
            </p:nvSpPr>
            <p:spPr>
              <a:xfrm>
                <a:off x="709308" y="2044953"/>
                <a:ext cx="860259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" dirty="0">
                    <a:solidFill>
                      <a:schemeClr val="bg1"/>
                    </a:solidFill>
                  </a:rPr>
                  <a:t>DB Server</a:t>
                </a:r>
                <a:endParaRPr lang="zh-CN" altLang="en-US" sz="8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10" name="文本框 109">
                <a:extLst>
                  <a:ext uri="{FF2B5EF4-FFF2-40B4-BE49-F238E27FC236}">
                    <a16:creationId xmlns:a16="http://schemas.microsoft.com/office/drawing/2014/main" id="{5F72DDA7-7B18-444E-8155-936D2635BBA3}"/>
                  </a:ext>
                </a:extLst>
              </p:cNvPr>
              <p:cNvSpPr txBox="1"/>
              <p:nvPr/>
            </p:nvSpPr>
            <p:spPr>
              <a:xfrm>
                <a:off x="1573394" y="2047369"/>
                <a:ext cx="1088577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" dirty="0">
                    <a:solidFill>
                      <a:schemeClr val="bg1"/>
                    </a:solidFill>
                  </a:rPr>
                  <a:t>Application Server</a:t>
                </a:r>
                <a:endParaRPr lang="zh-CN" altLang="en-US" sz="8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11" name="文本框 110">
                <a:extLst>
                  <a:ext uri="{FF2B5EF4-FFF2-40B4-BE49-F238E27FC236}">
                    <a16:creationId xmlns:a16="http://schemas.microsoft.com/office/drawing/2014/main" id="{48947BCC-CD3B-4DA7-8CFE-F2BDAD48447E}"/>
                  </a:ext>
                </a:extLst>
              </p:cNvPr>
              <p:cNvSpPr txBox="1"/>
              <p:nvPr/>
            </p:nvSpPr>
            <p:spPr>
              <a:xfrm>
                <a:off x="709308" y="2770198"/>
                <a:ext cx="860259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" dirty="0">
                    <a:solidFill>
                      <a:schemeClr val="bg1"/>
                    </a:solidFill>
                  </a:rPr>
                  <a:t>File Server</a:t>
                </a:r>
                <a:endParaRPr lang="zh-CN" altLang="en-US" sz="8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12" name="文本框 111">
                <a:extLst>
                  <a:ext uri="{FF2B5EF4-FFF2-40B4-BE49-F238E27FC236}">
                    <a16:creationId xmlns:a16="http://schemas.microsoft.com/office/drawing/2014/main" id="{C9AD4520-1436-4826-A389-8FAA355B0F18}"/>
                  </a:ext>
                </a:extLst>
              </p:cNvPr>
              <p:cNvSpPr txBox="1"/>
              <p:nvPr/>
            </p:nvSpPr>
            <p:spPr>
              <a:xfrm>
                <a:off x="1506987" y="2732240"/>
                <a:ext cx="1221390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800" dirty="0">
                    <a:solidFill>
                      <a:schemeClr val="bg1"/>
                    </a:solidFill>
                  </a:rPr>
                  <a:t>Backup &amp; Recovery</a:t>
                </a:r>
                <a:endParaRPr lang="zh-CN" altLang="en-US" sz="800" dirty="0">
                  <a:solidFill>
                    <a:schemeClr val="bg1"/>
                  </a:solidFill>
                </a:endParaRPr>
              </a:p>
            </p:txBody>
          </p:sp>
        </p:grpSp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id="{70A680D6-2866-4E06-88EC-043C13911C1A}"/>
                </a:ext>
              </a:extLst>
            </p:cNvPr>
            <p:cNvCxnSpPr>
              <a:cxnSpLocks/>
              <a:endCxn id="86" idx="1"/>
            </p:cNvCxnSpPr>
            <p:nvPr/>
          </p:nvCxnSpPr>
          <p:spPr>
            <a:xfrm>
              <a:off x="3345792" y="2229343"/>
              <a:ext cx="1251020" cy="0"/>
            </a:xfrm>
            <a:prstGeom prst="line">
              <a:avLst/>
            </a:prstGeom>
            <a:ln w="9525">
              <a:solidFill>
                <a:srgbClr val="79BD2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文本框 36">
              <a:extLst>
                <a:ext uri="{FF2B5EF4-FFF2-40B4-BE49-F238E27FC236}">
                  <a16:creationId xmlns:a16="http://schemas.microsoft.com/office/drawing/2014/main" id="{28D481C5-3C7D-48F4-BE7A-CC8355F7D53D}"/>
                </a:ext>
              </a:extLst>
            </p:cNvPr>
            <p:cNvSpPr txBox="1"/>
            <p:nvPr/>
          </p:nvSpPr>
          <p:spPr>
            <a:xfrm>
              <a:off x="7687189" y="1465597"/>
              <a:ext cx="3798447" cy="9343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b="1" dirty="0">
                  <a:solidFill>
                    <a:srgbClr val="00B0F0"/>
                  </a:solidFill>
                  <a:latin typeface="Century Gothic" panose="020B0502020202020204" pitchFamily="34" charset="0"/>
                </a:rPr>
                <a:t>DC-DRC Data Backup and Recovery</a:t>
              </a:r>
            </a:p>
            <a:p>
              <a:pPr marL="171450" indent="-171450">
                <a:lnSpc>
                  <a:spcPct val="150000"/>
                </a:lnSpc>
                <a:buClr>
                  <a:srgbClr val="00B0F0"/>
                </a:buClr>
                <a:buFont typeface="Arial" panose="020B0604020202020204" pitchFamily="34" charset="0"/>
                <a:buChar char="•"/>
              </a:pPr>
              <a:r>
                <a:rPr lang="en-US" altLang="zh-CN" sz="12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Reduce RTO/RPO</a:t>
              </a:r>
            </a:p>
            <a:p>
              <a:pPr marL="171450" indent="-171450">
                <a:lnSpc>
                  <a:spcPct val="150000"/>
                </a:lnSpc>
                <a:buClr>
                  <a:srgbClr val="00B0F0"/>
                </a:buClr>
                <a:buFont typeface="Arial" panose="020B0604020202020204" pitchFamily="34" charset="0"/>
                <a:buChar char="•"/>
              </a:pPr>
              <a:r>
                <a:rPr lang="en-US" altLang="zh-CN" sz="12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Reduce MPLS costs</a:t>
              </a:r>
              <a:endParaRPr lang="zh-CN" altLang="en-US" sz="12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43" name="文本框 142">
              <a:extLst>
                <a:ext uri="{FF2B5EF4-FFF2-40B4-BE49-F238E27FC236}">
                  <a16:creationId xmlns:a16="http://schemas.microsoft.com/office/drawing/2014/main" id="{AA0537FB-207E-44B7-A40B-93A50A4C9CFA}"/>
                </a:ext>
              </a:extLst>
            </p:cNvPr>
            <p:cNvSpPr txBox="1"/>
            <p:nvPr/>
          </p:nvSpPr>
          <p:spPr>
            <a:xfrm>
              <a:off x="3760508" y="1936135"/>
              <a:ext cx="61264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>
                  <a:solidFill>
                    <a:schemeClr val="bg1"/>
                  </a:solidFill>
                </a:rPr>
                <a:t>MPLS</a:t>
              </a:r>
              <a:endParaRPr lang="zh-CN" altLang="en-US" sz="1100" dirty="0">
                <a:solidFill>
                  <a:schemeClr val="bg1"/>
                </a:solidFill>
              </a:endParaRPr>
            </a:p>
          </p:txBody>
        </p:sp>
        <p:pic>
          <p:nvPicPr>
            <p:cNvPr id="85" name="Picture 13" descr="D:\sinfor\2010\1月\网络图标设计\修改0126\修改\产品2\广域网加速.png">
              <a:extLst>
                <a:ext uri="{FF2B5EF4-FFF2-40B4-BE49-F238E27FC236}">
                  <a16:creationId xmlns:a16="http://schemas.microsoft.com/office/drawing/2014/main" id="{69722EFA-1CB3-4445-A2E0-0BB561074859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049" b="29677"/>
            <a:stretch/>
          </p:blipFill>
          <p:spPr bwMode="auto">
            <a:xfrm>
              <a:off x="2408425" y="1974910"/>
              <a:ext cx="1012187" cy="5088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6" name="Picture 13" descr="D:\sinfor\2010\1月\网络图标设计\修改0126\修改\产品2\广域网加速.png">
              <a:extLst>
                <a:ext uri="{FF2B5EF4-FFF2-40B4-BE49-F238E27FC236}">
                  <a16:creationId xmlns:a16="http://schemas.microsoft.com/office/drawing/2014/main" id="{C246BEFA-16AC-D245-B521-9C1CCBF88DA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049" b="29677"/>
            <a:stretch/>
          </p:blipFill>
          <p:spPr bwMode="auto">
            <a:xfrm>
              <a:off x="4596812" y="1974910"/>
              <a:ext cx="1012187" cy="5088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id="{9DAC059F-7010-9846-B5EC-505EF322325B}"/>
              </a:ext>
            </a:extLst>
          </p:cNvPr>
          <p:cNvGrpSpPr/>
          <p:nvPr/>
        </p:nvGrpSpPr>
        <p:grpSpPr>
          <a:xfrm>
            <a:off x="3015712" y="2229343"/>
            <a:ext cx="8912330" cy="3543931"/>
            <a:chOff x="3015712" y="2229343"/>
            <a:chExt cx="8912330" cy="3543931"/>
          </a:xfrm>
        </p:grpSpPr>
        <p:sp>
          <p:nvSpPr>
            <p:cNvPr id="145" name="文本框 144">
              <a:extLst>
                <a:ext uri="{FF2B5EF4-FFF2-40B4-BE49-F238E27FC236}">
                  <a16:creationId xmlns:a16="http://schemas.microsoft.com/office/drawing/2014/main" id="{595934D3-B17D-4979-8E7A-8C19DF4D5D41}"/>
                </a:ext>
              </a:extLst>
            </p:cNvPr>
            <p:cNvSpPr txBox="1"/>
            <p:nvPr/>
          </p:nvSpPr>
          <p:spPr>
            <a:xfrm>
              <a:off x="7687189" y="4169605"/>
              <a:ext cx="4240853" cy="14883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b="1" dirty="0">
                  <a:solidFill>
                    <a:srgbClr val="00B0F0"/>
                  </a:solidFill>
                  <a:latin typeface="Century Gothic" panose="020B0502020202020204" pitchFamily="34" charset="0"/>
                </a:rPr>
                <a:t>Hybrid WAN for Branch Access Network</a:t>
              </a:r>
            </a:p>
            <a:p>
              <a:pPr marL="171450" indent="-171450">
                <a:lnSpc>
                  <a:spcPct val="150000"/>
                </a:lnSpc>
                <a:buClr>
                  <a:srgbClr val="00B0F0"/>
                </a:buClr>
                <a:buFont typeface="Arial" panose="020B0604020202020204" pitchFamily="34" charset="0"/>
                <a:buChar char="•"/>
              </a:pPr>
              <a:r>
                <a:rPr lang="en-US" altLang="zh-CN" sz="12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Secure access to server</a:t>
              </a:r>
            </a:p>
            <a:p>
              <a:pPr marL="171450" indent="-171450">
                <a:lnSpc>
                  <a:spcPct val="150000"/>
                </a:lnSpc>
                <a:buClr>
                  <a:srgbClr val="00B0F0"/>
                </a:buClr>
                <a:buFont typeface="Arial" panose="020B0604020202020204" pitchFamily="34" charset="0"/>
                <a:buChar char="•"/>
              </a:pPr>
              <a:r>
                <a:rPr lang="en-US" altLang="zh-CN" sz="12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Improve business availability</a:t>
              </a:r>
            </a:p>
            <a:p>
              <a:pPr marL="171450" indent="-171450">
                <a:lnSpc>
                  <a:spcPct val="150000"/>
                </a:lnSpc>
                <a:buClr>
                  <a:srgbClr val="00B0F0"/>
                </a:buClr>
                <a:buFont typeface="Arial" panose="020B0604020202020204" pitchFamily="34" charset="0"/>
                <a:buChar char="•"/>
              </a:pPr>
              <a:r>
                <a:rPr lang="en-US" altLang="zh-CN" sz="12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Increase bandwidth and reduce bandwidth costs</a:t>
              </a:r>
            </a:p>
            <a:p>
              <a:pPr marL="171450" indent="-171450">
                <a:lnSpc>
                  <a:spcPct val="150000"/>
                </a:lnSpc>
                <a:buClr>
                  <a:srgbClr val="00B0F0"/>
                </a:buClr>
                <a:buFont typeface="Arial" panose="020B0604020202020204" pitchFamily="34" charset="0"/>
                <a:buChar char="•"/>
              </a:pPr>
              <a:r>
                <a:rPr lang="en-US" altLang="zh-CN" sz="12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Guarantee core business traffic</a:t>
              </a:r>
            </a:p>
          </p:txBody>
        </p: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id="{8F5BAC96-2F70-9E4D-9C8C-4227EB9E952F}"/>
                </a:ext>
              </a:extLst>
            </p:cNvPr>
            <p:cNvGrpSpPr/>
            <p:nvPr/>
          </p:nvGrpSpPr>
          <p:grpSpPr>
            <a:xfrm>
              <a:off x="3015712" y="2229343"/>
              <a:ext cx="1736781" cy="3543931"/>
              <a:chOff x="3015712" y="2229343"/>
              <a:chExt cx="1736781" cy="3543931"/>
            </a:xfrm>
          </p:grpSpPr>
          <p:cxnSp>
            <p:nvCxnSpPr>
              <p:cNvPr id="117" name="直接连接符 116">
                <a:extLst>
                  <a:ext uri="{FF2B5EF4-FFF2-40B4-BE49-F238E27FC236}">
                    <a16:creationId xmlns:a16="http://schemas.microsoft.com/office/drawing/2014/main" id="{D4089CCA-9688-4E7D-AEB8-DF7E6FBE02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897584" y="2229343"/>
                <a:ext cx="0" cy="2002641"/>
              </a:xfrm>
              <a:prstGeom prst="line">
                <a:avLst/>
              </a:prstGeom>
              <a:ln w="9525">
                <a:solidFill>
                  <a:srgbClr val="79BD28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直接连接符 26">
                <a:extLst>
                  <a:ext uri="{FF2B5EF4-FFF2-40B4-BE49-F238E27FC236}">
                    <a16:creationId xmlns:a16="http://schemas.microsoft.com/office/drawing/2014/main" id="{740561DF-82F8-4DCF-B0C3-A348BFE5A4A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015712" y="2448698"/>
                <a:ext cx="881872" cy="1783286"/>
              </a:xfrm>
              <a:prstGeom prst="line">
                <a:avLst/>
              </a:prstGeom>
              <a:ln w="9525">
                <a:solidFill>
                  <a:srgbClr val="00B0F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7" name="文本框 136">
                <a:extLst>
                  <a:ext uri="{FF2B5EF4-FFF2-40B4-BE49-F238E27FC236}">
                    <a16:creationId xmlns:a16="http://schemas.microsoft.com/office/drawing/2014/main" id="{FAB265BC-22D6-40F0-ABB0-32CCAFA55F01}"/>
                  </a:ext>
                </a:extLst>
              </p:cNvPr>
              <p:cNvSpPr txBox="1"/>
              <p:nvPr/>
            </p:nvSpPr>
            <p:spPr>
              <a:xfrm>
                <a:off x="3997849" y="3410247"/>
                <a:ext cx="612648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dirty="0">
                    <a:solidFill>
                      <a:schemeClr val="bg1"/>
                    </a:solidFill>
                  </a:rPr>
                  <a:t>MPLS</a:t>
                </a:r>
                <a:endParaRPr lang="zh-CN" altLang="en-US" sz="11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39" name="文本框 138">
                <a:extLst>
                  <a:ext uri="{FF2B5EF4-FFF2-40B4-BE49-F238E27FC236}">
                    <a16:creationId xmlns:a16="http://schemas.microsoft.com/office/drawing/2014/main" id="{A8E60FAE-3AE9-43DE-81C1-01EF0D3BAC27}"/>
                  </a:ext>
                </a:extLst>
              </p:cNvPr>
              <p:cNvSpPr txBox="1"/>
              <p:nvPr/>
            </p:nvSpPr>
            <p:spPr>
              <a:xfrm>
                <a:off x="3033219" y="2998288"/>
                <a:ext cx="809319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dirty="0">
                    <a:solidFill>
                      <a:schemeClr val="bg1"/>
                    </a:solidFill>
                  </a:rPr>
                  <a:t>Internet</a:t>
                </a:r>
                <a:endParaRPr lang="zh-CN" altLang="en-US" sz="1100" dirty="0">
                  <a:solidFill>
                    <a:schemeClr val="bg1"/>
                  </a:solidFill>
                </a:endParaRPr>
              </a:p>
            </p:txBody>
          </p:sp>
          <p:grpSp>
            <p:nvGrpSpPr>
              <p:cNvPr id="30" name="组合 29">
                <a:extLst>
                  <a:ext uri="{FF2B5EF4-FFF2-40B4-BE49-F238E27FC236}">
                    <a16:creationId xmlns:a16="http://schemas.microsoft.com/office/drawing/2014/main" id="{42DCC8D6-B9F9-454D-AC97-F6CFFBAABC0D}"/>
                  </a:ext>
                </a:extLst>
              </p:cNvPr>
              <p:cNvGrpSpPr/>
              <p:nvPr/>
            </p:nvGrpSpPr>
            <p:grpSpPr>
              <a:xfrm>
                <a:off x="3079141" y="4049037"/>
                <a:ext cx="1673352" cy="1724237"/>
                <a:chOff x="3079141" y="4049037"/>
                <a:chExt cx="1673352" cy="1724237"/>
              </a:xfrm>
            </p:grpSpPr>
            <p:sp>
              <p:nvSpPr>
                <p:cNvPr id="70" name="矩形 69">
                  <a:extLst>
                    <a:ext uri="{FF2B5EF4-FFF2-40B4-BE49-F238E27FC236}">
                      <a16:creationId xmlns:a16="http://schemas.microsoft.com/office/drawing/2014/main" id="{E94D828C-E7D6-4D78-AF90-739DFB688898}"/>
                    </a:ext>
                  </a:extLst>
                </p:cNvPr>
                <p:cNvSpPr/>
                <p:nvPr/>
              </p:nvSpPr>
              <p:spPr>
                <a:xfrm>
                  <a:off x="3079141" y="4373157"/>
                  <a:ext cx="1673352" cy="1091201"/>
                </a:xfrm>
                <a:prstGeom prst="rect">
                  <a:avLst/>
                </a:prstGeom>
                <a:solidFill>
                  <a:srgbClr val="00B0F0">
                    <a:alpha val="10000"/>
                  </a:srgbClr>
                </a:solidFill>
                <a:ln>
                  <a:solidFill>
                    <a:srgbClr val="00B0F0"/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bg1"/>
                    </a:solidFill>
                  </a:endParaRPr>
                </a:p>
              </p:txBody>
            </p:sp>
            <p:pic>
              <p:nvPicPr>
                <p:cNvPr id="72" name="Picture 9" descr="电脑">
                  <a:extLst>
                    <a:ext uri="{FF2B5EF4-FFF2-40B4-BE49-F238E27FC236}">
                      <a16:creationId xmlns:a16="http://schemas.microsoft.com/office/drawing/2014/main" id="{1AB606C3-93C4-4F24-BDA0-B972F38CC9C6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271573" y="4525369"/>
                  <a:ext cx="486339" cy="4052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73" name="Picture 9" descr="电脑">
                  <a:extLst>
                    <a:ext uri="{FF2B5EF4-FFF2-40B4-BE49-F238E27FC236}">
                      <a16:creationId xmlns:a16="http://schemas.microsoft.com/office/drawing/2014/main" id="{7A071563-792B-4EAA-BD5D-B54438BF515C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061005" y="4525369"/>
                  <a:ext cx="486339" cy="4052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74" name="Picture 9" descr="电脑">
                  <a:extLst>
                    <a:ext uri="{FF2B5EF4-FFF2-40B4-BE49-F238E27FC236}">
                      <a16:creationId xmlns:a16="http://schemas.microsoft.com/office/drawing/2014/main" id="{3E75432D-6846-497E-B5B7-66D38451604B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271572" y="4989978"/>
                  <a:ext cx="486339" cy="4052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75" name="Picture 9" descr="电脑">
                  <a:extLst>
                    <a:ext uri="{FF2B5EF4-FFF2-40B4-BE49-F238E27FC236}">
                      <a16:creationId xmlns:a16="http://schemas.microsoft.com/office/drawing/2014/main" id="{73594A1B-3292-439A-81A0-CC93556F37AF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061004" y="4989978"/>
                  <a:ext cx="486339" cy="4052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76" name="矩形 75">
                  <a:extLst>
                    <a:ext uri="{FF2B5EF4-FFF2-40B4-BE49-F238E27FC236}">
                      <a16:creationId xmlns:a16="http://schemas.microsoft.com/office/drawing/2014/main" id="{3BFFFE89-2976-465E-9DAD-DE39DADE3D6A}"/>
                    </a:ext>
                  </a:extLst>
                </p:cNvPr>
                <p:cNvSpPr/>
                <p:nvPr/>
              </p:nvSpPr>
              <p:spPr>
                <a:xfrm>
                  <a:off x="3079141" y="5454587"/>
                  <a:ext cx="1673352" cy="318687"/>
                </a:xfrm>
                <a:prstGeom prst="rect">
                  <a:avLst/>
                </a:prstGeom>
                <a:solidFill>
                  <a:srgbClr val="00B0F0"/>
                </a:solidFill>
                <a:ln>
                  <a:solidFill>
                    <a:srgbClr val="00B0F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zh-CN" sz="1200" dirty="0">
                      <a:solidFill>
                        <a:schemeClr val="bg1"/>
                      </a:solidFill>
                    </a:rPr>
                    <a:t>Branch Office</a:t>
                  </a:r>
                  <a:endParaRPr lang="zh-CN" altLang="en-US" sz="1200" dirty="0">
                    <a:solidFill>
                      <a:schemeClr val="bg1"/>
                    </a:solidFill>
                  </a:endParaRPr>
                </a:p>
              </p:txBody>
            </p:sp>
            <p:pic>
              <p:nvPicPr>
                <p:cNvPr id="89" name="Picture 13" descr="D:\sinfor\2010\1月\网络图标设计\修改0126\修改\产品2\广域网加速.png">
                  <a:extLst>
                    <a:ext uri="{FF2B5EF4-FFF2-40B4-BE49-F238E27FC236}">
                      <a16:creationId xmlns:a16="http://schemas.microsoft.com/office/drawing/2014/main" id="{609CBDFA-F47F-F047-9038-1CBD7B14CF6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20049" b="29677"/>
                <a:stretch/>
              </p:blipFill>
              <p:spPr bwMode="auto">
                <a:xfrm>
                  <a:off x="3381329" y="4049037"/>
                  <a:ext cx="1012187" cy="50886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</p:grp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id="{70C0A977-4BBF-794D-80D2-1C5FF5050DBC}"/>
              </a:ext>
            </a:extLst>
          </p:cNvPr>
          <p:cNvGrpSpPr/>
          <p:nvPr/>
        </p:nvGrpSpPr>
        <p:grpSpPr>
          <a:xfrm>
            <a:off x="393853" y="2248010"/>
            <a:ext cx="11534189" cy="3525264"/>
            <a:chOff x="393853" y="2248010"/>
            <a:chExt cx="11534189" cy="3525264"/>
          </a:xfrm>
        </p:grpSpPr>
        <p:sp>
          <p:nvSpPr>
            <p:cNvPr id="144" name="文本框 143">
              <a:extLst>
                <a:ext uri="{FF2B5EF4-FFF2-40B4-BE49-F238E27FC236}">
                  <a16:creationId xmlns:a16="http://schemas.microsoft.com/office/drawing/2014/main" id="{95F4BAAB-2794-4A70-8684-05758D6C4B40}"/>
                </a:ext>
              </a:extLst>
            </p:cNvPr>
            <p:cNvSpPr txBox="1"/>
            <p:nvPr/>
          </p:nvSpPr>
          <p:spPr>
            <a:xfrm>
              <a:off x="7687189" y="2698788"/>
              <a:ext cx="4240853" cy="12113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400" b="1" dirty="0">
                  <a:solidFill>
                    <a:srgbClr val="00B0F0"/>
                  </a:solidFill>
                  <a:latin typeface="Century Gothic" panose="020B0502020202020204" pitchFamily="34" charset="0"/>
                </a:rPr>
                <a:t>Application Acceleration over MPLS/VSAT Link</a:t>
              </a:r>
            </a:p>
            <a:p>
              <a:pPr marL="171450" indent="-171450">
                <a:lnSpc>
                  <a:spcPct val="150000"/>
                </a:lnSpc>
                <a:buClr>
                  <a:srgbClr val="00B0F0"/>
                </a:buClr>
                <a:buFont typeface="Arial" panose="020B0604020202020204" pitchFamily="34" charset="0"/>
                <a:buChar char="•"/>
              </a:pPr>
              <a:r>
                <a:rPr lang="en-US" altLang="zh-CN" sz="12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Improve user experience and work efficiency</a:t>
              </a:r>
            </a:p>
            <a:p>
              <a:pPr marL="171450" indent="-171450">
                <a:lnSpc>
                  <a:spcPct val="150000"/>
                </a:lnSpc>
                <a:buClr>
                  <a:srgbClr val="00B0F0"/>
                </a:buClr>
                <a:buFont typeface="Arial" panose="020B0604020202020204" pitchFamily="34" charset="0"/>
                <a:buChar char="•"/>
              </a:pPr>
              <a:r>
                <a:rPr lang="en-US" altLang="zh-CN" sz="12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Reduce bandwidth costs</a:t>
              </a:r>
            </a:p>
            <a:p>
              <a:pPr marL="171450" indent="-171450">
                <a:lnSpc>
                  <a:spcPct val="150000"/>
                </a:lnSpc>
                <a:buClr>
                  <a:srgbClr val="00B0F0"/>
                </a:buClr>
                <a:buFont typeface="Arial" panose="020B0604020202020204" pitchFamily="34" charset="0"/>
                <a:buChar char="•"/>
              </a:pPr>
              <a:r>
                <a:rPr lang="en-US" altLang="zh-CN" sz="1200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Enhance link throughput and increase productivity</a:t>
              </a:r>
              <a:endParaRPr lang="zh-CN" altLang="en-US" sz="12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id="{ACA88652-DAE2-6C43-9093-0F1960417097}"/>
                </a:ext>
              </a:extLst>
            </p:cNvPr>
            <p:cNvGrpSpPr/>
            <p:nvPr/>
          </p:nvGrpSpPr>
          <p:grpSpPr>
            <a:xfrm>
              <a:off x="393853" y="2248010"/>
              <a:ext cx="7043928" cy="3525264"/>
              <a:chOff x="393853" y="2248010"/>
              <a:chExt cx="7043928" cy="3525264"/>
            </a:xfrm>
          </p:grpSpPr>
          <p:grpSp>
            <p:nvGrpSpPr>
              <p:cNvPr id="25" name="组合 24">
                <a:extLst>
                  <a:ext uri="{FF2B5EF4-FFF2-40B4-BE49-F238E27FC236}">
                    <a16:creationId xmlns:a16="http://schemas.microsoft.com/office/drawing/2014/main" id="{FD6CF31A-F313-5B42-932F-388AB2F18381}"/>
                  </a:ext>
                </a:extLst>
              </p:cNvPr>
              <p:cNvGrpSpPr/>
              <p:nvPr/>
            </p:nvGrpSpPr>
            <p:grpSpPr>
              <a:xfrm>
                <a:off x="393853" y="4373157"/>
                <a:ext cx="1673352" cy="1400117"/>
                <a:chOff x="393853" y="4373157"/>
                <a:chExt cx="1673352" cy="1400117"/>
              </a:xfrm>
            </p:grpSpPr>
            <p:sp>
              <p:nvSpPr>
                <p:cNvPr id="3" name="矩形 2">
                  <a:extLst>
                    <a:ext uri="{FF2B5EF4-FFF2-40B4-BE49-F238E27FC236}">
                      <a16:creationId xmlns:a16="http://schemas.microsoft.com/office/drawing/2014/main" id="{5A14C83D-1049-4FED-AC43-58A216A2F1AA}"/>
                    </a:ext>
                  </a:extLst>
                </p:cNvPr>
                <p:cNvSpPr/>
                <p:nvPr/>
              </p:nvSpPr>
              <p:spPr>
                <a:xfrm>
                  <a:off x="393853" y="4373157"/>
                  <a:ext cx="1673352" cy="1091201"/>
                </a:xfrm>
                <a:prstGeom prst="rect">
                  <a:avLst/>
                </a:prstGeom>
                <a:solidFill>
                  <a:srgbClr val="00B0F0">
                    <a:alpha val="10000"/>
                  </a:srgbClr>
                </a:solidFill>
                <a:ln>
                  <a:solidFill>
                    <a:srgbClr val="00B0F0"/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bg1"/>
                    </a:solidFill>
                  </a:endParaRPr>
                </a:p>
              </p:txBody>
            </p:sp>
            <p:pic>
              <p:nvPicPr>
                <p:cNvPr id="48" name="Picture 9" descr="电脑">
                  <a:extLst>
                    <a:ext uri="{FF2B5EF4-FFF2-40B4-BE49-F238E27FC236}">
                      <a16:creationId xmlns:a16="http://schemas.microsoft.com/office/drawing/2014/main" id="{F7D2BBBF-65E9-44CE-A0DC-42D9C9D78908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86285" y="4525369"/>
                  <a:ext cx="486339" cy="4052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49" name="Picture 9" descr="电脑">
                  <a:extLst>
                    <a:ext uri="{FF2B5EF4-FFF2-40B4-BE49-F238E27FC236}">
                      <a16:creationId xmlns:a16="http://schemas.microsoft.com/office/drawing/2014/main" id="{42F17D8D-FA85-4EFA-8714-A6F118AD421A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75717" y="4525369"/>
                  <a:ext cx="486339" cy="4052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50" name="Picture 9" descr="电脑">
                  <a:extLst>
                    <a:ext uri="{FF2B5EF4-FFF2-40B4-BE49-F238E27FC236}">
                      <a16:creationId xmlns:a16="http://schemas.microsoft.com/office/drawing/2014/main" id="{A66293E1-E22B-4005-90BA-3A1CE3A65138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86284" y="4989978"/>
                  <a:ext cx="486339" cy="4052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51" name="Picture 9" descr="电脑">
                  <a:extLst>
                    <a:ext uri="{FF2B5EF4-FFF2-40B4-BE49-F238E27FC236}">
                      <a16:creationId xmlns:a16="http://schemas.microsoft.com/office/drawing/2014/main" id="{EF8750D0-460E-45CE-B361-C48A3AD07C43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375716" y="4989978"/>
                  <a:ext cx="486339" cy="4052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52" name="矩形 51">
                  <a:extLst>
                    <a:ext uri="{FF2B5EF4-FFF2-40B4-BE49-F238E27FC236}">
                      <a16:creationId xmlns:a16="http://schemas.microsoft.com/office/drawing/2014/main" id="{E11BBDE8-9FED-455C-A801-C0B99C959D6C}"/>
                    </a:ext>
                  </a:extLst>
                </p:cNvPr>
                <p:cNvSpPr/>
                <p:nvPr/>
              </p:nvSpPr>
              <p:spPr>
                <a:xfrm>
                  <a:off x="393853" y="5454587"/>
                  <a:ext cx="1673352" cy="318687"/>
                </a:xfrm>
                <a:prstGeom prst="rect">
                  <a:avLst/>
                </a:prstGeom>
                <a:solidFill>
                  <a:srgbClr val="00B0F0"/>
                </a:solidFill>
                <a:ln>
                  <a:solidFill>
                    <a:srgbClr val="00B0F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zh-CN" sz="1200" dirty="0">
                      <a:solidFill>
                        <a:schemeClr val="bg1"/>
                      </a:solidFill>
                    </a:rPr>
                    <a:t>Branch Office</a:t>
                  </a:r>
                  <a:endParaRPr lang="zh-CN" altLang="en-US" sz="1200" dirty="0">
                    <a:solidFill>
                      <a:schemeClr val="bg1"/>
                    </a:solidFill>
                  </a:endParaRPr>
                </a:p>
              </p:txBody>
            </p:sp>
          </p:grpSp>
          <p:grpSp>
            <p:nvGrpSpPr>
              <p:cNvPr id="26" name="组合 25">
                <a:extLst>
                  <a:ext uri="{FF2B5EF4-FFF2-40B4-BE49-F238E27FC236}">
                    <a16:creationId xmlns:a16="http://schemas.microsoft.com/office/drawing/2014/main" id="{BCE91168-DFE5-6C4B-AC88-42F8A20BE2E5}"/>
                  </a:ext>
                </a:extLst>
              </p:cNvPr>
              <p:cNvGrpSpPr/>
              <p:nvPr/>
            </p:nvGrpSpPr>
            <p:grpSpPr>
              <a:xfrm>
                <a:off x="5764429" y="4373157"/>
                <a:ext cx="1673352" cy="1400117"/>
                <a:chOff x="5764429" y="4373157"/>
                <a:chExt cx="1673352" cy="1400117"/>
              </a:xfrm>
            </p:grpSpPr>
            <p:sp>
              <p:nvSpPr>
                <p:cNvPr id="78" name="矩形 77">
                  <a:extLst>
                    <a:ext uri="{FF2B5EF4-FFF2-40B4-BE49-F238E27FC236}">
                      <a16:creationId xmlns:a16="http://schemas.microsoft.com/office/drawing/2014/main" id="{0F2E79B4-708A-41E3-B95A-2A45713793A9}"/>
                    </a:ext>
                  </a:extLst>
                </p:cNvPr>
                <p:cNvSpPr/>
                <p:nvPr/>
              </p:nvSpPr>
              <p:spPr>
                <a:xfrm>
                  <a:off x="5764429" y="4373157"/>
                  <a:ext cx="1673352" cy="1091201"/>
                </a:xfrm>
                <a:prstGeom prst="rect">
                  <a:avLst/>
                </a:prstGeom>
                <a:solidFill>
                  <a:srgbClr val="00B0F0">
                    <a:alpha val="10000"/>
                  </a:srgbClr>
                </a:solidFill>
                <a:ln>
                  <a:solidFill>
                    <a:srgbClr val="00B0F0"/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bg1"/>
                    </a:solidFill>
                  </a:endParaRPr>
                </a:p>
              </p:txBody>
            </p:sp>
            <p:pic>
              <p:nvPicPr>
                <p:cNvPr id="80" name="Picture 9" descr="电脑">
                  <a:extLst>
                    <a:ext uri="{FF2B5EF4-FFF2-40B4-BE49-F238E27FC236}">
                      <a16:creationId xmlns:a16="http://schemas.microsoft.com/office/drawing/2014/main" id="{5EAC685D-DBA6-4A2C-B301-DA0039025040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979163" y="4525369"/>
                  <a:ext cx="486339" cy="4052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81" name="Picture 9" descr="电脑">
                  <a:extLst>
                    <a:ext uri="{FF2B5EF4-FFF2-40B4-BE49-F238E27FC236}">
                      <a16:creationId xmlns:a16="http://schemas.microsoft.com/office/drawing/2014/main" id="{120E066A-BB86-406B-AF7D-C48E376D91E2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768595" y="4525369"/>
                  <a:ext cx="486339" cy="4052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82" name="Picture 9" descr="电脑">
                  <a:extLst>
                    <a:ext uri="{FF2B5EF4-FFF2-40B4-BE49-F238E27FC236}">
                      <a16:creationId xmlns:a16="http://schemas.microsoft.com/office/drawing/2014/main" id="{582943FF-05DC-4BC1-833E-7CA131931397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979162" y="4989978"/>
                  <a:ext cx="486339" cy="4052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83" name="Picture 9" descr="电脑">
                  <a:extLst>
                    <a:ext uri="{FF2B5EF4-FFF2-40B4-BE49-F238E27FC236}">
                      <a16:creationId xmlns:a16="http://schemas.microsoft.com/office/drawing/2014/main" id="{DFD312F2-A07B-4548-AF01-C4B228C9B7E4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768594" y="4989978"/>
                  <a:ext cx="486339" cy="405282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84" name="矩形 83">
                  <a:extLst>
                    <a:ext uri="{FF2B5EF4-FFF2-40B4-BE49-F238E27FC236}">
                      <a16:creationId xmlns:a16="http://schemas.microsoft.com/office/drawing/2014/main" id="{934F3231-EF9E-4C79-B9B0-41CFABDA84D8}"/>
                    </a:ext>
                  </a:extLst>
                </p:cNvPr>
                <p:cNvSpPr/>
                <p:nvPr/>
              </p:nvSpPr>
              <p:spPr>
                <a:xfrm>
                  <a:off x="5764429" y="5449204"/>
                  <a:ext cx="1673352" cy="324070"/>
                </a:xfrm>
                <a:prstGeom prst="rect">
                  <a:avLst/>
                </a:prstGeom>
                <a:solidFill>
                  <a:srgbClr val="00B0F0"/>
                </a:solidFill>
                <a:ln>
                  <a:solidFill>
                    <a:srgbClr val="00B0F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zh-CN" sz="1200" dirty="0">
                      <a:solidFill>
                        <a:schemeClr val="bg1"/>
                      </a:solidFill>
                    </a:rPr>
                    <a:t>Branch Office</a:t>
                  </a:r>
                  <a:endParaRPr lang="zh-CN" altLang="en-US" sz="1200" dirty="0">
                    <a:solidFill>
                      <a:schemeClr val="bg1"/>
                    </a:solidFill>
                  </a:endParaRPr>
                </a:p>
              </p:txBody>
            </p:sp>
          </p:grpSp>
          <p:cxnSp>
            <p:nvCxnSpPr>
              <p:cNvPr id="120" name="直接连接符 119">
                <a:extLst>
                  <a:ext uri="{FF2B5EF4-FFF2-40B4-BE49-F238E27FC236}">
                    <a16:creationId xmlns:a16="http://schemas.microsoft.com/office/drawing/2014/main" id="{C4DBC437-9C3E-4F5F-89C1-EB8F2EAF8D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09519" y="2248010"/>
                <a:ext cx="2673353" cy="1983974"/>
              </a:xfrm>
              <a:prstGeom prst="line">
                <a:avLst/>
              </a:prstGeom>
              <a:ln w="9525">
                <a:solidFill>
                  <a:srgbClr val="79BD28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127" name="Picture 15" descr="卫星_2">
                <a:extLst>
                  <a:ext uri="{FF2B5EF4-FFF2-40B4-BE49-F238E27FC236}">
                    <a16:creationId xmlns:a16="http://schemas.microsoft.com/office/drawing/2014/main" id="{F4F41497-E8C7-4C52-8173-170DF30CCB3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652788" y="3430363"/>
                <a:ext cx="588476" cy="5700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128" name="直接连接符 127">
                <a:extLst>
                  <a:ext uri="{FF2B5EF4-FFF2-40B4-BE49-F238E27FC236}">
                    <a16:creationId xmlns:a16="http://schemas.microsoft.com/office/drawing/2014/main" id="{EFD53F36-3546-4378-BF00-950C475B5528}"/>
                  </a:ext>
                </a:extLst>
              </p:cNvPr>
              <p:cNvCxnSpPr>
                <a:cxnSpLocks/>
                <a:stCxn id="127" idx="1"/>
                <a:endCxn id="88" idx="0"/>
              </p:cNvCxnSpPr>
              <p:nvPr/>
            </p:nvCxnSpPr>
            <p:spPr>
              <a:xfrm flipH="1">
                <a:off x="1188828" y="3715373"/>
                <a:ext cx="1463960" cy="333664"/>
              </a:xfrm>
              <a:prstGeom prst="line">
                <a:avLst/>
              </a:prstGeom>
              <a:ln w="9525">
                <a:solidFill>
                  <a:schemeClr val="accent6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" name="直接连接符 131">
                <a:extLst>
                  <a:ext uri="{FF2B5EF4-FFF2-40B4-BE49-F238E27FC236}">
                    <a16:creationId xmlns:a16="http://schemas.microsoft.com/office/drawing/2014/main" id="{E01683DB-77BB-48B4-A6DE-207FA513BC91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001603" y="2444181"/>
                <a:ext cx="15547" cy="1008813"/>
              </a:xfrm>
              <a:prstGeom prst="line">
                <a:avLst/>
              </a:prstGeom>
              <a:ln w="9525">
                <a:solidFill>
                  <a:schemeClr val="accent6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6" name="文本框 35">
                <a:extLst>
                  <a:ext uri="{FF2B5EF4-FFF2-40B4-BE49-F238E27FC236}">
                    <a16:creationId xmlns:a16="http://schemas.microsoft.com/office/drawing/2014/main" id="{1DC48407-C257-4654-B483-69872490A1C9}"/>
                  </a:ext>
                </a:extLst>
              </p:cNvPr>
              <p:cNvSpPr txBox="1"/>
              <p:nvPr/>
            </p:nvSpPr>
            <p:spPr>
              <a:xfrm>
                <a:off x="5484013" y="3410247"/>
                <a:ext cx="612648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dirty="0">
                    <a:solidFill>
                      <a:schemeClr val="bg1"/>
                    </a:solidFill>
                  </a:rPr>
                  <a:t>MPLS</a:t>
                </a:r>
                <a:endParaRPr lang="zh-CN" altLang="en-US" sz="11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38" name="文本框 137">
                <a:extLst>
                  <a:ext uri="{FF2B5EF4-FFF2-40B4-BE49-F238E27FC236}">
                    <a16:creationId xmlns:a16="http://schemas.microsoft.com/office/drawing/2014/main" id="{605BC94B-E61D-4749-A177-06BB01FE8463}"/>
                  </a:ext>
                </a:extLst>
              </p:cNvPr>
              <p:cNvSpPr txBox="1"/>
              <p:nvPr/>
            </p:nvSpPr>
            <p:spPr>
              <a:xfrm>
                <a:off x="1720700" y="3414652"/>
                <a:ext cx="612648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dirty="0">
                    <a:solidFill>
                      <a:schemeClr val="bg1"/>
                    </a:solidFill>
                  </a:rPr>
                  <a:t>VSAT</a:t>
                </a:r>
                <a:endParaRPr lang="zh-CN" altLang="en-US" sz="1100" dirty="0">
                  <a:solidFill>
                    <a:schemeClr val="bg1"/>
                  </a:solidFill>
                </a:endParaRPr>
              </a:p>
            </p:txBody>
          </p:sp>
          <p:pic>
            <p:nvPicPr>
              <p:cNvPr id="88" name="Picture 13" descr="D:\sinfor\2010\1月\网络图标设计\修改0126\修改\产品2\广域网加速.png">
                <a:extLst>
                  <a:ext uri="{FF2B5EF4-FFF2-40B4-BE49-F238E27FC236}">
                    <a16:creationId xmlns:a16="http://schemas.microsoft.com/office/drawing/2014/main" id="{B6B36497-6B38-7249-A690-B0A7EF639D9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0049" b="29677"/>
              <a:stretch/>
            </p:blipFill>
            <p:spPr bwMode="auto">
              <a:xfrm>
                <a:off x="682734" y="4049037"/>
                <a:ext cx="1012187" cy="5088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0" name="Picture 13" descr="D:\sinfor\2010\1月\网络图标设计\修改0126\修改\产品2\广域网加速.png">
                <a:extLst>
                  <a:ext uri="{FF2B5EF4-FFF2-40B4-BE49-F238E27FC236}">
                    <a16:creationId xmlns:a16="http://schemas.microsoft.com/office/drawing/2014/main" id="{189FA682-DF1A-8D4D-9C67-272D8788354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20049" b="29677"/>
              <a:stretch/>
            </p:blipFill>
            <p:spPr bwMode="auto">
              <a:xfrm>
                <a:off x="6091075" y="4049037"/>
                <a:ext cx="1012187" cy="50886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1409853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26</a:t>
            </a:fld>
            <a:endParaRPr lang="zh-CN" altLang="en-US" dirty="0"/>
          </a:p>
        </p:txBody>
      </p:sp>
      <p:grpSp>
        <p:nvGrpSpPr>
          <p:cNvPr id="19" name="组合 18"/>
          <p:cNvGrpSpPr/>
          <p:nvPr/>
        </p:nvGrpSpPr>
        <p:grpSpPr>
          <a:xfrm>
            <a:off x="1" y="200326"/>
            <a:ext cx="5740037" cy="523220"/>
            <a:chOff x="1" y="200326"/>
            <a:chExt cx="5740037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516038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Scenarios and Best Practices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81" name="文本框 180">
            <a:extLst>
              <a:ext uri="{FF2B5EF4-FFF2-40B4-BE49-F238E27FC236}">
                <a16:creationId xmlns:a16="http://schemas.microsoft.com/office/drawing/2014/main" id="{2CD0D67F-0289-4339-BFB8-1820FDC7F7EB}"/>
              </a:ext>
            </a:extLst>
          </p:cNvPr>
          <p:cNvSpPr txBox="1"/>
          <p:nvPr/>
        </p:nvSpPr>
        <p:spPr>
          <a:xfrm>
            <a:off x="7039922" y="1760806"/>
            <a:ext cx="4240853" cy="1765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4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Global Network Connections</a:t>
            </a:r>
          </a:p>
          <a:p>
            <a:pPr marL="171450" indent="-171450" algn="just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High quality cloud POP network solves multi-national network high latency and high packet loss issues</a:t>
            </a:r>
          </a:p>
          <a:p>
            <a:pPr marL="171450" indent="-171450" algn="just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Application acceleration improves user application experience and work efficiency</a:t>
            </a:r>
          </a:p>
          <a:p>
            <a:pPr marL="171450" indent="-171450" algn="just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Reduced file transmission time</a:t>
            </a:r>
          </a:p>
        </p:txBody>
      </p:sp>
      <p:sp>
        <p:nvSpPr>
          <p:cNvPr id="182" name="文本框 181">
            <a:extLst>
              <a:ext uri="{FF2B5EF4-FFF2-40B4-BE49-F238E27FC236}">
                <a16:creationId xmlns:a16="http://schemas.microsoft.com/office/drawing/2014/main" id="{F579378B-08D7-43CC-9DAB-BA185816F23A}"/>
              </a:ext>
            </a:extLst>
          </p:cNvPr>
          <p:cNvSpPr txBox="1"/>
          <p:nvPr/>
        </p:nvSpPr>
        <p:spPr>
          <a:xfrm>
            <a:off x="7039922" y="3881920"/>
            <a:ext cx="4878453" cy="12113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4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SaaS and Public Cloud Optimization for Chinese Users </a:t>
            </a:r>
          </a:p>
          <a:p>
            <a:pPr marL="171450" indent="-171450" algn="just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Improve SaaS &amp; public cloud application experience</a:t>
            </a:r>
          </a:p>
          <a:p>
            <a:pPr marL="171450" indent="-171450" algn="just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Chinese traffic and global traffic separation</a:t>
            </a:r>
          </a:p>
          <a:p>
            <a:pPr marL="171450" indent="-171450" algn="just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200" dirty="0">
                <a:solidFill>
                  <a:schemeClr val="bg1"/>
                </a:solidFill>
                <a:latin typeface="Century Gothic" panose="020B0502020202020204" pitchFamily="34" charset="0"/>
              </a:rPr>
              <a:t>Satisfy Chinese regulations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id="{4881353F-4163-CE44-8B4D-D2300483728B}"/>
              </a:ext>
            </a:extLst>
          </p:cNvPr>
          <p:cNvGrpSpPr/>
          <p:nvPr/>
        </p:nvGrpSpPr>
        <p:grpSpPr>
          <a:xfrm>
            <a:off x="819392" y="1386963"/>
            <a:ext cx="5984082" cy="4365239"/>
            <a:chOff x="819392" y="1386963"/>
            <a:chExt cx="5984082" cy="4365239"/>
          </a:xfrm>
        </p:grpSpPr>
        <p:sp>
          <p:nvSpPr>
            <p:cNvPr id="72" name="矩形 71">
              <a:extLst>
                <a:ext uri="{FF2B5EF4-FFF2-40B4-BE49-F238E27FC236}">
                  <a16:creationId xmlns:a16="http://schemas.microsoft.com/office/drawing/2014/main" id="{E8E8EBA0-6D30-CE4E-8010-99815899AEFB}"/>
                </a:ext>
              </a:extLst>
            </p:cNvPr>
            <p:cNvSpPr/>
            <p:nvPr/>
          </p:nvSpPr>
          <p:spPr>
            <a:xfrm>
              <a:off x="819392" y="1386963"/>
              <a:ext cx="5984082" cy="4365239"/>
            </a:xfrm>
            <a:prstGeom prst="rect">
              <a:avLst/>
            </a:prstGeom>
            <a:solidFill>
              <a:srgbClr val="00B0F0">
                <a:alpha val="10000"/>
              </a:srgbClr>
            </a:solidFill>
            <a:ln w="9525">
              <a:solidFill>
                <a:srgbClr val="00B0F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Google Shape;621;p34">
              <a:extLst>
                <a:ext uri="{FF2B5EF4-FFF2-40B4-BE49-F238E27FC236}">
                  <a16:creationId xmlns:a16="http://schemas.microsoft.com/office/drawing/2014/main" id="{2E37C401-A816-724F-A08B-BBAE983BDA6E}"/>
                </a:ext>
              </a:extLst>
            </p:cNvPr>
            <p:cNvSpPr/>
            <p:nvPr/>
          </p:nvSpPr>
          <p:spPr>
            <a:xfrm>
              <a:off x="4069120" y="4479255"/>
              <a:ext cx="1730101" cy="1086477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12700" cap="flat" cmpd="sng">
              <a:noFill/>
              <a:prstDash val="dash"/>
              <a:miter lim="800000"/>
              <a:headEnd type="none" w="sm" len="sm"/>
              <a:tailEnd type="none" w="sm" len="sm"/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>
                <a:solidFill>
                  <a:srgbClr val="000000"/>
                </a:solidFill>
                <a:latin typeface="Century Gothic" panose="020B0502020202020204" pitchFamily="34" charset="0"/>
                <a:ea typeface="Microsoft Yahei"/>
                <a:cs typeface="Microsoft Yahei"/>
                <a:sym typeface="Microsoft Yahei"/>
              </a:endParaRPr>
            </a:p>
          </p:txBody>
        </p:sp>
        <p:sp>
          <p:nvSpPr>
            <p:cNvPr id="75" name="Google Shape;622;p34">
              <a:extLst>
                <a:ext uri="{FF2B5EF4-FFF2-40B4-BE49-F238E27FC236}">
                  <a16:creationId xmlns:a16="http://schemas.microsoft.com/office/drawing/2014/main" id="{57BAF97A-8C41-1F43-8EA8-71EF9BCF003F}"/>
                </a:ext>
              </a:extLst>
            </p:cNvPr>
            <p:cNvSpPr/>
            <p:nvPr/>
          </p:nvSpPr>
          <p:spPr>
            <a:xfrm>
              <a:off x="2052313" y="4506995"/>
              <a:ext cx="1730101" cy="1004664"/>
            </a:xfrm>
            <a:prstGeom prst="roundRect">
              <a:avLst>
                <a:gd name="adj" fmla="val 16667"/>
              </a:avLst>
            </a:prstGeom>
            <a:solidFill>
              <a:schemeClr val="lt1"/>
            </a:solidFill>
            <a:ln w="12700" cap="flat" cmpd="sng">
              <a:noFill/>
              <a:prstDash val="dash"/>
              <a:miter lim="800000"/>
              <a:headEnd type="none" w="sm" len="sm"/>
              <a:tailEnd type="none" w="sm" len="sm"/>
            </a:ln>
            <a:effectLst>
              <a:innerShdw blurRad="63500" dist="50800" dir="2700000">
                <a:prstClr val="black">
                  <a:alpha val="50000"/>
                </a:prstClr>
              </a:inn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200">
                <a:solidFill>
                  <a:srgbClr val="000000"/>
                </a:solidFill>
                <a:latin typeface="Century Gothic" panose="020B0502020202020204" pitchFamily="34" charset="0"/>
                <a:ea typeface="Microsoft Yahei"/>
                <a:cs typeface="Microsoft Yahei"/>
                <a:sym typeface="Microsoft Yahei"/>
              </a:endParaRPr>
            </a:p>
          </p:txBody>
        </p:sp>
        <p:sp>
          <p:nvSpPr>
            <p:cNvPr id="76" name="椭圆 75">
              <a:extLst>
                <a:ext uri="{FF2B5EF4-FFF2-40B4-BE49-F238E27FC236}">
                  <a16:creationId xmlns:a16="http://schemas.microsoft.com/office/drawing/2014/main" id="{AD9E277B-64BD-F940-8D02-B4E0CF0A899B}"/>
                </a:ext>
              </a:extLst>
            </p:cNvPr>
            <p:cNvSpPr/>
            <p:nvPr/>
          </p:nvSpPr>
          <p:spPr>
            <a:xfrm>
              <a:off x="2749571" y="4333981"/>
              <a:ext cx="335584" cy="33558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sp>
          <p:nvSpPr>
            <p:cNvPr id="77" name="Google Shape;613;p34">
              <a:extLst>
                <a:ext uri="{FF2B5EF4-FFF2-40B4-BE49-F238E27FC236}">
                  <a16:creationId xmlns:a16="http://schemas.microsoft.com/office/drawing/2014/main" id="{B025A93A-D73F-F648-8799-FA678CCC9AA8}"/>
                </a:ext>
              </a:extLst>
            </p:cNvPr>
            <p:cNvSpPr/>
            <p:nvPr/>
          </p:nvSpPr>
          <p:spPr>
            <a:xfrm rot="364899">
              <a:off x="2580935" y="2551156"/>
              <a:ext cx="2657773" cy="1743940"/>
            </a:xfrm>
            <a:prstGeom prst="cloud">
              <a:avLst/>
            </a:prstGeom>
            <a:solidFill>
              <a:srgbClr val="00B0F0">
                <a:alpha val="40000"/>
              </a:srgbClr>
            </a:solidFill>
            <a:ln>
              <a:noFill/>
              <a:prstDash val="sysDash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500"/>
                <a:buFont typeface="Arial"/>
                <a:buNone/>
              </a:pPr>
              <a:endParaRPr sz="1400" b="1">
                <a:solidFill>
                  <a:srgbClr val="000000"/>
                </a:solidFill>
                <a:latin typeface="Century Gothic" panose="020B0502020202020204" pitchFamily="34" charset="0"/>
                <a:ea typeface="Microsoft Yahei"/>
                <a:cs typeface="Microsoft Yahei"/>
                <a:sym typeface="Microsoft Yahei"/>
              </a:endParaRPr>
            </a:p>
          </p:txBody>
        </p:sp>
        <p:cxnSp>
          <p:nvCxnSpPr>
            <p:cNvPr id="78" name="Google Shape;615;p34">
              <a:extLst>
                <a:ext uri="{FF2B5EF4-FFF2-40B4-BE49-F238E27FC236}">
                  <a16:creationId xmlns:a16="http://schemas.microsoft.com/office/drawing/2014/main" id="{0FF4496B-5ECB-6447-8D34-E1AAE48E41AF}"/>
                </a:ext>
              </a:extLst>
            </p:cNvPr>
            <p:cNvCxnSpPr>
              <a:stCxn id="141" idx="4"/>
              <a:endCxn id="195" idx="0"/>
            </p:cNvCxnSpPr>
            <p:nvPr/>
          </p:nvCxnSpPr>
          <p:spPr>
            <a:xfrm>
              <a:off x="4905477" y="4099726"/>
              <a:ext cx="0" cy="230045"/>
            </a:xfrm>
            <a:prstGeom prst="straightConnector1">
              <a:avLst/>
            </a:prstGeom>
            <a:noFill/>
            <a:ln w="12700" cap="flat" cmpd="sng">
              <a:solidFill>
                <a:schemeClr val="bg1"/>
              </a:solidFill>
              <a:prstDash val="dash"/>
              <a:miter lim="800000"/>
              <a:headEnd type="none" w="sm" len="sm"/>
              <a:tailEnd type="none" w="sm" len="sm"/>
            </a:ln>
          </p:spPr>
        </p:cxnSp>
        <p:cxnSp>
          <p:nvCxnSpPr>
            <p:cNvPr id="79" name="Google Shape;616;p34">
              <a:extLst>
                <a:ext uri="{FF2B5EF4-FFF2-40B4-BE49-F238E27FC236}">
                  <a16:creationId xmlns:a16="http://schemas.microsoft.com/office/drawing/2014/main" id="{B445627E-655D-DA4A-B637-CFE79DEE4A95}"/>
                </a:ext>
              </a:extLst>
            </p:cNvPr>
            <p:cNvCxnSpPr>
              <a:stCxn id="144" idx="4"/>
              <a:endCxn id="76" idx="0"/>
            </p:cNvCxnSpPr>
            <p:nvPr/>
          </p:nvCxnSpPr>
          <p:spPr>
            <a:xfrm>
              <a:off x="2917363" y="4067459"/>
              <a:ext cx="0" cy="266522"/>
            </a:xfrm>
            <a:prstGeom prst="straightConnector1">
              <a:avLst/>
            </a:prstGeom>
            <a:noFill/>
            <a:ln w="12700" cap="flat" cmpd="sng">
              <a:solidFill>
                <a:schemeClr val="bg1"/>
              </a:solidFill>
              <a:prstDash val="dash"/>
              <a:miter lim="800000"/>
              <a:headEnd type="none" w="sm" len="sm"/>
              <a:tailEnd type="none" w="sm" len="sm"/>
            </a:ln>
          </p:spPr>
        </p:cxnSp>
        <p:sp>
          <p:nvSpPr>
            <p:cNvPr id="80" name="Google Shape;619;p34">
              <a:extLst>
                <a:ext uri="{FF2B5EF4-FFF2-40B4-BE49-F238E27FC236}">
                  <a16:creationId xmlns:a16="http://schemas.microsoft.com/office/drawing/2014/main" id="{8CFDE7D3-8477-9B47-ADAD-E95344583211}"/>
                </a:ext>
              </a:extLst>
            </p:cNvPr>
            <p:cNvSpPr txBox="1"/>
            <p:nvPr/>
          </p:nvSpPr>
          <p:spPr>
            <a:xfrm>
              <a:off x="1981334" y="4150603"/>
              <a:ext cx="894971" cy="21215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000" b="1" dirty="0">
                  <a:solidFill>
                    <a:schemeClr val="lt1"/>
                  </a:solidFill>
                  <a:latin typeface="Century Gothic" panose="020B0502020202020204" pitchFamily="34" charset="0"/>
                  <a:ea typeface="Microsoft Yahei"/>
                  <a:cs typeface="Microsoft Yahei"/>
                  <a:sym typeface="Microsoft Yahei"/>
                </a:rPr>
                <a:t>USA POP</a:t>
              </a:r>
              <a:endParaRPr sz="1000" b="1" dirty="0">
                <a:solidFill>
                  <a:schemeClr val="lt1"/>
                </a:solidFill>
                <a:latin typeface="Century Gothic" panose="020B0502020202020204" pitchFamily="34" charset="0"/>
                <a:ea typeface="Microsoft Yahei"/>
                <a:cs typeface="Microsoft Yahei"/>
                <a:sym typeface="Microsoft Yahei"/>
              </a:endParaRPr>
            </a:p>
          </p:txBody>
        </p:sp>
        <p:sp>
          <p:nvSpPr>
            <p:cNvPr id="81" name="Google Shape;620;p34">
              <a:extLst>
                <a:ext uri="{FF2B5EF4-FFF2-40B4-BE49-F238E27FC236}">
                  <a16:creationId xmlns:a16="http://schemas.microsoft.com/office/drawing/2014/main" id="{32483F12-BE9F-544D-992B-76A708C18B8A}"/>
                </a:ext>
              </a:extLst>
            </p:cNvPr>
            <p:cNvSpPr txBox="1"/>
            <p:nvPr/>
          </p:nvSpPr>
          <p:spPr>
            <a:xfrm>
              <a:off x="5486055" y="3953674"/>
              <a:ext cx="1210846" cy="21215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000" b="1" dirty="0">
                  <a:solidFill>
                    <a:schemeClr val="lt1"/>
                  </a:solidFill>
                  <a:latin typeface="Century Gothic" panose="020B0502020202020204" pitchFamily="34" charset="0"/>
                  <a:ea typeface="Microsoft Yahei"/>
                  <a:cs typeface="Microsoft Yahei"/>
                  <a:sym typeface="Microsoft Yahei"/>
                </a:rPr>
                <a:t>Chinese POP</a:t>
              </a:r>
              <a:endParaRPr sz="1000" b="1" dirty="0">
                <a:solidFill>
                  <a:schemeClr val="lt1"/>
                </a:solidFill>
                <a:latin typeface="Century Gothic" panose="020B0502020202020204" pitchFamily="34" charset="0"/>
                <a:ea typeface="Microsoft Yahei"/>
                <a:cs typeface="Microsoft Yahei"/>
                <a:sym typeface="Microsoft Yahei"/>
              </a:endParaRPr>
            </a:p>
          </p:txBody>
        </p:sp>
        <p:grpSp>
          <p:nvGrpSpPr>
            <p:cNvPr id="82" name="组合 81">
              <a:extLst>
                <a:ext uri="{FF2B5EF4-FFF2-40B4-BE49-F238E27FC236}">
                  <a16:creationId xmlns:a16="http://schemas.microsoft.com/office/drawing/2014/main" id="{075FA234-9AF5-7446-955D-403EA7D867AA}"/>
                </a:ext>
              </a:extLst>
            </p:cNvPr>
            <p:cNvGrpSpPr/>
            <p:nvPr/>
          </p:nvGrpSpPr>
          <p:grpSpPr>
            <a:xfrm>
              <a:off x="4436016" y="1889578"/>
              <a:ext cx="463991" cy="463991"/>
              <a:chOff x="5658473" y="1632246"/>
              <a:chExt cx="605802" cy="605802"/>
            </a:xfrm>
          </p:grpSpPr>
          <p:sp>
            <p:nvSpPr>
              <p:cNvPr id="197" name="椭圆 196">
                <a:extLst>
                  <a:ext uri="{FF2B5EF4-FFF2-40B4-BE49-F238E27FC236}">
                    <a16:creationId xmlns:a16="http://schemas.microsoft.com/office/drawing/2014/main" id="{B0A42FE5-30E0-AF42-BABA-39FBE5DEAEE0}"/>
                  </a:ext>
                </a:extLst>
              </p:cNvPr>
              <p:cNvSpPr/>
              <p:nvPr/>
            </p:nvSpPr>
            <p:spPr>
              <a:xfrm>
                <a:off x="5658473" y="1632246"/>
                <a:ext cx="605802" cy="60580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  <p:pic>
            <p:nvPicPr>
              <p:cNvPr id="198" name="Google Shape;623;p34">
                <a:extLst>
                  <a:ext uri="{FF2B5EF4-FFF2-40B4-BE49-F238E27FC236}">
                    <a16:creationId xmlns:a16="http://schemas.microsoft.com/office/drawing/2014/main" id="{D423F4E3-45FD-7548-B3F7-B32A4AC24474}"/>
                  </a:ext>
                </a:extLst>
              </p:cNvPr>
              <p:cNvPicPr preferRelativeResize="0"/>
              <p:nvPr/>
            </p:nvPicPr>
            <p:blipFill rotWithShape="1">
              <a:blip r:embed="rId2">
                <a:alphaModFix/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stretch/>
            </p:blipFill>
            <p:spPr>
              <a:xfrm>
                <a:off x="5783687" y="1720982"/>
                <a:ext cx="369285" cy="408026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cxnSp>
          <p:nvCxnSpPr>
            <p:cNvPr id="83" name="Google Shape;624;p34">
              <a:extLst>
                <a:ext uri="{FF2B5EF4-FFF2-40B4-BE49-F238E27FC236}">
                  <a16:creationId xmlns:a16="http://schemas.microsoft.com/office/drawing/2014/main" id="{4DB0E333-0195-7849-A449-918A02A0E84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103993" y="2346070"/>
              <a:ext cx="1469832" cy="2101102"/>
            </a:xfrm>
            <a:prstGeom prst="straightConnector1">
              <a:avLst/>
            </a:prstGeom>
            <a:noFill/>
            <a:ln w="12700" cap="flat" cmpd="sng">
              <a:solidFill>
                <a:srgbClr val="00B0F0"/>
              </a:solidFill>
              <a:prstDash val="dash"/>
              <a:miter lim="800000"/>
              <a:headEnd type="none" w="sm" len="sm"/>
              <a:tailEnd type="triangle" w="med" len="med"/>
            </a:ln>
          </p:spPr>
        </p:cxnSp>
        <p:cxnSp>
          <p:nvCxnSpPr>
            <p:cNvPr id="84" name="Google Shape;625;p34">
              <a:extLst>
                <a:ext uri="{FF2B5EF4-FFF2-40B4-BE49-F238E27FC236}">
                  <a16:creationId xmlns:a16="http://schemas.microsoft.com/office/drawing/2014/main" id="{0E1E47BD-92C6-7742-B112-44D2ABE4E00F}"/>
                </a:ext>
              </a:extLst>
            </p:cNvPr>
            <p:cNvCxnSpPr>
              <a:stCxn id="197" idx="4"/>
            </p:cNvCxnSpPr>
            <p:nvPr/>
          </p:nvCxnSpPr>
          <p:spPr>
            <a:xfrm>
              <a:off x="4668012" y="2353569"/>
              <a:ext cx="30158" cy="2119676"/>
            </a:xfrm>
            <a:prstGeom prst="straightConnector1">
              <a:avLst/>
            </a:prstGeom>
            <a:noFill/>
            <a:ln w="12700" cap="flat" cmpd="sng">
              <a:solidFill>
                <a:srgbClr val="00B0F0"/>
              </a:solidFill>
              <a:prstDash val="dash"/>
              <a:miter lim="800000"/>
              <a:headEnd type="none" w="sm" len="sm"/>
              <a:tailEnd type="triangle" w="med" len="med"/>
            </a:ln>
          </p:spPr>
        </p:cxnSp>
        <p:sp>
          <p:nvSpPr>
            <p:cNvPr id="87" name="Google Shape;627;p34">
              <a:extLst>
                <a:ext uri="{FF2B5EF4-FFF2-40B4-BE49-F238E27FC236}">
                  <a16:creationId xmlns:a16="http://schemas.microsoft.com/office/drawing/2014/main" id="{FD26569C-80A1-DC41-8EBB-740E1A4FC05F}"/>
                </a:ext>
              </a:extLst>
            </p:cNvPr>
            <p:cNvSpPr txBox="1"/>
            <p:nvPr/>
          </p:nvSpPr>
          <p:spPr>
            <a:xfrm>
              <a:off x="3990152" y="1591428"/>
              <a:ext cx="1379018" cy="28287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050" b="1" dirty="0">
                  <a:solidFill>
                    <a:schemeClr val="bg1"/>
                  </a:solidFill>
                  <a:latin typeface="Century Gothic" panose="020B0502020202020204" pitchFamily="34" charset="0"/>
                  <a:ea typeface="Microsoft Yahei"/>
                  <a:cs typeface="Microsoft Yahei"/>
                  <a:sym typeface="Microsoft Yahei"/>
                </a:rPr>
                <a:t>Controller</a:t>
              </a:r>
              <a:endParaRPr sz="105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/>
                <a:cs typeface="Microsoft Yahei"/>
                <a:sym typeface="Microsoft Yahei"/>
              </a:endParaRPr>
            </a:p>
          </p:txBody>
        </p:sp>
        <p:pic>
          <p:nvPicPr>
            <p:cNvPr id="92" name="Google Shape;628;p34">
              <a:extLst>
                <a:ext uri="{FF2B5EF4-FFF2-40B4-BE49-F238E27FC236}">
                  <a16:creationId xmlns:a16="http://schemas.microsoft.com/office/drawing/2014/main" id="{D0678EA3-040B-E74E-ABD3-61ED4FA4C144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/>
          </p:blipFill>
          <p:spPr>
            <a:xfrm>
              <a:off x="2807182" y="4390931"/>
              <a:ext cx="220363" cy="218517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93" name="组合 92">
              <a:extLst>
                <a:ext uri="{FF2B5EF4-FFF2-40B4-BE49-F238E27FC236}">
                  <a16:creationId xmlns:a16="http://schemas.microsoft.com/office/drawing/2014/main" id="{98B560C9-EF5A-8645-B627-EFACF8014F84}"/>
                </a:ext>
              </a:extLst>
            </p:cNvPr>
            <p:cNvGrpSpPr/>
            <p:nvPr/>
          </p:nvGrpSpPr>
          <p:grpSpPr>
            <a:xfrm>
              <a:off x="4737685" y="4329770"/>
              <a:ext cx="335584" cy="335584"/>
              <a:chOff x="5573713" y="4908550"/>
              <a:chExt cx="438150" cy="438150"/>
            </a:xfrm>
          </p:grpSpPr>
          <p:sp>
            <p:nvSpPr>
              <p:cNvPr id="195" name="椭圆 194">
                <a:extLst>
                  <a:ext uri="{FF2B5EF4-FFF2-40B4-BE49-F238E27FC236}">
                    <a16:creationId xmlns:a16="http://schemas.microsoft.com/office/drawing/2014/main" id="{0ED8C0AF-B91D-4842-B51D-779386990070}"/>
                  </a:ext>
                </a:extLst>
              </p:cNvPr>
              <p:cNvSpPr/>
              <p:nvPr/>
            </p:nvSpPr>
            <p:spPr>
              <a:xfrm>
                <a:off x="5573713" y="4908550"/>
                <a:ext cx="438150" cy="4381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  <p:pic>
            <p:nvPicPr>
              <p:cNvPr id="196" name="Google Shape;629;p34">
                <a:extLst>
                  <a:ext uri="{FF2B5EF4-FFF2-40B4-BE49-F238E27FC236}">
                    <a16:creationId xmlns:a16="http://schemas.microsoft.com/office/drawing/2014/main" id="{8C79A467-15AC-E44D-8C3E-CB70F3E8A6E4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stretch/>
            </p:blipFill>
            <p:spPr>
              <a:xfrm>
                <a:off x="5648931" y="4988404"/>
                <a:ext cx="287714" cy="285303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94" name="Google Shape;630;p34">
              <a:extLst>
                <a:ext uri="{FF2B5EF4-FFF2-40B4-BE49-F238E27FC236}">
                  <a16:creationId xmlns:a16="http://schemas.microsoft.com/office/drawing/2014/main" id="{4E1BEA5F-83AB-A64F-B047-F524705EF8A7}"/>
                </a:ext>
              </a:extLst>
            </p:cNvPr>
            <p:cNvSpPr txBox="1"/>
            <p:nvPr/>
          </p:nvSpPr>
          <p:spPr>
            <a:xfrm>
              <a:off x="2453278" y="4668249"/>
              <a:ext cx="966491" cy="2357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050" b="1" dirty="0">
                  <a:solidFill>
                    <a:schemeClr val="accent1">
                      <a:lumMod val="50000"/>
                    </a:schemeClr>
                  </a:solidFill>
                  <a:latin typeface="Century Gothic" panose="020B0502020202020204" pitchFamily="34" charset="0"/>
                  <a:ea typeface="Microsoft Yahei"/>
                  <a:cs typeface="Microsoft Yahei"/>
                  <a:sym typeface="Microsoft Yahei"/>
                </a:rPr>
                <a:t>Los Angeles</a:t>
              </a:r>
              <a:endParaRPr sz="1050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Microsoft Yahei"/>
                <a:sym typeface="Microsoft Yahei"/>
              </a:endParaRPr>
            </a:p>
          </p:txBody>
        </p:sp>
        <p:sp>
          <p:nvSpPr>
            <p:cNvPr id="95" name="Google Shape;631;p34">
              <a:extLst>
                <a:ext uri="{FF2B5EF4-FFF2-40B4-BE49-F238E27FC236}">
                  <a16:creationId xmlns:a16="http://schemas.microsoft.com/office/drawing/2014/main" id="{07F85290-5083-BE43-AAC7-3FE8A8F4FB43}"/>
                </a:ext>
              </a:extLst>
            </p:cNvPr>
            <p:cNvSpPr txBox="1"/>
            <p:nvPr/>
          </p:nvSpPr>
          <p:spPr>
            <a:xfrm>
              <a:off x="4596036" y="4668249"/>
              <a:ext cx="619036" cy="2357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050" b="1" dirty="0">
                  <a:solidFill>
                    <a:schemeClr val="accent1">
                      <a:lumMod val="50000"/>
                    </a:schemeClr>
                  </a:solidFill>
                  <a:latin typeface="Century Gothic" panose="020B0502020202020204" pitchFamily="34" charset="0"/>
                  <a:ea typeface="Microsoft Yahei"/>
                  <a:cs typeface="Microsoft Yahei"/>
                  <a:sym typeface="Microsoft Yahei"/>
                </a:rPr>
                <a:t>Beijing</a:t>
              </a:r>
              <a:endParaRPr sz="1050" b="1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Microsoft Yahei"/>
                <a:sym typeface="Microsoft Yahei"/>
              </a:endParaRPr>
            </a:p>
          </p:txBody>
        </p:sp>
        <p:pic>
          <p:nvPicPr>
            <p:cNvPr id="189" name="Google Shape;633;p34">
              <a:extLst>
                <a:ext uri="{FF2B5EF4-FFF2-40B4-BE49-F238E27FC236}">
                  <a16:creationId xmlns:a16="http://schemas.microsoft.com/office/drawing/2014/main" id="{D9D55C82-03B8-4A4A-9EE3-5CA5B142E301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/>
          </p:blipFill>
          <p:spPr>
            <a:xfrm>
              <a:off x="2177085" y="5101592"/>
              <a:ext cx="435223" cy="27975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0" name="Google Shape;634;p34">
              <a:extLst>
                <a:ext uri="{FF2B5EF4-FFF2-40B4-BE49-F238E27FC236}">
                  <a16:creationId xmlns:a16="http://schemas.microsoft.com/office/drawing/2014/main" id="{7A942341-9042-4741-B1A7-4AB11F4E4A21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/>
          </p:blipFill>
          <p:spPr>
            <a:xfrm>
              <a:off x="2620116" y="5108834"/>
              <a:ext cx="435223" cy="279756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1" name="Google Shape;635;p34">
              <a:extLst>
                <a:ext uri="{FF2B5EF4-FFF2-40B4-BE49-F238E27FC236}">
                  <a16:creationId xmlns:a16="http://schemas.microsoft.com/office/drawing/2014/main" id="{3577E8C0-AE8F-E147-B66E-DB125211B2E0}"/>
                </a:ext>
              </a:extLst>
            </p:cNvPr>
            <p:cNvSpPr txBox="1"/>
            <p:nvPr/>
          </p:nvSpPr>
          <p:spPr>
            <a:xfrm>
              <a:off x="2403255" y="4892907"/>
              <a:ext cx="551420" cy="20037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dirty="0">
                  <a:solidFill>
                    <a:schemeClr val="accent1">
                      <a:lumMod val="50000"/>
                    </a:schemeClr>
                  </a:solidFill>
                  <a:latin typeface="Century Gothic" panose="020B0502020202020204" pitchFamily="34" charset="0"/>
                  <a:ea typeface="Microsoft Yahei"/>
                  <a:cs typeface="Microsoft Yahei"/>
                  <a:sym typeface="Microsoft Yahei"/>
                </a:rPr>
                <a:t>Office</a:t>
              </a:r>
              <a:endParaRPr sz="8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Microsoft Yahei"/>
                <a:sym typeface="Microsoft Yahei"/>
              </a:endParaRPr>
            </a:p>
          </p:txBody>
        </p:sp>
        <p:pic>
          <p:nvPicPr>
            <p:cNvPr id="192" name="Google Shape;636;p34">
              <a:extLst>
                <a:ext uri="{FF2B5EF4-FFF2-40B4-BE49-F238E27FC236}">
                  <a16:creationId xmlns:a16="http://schemas.microsoft.com/office/drawing/2014/main" id="{917D3453-321B-DB49-9EAE-8F8BFC269214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/>
          </p:blipFill>
          <p:spPr>
            <a:xfrm>
              <a:off x="3166087" y="5236507"/>
              <a:ext cx="451240" cy="14009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3" name="Google Shape;637;p34">
              <a:extLst>
                <a:ext uri="{FF2B5EF4-FFF2-40B4-BE49-F238E27FC236}">
                  <a16:creationId xmlns:a16="http://schemas.microsoft.com/office/drawing/2014/main" id="{A38052F8-E48C-FA44-AED5-B6C8D2628773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/>
          </p:blipFill>
          <p:spPr>
            <a:xfrm>
              <a:off x="3165432" y="5100358"/>
              <a:ext cx="451240" cy="14009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4" name="Google Shape;638;p34">
              <a:extLst>
                <a:ext uri="{FF2B5EF4-FFF2-40B4-BE49-F238E27FC236}">
                  <a16:creationId xmlns:a16="http://schemas.microsoft.com/office/drawing/2014/main" id="{BBED7431-811B-734D-B46C-2E0AD982606E}"/>
                </a:ext>
              </a:extLst>
            </p:cNvPr>
            <p:cNvSpPr txBox="1"/>
            <p:nvPr/>
          </p:nvSpPr>
          <p:spPr>
            <a:xfrm>
              <a:off x="3129706" y="4892907"/>
              <a:ext cx="627386" cy="20037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dirty="0">
                  <a:solidFill>
                    <a:schemeClr val="accent1">
                      <a:lumMod val="50000"/>
                    </a:schemeClr>
                  </a:solidFill>
                  <a:latin typeface="Century Gothic" panose="020B0502020202020204" pitchFamily="34" charset="0"/>
                  <a:ea typeface="Microsoft Yahei"/>
                  <a:cs typeface="Microsoft Yahei"/>
                  <a:sym typeface="Microsoft Yahei"/>
                </a:rPr>
                <a:t>Business</a:t>
              </a:r>
              <a:endParaRPr sz="8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Microsoft Yahei"/>
                <a:sym typeface="Microsoft Yahei"/>
              </a:endParaRPr>
            </a:p>
          </p:txBody>
        </p:sp>
        <p:cxnSp>
          <p:nvCxnSpPr>
            <p:cNvPr id="97" name="Google Shape;639;p34">
              <a:extLst>
                <a:ext uri="{FF2B5EF4-FFF2-40B4-BE49-F238E27FC236}">
                  <a16:creationId xmlns:a16="http://schemas.microsoft.com/office/drawing/2014/main" id="{43C31DEE-6094-D645-9D3D-D294358CDD61}"/>
                </a:ext>
              </a:extLst>
            </p:cNvPr>
            <p:cNvCxnSpPr>
              <a:cxnSpLocks/>
            </p:cNvCxnSpPr>
            <p:nvPr/>
          </p:nvCxnSpPr>
          <p:spPr>
            <a:xfrm>
              <a:off x="3097843" y="5007896"/>
              <a:ext cx="0" cy="368706"/>
            </a:xfrm>
            <a:prstGeom prst="straightConnector1">
              <a:avLst/>
            </a:prstGeom>
            <a:noFill/>
            <a:ln w="6350" cap="flat" cmpd="sng">
              <a:solidFill>
                <a:srgbClr val="023459"/>
              </a:solidFill>
              <a:prstDash val="dash"/>
              <a:miter lim="800000"/>
              <a:headEnd type="none" w="sm" len="sm"/>
              <a:tailEnd type="none" w="sm" len="sm"/>
            </a:ln>
          </p:spPr>
        </p:cxnSp>
        <p:pic>
          <p:nvPicPr>
            <p:cNvPr id="183" name="Google Shape;641;p34">
              <a:extLst>
                <a:ext uri="{FF2B5EF4-FFF2-40B4-BE49-F238E27FC236}">
                  <a16:creationId xmlns:a16="http://schemas.microsoft.com/office/drawing/2014/main" id="{874118FD-EB88-D349-9AFA-3387011BFE91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/>
          </p:blipFill>
          <p:spPr>
            <a:xfrm>
              <a:off x="4206402" y="5100215"/>
              <a:ext cx="435223" cy="27975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642;p34">
              <a:extLst>
                <a:ext uri="{FF2B5EF4-FFF2-40B4-BE49-F238E27FC236}">
                  <a16:creationId xmlns:a16="http://schemas.microsoft.com/office/drawing/2014/main" id="{7D5FC5E2-6901-4340-A499-9D0835F0F763}"/>
                </a:ext>
              </a:extLst>
            </p:cNvPr>
            <p:cNvPicPr preferRelativeResize="0"/>
            <p:nvPr/>
          </p:nvPicPr>
          <p:blipFill rotWithShape="1">
            <a:blip r:embed="rId4">
              <a:alphaModFix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/>
          </p:blipFill>
          <p:spPr>
            <a:xfrm>
              <a:off x="4649433" y="5107457"/>
              <a:ext cx="435223" cy="2797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5" name="Google Shape;643;p34">
              <a:extLst>
                <a:ext uri="{FF2B5EF4-FFF2-40B4-BE49-F238E27FC236}">
                  <a16:creationId xmlns:a16="http://schemas.microsoft.com/office/drawing/2014/main" id="{570BB913-40E5-E644-B109-FAA538318D7E}"/>
                </a:ext>
              </a:extLst>
            </p:cNvPr>
            <p:cNvSpPr txBox="1"/>
            <p:nvPr/>
          </p:nvSpPr>
          <p:spPr>
            <a:xfrm>
              <a:off x="4410662" y="4877987"/>
              <a:ext cx="498992" cy="20037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dirty="0">
                  <a:solidFill>
                    <a:schemeClr val="accent1">
                      <a:lumMod val="50000"/>
                    </a:schemeClr>
                  </a:solidFill>
                  <a:latin typeface="Century Gothic" panose="020B0502020202020204" pitchFamily="34" charset="0"/>
                  <a:ea typeface="Microsoft Yahei"/>
                  <a:cs typeface="Microsoft Yahei"/>
                  <a:sym typeface="Microsoft Yahei"/>
                </a:rPr>
                <a:t>Office</a:t>
              </a:r>
              <a:endParaRPr sz="8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Microsoft Yahei"/>
                <a:sym typeface="Microsoft Yahei"/>
              </a:endParaRPr>
            </a:p>
          </p:txBody>
        </p:sp>
        <p:pic>
          <p:nvPicPr>
            <p:cNvPr id="186" name="Google Shape;644;p34">
              <a:extLst>
                <a:ext uri="{FF2B5EF4-FFF2-40B4-BE49-F238E27FC236}">
                  <a16:creationId xmlns:a16="http://schemas.microsoft.com/office/drawing/2014/main" id="{915B1E0A-03F7-2C42-94DF-7495E40C2553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/>
          </p:blipFill>
          <p:spPr>
            <a:xfrm>
              <a:off x="5195405" y="5251217"/>
              <a:ext cx="451240" cy="14009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" name="Google Shape;645;p34">
              <a:extLst>
                <a:ext uri="{FF2B5EF4-FFF2-40B4-BE49-F238E27FC236}">
                  <a16:creationId xmlns:a16="http://schemas.microsoft.com/office/drawing/2014/main" id="{4F518014-473A-4040-A576-60EF4A8C569B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/>
          </p:blipFill>
          <p:spPr>
            <a:xfrm>
              <a:off x="5194749" y="5115072"/>
              <a:ext cx="451240" cy="14009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88" name="Google Shape;646;p34">
              <a:extLst>
                <a:ext uri="{FF2B5EF4-FFF2-40B4-BE49-F238E27FC236}">
                  <a16:creationId xmlns:a16="http://schemas.microsoft.com/office/drawing/2014/main" id="{AA25BF49-4095-A940-83D2-C6921D8696D1}"/>
                </a:ext>
              </a:extLst>
            </p:cNvPr>
            <p:cNvSpPr txBox="1"/>
            <p:nvPr/>
          </p:nvSpPr>
          <p:spPr>
            <a:xfrm>
              <a:off x="5136389" y="4883822"/>
              <a:ext cx="619451" cy="20037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800" dirty="0">
                  <a:solidFill>
                    <a:schemeClr val="accent1">
                      <a:lumMod val="50000"/>
                    </a:schemeClr>
                  </a:solidFill>
                  <a:latin typeface="Century Gothic" panose="020B0502020202020204" pitchFamily="34" charset="0"/>
                  <a:ea typeface="Microsoft Yahei"/>
                  <a:cs typeface="Microsoft Yahei"/>
                  <a:sym typeface="Microsoft Yahei"/>
                </a:rPr>
                <a:t>Business</a:t>
              </a:r>
              <a:endParaRPr sz="800" dirty="0">
                <a:solidFill>
                  <a:schemeClr val="accent1">
                    <a:lumMod val="50000"/>
                  </a:schemeClr>
                </a:solidFill>
                <a:latin typeface="Century Gothic" panose="020B0502020202020204" pitchFamily="34" charset="0"/>
                <a:ea typeface="Microsoft Yahei"/>
                <a:cs typeface="Microsoft Yahei"/>
                <a:sym typeface="Microsoft Yahei"/>
              </a:endParaRPr>
            </a:p>
          </p:txBody>
        </p:sp>
        <p:cxnSp>
          <p:nvCxnSpPr>
            <p:cNvPr id="99" name="Google Shape;647;p34">
              <a:extLst>
                <a:ext uri="{FF2B5EF4-FFF2-40B4-BE49-F238E27FC236}">
                  <a16:creationId xmlns:a16="http://schemas.microsoft.com/office/drawing/2014/main" id="{229AE190-CD77-D34D-8B3A-C2BBF897AAD7}"/>
                </a:ext>
              </a:extLst>
            </p:cNvPr>
            <p:cNvCxnSpPr/>
            <p:nvPr/>
          </p:nvCxnSpPr>
          <p:spPr>
            <a:xfrm>
              <a:off x="5155217" y="4945531"/>
              <a:ext cx="0" cy="386174"/>
            </a:xfrm>
            <a:prstGeom prst="straightConnector1">
              <a:avLst/>
            </a:prstGeom>
            <a:noFill/>
            <a:ln w="6350" cap="flat" cmpd="sng">
              <a:solidFill>
                <a:srgbClr val="023459"/>
              </a:solidFill>
              <a:prstDash val="dash"/>
              <a:miter lim="800000"/>
              <a:headEnd type="none" w="sm" len="sm"/>
              <a:tailEnd type="none" w="sm" len="sm"/>
            </a:ln>
          </p:spPr>
        </p:cxnSp>
        <p:sp>
          <p:nvSpPr>
            <p:cNvPr id="103" name="Google Shape;653;p34">
              <a:extLst>
                <a:ext uri="{FF2B5EF4-FFF2-40B4-BE49-F238E27FC236}">
                  <a16:creationId xmlns:a16="http://schemas.microsoft.com/office/drawing/2014/main" id="{9352BBD0-765D-0446-B925-F181DE95AEE9}"/>
                </a:ext>
              </a:extLst>
            </p:cNvPr>
            <p:cNvSpPr txBox="1"/>
            <p:nvPr/>
          </p:nvSpPr>
          <p:spPr>
            <a:xfrm>
              <a:off x="2506916" y="2086108"/>
              <a:ext cx="755443" cy="28287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050" b="1" dirty="0">
                  <a:solidFill>
                    <a:schemeClr val="bg1"/>
                  </a:solidFill>
                  <a:latin typeface="Century Gothic" panose="020B0502020202020204" pitchFamily="34" charset="0"/>
                  <a:ea typeface="Microsoft Yahei"/>
                  <a:cs typeface="Microsoft Yahei"/>
                  <a:sym typeface="Microsoft Yahei"/>
                </a:rPr>
                <a:t>INTERNET</a:t>
              </a:r>
              <a:endParaRPr sz="105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/>
                <a:cs typeface="Microsoft Yahei"/>
                <a:sym typeface="Microsoft Yahei"/>
              </a:endParaRPr>
            </a:p>
          </p:txBody>
        </p:sp>
        <p:pic>
          <p:nvPicPr>
            <p:cNvPr id="104" name="Google Shape;654;p34" descr="ç¸å³å¾ç">
              <a:extLst>
                <a:ext uri="{FF2B5EF4-FFF2-40B4-BE49-F238E27FC236}">
                  <a16:creationId xmlns:a16="http://schemas.microsoft.com/office/drawing/2014/main" id="{93AE4EBA-097A-CF4D-A8C4-619CF395293E}"/>
                </a:ext>
              </a:extLst>
            </p:cNvPr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1156463" y="3277275"/>
              <a:ext cx="1130388" cy="113038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5" name="Google Shape;655;p34" descr="âsalesforceâçå¾çæç´¢ç»æ">
              <a:extLst>
                <a:ext uri="{FF2B5EF4-FFF2-40B4-BE49-F238E27FC236}">
                  <a16:creationId xmlns:a16="http://schemas.microsoft.com/office/drawing/2014/main" id="{2DA7841C-4AA0-0247-9D08-F4F66016438D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5651331" y="2565978"/>
              <a:ext cx="749773" cy="52484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8" name="Google Shape;659;p34">
              <a:extLst>
                <a:ext uri="{FF2B5EF4-FFF2-40B4-BE49-F238E27FC236}">
                  <a16:creationId xmlns:a16="http://schemas.microsoft.com/office/drawing/2014/main" id="{5F22BE36-03A9-D246-82C4-E4D3F137A27C}"/>
                </a:ext>
              </a:extLst>
            </p:cNvPr>
            <p:cNvSpPr txBox="1"/>
            <p:nvPr/>
          </p:nvSpPr>
          <p:spPr>
            <a:xfrm>
              <a:off x="5486055" y="3263276"/>
              <a:ext cx="747411" cy="21215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000" b="1" dirty="0">
                  <a:solidFill>
                    <a:schemeClr val="lt1"/>
                  </a:solidFill>
                  <a:latin typeface="Century Gothic" panose="020B0502020202020204" pitchFamily="34" charset="0"/>
                  <a:ea typeface="Microsoft Yahei"/>
                  <a:cs typeface="Microsoft Yahei"/>
                  <a:sym typeface="Microsoft Yahei"/>
                </a:rPr>
                <a:t>Japan</a:t>
              </a:r>
              <a:endParaRPr sz="1000" b="1" dirty="0">
                <a:solidFill>
                  <a:schemeClr val="lt1"/>
                </a:solidFill>
                <a:latin typeface="Century Gothic" panose="020B0502020202020204" pitchFamily="34" charset="0"/>
                <a:ea typeface="Microsoft Yahei"/>
                <a:cs typeface="Microsoft Yahei"/>
                <a:sym typeface="Microsoft Yahei"/>
              </a:endParaRPr>
            </a:p>
          </p:txBody>
        </p:sp>
        <p:pic>
          <p:nvPicPr>
            <p:cNvPr id="109" name="Google Shape;660;p34" descr="ç¸å³å¾ç">
              <a:extLst>
                <a:ext uri="{FF2B5EF4-FFF2-40B4-BE49-F238E27FC236}">
                  <a16:creationId xmlns:a16="http://schemas.microsoft.com/office/drawing/2014/main" id="{148282EE-7AB7-8D43-9670-3A81AA2AEC1C}"/>
                </a:ext>
              </a:extLst>
            </p:cNvPr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1110097" y="2479111"/>
              <a:ext cx="1223121" cy="91734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1" name="Google Shape;662;p34">
              <a:extLst>
                <a:ext uri="{FF2B5EF4-FFF2-40B4-BE49-F238E27FC236}">
                  <a16:creationId xmlns:a16="http://schemas.microsoft.com/office/drawing/2014/main" id="{6C68E686-62D4-AB46-98E6-B85B2673E413}"/>
                </a:ext>
              </a:extLst>
            </p:cNvPr>
            <p:cNvSpPr txBox="1"/>
            <p:nvPr/>
          </p:nvSpPr>
          <p:spPr>
            <a:xfrm>
              <a:off x="1150867" y="3337932"/>
              <a:ext cx="1232948" cy="26237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000" b="1" dirty="0">
                  <a:solidFill>
                    <a:schemeClr val="lt1"/>
                  </a:solidFill>
                  <a:latin typeface="Century Gothic" panose="020B0502020202020204" pitchFamily="34" charset="0"/>
                  <a:ea typeface="Microsoft Yahei"/>
                  <a:cs typeface="Microsoft Yahei"/>
                  <a:sym typeface="Microsoft Yahei"/>
                </a:rPr>
                <a:t>Singapore POP</a:t>
              </a:r>
              <a:endParaRPr sz="1000" b="1" dirty="0">
                <a:solidFill>
                  <a:schemeClr val="lt1"/>
                </a:solidFill>
                <a:latin typeface="Century Gothic" panose="020B0502020202020204" pitchFamily="34" charset="0"/>
                <a:ea typeface="Microsoft Yahei"/>
                <a:cs typeface="Microsoft Yahei"/>
                <a:sym typeface="Microsoft Yahei"/>
              </a:endParaRPr>
            </a:p>
          </p:txBody>
        </p:sp>
        <p:sp>
          <p:nvSpPr>
            <p:cNvPr id="112" name="Google Shape;595;p33">
              <a:extLst>
                <a:ext uri="{FF2B5EF4-FFF2-40B4-BE49-F238E27FC236}">
                  <a16:creationId xmlns:a16="http://schemas.microsoft.com/office/drawing/2014/main" id="{7299EF53-556F-B945-9661-4D4B65564150}"/>
                </a:ext>
              </a:extLst>
            </p:cNvPr>
            <p:cNvSpPr/>
            <p:nvPr/>
          </p:nvSpPr>
          <p:spPr>
            <a:xfrm>
              <a:off x="2486115" y="1848691"/>
              <a:ext cx="785093" cy="545764"/>
            </a:xfrm>
            <a:custGeom>
              <a:avLst/>
              <a:gdLst/>
              <a:ahLst/>
              <a:cxnLst/>
              <a:rect l="l" t="t" r="r" b="b"/>
              <a:pathLst>
                <a:path w="607639" h="422405" extrusionOk="0">
                  <a:moveTo>
                    <a:pt x="311799" y="60757"/>
                  </a:moveTo>
                  <a:cubicBezTo>
                    <a:pt x="319009" y="60757"/>
                    <a:pt x="324883" y="66535"/>
                    <a:pt x="324883" y="73736"/>
                  </a:cubicBezTo>
                  <a:cubicBezTo>
                    <a:pt x="324883" y="80937"/>
                    <a:pt x="319009" y="86715"/>
                    <a:pt x="311799" y="86715"/>
                  </a:cubicBezTo>
                  <a:cubicBezTo>
                    <a:pt x="270590" y="86715"/>
                    <a:pt x="235255" y="117563"/>
                    <a:pt x="229648" y="158368"/>
                  </a:cubicBezTo>
                  <a:cubicBezTo>
                    <a:pt x="228757" y="164857"/>
                    <a:pt x="223239" y="169569"/>
                    <a:pt x="216831" y="169569"/>
                  </a:cubicBezTo>
                  <a:cubicBezTo>
                    <a:pt x="216208" y="169569"/>
                    <a:pt x="215674" y="169569"/>
                    <a:pt x="215051" y="169480"/>
                  </a:cubicBezTo>
                  <a:cubicBezTo>
                    <a:pt x="207930" y="168502"/>
                    <a:pt x="202946" y="161924"/>
                    <a:pt x="203925" y="154812"/>
                  </a:cubicBezTo>
                  <a:cubicBezTo>
                    <a:pt x="211223" y="101206"/>
                    <a:pt x="257595" y="60757"/>
                    <a:pt x="311799" y="60757"/>
                  </a:cubicBezTo>
                  <a:close/>
                  <a:moveTo>
                    <a:pt x="311785" y="0"/>
                  </a:moveTo>
                  <a:cubicBezTo>
                    <a:pt x="354775" y="0"/>
                    <a:pt x="395717" y="15997"/>
                    <a:pt x="427225" y="45058"/>
                  </a:cubicBezTo>
                  <a:cubicBezTo>
                    <a:pt x="458555" y="74030"/>
                    <a:pt x="477691" y="113222"/>
                    <a:pt x="481251" y="155525"/>
                  </a:cubicBezTo>
                  <a:cubicBezTo>
                    <a:pt x="481786" y="162723"/>
                    <a:pt x="476534" y="168944"/>
                    <a:pt x="469325" y="169566"/>
                  </a:cubicBezTo>
                  <a:cubicBezTo>
                    <a:pt x="462204" y="170188"/>
                    <a:pt x="455885" y="164856"/>
                    <a:pt x="455262" y="157658"/>
                  </a:cubicBezTo>
                  <a:cubicBezTo>
                    <a:pt x="452325" y="121842"/>
                    <a:pt x="436126" y="88694"/>
                    <a:pt x="409602" y="64165"/>
                  </a:cubicBezTo>
                  <a:cubicBezTo>
                    <a:pt x="382901" y="39548"/>
                    <a:pt x="348189" y="25950"/>
                    <a:pt x="311785" y="25950"/>
                  </a:cubicBezTo>
                  <a:cubicBezTo>
                    <a:pt x="276806" y="25950"/>
                    <a:pt x="243073" y="38659"/>
                    <a:pt x="216906" y="61766"/>
                  </a:cubicBezTo>
                  <a:cubicBezTo>
                    <a:pt x="190916" y="84605"/>
                    <a:pt x="174005" y="115977"/>
                    <a:pt x="169377" y="150192"/>
                  </a:cubicBezTo>
                  <a:cubicBezTo>
                    <a:pt x="168398" y="157035"/>
                    <a:pt x="162168" y="162012"/>
                    <a:pt x="155225" y="161301"/>
                  </a:cubicBezTo>
                  <a:cubicBezTo>
                    <a:pt x="151131" y="160946"/>
                    <a:pt x="147482" y="160768"/>
                    <a:pt x="144011" y="160768"/>
                  </a:cubicBezTo>
                  <a:cubicBezTo>
                    <a:pt x="78948" y="160768"/>
                    <a:pt x="25990" y="213646"/>
                    <a:pt x="25990" y="278611"/>
                  </a:cubicBezTo>
                  <a:cubicBezTo>
                    <a:pt x="25990" y="343576"/>
                    <a:pt x="78948" y="396455"/>
                    <a:pt x="144011" y="396455"/>
                  </a:cubicBezTo>
                  <a:lnTo>
                    <a:pt x="479827" y="396455"/>
                  </a:lnTo>
                  <a:cubicBezTo>
                    <a:pt x="535990" y="396455"/>
                    <a:pt x="581560" y="350864"/>
                    <a:pt x="581560" y="294875"/>
                  </a:cubicBezTo>
                  <a:cubicBezTo>
                    <a:pt x="581560" y="255860"/>
                    <a:pt x="558775" y="219779"/>
                    <a:pt x="523440" y="203071"/>
                  </a:cubicBezTo>
                  <a:cubicBezTo>
                    <a:pt x="522016" y="202360"/>
                    <a:pt x="520592" y="201738"/>
                    <a:pt x="519257" y="201116"/>
                  </a:cubicBezTo>
                  <a:cubicBezTo>
                    <a:pt x="512581" y="198361"/>
                    <a:pt x="509466" y="190718"/>
                    <a:pt x="512225" y="184141"/>
                  </a:cubicBezTo>
                  <a:cubicBezTo>
                    <a:pt x="515074" y="177565"/>
                    <a:pt x="522639" y="174454"/>
                    <a:pt x="529314" y="177209"/>
                  </a:cubicBezTo>
                  <a:cubicBezTo>
                    <a:pt x="531094" y="177920"/>
                    <a:pt x="532875" y="178720"/>
                    <a:pt x="534566" y="179609"/>
                  </a:cubicBezTo>
                  <a:cubicBezTo>
                    <a:pt x="578979" y="200582"/>
                    <a:pt x="607639" y="245818"/>
                    <a:pt x="607639" y="294875"/>
                  </a:cubicBezTo>
                  <a:cubicBezTo>
                    <a:pt x="607639" y="365172"/>
                    <a:pt x="550320" y="422405"/>
                    <a:pt x="479827" y="422405"/>
                  </a:cubicBezTo>
                  <a:lnTo>
                    <a:pt x="144011" y="422405"/>
                  </a:lnTo>
                  <a:cubicBezTo>
                    <a:pt x="64618" y="422405"/>
                    <a:pt x="0" y="357884"/>
                    <a:pt x="0" y="278611"/>
                  </a:cubicBezTo>
                  <a:cubicBezTo>
                    <a:pt x="0" y="199249"/>
                    <a:pt x="64618" y="134818"/>
                    <a:pt x="144011" y="134818"/>
                  </a:cubicBezTo>
                  <a:cubicBezTo>
                    <a:pt x="144545" y="134818"/>
                    <a:pt x="145079" y="134818"/>
                    <a:pt x="145613" y="134818"/>
                  </a:cubicBezTo>
                  <a:cubicBezTo>
                    <a:pt x="153089" y="99091"/>
                    <a:pt x="172047" y="66565"/>
                    <a:pt x="199639" y="42303"/>
                  </a:cubicBezTo>
                  <a:cubicBezTo>
                    <a:pt x="230613" y="15019"/>
                    <a:pt x="270487" y="0"/>
                    <a:pt x="311785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400">
                <a:latin typeface="Century Gothic" panose="020B0502020202020204" pitchFamily="34" charset="0"/>
              </a:endParaRPr>
            </a:p>
          </p:txBody>
        </p:sp>
        <p:grpSp>
          <p:nvGrpSpPr>
            <p:cNvPr id="113" name="组合 112">
              <a:extLst>
                <a:ext uri="{FF2B5EF4-FFF2-40B4-BE49-F238E27FC236}">
                  <a16:creationId xmlns:a16="http://schemas.microsoft.com/office/drawing/2014/main" id="{8E3392E5-E801-4C48-A953-E05204AED02A}"/>
                </a:ext>
              </a:extLst>
            </p:cNvPr>
            <p:cNvGrpSpPr/>
            <p:nvPr/>
          </p:nvGrpSpPr>
          <p:grpSpPr>
            <a:xfrm>
              <a:off x="2749571" y="3731875"/>
              <a:ext cx="335584" cy="335584"/>
              <a:chOff x="3054350" y="4089400"/>
              <a:chExt cx="438150" cy="438150"/>
            </a:xfrm>
          </p:grpSpPr>
          <p:sp>
            <p:nvSpPr>
              <p:cNvPr id="144" name="椭圆 143">
                <a:extLst>
                  <a:ext uri="{FF2B5EF4-FFF2-40B4-BE49-F238E27FC236}">
                    <a16:creationId xmlns:a16="http://schemas.microsoft.com/office/drawing/2014/main" id="{AF20372E-411A-A347-9901-F10FD3778EA5}"/>
                  </a:ext>
                </a:extLst>
              </p:cNvPr>
              <p:cNvSpPr/>
              <p:nvPr/>
            </p:nvSpPr>
            <p:spPr>
              <a:xfrm>
                <a:off x="3054350" y="4089400"/>
                <a:ext cx="438150" cy="4381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  <p:pic>
            <p:nvPicPr>
              <p:cNvPr id="145" name="Google Shape;628;p34">
                <a:extLst>
                  <a:ext uri="{FF2B5EF4-FFF2-40B4-BE49-F238E27FC236}">
                    <a16:creationId xmlns:a16="http://schemas.microsoft.com/office/drawing/2014/main" id="{4E7DCEF5-3D29-EE40-8B68-2B64CE142141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stretch/>
            </p:blipFill>
            <p:spPr>
              <a:xfrm>
                <a:off x="3129568" y="4165824"/>
                <a:ext cx="287714" cy="285303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117" name="组合 116">
              <a:extLst>
                <a:ext uri="{FF2B5EF4-FFF2-40B4-BE49-F238E27FC236}">
                  <a16:creationId xmlns:a16="http://schemas.microsoft.com/office/drawing/2014/main" id="{FA6503E3-9F0E-B74E-BB61-6076789ACED8}"/>
                </a:ext>
              </a:extLst>
            </p:cNvPr>
            <p:cNvGrpSpPr/>
            <p:nvPr/>
          </p:nvGrpSpPr>
          <p:grpSpPr>
            <a:xfrm>
              <a:off x="4737685" y="3764141"/>
              <a:ext cx="335584" cy="335584"/>
              <a:chOff x="3054350" y="4089400"/>
              <a:chExt cx="438150" cy="438150"/>
            </a:xfrm>
          </p:grpSpPr>
          <p:sp>
            <p:nvSpPr>
              <p:cNvPr id="141" name="椭圆 140">
                <a:extLst>
                  <a:ext uri="{FF2B5EF4-FFF2-40B4-BE49-F238E27FC236}">
                    <a16:creationId xmlns:a16="http://schemas.microsoft.com/office/drawing/2014/main" id="{8B7A64F9-C797-124B-8C69-8A97D7382AC9}"/>
                  </a:ext>
                </a:extLst>
              </p:cNvPr>
              <p:cNvSpPr/>
              <p:nvPr/>
            </p:nvSpPr>
            <p:spPr>
              <a:xfrm>
                <a:off x="3054350" y="4089400"/>
                <a:ext cx="438150" cy="4381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  <p:pic>
            <p:nvPicPr>
              <p:cNvPr id="143" name="Google Shape;628;p34">
                <a:extLst>
                  <a:ext uri="{FF2B5EF4-FFF2-40B4-BE49-F238E27FC236}">
                    <a16:creationId xmlns:a16="http://schemas.microsoft.com/office/drawing/2014/main" id="{78322389-F50E-9D47-87DB-704310144B96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stretch/>
            </p:blipFill>
            <p:spPr>
              <a:xfrm>
                <a:off x="3129568" y="4165824"/>
                <a:ext cx="287714" cy="285303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138" name="椭圆 137">
              <a:extLst>
                <a:ext uri="{FF2B5EF4-FFF2-40B4-BE49-F238E27FC236}">
                  <a16:creationId xmlns:a16="http://schemas.microsoft.com/office/drawing/2014/main" id="{31B7612A-77F5-B845-9338-A71CCAB02F91}"/>
                </a:ext>
              </a:extLst>
            </p:cNvPr>
            <p:cNvSpPr/>
            <p:nvPr/>
          </p:nvSpPr>
          <p:spPr>
            <a:xfrm>
              <a:off x="2749571" y="2856439"/>
              <a:ext cx="335584" cy="33558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/>
            </a:p>
          </p:txBody>
        </p:sp>
        <p:pic>
          <p:nvPicPr>
            <p:cNvPr id="139" name="Google Shape;628;p34">
              <a:extLst>
                <a:ext uri="{FF2B5EF4-FFF2-40B4-BE49-F238E27FC236}">
                  <a16:creationId xmlns:a16="http://schemas.microsoft.com/office/drawing/2014/main" id="{2149EDB1-32DB-2641-8FEE-91EFF22C1622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stretch/>
          </p:blipFill>
          <p:spPr>
            <a:xfrm>
              <a:off x="2807182" y="2914973"/>
              <a:ext cx="220363" cy="218517"/>
            </a:xfrm>
            <a:prstGeom prst="rect">
              <a:avLst/>
            </a:prstGeom>
            <a:noFill/>
            <a:ln>
              <a:noFill/>
            </a:ln>
          </p:spPr>
        </p:pic>
        <p:cxnSp>
          <p:nvCxnSpPr>
            <p:cNvPr id="7" name="直线连接符 6">
              <a:extLst>
                <a:ext uri="{FF2B5EF4-FFF2-40B4-BE49-F238E27FC236}">
                  <a16:creationId xmlns:a16="http://schemas.microsoft.com/office/drawing/2014/main" id="{E627DB71-8F8D-C243-82FF-1BB672D58FB0}"/>
                </a:ext>
              </a:extLst>
            </p:cNvPr>
            <p:cNvCxnSpPr>
              <a:cxnSpLocks/>
            </p:cNvCxnSpPr>
            <p:nvPr/>
          </p:nvCxnSpPr>
          <p:spPr>
            <a:xfrm>
              <a:off x="2283382" y="3020021"/>
              <a:ext cx="447069" cy="0"/>
            </a:xfrm>
            <a:prstGeom prst="line">
              <a:avLst/>
            </a:prstGeom>
            <a:ln w="12700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直线连接符 198">
              <a:extLst>
                <a:ext uri="{FF2B5EF4-FFF2-40B4-BE49-F238E27FC236}">
                  <a16:creationId xmlns:a16="http://schemas.microsoft.com/office/drawing/2014/main" id="{BDBCEA74-4486-E94F-9872-1ECE9E4CF505}"/>
                </a:ext>
              </a:extLst>
            </p:cNvPr>
            <p:cNvCxnSpPr>
              <a:cxnSpLocks/>
            </p:cNvCxnSpPr>
            <p:nvPr/>
          </p:nvCxnSpPr>
          <p:spPr>
            <a:xfrm>
              <a:off x="2283382" y="3906920"/>
              <a:ext cx="447069" cy="0"/>
            </a:xfrm>
            <a:prstGeom prst="line">
              <a:avLst/>
            </a:prstGeom>
            <a:ln w="12700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线连接符 13">
              <a:extLst>
                <a:ext uri="{FF2B5EF4-FFF2-40B4-BE49-F238E27FC236}">
                  <a16:creationId xmlns:a16="http://schemas.microsoft.com/office/drawing/2014/main" id="{134E7525-7A5F-A845-8882-AB620D0EC052}"/>
                </a:ext>
              </a:extLst>
            </p:cNvPr>
            <p:cNvCxnSpPr>
              <a:cxnSpLocks/>
            </p:cNvCxnSpPr>
            <p:nvPr/>
          </p:nvCxnSpPr>
          <p:spPr>
            <a:xfrm>
              <a:off x="5258976" y="2856439"/>
              <a:ext cx="0" cy="1616806"/>
            </a:xfrm>
            <a:prstGeom prst="line">
              <a:avLst/>
            </a:prstGeom>
            <a:ln w="12700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线连接符 16">
              <a:extLst>
                <a:ext uri="{FF2B5EF4-FFF2-40B4-BE49-F238E27FC236}">
                  <a16:creationId xmlns:a16="http://schemas.microsoft.com/office/drawing/2014/main" id="{1A090994-B230-1947-8872-890630F08F68}"/>
                </a:ext>
              </a:extLst>
            </p:cNvPr>
            <p:cNvCxnSpPr/>
            <p:nvPr/>
          </p:nvCxnSpPr>
          <p:spPr>
            <a:xfrm>
              <a:off x="5258976" y="2856439"/>
              <a:ext cx="392355" cy="0"/>
            </a:xfrm>
            <a:prstGeom prst="line">
              <a:avLst/>
            </a:prstGeom>
            <a:ln w="12700">
              <a:solidFill>
                <a:srgbClr val="00B0F0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7" name="组合 126">
              <a:extLst>
                <a:ext uri="{FF2B5EF4-FFF2-40B4-BE49-F238E27FC236}">
                  <a16:creationId xmlns:a16="http://schemas.microsoft.com/office/drawing/2014/main" id="{AF6F39CC-CD85-0F43-BDE3-987FBDF641FC}"/>
                </a:ext>
              </a:extLst>
            </p:cNvPr>
            <p:cNvGrpSpPr/>
            <p:nvPr/>
          </p:nvGrpSpPr>
          <p:grpSpPr>
            <a:xfrm>
              <a:off x="5095520" y="3230613"/>
              <a:ext cx="335584" cy="335584"/>
              <a:chOff x="3054350" y="4089400"/>
              <a:chExt cx="438150" cy="438150"/>
            </a:xfrm>
          </p:grpSpPr>
          <p:sp>
            <p:nvSpPr>
              <p:cNvPr id="133" name="椭圆 132">
                <a:extLst>
                  <a:ext uri="{FF2B5EF4-FFF2-40B4-BE49-F238E27FC236}">
                    <a16:creationId xmlns:a16="http://schemas.microsoft.com/office/drawing/2014/main" id="{D059EF84-86B7-4142-8E2D-EE2E7DDFD36F}"/>
                  </a:ext>
                </a:extLst>
              </p:cNvPr>
              <p:cNvSpPr/>
              <p:nvPr/>
            </p:nvSpPr>
            <p:spPr>
              <a:xfrm>
                <a:off x="3054350" y="4089400"/>
                <a:ext cx="438150" cy="4381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/>
              </a:p>
            </p:txBody>
          </p:sp>
          <p:pic>
            <p:nvPicPr>
              <p:cNvPr id="137" name="Google Shape;628;p34">
                <a:extLst>
                  <a:ext uri="{FF2B5EF4-FFF2-40B4-BE49-F238E27FC236}">
                    <a16:creationId xmlns:a16="http://schemas.microsoft.com/office/drawing/2014/main" id="{C6B44267-6FBE-684E-B23E-A0C96E828C15}"/>
                  </a:ext>
                </a:extLst>
              </p:cNvPr>
              <p:cNvPicPr preferRelativeResize="0"/>
              <p:nvPr/>
            </p:nvPicPr>
            <p:blipFill rotWithShape="1">
              <a:blip r:embed="rId3">
                <a:alphaModFix/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stretch/>
            </p:blipFill>
            <p:spPr>
              <a:xfrm>
                <a:off x="3129568" y="4165824"/>
                <a:ext cx="287714" cy="285303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grpSp>
          <p:nvGrpSpPr>
            <p:cNvPr id="46" name="组合 45">
              <a:extLst>
                <a:ext uri="{FF2B5EF4-FFF2-40B4-BE49-F238E27FC236}">
                  <a16:creationId xmlns:a16="http://schemas.microsoft.com/office/drawing/2014/main" id="{17204733-EC08-BF48-AD66-68D889FF75F0}"/>
                </a:ext>
              </a:extLst>
            </p:cNvPr>
            <p:cNvGrpSpPr/>
            <p:nvPr/>
          </p:nvGrpSpPr>
          <p:grpSpPr>
            <a:xfrm>
              <a:off x="2880471" y="2394455"/>
              <a:ext cx="1623495" cy="2052717"/>
              <a:chOff x="2901898" y="2204222"/>
              <a:chExt cx="1623495" cy="2052717"/>
            </a:xfrm>
          </p:grpSpPr>
          <p:cxnSp>
            <p:nvCxnSpPr>
              <p:cNvPr id="32" name="直线连接符 31">
                <a:extLst>
                  <a:ext uri="{FF2B5EF4-FFF2-40B4-BE49-F238E27FC236}">
                    <a16:creationId xmlns:a16="http://schemas.microsoft.com/office/drawing/2014/main" id="{D78D9F4F-3BD9-2F44-9FA2-0327F8D4F750}"/>
                  </a:ext>
                </a:extLst>
              </p:cNvPr>
              <p:cNvCxnSpPr/>
              <p:nvPr/>
            </p:nvCxnSpPr>
            <p:spPr>
              <a:xfrm>
                <a:off x="2901898" y="2204222"/>
                <a:ext cx="0" cy="223614"/>
              </a:xfrm>
              <a:prstGeom prst="line">
                <a:avLst/>
              </a:prstGeom>
              <a:ln w="12700">
                <a:solidFill>
                  <a:srgbClr val="79BD2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线连接符 33">
                <a:extLst>
                  <a:ext uri="{FF2B5EF4-FFF2-40B4-BE49-F238E27FC236}">
                    <a16:creationId xmlns:a16="http://schemas.microsoft.com/office/drawing/2014/main" id="{61004CC2-074C-9448-A4B4-E36CA2392CD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906064" y="2427836"/>
                <a:ext cx="1049388" cy="0"/>
              </a:xfrm>
              <a:prstGeom prst="line">
                <a:avLst/>
              </a:prstGeom>
              <a:ln w="12700">
                <a:solidFill>
                  <a:srgbClr val="79BD2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线连接符 39">
                <a:extLst>
                  <a:ext uri="{FF2B5EF4-FFF2-40B4-BE49-F238E27FC236}">
                    <a16:creationId xmlns:a16="http://schemas.microsoft.com/office/drawing/2014/main" id="{9F35FB73-7F1D-E745-B9B6-F172A101A8A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55452" y="2427836"/>
                <a:ext cx="0" cy="1481656"/>
              </a:xfrm>
              <a:prstGeom prst="line">
                <a:avLst/>
              </a:prstGeom>
              <a:ln w="12700">
                <a:solidFill>
                  <a:srgbClr val="79BD2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直线连接符 42">
                <a:extLst>
                  <a:ext uri="{FF2B5EF4-FFF2-40B4-BE49-F238E27FC236}">
                    <a16:creationId xmlns:a16="http://schemas.microsoft.com/office/drawing/2014/main" id="{73597C54-E7E6-EA42-982B-D698EBD57E90}"/>
                  </a:ext>
                </a:extLst>
              </p:cNvPr>
              <p:cNvCxnSpPr/>
              <p:nvPr/>
            </p:nvCxnSpPr>
            <p:spPr>
              <a:xfrm>
                <a:off x="3955452" y="3909492"/>
                <a:ext cx="569941" cy="0"/>
              </a:xfrm>
              <a:prstGeom prst="line">
                <a:avLst/>
              </a:prstGeom>
              <a:ln w="12700">
                <a:solidFill>
                  <a:srgbClr val="79BD2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直线连接符 44">
                <a:extLst>
                  <a:ext uri="{FF2B5EF4-FFF2-40B4-BE49-F238E27FC236}">
                    <a16:creationId xmlns:a16="http://schemas.microsoft.com/office/drawing/2014/main" id="{4BB18ABF-96FF-9B41-A3C2-791D31DD1EEC}"/>
                  </a:ext>
                </a:extLst>
              </p:cNvPr>
              <p:cNvCxnSpPr/>
              <p:nvPr/>
            </p:nvCxnSpPr>
            <p:spPr>
              <a:xfrm>
                <a:off x="4525393" y="3909492"/>
                <a:ext cx="0" cy="347447"/>
              </a:xfrm>
              <a:prstGeom prst="line">
                <a:avLst/>
              </a:prstGeom>
              <a:ln w="12700">
                <a:solidFill>
                  <a:srgbClr val="79BD28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圆角矩形 22">
              <a:extLst>
                <a:ext uri="{FF2B5EF4-FFF2-40B4-BE49-F238E27FC236}">
                  <a16:creationId xmlns:a16="http://schemas.microsoft.com/office/drawing/2014/main" id="{928AD633-4B32-444C-913F-48234AD932D5}"/>
                </a:ext>
              </a:extLst>
            </p:cNvPr>
            <p:cNvSpPr/>
            <p:nvPr/>
          </p:nvSpPr>
          <p:spPr>
            <a:xfrm>
              <a:off x="3364084" y="3299290"/>
              <a:ext cx="1139882" cy="28863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128" name="Google Shape;649;p34">
              <a:extLst>
                <a:ext uri="{FF2B5EF4-FFF2-40B4-BE49-F238E27FC236}">
                  <a16:creationId xmlns:a16="http://schemas.microsoft.com/office/drawing/2014/main" id="{80E72675-97E3-F94A-9FE4-145E75BF276C}"/>
                </a:ext>
              </a:extLst>
            </p:cNvPr>
            <p:cNvSpPr txBox="1"/>
            <p:nvPr/>
          </p:nvSpPr>
          <p:spPr>
            <a:xfrm>
              <a:off x="3216211" y="3291296"/>
              <a:ext cx="1469831" cy="3065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400" b="1" dirty="0">
                  <a:solidFill>
                    <a:srgbClr val="345692"/>
                  </a:solidFill>
                  <a:latin typeface="Century Gothic" panose="020B0502020202020204" pitchFamily="34" charset="0"/>
                  <a:ea typeface="Microsoft Yahei"/>
                  <a:cs typeface="Microsoft Yahei"/>
                  <a:sym typeface="Microsoft Yahei"/>
                </a:rPr>
                <a:t>Cloud POP</a:t>
              </a:r>
              <a:endParaRPr sz="1400" b="1" dirty="0">
                <a:solidFill>
                  <a:srgbClr val="345692"/>
                </a:solidFill>
                <a:latin typeface="Century Gothic" panose="020B0502020202020204" pitchFamily="34" charset="0"/>
                <a:ea typeface="Microsoft Yahei"/>
                <a:cs typeface="Microsoft Yahei"/>
                <a:sym typeface="Microsoft Yahe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23016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" grpId="0"/>
      <p:bldP spid="18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27</a:t>
            </a:fld>
            <a:endParaRPr lang="zh-CN" altLang="en-US" dirty="0"/>
          </a:p>
        </p:txBody>
      </p:sp>
      <p:grpSp>
        <p:nvGrpSpPr>
          <p:cNvPr id="19" name="组合 18"/>
          <p:cNvGrpSpPr/>
          <p:nvPr/>
        </p:nvGrpSpPr>
        <p:grpSpPr>
          <a:xfrm>
            <a:off x="1" y="200326"/>
            <a:ext cx="7008013" cy="523220"/>
            <a:chOff x="1" y="200326"/>
            <a:chExt cx="7008013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6428363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 SD-WAN Notable Customers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CAADAC77-9315-CC4E-BED4-DD31F44310F0}"/>
              </a:ext>
            </a:extLst>
          </p:cNvPr>
          <p:cNvGrpSpPr/>
          <p:nvPr/>
        </p:nvGrpSpPr>
        <p:grpSpPr>
          <a:xfrm>
            <a:off x="1111692" y="1276365"/>
            <a:ext cx="10064305" cy="4512810"/>
            <a:chOff x="309376" y="1004064"/>
            <a:chExt cx="11442700" cy="5130879"/>
          </a:xfrm>
        </p:grpSpPr>
        <p:pic>
          <p:nvPicPr>
            <p:cNvPr id="85" name="Picture 7">
              <a:extLst>
                <a:ext uri="{FF2B5EF4-FFF2-40B4-BE49-F238E27FC236}">
                  <a16:creationId xmlns:a16="http://schemas.microsoft.com/office/drawing/2014/main" id="{4C24C79B-9614-4E62-AB96-657B891D741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9901"/>
            <a:stretch>
              <a:fillRect/>
            </a:stretch>
          </p:blipFill>
          <p:spPr bwMode="auto">
            <a:xfrm>
              <a:off x="4122551" y="1004143"/>
              <a:ext cx="7629525" cy="513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6" name="Picture 7">
              <a:extLst>
                <a:ext uri="{FF2B5EF4-FFF2-40B4-BE49-F238E27FC236}">
                  <a16:creationId xmlns:a16="http://schemas.microsoft.com/office/drawing/2014/main" id="{2AD163E6-B122-448A-9BF0-F7EF18370A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9901"/>
            <a:stretch>
              <a:fillRect/>
            </a:stretch>
          </p:blipFill>
          <p:spPr bwMode="auto">
            <a:xfrm>
              <a:off x="309376" y="1004143"/>
              <a:ext cx="7627937" cy="513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8" name="Picture 4">
              <a:extLst>
                <a:ext uri="{FF2B5EF4-FFF2-40B4-BE49-F238E27FC236}">
                  <a16:creationId xmlns:a16="http://schemas.microsoft.com/office/drawing/2014/main" id="{B9981CE4-06B2-47ED-939C-5B73E054D2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7963" y="5101798"/>
              <a:ext cx="1543050" cy="501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图片 4">
              <a:extLst>
                <a:ext uri="{FF2B5EF4-FFF2-40B4-BE49-F238E27FC236}">
                  <a16:creationId xmlns:a16="http://schemas.microsoft.com/office/drawing/2014/main" id="{794B66B4-8572-478D-B68D-8DCA08F32A2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7888" y="4996706"/>
              <a:ext cx="1612900" cy="711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0" name="Picture 4">
              <a:extLst>
                <a:ext uri="{FF2B5EF4-FFF2-40B4-BE49-F238E27FC236}">
                  <a16:creationId xmlns:a16="http://schemas.microsoft.com/office/drawing/2014/main" id="{AFCA6545-25F1-486C-ADCD-2988EA1C8D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64857" y="4835892"/>
              <a:ext cx="1704975" cy="1104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1" name="Picture 8">
              <a:extLst>
                <a:ext uri="{FF2B5EF4-FFF2-40B4-BE49-F238E27FC236}">
                  <a16:creationId xmlns:a16="http://schemas.microsoft.com/office/drawing/2014/main" id="{D4BB0267-E37F-4CCD-8189-51AF54C58E7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41373" y="4892565"/>
              <a:ext cx="1699260" cy="8737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1" name="Picture 7">
              <a:extLst>
                <a:ext uri="{FF2B5EF4-FFF2-40B4-BE49-F238E27FC236}">
                  <a16:creationId xmlns:a16="http://schemas.microsoft.com/office/drawing/2014/main" id="{94337379-E6E9-4969-87FA-0AFB163F3B2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90032" y="4923364"/>
              <a:ext cx="1619818" cy="9016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4" name="图片 113">
              <a:extLst>
                <a:ext uri="{FF2B5EF4-FFF2-40B4-BE49-F238E27FC236}">
                  <a16:creationId xmlns:a16="http://schemas.microsoft.com/office/drawing/2014/main" id="{12148CB7-D4BE-4172-898B-2D891734546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0098218" y="1475948"/>
              <a:ext cx="1542415" cy="654685"/>
            </a:xfrm>
            <a:prstGeom prst="rect">
              <a:avLst/>
            </a:prstGeom>
          </p:spPr>
        </p:pic>
        <p:pic>
          <p:nvPicPr>
            <p:cNvPr id="115" name="Picture 8">
              <a:extLst>
                <a:ext uri="{FF2B5EF4-FFF2-40B4-BE49-F238E27FC236}">
                  <a16:creationId xmlns:a16="http://schemas.microsoft.com/office/drawing/2014/main" id="{416CD226-A809-4C5D-8922-50221BE52C6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58694" y="1004064"/>
              <a:ext cx="1438002" cy="15549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6" name="Picture 6">
              <a:extLst>
                <a:ext uri="{FF2B5EF4-FFF2-40B4-BE49-F238E27FC236}">
                  <a16:creationId xmlns:a16="http://schemas.microsoft.com/office/drawing/2014/main" id="{788FE1A6-1798-4E5A-BDC8-65BBB1565F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98218" y="3194258"/>
              <a:ext cx="1449070" cy="8128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8" name="Picture 4">
              <a:extLst>
                <a:ext uri="{FF2B5EF4-FFF2-40B4-BE49-F238E27FC236}">
                  <a16:creationId xmlns:a16="http://schemas.microsoft.com/office/drawing/2014/main" id="{9C4E9B7F-C4C3-4930-B92A-B19D5EB8C7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47633" y="1507698"/>
              <a:ext cx="1743710" cy="8394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19" name="图片 118">
              <a:extLst>
                <a:ext uri="{FF2B5EF4-FFF2-40B4-BE49-F238E27FC236}">
                  <a16:creationId xmlns:a16="http://schemas.microsoft.com/office/drawing/2014/main" id="{39711F53-2225-4B3A-A38F-14AD9761EA1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6187888" y="1215598"/>
              <a:ext cx="1455420" cy="1131570"/>
            </a:xfrm>
            <a:prstGeom prst="rect">
              <a:avLst/>
            </a:prstGeom>
          </p:spPr>
        </p:pic>
        <p:pic>
          <p:nvPicPr>
            <p:cNvPr id="121" name="Picture 9">
              <a:extLst>
                <a:ext uri="{FF2B5EF4-FFF2-40B4-BE49-F238E27FC236}">
                  <a16:creationId xmlns:a16="http://schemas.microsoft.com/office/drawing/2014/main" id="{8BC98C7E-CB97-4A38-8DA9-7DBE9B4C41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59105" y="3240350"/>
              <a:ext cx="1460131" cy="720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2" name="Picture 4">
              <a:extLst>
                <a:ext uri="{FF2B5EF4-FFF2-40B4-BE49-F238E27FC236}">
                  <a16:creationId xmlns:a16="http://schemas.microsoft.com/office/drawing/2014/main" id="{2A57BCB5-35D8-4E3D-ADB9-5362995FA76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1763" y="4951303"/>
              <a:ext cx="1647190" cy="7562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3" name="Picture 3">
              <a:extLst>
                <a:ext uri="{FF2B5EF4-FFF2-40B4-BE49-F238E27FC236}">
                  <a16:creationId xmlns:a16="http://schemas.microsoft.com/office/drawing/2014/main" id="{663B1A21-99A0-413B-A57F-A69C747EE4B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57078" y="3382853"/>
              <a:ext cx="1743710" cy="5638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4" name="Picture 4">
              <a:extLst>
                <a:ext uri="{FF2B5EF4-FFF2-40B4-BE49-F238E27FC236}">
                  <a16:creationId xmlns:a16="http://schemas.microsoft.com/office/drawing/2014/main" id="{015FB927-8CEA-4346-8287-5A053028137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7798" y="3302208"/>
              <a:ext cx="1693545" cy="6171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5" name="Picture 5">
              <a:extLst>
                <a:ext uri="{FF2B5EF4-FFF2-40B4-BE49-F238E27FC236}">
                  <a16:creationId xmlns:a16="http://schemas.microsoft.com/office/drawing/2014/main" id="{B3D95093-B102-4F32-A733-5A1EF9F6ADCD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584648" y="3051383"/>
              <a:ext cx="1285875" cy="1035685"/>
            </a:xfrm>
            <a:prstGeom prst="rect">
              <a:avLst/>
            </a:prstGeom>
          </p:spPr>
        </p:pic>
        <p:pic>
          <p:nvPicPr>
            <p:cNvPr id="126" name="Picture 10">
              <a:extLst>
                <a:ext uri="{FF2B5EF4-FFF2-40B4-BE49-F238E27FC236}">
                  <a16:creationId xmlns:a16="http://schemas.microsoft.com/office/drawing/2014/main" id="{51A25CE3-654D-4AB7-93D2-AA4F6FF6C93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4903" y="1282908"/>
              <a:ext cx="1135380" cy="10642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29" name="Picture 7">
              <a:extLst>
                <a:ext uri="{FF2B5EF4-FFF2-40B4-BE49-F238E27FC236}">
                  <a16:creationId xmlns:a16="http://schemas.microsoft.com/office/drawing/2014/main" id="{98036CBF-B5A2-425F-899F-9208148D252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5861" y="3170458"/>
              <a:ext cx="1382933" cy="7976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30" name="图片 129">
              <a:extLst>
                <a:ext uri="{FF2B5EF4-FFF2-40B4-BE49-F238E27FC236}">
                  <a16:creationId xmlns:a16="http://schemas.microsoft.com/office/drawing/2014/main" id="{38419F09-BC52-4994-AB67-0FB6378429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361763" y="1568023"/>
              <a:ext cx="1750060" cy="6083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7750643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28</a:t>
            </a:fld>
            <a:endParaRPr lang="zh-CN" altLang="en-US" dirty="0"/>
          </a:p>
        </p:txBody>
      </p:sp>
      <p:grpSp>
        <p:nvGrpSpPr>
          <p:cNvPr id="19" name="组合 18"/>
          <p:cNvGrpSpPr/>
          <p:nvPr/>
        </p:nvGrpSpPr>
        <p:grpSpPr>
          <a:xfrm>
            <a:off x="1" y="200326"/>
            <a:ext cx="6899009" cy="523220"/>
            <a:chOff x="1" y="200326"/>
            <a:chExt cx="6899009" cy="523220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631935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en-US" altLang="zh-CN" sz="2800" b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 SD-WAN Notable </a:t>
              </a:r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Customer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F1314DF5-32DD-884D-9331-731B90297E85}"/>
              </a:ext>
            </a:extLst>
          </p:cNvPr>
          <p:cNvGrpSpPr/>
          <p:nvPr/>
        </p:nvGrpSpPr>
        <p:grpSpPr>
          <a:xfrm>
            <a:off x="1119182" y="1299016"/>
            <a:ext cx="10056815" cy="4509382"/>
            <a:chOff x="393853" y="1004182"/>
            <a:chExt cx="11442700" cy="5130800"/>
          </a:xfrm>
        </p:grpSpPr>
        <p:pic>
          <p:nvPicPr>
            <p:cNvPr id="28" name="Picture 7">
              <a:extLst>
                <a:ext uri="{FF2B5EF4-FFF2-40B4-BE49-F238E27FC236}">
                  <a16:creationId xmlns:a16="http://schemas.microsoft.com/office/drawing/2014/main" id="{9C69E7E0-07A4-480D-BD48-71E4E2B53B3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9901"/>
            <a:stretch>
              <a:fillRect/>
            </a:stretch>
          </p:blipFill>
          <p:spPr bwMode="auto">
            <a:xfrm>
              <a:off x="4207028" y="1004182"/>
              <a:ext cx="7629525" cy="513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9" name="Picture 7">
              <a:extLst>
                <a:ext uri="{FF2B5EF4-FFF2-40B4-BE49-F238E27FC236}">
                  <a16:creationId xmlns:a16="http://schemas.microsoft.com/office/drawing/2014/main" id="{F77E27AB-7E79-4DD7-B288-D85FB0C8B2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9901"/>
            <a:stretch>
              <a:fillRect/>
            </a:stretch>
          </p:blipFill>
          <p:spPr bwMode="auto">
            <a:xfrm>
              <a:off x="393853" y="1004182"/>
              <a:ext cx="7627937" cy="5130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" name="Picture 5">
              <a:extLst>
                <a:ext uri="{FF2B5EF4-FFF2-40B4-BE49-F238E27FC236}">
                  <a16:creationId xmlns:a16="http://schemas.microsoft.com/office/drawing/2014/main" id="{D6AD55E7-D138-488F-BF67-7F2684322F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820" y="5087867"/>
              <a:ext cx="1578610" cy="499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1" name="Picture 8">
              <a:extLst>
                <a:ext uri="{FF2B5EF4-FFF2-40B4-BE49-F238E27FC236}">
                  <a16:creationId xmlns:a16="http://schemas.microsoft.com/office/drawing/2014/main" id="{EEC60B1D-39A8-42C7-A256-DA0D31E49F04}"/>
                </a:ext>
              </a:extLst>
            </p:cNvPr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2390610" y="4977377"/>
              <a:ext cx="1642745" cy="720090"/>
            </a:xfrm>
            <a:prstGeom prst="rect">
              <a:avLst/>
            </a:prstGeom>
          </p:spPr>
        </p:pic>
        <p:pic>
          <p:nvPicPr>
            <p:cNvPr id="32" name="Picture 2">
              <a:extLst>
                <a:ext uri="{FF2B5EF4-FFF2-40B4-BE49-F238E27FC236}">
                  <a16:creationId xmlns:a16="http://schemas.microsoft.com/office/drawing/2014/main" id="{665D10F2-4D46-4D68-9194-42AC75D646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2730" y="5003412"/>
              <a:ext cx="1807044" cy="5835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3" name="图片 32">
              <a:extLst>
                <a:ext uri="{FF2B5EF4-FFF2-40B4-BE49-F238E27FC236}">
                  <a16:creationId xmlns:a16="http://schemas.microsoft.com/office/drawing/2014/main" id="{3D17102A-3042-438C-9A26-DA70E60A5CB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417145" y="3069837"/>
              <a:ext cx="1346835" cy="1036320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id="{B5D4520B-E934-40B1-86EB-15067890C75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94170" y="3262242"/>
              <a:ext cx="1767205" cy="614680"/>
            </a:xfrm>
            <a:prstGeom prst="rect">
              <a:avLst/>
            </a:prstGeom>
          </p:spPr>
        </p:pic>
        <p:pic>
          <p:nvPicPr>
            <p:cNvPr id="35" name="图片 34">
              <a:extLst>
                <a:ext uri="{FF2B5EF4-FFF2-40B4-BE49-F238E27FC236}">
                  <a16:creationId xmlns:a16="http://schemas.microsoft.com/office/drawing/2014/main" id="{8C1DE1B3-AFB4-47A1-B9B3-A4704CD13CC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700490" y="2951727"/>
              <a:ext cx="1022985" cy="1235710"/>
            </a:xfrm>
            <a:prstGeom prst="rect">
              <a:avLst/>
            </a:prstGeom>
          </p:spPr>
        </p:pic>
        <p:pic>
          <p:nvPicPr>
            <p:cNvPr id="36" name="图片 35">
              <a:extLst>
                <a:ext uri="{FF2B5EF4-FFF2-40B4-BE49-F238E27FC236}">
                  <a16:creationId xmlns:a16="http://schemas.microsoft.com/office/drawing/2014/main" id="{15A13BE0-D42B-42D4-9A3A-6C568DF6220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371560" y="1454397"/>
              <a:ext cx="1681480" cy="664210"/>
            </a:xfrm>
            <a:prstGeom prst="rect">
              <a:avLst/>
            </a:prstGeom>
          </p:spPr>
        </p:pic>
        <p:pic>
          <p:nvPicPr>
            <p:cNvPr id="37" name="图片 36">
              <a:extLst>
                <a:ext uri="{FF2B5EF4-FFF2-40B4-BE49-F238E27FC236}">
                  <a16:creationId xmlns:a16="http://schemas.microsoft.com/office/drawing/2014/main" id="{9546903C-A132-4D3B-9ADB-7F799EF7D64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10136975" y="3349872"/>
              <a:ext cx="1633855" cy="476250"/>
            </a:xfrm>
            <a:prstGeom prst="rect">
              <a:avLst/>
            </a:prstGeom>
          </p:spPr>
        </p:pic>
        <p:pic>
          <p:nvPicPr>
            <p:cNvPr id="38" name="图片 37">
              <a:extLst>
                <a:ext uri="{FF2B5EF4-FFF2-40B4-BE49-F238E27FC236}">
                  <a16:creationId xmlns:a16="http://schemas.microsoft.com/office/drawing/2014/main" id="{75110F24-5662-4598-BA85-E2794F98385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562945" y="1202302"/>
              <a:ext cx="1231900" cy="1244600"/>
            </a:xfrm>
            <a:prstGeom prst="rect">
              <a:avLst/>
            </a:prstGeom>
          </p:spPr>
        </p:pic>
        <p:pic>
          <p:nvPicPr>
            <p:cNvPr id="39" name="图片 38">
              <a:extLst>
                <a:ext uri="{FF2B5EF4-FFF2-40B4-BE49-F238E27FC236}">
                  <a16:creationId xmlns:a16="http://schemas.microsoft.com/office/drawing/2014/main" id="{7B8FC4C6-5C04-4340-8721-D3784B925EAD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4562945" y="2988557"/>
              <a:ext cx="1179830" cy="1198880"/>
            </a:xfrm>
            <a:prstGeom prst="rect">
              <a:avLst/>
            </a:prstGeom>
          </p:spPr>
        </p:pic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id="{10EAD8DE-C2D4-4FDC-9D7B-C6F578BB1E23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596100" y="1126102"/>
              <a:ext cx="1416050" cy="1320800"/>
            </a:xfrm>
            <a:prstGeom prst="rect">
              <a:avLst/>
            </a:prstGeom>
          </p:spPr>
        </p:pic>
        <p:pic>
          <p:nvPicPr>
            <p:cNvPr id="41" name="图片 40">
              <a:extLst>
                <a:ext uri="{FF2B5EF4-FFF2-40B4-BE49-F238E27FC236}">
                  <a16:creationId xmlns:a16="http://schemas.microsoft.com/office/drawing/2014/main" id="{FBF00395-CA9C-4973-B323-E134D06457F5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6271730" y="5113902"/>
              <a:ext cx="1637030" cy="583565"/>
            </a:xfrm>
            <a:prstGeom prst="rect">
              <a:avLst/>
            </a:prstGeom>
          </p:spPr>
        </p:pic>
        <p:pic>
          <p:nvPicPr>
            <p:cNvPr id="42" name="图片 41">
              <a:extLst>
                <a:ext uri="{FF2B5EF4-FFF2-40B4-BE49-F238E27FC236}">
                  <a16:creationId xmlns:a16="http://schemas.microsoft.com/office/drawing/2014/main" id="{AF838161-C475-4C1D-97AF-56D34DFA916B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8231975" y="4977377"/>
              <a:ext cx="1406525" cy="742950"/>
            </a:xfrm>
            <a:prstGeom prst="rect">
              <a:avLst/>
            </a:prstGeom>
          </p:spPr>
        </p:pic>
        <p:pic>
          <p:nvPicPr>
            <p:cNvPr id="43" name="Picture 4">
              <a:extLst>
                <a:ext uri="{FF2B5EF4-FFF2-40B4-BE49-F238E27FC236}">
                  <a16:creationId xmlns:a16="http://schemas.microsoft.com/office/drawing/2014/main" id="{E96285FF-A7BA-4855-9807-17D30FFCC9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27200" y="3187947"/>
              <a:ext cx="1616710" cy="8001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4" name="图片 43">
              <a:extLst>
                <a:ext uri="{FF2B5EF4-FFF2-40B4-BE49-F238E27FC236}">
                  <a16:creationId xmlns:a16="http://schemas.microsoft.com/office/drawing/2014/main" id="{0DA2DBA0-A137-4420-9393-B67DBA51A2A2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6158065" y="1454397"/>
              <a:ext cx="1739265" cy="850265"/>
            </a:xfrm>
            <a:prstGeom prst="rect">
              <a:avLst/>
            </a:prstGeom>
          </p:spPr>
        </p:pic>
        <p:pic>
          <p:nvPicPr>
            <p:cNvPr id="45" name="图片 44">
              <a:extLst>
                <a:ext uri="{FF2B5EF4-FFF2-40B4-BE49-F238E27FC236}">
                  <a16:creationId xmlns:a16="http://schemas.microsoft.com/office/drawing/2014/main" id="{B160FF9B-076B-4068-AC09-028D09971C80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10182695" y="4716392"/>
              <a:ext cx="1414780" cy="1241425"/>
            </a:xfrm>
            <a:prstGeom prst="rect">
              <a:avLst/>
            </a:prstGeom>
          </p:spPr>
        </p:pic>
        <p:pic>
          <p:nvPicPr>
            <p:cNvPr id="46" name="图片 33" descr="11.jpg">
              <a:extLst>
                <a:ext uri="{FF2B5EF4-FFF2-40B4-BE49-F238E27FC236}">
                  <a16:creationId xmlns:a16="http://schemas.microsoft.com/office/drawing/2014/main" id="{6440B267-C2F5-4C61-BF33-BF1AD815A17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54835" y="1217542"/>
              <a:ext cx="1361440" cy="11385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7" name="图片 46">
              <a:extLst>
                <a:ext uri="{FF2B5EF4-FFF2-40B4-BE49-F238E27FC236}">
                  <a16:creationId xmlns:a16="http://schemas.microsoft.com/office/drawing/2014/main" id="{C159718B-D0E3-4D32-944A-595973A81BFA}"/>
                </a:ext>
              </a:extLst>
            </p:cNvPr>
            <p:cNvPicPr/>
            <p:nvPr/>
          </p:nvPicPr>
          <p:blipFill>
            <a:blip r:embed="rId20"/>
            <a:stretch>
              <a:fillRect/>
            </a:stretch>
          </p:blipFill>
          <p:spPr>
            <a:xfrm>
              <a:off x="10062680" y="1454397"/>
              <a:ext cx="1663065" cy="80073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817444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</p:spPr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29</a:t>
            </a:fld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0641DAE9-7197-4963-8545-01AA327BA50F}"/>
              </a:ext>
            </a:extLst>
          </p:cNvPr>
          <p:cNvSpPr txBox="1"/>
          <p:nvPr/>
        </p:nvSpPr>
        <p:spPr>
          <a:xfrm>
            <a:off x="2514600" y="2340030"/>
            <a:ext cx="765692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chemeClr val="bg1"/>
                </a:solidFill>
              </a:rPr>
              <a:t>Know More Detail and Try</a:t>
            </a:r>
          </a:p>
          <a:p>
            <a:pPr algn="ctr"/>
            <a:r>
              <a:rPr lang="en-US" altLang="zh-CN" sz="4400" b="1" dirty="0">
                <a:solidFill>
                  <a:schemeClr val="bg1"/>
                </a:solidFill>
              </a:rPr>
              <a:t>www.sangfor.com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81211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2354790"/>
            <a:ext cx="5073283" cy="1723623"/>
            <a:chOff x="1320954" y="1989957"/>
            <a:chExt cx="5073283" cy="1723623"/>
          </a:xfrm>
        </p:grpSpPr>
        <p:sp>
          <p:nvSpPr>
            <p:cNvPr id="15" name="矩形 14"/>
            <p:cNvSpPr/>
            <p:nvPr/>
          </p:nvSpPr>
          <p:spPr>
            <a:xfrm>
              <a:off x="1320954" y="1989957"/>
              <a:ext cx="4051109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THANK YOU</a:t>
              </a:r>
              <a:endParaRPr lang="zh-CN" altLang="en-US" sz="5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1448435" y="3018062"/>
              <a:ext cx="3796145" cy="0"/>
            </a:xfrm>
            <a:prstGeom prst="line">
              <a:avLst/>
            </a:prstGeom>
            <a:ln w="12700">
              <a:solidFill>
                <a:srgbClr val="C9C9C9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矩形 2"/>
            <p:cNvSpPr/>
            <p:nvPr/>
          </p:nvSpPr>
          <p:spPr>
            <a:xfrm>
              <a:off x="1320954" y="3037113"/>
              <a:ext cx="5073283" cy="67646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400"/>
                </a:lnSpc>
              </a:pP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SD-WAN Team </a:t>
              </a:r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|</a:t>
              </a: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 Product Manager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sales@sangfor.com</a:t>
              </a:r>
              <a:endParaRPr lang="en-US" altLang="en-US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382014"/>
            <a:ext cx="2006357" cy="659385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28" name="矩形 27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6482339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68991f85-b12c-49e9-a842-697f7ded69d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VECTOR" val="d5619a1d-096c-4391-8039-629be3d5b6d8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entury Gothic"/>
        <a:ea typeface="Century Gothic"/>
        <a:cs typeface=""/>
      </a:majorFont>
      <a:minorFont>
        <a:latin typeface="Century Gothic"/>
        <a:ea typeface="Century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9BDA20EC7826B4BA0C6DC70B5F72CAF" ma:contentTypeVersion="11" ma:contentTypeDescription="Create a new document." ma:contentTypeScope="" ma:versionID="fad62e0a6517375c4f70228a6302e2a5">
  <xsd:schema xmlns:xsd="http://www.w3.org/2001/XMLSchema" xmlns:xs="http://www.w3.org/2001/XMLSchema" xmlns:p="http://schemas.microsoft.com/office/2006/metadata/properties" xmlns:ns2="1feb58f4-9bb1-454f-9bde-61dd78d0bd48" xmlns:ns3="40bf5473-31f4-403a-9eae-2673c3d7009b" targetNamespace="http://schemas.microsoft.com/office/2006/metadata/properties" ma:root="true" ma:fieldsID="2f3160eb4ee29fe7aa58f8d9d8b478a3" ns2:_="" ns3:_="">
    <xsd:import namespace="1feb58f4-9bb1-454f-9bde-61dd78d0bd48"/>
    <xsd:import namespace="40bf5473-31f4-403a-9eae-2673c3d7009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eb58f4-9bb1-454f-9bde-61dd78d0bd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bf5473-31f4-403a-9eae-2673c3d7009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B9F65F8-8052-414E-BD7D-0B8EF80BE4B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BE898E9-1AFF-4026-909A-01725548B7D3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663637A0-614D-4108-B9CB-CBE2A79F41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feb58f4-9bb1-454f-9bde-61dd78d0bd48"/>
    <ds:schemaRef ds:uri="40bf5473-31f4-403a-9eae-2673c3d7009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3227</TotalTime>
  <Words>1043</Words>
  <Application>Microsoft Office PowerPoint</Application>
  <PresentationFormat>宽屏</PresentationFormat>
  <Paragraphs>398</Paragraphs>
  <Slides>31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37" baseType="lpstr">
      <vt:lpstr>等线</vt:lpstr>
      <vt:lpstr>微软雅黑</vt:lpstr>
      <vt:lpstr>Arial</vt:lpstr>
      <vt:lpstr>Calibri</vt:lpstr>
      <vt:lpstr>Century Gothic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2019</dc:creator>
  <cp:lastModifiedBy>wu yuan</cp:lastModifiedBy>
  <cp:revision>305</cp:revision>
  <dcterms:created xsi:type="dcterms:W3CDTF">2019-02-27T02:00:39Z</dcterms:created>
  <dcterms:modified xsi:type="dcterms:W3CDTF">2020-08-19T02:11:00Z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0x01010049BDA20EC7826B4BA0C6DC70B5F72CAF</vt:lpwstr>
  </property>
</Properties>
</file>