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howSpecialPlsOnTitleSld="0" saveSubsetFonts="1">
  <p:sldMasterIdLst>
    <p:sldMasterId id="2147483648" r:id="rId4"/>
  </p:sldMasterIdLst>
  <p:notesMasterIdLst>
    <p:notesMasterId r:id="rId99"/>
  </p:notesMasterIdLst>
  <p:sldIdLst>
    <p:sldId id="277" r:id="rId5"/>
    <p:sldId id="1286" r:id="rId6"/>
    <p:sldId id="323" r:id="rId7"/>
    <p:sldId id="1318" r:id="rId8"/>
    <p:sldId id="1319" r:id="rId9"/>
    <p:sldId id="1320" r:id="rId10"/>
    <p:sldId id="1305" r:id="rId11"/>
    <p:sldId id="1306" r:id="rId12"/>
    <p:sldId id="1307" r:id="rId13"/>
    <p:sldId id="1317" r:id="rId14"/>
    <p:sldId id="2235" r:id="rId15"/>
    <p:sldId id="1261" r:id="rId16"/>
    <p:sldId id="2296" r:id="rId17"/>
    <p:sldId id="1253" r:id="rId18"/>
    <p:sldId id="1254" r:id="rId19"/>
    <p:sldId id="1255" r:id="rId20"/>
    <p:sldId id="1256" r:id="rId21"/>
    <p:sldId id="1257" r:id="rId22"/>
    <p:sldId id="1258" r:id="rId23"/>
    <p:sldId id="1259" r:id="rId24"/>
    <p:sldId id="2236" r:id="rId25"/>
    <p:sldId id="1265" r:id="rId26"/>
    <p:sldId id="2237" r:id="rId27"/>
    <p:sldId id="1321" r:id="rId28"/>
    <p:sldId id="2238" r:id="rId29"/>
    <p:sldId id="1322" r:id="rId30"/>
    <p:sldId id="2239" r:id="rId31"/>
    <p:sldId id="2206" r:id="rId32"/>
    <p:sldId id="2240" r:id="rId33"/>
    <p:sldId id="2226" r:id="rId34"/>
    <p:sldId id="2241" r:id="rId35"/>
    <p:sldId id="2225" r:id="rId36"/>
    <p:sldId id="1302" r:id="rId37"/>
    <p:sldId id="2232" r:id="rId38"/>
    <p:sldId id="1303" r:id="rId39"/>
    <p:sldId id="2233" r:id="rId40"/>
    <p:sldId id="1304" r:id="rId41"/>
    <p:sldId id="2234" r:id="rId42"/>
    <p:sldId id="1314" r:id="rId43"/>
    <p:sldId id="1246" r:id="rId44"/>
    <p:sldId id="384" r:id="rId45"/>
    <p:sldId id="2242" r:id="rId46"/>
    <p:sldId id="2243" r:id="rId47"/>
    <p:sldId id="2244" r:id="rId48"/>
    <p:sldId id="2306" r:id="rId49"/>
    <p:sldId id="2307" r:id="rId50"/>
    <p:sldId id="2308" r:id="rId51"/>
    <p:sldId id="2309" r:id="rId52"/>
    <p:sldId id="2310" r:id="rId53"/>
    <p:sldId id="2311" r:id="rId54"/>
    <p:sldId id="2312" r:id="rId55"/>
    <p:sldId id="2313" r:id="rId56"/>
    <p:sldId id="2314" r:id="rId57"/>
    <p:sldId id="2315" r:id="rId58"/>
    <p:sldId id="2316" r:id="rId59"/>
    <p:sldId id="2317" r:id="rId60"/>
    <p:sldId id="2318" r:id="rId61"/>
    <p:sldId id="2319" r:id="rId62"/>
    <p:sldId id="2320" r:id="rId63"/>
    <p:sldId id="2321" r:id="rId64"/>
    <p:sldId id="2322" r:id="rId65"/>
    <p:sldId id="2323" r:id="rId66"/>
    <p:sldId id="2324" r:id="rId67"/>
    <p:sldId id="2325" r:id="rId68"/>
    <p:sldId id="2326" r:id="rId69"/>
    <p:sldId id="2327" r:id="rId70"/>
    <p:sldId id="2328" r:id="rId71"/>
    <p:sldId id="2329" r:id="rId72"/>
    <p:sldId id="2330" r:id="rId73"/>
    <p:sldId id="2331" r:id="rId74"/>
    <p:sldId id="2332" r:id="rId75"/>
    <p:sldId id="2333" r:id="rId76"/>
    <p:sldId id="2334" r:id="rId77"/>
    <p:sldId id="2335" r:id="rId78"/>
    <p:sldId id="2336" r:id="rId79"/>
    <p:sldId id="2337" r:id="rId80"/>
    <p:sldId id="2338" r:id="rId81"/>
    <p:sldId id="2339" r:id="rId82"/>
    <p:sldId id="2340" r:id="rId83"/>
    <p:sldId id="2277" r:id="rId84"/>
    <p:sldId id="2278" r:id="rId85"/>
    <p:sldId id="2279" r:id="rId86"/>
    <p:sldId id="2280" r:id="rId87"/>
    <p:sldId id="2281" r:id="rId88"/>
    <p:sldId id="2282" r:id="rId89"/>
    <p:sldId id="2341" r:id="rId90"/>
    <p:sldId id="2284" r:id="rId91"/>
    <p:sldId id="2285" r:id="rId92"/>
    <p:sldId id="2286" r:id="rId93"/>
    <p:sldId id="2287" r:id="rId94"/>
    <p:sldId id="2288" r:id="rId95"/>
    <p:sldId id="2289" r:id="rId96"/>
    <p:sldId id="2342" r:id="rId97"/>
    <p:sldId id="2343" r:id="rId98"/>
  </p:sldIdLst>
  <p:sldSz cx="12192000" cy="6858000"/>
  <p:notesSz cx="7315200" cy="96012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For Customer Development" id="{B2A79FED-17C0-4C80-BD62-6BCB6346D9A3}">
          <p14:sldIdLst>
            <p14:sldId id="277"/>
            <p14:sldId id="1286"/>
            <p14:sldId id="323"/>
            <p14:sldId id="1318"/>
            <p14:sldId id="1319"/>
            <p14:sldId id="1320"/>
            <p14:sldId id="1305"/>
            <p14:sldId id="1306"/>
            <p14:sldId id="1307"/>
            <p14:sldId id="1317"/>
            <p14:sldId id="2235"/>
            <p14:sldId id="1261"/>
            <p14:sldId id="2296"/>
            <p14:sldId id="1253"/>
            <p14:sldId id="1254"/>
            <p14:sldId id="1255"/>
            <p14:sldId id="1256"/>
            <p14:sldId id="1257"/>
            <p14:sldId id="1258"/>
            <p14:sldId id="1259"/>
            <p14:sldId id="2236"/>
            <p14:sldId id="1265"/>
            <p14:sldId id="2237"/>
            <p14:sldId id="1321"/>
            <p14:sldId id="2238"/>
            <p14:sldId id="1322"/>
            <p14:sldId id="2239"/>
            <p14:sldId id="2206"/>
            <p14:sldId id="2240"/>
            <p14:sldId id="2226"/>
            <p14:sldId id="2241"/>
            <p14:sldId id="2225"/>
            <p14:sldId id="1302"/>
            <p14:sldId id="2232"/>
            <p14:sldId id="1303"/>
            <p14:sldId id="2233"/>
            <p14:sldId id="1304"/>
            <p14:sldId id="2234"/>
            <p14:sldId id="1314"/>
            <p14:sldId id="1246"/>
            <p14:sldId id="384"/>
          </p14:sldIdLst>
        </p14:section>
        <p14:section name="For Partner Development" id="{548B84A2-5B04-4CB1-8ED3-33CA8781E981}">
          <p14:sldIdLst>
            <p14:sldId id="2242"/>
            <p14:sldId id="2243"/>
            <p14:sldId id="2244"/>
            <p14:sldId id="2306"/>
            <p14:sldId id="2307"/>
            <p14:sldId id="2308"/>
            <p14:sldId id="2309"/>
            <p14:sldId id="2310"/>
            <p14:sldId id="2311"/>
            <p14:sldId id="2312"/>
            <p14:sldId id="2313"/>
            <p14:sldId id="2314"/>
            <p14:sldId id="2315"/>
            <p14:sldId id="2316"/>
            <p14:sldId id="2317"/>
            <p14:sldId id="2318"/>
            <p14:sldId id="2319"/>
            <p14:sldId id="2320"/>
            <p14:sldId id="2321"/>
            <p14:sldId id="2322"/>
            <p14:sldId id="2323"/>
            <p14:sldId id="2324"/>
            <p14:sldId id="2325"/>
            <p14:sldId id="2326"/>
            <p14:sldId id="2327"/>
            <p14:sldId id="2328"/>
            <p14:sldId id="2329"/>
            <p14:sldId id="2330"/>
            <p14:sldId id="2331"/>
            <p14:sldId id="2332"/>
            <p14:sldId id="2333"/>
            <p14:sldId id="2334"/>
            <p14:sldId id="2335"/>
            <p14:sldId id="2336"/>
            <p14:sldId id="2337"/>
            <p14:sldId id="2338"/>
            <p14:sldId id="2339"/>
            <p14:sldId id="2340"/>
            <p14:sldId id="2277"/>
            <p14:sldId id="2278"/>
            <p14:sldId id="2279"/>
            <p14:sldId id="2280"/>
            <p14:sldId id="2281"/>
            <p14:sldId id="2282"/>
            <p14:sldId id="2341"/>
            <p14:sldId id="2284"/>
            <p14:sldId id="2285"/>
            <p14:sldId id="2286"/>
            <p14:sldId id="2287"/>
            <p14:sldId id="2288"/>
            <p14:sldId id="2289"/>
            <p14:sldId id="2342"/>
            <p14:sldId id="2343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4201" userDrawn="1">
          <p15:clr>
            <a:srgbClr val="A4A3A4"/>
          </p15:clr>
        </p15:guide>
        <p15:guide id="2" pos="574" userDrawn="1">
          <p15:clr>
            <a:srgbClr val="A4A3A4"/>
          </p15:clr>
        </p15:guide>
        <p15:guide id="3" pos="7106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icrosoft Office User" initials="MOU" lastIdx="1" clrIdx="0">
    <p:extLst>
      <p:ext uri="{19B8F6BF-5375-455C-9EA6-DF929625EA0E}">
        <p15:presenceInfo xmlns:p15="http://schemas.microsoft.com/office/powerpoint/2012/main" userId="Microsoft Office User" providerId="None"/>
      </p:ext>
    </p:extLst>
  </p:cmAuthor>
  <p:cmAuthor id="2" name="eugene.yew@sangfor.com" initials="e" lastIdx="1" clrIdx="1">
    <p:extLst>
      <p:ext uri="{19B8F6BF-5375-455C-9EA6-DF929625EA0E}">
        <p15:presenceInfo xmlns:p15="http://schemas.microsoft.com/office/powerpoint/2012/main" userId="S::eugene.yew@sangfor.com::8d790d06-b93a-4675-838c-eb1ddbf2b37c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A62F4"/>
    <a:srgbClr val="05B050"/>
    <a:srgbClr val="00BEFF"/>
    <a:srgbClr val="7FA2BF"/>
    <a:srgbClr val="0ABD59"/>
    <a:srgbClr val="0089FC"/>
    <a:srgbClr val="2077E1"/>
    <a:srgbClr val="0084EA"/>
    <a:srgbClr val="007BD4"/>
    <a:srgbClr val="0050A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8F8A11D-57CD-E54F-AA27-DFC59B2816B2}" v="482" dt="2023-05-29T06:38:44.66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688"/>
    <p:restoredTop sz="94743"/>
  </p:normalViewPr>
  <p:slideViewPr>
    <p:cSldViewPr snapToGrid="0">
      <p:cViewPr>
        <p:scale>
          <a:sx n="400" d="100"/>
          <a:sy n="400" d="100"/>
        </p:scale>
        <p:origin x="-480" y="-9376"/>
      </p:cViewPr>
      <p:guideLst>
        <p:guide orient="horz" pos="4201"/>
        <p:guide pos="574"/>
        <p:guide pos="7106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63" Type="http://schemas.openxmlformats.org/officeDocument/2006/relationships/slide" Target="slides/slide59.xml"/><Relationship Id="rId68" Type="http://schemas.openxmlformats.org/officeDocument/2006/relationships/slide" Target="slides/slide64.xml"/><Relationship Id="rId84" Type="http://schemas.openxmlformats.org/officeDocument/2006/relationships/slide" Target="slides/slide80.xml"/><Relationship Id="rId89" Type="http://schemas.openxmlformats.org/officeDocument/2006/relationships/slide" Target="slides/slide85.xml"/><Relationship Id="rId16" Type="http://schemas.openxmlformats.org/officeDocument/2006/relationships/slide" Target="slides/slide12.xml"/><Relationship Id="rId11" Type="http://schemas.openxmlformats.org/officeDocument/2006/relationships/slide" Target="slides/slide7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74" Type="http://schemas.openxmlformats.org/officeDocument/2006/relationships/slide" Target="slides/slide70.xml"/><Relationship Id="rId79" Type="http://schemas.openxmlformats.org/officeDocument/2006/relationships/slide" Target="slides/slide75.xml"/><Relationship Id="rId102" Type="http://schemas.openxmlformats.org/officeDocument/2006/relationships/viewProps" Target="viewProps.xml"/><Relationship Id="rId5" Type="http://schemas.openxmlformats.org/officeDocument/2006/relationships/slide" Target="slides/slide1.xml"/><Relationship Id="rId90" Type="http://schemas.openxmlformats.org/officeDocument/2006/relationships/slide" Target="slides/slide86.xml"/><Relationship Id="rId95" Type="http://schemas.openxmlformats.org/officeDocument/2006/relationships/slide" Target="slides/slide91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64" Type="http://schemas.openxmlformats.org/officeDocument/2006/relationships/slide" Target="slides/slide60.xml"/><Relationship Id="rId69" Type="http://schemas.openxmlformats.org/officeDocument/2006/relationships/slide" Target="slides/slide65.xml"/><Relationship Id="rId80" Type="http://schemas.openxmlformats.org/officeDocument/2006/relationships/slide" Target="slides/slide76.xml"/><Relationship Id="rId85" Type="http://schemas.openxmlformats.org/officeDocument/2006/relationships/slide" Target="slides/slide81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59" Type="http://schemas.openxmlformats.org/officeDocument/2006/relationships/slide" Target="slides/slide55.xml"/><Relationship Id="rId103" Type="http://schemas.openxmlformats.org/officeDocument/2006/relationships/theme" Target="theme/theme1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slide" Target="slides/slide58.xml"/><Relationship Id="rId70" Type="http://schemas.openxmlformats.org/officeDocument/2006/relationships/slide" Target="slides/slide66.xml"/><Relationship Id="rId75" Type="http://schemas.openxmlformats.org/officeDocument/2006/relationships/slide" Target="slides/slide71.xml"/><Relationship Id="rId83" Type="http://schemas.openxmlformats.org/officeDocument/2006/relationships/slide" Target="slides/slide79.xml"/><Relationship Id="rId88" Type="http://schemas.openxmlformats.org/officeDocument/2006/relationships/slide" Target="slides/slide84.xml"/><Relationship Id="rId91" Type="http://schemas.openxmlformats.org/officeDocument/2006/relationships/slide" Target="slides/slide87.xml"/><Relationship Id="rId96" Type="http://schemas.openxmlformats.org/officeDocument/2006/relationships/slide" Target="slides/slide9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106" Type="http://schemas.microsoft.com/office/2015/10/relationships/revisionInfo" Target="revisionInfo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slide" Target="slides/slide56.xml"/><Relationship Id="rId65" Type="http://schemas.openxmlformats.org/officeDocument/2006/relationships/slide" Target="slides/slide61.xml"/><Relationship Id="rId73" Type="http://schemas.openxmlformats.org/officeDocument/2006/relationships/slide" Target="slides/slide69.xml"/><Relationship Id="rId78" Type="http://schemas.openxmlformats.org/officeDocument/2006/relationships/slide" Target="slides/slide74.xml"/><Relationship Id="rId81" Type="http://schemas.openxmlformats.org/officeDocument/2006/relationships/slide" Target="slides/slide77.xml"/><Relationship Id="rId86" Type="http://schemas.openxmlformats.org/officeDocument/2006/relationships/slide" Target="slides/slide82.xml"/><Relationship Id="rId94" Type="http://schemas.openxmlformats.org/officeDocument/2006/relationships/slide" Target="slides/slide90.xml"/><Relationship Id="rId99" Type="http://schemas.openxmlformats.org/officeDocument/2006/relationships/notesMaster" Target="notesMasters/notesMaster1.xml"/><Relationship Id="rId101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9" Type="http://schemas.openxmlformats.org/officeDocument/2006/relationships/slide" Target="slides/slide35.xml"/><Relationship Id="rId34" Type="http://schemas.openxmlformats.org/officeDocument/2006/relationships/slide" Target="slides/slide30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76" Type="http://schemas.openxmlformats.org/officeDocument/2006/relationships/slide" Target="slides/slide72.xml"/><Relationship Id="rId97" Type="http://schemas.openxmlformats.org/officeDocument/2006/relationships/slide" Target="slides/slide93.xml"/><Relationship Id="rId104" Type="http://schemas.openxmlformats.org/officeDocument/2006/relationships/tableStyles" Target="tableStyles.xml"/><Relationship Id="rId7" Type="http://schemas.openxmlformats.org/officeDocument/2006/relationships/slide" Target="slides/slide3.xml"/><Relationship Id="rId71" Type="http://schemas.openxmlformats.org/officeDocument/2006/relationships/slide" Target="slides/slide67.xml"/><Relationship Id="rId92" Type="http://schemas.openxmlformats.org/officeDocument/2006/relationships/slide" Target="slides/slide88.xml"/><Relationship Id="rId2" Type="http://schemas.openxmlformats.org/officeDocument/2006/relationships/customXml" Target="../customXml/item2.xml"/><Relationship Id="rId29" Type="http://schemas.openxmlformats.org/officeDocument/2006/relationships/slide" Target="slides/slide25.xml"/><Relationship Id="rId24" Type="http://schemas.openxmlformats.org/officeDocument/2006/relationships/slide" Target="slides/slide20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66" Type="http://schemas.openxmlformats.org/officeDocument/2006/relationships/slide" Target="slides/slide62.xml"/><Relationship Id="rId87" Type="http://schemas.openxmlformats.org/officeDocument/2006/relationships/slide" Target="slides/slide83.xml"/><Relationship Id="rId61" Type="http://schemas.openxmlformats.org/officeDocument/2006/relationships/slide" Target="slides/slide57.xml"/><Relationship Id="rId82" Type="http://schemas.openxmlformats.org/officeDocument/2006/relationships/slide" Target="slides/slide78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56" Type="http://schemas.openxmlformats.org/officeDocument/2006/relationships/slide" Target="slides/slide52.xml"/><Relationship Id="rId77" Type="http://schemas.openxmlformats.org/officeDocument/2006/relationships/slide" Target="slides/slide73.xml"/><Relationship Id="rId100" Type="http://schemas.openxmlformats.org/officeDocument/2006/relationships/commentAuthors" Target="commentAuthors.xml"/><Relationship Id="rId105" Type="http://schemas.microsoft.com/office/2016/11/relationships/changesInfo" Target="changesInfos/changesInfo1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72" Type="http://schemas.openxmlformats.org/officeDocument/2006/relationships/slide" Target="slides/slide68.xml"/><Relationship Id="rId93" Type="http://schemas.openxmlformats.org/officeDocument/2006/relationships/slide" Target="slides/slide89.xml"/><Relationship Id="rId98" Type="http://schemas.openxmlformats.org/officeDocument/2006/relationships/slide" Target="slides/slide94.xml"/><Relationship Id="rId3" Type="http://schemas.openxmlformats.org/officeDocument/2006/relationships/customXml" Target="../customXml/item3.xml"/><Relationship Id="rId25" Type="http://schemas.openxmlformats.org/officeDocument/2006/relationships/slide" Target="slides/slide21.xml"/><Relationship Id="rId46" Type="http://schemas.openxmlformats.org/officeDocument/2006/relationships/slide" Target="slides/slide42.xml"/><Relationship Id="rId67" Type="http://schemas.openxmlformats.org/officeDocument/2006/relationships/slide" Target="slides/slide6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oseph Lee" userId="1028a127-64f3-4572-86c1-8d35857602a0" providerId="ADAL" clId="{3CA68271-BBDD-0947-BF2D-24A622AD5252}"/>
    <pc:docChg chg="undo redo custSel modSld">
      <pc:chgData name="Joseph Lee" userId="1028a127-64f3-4572-86c1-8d35857602a0" providerId="ADAL" clId="{3CA68271-BBDD-0947-BF2D-24A622AD5252}" dt="2023-05-12T22:28:47.636" v="952" actId="20577"/>
      <pc:docMkLst>
        <pc:docMk/>
      </pc:docMkLst>
      <pc:sldChg chg="modSp mod">
        <pc:chgData name="Joseph Lee" userId="1028a127-64f3-4572-86c1-8d35857602a0" providerId="ADAL" clId="{3CA68271-BBDD-0947-BF2D-24A622AD5252}" dt="2023-05-12T09:09:06.571" v="420" actId="20577"/>
        <pc:sldMkLst>
          <pc:docMk/>
          <pc:sldMk cId="3618469746" sldId="1246"/>
        </pc:sldMkLst>
        <pc:spChg chg="mod">
          <ac:chgData name="Joseph Lee" userId="1028a127-64f3-4572-86c1-8d35857602a0" providerId="ADAL" clId="{3CA68271-BBDD-0947-BF2D-24A622AD5252}" dt="2023-05-12T09:09:06.571" v="420" actId="20577"/>
          <ac:spMkLst>
            <pc:docMk/>
            <pc:sldMk cId="3618469746" sldId="1246"/>
            <ac:spMk id="45" creationId="{85F4CF2E-E58D-3D7E-AC0E-8524B049F5F2}"/>
          </ac:spMkLst>
        </pc:spChg>
      </pc:sldChg>
      <pc:sldChg chg="modSp mod">
        <pc:chgData name="Joseph Lee" userId="1028a127-64f3-4572-86c1-8d35857602a0" providerId="ADAL" clId="{3CA68271-BBDD-0947-BF2D-24A622AD5252}" dt="2023-05-12T08:40:52.823" v="120"/>
        <pc:sldMkLst>
          <pc:docMk/>
          <pc:sldMk cId="3422999689" sldId="1253"/>
        </pc:sldMkLst>
        <pc:spChg chg="mod">
          <ac:chgData name="Joseph Lee" userId="1028a127-64f3-4572-86c1-8d35857602a0" providerId="ADAL" clId="{3CA68271-BBDD-0947-BF2D-24A622AD5252}" dt="2023-05-12T08:40:48.108" v="119"/>
          <ac:spMkLst>
            <pc:docMk/>
            <pc:sldMk cId="3422999689" sldId="1253"/>
            <ac:spMk id="7" creationId="{67AB3B6A-24DE-B2DD-F69A-55B54E42F5B0}"/>
          </ac:spMkLst>
        </pc:spChg>
        <pc:spChg chg="mod">
          <ac:chgData name="Joseph Lee" userId="1028a127-64f3-4572-86c1-8d35857602a0" providerId="ADAL" clId="{3CA68271-BBDD-0947-BF2D-24A622AD5252}" dt="2023-05-12T08:40:52.823" v="120"/>
          <ac:spMkLst>
            <pc:docMk/>
            <pc:sldMk cId="3422999689" sldId="1253"/>
            <ac:spMk id="9" creationId="{CEF9FC85-AD2C-A484-A0C1-6DD6DF7D267A}"/>
          </ac:spMkLst>
        </pc:spChg>
      </pc:sldChg>
      <pc:sldChg chg="modSp mod">
        <pc:chgData name="Joseph Lee" userId="1028a127-64f3-4572-86c1-8d35857602a0" providerId="ADAL" clId="{3CA68271-BBDD-0947-BF2D-24A622AD5252}" dt="2023-05-12T08:41:05.961" v="122"/>
        <pc:sldMkLst>
          <pc:docMk/>
          <pc:sldMk cId="4281719414" sldId="1254"/>
        </pc:sldMkLst>
        <pc:spChg chg="mod">
          <ac:chgData name="Joseph Lee" userId="1028a127-64f3-4572-86c1-8d35857602a0" providerId="ADAL" clId="{3CA68271-BBDD-0947-BF2D-24A622AD5252}" dt="2023-05-12T08:41:01.343" v="121"/>
          <ac:spMkLst>
            <pc:docMk/>
            <pc:sldMk cId="4281719414" sldId="1254"/>
            <ac:spMk id="8" creationId="{A385A0EB-2BED-D2AC-84A8-BF00190C7C63}"/>
          </ac:spMkLst>
        </pc:spChg>
        <pc:spChg chg="mod">
          <ac:chgData name="Joseph Lee" userId="1028a127-64f3-4572-86c1-8d35857602a0" providerId="ADAL" clId="{3CA68271-BBDD-0947-BF2D-24A622AD5252}" dt="2023-05-12T08:41:05.961" v="122"/>
          <ac:spMkLst>
            <pc:docMk/>
            <pc:sldMk cId="4281719414" sldId="1254"/>
            <ac:spMk id="9" creationId="{BAEFDE1C-C2FF-472D-BA59-482125A27463}"/>
          </ac:spMkLst>
        </pc:spChg>
      </pc:sldChg>
      <pc:sldChg chg="modSp mod">
        <pc:chgData name="Joseph Lee" userId="1028a127-64f3-4572-86c1-8d35857602a0" providerId="ADAL" clId="{3CA68271-BBDD-0947-BF2D-24A622AD5252}" dt="2023-05-12T08:41:40.471" v="128" actId="20577"/>
        <pc:sldMkLst>
          <pc:docMk/>
          <pc:sldMk cId="2647599603" sldId="1255"/>
        </pc:sldMkLst>
        <pc:spChg chg="mod">
          <ac:chgData name="Joseph Lee" userId="1028a127-64f3-4572-86c1-8d35857602a0" providerId="ADAL" clId="{3CA68271-BBDD-0947-BF2D-24A622AD5252}" dt="2023-05-12T08:41:40.471" v="128" actId="20577"/>
          <ac:spMkLst>
            <pc:docMk/>
            <pc:sldMk cId="2647599603" sldId="1255"/>
            <ac:spMk id="6" creationId="{E0552A7E-95D6-31F1-BE1C-FF90FCD66FCC}"/>
          </ac:spMkLst>
        </pc:spChg>
        <pc:spChg chg="mod">
          <ac:chgData name="Joseph Lee" userId="1028a127-64f3-4572-86c1-8d35857602a0" providerId="ADAL" clId="{3CA68271-BBDD-0947-BF2D-24A622AD5252}" dt="2023-05-12T08:41:25.764" v="123"/>
          <ac:spMkLst>
            <pc:docMk/>
            <pc:sldMk cId="2647599603" sldId="1255"/>
            <ac:spMk id="8" creationId="{8F01314C-F3D5-F576-2B52-384ADBD8CB1E}"/>
          </ac:spMkLst>
        </pc:spChg>
        <pc:spChg chg="mod">
          <ac:chgData name="Joseph Lee" userId="1028a127-64f3-4572-86c1-8d35857602a0" providerId="ADAL" clId="{3CA68271-BBDD-0947-BF2D-24A622AD5252}" dt="2023-05-12T08:41:29.166" v="124"/>
          <ac:spMkLst>
            <pc:docMk/>
            <pc:sldMk cId="2647599603" sldId="1255"/>
            <ac:spMk id="9" creationId="{F8C0DCED-33CD-C206-90B3-3930AC5398EC}"/>
          </ac:spMkLst>
        </pc:spChg>
      </pc:sldChg>
      <pc:sldChg chg="modSp mod">
        <pc:chgData name="Joseph Lee" userId="1028a127-64f3-4572-86c1-8d35857602a0" providerId="ADAL" clId="{3CA68271-BBDD-0947-BF2D-24A622AD5252}" dt="2023-05-12T08:43:16.960" v="133"/>
        <pc:sldMkLst>
          <pc:docMk/>
          <pc:sldMk cId="627705581" sldId="1256"/>
        </pc:sldMkLst>
        <pc:spChg chg="mod">
          <ac:chgData name="Joseph Lee" userId="1028a127-64f3-4572-86c1-8d35857602a0" providerId="ADAL" clId="{3CA68271-BBDD-0947-BF2D-24A622AD5252}" dt="2023-05-12T08:43:01.478" v="130"/>
          <ac:spMkLst>
            <pc:docMk/>
            <pc:sldMk cId="627705581" sldId="1256"/>
            <ac:spMk id="6" creationId="{D563BC75-AB7A-4292-27C0-3CB6DBDABFBD}"/>
          </ac:spMkLst>
        </pc:spChg>
        <pc:spChg chg="mod">
          <ac:chgData name="Joseph Lee" userId="1028a127-64f3-4572-86c1-8d35857602a0" providerId="ADAL" clId="{3CA68271-BBDD-0947-BF2D-24A622AD5252}" dt="2023-05-12T08:42:57.027" v="129"/>
          <ac:spMkLst>
            <pc:docMk/>
            <pc:sldMk cId="627705581" sldId="1256"/>
            <ac:spMk id="11" creationId="{B6656F6A-0ECD-259E-336E-4F19C48E220E}"/>
          </ac:spMkLst>
        </pc:spChg>
        <pc:spChg chg="mod">
          <ac:chgData name="Joseph Lee" userId="1028a127-64f3-4572-86c1-8d35857602a0" providerId="ADAL" clId="{3CA68271-BBDD-0947-BF2D-24A622AD5252}" dt="2023-05-12T08:43:05.257" v="131"/>
          <ac:spMkLst>
            <pc:docMk/>
            <pc:sldMk cId="627705581" sldId="1256"/>
            <ac:spMk id="19" creationId="{5C069F91-32B0-015B-26F9-DFBD411EB22F}"/>
          </ac:spMkLst>
        </pc:spChg>
        <pc:spChg chg="mod">
          <ac:chgData name="Joseph Lee" userId="1028a127-64f3-4572-86c1-8d35857602a0" providerId="ADAL" clId="{3CA68271-BBDD-0947-BF2D-24A622AD5252}" dt="2023-05-12T08:43:09.029" v="132"/>
          <ac:spMkLst>
            <pc:docMk/>
            <pc:sldMk cId="627705581" sldId="1256"/>
            <ac:spMk id="21" creationId="{43E1250C-26DE-3605-2B0C-884E1D64CCD3}"/>
          </ac:spMkLst>
        </pc:spChg>
        <pc:spChg chg="mod">
          <ac:chgData name="Joseph Lee" userId="1028a127-64f3-4572-86c1-8d35857602a0" providerId="ADAL" clId="{3CA68271-BBDD-0947-BF2D-24A622AD5252}" dt="2023-05-12T08:43:16.960" v="133"/>
          <ac:spMkLst>
            <pc:docMk/>
            <pc:sldMk cId="627705581" sldId="1256"/>
            <ac:spMk id="29" creationId="{B97747CC-1A5D-401F-0D5E-6EED1061889F}"/>
          </ac:spMkLst>
        </pc:spChg>
      </pc:sldChg>
      <pc:sldChg chg="modSp mod">
        <pc:chgData name="Joseph Lee" userId="1028a127-64f3-4572-86c1-8d35857602a0" providerId="ADAL" clId="{3CA68271-BBDD-0947-BF2D-24A622AD5252}" dt="2023-05-12T08:43:28.606" v="135"/>
        <pc:sldMkLst>
          <pc:docMk/>
          <pc:sldMk cId="3653940033" sldId="1257"/>
        </pc:sldMkLst>
        <pc:spChg chg="mod">
          <ac:chgData name="Joseph Lee" userId="1028a127-64f3-4572-86c1-8d35857602a0" providerId="ADAL" clId="{3CA68271-BBDD-0947-BF2D-24A622AD5252}" dt="2023-05-12T08:43:28.606" v="135"/>
          <ac:spMkLst>
            <pc:docMk/>
            <pc:sldMk cId="3653940033" sldId="1257"/>
            <ac:spMk id="47" creationId="{08FFB279-5E54-BA9A-BC49-6E0CD4F11E51}"/>
          </ac:spMkLst>
        </pc:spChg>
      </pc:sldChg>
      <pc:sldChg chg="modSp mod">
        <pc:chgData name="Joseph Lee" userId="1028a127-64f3-4572-86c1-8d35857602a0" providerId="ADAL" clId="{3CA68271-BBDD-0947-BF2D-24A622AD5252}" dt="2023-05-12T08:43:54.271" v="137"/>
        <pc:sldMkLst>
          <pc:docMk/>
          <pc:sldMk cId="2825785889" sldId="1258"/>
        </pc:sldMkLst>
        <pc:spChg chg="mod">
          <ac:chgData name="Joseph Lee" userId="1028a127-64f3-4572-86c1-8d35857602a0" providerId="ADAL" clId="{3CA68271-BBDD-0947-BF2D-24A622AD5252}" dt="2023-05-12T08:43:49.883" v="136"/>
          <ac:spMkLst>
            <pc:docMk/>
            <pc:sldMk cId="2825785889" sldId="1258"/>
            <ac:spMk id="6" creationId="{A5070752-5E93-F205-A8A8-8F5DFF00B758}"/>
          </ac:spMkLst>
        </pc:spChg>
        <pc:spChg chg="mod">
          <ac:chgData name="Joseph Lee" userId="1028a127-64f3-4572-86c1-8d35857602a0" providerId="ADAL" clId="{3CA68271-BBDD-0947-BF2D-24A622AD5252}" dt="2023-05-12T08:43:54.271" v="137"/>
          <ac:spMkLst>
            <pc:docMk/>
            <pc:sldMk cId="2825785889" sldId="1258"/>
            <ac:spMk id="7" creationId="{86E46CE9-D7BC-4DE3-255A-4994197C8EAF}"/>
          </ac:spMkLst>
        </pc:spChg>
      </pc:sldChg>
      <pc:sldChg chg="modSp">
        <pc:chgData name="Joseph Lee" userId="1028a127-64f3-4572-86c1-8d35857602a0" providerId="ADAL" clId="{3CA68271-BBDD-0947-BF2D-24A622AD5252}" dt="2023-05-12T08:44:33.181" v="145" actId="313"/>
        <pc:sldMkLst>
          <pc:docMk/>
          <pc:sldMk cId="4188508191" sldId="1259"/>
        </pc:sldMkLst>
        <pc:spChg chg="mod">
          <ac:chgData name="Joseph Lee" userId="1028a127-64f3-4572-86c1-8d35857602a0" providerId="ADAL" clId="{3CA68271-BBDD-0947-BF2D-24A622AD5252}" dt="2023-05-12T08:44:05.826" v="138"/>
          <ac:spMkLst>
            <pc:docMk/>
            <pc:sldMk cId="4188508191" sldId="1259"/>
            <ac:spMk id="18" creationId="{6C6B00B4-24BA-2983-F978-E5BE6F079761}"/>
          </ac:spMkLst>
        </pc:spChg>
        <pc:spChg chg="mod">
          <ac:chgData name="Joseph Lee" userId="1028a127-64f3-4572-86c1-8d35857602a0" providerId="ADAL" clId="{3CA68271-BBDD-0947-BF2D-24A622AD5252}" dt="2023-05-12T08:44:10.109" v="139"/>
          <ac:spMkLst>
            <pc:docMk/>
            <pc:sldMk cId="4188508191" sldId="1259"/>
            <ac:spMk id="19" creationId="{72A83D96-4EA5-327B-0099-E48352C0D200}"/>
          </ac:spMkLst>
        </pc:spChg>
        <pc:spChg chg="mod">
          <ac:chgData name="Joseph Lee" userId="1028a127-64f3-4572-86c1-8d35857602a0" providerId="ADAL" clId="{3CA68271-BBDD-0947-BF2D-24A622AD5252}" dt="2023-05-12T08:44:15.510" v="140"/>
          <ac:spMkLst>
            <pc:docMk/>
            <pc:sldMk cId="4188508191" sldId="1259"/>
            <ac:spMk id="20" creationId="{62492C44-7E59-8E4B-602F-C96CA1D0DA4A}"/>
          </ac:spMkLst>
        </pc:spChg>
        <pc:spChg chg="mod">
          <ac:chgData name="Joseph Lee" userId="1028a127-64f3-4572-86c1-8d35857602a0" providerId="ADAL" clId="{3CA68271-BBDD-0947-BF2D-24A622AD5252}" dt="2023-05-12T08:44:19.503" v="141"/>
          <ac:spMkLst>
            <pc:docMk/>
            <pc:sldMk cId="4188508191" sldId="1259"/>
            <ac:spMk id="21" creationId="{9DDC4E63-4E8E-92E3-E96C-4C91145394C8}"/>
          </ac:spMkLst>
        </pc:spChg>
        <pc:spChg chg="mod">
          <ac:chgData name="Joseph Lee" userId="1028a127-64f3-4572-86c1-8d35857602a0" providerId="ADAL" clId="{3CA68271-BBDD-0947-BF2D-24A622AD5252}" dt="2023-05-12T08:44:24.101" v="142"/>
          <ac:spMkLst>
            <pc:docMk/>
            <pc:sldMk cId="4188508191" sldId="1259"/>
            <ac:spMk id="22" creationId="{2F2208B8-94A5-BE0E-B98E-17A0A97F82FD}"/>
          </ac:spMkLst>
        </pc:spChg>
        <pc:spChg chg="mod">
          <ac:chgData name="Joseph Lee" userId="1028a127-64f3-4572-86c1-8d35857602a0" providerId="ADAL" clId="{3CA68271-BBDD-0947-BF2D-24A622AD5252}" dt="2023-05-12T08:44:29.141" v="143" actId="313"/>
          <ac:spMkLst>
            <pc:docMk/>
            <pc:sldMk cId="4188508191" sldId="1259"/>
            <ac:spMk id="29" creationId="{08A93752-A13C-1935-BEEB-2A55EF005435}"/>
          </ac:spMkLst>
        </pc:spChg>
        <pc:spChg chg="mod">
          <ac:chgData name="Joseph Lee" userId="1028a127-64f3-4572-86c1-8d35857602a0" providerId="ADAL" clId="{3CA68271-BBDD-0947-BF2D-24A622AD5252}" dt="2023-05-12T08:44:31.077" v="144" actId="313"/>
          <ac:spMkLst>
            <pc:docMk/>
            <pc:sldMk cId="4188508191" sldId="1259"/>
            <ac:spMk id="30" creationId="{D729DF52-8771-56D2-9A5F-1E52DDF7736D}"/>
          </ac:spMkLst>
        </pc:spChg>
        <pc:spChg chg="mod">
          <ac:chgData name="Joseph Lee" userId="1028a127-64f3-4572-86c1-8d35857602a0" providerId="ADAL" clId="{3CA68271-BBDD-0947-BF2D-24A622AD5252}" dt="2023-05-12T08:44:33.181" v="145" actId="313"/>
          <ac:spMkLst>
            <pc:docMk/>
            <pc:sldMk cId="4188508191" sldId="1259"/>
            <ac:spMk id="31" creationId="{3AABC998-E561-3293-CB03-1ED270D38F7C}"/>
          </ac:spMkLst>
        </pc:spChg>
      </pc:sldChg>
      <pc:sldChg chg="modSp mod">
        <pc:chgData name="Joseph Lee" userId="1028a127-64f3-4572-86c1-8d35857602a0" providerId="ADAL" clId="{3CA68271-BBDD-0947-BF2D-24A622AD5252}" dt="2023-05-12T08:45:25.323" v="152"/>
        <pc:sldMkLst>
          <pc:docMk/>
          <pc:sldMk cId="1991272713" sldId="1265"/>
        </pc:sldMkLst>
        <pc:spChg chg="mod">
          <ac:chgData name="Joseph Lee" userId="1028a127-64f3-4572-86c1-8d35857602a0" providerId="ADAL" clId="{3CA68271-BBDD-0947-BF2D-24A622AD5252}" dt="2023-05-12T08:45:19.781" v="151"/>
          <ac:spMkLst>
            <pc:docMk/>
            <pc:sldMk cId="1991272713" sldId="1265"/>
            <ac:spMk id="7" creationId="{8DF61CE6-6098-97D3-1FC5-855D8E17587D}"/>
          </ac:spMkLst>
        </pc:spChg>
        <pc:spChg chg="mod">
          <ac:chgData name="Joseph Lee" userId="1028a127-64f3-4572-86c1-8d35857602a0" providerId="ADAL" clId="{3CA68271-BBDD-0947-BF2D-24A622AD5252}" dt="2023-05-12T08:45:25.323" v="152"/>
          <ac:spMkLst>
            <pc:docMk/>
            <pc:sldMk cId="1991272713" sldId="1265"/>
            <ac:spMk id="8" creationId="{E290D2A8-22AD-63BC-10C4-8FE8C75584B6}"/>
          </ac:spMkLst>
        </pc:spChg>
      </pc:sldChg>
      <pc:sldChg chg="modSp mod">
        <pc:chgData name="Joseph Lee" userId="1028a127-64f3-4572-86c1-8d35857602a0" providerId="ADAL" clId="{3CA68271-BBDD-0947-BF2D-24A622AD5252}" dt="2023-05-12T08:58:30.696" v="367" actId="20577"/>
        <pc:sldMkLst>
          <pc:docMk/>
          <pc:sldMk cId="3363123007" sldId="1302"/>
        </pc:sldMkLst>
        <pc:spChg chg="mod">
          <ac:chgData name="Joseph Lee" userId="1028a127-64f3-4572-86c1-8d35857602a0" providerId="ADAL" clId="{3CA68271-BBDD-0947-BF2D-24A622AD5252}" dt="2023-05-12T08:54:28.916" v="243" actId="20577"/>
          <ac:spMkLst>
            <pc:docMk/>
            <pc:sldMk cId="3363123007" sldId="1302"/>
            <ac:spMk id="7" creationId="{3CA8B5AF-66B5-62D1-BB0F-FAE15334D251}"/>
          </ac:spMkLst>
        </pc:spChg>
        <pc:spChg chg="mod">
          <ac:chgData name="Joseph Lee" userId="1028a127-64f3-4572-86c1-8d35857602a0" providerId="ADAL" clId="{3CA68271-BBDD-0947-BF2D-24A622AD5252}" dt="2023-05-12T08:52:47.587" v="229" actId="20577"/>
          <ac:spMkLst>
            <pc:docMk/>
            <pc:sldMk cId="3363123007" sldId="1302"/>
            <ac:spMk id="9" creationId="{B72A7D48-22CC-5F29-CE86-249D0E568F64}"/>
          </ac:spMkLst>
        </pc:spChg>
        <pc:spChg chg="mod">
          <ac:chgData name="Joseph Lee" userId="1028a127-64f3-4572-86c1-8d35857602a0" providerId="ADAL" clId="{3CA68271-BBDD-0947-BF2D-24A622AD5252}" dt="2023-05-12T08:52:37.706" v="223" actId="20577"/>
          <ac:spMkLst>
            <pc:docMk/>
            <pc:sldMk cId="3363123007" sldId="1302"/>
            <ac:spMk id="11" creationId="{40AF9F75-987A-A4A7-794B-FA5083995E33}"/>
          </ac:spMkLst>
        </pc:spChg>
        <pc:spChg chg="mod">
          <ac:chgData name="Joseph Lee" userId="1028a127-64f3-4572-86c1-8d35857602a0" providerId="ADAL" clId="{3CA68271-BBDD-0947-BF2D-24A622AD5252}" dt="2023-05-12T08:58:30.696" v="367" actId="20577"/>
          <ac:spMkLst>
            <pc:docMk/>
            <pc:sldMk cId="3363123007" sldId="1302"/>
            <ac:spMk id="16" creationId="{6F6C773D-7E93-FB5F-5A67-7FA09CB99EFC}"/>
          </ac:spMkLst>
        </pc:spChg>
        <pc:picChg chg="mod">
          <ac:chgData name="Joseph Lee" userId="1028a127-64f3-4572-86c1-8d35857602a0" providerId="ADAL" clId="{3CA68271-BBDD-0947-BF2D-24A622AD5252}" dt="2023-05-12T08:51:08.255" v="192" actId="196"/>
          <ac:picMkLst>
            <pc:docMk/>
            <pc:sldMk cId="3363123007" sldId="1302"/>
            <ac:picMk id="18" creationId="{8F5AF0B5-38B1-FE0C-F784-F10BEDD9A333}"/>
          </ac:picMkLst>
        </pc:picChg>
      </pc:sldChg>
      <pc:sldChg chg="modSp mod">
        <pc:chgData name="Joseph Lee" userId="1028a127-64f3-4572-86c1-8d35857602a0" providerId="ADAL" clId="{3CA68271-BBDD-0947-BF2D-24A622AD5252}" dt="2023-05-12T08:58:28.568" v="366" actId="20577"/>
        <pc:sldMkLst>
          <pc:docMk/>
          <pc:sldMk cId="1307992882" sldId="1303"/>
        </pc:sldMkLst>
        <pc:spChg chg="mod">
          <ac:chgData name="Joseph Lee" userId="1028a127-64f3-4572-86c1-8d35857602a0" providerId="ADAL" clId="{3CA68271-BBDD-0947-BF2D-24A622AD5252}" dt="2023-05-12T08:55:40.389" v="295" actId="20577"/>
          <ac:spMkLst>
            <pc:docMk/>
            <pc:sldMk cId="1307992882" sldId="1303"/>
            <ac:spMk id="7" creationId="{0258CA10-C3BF-712E-0E1D-FA912E9C98F4}"/>
          </ac:spMkLst>
        </pc:spChg>
        <pc:spChg chg="mod">
          <ac:chgData name="Joseph Lee" userId="1028a127-64f3-4572-86c1-8d35857602a0" providerId="ADAL" clId="{3CA68271-BBDD-0947-BF2D-24A622AD5252}" dt="2023-05-12T08:58:28.568" v="366" actId="20577"/>
          <ac:spMkLst>
            <pc:docMk/>
            <pc:sldMk cId="1307992882" sldId="1303"/>
            <ac:spMk id="10" creationId="{EB6A51C0-36C7-8635-D313-E5A84D7B27C2}"/>
          </ac:spMkLst>
        </pc:spChg>
        <pc:spChg chg="mod">
          <ac:chgData name="Joseph Lee" userId="1028a127-64f3-4572-86c1-8d35857602a0" providerId="ADAL" clId="{3CA68271-BBDD-0947-BF2D-24A622AD5252}" dt="2023-05-12T08:54:38.347" v="251" actId="20577"/>
          <ac:spMkLst>
            <pc:docMk/>
            <pc:sldMk cId="1307992882" sldId="1303"/>
            <ac:spMk id="12" creationId="{2699C62E-671F-837E-B12D-07FB43569536}"/>
          </ac:spMkLst>
        </pc:spChg>
        <pc:spChg chg="mod">
          <ac:chgData name="Joseph Lee" userId="1028a127-64f3-4572-86c1-8d35857602a0" providerId="ADAL" clId="{3CA68271-BBDD-0947-BF2D-24A622AD5252}" dt="2023-05-12T08:56:44.550" v="339" actId="20577"/>
          <ac:spMkLst>
            <pc:docMk/>
            <pc:sldMk cId="1307992882" sldId="1303"/>
            <ac:spMk id="13" creationId="{2A44171D-9520-B63B-E350-5B2EA1F13CCA}"/>
          </ac:spMkLst>
        </pc:spChg>
      </pc:sldChg>
      <pc:sldChg chg="modSp mod">
        <pc:chgData name="Joseph Lee" userId="1028a127-64f3-4572-86c1-8d35857602a0" providerId="ADAL" clId="{3CA68271-BBDD-0947-BF2D-24A622AD5252}" dt="2023-05-12T09:07:55.656" v="419" actId="20577"/>
        <pc:sldMkLst>
          <pc:docMk/>
          <pc:sldMk cId="776494123" sldId="1304"/>
        </pc:sldMkLst>
        <pc:spChg chg="mod">
          <ac:chgData name="Joseph Lee" userId="1028a127-64f3-4572-86c1-8d35857602a0" providerId="ADAL" clId="{3CA68271-BBDD-0947-BF2D-24A622AD5252}" dt="2023-05-12T08:58:25.635" v="365" actId="20577"/>
          <ac:spMkLst>
            <pc:docMk/>
            <pc:sldMk cId="776494123" sldId="1304"/>
            <ac:spMk id="10" creationId="{F648637D-35A3-C8F5-0886-E52455BC122A}"/>
          </ac:spMkLst>
        </pc:spChg>
        <pc:spChg chg="mod">
          <ac:chgData name="Joseph Lee" userId="1028a127-64f3-4572-86c1-8d35857602a0" providerId="ADAL" clId="{3CA68271-BBDD-0947-BF2D-24A622AD5252}" dt="2023-05-12T08:57:54.845" v="362" actId="20577"/>
          <ac:spMkLst>
            <pc:docMk/>
            <pc:sldMk cId="776494123" sldId="1304"/>
            <ac:spMk id="12" creationId="{954731AF-8AFA-138E-C736-119298DD65AB}"/>
          </ac:spMkLst>
        </pc:spChg>
        <pc:spChg chg="mod">
          <ac:chgData name="Joseph Lee" userId="1028a127-64f3-4572-86c1-8d35857602a0" providerId="ADAL" clId="{3CA68271-BBDD-0947-BF2D-24A622AD5252}" dt="2023-05-12T09:07:02.698" v="390" actId="20577"/>
          <ac:spMkLst>
            <pc:docMk/>
            <pc:sldMk cId="776494123" sldId="1304"/>
            <ac:spMk id="13" creationId="{1A52995B-83B7-E137-DD08-35384B3148D0}"/>
          </ac:spMkLst>
        </pc:spChg>
        <pc:spChg chg="mod">
          <ac:chgData name="Joseph Lee" userId="1028a127-64f3-4572-86c1-8d35857602a0" providerId="ADAL" clId="{3CA68271-BBDD-0947-BF2D-24A622AD5252}" dt="2023-05-12T09:07:55.656" v="419" actId="20577"/>
          <ac:spMkLst>
            <pc:docMk/>
            <pc:sldMk cId="776494123" sldId="1304"/>
            <ac:spMk id="15" creationId="{302545E4-BC91-435C-984C-6E2249B98440}"/>
          </ac:spMkLst>
        </pc:spChg>
      </pc:sldChg>
      <pc:sldChg chg="modSp mod">
        <pc:chgData name="Joseph Lee" userId="1028a127-64f3-4572-86c1-8d35857602a0" providerId="ADAL" clId="{3CA68271-BBDD-0947-BF2D-24A622AD5252}" dt="2023-05-12T08:35:45.689" v="86" actId="20577"/>
        <pc:sldMkLst>
          <pc:docMk/>
          <pc:sldMk cId="1267083119" sldId="1305"/>
        </pc:sldMkLst>
        <pc:spChg chg="mod">
          <ac:chgData name="Joseph Lee" userId="1028a127-64f3-4572-86c1-8d35857602a0" providerId="ADAL" clId="{3CA68271-BBDD-0947-BF2D-24A622AD5252}" dt="2023-05-12T08:35:37.349" v="84"/>
          <ac:spMkLst>
            <pc:docMk/>
            <pc:sldMk cId="1267083119" sldId="1305"/>
            <ac:spMk id="16" creationId="{9819B296-2D39-6A11-6DF5-D6C523D916E1}"/>
          </ac:spMkLst>
        </pc:spChg>
        <pc:spChg chg="mod">
          <ac:chgData name="Joseph Lee" userId="1028a127-64f3-4572-86c1-8d35857602a0" providerId="ADAL" clId="{3CA68271-BBDD-0947-BF2D-24A622AD5252}" dt="2023-05-12T08:35:45.689" v="86" actId="20577"/>
          <ac:spMkLst>
            <pc:docMk/>
            <pc:sldMk cId="1267083119" sldId="1305"/>
            <ac:spMk id="24" creationId="{2AADA7FF-7F96-1A16-A3E7-2AF31F972263}"/>
          </ac:spMkLst>
        </pc:spChg>
        <pc:spChg chg="mod">
          <ac:chgData name="Joseph Lee" userId="1028a127-64f3-4572-86c1-8d35857602a0" providerId="ADAL" clId="{3CA68271-BBDD-0947-BF2D-24A622AD5252}" dt="2023-05-12T08:35:39.389" v="85" actId="20577"/>
          <ac:spMkLst>
            <pc:docMk/>
            <pc:sldMk cId="1267083119" sldId="1305"/>
            <ac:spMk id="27" creationId="{865EA84C-9A30-3411-EA32-95A410BA775C}"/>
          </ac:spMkLst>
        </pc:spChg>
      </pc:sldChg>
      <pc:sldChg chg="modSp mod">
        <pc:chgData name="Joseph Lee" userId="1028a127-64f3-4572-86c1-8d35857602a0" providerId="ADAL" clId="{3CA68271-BBDD-0947-BF2D-24A622AD5252}" dt="2023-05-12T08:36:08.967" v="89" actId="20577"/>
        <pc:sldMkLst>
          <pc:docMk/>
          <pc:sldMk cId="335660422" sldId="1306"/>
        </pc:sldMkLst>
        <pc:spChg chg="mod">
          <ac:chgData name="Joseph Lee" userId="1028a127-64f3-4572-86c1-8d35857602a0" providerId="ADAL" clId="{3CA68271-BBDD-0947-BF2D-24A622AD5252}" dt="2023-05-12T08:36:01.656" v="87"/>
          <ac:spMkLst>
            <pc:docMk/>
            <pc:sldMk cId="335660422" sldId="1306"/>
            <ac:spMk id="92" creationId="{3E149FDC-5A75-BC98-1155-B32E9DEEC7CC}"/>
          </ac:spMkLst>
        </pc:spChg>
        <pc:spChg chg="mod">
          <ac:chgData name="Joseph Lee" userId="1028a127-64f3-4572-86c1-8d35857602a0" providerId="ADAL" clId="{3CA68271-BBDD-0947-BF2D-24A622AD5252}" dt="2023-05-12T08:36:04.805" v="88" actId="20577"/>
          <ac:spMkLst>
            <pc:docMk/>
            <pc:sldMk cId="335660422" sldId="1306"/>
            <ac:spMk id="95" creationId="{8805612D-0385-7C32-CF56-3714262FFAAB}"/>
          </ac:spMkLst>
        </pc:spChg>
        <pc:spChg chg="mod">
          <ac:chgData name="Joseph Lee" userId="1028a127-64f3-4572-86c1-8d35857602a0" providerId="ADAL" clId="{3CA68271-BBDD-0947-BF2D-24A622AD5252}" dt="2023-05-12T08:36:08.967" v="89" actId="20577"/>
          <ac:spMkLst>
            <pc:docMk/>
            <pc:sldMk cId="335660422" sldId="1306"/>
            <ac:spMk id="98" creationId="{D1949001-4015-CD40-5208-D2AA2E5AA1AA}"/>
          </ac:spMkLst>
        </pc:spChg>
      </pc:sldChg>
      <pc:sldChg chg="modSp mod">
        <pc:chgData name="Joseph Lee" userId="1028a127-64f3-4572-86c1-8d35857602a0" providerId="ADAL" clId="{3CA68271-BBDD-0947-BF2D-24A622AD5252}" dt="2023-05-12T08:37:57.722" v="98" actId="20577"/>
        <pc:sldMkLst>
          <pc:docMk/>
          <pc:sldMk cId="2175782412" sldId="1307"/>
        </pc:sldMkLst>
        <pc:spChg chg="mod">
          <ac:chgData name="Joseph Lee" userId="1028a127-64f3-4572-86c1-8d35857602a0" providerId="ADAL" clId="{3CA68271-BBDD-0947-BF2D-24A622AD5252}" dt="2023-05-12T08:37:57.722" v="98" actId="20577"/>
          <ac:spMkLst>
            <pc:docMk/>
            <pc:sldMk cId="2175782412" sldId="1307"/>
            <ac:spMk id="5" creationId="{2C192129-2493-43E4-B9DE-52DEDD623257}"/>
          </ac:spMkLst>
        </pc:spChg>
      </pc:sldChg>
      <pc:sldChg chg="modSp mod">
        <pc:chgData name="Joseph Lee" userId="1028a127-64f3-4572-86c1-8d35857602a0" providerId="ADAL" clId="{3CA68271-BBDD-0947-BF2D-24A622AD5252}" dt="2023-05-12T09:01:26.289" v="372" actId="20577"/>
        <pc:sldMkLst>
          <pc:docMk/>
          <pc:sldMk cId="1985758324" sldId="1314"/>
        </pc:sldMkLst>
        <pc:spChg chg="mod">
          <ac:chgData name="Joseph Lee" userId="1028a127-64f3-4572-86c1-8d35857602a0" providerId="ADAL" clId="{3CA68271-BBDD-0947-BF2D-24A622AD5252}" dt="2023-05-12T09:00:24.333" v="371" actId="20577"/>
          <ac:spMkLst>
            <pc:docMk/>
            <pc:sldMk cId="1985758324" sldId="1314"/>
            <ac:spMk id="11" creationId="{DA6FC52A-40AA-6DDF-07CC-A0747F3B8298}"/>
          </ac:spMkLst>
        </pc:spChg>
        <pc:spChg chg="mod">
          <ac:chgData name="Joseph Lee" userId="1028a127-64f3-4572-86c1-8d35857602a0" providerId="ADAL" clId="{3CA68271-BBDD-0947-BF2D-24A622AD5252}" dt="2023-05-12T09:01:26.289" v="372" actId="20577"/>
          <ac:spMkLst>
            <pc:docMk/>
            <pc:sldMk cId="1985758324" sldId="1314"/>
            <ac:spMk id="13" creationId="{228F1B96-A801-E0C3-A97B-7C3F34DC3FDA}"/>
          </ac:spMkLst>
        </pc:spChg>
      </pc:sldChg>
      <pc:sldChg chg="modSp mod">
        <pc:chgData name="Joseph Lee" userId="1028a127-64f3-4572-86c1-8d35857602a0" providerId="ADAL" clId="{3CA68271-BBDD-0947-BF2D-24A622AD5252}" dt="2023-05-12T08:38:27.643" v="102"/>
        <pc:sldMkLst>
          <pc:docMk/>
          <pc:sldMk cId="2808435089" sldId="1317"/>
        </pc:sldMkLst>
        <pc:spChg chg="mod">
          <ac:chgData name="Joseph Lee" userId="1028a127-64f3-4572-86c1-8d35857602a0" providerId="ADAL" clId="{3CA68271-BBDD-0947-BF2D-24A622AD5252}" dt="2023-05-12T08:38:17.537" v="100"/>
          <ac:spMkLst>
            <pc:docMk/>
            <pc:sldMk cId="2808435089" sldId="1317"/>
            <ac:spMk id="45" creationId="{8EB45C16-C5D6-2CB6-1387-F0CC20D7F6D2}"/>
          </ac:spMkLst>
        </pc:spChg>
        <pc:spChg chg="mod">
          <ac:chgData name="Joseph Lee" userId="1028a127-64f3-4572-86c1-8d35857602a0" providerId="ADAL" clId="{3CA68271-BBDD-0947-BF2D-24A622AD5252}" dt="2023-05-12T08:38:22.942" v="101"/>
          <ac:spMkLst>
            <pc:docMk/>
            <pc:sldMk cId="2808435089" sldId="1317"/>
            <ac:spMk id="47" creationId="{AF4EB550-23C7-3745-0FDC-BCAD378D59A6}"/>
          </ac:spMkLst>
        </pc:spChg>
        <pc:spChg chg="mod">
          <ac:chgData name="Joseph Lee" userId="1028a127-64f3-4572-86c1-8d35857602a0" providerId="ADAL" clId="{3CA68271-BBDD-0947-BF2D-24A622AD5252}" dt="2023-05-12T08:38:27.643" v="102"/>
          <ac:spMkLst>
            <pc:docMk/>
            <pc:sldMk cId="2808435089" sldId="1317"/>
            <ac:spMk id="49" creationId="{40861B20-6BC4-9E51-FB6E-5F1192237ABE}"/>
          </ac:spMkLst>
        </pc:spChg>
        <pc:spChg chg="mod">
          <ac:chgData name="Joseph Lee" userId="1028a127-64f3-4572-86c1-8d35857602a0" providerId="ADAL" clId="{3CA68271-BBDD-0947-BF2D-24A622AD5252}" dt="2023-05-12T08:38:11.368" v="99"/>
          <ac:spMkLst>
            <pc:docMk/>
            <pc:sldMk cId="2808435089" sldId="1317"/>
            <ac:spMk id="61" creationId="{A111B342-E657-33C6-F2FA-E4075EE55EEE}"/>
          </ac:spMkLst>
        </pc:spChg>
      </pc:sldChg>
      <pc:sldChg chg="modSp mod">
        <pc:chgData name="Joseph Lee" userId="1028a127-64f3-4572-86c1-8d35857602a0" providerId="ADAL" clId="{3CA68271-BBDD-0947-BF2D-24A622AD5252}" dt="2023-05-12T08:33:02.390" v="42" actId="20577"/>
        <pc:sldMkLst>
          <pc:docMk/>
          <pc:sldMk cId="2956604009" sldId="1318"/>
        </pc:sldMkLst>
        <pc:spChg chg="mod">
          <ac:chgData name="Joseph Lee" userId="1028a127-64f3-4572-86c1-8d35857602a0" providerId="ADAL" clId="{3CA68271-BBDD-0947-BF2D-24A622AD5252}" dt="2023-05-12T08:30:11.473" v="3" actId="20577"/>
          <ac:spMkLst>
            <pc:docMk/>
            <pc:sldMk cId="2956604009" sldId="1318"/>
            <ac:spMk id="6" creationId="{13551E0B-F4DD-EFB9-040C-9FC0B3ECF0F8}"/>
          </ac:spMkLst>
        </pc:spChg>
        <pc:spChg chg="mod">
          <ac:chgData name="Joseph Lee" userId="1028a127-64f3-4572-86c1-8d35857602a0" providerId="ADAL" clId="{3CA68271-BBDD-0947-BF2D-24A622AD5252}" dt="2023-05-12T08:31:55.626" v="5" actId="20577"/>
          <ac:spMkLst>
            <pc:docMk/>
            <pc:sldMk cId="2956604009" sldId="1318"/>
            <ac:spMk id="12" creationId="{0E0FF715-F8F7-D13C-6E75-02CF04A91272}"/>
          </ac:spMkLst>
        </pc:spChg>
        <pc:spChg chg="mod">
          <ac:chgData name="Joseph Lee" userId="1028a127-64f3-4572-86c1-8d35857602a0" providerId="ADAL" clId="{3CA68271-BBDD-0947-BF2D-24A622AD5252}" dt="2023-05-12T08:33:02.390" v="42" actId="20577"/>
          <ac:spMkLst>
            <pc:docMk/>
            <pc:sldMk cId="2956604009" sldId="1318"/>
            <ac:spMk id="16" creationId="{1A9946FA-FA7E-8FAF-4A0F-A5D8BD7E385D}"/>
          </ac:spMkLst>
        </pc:spChg>
      </pc:sldChg>
      <pc:sldChg chg="modSp mod">
        <pc:chgData name="Joseph Lee" userId="1028a127-64f3-4572-86c1-8d35857602a0" providerId="ADAL" clId="{3CA68271-BBDD-0947-BF2D-24A622AD5252}" dt="2023-05-12T08:34:15.585" v="79" actId="20577"/>
        <pc:sldMkLst>
          <pc:docMk/>
          <pc:sldMk cId="122941263" sldId="1319"/>
        </pc:sldMkLst>
        <pc:spChg chg="mod">
          <ac:chgData name="Joseph Lee" userId="1028a127-64f3-4572-86c1-8d35857602a0" providerId="ADAL" clId="{3CA68271-BBDD-0947-BF2D-24A622AD5252}" dt="2023-05-12T08:34:01.201" v="71" actId="20577"/>
          <ac:spMkLst>
            <pc:docMk/>
            <pc:sldMk cId="122941263" sldId="1319"/>
            <ac:spMk id="22" creationId="{4142FFEE-A56E-2E19-5EBA-AC93639870B0}"/>
          </ac:spMkLst>
        </pc:spChg>
        <pc:spChg chg="mod">
          <ac:chgData name="Joseph Lee" userId="1028a127-64f3-4572-86c1-8d35857602a0" providerId="ADAL" clId="{3CA68271-BBDD-0947-BF2D-24A622AD5252}" dt="2023-05-12T08:34:15.585" v="79" actId="20577"/>
          <ac:spMkLst>
            <pc:docMk/>
            <pc:sldMk cId="122941263" sldId="1319"/>
            <ac:spMk id="23" creationId="{2690C5D2-9CA9-BC12-FC3D-13AEBAF06A76}"/>
          </ac:spMkLst>
        </pc:spChg>
      </pc:sldChg>
      <pc:sldChg chg="modSp mod">
        <pc:chgData name="Joseph Lee" userId="1028a127-64f3-4572-86c1-8d35857602a0" providerId="ADAL" clId="{3CA68271-BBDD-0947-BF2D-24A622AD5252}" dt="2023-05-12T08:35:28.089" v="83" actId="20577"/>
        <pc:sldMkLst>
          <pc:docMk/>
          <pc:sldMk cId="2665611147" sldId="1320"/>
        </pc:sldMkLst>
        <pc:spChg chg="mod">
          <ac:chgData name="Joseph Lee" userId="1028a127-64f3-4572-86c1-8d35857602a0" providerId="ADAL" clId="{3CA68271-BBDD-0947-BF2D-24A622AD5252}" dt="2023-05-12T08:35:28.089" v="83" actId="20577"/>
          <ac:spMkLst>
            <pc:docMk/>
            <pc:sldMk cId="2665611147" sldId="1320"/>
            <ac:spMk id="15" creationId="{2C056443-B7A0-3E91-06A6-859FF026353F}"/>
          </ac:spMkLst>
        </pc:spChg>
      </pc:sldChg>
      <pc:sldChg chg="modSp mod">
        <pc:chgData name="Joseph Lee" userId="1028a127-64f3-4572-86c1-8d35857602a0" providerId="ADAL" clId="{3CA68271-BBDD-0947-BF2D-24A622AD5252}" dt="2023-05-12T08:46:19.915" v="158"/>
        <pc:sldMkLst>
          <pc:docMk/>
          <pc:sldMk cId="1915822114" sldId="1321"/>
        </pc:sldMkLst>
        <pc:spChg chg="mod">
          <ac:chgData name="Joseph Lee" userId="1028a127-64f3-4572-86c1-8d35857602a0" providerId="ADAL" clId="{3CA68271-BBDD-0947-BF2D-24A622AD5252}" dt="2023-05-12T08:46:13.779" v="157"/>
          <ac:spMkLst>
            <pc:docMk/>
            <pc:sldMk cId="1915822114" sldId="1321"/>
            <ac:spMk id="7" creationId="{8DF61CE6-6098-97D3-1FC5-855D8E17587D}"/>
          </ac:spMkLst>
        </pc:spChg>
        <pc:spChg chg="mod">
          <ac:chgData name="Joseph Lee" userId="1028a127-64f3-4572-86c1-8d35857602a0" providerId="ADAL" clId="{3CA68271-BBDD-0947-BF2D-24A622AD5252}" dt="2023-05-12T08:46:19.915" v="158"/>
          <ac:spMkLst>
            <pc:docMk/>
            <pc:sldMk cId="1915822114" sldId="1321"/>
            <ac:spMk id="8" creationId="{E290D2A8-22AD-63BC-10C4-8FE8C75584B6}"/>
          </ac:spMkLst>
        </pc:spChg>
      </pc:sldChg>
      <pc:sldChg chg="modSp mod">
        <pc:chgData name="Joseph Lee" userId="1028a127-64f3-4572-86c1-8d35857602a0" providerId="ADAL" clId="{3CA68271-BBDD-0947-BF2D-24A622AD5252}" dt="2023-05-12T08:46:59.215" v="164"/>
        <pc:sldMkLst>
          <pc:docMk/>
          <pc:sldMk cId="3144055617" sldId="1322"/>
        </pc:sldMkLst>
        <pc:spChg chg="mod">
          <ac:chgData name="Joseph Lee" userId="1028a127-64f3-4572-86c1-8d35857602a0" providerId="ADAL" clId="{3CA68271-BBDD-0947-BF2D-24A622AD5252}" dt="2023-05-12T08:46:48.804" v="163"/>
          <ac:spMkLst>
            <pc:docMk/>
            <pc:sldMk cId="3144055617" sldId="1322"/>
            <ac:spMk id="6" creationId="{77678AB3-21CA-E25D-7D0B-8B82DA428A58}"/>
          </ac:spMkLst>
        </pc:spChg>
        <pc:spChg chg="mod">
          <ac:chgData name="Joseph Lee" userId="1028a127-64f3-4572-86c1-8d35857602a0" providerId="ADAL" clId="{3CA68271-BBDD-0947-BF2D-24A622AD5252}" dt="2023-05-12T08:46:59.215" v="164"/>
          <ac:spMkLst>
            <pc:docMk/>
            <pc:sldMk cId="3144055617" sldId="1322"/>
            <ac:spMk id="7" creationId="{260F4F28-F1A6-E939-C157-C7D77F543256}"/>
          </ac:spMkLst>
        </pc:spChg>
      </pc:sldChg>
      <pc:sldChg chg="modSp mod">
        <pc:chgData name="Joseph Lee" userId="1028a127-64f3-4572-86c1-8d35857602a0" providerId="ADAL" clId="{3CA68271-BBDD-0947-BF2D-24A622AD5252}" dt="2023-05-12T08:47:37.867" v="174"/>
        <pc:sldMkLst>
          <pc:docMk/>
          <pc:sldMk cId="3773540813" sldId="2206"/>
        </pc:sldMkLst>
        <pc:spChg chg="mod">
          <ac:chgData name="Joseph Lee" userId="1028a127-64f3-4572-86c1-8d35857602a0" providerId="ADAL" clId="{3CA68271-BBDD-0947-BF2D-24A622AD5252}" dt="2023-05-12T08:47:37.667" v="173"/>
          <ac:spMkLst>
            <pc:docMk/>
            <pc:sldMk cId="3773540813" sldId="2206"/>
            <ac:spMk id="6" creationId="{C7310BA4-C984-36E2-98A0-63B9F1802CEA}"/>
          </ac:spMkLst>
        </pc:spChg>
        <pc:spChg chg="mod">
          <ac:chgData name="Joseph Lee" userId="1028a127-64f3-4572-86c1-8d35857602a0" providerId="ADAL" clId="{3CA68271-BBDD-0947-BF2D-24A622AD5252}" dt="2023-05-12T08:47:37.867" v="174"/>
          <ac:spMkLst>
            <pc:docMk/>
            <pc:sldMk cId="3773540813" sldId="2206"/>
            <ac:spMk id="7" creationId="{B18672C7-135B-BF02-FC78-7DA894497A5F}"/>
          </ac:spMkLst>
        </pc:spChg>
      </pc:sldChg>
      <pc:sldChg chg="modSp mod">
        <pc:chgData name="Joseph Lee" userId="1028a127-64f3-4572-86c1-8d35857602a0" providerId="ADAL" clId="{3CA68271-BBDD-0947-BF2D-24A622AD5252}" dt="2023-05-12T08:49:50.437" v="188"/>
        <pc:sldMkLst>
          <pc:docMk/>
          <pc:sldMk cId="4011199456" sldId="2225"/>
        </pc:sldMkLst>
        <pc:spChg chg="mod">
          <ac:chgData name="Joseph Lee" userId="1028a127-64f3-4572-86c1-8d35857602a0" providerId="ADAL" clId="{3CA68271-BBDD-0947-BF2D-24A622AD5252}" dt="2023-05-12T08:49:46.520" v="187"/>
          <ac:spMkLst>
            <pc:docMk/>
            <pc:sldMk cId="4011199456" sldId="2225"/>
            <ac:spMk id="6" creationId="{C7310BA4-C984-36E2-98A0-63B9F1802CEA}"/>
          </ac:spMkLst>
        </pc:spChg>
        <pc:spChg chg="mod">
          <ac:chgData name="Joseph Lee" userId="1028a127-64f3-4572-86c1-8d35857602a0" providerId="ADAL" clId="{3CA68271-BBDD-0947-BF2D-24A622AD5252}" dt="2023-05-12T08:49:50.437" v="188"/>
          <ac:spMkLst>
            <pc:docMk/>
            <pc:sldMk cId="4011199456" sldId="2225"/>
            <ac:spMk id="7" creationId="{B18672C7-135B-BF02-FC78-7DA894497A5F}"/>
          </ac:spMkLst>
        </pc:spChg>
      </pc:sldChg>
      <pc:sldChg chg="modSp mod">
        <pc:chgData name="Joseph Lee" userId="1028a127-64f3-4572-86c1-8d35857602a0" providerId="ADAL" clId="{3CA68271-BBDD-0947-BF2D-24A622AD5252}" dt="2023-05-12T08:48:31.984" v="180"/>
        <pc:sldMkLst>
          <pc:docMk/>
          <pc:sldMk cId="4233792435" sldId="2226"/>
        </pc:sldMkLst>
        <pc:spChg chg="mod">
          <ac:chgData name="Joseph Lee" userId="1028a127-64f3-4572-86c1-8d35857602a0" providerId="ADAL" clId="{3CA68271-BBDD-0947-BF2D-24A622AD5252}" dt="2023-05-12T08:48:27.326" v="179"/>
          <ac:spMkLst>
            <pc:docMk/>
            <pc:sldMk cId="4233792435" sldId="2226"/>
            <ac:spMk id="6" creationId="{C7310BA4-C984-36E2-98A0-63B9F1802CEA}"/>
          </ac:spMkLst>
        </pc:spChg>
        <pc:spChg chg="mod">
          <ac:chgData name="Joseph Lee" userId="1028a127-64f3-4572-86c1-8d35857602a0" providerId="ADAL" clId="{3CA68271-BBDD-0947-BF2D-24A622AD5252}" dt="2023-05-12T08:48:31.984" v="180"/>
          <ac:spMkLst>
            <pc:docMk/>
            <pc:sldMk cId="4233792435" sldId="2226"/>
            <ac:spMk id="7" creationId="{B18672C7-135B-BF02-FC78-7DA894497A5F}"/>
          </ac:spMkLst>
        </pc:spChg>
      </pc:sldChg>
      <pc:sldChg chg="modSp mod">
        <pc:chgData name="Joseph Lee" userId="1028a127-64f3-4572-86c1-8d35857602a0" providerId="ADAL" clId="{3CA68271-BBDD-0947-BF2D-24A622AD5252}" dt="2023-05-12T08:39:20.800" v="110"/>
        <pc:sldMkLst>
          <pc:docMk/>
          <pc:sldMk cId="1079824808" sldId="2235"/>
        </pc:sldMkLst>
        <pc:spChg chg="mod">
          <ac:chgData name="Joseph Lee" userId="1028a127-64f3-4572-86c1-8d35857602a0" providerId="ADAL" clId="{3CA68271-BBDD-0947-BF2D-24A622AD5252}" dt="2023-05-12T08:38:42.028" v="103"/>
          <ac:spMkLst>
            <pc:docMk/>
            <pc:sldMk cId="1079824808" sldId="2235"/>
            <ac:spMk id="38" creationId="{AA4885F4-EE45-D153-3A24-AF4C8CD614B0}"/>
          </ac:spMkLst>
        </pc:spChg>
        <pc:spChg chg="mod">
          <ac:chgData name="Joseph Lee" userId="1028a127-64f3-4572-86c1-8d35857602a0" providerId="ADAL" clId="{3CA68271-BBDD-0947-BF2D-24A622AD5252}" dt="2023-05-12T08:38:47.886" v="104"/>
          <ac:spMkLst>
            <pc:docMk/>
            <pc:sldMk cId="1079824808" sldId="2235"/>
            <ac:spMk id="39" creationId="{C5BCA1F5-4F07-8B2A-682D-7C88370290AB}"/>
          </ac:spMkLst>
        </pc:spChg>
        <pc:spChg chg="mod">
          <ac:chgData name="Joseph Lee" userId="1028a127-64f3-4572-86c1-8d35857602a0" providerId="ADAL" clId="{3CA68271-BBDD-0947-BF2D-24A622AD5252}" dt="2023-05-12T08:39:09.276" v="107" actId="1076"/>
          <ac:spMkLst>
            <pc:docMk/>
            <pc:sldMk cId="1079824808" sldId="2235"/>
            <ac:spMk id="41" creationId="{13E7A00F-DDD9-D785-832F-73478A019DE2}"/>
          </ac:spMkLst>
        </pc:spChg>
        <pc:spChg chg="mod">
          <ac:chgData name="Joseph Lee" userId="1028a127-64f3-4572-86c1-8d35857602a0" providerId="ADAL" clId="{3CA68271-BBDD-0947-BF2D-24A622AD5252}" dt="2023-05-12T08:39:13.205" v="108"/>
          <ac:spMkLst>
            <pc:docMk/>
            <pc:sldMk cId="1079824808" sldId="2235"/>
            <ac:spMk id="43" creationId="{FD660BBC-C331-BD92-00B3-B87E20C7598D}"/>
          </ac:spMkLst>
        </pc:spChg>
        <pc:spChg chg="mod">
          <ac:chgData name="Joseph Lee" userId="1028a127-64f3-4572-86c1-8d35857602a0" providerId="ADAL" clId="{3CA68271-BBDD-0947-BF2D-24A622AD5252}" dt="2023-05-12T08:39:20.800" v="110"/>
          <ac:spMkLst>
            <pc:docMk/>
            <pc:sldMk cId="1079824808" sldId="2235"/>
            <ac:spMk id="44" creationId="{973E2600-9618-B405-5641-5735443F17B0}"/>
          </ac:spMkLst>
        </pc:spChg>
        <pc:spChg chg="mod">
          <ac:chgData name="Joseph Lee" userId="1028a127-64f3-4572-86c1-8d35857602a0" providerId="ADAL" clId="{3CA68271-BBDD-0947-BF2D-24A622AD5252}" dt="2023-05-12T08:39:16.749" v="109"/>
          <ac:spMkLst>
            <pc:docMk/>
            <pc:sldMk cId="1079824808" sldId="2235"/>
            <ac:spMk id="45" creationId="{48DB84C0-55C5-F6B0-B39A-AA94A3EAA853}"/>
          </ac:spMkLst>
        </pc:spChg>
      </pc:sldChg>
      <pc:sldChg chg="modSp mod">
        <pc:chgData name="Joseph Lee" userId="1028a127-64f3-4572-86c1-8d35857602a0" providerId="ADAL" clId="{3CA68271-BBDD-0947-BF2D-24A622AD5252}" dt="2023-05-12T08:45:01.278" v="150"/>
        <pc:sldMkLst>
          <pc:docMk/>
          <pc:sldMk cId="4236692418" sldId="2236"/>
        </pc:sldMkLst>
        <pc:spChg chg="mod">
          <ac:chgData name="Joseph Lee" userId="1028a127-64f3-4572-86c1-8d35857602a0" providerId="ADAL" clId="{3CA68271-BBDD-0947-BF2D-24A622AD5252}" dt="2023-05-12T08:44:44.370" v="147" actId="14100"/>
          <ac:spMkLst>
            <pc:docMk/>
            <pc:sldMk cId="4236692418" sldId="2236"/>
            <ac:spMk id="5" creationId="{3AD582FB-307C-314C-812D-F7AACB34B463}"/>
          </ac:spMkLst>
        </pc:spChg>
        <pc:spChg chg="mod">
          <ac:chgData name="Joseph Lee" userId="1028a127-64f3-4572-86c1-8d35857602a0" providerId="ADAL" clId="{3CA68271-BBDD-0947-BF2D-24A622AD5252}" dt="2023-05-12T08:44:50.497" v="148"/>
          <ac:spMkLst>
            <pc:docMk/>
            <pc:sldMk cId="4236692418" sldId="2236"/>
            <ac:spMk id="11" creationId="{F0C92B61-A948-1563-AF4D-9D77D5193E28}"/>
          </ac:spMkLst>
        </pc:spChg>
        <pc:spChg chg="mod">
          <ac:chgData name="Joseph Lee" userId="1028a127-64f3-4572-86c1-8d35857602a0" providerId="ADAL" clId="{3CA68271-BBDD-0947-BF2D-24A622AD5252}" dt="2023-05-12T08:44:54.981" v="149"/>
          <ac:spMkLst>
            <pc:docMk/>
            <pc:sldMk cId="4236692418" sldId="2236"/>
            <ac:spMk id="12" creationId="{DEBB9A17-0C26-07A0-E0A0-2979B2D6658D}"/>
          </ac:spMkLst>
        </pc:spChg>
        <pc:spChg chg="mod">
          <ac:chgData name="Joseph Lee" userId="1028a127-64f3-4572-86c1-8d35857602a0" providerId="ADAL" clId="{3CA68271-BBDD-0947-BF2D-24A622AD5252}" dt="2023-05-12T08:45:01.278" v="150"/>
          <ac:spMkLst>
            <pc:docMk/>
            <pc:sldMk cId="4236692418" sldId="2236"/>
            <ac:spMk id="13" creationId="{ED9CCBF4-B624-BBC4-1053-EDFD59122F91}"/>
          </ac:spMkLst>
        </pc:spChg>
      </pc:sldChg>
      <pc:sldChg chg="modSp mod">
        <pc:chgData name="Joseph Lee" userId="1028a127-64f3-4572-86c1-8d35857602a0" providerId="ADAL" clId="{3CA68271-BBDD-0947-BF2D-24A622AD5252}" dt="2023-05-12T09:32:50.636" v="503" actId="313"/>
        <pc:sldMkLst>
          <pc:docMk/>
          <pc:sldMk cId="2577126778" sldId="2237"/>
        </pc:sldMkLst>
        <pc:spChg chg="mod">
          <ac:chgData name="Joseph Lee" userId="1028a127-64f3-4572-86c1-8d35857602a0" providerId="ADAL" clId="{3CA68271-BBDD-0947-BF2D-24A622AD5252}" dt="2023-05-12T08:45:34.316" v="153"/>
          <ac:spMkLst>
            <pc:docMk/>
            <pc:sldMk cId="2577126778" sldId="2237"/>
            <ac:spMk id="4" creationId="{A94E5DC3-A910-A68A-7464-8D3592DB5357}"/>
          </ac:spMkLst>
        </pc:spChg>
        <pc:spChg chg="mod">
          <ac:chgData name="Joseph Lee" userId="1028a127-64f3-4572-86c1-8d35857602a0" providerId="ADAL" clId="{3CA68271-BBDD-0947-BF2D-24A622AD5252}" dt="2023-05-12T09:32:50.636" v="503" actId="313"/>
          <ac:spMkLst>
            <pc:docMk/>
            <pc:sldMk cId="2577126778" sldId="2237"/>
            <ac:spMk id="6" creationId="{E6705F77-235D-14CE-6A2F-6F46CF144D65}"/>
          </ac:spMkLst>
        </pc:spChg>
        <pc:spChg chg="mod">
          <ac:chgData name="Joseph Lee" userId="1028a127-64f3-4572-86c1-8d35857602a0" providerId="ADAL" clId="{3CA68271-BBDD-0947-BF2D-24A622AD5252}" dt="2023-05-12T08:45:49.463" v="154"/>
          <ac:spMkLst>
            <pc:docMk/>
            <pc:sldMk cId="2577126778" sldId="2237"/>
            <ac:spMk id="8" creationId="{A188EBDE-0E0F-48EF-9FFA-3A0473C80283}"/>
          </ac:spMkLst>
        </pc:spChg>
        <pc:spChg chg="mod">
          <ac:chgData name="Joseph Lee" userId="1028a127-64f3-4572-86c1-8d35857602a0" providerId="ADAL" clId="{3CA68271-BBDD-0947-BF2D-24A622AD5252}" dt="2023-05-12T08:45:54.326" v="155"/>
          <ac:spMkLst>
            <pc:docMk/>
            <pc:sldMk cId="2577126778" sldId="2237"/>
            <ac:spMk id="9" creationId="{5DF5F034-3E99-0857-F253-926458768C40}"/>
          </ac:spMkLst>
        </pc:spChg>
        <pc:spChg chg="mod">
          <ac:chgData name="Joseph Lee" userId="1028a127-64f3-4572-86c1-8d35857602a0" providerId="ADAL" clId="{3CA68271-BBDD-0947-BF2D-24A622AD5252}" dt="2023-05-12T08:45:58.885" v="156"/>
          <ac:spMkLst>
            <pc:docMk/>
            <pc:sldMk cId="2577126778" sldId="2237"/>
            <ac:spMk id="10" creationId="{AB165A22-A87D-FE03-D5D9-53C7B4A7B730}"/>
          </ac:spMkLst>
        </pc:spChg>
      </pc:sldChg>
      <pc:sldChg chg="modSp mod">
        <pc:chgData name="Joseph Lee" userId="1028a127-64f3-4572-86c1-8d35857602a0" providerId="ADAL" clId="{3CA68271-BBDD-0947-BF2D-24A622AD5252}" dt="2023-05-12T08:46:40.237" v="162"/>
        <pc:sldMkLst>
          <pc:docMk/>
          <pc:sldMk cId="1983276089" sldId="2238"/>
        </pc:sldMkLst>
        <pc:spChg chg="mod">
          <ac:chgData name="Joseph Lee" userId="1028a127-64f3-4572-86c1-8d35857602a0" providerId="ADAL" clId="{3CA68271-BBDD-0947-BF2D-24A622AD5252}" dt="2023-05-12T08:46:26.285" v="159"/>
          <ac:spMkLst>
            <pc:docMk/>
            <pc:sldMk cId="1983276089" sldId="2238"/>
            <ac:spMk id="6" creationId="{B1CCC83E-8A60-6F46-06F6-222622E83D3C}"/>
          </ac:spMkLst>
        </pc:spChg>
        <pc:spChg chg="mod">
          <ac:chgData name="Joseph Lee" userId="1028a127-64f3-4572-86c1-8d35857602a0" providerId="ADAL" clId="{3CA68271-BBDD-0947-BF2D-24A622AD5252}" dt="2023-05-12T08:46:30.408" v="160"/>
          <ac:spMkLst>
            <pc:docMk/>
            <pc:sldMk cId="1983276089" sldId="2238"/>
            <ac:spMk id="8" creationId="{4FA537E9-B2E9-30B5-4275-1E825AB1CDE5}"/>
          </ac:spMkLst>
        </pc:spChg>
        <pc:spChg chg="mod">
          <ac:chgData name="Joseph Lee" userId="1028a127-64f3-4572-86c1-8d35857602a0" providerId="ADAL" clId="{3CA68271-BBDD-0947-BF2D-24A622AD5252}" dt="2023-05-12T08:46:35.097" v="161"/>
          <ac:spMkLst>
            <pc:docMk/>
            <pc:sldMk cId="1983276089" sldId="2238"/>
            <ac:spMk id="9" creationId="{1371D6F0-7D47-2624-B0A2-851C19978810}"/>
          </ac:spMkLst>
        </pc:spChg>
        <pc:spChg chg="mod">
          <ac:chgData name="Joseph Lee" userId="1028a127-64f3-4572-86c1-8d35857602a0" providerId="ADAL" clId="{3CA68271-BBDD-0947-BF2D-24A622AD5252}" dt="2023-05-12T08:46:40.237" v="162"/>
          <ac:spMkLst>
            <pc:docMk/>
            <pc:sldMk cId="1983276089" sldId="2238"/>
            <ac:spMk id="10" creationId="{A6058EBD-00E5-F6CE-ADCA-FACDBE3A4D39}"/>
          </ac:spMkLst>
        </pc:spChg>
      </pc:sldChg>
      <pc:sldChg chg="modSp mod">
        <pc:chgData name="Joseph Lee" userId="1028a127-64f3-4572-86c1-8d35857602a0" providerId="ADAL" clId="{3CA68271-BBDD-0947-BF2D-24A622AD5252}" dt="2023-05-12T08:47:21.019" v="168"/>
        <pc:sldMkLst>
          <pc:docMk/>
          <pc:sldMk cId="3813903680" sldId="2239"/>
        </pc:sldMkLst>
        <pc:spChg chg="mod">
          <ac:chgData name="Joseph Lee" userId="1028a127-64f3-4572-86c1-8d35857602a0" providerId="ADAL" clId="{3CA68271-BBDD-0947-BF2D-24A622AD5252}" dt="2023-05-12T08:47:09.298" v="165"/>
          <ac:spMkLst>
            <pc:docMk/>
            <pc:sldMk cId="3813903680" sldId="2239"/>
            <ac:spMk id="6" creationId="{FDE0B60D-3765-05F7-EC87-CF0C201C7EF9}"/>
          </ac:spMkLst>
        </pc:spChg>
        <pc:spChg chg="mod">
          <ac:chgData name="Joseph Lee" userId="1028a127-64f3-4572-86c1-8d35857602a0" providerId="ADAL" clId="{3CA68271-BBDD-0947-BF2D-24A622AD5252}" dt="2023-05-12T08:47:13.421" v="166"/>
          <ac:spMkLst>
            <pc:docMk/>
            <pc:sldMk cId="3813903680" sldId="2239"/>
            <ac:spMk id="8" creationId="{B8ABF024-018E-5CE3-19AA-C3DF90FC4AF6}"/>
          </ac:spMkLst>
        </pc:spChg>
        <pc:spChg chg="mod">
          <ac:chgData name="Joseph Lee" userId="1028a127-64f3-4572-86c1-8d35857602a0" providerId="ADAL" clId="{3CA68271-BBDD-0947-BF2D-24A622AD5252}" dt="2023-05-12T08:47:17.222" v="167"/>
          <ac:spMkLst>
            <pc:docMk/>
            <pc:sldMk cId="3813903680" sldId="2239"/>
            <ac:spMk id="9" creationId="{A4176105-40BE-FB04-D986-DFE652889BE5}"/>
          </ac:spMkLst>
        </pc:spChg>
        <pc:spChg chg="mod">
          <ac:chgData name="Joseph Lee" userId="1028a127-64f3-4572-86c1-8d35857602a0" providerId="ADAL" clId="{3CA68271-BBDD-0947-BF2D-24A622AD5252}" dt="2023-05-12T08:47:21.019" v="168"/>
          <ac:spMkLst>
            <pc:docMk/>
            <pc:sldMk cId="3813903680" sldId="2239"/>
            <ac:spMk id="10" creationId="{C31164FF-E63E-CCC7-8D3F-94AF65F38516}"/>
          </ac:spMkLst>
        </pc:spChg>
      </pc:sldChg>
      <pc:sldChg chg="modSp mod">
        <pc:chgData name="Joseph Lee" userId="1028a127-64f3-4572-86c1-8d35857602a0" providerId="ADAL" clId="{3CA68271-BBDD-0947-BF2D-24A622AD5252}" dt="2023-05-12T08:48:01.591" v="178"/>
        <pc:sldMkLst>
          <pc:docMk/>
          <pc:sldMk cId="2350526878" sldId="2240"/>
        </pc:sldMkLst>
        <pc:spChg chg="mod">
          <ac:chgData name="Joseph Lee" userId="1028a127-64f3-4572-86c1-8d35857602a0" providerId="ADAL" clId="{3CA68271-BBDD-0947-BF2D-24A622AD5252}" dt="2023-05-12T08:47:44.827" v="175"/>
          <ac:spMkLst>
            <pc:docMk/>
            <pc:sldMk cId="2350526878" sldId="2240"/>
            <ac:spMk id="6" creationId="{07CE7693-9C9C-E5C4-78CC-7DB33D82F9D9}"/>
          </ac:spMkLst>
        </pc:spChg>
        <pc:spChg chg="mod">
          <ac:chgData name="Joseph Lee" userId="1028a127-64f3-4572-86c1-8d35857602a0" providerId="ADAL" clId="{3CA68271-BBDD-0947-BF2D-24A622AD5252}" dt="2023-05-12T08:47:49.406" v="176"/>
          <ac:spMkLst>
            <pc:docMk/>
            <pc:sldMk cId="2350526878" sldId="2240"/>
            <ac:spMk id="8" creationId="{FE19EE1E-2087-3DAB-A384-1ABA633D499D}"/>
          </ac:spMkLst>
        </pc:spChg>
        <pc:spChg chg="mod">
          <ac:chgData name="Joseph Lee" userId="1028a127-64f3-4572-86c1-8d35857602a0" providerId="ADAL" clId="{3CA68271-BBDD-0947-BF2D-24A622AD5252}" dt="2023-05-12T08:47:57.661" v="177"/>
          <ac:spMkLst>
            <pc:docMk/>
            <pc:sldMk cId="2350526878" sldId="2240"/>
            <ac:spMk id="9" creationId="{FDF5EE62-5E47-D69F-F02A-BA27661E66C3}"/>
          </ac:spMkLst>
        </pc:spChg>
        <pc:spChg chg="mod">
          <ac:chgData name="Joseph Lee" userId="1028a127-64f3-4572-86c1-8d35857602a0" providerId="ADAL" clId="{3CA68271-BBDD-0947-BF2D-24A622AD5252}" dt="2023-05-12T08:48:01.591" v="178"/>
          <ac:spMkLst>
            <pc:docMk/>
            <pc:sldMk cId="2350526878" sldId="2240"/>
            <ac:spMk id="10" creationId="{61779814-25E7-37C8-BCA5-96A6EB0A8DF8}"/>
          </ac:spMkLst>
        </pc:spChg>
      </pc:sldChg>
      <pc:sldChg chg="modSp mod">
        <pc:chgData name="Joseph Lee" userId="1028a127-64f3-4572-86c1-8d35857602a0" providerId="ADAL" clId="{3CA68271-BBDD-0947-BF2D-24A622AD5252}" dt="2023-05-12T08:49:28.470" v="186"/>
        <pc:sldMkLst>
          <pc:docMk/>
          <pc:sldMk cId="2752167146" sldId="2241"/>
        </pc:sldMkLst>
        <pc:spChg chg="mod">
          <ac:chgData name="Joseph Lee" userId="1028a127-64f3-4572-86c1-8d35857602a0" providerId="ADAL" clId="{3CA68271-BBDD-0947-BF2D-24A622AD5252}" dt="2023-05-12T08:48:41.304" v="182" actId="14100"/>
          <ac:spMkLst>
            <pc:docMk/>
            <pc:sldMk cId="2752167146" sldId="2241"/>
            <ac:spMk id="6" creationId="{5B5F1A7A-99DD-E5F7-4436-ECD559EDC1C7}"/>
          </ac:spMkLst>
        </pc:spChg>
        <pc:spChg chg="mod">
          <ac:chgData name="Joseph Lee" userId="1028a127-64f3-4572-86c1-8d35857602a0" providerId="ADAL" clId="{3CA68271-BBDD-0947-BF2D-24A622AD5252}" dt="2023-05-12T08:49:18.495" v="184"/>
          <ac:spMkLst>
            <pc:docMk/>
            <pc:sldMk cId="2752167146" sldId="2241"/>
            <ac:spMk id="8" creationId="{6682C6EE-D13E-42E0-28D3-CCA6524ECD06}"/>
          </ac:spMkLst>
        </pc:spChg>
        <pc:spChg chg="mod">
          <ac:chgData name="Joseph Lee" userId="1028a127-64f3-4572-86c1-8d35857602a0" providerId="ADAL" clId="{3CA68271-BBDD-0947-BF2D-24A622AD5252}" dt="2023-05-12T08:49:24.050" v="185"/>
          <ac:spMkLst>
            <pc:docMk/>
            <pc:sldMk cId="2752167146" sldId="2241"/>
            <ac:spMk id="9" creationId="{2717AF56-6C35-CFDB-53BB-4892DB084297}"/>
          </ac:spMkLst>
        </pc:spChg>
        <pc:spChg chg="mod">
          <ac:chgData name="Joseph Lee" userId="1028a127-64f3-4572-86c1-8d35857602a0" providerId="ADAL" clId="{3CA68271-BBDD-0947-BF2D-24A622AD5252}" dt="2023-05-12T08:49:28.470" v="186"/>
          <ac:spMkLst>
            <pc:docMk/>
            <pc:sldMk cId="2752167146" sldId="2241"/>
            <ac:spMk id="10" creationId="{C33F01AD-DCFC-1ABA-2206-CB2723D9634F}"/>
          </ac:spMkLst>
        </pc:spChg>
      </pc:sldChg>
      <pc:sldChg chg="modSp mod">
        <pc:chgData name="Joseph Lee" userId="1028a127-64f3-4572-86c1-8d35857602a0" providerId="ADAL" clId="{3CA68271-BBDD-0947-BF2D-24A622AD5252}" dt="2023-05-12T09:09:37.847" v="422" actId="20577"/>
        <pc:sldMkLst>
          <pc:docMk/>
          <pc:sldMk cId="439931808" sldId="2242"/>
        </pc:sldMkLst>
        <pc:spChg chg="mod">
          <ac:chgData name="Joseph Lee" userId="1028a127-64f3-4572-86c1-8d35857602a0" providerId="ADAL" clId="{3CA68271-BBDD-0947-BF2D-24A622AD5252}" dt="2023-05-12T09:09:37.847" v="422" actId="20577"/>
          <ac:spMkLst>
            <pc:docMk/>
            <pc:sldMk cId="439931808" sldId="2242"/>
            <ac:spMk id="59" creationId="{00000000-0000-0000-0000-000000000000}"/>
          </ac:spMkLst>
        </pc:spChg>
      </pc:sldChg>
      <pc:sldChg chg="modSp mod">
        <pc:chgData name="Joseph Lee" userId="1028a127-64f3-4572-86c1-8d35857602a0" providerId="ADAL" clId="{3CA68271-BBDD-0947-BF2D-24A622AD5252}" dt="2023-05-12T09:10:02.332" v="427" actId="20577"/>
        <pc:sldMkLst>
          <pc:docMk/>
          <pc:sldMk cId="1801825637" sldId="2243"/>
        </pc:sldMkLst>
        <pc:spChg chg="mod">
          <ac:chgData name="Joseph Lee" userId="1028a127-64f3-4572-86c1-8d35857602a0" providerId="ADAL" clId="{3CA68271-BBDD-0947-BF2D-24A622AD5252}" dt="2023-05-12T09:10:02.332" v="427" actId="20577"/>
          <ac:spMkLst>
            <pc:docMk/>
            <pc:sldMk cId="1801825637" sldId="2243"/>
            <ac:spMk id="8" creationId="{44D34B09-D2EF-705E-7376-06E5AE2C82EA}"/>
          </ac:spMkLst>
        </pc:spChg>
      </pc:sldChg>
      <pc:sldChg chg="modSp mod">
        <pc:chgData name="Joseph Lee" userId="1028a127-64f3-4572-86c1-8d35857602a0" providerId="ADAL" clId="{3CA68271-BBDD-0947-BF2D-24A622AD5252}" dt="2023-05-12T09:10:12.504" v="429" actId="20577"/>
        <pc:sldMkLst>
          <pc:docMk/>
          <pc:sldMk cId="3285736786" sldId="2244"/>
        </pc:sldMkLst>
        <pc:spChg chg="mod">
          <ac:chgData name="Joseph Lee" userId="1028a127-64f3-4572-86c1-8d35857602a0" providerId="ADAL" clId="{3CA68271-BBDD-0947-BF2D-24A622AD5252}" dt="2023-05-12T09:10:12.504" v="429" actId="20577"/>
          <ac:spMkLst>
            <pc:docMk/>
            <pc:sldMk cId="3285736786" sldId="2244"/>
            <ac:spMk id="49" creationId="{89BD6ECD-7416-7148-8822-33788E1BFC19}"/>
          </ac:spMkLst>
        </pc:spChg>
      </pc:sldChg>
      <pc:sldChg chg="modSp mod">
        <pc:chgData name="Joseph Lee" userId="1028a127-64f3-4572-86c1-8d35857602a0" providerId="ADAL" clId="{3CA68271-BBDD-0947-BF2D-24A622AD5252}" dt="2023-05-12T09:10:41.804" v="435" actId="20577"/>
        <pc:sldMkLst>
          <pc:docMk/>
          <pc:sldMk cId="786819955" sldId="2245"/>
        </pc:sldMkLst>
        <pc:spChg chg="mod">
          <ac:chgData name="Joseph Lee" userId="1028a127-64f3-4572-86c1-8d35857602a0" providerId="ADAL" clId="{3CA68271-BBDD-0947-BF2D-24A622AD5252}" dt="2023-05-12T09:10:31.974" v="433" actId="20577"/>
          <ac:spMkLst>
            <pc:docMk/>
            <pc:sldMk cId="786819955" sldId="2245"/>
            <ac:spMk id="6" creationId="{13551E0B-F4DD-EFB9-040C-9FC0B3ECF0F8}"/>
          </ac:spMkLst>
        </pc:spChg>
        <pc:spChg chg="mod">
          <ac:chgData name="Joseph Lee" userId="1028a127-64f3-4572-86c1-8d35857602a0" providerId="ADAL" clId="{3CA68271-BBDD-0947-BF2D-24A622AD5252}" dt="2023-05-12T09:10:41.804" v="435" actId="20577"/>
          <ac:spMkLst>
            <pc:docMk/>
            <pc:sldMk cId="786819955" sldId="2245"/>
            <ac:spMk id="12" creationId="{0E0FF715-F8F7-D13C-6E75-02CF04A91272}"/>
          </ac:spMkLst>
        </pc:spChg>
      </pc:sldChg>
      <pc:sldChg chg="addSp delSp modSp">
        <pc:chgData name="Joseph Lee" userId="1028a127-64f3-4572-86c1-8d35857602a0" providerId="ADAL" clId="{3CA68271-BBDD-0947-BF2D-24A622AD5252}" dt="2023-05-12T09:11:54.630" v="441"/>
        <pc:sldMkLst>
          <pc:docMk/>
          <pc:sldMk cId="3491640719" sldId="2246"/>
        </pc:sldMkLst>
        <pc:spChg chg="add del">
          <ac:chgData name="Joseph Lee" userId="1028a127-64f3-4572-86c1-8d35857602a0" providerId="ADAL" clId="{3CA68271-BBDD-0947-BF2D-24A622AD5252}" dt="2023-05-12T09:11:52.472" v="440" actId="478"/>
          <ac:spMkLst>
            <pc:docMk/>
            <pc:sldMk cId="3491640719" sldId="2246"/>
            <ac:spMk id="5" creationId="{43439207-B00C-C96E-F1A3-FEC18138FE26}"/>
          </ac:spMkLst>
        </pc:spChg>
        <pc:spChg chg="add del">
          <ac:chgData name="Joseph Lee" userId="1028a127-64f3-4572-86c1-8d35857602a0" providerId="ADAL" clId="{3CA68271-BBDD-0947-BF2D-24A622AD5252}" dt="2023-05-12T09:11:52.472" v="440" actId="478"/>
          <ac:spMkLst>
            <pc:docMk/>
            <pc:sldMk cId="3491640719" sldId="2246"/>
            <ac:spMk id="22" creationId="{4142FFEE-A56E-2E19-5EBA-AC93639870B0}"/>
          </ac:spMkLst>
        </pc:spChg>
        <pc:spChg chg="add del">
          <ac:chgData name="Joseph Lee" userId="1028a127-64f3-4572-86c1-8d35857602a0" providerId="ADAL" clId="{3CA68271-BBDD-0947-BF2D-24A622AD5252}" dt="2023-05-12T09:11:52.472" v="440" actId="478"/>
          <ac:spMkLst>
            <pc:docMk/>
            <pc:sldMk cId="3491640719" sldId="2246"/>
            <ac:spMk id="23" creationId="{2690C5D2-9CA9-BC12-FC3D-13AEBAF06A76}"/>
          </ac:spMkLst>
        </pc:spChg>
        <pc:spChg chg="add del">
          <ac:chgData name="Joseph Lee" userId="1028a127-64f3-4572-86c1-8d35857602a0" providerId="ADAL" clId="{3CA68271-BBDD-0947-BF2D-24A622AD5252}" dt="2023-05-12T09:11:52.472" v="440" actId="478"/>
          <ac:spMkLst>
            <pc:docMk/>
            <pc:sldMk cId="3491640719" sldId="2246"/>
            <ac:spMk id="24" creationId="{2D9CEF61-D05E-5FCB-B0D8-C8CE88D9DEF2}"/>
          </ac:spMkLst>
        </pc:spChg>
        <pc:spChg chg="add del mod">
          <ac:chgData name="Joseph Lee" userId="1028a127-64f3-4572-86c1-8d35857602a0" providerId="ADAL" clId="{3CA68271-BBDD-0947-BF2D-24A622AD5252}" dt="2023-05-12T09:11:54.630" v="441"/>
          <ac:spMkLst>
            <pc:docMk/>
            <pc:sldMk cId="3491640719" sldId="2246"/>
            <ac:spMk id="25" creationId="{BD413426-7899-5F2F-62F8-D5CDC75EF61D}"/>
          </ac:spMkLst>
        </pc:spChg>
        <pc:spChg chg="mod">
          <ac:chgData name="Joseph Lee" userId="1028a127-64f3-4572-86c1-8d35857602a0" providerId="ADAL" clId="{3CA68271-BBDD-0947-BF2D-24A622AD5252}" dt="2023-05-12T09:11:44.422" v="437"/>
          <ac:spMkLst>
            <pc:docMk/>
            <pc:sldMk cId="3491640719" sldId="2246"/>
            <ac:spMk id="27" creationId="{C846F358-3B0E-F426-46AE-4BBC65815FBF}"/>
          </ac:spMkLst>
        </pc:spChg>
        <pc:spChg chg="mod">
          <ac:chgData name="Joseph Lee" userId="1028a127-64f3-4572-86c1-8d35857602a0" providerId="ADAL" clId="{3CA68271-BBDD-0947-BF2D-24A622AD5252}" dt="2023-05-12T09:11:44.422" v="437"/>
          <ac:spMkLst>
            <pc:docMk/>
            <pc:sldMk cId="3491640719" sldId="2246"/>
            <ac:spMk id="28" creationId="{975BBC9A-976E-C36C-F33D-B00E2FB97ED2}"/>
          </ac:spMkLst>
        </pc:spChg>
        <pc:spChg chg="mod">
          <ac:chgData name="Joseph Lee" userId="1028a127-64f3-4572-86c1-8d35857602a0" providerId="ADAL" clId="{3CA68271-BBDD-0947-BF2D-24A622AD5252}" dt="2023-05-12T09:11:44.422" v="437"/>
          <ac:spMkLst>
            <pc:docMk/>
            <pc:sldMk cId="3491640719" sldId="2246"/>
            <ac:spMk id="31" creationId="{B9581030-80EF-6982-CD6D-ED0055B48FB5}"/>
          </ac:spMkLst>
        </pc:spChg>
        <pc:spChg chg="mod">
          <ac:chgData name="Joseph Lee" userId="1028a127-64f3-4572-86c1-8d35857602a0" providerId="ADAL" clId="{3CA68271-BBDD-0947-BF2D-24A622AD5252}" dt="2023-05-12T09:11:44.422" v="437"/>
          <ac:spMkLst>
            <pc:docMk/>
            <pc:sldMk cId="3491640719" sldId="2246"/>
            <ac:spMk id="32" creationId="{8E3F7B19-8748-E9B5-5120-CC789210E13C}"/>
          </ac:spMkLst>
        </pc:spChg>
        <pc:spChg chg="mod">
          <ac:chgData name="Joseph Lee" userId="1028a127-64f3-4572-86c1-8d35857602a0" providerId="ADAL" clId="{3CA68271-BBDD-0947-BF2D-24A622AD5252}" dt="2023-05-12T09:11:44.422" v="437"/>
          <ac:spMkLst>
            <pc:docMk/>
            <pc:sldMk cId="3491640719" sldId="2246"/>
            <ac:spMk id="34" creationId="{75DD5DF7-9938-9744-A295-A5397D8B2609}"/>
          </ac:spMkLst>
        </pc:spChg>
        <pc:spChg chg="mod">
          <ac:chgData name="Joseph Lee" userId="1028a127-64f3-4572-86c1-8d35857602a0" providerId="ADAL" clId="{3CA68271-BBDD-0947-BF2D-24A622AD5252}" dt="2023-05-12T09:11:44.422" v="437"/>
          <ac:spMkLst>
            <pc:docMk/>
            <pc:sldMk cId="3491640719" sldId="2246"/>
            <ac:spMk id="35" creationId="{09C704F9-A370-4669-C6D5-4073E50FFF81}"/>
          </ac:spMkLst>
        </pc:spChg>
        <pc:spChg chg="mod">
          <ac:chgData name="Joseph Lee" userId="1028a127-64f3-4572-86c1-8d35857602a0" providerId="ADAL" clId="{3CA68271-BBDD-0947-BF2D-24A622AD5252}" dt="2023-05-12T09:11:44.422" v="437"/>
          <ac:spMkLst>
            <pc:docMk/>
            <pc:sldMk cId="3491640719" sldId="2246"/>
            <ac:spMk id="37" creationId="{BEBE370F-33C3-37DD-4EE5-E12FC494A326}"/>
          </ac:spMkLst>
        </pc:spChg>
        <pc:spChg chg="mod">
          <ac:chgData name="Joseph Lee" userId="1028a127-64f3-4572-86c1-8d35857602a0" providerId="ADAL" clId="{3CA68271-BBDD-0947-BF2D-24A622AD5252}" dt="2023-05-12T09:11:44.422" v="437"/>
          <ac:spMkLst>
            <pc:docMk/>
            <pc:sldMk cId="3491640719" sldId="2246"/>
            <ac:spMk id="38" creationId="{786D6CE6-CC97-D576-0FFE-DEDCB508BCB5}"/>
          </ac:spMkLst>
        </pc:spChg>
        <pc:spChg chg="add del mod">
          <ac:chgData name="Joseph Lee" userId="1028a127-64f3-4572-86c1-8d35857602a0" providerId="ADAL" clId="{3CA68271-BBDD-0947-BF2D-24A622AD5252}" dt="2023-05-12T09:11:54.630" v="441"/>
          <ac:spMkLst>
            <pc:docMk/>
            <pc:sldMk cId="3491640719" sldId="2246"/>
            <ac:spMk id="42" creationId="{20DD5691-FF6E-10B8-6D0E-2CA6DBE93BAE}"/>
          </ac:spMkLst>
        </pc:spChg>
        <pc:spChg chg="add del mod">
          <ac:chgData name="Joseph Lee" userId="1028a127-64f3-4572-86c1-8d35857602a0" providerId="ADAL" clId="{3CA68271-BBDD-0947-BF2D-24A622AD5252}" dt="2023-05-12T09:11:54.630" v="441"/>
          <ac:spMkLst>
            <pc:docMk/>
            <pc:sldMk cId="3491640719" sldId="2246"/>
            <ac:spMk id="43" creationId="{974D799B-C24C-75D2-C968-9C6854F7093E}"/>
          </ac:spMkLst>
        </pc:spChg>
        <pc:spChg chg="add del mod">
          <ac:chgData name="Joseph Lee" userId="1028a127-64f3-4572-86c1-8d35857602a0" providerId="ADAL" clId="{3CA68271-BBDD-0947-BF2D-24A622AD5252}" dt="2023-05-12T09:11:54.630" v="441"/>
          <ac:spMkLst>
            <pc:docMk/>
            <pc:sldMk cId="3491640719" sldId="2246"/>
            <ac:spMk id="44" creationId="{40B2A5CF-3D97-D861-1690-256AAB108252}"/>
          </ac:spMkLst>
        </pc:spChg>
        <pc:spChg chg="add del mod">
          <ac:chgData name="Joseph Lee" userId="1028a127-64f3-4572-86c1-8d35857602a0" providerId="ADAL" clId="{3CA68271-BBDD-0947-BF2D-24A622AD5252}" dt="2023-05-12T09:11:54.630" v="441"/>
          <ac:spMkLst>
            <pc:docMk/>
            <pc:sldMk cId="3491640719" sldId="2246"/>
            <ac:spMk id="45" creationId="{76E61DBE-C823-9212-BCB2-E9CFD4363CB4}"/>
          </ac:spMkLst>
        </pc:spChg>
        <pc:grpChg chg="add del">
          <ac:chgData name="Joseph Lee" userId="1028a127-64f3-4572-86c1-8d35857602a0" providerId="ADAL" clId="{3CA68271-BBDD-0947-BF2D-24A622AD5252}" dt="2023-05-12T09:11:52.472" v="440" actId="478"/>
          <ac:grpSpMkLst>
            <pc:docMk/>
            <pc:sldMk cId="3491640719" sldId="2246"/>
            <ac:grpSpMk id="6" creationId="{C1F5FB10-F0A4-CC56-2467-4A6C4E4098F4}"/>
          </ac:grpSpMkLst>
        </pc:grpChg>
        <pc:grpChg chg="add del">
          <ac:chgData name="Joseph Lee" userId="1028a127-64f3-4572-86c1-8d35857602a0" providerId="ADAL" clId="{3CA68271-BBDD-0947-BF2D-24A622AD5252}" dt="2023-05-12T09:11:52.472" v="440" actId="478"/>
          <ac:grpSpMkLst>
            <pc:docMk/>
            <pc:sldMk cId="3491640719" sldId="2246"/>
            <ac:grpSpMk id="10" creationId="{7E74D578-767B-C8CF-40B0-D44CD5E62B97}"/>
          </ac:grpSpMkLst>
        </pc:grpChg>
        <pc:grpChg chg="add del">
          <ac:chgData name="Joseph Lee" userId="1028a127-64f3-4572-86c1-8d35857602a0" providerId="ADAL" clId="{3CA68271-BBDD-0947-BF2D-24A622AD5252}" dt="2023-05-12T09:11:52.472" v="440" actId="478"/>
          <ac:grpSpMkLst>
            <pc:docMk/>
            <pc:sldMk cId="3491640719" sldId="2246"/>
            <ac:grpSpMk id="13" creationId="{AC391CBE-98F0-AF73-44A3-C76B4D27AF79}"/>
          </ac:grpSpMkLst>
        </pc:grpChg>
        <pc:grpChg chg="add del">
          <ac:chgData name="Joseph Lee" userId="1028a127-64f3-4572-86c1-8d35857602a0" providerId="ADAL" clId="{3CA68271-BBDD-0947-BF2D-24A622AD5252}" dt="2023-05-12T09:11:52.472" v="440" actId="478"/>
          <ac:grpSpMkLst>
            <pc:docMk/>
            <pc:sldMk cId="3491640719" sldId="2246"/>
            <ac:grpSpMk id="16" creationId="{5F4134DD-EE71-4427-154D-71D4F655E0B9}"/>
          </ac:grpSpMkLst>
        </pc:grpChg>
        <pc:grpChg chg="add del mod">
          <ac:chgData name="Joseph Lee" userId="1028a127-64f3-4572-86c1-8d35857602a0" providerId="ADAL" clId="{3CA68271-BBDD-0947-BF2D-24A622AD5252}" dt="2023-05-12T09:11:54.630" v="441"/>
          <ac:grpSpMkLst>
            <pc:docMk/>
            <pc:sldMk cId="3491640719" sldId="2246"/>
            <ac:grpSpMk id="26" creationId="{8D463E60-F5F7-3D56-AA7C-1A2A06A5679D}"/>
          </ac:grpSpMkLst>
        </pc:grpChg>
        <pc:grpChg chg="add del mod">
          <ac:chgData name="Joseph Lee" userId="1028a127-64f3-4572-86c1-8d35857602a0" providerId="ADAL" clId="{3CA68271-BBDD-0947-BF2D-24A622AD5252}" dt="2023-05-12T09:11:54.630" v="441"/>
          <ac:grpSpMkLst>
            <pc:docMk/>
            <pc:sldMk cId="3491640719" sldId="2246"/>
            <ac:grpSpMk id="30" creationId="{A1273F2C-B956-9888-96A5-D6D3F86B4669}"/>
          </ac:grpSpMkLst>
        </pc:grpChg>
        <pc:grpChg chg="add del mod">
          <ac:chgData name="Joseph Lee" userId="1028a127-64f3-4572-86c1-8d35857602a0" providerId="ADAL" clId="{3CA68271-BBDD-0947-BF2D-24A622AD5252}" dt="2023-05-12T09:11:54.630" v="441"/>
          <ac:grpSpMkLst>
            <pc:docMk/>
            <pc:sldMk cId="3491640719" sldId="2246"/>
            <ac:grpSpMk id="33" creationId="{C8BF4BFE-7165-2ABB-A828-B67B23CA94EB}"/>
          </ac:grpSpMkLst>
        </pc:grpChg>
        <pc:grpChg chg="add del mod">
          <ac:chgData name="Joseph Lee" userId="1028a127-64f3-4572-86c1-8d35857602a0" providerId="ADAL" clId="{3CA68271-BBDD-0947-BF2D-24A622AD5252}" dt="2023-05-12T09:11:54.630" v="441"/>
          <ac:grpSpMkLst>
            <pc:docMk/>
            <pc:sldMk cId="3491640719" sldId="2246"/>
            <ac:grpSpMk id="36" creationId="{6B0B7C7E-9A95-630D-AE69-22645007026F}"/>
          </ac:grpSpMkLst>
        </pc:grpChg>
        <pc:picChg chg="add del">
          <ac:chgData name="Joseph Lee" userId="1028a127-64f3-4572-86c1-8d35857602a0" providerId="ADAL" clId="{3CA68271-BBDD-0947-BF2D-24A622AD5252}" dt="2023-05-12T09:11:52.472" v="440" actId="478"/>
          <ac:picMkLst>
            <pc:docMk/>
            <pc:sldMk cId="3491640719" sldId="2246"/>
            <ac:picMk id="19" creationId="{71013504-1E9B-2036-AE94-3CEDEAA85B72}"/>
          </ac:picMkLst>
        </pc:picChg>
        <pc:picChg chg="add del">
          <ac:chgData name="Joseph Lee" userId="1028a127-64f3-4572-86c1-8d35857602a0" providerId="ADAL" clId="{3CA68271-BBDD-0947-BF2D-24A622AD5252}" dt="2023-05-12T09:11:52.472" v="440" actId="478"/>
          <ac:picMkLst>
            <pc:docMk/>
            <pc:sldMk cId="3491640719" sldId="2246"/>
            <ac:picMk id="20" creationId="{6C0C3D72-641E-F0EE-55FA-09D5DE92E68B}"/>
          </ac:picMkLst>
        </pc:picChg>
        <pc:picChg chg="add del">
          <ac:chgData name="Joseph Lee" userId="1028a127-64f3-4572-86c1-8d35857602a0" providerId="ADAL" clId="{3CA68271-BBDD-0947-BF2D-24A622AD5252}" dt="2023-05-12T09:11:52.472" v="440" actId="478"/>
          <ac:picMkLst>
            <pc:docMk/>
            <pc:sldMk cId="3491640719" sldId="2246"/>
            <ac:picMk id="21" creationId="{C1AB1EAC-0FC4-DC0D-072B-A8E539A21859}"/>
          </ac:picMkLst>
        </pc:picChg>
        <pc:picChg chg="mod">
          <ac:chgData name="Joseph Lee" userId="1028a127-64f3-4572-86c1-8d35857602a0" providerId="ADAL" clId="{3CA68271-BBDD-0947-BF2D-24A622AD5252}" dt="2023-05-12T09:11:44.422" v="437"/>
          <ac:picMkLst>
            <pc:docMk/>
            <pc:sldMk cId="3491640719" sldId="2246"/>
            <ac:picMk id="29" creationId="{A649EFD8-CB99-5BD9-E18A-C99279666613}"/>
          </ac:picMkLst>
        </pc:picChg>
        <pc:picChg chg="add del mod">
          <ac:chgData name="Joseph Lee" userId="1028a127-64f3-4572-86c1-8d35857602a0" providerId="ADAL" clId="{3CA68271-BBDD-0947-BF2D-24A622AD5252}" dt="2023-05-12T09:11:54.630" v="441"/>
          <ac:picMkLst>
            <pc:docMk/>
            <pc:sldMk cId="3491640719" sldId="2246"/>
            <ac:picMk id="39" creationId="{52AEF63E-E032-3A49-A331-D9788DA95FB9}"/>
          </ac:picMkLst>
        </pc:picChg>
        <pc:picChg chg="add del mod">
          <ac:chgData name="Joseph Lee" userId="1028a127-64f3-4572-86c1-8d35857602a0" providerId="ADAL" clId="{3CA68271-BBDD-0947-BF2D-24A622AD5252}" dt="2023-05-12T09:11:54.630" v="441"/>
          <ac:picMkLst>
            <pc:docMk/>
            <pc:sldMk cId="3491640719" sldId="2246"/>
            <ac:picMk id="40" creationId="{DD859AFD-018C-A9BD-CD4F-3773A2F25C55}"/>
          </ac:picMkLst>
        </pc:picChg>
        <pc:picChg chg="add del mod">
          <ac:chgData name="Joseph Lee" userId="1028a127-64f3-4572-86c1-8d35857602a0" providerId="ADAL" clId="{3CA68271-BBDD-0947-BF2D-24A622AD5252}" dt="2023-05-12T09:11:54.630" v="441"/>
          <ac:picMkLst>
            <pc:docMk/>
            <pc:sldMk cId="3491640719" sldId="2246"/>
            <ac:picMk id="41" creationId="{450D35E9-2B7F-8485-7D2D-F913E2332012}"/>
          </ac:picMkLst>
        </pc:picChg>
      </pc:sldChg>
      <pc:sldChg chg="addSp delSp modSp mod">
        <pc:chgData name="Joseph Lee" userId="1028a127-64f3-4572-86c1-8d35857602a0" providerId="ADAL" clId="{3CA68271-BBDD-0947-BF2D-24A622AD5252}" dt="2023-05-12T09:12:18.858" v="443"/>
        <pc:sldMkLst>
          <pc:docMk/>
          <pc:sldMk cId="1930201218" sldId="2247"/>
        </pc:sldMkLst>
        <pc:spChg chg="del">
          <ac:chgData name="Joseph Lee" userId="1028a127-64f3-4572-86c1-8d35857602a0" providerId="ADAL" clId="{3CA68271-BBDD-0947-BF2D-24A622AD5252}" dt="2023-05-12T09:12:18.377" v="442" actId="478"/>
          <ac:spMkLst>
            <pc:docMk/>
            <pc:sldMk cId="1930201218" sldId="2247"/>
            <ac:spMk id="14" creationId="{64A47531-983E-C51B-6E10-6A2DD69194B9}"/>
          </ac:spMkLst>
        </pc:spChg>
        <pc:spChg chg="del">
          <ac:chgData name="Joseph Lee" userId="1028a127-64f3-4572-86c1-8d35857602a0" providerId="ADAL" clId="{3CA68271-BBDD-0947-BF2D-24A622AD5252}" dt="2023-05-12T09:12:18.377" v="442" actId="478"/>
          <ac:spMkLst>
            <pc:docMk/>
            <pc:sldMk cId="1930201218" sldId="2247"/>
            <ac:spMk id="15" creationId="{2C056443-B7A0-3E91-06A6-859FF026353F}"/>
          </ac:spMkLst>
        </pc:spChg>
        <pc:spChg chg="del">
          <ac:chgData name="Joseph Lee" userId="1028a127-64f3-4572-86c1-8d35857602a0" providerId="ADAL" clId="{3CA68271-BBDD-0947-BF2D-24A622AD5252}" dt="2023-05-12T09:12:18.377" v="442" actId="478"/>
          <ac:spMkLst>
            <pc:docMk/>
            <pc:sldMk cId="1930201218" sldId="2247"/>
            <ac:spMk id="16" creationId="{4F85FB8B-7073-F150-86DB-679563FE5907}"/>
          </ac:spMkLst>
        </pc:spChg>
        <pc:spChg chg="del">
          <ac:chgData name="Joseph Lee" userId="1028a127-64f3-4572-86c1-8d35857602a0" providerId="ADAL" clId="{3CA68271-BBDD-0947-BF2D-24A622AD5252}" dt="2023-05-12T09:12:18.377" v="442" actId="478"/>
          <ac:spMkLst>
            <pc:docMk/>
            <pc:sldMk cId="1930201218" sldId="2247"/>
            <ac:spMk id="17" creationId="{CEC8D734-21FF-CF5C-527B-2CF632450427}"/>
          </ac:spMkLst>
        </pc:spChg>
        <pc:spChg chg="del">
          <ac:chgData name="Joseph Lee" userId="1028a127-64f3-4572-86c1-8d35857602a0" providerId="ADAL" clId="{3CA68271-BBDD-0947-BF2D-24A622AD5252}" dt="2023-05-12T09:12:18.377" v="442" actId="478"/>
          <ac:spMkLst>
            <pc:docMk/>
            <pc:sldMk cId="1930201218" sldId="2247"/>
            <ac:spMk id="18" creationId="{BA3858D5-F499-F801-BAD9-3F0D9CD56B26}"/>
          </ac:spMkLst>
        </pc:spChg>
        <pc:spChg chg="del">
          <ac:chgData name="Joseph Lee" userId="1028a127-64f3-4572-86c1-8d35857602a0" providerId="ADAL" clId="{3CA68271-BBDD-0947-BF2D-24A622AD5252}" dt="2023-05-12T09:12:18.377" v="442" actId="478"/>
          <ac:spMkLst>
            <pc:docMk/>
            <pc:sldMk cId="1930201218" sldId="2247"/>
            <ac:spMk id="19" creationId="{76B9F865-8E68-FEF7-9FF9-3F7F93135FA1}"/>
          </ac:spMkLst>
        </pc:spChg>
        <pc:spChg chg="del">
          <ac:chgData name="Joseph Lee" userId="1028a127-64f3-4572-86c1-8d35857602a0" providerId="ADAL" clId="{3CA68271-BBDD-0947-BF2D-24A622AD5252}" dt="2023-05-12T09:12:18.377" v="442" actId="478"/>
          <ac:spMkLst>
            <pc:docMk/>
            <pc:sldMk cId="1930201218" sldId="2247"/>
            <ac:spMk id="20" creationId="{C8A16974-3494-E203-E5DD-6666A9A0DC31}"/>
          </ac:spMkLst>
        </pc:spChg>
        <pc:spChg chg="del">
          <ac:chgData name="Joseph Lee" userId="1028a127-64f3-4572-86c1-8d35857602a0" providerId="ADAL" clId="{3CA68271-BBDD-0947-BF2D-24A622AD5252}" dt="2023-05-12T09:12:18.377" v="442" actId="478"/>
          <ac:spMkLst>
            <pc:docMk/>
            <pc:sldMk cId="1930201218" sldId="2247"/>
            <ac:spMk id="21" creationId="{399FDC82-F231-47EE-E9C9-B43DED6EFFEC}"/>
          </ac:spMkLst>
        </pc:spChg>
        <pc:spChg chg="mod">
          <ac:chgData name="Joseph Lee" userId="1028a127-64f3-4572-86c1-8d35857602a0" providerId="ADAL" clId="{3CA68271-BBDD-0947-BF2D-24A622AD5252}" dt="2023-05-12T09:12:18.858" v="443"/>
          <ac:spMkLst>
            <pc:docMk/>
            <pc:sldMk cId="1930201218" sldId="2247"/>
            <ac:spMk id="26" creationId="{D4CD99D1-60EA-1650-442F-52E84C009533}"/>
          </ac:spMkLst>
        </pc:spChg>
        <pc:spChg chg="mod">
          <ac:chgData name="Joseph Lee" userId="1028a127-64f3-4572-86c1-8d35857602a0" providerId="ADAL" clId="{3CA68271-BBDD-0947-BF2D-24A622AD5252}" dt="2023-05-12T09:12:18.858" v="443"/>
          <ac:spMkLst>
            <pc:docMk/>
            <pc:sldMk cId="1930201218" sldId="2247"/>
            <ac:spMk id="27" creationId="{DAC1AEBD-74DF-E8BD-4FA6-409BAC132C4E}"/>
          </ac:spMkLst>
        </pc:spChg>
        <pc:spChg chg="mod">
          <ac:chgData name="Joseph Lee" userId="1028a127-64f3-4572-86c1-8d35857602a0" providerId="ADAL" clId="{3CA68271-BBDD-0947-BF2D-24A622AD5252}" dt="2023-05-12T09:12:18.858" v="443"/>
          <ac:spMkLst>
            <pc:docMk/>
            <pc:sldMk cId="1930201218" sldId="2247"/>
            <ac:spMk id="28" creationId="{9F952A8A-7AE1-5DF6-C682-60F54F32C726}"/>
          </ac:spMkLst>
        </pc:spChg>
        <pc:spChg chg="mod">
          <ac:chgData name="Joseph Lee" userId="1028a127-64f3-4572-86c1-8d35857602a0" providerId="ADAL" clId="{3CA68271-BBDD-0947-BF2D-24A622AD5252}" dt="2023-05-12T09:12:18.858" v="443"/>
          <ac:spMkLst>
            <pc:docMk/>
            <pc:sldMk cId="1930201218" sldId="2247"/>
            <ac:spMk id="29" creationId="{22FFD7F2-A0DB-EDC3-A591-E357C4B45482}"/>
          </ac:spMkLst>
        </pc:spChg>
        <pc:spChg chg="mod">
          <ac:chgData name="Joseph Lee" userId="1028a127-64f3-4572-86c1-8d35857602a0" providerId="ADAL" clId="{3CA68271-BBDD-0947-BF2D-24A622AD5252}" dt="2023-05-12T09:12:18.858" v="443"/>
          <ac:spMkLst>
            <pc:docMk/>
            <pc:sldMk cId="1930201218" sldId="2247"/>
            <ac:spMk id="30" creationId="{0BECF385-E7F5-E975-10B7-CB3360D9A990}"/>
          </ac:spMkLst>
        </pc:spChg>
        <pc:spChg chg="mod">
          <ac:chgData name="Joseph Lee" userId="1028a127-64f3-4572-86c1-8d35857602a0" providerId="ADAL" clId="{3CA68271-BBDD-0947-BF2D-24A622AD5252}" dt="2023-05-12T09:12:18.858" v="443"/>
          <ac:spMkLst>
            <pc:docMk/>
            <pc:sldMk cId="1930201218" sldId="2247"/>
            <ac:spMk id="31" creationId="{2B3AE833-49C5-C9AC-DF74-1CBC12371414}"/>
          </ac:spMkLst>
        </pc:spChg>
        <pc:spChg chg="mod">
          <ac:chgData name="Joseph Lee" userId="1028a127-64f3-4572-86c1-8d35857602a0" providerId="ADAL" clId="{3CA68271-BBDD-0947-BF2D-24A622AD5252}" dt="2023-05-12T09:12:18.858" v="443"/>
          <ac:spMkLst>
            <pc:docMk/>
            <pc:sldMk cId="1930201218" sldId="2247"/>
            <ac:spMk id="32" creationId="{4FB66507-B56C-E3B4-9922-107D457A0B13}"/>
          </ac:spMkLst>
        </pc:spChg>
        <pc:spChg chg="add mod">
          <ac:chgData name="Joseph Lee" userId="1028a127-64f3-4572-86c1-8d35857602a0" providerId="ADAL" clId="{3CA68271-BBDD-0947-BF2D-24A622AD5252}" dt="2023-05-12T09:12:18.858" v="443"/>
          <ac:spMkLst>
            <pc:docMk/>
            <pc:sldMk cId="1930201218" sldId="2247"/>
            <ac:spMk id="33" creationId="{FF8B4935-92D2-DF85-19E6-71A2027601E5}"/>
          </ac:spMkLst>
        </pc:spChg>
        <pc:spChg chg="add mod">
          <ac:chgData name="Joseph Lee" userId="1028a127-64f3-4572-86c1-8d35857602a0" providerId="ADAL" clId="{3CA68271-BBDD-0947-BF2D-24A622AD5252}" dt="2023-05-12T09:12:18.858" v="443"/>
          <ac:spMkLst>
            <pc:docMk/>
            <pc:sldMk cId="1930201218" sldId="2247"/>
            <ac:spMk id="34" creationId="{BFF6A5FD-E19A-10C7-B9DE-6E774729E6FE}"/>
          </ac:spMkLst>
        </pc:spChg>
        <pc:spChg chg="add mod">
          <ac:chgData name="Joseph Lee" userId="1028a127-64f3-4572-86c1-8d35857602a0" providerId="ADAL" clId="{3CA68271-BBDD-0947-BF2D-24A622AD5252}" dt="2023-05-12T09:12:18.858" v="443"/>
          <ac:spMkLst>
            <pc:docMk/>
            <pc:sldMk cId="1930201218" sldId="2247"/>
            <ac:spMk id="35" creationId="{52130145-1682-688E-D2A5-C508109660E6}"/>
          </ac:spMkLst>
        </pc:spChg>
        <pc:spChg chg="add mod">
          <ac:chgData name="Joseph Lee" userId="1028a127-64f3-4572-86c1-8d35857602a0" providerId="ADAL" clId="{3CA68271-BBDD-0947-BF2D-24A622AD5252}" dt="2023-05-12T09:12:18.858" v="443"/>
          <ac:spMkLst>
            <pc:docMk/>
            <pc:sldMk cId="1930201218" sldId="2247"/>
            <ac:spMk id="36" creationId="{5611F2CB-4356-3090-58E1-72D998F33457}"/>
          </ac:spMkLst>
        </pc:spChg>
        <pc:spChg chg="add mod">
          <ac:chgData name="Joseph Lee" userId="1028a127-64f3-4572-86c1-8d35857602a0" providerId="ADAL" clId="{3CA68271-BBDD-0947-BF2D-24A622AD5252}" dt="2023-05-12T09:12:18.858" v="443"/>
          <ac:spMkLst>
            <pc:docMk/>
            <pc:sldMk cId="1930201218" sldId="2247"/>
            <ac:spMk id="37" creationId="{8E875D14-2B0B-5792-2C92-D7D3F533BEC6}"/>
          </ac:spMkLst>
        </pc:spChg>
        <pc:spChg chg="add mod">
          <ac:chgData name="Joseph Lee" userId="1028a127-64f3-4572-86c1-8d35857602a0" providerId="ADAL" clId="{3CA68271-BBDD-0947-BF2D-24A622AD5252}" dt="2023-05-12T09:12:18.858" v="443"/>
          <ac:spMkLst>
            <pc:docMk/>
            <pc:sldMk cId="1930201218" sldId="2247"/>
            <ac:spMk id="38" creationId="{CB33404D-4DCF-1710-4D8B-B1D000FE20F3}"/>
          </ac:spMkLst>
        </pc:spChg>
        <pc:spChg chg="add mod">
          <ac:chgData name="Joseph Lee" userId="1028a127-64f3-4572-86c1-8d35857602a0" providerId="ADAL" clId="{3CA68271-BBDD-0947-BF2D-24A622AD5252}" dt="2023-05-12T09:12:18.858" v="443"/>
          <ac:spMkLst>
            <pc:docMk/>
            <pc:sldMk cId="1930201218" sldId="2247"/>
            <ac:spMk id="39" creationId="{D06032CA-3979-FE31-88FF-B39864798417}"/>
          </ac:spMkLst>
        </pc:spChg>
        <pc:spChg chg="add mod">
          <ac:chgData name="Joseph Lee" userId="1028a127-64f3-4572-86c1-8d35857602a0" providerId="ADAL" clId="{3CA68271-BBDD-0947-BF2D-24A622AD5252}" dt="2023-05-12T09:12:18.858" v="443"/>
          <ac:spMkLst>
            <pc:docMk/>
            <pc:sldMk cId="1930201218" sldId="2247"/>
            <ac:spMk id="40" creationId="{2843E731-EE10-0F03-6721-2DB49807F995}"/>
          </ac:spMkLst>
        </pc:spChg>
        <pc:grpChg chg="add mod">
          <ac:chgData name="Joseph Lee" userId="1028a127-64f3-4572-86c1-8d35857602a0" providerId="ADAL" clId="{3CA68271-BBDD-0947-BF2D-24A622AD5252}" dt="2023-05-12T09:12:18.858" v="443"/>
          <ac:grpSpMkLst>
            <pc:docMk/>
            <pc:sldMk cId="1930201218" sldId="2247"/>
            <ac:grpSpMk id="5" creationId="{FC77F065-EAAD-9102-544F-661D3431516B}"/>
          </ac:grpSpMkLst>
        </pc:grpChg>
        <pc:grpChg chg="del">
          <ac:chgData name="Joseph Lee" userId="1028a127-64f3-4572-86c1-8d35857602a0" providerId="ADAL" clId="{3CA68271-BBDD-0947-BF2D-24A622AD5252}" dt="2023-05-12T09:12:18.377" v="442" actId="478"/>
          <ac:grpSpMkLst>
            <pc:docMk/>
            <pc:sldMk cId="1930201218" sldId="2247"/>
            <ac:grpSpMk id="6" creationId="{EFC39607-297E-5C6A-3B38-DACCFA936E5A}"/>
          </ac:grpSpMkLst>
        </pc:grpChg>
        <pc:picChg chg="del">
          <ac:chgData name="Joseph Lee" userId="1028a127-64f3-4572-86c1-8d35857602a0" providerId="ADAL" clId="{3CA68271-BBDD-0947-BF2D-24A622AD5252}" dt="2023-05-12T09:12:18.377" v="442" actId="478"/>
          <ac:picMkLst>
            <pc:docMk/>
            <pc:sldMk cId="1930201218" sldId="2247"/>
            <ac:picMk id="22" creationId="{AD09754A-B6F5-FE26-E96F-162FBF1B442F}"/>
          </ac:picMkLst>
        </pc:picChg>
        <pc:picChg chg="del">
          <ac:chgData name="Joseph Lee" userId="1028a127-64f3-4572-86c1-8d35857602a0" providerId="ADAL" clId="{3CA68271-BBDD-0947-BF2D-24A622AD5252}" dt="2023-05-12T09:12:18.377" v="442" actId="478"/>
          <ac:picMkLst>
            <pc:docMk/>
            <pc:sldMk cId="1930201218" sldId="2247"/>
            <ac:picMk id="23" creationId="{1180AE4A-2768-03C0-527A-CD0C95ACE65C}"/>
          </ac:picMkLst>
        </pc:picChg>
        <pc:picChg chg="del">
          <ac:chgData name="Joseph Lee" userId="1028a127-64f3-4572-86c1-8d35857602a0" providerId="ADAL" clId="{3CA68271-BBDD-0947-BF2D-24A622AD5252}" dt="2023-05-12T09:12:18.377" v="442" actId="478"/>
          <ac:picMkLst>
            <pc:docMk/>
            <pc:sldMk cId="1930201218" sldId="2247"/>
            <ac:picMk id="24" creationId="{A52F1370-1B4F-8CB6-5D70-D8DA9BD68818}"/>
          </ac:picMkLst>
        </pc:picChg>
        <pc:picChg chg="del">
          <ac:chgData name="Joseph Lee" userId="1028a127-64f3-4572-86c1-8d35857602a0" providerId="ADAL" clId="{3CA68271-BBDD-0947-BF2D-24A622AD5252}" dt="2023-05-12T09:12:18.377" v="442" actId="478"/>
          <ac:picMkLst>
            <pc:docMk/>
            <pc:sldMk cId="1930201218" sldId="2247"/>
            <ac:picMk id="25" creationId="{1564E248-50EF-76D2-DB18-AF29CA1C341A}"/>
          </ac:picMkLst>
        </pc:picChg>
        <pc:picChg chg="add mod">
          <ac:chgData name="Joseph Lee" userId="1028a127-64f3-4572-86c1-8d35857602a0" providerId="ADAL" clId="{3CA68271-BBDD-0947-BF2D-24A622AD5252}" dt="2023-05-12T09:12:18.858" v="443"/>
          <ac:picMkLst>
            <pc:docMk/>
            <pc:sldMk cId="1930201218" sldId="2247"/>
            <ac:picMk id="41" creationId="{D5045FF4-836F-A4E0-739F-31D8C6A7FD8A}"/>
          </ac:picMkLst>
        </pc:picChg>
        <pc:picChg chg="add mod">
          <ac:chgData name="Joseph Lee" userId="1028a127-64f3-4572-86c1-8d35857602a0" providerId="ADAL" clId="{3CA68271-BBDD-0947-BF2D-24A622AD5252}" dt="2023-05-12T09:12:18.858" v="443"/>
          <ac:picMkLst>
            <pc:docMk/>
            <pc:sldMk cId="1930201218" sldId="2247"/>
            <ac:picMk id="42" creationId="{B0663D4B-A890-B313-9D3D-72D37094E2C9}"/>
          </ac:picMkLst>
        </pc:picChg>
        <pc:picChg chg="add mod">
          <ac:chgData name="Joseph Lee" userId="1028a127-64f3-4572-86c1-8d35857602a0" providerId="ADAL" clId="{3CA68271-BBDD-0947-BF2D-24A622AD5252}" dt="2023-05-12T09:12:18.858" v="443"/>
          <ac:picMkLst>
            <pc:docMk/>
            <pc:sldMk cId="1930201218" sldId="2247"/>
            <ac:picMk id="43" creationId="{5DE8B34C-AE1A-9F7C-0870-FAFB597115DA}"/>
          </ac:picMkLst>
        </pc:picChg>
        <pc:picChg chg="add mod">
          <ac:chgData name="Joseph Lee" userId="1028a127-64f3-4572-86c1-8d35857602a0" providerId="ADAL" clId="{3CA68271-BBDD-0947-BF2D-24A622AD5252}" dt="2023-05-12T09:12:18.858" v="443"/>
          <ac:picMkLst>
            <pc:docMk/>
            <pc:sldMk cId="1930201218" sldId="2247"/>
            <ac:picMk id="44" creationId="{AA482F66-84F3-8C9C-0133-ED14C50AEFDE}"/>
          </ac:picMkLst>
        </pc:picChg>
      </pc:sldChg>
      <pc:sldChg chg="modSp mod">
        <pc:chgData name="Joseph Lee" userId="1028a127-64f3-4572-86c1-8d35857602a0" providerId="ADAL" clId="{3CA68271-BBDD-0947-BF2D-24A622AD5252}" dt="2023-05-12T09:12:33.732" v="447" actId="20577"/>
        <pc:sldMkLst>
          <pc:docMk/>
          <pc:sldMk cId="484802819" sldId="2248"/>
        </pc:sldMkLst>
        <pc:spChg chg="mod">
          <ac:chgData name="Joseph Lee" userId="1028a127-64f3-4572-86c1-8d35857602a0" providerId="ADAL" clId="{3CA68271-BBDD-0947-BF2D-24A622AD5252}" dt="2023-05-12T09:12:27.235" v="444" actId="20577"/>
          <ac:spMkLst>
            <pc:docMk/>
            <pc:sldMk cId="484802819" sldId="2248"/>
            <ac:spMk id="16" creationId="{9819B296-2D39-6A11-6DF5-D6C523D916E1}"/>
          </ac:spMkLst>
        </pc:spChg>
        <pc:spChg chg="mod">
          <ac:chgData name="Joseph Lee" userId="1028a127-64f3-4572-86c1-8d35857602a0" providerId="ADAL" clId="{3CA68271-BBDD-0947-BF2D-24A622AD5252}" dt="2023-05-12T09:12:33.732" v="447" actId="20577"/>
          <ac:spMkLst>
            <pc:docMk/>
            <pc:sldMk cId="484802819" sldId="2248"/>
            <ac:spMk id="24" creationId="{2AADA7FF-7F96-1A16-A3E7-2AF31F972263}"/>
          </ac:spMkLst>
        </pc:spChg>
        <pc:spChg chg="mod">
          <ac:chgData name="Joseph Lee" userId="1028a127-64f3-4572-86c1-8d35857602a0" providerId="ADAL" clId="{3CA68271-BBDD-0947-BF2D-24A622AD5252}" dt="2023-05-12T09:12:29.914" v="445" actId="20577"/>
          <ac:spMkLst>
            <pc:docMk/>
            <pc:sldMk cId="484802819" sldId="2248"/>
            <ac:spMk id="27" creationId="{865EA84C-9A30-3411-EA32-95A410BA775C}"/>
          </ac:spMkLst>
        </pc:spChg>
      </pc:sldChg>
      <pc:sldChg chg="modSp mod">
        <pc:chgData name="Joseph Lee" userId="1028a127-64f3-4572-86c1-8d35857602a0" providerId="ADAL" clId="{3CA68271-BBDD-0947-BF2D-24A622AD5252}" dt="2023-05-12T09:12:42.942" v="453" actId="20577"/>
        <pc:sldMkLst>
          <pc:docMk/>
          <pc:sldMk cId="3053245094" sldId="2249"/>
        </pc:sldMkLst>
        <pc:spChg chg="mod">
          <ac:chgData name="Joseph Lee" userId="1028a127-64f3-4572-86c1-8d35857602a0" providerId="ADAL" clId="{3CA68271-BBDD-0947-BF2D-24A622AD5252}" dt="2023-05-12T09:12:38.891" v="450" actId="20577"/>
          <ac:spMkLst>
            <pc:docMk/>
            <pc:sldMk cId="3053245094" sldId="2249"/>
            <ac:spMk id="92" creationId="{3E149FDC-5A75-BC98-1155-B32E9DEEC7CC}"/>
          </ac:spMkLst>
        </pc:spChg>
        <pc:spChg chg="mod">
          <ac:chgData name="Joseph Lee" userId="1028a127-64f3-4572-86c1-8d35857602a0" providerId="ADAL" clId="{3CA68271-BBDD-0947-BF2D-24A622AD5252}" dt="2023-05-12T09:12:40.628" v="451" actId="20577"/>
          <ac:spMkLst>
            <pc:docMk/>
            <pc:sldMk cId="3053245094" sldId="2249"/>
            <ac:spMk id="95" creationId="{8805612D-0385-7C32-CF56-3714262FFAAB}"/>
          </ac:spMkLst>
        </pc:spChg>
        <pc:spChg chg="mod">
          <ac:chgData name="Joseph Lee" userId="1028a127-64f3-4572-86c1-8d35857602a0" providerId="ADAL" clId="{3CA68271-BBDD-0947-BF2D-24A622AD5252}" dt="2023-05-12T09:12:42.942" v="453" actId="20577"/>
          <ac:spMkLst>
            <pc:docMk/>
            <pc:sldMk cId="3053245094" sldId="2249"/>
            <ac:spMk id="98" creationId="{D1949001-4015-CD40-5208-D2AA2E5AA1AA}"/>
          </ac:spMkLst>
        </pc:spChg>
      </pc:sldChg>
      <pc:sldChg chg="modSp mod">
        <pc:chgData name="Joseph Lee" userId="1028a127-64f3-4572-86c1-8d35857602a0" providerId="ADAL" clId="{3CA68271-BBDD-0947-BF2D-24A622AD5252}" dt="2023-05-12T09:14:03.861" v="458"/>
        <pc:sldMkLst>
          <pc:docMk/>
          <pc:sldMk cId="2928557372" sldId="2251"/>
        </pc:sldMkLst>
        <pc:spChg chg="mod">
          <ac:chgData name="Joseph Lee" userId="1028a127-64f3-4572-86c1-8d35857602a0" providerId="ADAL" clId="{3CA68271-BBDD-0947-BF2D-24A622AD5252}" dt="2023-05-12T09:13:46.263" v="455" actId="20577"/>
          <ac:spMkLst>
            <pc:docMk/>
            <pc:sldMk cId="2928557372" sldId="2251"/>
            <ac:spMk id="5" creationId="{77073D25-3669-8E2C-7242-7B71E8AE4BF5}"/>
          </ac:spMkLst>
        </pc:spChg>
        <pc:spChg chg="mod">
          <ac:chgData name="Joseph Lee" userId="1028a127-64f3-4572-86c1-8d35857602a0" providerId="ADAL" clId="{3CA68271-BBDD-0947-BF2D-24A622AD5252}" dt="2023-05-12T09:13:56.812" v="456"/>
          <ac:spMkLst>
            <pc:docMk/>
            <pc:sldMk cId="2928557372" sldId="2251"/>
            <ac:spMk id="16" creationId="{37A6E35E-25C5-F174-387E-971BE5673247}"/>
          </ac:spMkLst>
        </pc:spChg>
        <pc:spChg chg="mod">
          <ac:chgData name="Joseph Lee" userId="1028a127-64f3-4572-86c1-8d35857602a0" providerId="ADAL" clId="{3CA68271-BBDD-0947-BF2D-24A622AD5252}" dt="2023-05-12T09:14:00.210" v="457"/>
          <ac:spMkLst>
            <pc:docMk/>
            <pc:sldMk cId="2928557372" sldId="2251"/>
            <ac:spMk id="18" creationId="{F87D9978-CC67-71C9-1274-F26989499108}"/>
          </ac:spMkLst>
        </pc:spChg>
        <pc:spChg chg="mod">
          <ac:chgData name="Joseph Lee" userId="1028a127-64f3-4572-86c1-8d35857602a0" providerId="ADAL" clId="{3CA68271-BBDD-0947-BF2D-24A622AD5252}" dt="2023-05-12T09:14:03.861" v="458"/>
          <ac:spMkLst>
            <pc:docMk/>
            <pc:sldMk cId="2928557372" sldId="2251"/>
            <ac:spMk id="20" creationId="{64EADFD6-3AE2-4221-0295-2896647D2E32}"/>
          </ac:spMkLst>
        </pc:spChg>
      </pc:sldChg>
      <pc:sldChg chg="modSp mod">
        <pc:chgData name="Joseph Lee" userId="1028a127-64f3-4572-86c1-8d35857602a0" providerId="ADAL" clId="{3CA68271-BBDD-0947-BF2D-24A622AD5252}" dt="2023-05-12T09:16:02.100" v="468"/>
        <pc:sldMkLst>
          <pc:docMk/>
          <pc:sldMk cId="2061729369" sldId="2252"/>
        </pc:sldMkLst>
        <pc:spChg chg="mod">
          <ac:chgData name="Joseph Lee" userId="1028a127-64f3-4572-86c1-8d35857602a0" providerId="ADAL" clId="{3CA68271-BBDD-0947-BF2D-24A622AD5252}" dt="2023-05-12T09:15:37.553" v="464"/>
          <ac:spMkLst>
            <pc:docMk/>
            <pc:sldMk cId="2061729369" sldId="2252"/>
            <ac:spMk id="39" creationId="{C5BCA1F5-4F07-8B2A-682D-7C88370290AB}"/>
          </ac:spMkLst>
        </pc:spChg>
        <pc:spChg chg="mod">
          <ac:chgData name="Joseph Lee" userId="1028a127-64f3-4572-86c1-8d35857602a0" providerId="ADAL" clId="{3CA68271-BBDD-0947-BF2D-24A622AD5252}" dt="2023-05-12T09:15:53.221" v="466" actId="1076"/>
          <ac:spMkLst>
            <pc:docMk/>
            <pc:sldMk cId="2061729369" sldId="2252"/>
            <ac:spMk id="41" creationId="{13E7A00F-DDD9-D785-832F-73478A019DE2}"/>
          </ac:spMkLst>
        </pc:spChg>
        <pc:spChg chg="mod">
          <ac:chgData name="Joseph Lee" userId="1028a127-64f3-4572-86c1-8d35857602a0" providerId="ADAL" clId="{3CA68271-BBDD-0947-BF2D-24A622AD5252}" dt="2023-05-12T09:15:57.620" v="467"/>
          <ac:spMkLst>
            <pc:docMk/>
            <pc:sldMk cId="2061729369" sldId="2252"/>
            <ac:spMk id="43" creationId="{FD660BBC-C331-BD92-00B3-B87E20C7598D}"/>
          </ac:spMkLst>
        </pc:spChg>
        <pc:spChg chg="mod">
          <ac:chgData name="Joseph Lee" userId="1028a127-64f3-4572-86c1-8d35857602a0" providerId="ADAL" clId="{3CA68271-BBDD-0947-BF2D-24A622AD5252}" dt="2023-05-12T09:16:02.100" v="468"/>
          <ac:spMkLst>
            <pc:docMk/>
            <pc:sldMk cId="2061729369" sldId="2252"/>
            <ac:spMk id="45" creationId="{48DB84C0-55C5-F6B0-B39A-AA94A3EAA853}"/>
          </ac:spMkLst>
        </pc:spChg>
      </pc:sldChg>
      <pc:sldChg chg="modSp mod">
        <pc:chgData name="Joseph Lee" userId="1028a127-64f3-4572-86c1-8d35857602a0" providerId="ADAL" clId="{3CA68271-BBDD-0947-BF2D-24A622AD5252}" dt="2023-05-12T09:32:02.814" v="498"/>
        <pc:sldMkLst>
          <pc:docMk/>
          <pc:sldMk cId="1669210" sldId="2253"/>
        </pc:sldMkLst>
        <pc:spChg chg="mod">
          <ac:chgData name="Joseph Lee" userId="1028a127-64f3-4572-86c1-8d35857602a0" providerId="ADAL" clId="{3CA68271-BBDD-0947-BF2D-24A622AD5252}" dt="2023-05-12T09:31:39.309" v="493" actId="14100"/>
          <ac:spMkLst>
            <pc:docMk/>
            <pc:sldMk cId="1669210" sldId="2253"/>
            <ac:spMk id="5" creationId="{3AD582FB-307C-314C-812D-F7AACB34B463}"/>
          </ac:spMkLst>
        </pc:spChg>
        <pc:spChg chg="mod">
          <ac:chgData name="Joseph Lee" userId="1028a127-64f3-4572-86c1-8d35857602a0" providerId="ADAL" clId="{3CA68271-BBDD-0947-BF2D-24A622AD5252}" dt="2023-05-12T09:31:52.333" v="496" actId="20577"/>
          <ac:spMkLst>
            <pc:docMk/>
            <pc:sldMk cId="1669210" sldId="2253"/>
            <ac:spMk id="7" creationId="{42ECB44D-392C-E050-C22B-39A400747C91}"/>
          </ac:spMkLst>
        </pc:spChg>
        <pc:spChg chg="mod">
          <ac:chgData name="Joseph Lee" userId="1028a127-64f3-4572-86c1-8d35857602a0" providerId="ADAL" clId="{3CA68271-BBDD-0947-BF2D-24A622AD5252}" dt="2023-05-12T09:31:47.375" v="494"/>
          <ac:spMkLst>
            <pc:docMk/>
            <pc:sldMk cId="1669210" sldId="2253"/>
            <ac:spMk id="8" creationId="{AFDC2F3D-DB49-EBDF-B08D-64209CDCB12F}"/>
          </ac:spMkLst>
        </pc:spChg>
        <pc:spChg chg="mod">
          <ac:chgData name="Joseph Lee" userId="1028a127-64f3-4572-86c1-8d35857602a0" providerId="ADAL" clId="{3CA68271-BBDD-0947-BF2D-24A622AD5252}" dt="2023-05-12T09:31:59.402" v="497"/>
          <ac:spMkLst>
            <pc:docMk/>
            <pc:sldMk cId="1669210" sldId="2253"/>
            <ac:spMk id="9" creationId="{1FA47A38-1675-CB70-FEDC-7030DB4C5484}"/>
          </ac:spMkLst>
        </pc:spChg>
        <pc:spChg chg="mod">
          <ac:chgData name="Joseph Lee" userId="1028a127-64f3-4572-86c1-8d35857602a0" providerId="ADAL" clId="{3CA68271-BBDD-0947-BF2D-24A622AD5252}" dt="2023-05-12T09:32:02.814" v="498"/>
          <ac:spMkLst>
            <pc:docMk/>
            <pc:sldMk cId="1669210" sldId="2253"/>
            <ac:spMk id="10" creationId="{37D77CB9-039E-F3E0-2E98-B017BA0AC774}"/>
          </ac:spMkLst>
        </pc:spChg>
      </pc:sldChg>
      <pc:sldChg chg="modSp mod">
        <pc:chgData name="Joseph Lee" userId="1028a127-64f3-4572-86c1-8d35857602a0" providerId="ADAL" clId="{3CA68271-BBDD-0947-BF2D-24A622AD5252}" dt="2023-05-12T09:32:14.621" v="500"/>
        <pc:sldMkLst>
          <pc:docMk/>
          <pc:sldMk cId="35994242" sldId="2255"/>
        </pc:sldMkLst>
        <pc:spChg chg="mod">
          <ac:chgData name="Joseph Lee" userId="1028a127-64f3-4572-86c1-8d35857602a0" providerId="ADAL" clId="{3CA68271-BBDD-0947-BF2D-24A622AD5252}" dt="2023-05-12T09:32:10.757" v="499"/>
          <ac:spMkLst>
            <pc:docMk/>
            <pc:sldMk cId="35994242" sldId="2255"/>
            <ac:spMk id="7" creationId="{8DF61CE6-6098-97D3-1FC5-855D8E17587D}"/>
          </ac:spMkLst>
        </pc:spChg>
        <pc:spChg chg="mod">
          <ac:chgData name="Joseph Lee" userId="1028a127-64f3-4572-86c1-8d35857602a0" providerId="ADAL" clId="{3CA68271-BBDD-0947-BF2D-24A622AD5252}" dt="2023-05-12T09:32:14.621" v="500"/>
          <ac:spMkLst>
            <pc:docMk/>
            <pc:sldMk cId="35994242" sldId="2255"/>
            <ac:spMk id="8" creationId="{E290D2A8-22AD-63BC-10C4-8FE8C75584B6}"/>
          </ac:spMkLst>
        </pc:spChg>
      </pc:sldChg>
      <pc:sldChg chg="modSp mod">
        <pc:chgData name="Joseph Lee" userId="1028a127-64f3-4572-86c1-8d35857602a0" providerId="ADAL" clId="{3CA68271-BBDD-0947-BF2D-24A622AD5252}" dt="2023-05-12T09:34:12.302" v="508"/>
        <pc:sldMkLst>
          <pc:docMk/>
          <pc:sldMk cId="2088521871" sldId="2257"/>
        </pc:sldMkLst>
        <pc:spChg chg="mod">
          <ac:chgData name="Joseph Lee" userId="1028a127-64f3-4572-86c1-8d35857602a0" providerId="ADAL" clId="{3CA68271-BBDD-0947-BF2D-24A622AD5252}" dt="2023-05-12T09:34:01.142" v="505"/>
          <ac:spMkLst>
            <pc:docMk/>
            <pc:sldMk cId="2088521871" sldId="2257"/>
            <ac:spMk id="4" creationId="{A94E5DC3-A910-A68A-7464-8D3592DB5357}"/>
          </ac:spMkLst>
        </pc:spChg>
        <pc:spChg chg="mod">
          <ac:chgData name="Joseph Lee" userId="1028a127-64f3-4572-86c1-8d35857602a0" providerId="ADAL" clId="{3CA68271-BBDD-0947-BF2D-24A622AD5252}" dt="2023-05-12T09:33:21.796" v="504" actId="20577"/>
          <ac:spMkLst>
            <pc:docMk/>
            <pc:sldMk cId="2088521871" sldId="2257"/>
            <ac:spMk id="6" creationId="{E6705F77-235D-14CE-6A2F-6F46CF144D65}"/>
          </ac:spMkLst>
        </pc:spChg>
        <pc:spChg chg="mod">
          <ac:chgData name="Joseph Lee" userId="1028a127-64f3-4572-86c1-8d35857602a0" providerId="ADAL" clId="{3CA68271-BBDD-0947-BF2D-24A622AD5252}" dt="2023-05-12T09:34:04.894" v="506"/>
          <ac:spMkLst>
            <pc:docMk/>
            <pc:sldMk cId="2088521871" sldId="2257"/>
            <ac:spMk id="8" creationId="{A188EBDE-0E0F-48EF-9FFA-3A0473C80283}"/>
          </ac:spMkLst>
        </pc:spChg>
        <pc:spChg chg="mod">
          <ac:chgData name="Joseph Lee" userId="1028a127-64f3-4572-86c1-8d35857602a0" providerId="ADAL" clId="{3CA68271-BBDD-0947-BF2D-24A622AD5252}" dt="2023-05-12T09:34:08.437" v="507"/>
          <ac:spMkLst>
            <pc:docMk/>
            <pc:sldMk cId="2088521871" sldId="2257"/>
            <ac:spMk id="9" creationId="{5DF5F034-3E99-0857-F253-926458768C40}"/>
          </ac:spMkLst>
        </pc:spChg>
        <pc:spChg chg="mod">
          <ac:chgData name="Joseph Lee" userId="1028a127-64f3-4572-86c1-8d35857602a0" providerId="ADAL" clId="{3CA68271-BBDD-0947-BF2D-24A622AD5252}" dt="2023-05-12T09:34:12.302" v="508"/>
          <ac:spMkLst>
            <pc:docMk/>
            <pc:sldMk cId="2088521871" sldId="2257"/>
            <ac:spMk id="10" creationId="{AB165A22-A87D-FE03-D5D9-53C7B4A7B730}"/>
          </ac:spMkLst>
        </pc:spChg>
      </pc:sldChg>
      <pc:sldChg chg="modSp mod">
        <pc:chgData name="Joseph Lee" userId="1028a127-64f3-4572-86c1-8d35857602a0" providerId="ADAL" clId="{3CA68271-BBDD-0947-BF2D-24A622AD5252}" dt="2023-05-12T09:34:26.108" v="510"/>
        <pc:sldMkLst>
          <pc:docMk/>
          <pc:sldMk cId="1283803156" sldId="2258"/>
        </pc:sldMkLst>
        <pc:spChg chg="mod">
          <ac:chgData name="Joseph Lee" userId="1028a127-64f3-4572-86c1-8d35857602a0" providerId="ADAL" clId="{3CA68271-BBDD-0947-BF2D-24A622AD5252}" dt="2023-05-12T09:34:22.598" v="509"/>
          <ac:spMkLst>
            <pc:docMk/>
            <pc:sldMk cId="1283803156" sldId="2258"/>
            <ac:spMk id="7" creationId="{8DF61CE6-6098-97D3-1FC5-855D8E17587D}"/>
          </ac:spMkLst>
        </pc:spChg>
        <pc:spChg chg="mod">
          <ac:chgData name="Joseph Lee" userId="1028a127-64f3-4572-86c1-8d35857602a0" providerId="ADAL" clId="{3CA68271-BBDD-0947-BF2D-24A622AD5252}" dt="2023-05-12T09:34:26.108" v="510"/>
          <ac:spMkLst>
            <pc:docMk/>
            <pc:sldMk cId="1283803156" sldId="2258"/>
            <ac:spMk id="8" creationId="{E290D2A8-22AD-63BC-10C4-8FE8C75584B6}"/>
          </ac:spMkLst>
        </pc:spChg>
      </pc:sldChg>
      <pc:sldChg chg="modSp mod">
        <pc:chgData name="Joseph Lee" userId="1028a127-64f3-4572-86c1-8d35857602a0" providerId="ADAL" clId="{3CA68271-BBDD-0947-BF2D-24A622AD5252}" dt="2023-05-12T09:34:44.241" v="514"/>
        <pc:sldMkLst>
          <pc:docMk/>
          <pc:sldMk cId="2376121403" sldId="2260"/>
        </pc:sldMkLst>
        <pc:spChg chg="mod">
          <ac:chgData name="Joseph Lee" userId="1028a127-64f3-4572-86c1-8d35857602a0" providerId="ADAL" clId="{3CA68271-BBDD-0947-BF2D-24A622AD5252}" dt="2023-05-12T09:34:33.349" v="511"/>
          <ac:spMkLst>
            <pc:docMk/>
            <pc:sldMk cId="2376121403" sldId="2260"/>
            <ac:spMk id="6" creationId="{B1CCC83E-8A60-6F46-06F6-222622E83D3C}"/>
          </ac:spMkLst>
        </pc:spChg>
        <pc:spChg chg="mod">
          <ac:chgData name="Joseph Lee" userId="1028a127-64f3-4572-86c1-8d35857602a0" providerId="ADAL" clId="{3CA68271-BBDD-0947-BF2D-24A622AD5252}" dt="2023-05-12T09:34:37.118" v="512"/>
          <ac:spMkLst>
            <pc:docMk/>
            <pc:sldMk cId="2376121403" sldId="2260"/>
            <ac:spMk id="8" creationId="{4FA537E9-B2E9-30B5-4275-1E825AB1CDE5}"/>
          </ac:spMkLst>
        </pc:spChg>
        <pc:spChg chg="mod">
          <ac:chgData name="Joseph Lee" userId="1028a127-64f3-4572-86c1-8d35857602a0" providerId="ADAL" clId="{3CA68271-BBDD-0947-BF2D-24A622AD5252}" dt="2023-05-12T09:34:40.573" v="513"/>
          <ac:spMkLst>
            <pc:docMk/>
            <pc:sldMk cId="2376121403" sldId="2260"/>
            <ac:spMk id="9" creationId="{1371D6F0-7D47-2624-B0A2-851C19978810}"/>
          </ac:spMkLst>
        </pc:spChg>
        <pc:spChg chg="mod">
          <ac:chgData name="Joseph Lee" userId="1028a127-64f3-4572-86c1-8d35857602a0" providerId="ADAL" clId="{3CA68271-BBDD-0947-BF2D-24A622AD5252}" dt="2023-05-12T09:34:44.241" v="514"/>
          <ac:spMkLst>
            <pc:docMk/>
            <pc:sldMk cId="2376121403" sldId="2260"/>
            <ac:spMk id="10" creationId="{A6058EBD-00E5-F6CE-ADCA-FACDBE3A4D39}"/>
          </ac:spMkLst>
        </pc:spChg>
      </pc:sldChg>
      <pc:sldChg chg="modSp mod">
        <pc:chgData name="Joseph Lee" userId="1028a127-64f3-4572-86c1-8d35857602a0" providerId="ADAL" clId="{3CA68271-BBDD-0947-BF2D-24A622AD5252}" dt="2023-05-12T09:35:26.294" v="516"/>
        <pc:sldMkLst>
          <pc:docMk/>
          <pc:sldMk cId="2359580057" sldId="2261"/>
        </pc:sldMkLst>
        <pc:spChg chg="mod">
          <ac:chgData name="Joseph Lee" userId="1028a127-64f3-4572-86c1-8d35857602a0" providerId="ADAL" clId="{3CA68271-BBDD-0947-BF2D-24A622AD5252}" dt="2023-05-12T09:35:23.156" v="515"/>
          <ac:spMkLst>
            <pc:docMk/>
            <pc:sldMk cId="2359580057" sldId="2261"/>
            <ac:spMk id="6" creationId="{77678AB3-21CA-E25D-7D0B-8B82DA428A58}"/>
          </ac:spMkLst>
        </pc:spChg>
        <pc:spChg chg="mod">
          <ac:chgData name="Joseph Lee" userId="1028a127-64f3-4572-86c1-8d35857602a0" providerId="ADAL" clId="{3CA68271-BBDD-0947-BF2D-24A622AD5252}" dt="2023-05-12T09:35:26.294" v="516"/>
          <ac:spMkLst>
            <pc:docMk/>
            <pc:sldMk cId="2359580057" sldId="2261"/>
            <ac:spMk id="7" creationId="{260F4F28-F1A6-E939-C157-C7D77F543256}"/>
          </ac:spMkLst>
        </pc:spChg>
      </pc:sldChg>
      <pc:sldChg chg="modSp mod">
        <pc:chgData name="Joseph Lee" userId="1028a127-64f3-4572-86c1-8d35857602a0" providerId="ADAL" clId="{3CA68271-BBDD-0947-BF2D-24A622AD5252}" dt="2023-05-12T09:35:42.351" v="520"/>
        <pc:sldMkLst>
          <pc:docMk/>
          <pc:sldMk cId="3590836956" sldId="2263"/>
        </pc:sldMkLst>
        <pc:spChg chg="mod">
          <ac:chgData name="Joseph Lee" userId="1028a127-64f3-4572-86c1-8d35857602a0" providerId="ADAL" clId="{3CA68271-BBDD-0947-BF2D-24A622AD5252}" dt="2023-05-12T09:35:32.674" v="517"/>
          <ac:spMkLst>
            <pc:docMk/>
            <pc:sldMk cId="3590836956" sldId="2263"/>
            <ac:spMk id="6" creationId="{FDE0B60D-3765-05F7-EC87-CF0C201C7EF9}"/>
          </ac:spMkLst>
        </pc:spChg>
        <pc:spChg chg="mod">
          <ac:chgData name="Joseph Lee" userId="1028a127-64f3-4572-86c1-8d35857602a0" providerId="ADAL" clId="{3CA68271-BBDD-0947-BF2D-24A622AD5252}" dt="2023-05-12T09:35:35.916" v="518"/>
          <ac:spMkLst>
            <pc:docMk/>
            <pc:sldMk cId="3590836956" sldId="2263"/>
            <ac:spMk id="8" creationId="{B8ABF024-018E-5CE3-19AA-C3DF90FC4AF6}"/>
          </ac:spMkLst>
        </pc:spChg>
        <pc:spChg chg="mod">
          <ac:chgData name="Joseph Lee" userId="1028a127-64f3-4572-86c1-8d35857602a0" providerId="ADAL" clId="{3CA68271-BBDD-0947-BF2D-24A622AD5252}" dt="2023-05-12T09:35:39.107" v="519"/>
          <ac:spMkLst>
            <pc:docMk/>
            <pc:sldMk cId="3590836956" sldId="2263"/>
            <ac:spMk id="9" creationId="{A4176105-40BE-FB04-D986-DFE652889BE5}"/>
          </ac:spMkLst>
        </pc:spChg>
        <pc:spChg chg="mod">
          <ac:chgData name="Joseph Lee" userId="1028a127-64f3-4572-86c1-8d35857602a0" providerId="ADAL" clId="{3CA68271-BBDD-0947-BF2D-24A622AD5252}" dt="2023-05-12T09:35:42.351" v="520"/>
          <ac:spMkLst>
            <pc:docMk/>
            <pc:sldMk cId="3590836956" sldId="2263"/>
            <ac:spMk id="10" creationId="{C31164FF-E63E-CCC7-8D3F-94AF65F38516}"/>
          </ac:spMkLst>
        </pc:spChg>
      </pc:sldChg>
      <pc:sldChg chg="modSp mod">
        <pc:chgData name="Joseph Lee" userId="1028a127-64f3-4572-86c1-8d35857602a0" providerId="ADAL" clId="{3CA68271-BBDD-0947-BF2D-24A622AD5252}" dt="2023-05-12T09:35:53.556" v="522"/>
        <pc:sldMkLst>
          <pc:docMk/>
          <pc:sldMk cId="4089121934" sldId="2264"/>
        </pc:sldMkLst>
        <pc:spChg chg="mod">
          <ac:chgData name="Joseph Lee" userId="1028a127-64f3-4572-86c1-8d35857602a0" providerId="ADAL" clId="{3CA68271-BBDD-0947-BF2D-24A622AD5252}" dt="2023-05-12T09:35:50.350" v="521"/>
          <ac:spMkLst>
            <pc:docMk/>
            <pc:sldMk cId="4089121934" sldId="2264"/>
            <ac:spMk id="6" creationId="{C7310BA4-C984-36E2-98A0-63B9F1802CEA}"/>
          </ac:spMkLst>
        </pc:spChg>
        <pc:spChg chg="mod">
          <ac:chgData name="Joseph Lee" userId="1028a127-64f3-4572-86c1-8d35857602a0" providerId="ADAL" clId="{3CA68271-BBDD-0947-BF2D-24A622AD5252}" dt="2023-05-12T09:35:53.556" v="522"/>
          <ac:spMkLst>
            <pc:docMk/>
            <pc:sldMk cId="4089121934" sldId="2264"/>
            <ac:spMk id="7" creationId="{B18672C7-135B-BF02-FC78-7DA894497A5F}"/>
          </ac:spMkLst>
        </pc:spChg>
      </pc:sldChg>
      <pc:sldChg chg="modSp mod">
        <pc:chgData name="Joseph Lee" userId="1028a127-64f3-4572-86c1-8d35857602a0" providerId="ADAL" clId="{3CA68271-BBDD-0947-BF2D-24A622AD5252}" dt="2023-05-12T09:36:10.050" v="526"/>
        <pc:sldMkLst>
          <pc:docMk/>
          <pc:sldMk cId="1155973602" sldId="2266"/>
        </pc:sldMkLst>
        <pc:spChg chg="mod">
          <ac:chgData name="Joseph Lee" userId="1028a127-64f3-4572-86c1-8d35857602a0" providerId="ADAL" clId="{3CA68271-BBDD-0947-BF2D-24A622AD5252}" dt="2023-05-12T09:35:59.407" v="523"/>
          <ac:spMkLst>
            <pc:docMk/>
            <pc:sldMk cId="1155973602" sldId="2266"/>
            <ac:spMk id="6" creationId="{07CE7693-9C9C-E5C4-78CC-7DB33D82F9D9}"/>
          </ac:spMkLst>
        </pc:spChg>
        <pc:spChg chg="mod">
          <ac:chgData name="Joseph Lee" userId="1028a127-64f3-4572-86c1-8d35857602a0" providerId="ADAL" clId="{3CA68271-BBDD-0947-BF2D-24A622AD5252}" dt="2023-05-12T09:36:03.283" v="524"/>
          <ac:spMkLst>
            <pc:docMk/>
            <pc:sldMk cId="1155973602" sldId="2266"/>
            <ac:spMk id="8" creationId="{FE19EE1E-2087-3DAB-A384-1ABA633D499D}"/>
          </ac:spMkLst>
        </pc:spChg>
        <pc:spChg chg="mod">
          <ac:chgData name="Joseph Lee" userId="1028a127-64f3-4572-86c1-8d35857602a0" providerId="ADAL" clId="{3CA68271-BBDD-0947-BF2D-24A622AD5252}" dt="2023-05-12T09:36:06.820" v="525"/>
          <ac:spMkLst>
            <pc:docMk/>
            <pc:sldMk cId="1155973602" sldId="2266"/>
            <ac:spMk id="9" creationId="{FDF5EE62-5E47-D69F-F02A-BA27661E66C3}"/>
          </ac:spMkLst>
        </pc:spChg>
        <pc:spChg chg="mod">
          <ac:chgData name="Joseph Lee" userId="1028a127-64f3-4572-86c1-8d35857602a0" providerId="ADAL" clId="{3CA68271-BBDD-0947-BF2D-24A622AD5252}" dt="2023-05-12T09:36:10.050" v="526"/>
          <ac:spMkLst>
            <pc:docMk/>
            <pc:sldMk cId="1155973602" sldId="2266"/>
            <ac:spMk id="10" creationId="{61779814-25E7-37C8-BCA5-96A6EB0A8DF8}"/>
          </ac:spMkLst>
        </pc:spChg>
      </pc:sldChg>
      <pc:sldChg chg="modSp mod">
        <pc:chgData name="Joseph Lee" userId="1028a127-64f3-4572-86c1-8d35857602a0" providerId="ADAL" clId="{3CA68271-BBDD-0947-BF2D-24A622AD5252}" dt="2023-05-12T09:36:58.386" v="530"/>
        <pc:sldMkLst>
          <pc:docMk/>
          <pc:sldMk cId="390164314" sldId="2267"/>
        </pc:sldMkLst>
        <pc:spChg chg="mod">
          <ac:chgData name="Joseph Lee" userId="1028a127-64f3-4572-86c1-8d35857602a0" providerId="ADAL" clId="{3CA68271-BBDD-0947-BF2D-24A622AD5252}" dt="2023-05-12T09:36:54.733" v="529"/>
          <ac:spMkLst>
            <pc:docMk/>
            <pc:sldMk cId="390164314" sldId="2267"/>
            <ac:spMk id="6" creationId="{C7310BA4-C984-36E2-98A0-63B9F1802CEA}"/>
          </ac:spMkLst>
        </pc:spChg>
        <pc:spChg chg="mod">
          <ac:chgData name="Joseph Lee" userId="1028a127-64f3-4572-86c1-8d35857602a0" providerId="ADAL" clId="{3CA68271-BBDD-0947-BF2D-24A622AD5252}" dt="2023-05-12T09:36:58.386" v="530"/>
          <ac:spMkLst>
            <pc:docMk/>
            <pc:sldMk cId="390164314" sldId="2267"/>
            <ac:spMk id="7" creationId="{B18672C7-135B-BF02-FC78-7DA894497A5F}"/>
          </ac:spMkLst>
        </pc:spChg>
      </pc:sldChg>
      <pc:sldChg chg="modSp mod">
        <pc:chgData name="Joseph Lee" userId="1028a127-64f3-4572-86c1-8d35857602a0" providerId="ADAL" clId="{3CA68271-BBDD-0947-BF2D-24A622AD5252}" dt="2023-05-12T09:37:22.953" v="535"/>
        <pc:sldMkLst>
          <pc:docMk/>
          <pc:sldMk cId="3682280586" sldId="2269"/>
        </pc:sldMkLst>
        <pc:spChg chg="mod">
          <ac:chgData name="Joseph Lee" userId="1028a127-64f3-4572-86c1-8d35857602a0" providerId="ADAL" clId="{3CA68271-BBDD-0947-BF2D-24A622AD5252}" dt="2023-05-12T09:37:10.727" v="532" actId="14100"/>
          <ac:spMkLst>
            <pc:docMk/>
            <pc:sldMk cId="3682280586" sldId="2269"/>
            <ac:spMk id="6" creationId="{5B5F1A7A-99DD-E5F7-4436-ECD559EDC1C7}"/>
          </ac:spMkLst>
        </pc:spChg>
        <pc:spChg chg="mod">
          <ac:chgData name="Joseph Lee" userId="1028a127-64f3-4572-86c1-8d35857602a0" providerId="ADAL" clId="{3CA68271-BBDD-0947-BF2D-24A622AD5252}" dt="2023-05-12T09:37:14.314" v="533"/>
          <ac:spMkLst>
            <pc:docMk/>
            <pc:sldMk cId="3682280586" sldId="2269"/>
            <ac:spMk id="8" creationId="{6682C6EE-D13E-42E0-28D3-CCA6524ECD06}"/>
          </ac:spMkLst>
        </pc:spChg>
        <pc:spChg chg="mod">
          <ac:chgData name="Joseph Lee" userId="1028a127-64f3-4572-86c1-8d35857602a0" providerId="ADAL" clId="{3CA68271-BBDD-0947-BF2D-24A622AD5252}" dt="2023-05-12T09:37:19.131" v="534"/>
          <ac:spMkLst>
            <pc:docMk/>
            <pc:sldMk cId="3682280586" sldId="2269"/>
            <ac:spMk id="9" creationId="{2717AF56-6C35-CFDB-53BB-4892DB084297}"/>
          </ac:spMkLst>
        </pc:spChg>
        <pc:spChg chg="mod">
          <ac:chgData name="Joseph Lee" userId="1028a127-64f3-4572-86c1-8d35857602a0" providerId="ADAL" clId="{3CA68271-BBDD-0947-BF2D-24A622AD5252}" dt="2023-05-12T09:37:22.953" v="535"/>
          <ac:spMkLst>
            <pc:docMk/>
            <pc:sldMk cId="3682280586" sldId="2269"/>
            <ac:spMk id="10" creationId="{C33F01AD-DCFC-1ABA-2206-CB2723D9634F}"/>
          </ac:spMkLst>
        </pc:spChg>
      </pc:sldChg>
      <pc:sldChg chg="modSp mod">
        <pc:chgData name="Joseph Lee" userId="1028a127-64f3-4572-86c1-8d35857602a0" providerId="ADAL" clId="{3CA68271-BBDD-0947-BF2D-24A622AD5252}" dt="2023-05-12T09:37:34.926" v="537"/>
        <pc:sldMkLst>
          <pc:docMk/>
          <pc:sldMk cId="1644821529" sldId="2270"/>
        </pc:sldMkLst>
        <pc:spChg chg="mod">
          <ac:chgData name="Joseph Lee" userId="1028a127-64f3-4572-86c1-8d35857602a0" providerId="ADAL" clId="{3CA68271-BBDD-0947-BF2D-24A622AD5252}" dt="2023-05-12T09:37:31.999" v="536"/>
          <ac:spMkLst>
            <pc:docMk/>
            <pc:sldMk cId="1644821529" sldId="2270"/>
            <ac:spMk id="6" creationId="{C7310BA4-C984-36E2-98A0-63B9F1802CEA}"/>
          </ac:spMkLst>
        </pc:spChg>
        <pc:spChg chg="mod">
          <ac:chgData name="Joseph Lee" userId="1028a127-64f3-4572-86c1-8d35857602a0" providerId="ADAL" clId="{3CA68271-BBDD-0947-BF2D-24A622AD5252}" dt="2023-05-12T09:37:34.926" v="537"/>
          <ac:spMkLst>
            <pc:docMk/>
            <pc:sldMk cId="1644821529" sldId="2270"/>
            <ac:spMk id="7" creationId="{B18672C7-135B-BF02-FC78-7DA894497A5F}"/>
          </ac:spMkLst>
        </pc:spChg>
      </pc:sldChg>
      <pc:sldChg chg="addSp delSp modSp">
        <pc:chgData name="Joseph Lee" userId="1028a127-64f3-4572-86c1-8d35857602a0" providerId="ADAL" clId="{3CA68271-BBDD-0947-BF2D-24A622AD5252}" dt="2023-05-12T09:38:46.105" v="539"/>
        <pc:sldMkLst>
          <pc:docMk/>
          <pc:sldMk cId="2066436706" sldId="2271"/>
        </pc:sldMkLst>
        <pc:spChg chg="add mod">
          <ac:chgData name="Joseph Lee" userId="1028a127-64f3-4572-86c1-8d35857602a0" providerId="ADAL" clId="{3CA68271-BBDD-0947-BF2D-24A622AD5252}" dt="2023-05-12T09:38:46.105" v="539"/>
          <ac:spMkLst>
            <pc:docMk/>
            <pc:sldMk cId="2066436706" sldId="2271"/>
            <ac:spMk id="4" creationId="{E0DD5928-F2EB-2011-4D3F-815178B085E6}"/>
          </ac:spMkLst>
        </pc:spChg>
        <pc:spChg chg="del">
          <ac:chgData name="Joseph Lee" userId="1028a127-64f3-4572-86c1-8d35857602a0" providerId="ADAL" clId="{3CA68271-BBDD-0947-BF2D-24A622AD5252}" dt="2023-05-12T09:38:45.688" v="538" actId="478"/>
          <ac:spMkLst>
            <pc:docMk/>
            <pc:sldMk cId="2066436706" sldId="2271"/>
            <ac:spMk id="6" creationId="{3D5659C3-F512-70F1-F559-956E11FB5DAB}"/>
          </ac:spMkLst>
        </pc:spChg>
        <pc:spChg chg="del">
          <ac:chgData name="Joseph Lee" userId="1028a127-64f3-4572-86c1-8d35857602a0" providerId="ADAL" clId="{3CA68271-BBDD-0947-BF2D-24A622AD5252}" dt="2023-05-12T09:38:45.688" v="538" actId="478"/>
          <ac:spMkLst>
            <pc:docMk/>
            <pc:sldMk cId="2066436706" sldId="2271"/>
            <ac:spMk id="7" creationId="{3CA8B5AF-66B5-62D1-BB0F-FAE15334D251}"/>
          </ac:spMkLst>
        </pc:spChg>
        <pc:spChg chg="del">
          <ac:chgData name="Joseph Lee" userId="1028a127-64f3-4572-86c1-8d35857602a0" providerId="ADAL" clId="{3CA68271-BBDD-0947-BF2D-24A622AD5252}" dt="2023-05-12T09:38:45.688" v="538" actId="478"/>
          <ac:spMkLst>
            <pc:docMk/>
            <pc:sldMk cId="2066436706" sldId="2271"/>
            <ac:spMk id="8" creationId="{65BC104E-A07E-2631-EF37-1328162603EB}"/>
          </ac:spMkLst>
        </pc:spChg>
        <pc:spChg chg="del">
          <ac:chgData name="Joseph Lee" userId="1028a127-64f3-4572-86c1-8d35857602a0" providerId="ADAL" clId="{3CA68271-BBDD-0947-BF2D-24A622AD5252}" dt="2023-05-12T09:38:45.688" v="538" actId="478"/>
          <ac:spMkLst>
            <pc:docMk/>
            <pc:sldMk cId="2066436706" sldId="2271"/>
            <ac:spMk id="9" creationId="{B72A7D48-22CC-5F29-CE86-249D0E568F64}"/>
          </ac:spMkLst>
        </pc:spChg>
        <pc:spChg chg="del">
          <ac:chgData name="Joseph Lee" userId="1028a127-64f3-4572-86c1-8d35857602a0" providerId="ADAL" clId="{3CA68271-BBDD-0947-BF2D-24A622AD5252}" dt="2023-05-12T09:38:45.688" v="538" actId="478"/>
          <ac:spMkLst>
            <pc:docMk/>
            <pc:sldMk cId="2066436706" sldId="2271"/>
            <ac:spMk id="10" creationId="{FCD02F3C-E608-CF0B-CDA5-53E5DB57ED8F}"/>
          </ac:spMkLst>
        </pc:spChg>
        <pc:spChg chg="del">
          <ac:chgData name="Joseph Lee" userId="1028a127-64f3-4572-86c1-8d35857602a0" providerId="ADAL" clId="{3CA68271-BBDD-0947-BF2D-24A622AD5252}" dt="2023-05-12T09:38:45.688" v="538" actId="478"/>
          <ac:spMkLst>
            <pc:docMk/>
            <pc:sldMk cId="2066436706" sldId="2271"/>
            <ac:spMk id="11" creationId="{40AF9F75-987A-A4A7-794B-FA5083995E33}"/>
          </ac:spMkLst>
        </pc:spChg>
        <pc:spChg chg="del">
          <ac:chgData name="Joseph Lee" userId="1028a127-64f3-4572-86c1-8d35857602a0" providerId="ADAL" clId="{3CA68271-BBDD-0947-BF2D-24A622AD5252}" dt="2023-05-12T09:38:45.688" v="538" actId="478"/>
          <ac:spMkLst>
            <pc:docMk/>
            <pc:sldMk cId="2066436706" sldId="2271"/>
            <ac:spMk id="12" creationId="{96874B4B-4275-97AB-31DF-8C3A836F073C}"/>
          </ac:spMkLst>
        </pc:spChg>
        <pc:spChg chg="del">
          <ac:chgData name="Joseph Lee" userId="1028a127-64f3-4572-86c1-8d35857602a0" providerId="ADAL" clId="{3CA68271-BBDD-0947-BF2D-24A622AD5252}" dt="2023-05-12T09:38:45.688" v="538" actId="478"/>
          <ac:spMkLst>
            <pc:docMk/>
            <pc:sldMk cId="2066436706" sldId="2271"/>
            <ac:spMk id="13" creationId="{7CF311CF-3ADB-87B6-A7CF-09760182297B}"/>
          </ac:spMkLst>
        </pc:spChg>
        <pc:spChg chg="del">
          <ac:chgData name="Joseph Lee" userId="1028a127-64f3-4572-86c1-8d35857602a0" providerId="ADAL" clId="{3CA68271-BBDD-0947-BF2D-24A622AD5252}" dt="2023-05-12T09:38:45.688" v="538" actId="478"/>
          <ac:spMkLst>
            <pc:docMk/>
            <pc:sldMk cId="2066436706" sldId="2271"/>
            <ac:spMk id="14" creationId="{9C9C517D-B78A-6F3E-B01E-CF9D7BF5CF77}"/>
          </ac:spMkLst>
        </pc:spChg>
        <pc:spChg chg="del">
          <ac:chgData name="Joseph Lee" userId="1028a127-64f3-4572-86c1-8d35857602a0" providerId="ADAL" clId="{3CA68271-BBDD-0947-BF2D-24A622AD5252}" dt="2023-05-12T09:38:45.688" v="538" actId="478"/>
          <ac:spMkLst>
            <pc:docMk/>
            <pc:sldMk cId="2066436706" sldId="2271"/>
            <ac:spMk id="15" creationId="{D6BD40CC-2C11-DE21-5ECF-857D02ED7EBD}"/>
          </ac:spMkLst>
        </pc:spChg>
        <pc:spChg chg="del">
          <ac:chgData name="Joseph Lee" userId="1028a127-64f3-4572-86c1-8d35857602a0" providerId="ADAL" clId="{3CA68271-BBDD-0947-BF2D-24A622AD5252}" dt="2023-05-12T09:38:45.688" v="538" actId="478"/>
          <ac:spMkLst>
            <pc:docMk/>
            <pc:sldMk cId="2066436706" sldId="2271"/>
            <ac:spMk id="16" creationId="{6F6C773D-7E93-FB5F-5A67-7FA09CB99EFC}"/>
          </ac:spMkLst>
        </pc:spChg>
        <pc:spChg chg="del">
          <ac:chgData name="Joseph Lee" userId="1028a127-64f3-4572-86c1-8d35857602a0" providerId="ADAL" clId="{3CA68271-BBDD-0947-BF2D-24A622AD5252}" dt="2023-05-12T09:38:45.688" v="538" actId="478"/>
          <ac:spMkLst>
            <pc:docMk/>
            <pc:sldMk cId="2066436706" sldId="2271"/>
            <ac:spMk id="17" creationId="{D045EAD8-B32A-BDC3-A6D3-E3215F08CBDA}"/>
          </ac:spMkLst>
        </pc:spChg>
        <pc:spChg chg="add mod">
          <ac:chgData name="Joseph Lee" userId="1028a127-64f3-4572-86c1-8d35857602a0" providerId="ADAL" clId="{3CA68271-BBDD-0947-BF2D-24A622AD5252}" dt="2023-05-12T09:38:46.105" v="539"/>
          <ac:spMkLst>
            <pc:docMk/>
            <pc:sldMk cId="2066436706" sldId="2271"/>
            <ac:spMk id="19" creationId="{3D1DF11A-C733-211C-016E-C5C8339879F6}"/>
          </ac:spMkLst>
        </pc:spChg>
        <pc:spChg chg="add mod">
          <ac:chgData name="Joseph Lee" userId="1028a127-64f3-4572-86c1-8d35857602a0" providerId="ADAL" clId="{3CA68271-BBDD-0947-BF2D-24A622AD5252}" dt="2023-05-12T09:38:46.105" v="539"/>
          <ac:spMkLst>
            <pc:docMk/>
            <pc:sldMk cId="2066436706" sldId="2271"/>
            <ac:spMk id="20" creationId="{EB9BEDC8-513D-F257-6DAE-5821FFA9CE42}"/>
          </ac:spMkLst>
        </pc:spChg>
        <pc:spChg chg="add mod">
          <ac:chgData name="Joseph Lee" userId="1028a127-64f3-4572-86c1-8d35857602a0" providerId="ADAL" clId="{3CA68271-BBDD-0947-BF2D-24A622AD5252}" dt="2023-05-12T09:38:46.105" v="539"/>
          <ac:spMkLst>
            <pc:docMk/>
            <pc:sldMk cId="2066436706" sldId="2271"/>
            <ac:spMk id="21" creationId="{5C8A268C-64D8-7A06-3786-11AA1BA1A56A}"/>
          </ac:spMkLst>
        </pc:spChg>
        <pc:spChg chg="add mod">
          <ac:chgData name="Joseph Lee" userId="1028a127-64f3-4572-86c1-8d35857602a0" providerId="ADAL" clId="{3CA68271-BBDD-0947-BF2D-24A622AD5252}" dt="2023-05-12T09:38:46.105" v="539"/>
          <ac:spMkLst>
            <pc:docMk/>
            <pc:sldMk cId="2066436706" sldId="2271"/>
            <ac:spMk id="22" creationId="{A6AA119A-9C38-5C06-278A-17583C1A12CB}"/>
          </ac:spMkLst>
        </pc:spChg>
        <pc:spChg chg="add mod">
          <ac:chgData name="Joseph Lee" userId="1028a127-64f3-4572-86c1-8d35857602a0" providerId="ADAL" clId="{3CA68271-BBDD-0947-BF2D-24A622AD5252}" dt="2023-05-12T09:38:46.105" v="539"/>
          <ac:spMkLst>
            <pc:docMk/>
            <pc:sldMk cId="2066436706" sldId="2271"/>
            <ac:spMk id="23" creationId="{D2A97CAC-63A4-37DF-7D53-9D8457D27ED4}"/>
          </ac:spMkLst>
        </pc:spChg>
        <pc:spChg chg="add mod">
          <ac:chgData name="Joseph Lee" userId="1028a127-64f3-4572-86c1-8d35857602a0" providerId="ADAL" clId="{3CA68271-BBDD-0947-BF2D-24A622AD5252}" dt="2023-05-12T09:38:46.105" v="539"/>
          <ac:spMkLst>
            <pc:docMk/>
            <pc:sldMk cId="2066436706" sldId="2271"/>
            <ac:spMk id="24" creationId="{581D3DAC-E7B2-E5E8-EF16-331E53BB2233}"/>
          </ac:spMkLst>
        </pc:spChg>
        <pc:spChg chg="add mod">
          <ac:chgData name="Joseph Lee" userId="1028a127-64f3-4572-86c1-8d35857602a0" providerId="ADAL" clId="{3CA68271-BBDD-0947-BF2D-24A622AD5252}" dt="2023-05-12T09:38:46.105" v="539"/>
          <ac:spMkLst>
            <pc:docMk/>
            <pc:sldMk cId="2066436706" sldId="2271"/>
            <ac:spMk id="25" creationId="{1988A43E-6393-34A4-B33D-ED3A67FA50B9}"/>
          </ac:spMkLst>
        </pc:spChg>
        <pc:spChg chg="add mod">
          <ac:chgData name="Joseph Lee" userId="1028a127-64f3-4572-86c1-8d35857602a0" providerId="ADAL" clId="{3CA68271-BBDD-0947-BF2D-24A622AD5252}" dt="2023-05-12T09:38:46.105" v="539"/>
          <ac:spMkLst>
            <pc:docMk/>
            <pc:sldMk cId="2066436706" sldId="2271"/>
            <ac:spMk id="26" creationId="{6324BDF8-DCDA-8998-6802-E2B9FFFD8819}"/>
          </ac:spMkLst>
        </pc:spChg>
        <pc:spChg chg="add mod">
          <ac:chgData name="Joseph Lee" userId="1028a127-64f3-4572-86c1-8d35857602a0" providerId="ADAL" clId="{3CA68271-BBDD-0947-BF2D-24A622AD5252}" dt="2023-05-12T09:38:46.105" v="539"/>
          <ac:spMkLst>
            <pc:docMk/>
            <pc:sldMk cId="2066436706" sldId="2271"/>
            <ac:spMk id="27" creationId="{80725B1B-97ED-F912-F3BF-6DDC81980953}"/>
          </ac:spMkLst>
        </pc:spChg>
        <pc:spChg chg="add mod">
          <ac:chgData name="Joseph Lee" userId="1028a127-64f3-4572-86c1-8d35857602a0" providerId="ADAL" clId="{3CA68271-BBDD-0947-BF2D-24A622AD5252}" dt="2023-05-12T09:38:46.105" v="539"/>
          <ac:spMkLst>
            <pc:docMk/>
            <pc:sldMk cId="2066436706" sldId="2271"/>
            <ac:spMk id="28" creationId="{A11B2DCF-953F-0229-BE12-25758F8C1660}"/>
          </ac:spMkLst>
        </pc:spChg>
        <pc:spChg chg="add mod">
          <ac:chgData name="Joseph Lee" userId="1028a127-64f3-4572-86c1-8d35857602a0" providerId="ADAL" clId="{3CA68271-BBDD-0947-BF2D-24A622AD5252}" dt="2023-05-12T09:38:46.105" v="539"/>
          <ac:spMkLst>
            <pc:docMk/>
            <pc:sldMk cId="2066436706" sldId="2271"/>
            <ac:spMk id="29" creationId="{32CF50B3-E955-DD27-E665-D05639752874}"/>
          </ac:spMkLst>
        </pc:spChg>
        <pc:picChg chg="del">
          <ac:chgData name="Joseph Lee" userId="1028a127-64f3-4572-86c1-8d35857602a0" providerId="ADAL" clId="{3CA68271-BBDD-0947-BF2D-24A622AD5252}" dt="2023-05-12T09:38:45.688" v="538" actId="478"/>
          <ac:picMkLst>
            <pc:docMk/>
            <pc:sldMk cId="2066436706" sldId="2271"/>
            <ac:picMk id="18" creationId="{8F5AF0B5-38B1-FE0C-F784-F10BEDD9A333}"/>
          </ac:picMkLst>
        </pc:picChg>
        <pc:picChg chg="add mod">
          <ac:chgData name="Joseph Lee" userId="1028a127-64f3-4572-86c1-8d35857602a0" providerId="ADAL" clId="{3CA68271-BBDD-0947-BF2D-24A622AD5252}" dt="2023-05-12T09:38:46.105" v="539"/>
          <ac:picMkLst>
            <pc:docMk/>
            <pc:sldMk cId="2066436706" sldId="2271"/>
            <ac:picMk id="30" creationId="{3A6D5DB9-82B5-E425-B24D-9D7EA79BB251}"/>
          </ac:picMkLst>
        </pc:picChg>
      </pc:sldChg>
      <pc:sldChg chg="addSp delSp modSp">
        <pc:chgData name="Joseph Lee" userId="1028a127-64f3-4572-86c1-8d35857602a0" providerId="ADAL" clId="{3CA68271-BBDD-0947-BF2D-24A622AD5252}" dt="2023-05-12T09:39:26.770" v="541"/>
        <pc:sldMkLst>
          <pc:docMk/>
          <pc:sldMk cId="2975646394" sldId="2273"/>
        </pc:sldMkLst>
        <pc:spChg chg="del">
          <ac:chgData name="Joseph Lee" userId="1028a127-64f3-4572-86c1-8d35857602a0" providerId="ADAL" clId="{3CA68271-BBDD-0947-BF2D-24A622AD5252}" dt="2023-05-12T09:39:26.345" v="540" actId="478"/>
          <ac:spMkLst>
            <pc:docMk/>
            <pc:sldMk cId="2975646394" sldId="2273"/>
            <ac:spMk id="4" creationId="{6A9E0C91-EC83-F71E-F195-2631386B2012}"/>
          </ac:spMkLst>
        </pc:spChg>
        <pc:spChg chg="del">
          <ac:chgData name="Joseph Lee" userId="1028a127-64f3-4572-86c1-8d35857602a0" providerId="ADAL" clId="{3CA68271-BBDD-0947-BF2D-24A622AD5252}" dt="2023-05-12T09:39:26.345" v="540" actId="478"/>
          <ac:spMkLst>
            <pc:docMk/>
            <pc:sldMk cId="2975646394" sldId="2273"/>
            <ac:spMk id="5" creationId="{654E2985-0ED2-90B5-6210-8233A0FBF45E}"/>
          </ac:spMkLst>
        </pc:spChg>
        <pc:spChg chg="del">
          <ac:chgData name="Joseph Lee" userId="1028a127-64f3-4572-86c1-8d35857602a0" providerId="ADAL" clId="{3CA68271-BBDD-0947-BF2D-24A622AD5252}" dt="2023-05-12T09:39:26.345" v="540" actId="478"/>
          <ac:spMkLst>
            <pc:docMk/>
            <pc:sldMk cId="2975646394" sldId="2273"/>
            <ac:spMk id="6" creationId="{66534E5E-384F-F841-F7A7-0D97DE73BE75}"/>
          </ac:spMkLst>
        </pc:spChg>
        <pc:spChg chg="del">
          <ac:chgData name="Joseph Lee" userId="1028a127-64f3-4572-86c1-8d35857602a0" providerId="ADAL" clId="{3CA68271-BBDD-0947-BF2D-24A622AD5252}" dt="2023-05-12T09:39:26.345" v="540" actId="478"/>
          <ac:spMkLst>
            <pc:docMk/>
            <pc:sldMk cId="2975646394" sldId="2273"/>
            <ac:spMk id="7" creationId="{0258CA10-C3BF-712E-0E1D-FA912E9C98F4}"/>
          </ac:spMkLst>
        </pc:spChg>
        <pc:spChg chg="del">
          <ac:chgData name="Joseph Lee" userId="1028a127-64f3-4572-86c1-8d35857602a0" providerId="ADAL" clId="{3CA68271-BBDD-0947-BF2D-24A622AD5252}" dt="2023-05-12T09:39:26.345" v="540" actId="478"/>
          <ac:spMkLst>
            <pc:docMk/>
            <pc:sldMk cId="2975646394" sldId="2273"/>
            <ac:spMk id="8" creationId="{837DF3E7-734C-A1AB-FC1D-216491ECF5CD}"/>
          </ac:spMkLst>
        </pc:spChg>
        <pc:spChg chg="del">
          <ac:chgData name="Joseph Lee" userId="1028a127-64f3-4572-86c1-8d35857602a0" providerId="ADAL" clId="{3CA68271-BBDD-0947-BF2D-24A622AD5252}" dt="2023-05-12T09:39:26.345" v="540" actId="478"/>
          <ac:spMkLst>
            <pc:docMk/>
            <pc:sldMk cId="2975646394" sldId="2273"/>
            <ac:spMk id="9" creationId="{E9E48931-AB92-D1F5-E74C-67ECEBB2422B}"/>
          </ac:spMkLst>
        </pc:spChg>
        <pc:spChg chg="del">
          <ac:chgData name="Joseph Lee" userId="1028a127-64f3-4572-86c1-8d35857602a0" providerId="ADAL" clId="{3CA68271-BBDD-0947-BF2D-24A622AD5252}" dt="2023-05-12T09:39:26.345" v="540" actId="478"/>
          <ac:spMkLst>
            <pc:docMk/>
            <pc:sldMk cId="2975646394" sldId="2273"/>
            <ac:spMk id="10" creationId="{EB6A51C0-36C7-8635-D313-E5A84D7B27C2}"/>
          </ac:spMkLst>
        </pc:spChg>
        <pc:spChg chg="del">
          <ac:chgData name="Joseph Lee" userId="1028a127-64f3-4572-86c1-8d35857602a0" providerId="ADAL" clId="{3CA68271-BBDD-0947-BF2D-24A622AD5252}" dt="2023-05-12T09:39:26.345" v="540" actId="478"/>
          <ac:spMkLst>
            <pc:docMk/>
            <pc:sldMk cId="2975646394" sldId="2273"/>
            <ac:spMk id="11" creationId="{F3078FA3-599A-1934-F802-1FF29810FB2A}"/>
          </ac:spMkLst>
        </pc:spChg>
        <pc:spChg chg="del">
          <ac:chgData name="Joseph Lee" userId="1028a127-64f3-4572-86c1-8d35857602a0" providerId="ADAL" clId="{3CA68271-BBDD-0947-BF2D-24A622AD5252}" dt="2023-05-12T09:39:26.345" v="540" actId="478"/>
          <ac:spMkLst>
            <pc:docMk/>
            <pc:sldMk cId="2975646394" sldId="2273"/>
            <ac:spMk id="12" creationId="{2699C62E-671F-837E-B12D-07FB43569536}"/>
          </ac:spMkLst>
        </pc:spChg>
        <pc:spChg chg="del">
          <ac:chgData name="Joseph Lee" userId="1028a127-64f3-4572-86c1-8d35857602a0" providerId="ADAL" clId="{3CA68271-BBDD-0947-BF2D-24A622AD5252}" dt="2023-05-12T09:39:26.345" v="540" actId="478"/>
          <ac:spMkLst>
            <pc:docMk/>
            <pc:sldMk cId="2975646394" sldId="2273"/>
            <ac:spMk id="13" creationId="{2A44171D-9520-B63B-E350-5B2EA1F13CCA}"/>
          </ac:spMkLst>
        </pc:spChg>
        <pc:spChg chg="del">
          <ac:chgData name="Joseph Lee" userId="1028a127-64f3-4572-86c1-8d35857602a0" providerId="ADAL" clId="{3CA68271-BBDD-0947-BF2D-24A622AD5252}" dt="2023-05-12T09:39:26.345" v="540" actId="478"/>
          <ac:spMkLst>
            <pc:docMk/>
            <pc:sldMk cId="2975646394" sldId="2273"/>
            <ac:spMk id="14" creationId="{5B7BF3AD-516C-E0D9-972A-DBBF6B8577BD}"/>
          </ac:spMkLst>
        </pc:spChg>
        <pc:spChg chg="del">
          <ac:chgData name="Joseph Lee" userId="1028a127-64f3-4572-86c1-8d35857602a0" providerId="ADAL" clId="{3CA68271-BBDD-0947-BF2D-24A622AD5252}" dt="2023-05-12T09:39:26.345" v="540" actId="478"/>
          <ac:spMkLst>
            <pc:docMk/>
            <pc:sldMk cId="2975646394" sldId="2273"/>
            <ac:spMk id="15" creationId="{08513DB9-E3F7-FDEA-5121-CE770215C77F}"/>
          </ac:spMkLst>
        </pc:spChg>
        <pc:spChg chg="add mod">
          <ac:chgData name="Joseph Lee" userId="1028a127-64f3-4572-86c1-8d35857602a0" providerId="ADAL" clId="{3CA68271-BBDD-0947-BF2D-24A622AD5252}" dt="2023-05-12T09:39:26.770" v="541"/>
          <ac:spMkLst>
            <pc:docMk/>
            <pc:sldMk cId="2975646394" sldId="2273"/>
            <ac:spMk id="18" creationId="{A9ED8436-C760-052A-2441-D1C8A631D5EE}"/>
          </ac:spMkLst>
        </pc:spChg>
        <pc:spChg chg="add mod">
          <ac:chgData name="Joseph Lee" userId="1028a127-64f3-4572-86c1-8d35857602a0" providerId="ADAL" clId="{3CA68271-BBDD-0947-BF2D-24A622AD5252}" dt="2023-05-12T09:39:26.770" v="541"/>
          <ac:spMkLst>
            <pc:docMk/>
            <pc:sldMk cId="2975646394" sldId="2273"/>
            <ac:spMk id="19" creationId="{DD0D55B7-0E72-B0EB-935F-B434B38314E0}"/>
          </ac:spMkLst>
        </pc:spChg>
        <pc:spChg chg="add mod">
          <ac:chgData name="Joseph Lee" userId="1028a127-64f3-4572-86c1-8d35857602a0" providerId="ADAL" clId="{3CA68271-BBDD-0947-BF2D-24A622AD5252}" dt="2023-05-12T09:39:26.770" v="541"/>
          <ac:spMkLst>
            <pc:docMk/>
            <pc:sldMk cId="2975646394" sldId="2273"/>
            <ac:spMk id="20" creationId="{0812A886-0833-D200-DD66-F4911147EC71}"/>
          </ac:spMkLst>
        </pc:spChg>
        <pc:spChg chg="add mod">
          <ac:chgData name="Joseph Lee" userId="1028a127-64f3-4572-86c1-8d35857602a0" providerId="ADAL" clId="{3CA68271-BBDD-0947-BF2D-24A622AD5252}" dt="2023-05-12T09:39:26.770" v="541"/>
          <ac:spMkLst>
            <pc:docMk/>
            <pc:sldMk cId="2975646394" sldId="2273"/>
            <ac:spMk id="21" creationId="{C927EAB1-AB19-B2E1-7298-0D1195FBE4BD}"/>
          </ac:spMkLst>
        </pc:spChg>
        <pc:spChg chg="add mod">
          <ac:chgData name="Joseph Lee" userId="1028a127-64f3-4572-86c1-8d35857602a0" providerId="ADAL" clId="{3CA68271-BBDD-0947-BF2D-24A622AD5252}" dt="2023-05-12T09:39:26.770" v="541"/>
          <ac:spMkLst>
            <pc:docMk/>
            <pc:sldMk cId="2975646394" sldId="2273"/>
            <ac:spMk id="22" creationId="{B8074909-808E-16FD-F95D-DE5141056A74}"/>
          </ac:spMkLst>
        </pc:spChg>
        <pc:spChg chg="add mod">
          <ac:chgData name="Joseph Lee" userId="1028a127-64f3-4572-86c1-8d35857602a0" providerId="ADAL" clId="{3CA68271-BBDD-0947-BF2D-24A622AD5252}" dt="2023-05-12T09:39:26.770" v="541"/>
          <ac:spMkLst>
            <pc:docMk/>
            <pc:sldMk cId="2975646394" sldId="2273"/>
            <ac:spMk id="23" creationId="{A7AF0C67-E986-5CF4-58BC-1A122B40ECB6}"/>
          </ac:spMkLst>
        </pc:spChg>
        <pc:spChg chg="add mod">
          <ac:chgData name="Joseph Lee" userId="1028a127-64f3-4572-86c1-8d35857602a0" providerId="ADAL" clId="{3CA68271-BBDD-0947-BF2D-24A622AD5252}" dt="2023-05-12T09:39:26.770" v="541"/>
          <ac:spMkLst>
            <pc:docMk/>
            <pc:sldMk cId="2975646394" sldId="2273"/>
            <ac:spMk id="24" creationId="{C436E8B6-5CB3-EF29-0A03-1021BBF5186E}"/>
          </ac:spMkLst>
        </pc:spChg>
        <pc:spChg chg="add mod">
          <ac:chgData name="Joseph Lee" userId="1028a127-64f3-4572-86c1-8d35857602a0" providerId="ADAL" clId="{3CA68271-BBDD-0947-BF2D-24A622AD5252}" dt="2023-05-12T09:39:26.770" v="541"/>
          <ac:spMkLst>
            <pc:docMk/>
            <pc:sldMk cId="2975646394" sldId="2273"/>
            <ac:spMk id="25" creationId="{4A70AD48-B0CE-CC38-4909-CAA334B2BD2C}"/>
          </ac:spMkLst>
        </pc:spChg>
        <pc:spChg chg="add mod">
          <ac:chgData name="Joseph Lee" userId="1028a127-64f3-4572-86c1-8d35857602a0" providerId="ADAL" clId="{3CA68271-BBDD-0947-BF2D-24A622AD5252}" dt="2023-05-12T09:39:26.770" v="541"/>
          <ac:spMkLst>
            <pc:docMk/>
            <pc:sldMk cId="2975646394" sldId="2273"/>
            <ac:spMk id="26" creationId="{1CA1BBA5-F569-1CF2-39C0-478A4A7C6D38}"/>
          </ac:spMkLst>
        </pc:spChg>
        <pc:spChg chg="add mod">
          <ac:chgData name="Joseph Lee" userId="1028a127-64f3-4572-86c1-8d35857602a0" providerId="ADAL" clId="{3CA68271-BBDD-0947-BF2D-24A622AD5252}" dt="2023-05-12T09:39:26.770" v="541"/>
          <ac:spMkLst>
            <pc:docMk/>
            <pc:sldMk cId="2975646394" sldId="2273"/>
            <ac:spMk id="27" creationId="{9E99CDD8-BEEF-08E5-A485-390FC129D19E}"/>
          </ac:spMkLst>
        </pc:spChg>
        <pc:spChg chg="add mod">
          <ac:chgData name="Joseph Lee" userId="1028a127-64f3-4572-86c1-8d35857602a0" providerId="ADAL" clId="{3CA68271-BBDD-0947-BF2D-24A622AD5252}" dt="2023-05-12T09:39:26.770" v="541"/>
          <ac:spMkLst>
            <pc:docMk/>
            <pc:sldMk cId="2975646394" sldId="2273"/>
            <ac:spMk id="28" creationId="{0A47210D-C821-28F7-2344-B29F32CB9022}"/>
          </ac:spMkLst>
        </pc:spChg>
        <pc:spChg chg="add mod">
          <ac:chgData name="Joseph Lee" userId="1028a127-64f3-4572-86c1-8d35857602a0" providerId="ADAL" clId="{3CA68271-BBDD-0947-BF2D-24A622AD5252}" dt="2023-05-12T09:39:26.770" v="541"/>
          <ac:spMkLst>
            <pc:docMk/>
            <pc:sldMk cId="2975646394" sldId="2273"/>
            <ac:spMk id="29" creationId="{C59F584A-DE37-C399-05AB-1985F3BA0CA9}"/>
          </ac:spMkLst>
        </pc:spChg>
        <pc:picChg chg="del">
          <ac:chgData name="Joseph Lee" userId="1028a127-64f3-4572-86c1-8d35857602a0" providerId="ADAL" clId="{3CA68271-BBDD-0947-BF2D-24A622AD5252}" dt="2023-05-12T09:39:26.345" v="540" actId="478"/>
          <ac:picMkLst>
            <pc:docMk/>
            <pc:sldMk cId="2975646394" sldId="2273"/>
            <ac:picMk id="16" creationId="{B72F25C7-D1A4-08BD-060D-19A40DE9DABB}"/>
          </ac:picMkLst>
        </pc:picChg>
        <pc:picChg chg="add mod">
          <ac:chgData name="Joseph Lee" userId="1028a127-64f3-4572-86c1-8d35857602a0" providerId="ADAL" clId="{3CA68271-BBDD-0947-BF2D-24A622AD5252}" dt="2023-05-12T09:39:26.770" v="541"/>
          <ac:picMkLst>
            <pc:docMk/>
            <pc:sldMk cId="2975646394" sldId="2273"/>
            <ac:picMk id="30" creationId="{3E3071C0-8796-4F69-AA0F-5E2714390002}"/>
          </ac:picMkLst>
        </pc:picChg>
      </pc:sldChg>
      <pc:sldChg chg="addSp delSp modSp">
        <pc:chgData name="Joseph Lee" userId="1028a127-64f3-4572-86c1-8d35857602a0" providerId="ADAL" clId="{3CA68271-BBDD-0947-BF2D-24A622AD5252}" dt="2023-05-12T09:42:13.145" v="543"/>
        <pc:sldMkLst>
          <pc:docMk/>
          <pc:sldMk cId="3899851113" sldId="2275"/>
        </pc:sldMkLst>
        <pc:spChg chg="del">
          <ac:chgData name="Joseph Lee" userId="1028a127-64f3-4572-86c1-8d35857602a0" providerId="ADAL" clId="{3CA68271-BBDD-0947-BF2D-24A622AD5252}" dt="2023-05-12T09:42:12.709" v="542" actId="478"/>
          <ac:spMkLst>
            <pc:docMk/>
            <pc:sldMk cId="3899851113" sldId="2275"/>
            <ac:spMk id="4" creationId="{1F79F091-F463-6D96-414A-5B6357D8A10B}"/>
          </ac:spMkLst>
        </pc:spChg>
        <pc:spChg chg="del">
          <ac:chgData name="Joseph Lee" userId="1028a127-64f3-4572-86c1-8d35857602a0" providerId="ADAL" clId="{3CA68271-BBDD-0947-BF2D-24A622AD5252}" dt="2023-05-12T09:42:12.709" v="542" actId="478"/>
          <ac:spMkLst>
            <pc:docMk/>
            <pc:sldMk cId="3899851113" sldId="2275"/>
            <ac:spMk id="5" creationId="{2ECF528E-C5ED-C210-7D3E-28BD892CCD2D}"/>
          </ac:spMkLst>
        </pc:spChg>
        <pc:spChg chg="del">
          <ac:chgData name="Joseph Lee" userId="1028a127-64f3-4572-86c1-8d35857602a0" providerId="ADAL" clId="{3CA68271-BBDD-0947-BF2D-24A622AD5252}" dt="2023-05-12T09:42:12.709" v="542" actId="478"/>
          <ac:spMkLst>
            <pc:docMk/>
            <pc:sldMk cId="3899851113" sldId="2275"/>
            <ac:spMk id="6" creationId="{18D1DEBB-8AFD-1371-FB2B-3A933DC5CF8B}"/>
          </ac:spMkLst>
        </pc:spChg>
        <pc:spChg chg="del">
          <ac:chgData name="Joseph Lee" userId="1028a127-64f3-4572-86c1-8d35857602a0" providerId="ADAL" clId="{3CA68271-BBDD-0947-BF2D-24A622AD5252}" dt="2023-05-12T09:42:12.709" v="542" actId="478"/>
          <ac:spMkLst>
            <pc:docMk/>
            <pc:sldMk cId="3899851113" sldId="2275"/>
            <ac:spMk id="7" creationId="{02927294-8770-2DC4-39BA-0B7B000593EE}"/>
          </ac:spMkLst>
        </pc:spChg>
        <pc:spChg chg="del">
          <ac:chgData name="Joseph Lee" userId="1028a127-64f3-4572-86c1-8d35857602a0" providerId="ADAL" clId="{3CA68271-BBDD-0947-BF2D-24A622AD5252}" dt="2023-05-12T09:42:12.709" v="542" actId="478"/>
          <ac:spMkLst>
            <pc:docMk/>
            <pc:sldMk cId="3899851113" sldId="2275"/>
            <ac:spMk id="8" creationId="{B4EAF5AC-7868-F74D-2151-CA660E76D0E0}"/>
          </ac:spMkLst>
        </pc:spChg>
        <pc:spChg chg="del">
          <ac:chgData name="Joseph Lee" userId="1028a127-64f3-4572-86c1-8d35857602a0" providerId="ADAL" clId="{3CA68271-BBDD-0947-BF2D-24A622AD5252}" dt="2023-05-12T09:42:12.709" v="542" actId="478"/>
          <ac:spMkLst>
            <pc:docMk/>
            <pc:sldMk cId="3899851113" sldId="2275"/>
            <ac:spMk id="9" creationId="{5B4F4A5E-B2BE-BADD-5512-4B65315F8971}"/>
          </ac:spMkLst>
        </pc:spChg>
        <pc:spChg chg="del">
          <ac:chgData name="Joseph Lee" userId="1028a127-64f3-4572-86c1-8d35857602a0" providerId="ADAL" clId="{3CA68271-BBDD-0947-BF2D-24A622AD5252}" dt="2023-05-12T09:42:12.709" v="542" actId="478"/>
          <ac:spMkLst>
            <pc:docMk/>
            <pc:sldMk cId="3899851113" sldId="2275"/>
            <ac:spMk id="10" creationId="{F648637D-35A3-C8F5-0886-E52455BC122A}"/>
          </ac:spMkLst>
        </pc:spChg>
        <pc:spChg chg="del">
          <ac:chgData name="Joseph Lee" userId="1028a127-64f3-4572-86c1-8d35857602a0" providerId="ADAL" clId="{3CA68271-BBDD-0947-BF2D-24A622AD5252}" dt="2023-05-12T09:42:12.709" v="542" actId="478"/>
          <ac:spMkLst>
            <pc:docMk/>
            <pc:sldMk cId="3899851113" sldId="2275"/>
            <ac:spMk id="11" creationId="{D152B324-48B1-8E00-9F72-FB8D7ED75FB6}"/>
          </ac:spMkLst>
        </pc:spChg>
        <pc:spChg chg="del">
          <ac:chgData name="Joseph Lee" userId="1028a127-64f3-4572-86c1-8d35857602a0" providerId="ADAL" clId="{3CA68271-BBDD-0947-BF2D-24A622AD5252}" dt="2023-05-12T09:42:12.709" v="542" actId="478"/>
          <ac:spMkLst>
            <pc:docMk/>
            <pc:sldMk cId="3899851113" sldId="2275"/>
            <ac:spMk id="12" creationId="{954731AF-8AFA-138E-C736-119298DD65AB}"/>
          </ac:spMkLst>
        </pc:spChg>
        <pc:spChg chg="del">
          <ac:chgData name="Joseph Lee" userId="1028a127-64f3-4572-86c1-8d35857602a0" providerId="ADAL" clId="{3CA68271-BBDD-0947-BF2D-24A622AD5252}" dt="2023-05-12T09:42:12.709" v="542" actId="478"/>
          <ac:spMkLst>
            <pc:docMk/>
            <pc:sldMk cId="3899851113" sldId="2275"/>
            <ac:spMk id="13" creationId="{1A52995B-83B7-E137-DD08-35384B3148D0}"/>
          </ac:spMkLst>
        </pc:spChg>
        <pc:spChg chg="del">
          <ac:chgData name="Joseph Lee" userId="1028a127-64f3-4572-86c1-8d35857602a0" providerId="ADAL" clId="{3CA68271-BBDD-0947-BF2D-24A622AD5252}" dt="2023-05-12T09:42:12.709" v="542" actId="478"/>
          <ac:spMkLst>
            <pc:docMk/>
            <pc:sldMk cId="3899851113" sldId="2275"/>
            <ac:spMk id="14" creationId="{08F47176-61F1-5028-0717-A88AD8EEBCEB}"/>
          </ac:spMkLst>
        </pc:spChg>
        <pc:spChg chg="del">
          <ac:chgData name="Joseph Lee" userId="1028a127-64f3-4572-86c1-8d35857602a0" providerId="ADAL" clId="{3CA68271-BBDD-0947-BF2D-24A622AD5252}" dt="2023-05-12T09:42:12.709" v="542" actId="478"/>
          <ac:spMkLst>
            <pc:docMk/>
            <pc:sldMk cId="3899851113" sldId="2275"/>
            <ac:spMk id="15" creationId="{302545E4-BC91-435C-984C-6E2249B98440}"/>
          </ac:spMkLst>
        </pc:spChg>
        <pc:spChg chg="add mod">
          <ac:chgData name="Joseph Lee" userId="1028a127-64f3-4572-86c1-8d35857602a0" providerId="ADAL" clId="{3CA68271-BBDD-0947-BF2D-24A622AD5252}" dt="2023-05-12T09:42:13.145" v="543"/>
          <ac:spMkLst>
            <pc:docMk/>
            <pc:sldMk cId="3899851113" sldId="2275"/>
            <ac:spMk id="18" creationId="{CE6F320A-968E-C537-6ECD-9C68A6DFF59B}"/>
          </ac:spMkLst>
        </pc:spChg>
        <pc:spChg chg="add mod">
          <ac:chgData name="Joseph Lee" userId="1028a127-64f3-4572-86c1-8d35857602a0" providerId="ADAL" clId="{3CA68271-BBDD-0947-BF2D-24A622AD5252}" dt="2023-05-12T09:42:13.145" v="543"/>
          <ac:spMkLst>
            <pc:docMk/>
            <pc:sldMk cId="3899851113" sldId="2275"/>
            <ac:spMk id="19" creationId="{945DC711-00FB-1C94-5521-F331353CFCAA}"/>
          </ac:spMkLst>
        </pc:spChg>
        <pc:spChg chg="add mod">
          <ac:chgData name="Joseph Lee" userId="1028a127-64f3-4572-86c1-8d35857602a0" providerId="ADAL" clId="{3CA68271-BBDD-0947-BF2D-24A622AD5252}" dt="2023-05-12T09:42:13.145" v="543"/>
          <ac:spMkLst>
            <pc:docMk/>
            <pc:sldMk cId="3899851113" sldId="2275"/>
            <ac:spMk id="20" creationId="{666243B5-3FE0-FD45-A71F-C80D3365DB13}"/>
          </ac:spMkLst>
        </pc:spChg>
        <pc:spChg chg="add mod">
          <ac:chgData name="Joseph Lee" userId="1028a127-64f3-4572-86c1-8d35857602a0" providerId="ADAL" clId="{3CA68271-BBDD-0947-BF2D-24A622AD5252}" dt="2023-05-12T09:42:13.145" v="543"/>
          <ac:spMkLst>
            <pc:docMk/>
            <pc:sldMk cId="3899851113" sldId="2275"/>
            <ac:spMk id="21" creationId="{08D2BBC2-08E0-9227-63C6-4BFA227803D8}"/>
          </ac:spMkLst>
        </pc:spChg>
        <pc:spChg chg="add mod">
          <ac:chgData name="Joseph Lee" userId="1028a127-64f3-4572-86c1-8d35857602a0" providerId="ADAL" clId="{3CA68271-BBDD-0947-BF2D-24A622AD5252}" dt="2023-05-12T09:42:13.145" v="543"/>
          <ac:spMkLst>
            <pc:docMk/>
            <pc:sldMk cId="3899851113" sldId="2275"/>
            <ac:spMk id="22" creationId="{8EE87D8A-3369-F588-BEF6-60EE1B5D8153}"/>
          </ac:spMkLst>
        </pc:spChg>
        <pc:spChg chg="add mod">
          <ac:chgData name="Joseph Lee" userId="1028a127-64f3-4572-86c1-8d35857602a0" providerId="ADAL" clId="{3CA68271-BBDD-0947-BF2D-24A622AD5252}" dt="2023-05-12T09:42:13.145" v="543"/>
          <ac:spMkLst>
            <pc:docMk/>
            <pc:sldMk cId="3899851113" sldId="2275"/>
            <ac:spMk id="23" creationId="{B47F028B-12D6-8FAB-0863-00C056768819}"/>
          </ac:spMkLst>
        </pc:spChg>
        <pc:spChg chg="add mod">
          <ac:chgData name="Joseph Lee" userId="1028a127-64f3-4572-86c1-8d35857602a0" providerId="ADAL" clId="{3CA68271-BBDD-0947-BF2D-24A622AD5252}" dt="2023-05-12T09:42:13.145" v="543"/>
          <ac:spMkLst>
            <pc:docMk/>
            <pc:sldMk cId="3899851113" sldId="2275"/>
            <ac:spMk id="24" creationId="{243FC730-5649-294F-DFB6-CAB2EC5CC0BC}"/>
          </ac:spMkLst>
        </pc:spChg>
        <pc:spChg chg="add mod">
          <ac:chgData name="Joseph Lee" userId="1028a127-64f3-4572-86c1-8d35857602a0" providerId="ADAL" clId="{3CA68271-BBDD-0947-BF2D-24A622AD5252}" dt="2023-05-12T09:42:13.145" v="543"/>
          <ac:spMkLst>
            <pc:docMk/>
            <pc:sldMk cId="3899851113" sldId="2275"/>
            <ac:spMk id="25" creationId="{670BA0B1-2BE5-B0CA-7709-3CEBDD2F46CA}"/>
          </ac:spMkLst>
        </pc:spChg>
        <pc:spChg chg="add mod">
          <ac:chgData name="Joseph Lee" userId="1028a127-64f3-4572-86c1-8d35857602a0" providerId="ADAL" clId="{3CA68271-BBDD-0947-BF2D-24A622AD5252}" dt="2023-05-12T09:42:13.145" v="543"/>
          <ac:spMkLst>
            <pc:docMk/>
            <pc:sldMk cId="3899851113" sldId="2275"/>
            <ac:spMk id="26" creationId="{FD2AD40E-50F2-8969-E303-2C438A5F2364}"/>
          </ac:spMkLst>
        </pc:spChg>
        <pc:spChg chg="add mod">
          <ac:chgData name="Joseph Lee" userId="1028a127-64f3-4572-86c1-8d35857602a0" providerId="ADAL" clId="{3CA68271-BBDD-0947-BF2D-24A622AD5252}" dt="2023-05-12T09:42:13.145" v="543"/>
          <ac:spMkLst>
            <pc:docMk/>
            <pc:sldMk cId="3899851113" sldId="2275"/>
            <ac:spMk id="27" creationId="{9D425599-4F5D-959D-0B74-6A40820D335B}"/>
          </ac:spMkLst>
        </pc:spChg>
        <pc:spChg chg="add mod">
          <ac:chgData name="Joseph Lee" userId="1028a127-64f3-4572-86c1-8d35857602a0" providerId="ADAL" clId="{3CA68271-BBDD-0947-BF2D-24A622AD5252}" dt="2023-05-12T09:42:13.145" v="543"/>
          <ac:spMkLst>
            <pc:docMk/>
            <pc:sldMk cId="3899851113" sldId="2275"/>
            <ac:spMk id="28" creationId="{7E5EDD27-2754-7A4D-CCF2-B0107A8616BA}"/>
          </ac:spMkLst>
        </pc:spChg>
        <pc:spChg chg="add mod">
          <ac:chgData name="Joseph Lee" userId="1028a127-64f3-4572-86c1-8d35857602a0" providerId="ADAL" clId="{3CA68271-BBDD-0947-BF2D-24A622AD5252}" dt="2023-05-12T09:42:13.145" v="543"/>
          <ac:spMkLst>
            <pc:docMk/>
            <pc:sldMk cId="3899851113" sldId="2275"/>
            <ac:spMk id="29" creationId="{7C54177B-41D3-3F31-667F-E81121822391}"/>
          </ac:spMkLst>
        </pc:spChg>
        <pc:picChg chg="del">
          <ac:chgData name="Joseph Lee" userId="1028a127-64f3-4572-86c1-8d35857602a0" providerId="ADAL" clId="{3CA68271-BBDD-0947-BF2D-24A622AD5252}" dt="2023-05-12T09:42:12.709" v="542" actId="478"/>
          <ac:picMkLst>
            <pc:docMk/>
            <pc:sldMk cId="3899851113" sldId="2275"/>
            <ac:picMk id="16" creationId="{ECDC933E-482C-72A3-9E90-C1C22C03A3FB}"/>
          </ac:picMkLst>
        </pc:picChg>
        <pc:picChg chg="add mod">
          <ac:chgData name="Joseph Lee" userId="1028a127-64f3-4572-86c1-8d35857602a0" providerId="ADAL" clId="{3CA68271-BBDD-0947-BF2D-24A622AD5252}" dt="2023-05-12T09:42:13.145" v="543"/>
          <ac:picMkLst>
            <pc:docMk/>
            <pc:sldMk cId="3899851113" sldId="2275"/>
            <ac:picMk id="30" creationId="{14FF0E0A-CF27-5C8D-A001-268478711D0C}"/>
          </ac:picMkLst>
        </pc:picChg>
      </pc:sldChg>
      <pc:sldChg chg="modSp mod">
        <pc:chgData name="Joseph Lee" userId="1028a127-64f3-4572-86c1-8d35857602a0" providerId="ADAL" clId="{3CA68271-BBDD-0947-BF2D-24A622AD5252}" dt="2023-05-12T22:28:47.636" v="952" actId="20577"/>
        <pc:sldMkLst>
          <pc:docMk/>
          <pc:sldMk cId="3143564932" sldId="2277"/>
        </pc:sldMkLst>
        <pc:graphicFrameChg chg="modGraphic">
          <ac:chgData name="Joseph Lee" userId="1028a127-64f3-4572-86c1-8d35857602a0" providerId="ADAL" clId="{3CA68271-BBDD-0947-BF2D-24A622AD5252}" dt="2023-05-12T22:28:47.636" v="952" actId="20577"/>
          <ac:graphicFrameMkLst>
            <pc:docMk/>
            <pc:sldMk cId="3143564932" sldId="2277"/>
            <ac:graphicFrameMk id="5" creationId="{AFA0951B-42CA-2E15-15BF-29F271A31CBA}"/>
          </ac:graphicFrameMkLst>
        </pc:graphicFrameChg>
      </pc:sldChg>
      <pc:sldChg chg="modSp mod">
        <pc:chgData name="Joseph Lee" userId="1028a127-64f3-4572-86c1-8d35857602a0" providerId="ADAL" clId="{3CA68271-BBDD-0947-BF2D-24A622AD5252}" dt="2023-05-12T22:17:37.731" v="916" actId="20577"/>
        <pc:sldMkLst>
          <pc:docMk/>
          <pc:sldMk cId="2952553874" sldId="2278"/>
        </pc:sldMkLst>
        <pc:graphicFrameChg chg="mod modGraphic">
          <ac:chgData name="Joseph Lee" userId="1028a127-64f3-4572-86c1-8d35857602a0" providerId="ADAL" clId="{3CA68271-BBDD-0947-BF2D-24A622AD5252}" dt="2023-05-12T22:17:37.731" v="916" actId="20577"/>
          <ac:graphicFrameMkLst>
            <pc:docMk/>
            <pc:sldMk cId="2952553874" sldId="2278"/>
            <ac:graphicFrameMk id="5" creationId="{E1C155BE-78A2-C8B0-FF02-DAE15BFFA657}"/>
          </ac:graphicFrameMkLst>
        </pc:graphicFrameChg>
      </pc:sldChg>
      <pc:sldChg chg="modSp mod">
        <pc:chgData name="Joseph Lee" userId="1028a127-64f3-4572-86c1-8d35857602a0" providerId="ADAL" clId="{3CA68271-BBDD-0947-BF2D-24A622AD5252}" dt="2023-05-12T22:12:43.246" v="912" actId="20577"/>
        <pc:sldMkLst>
          <pc:docMk/>
          <pc:sldMk cId="2017278974" sldId="2279"/>
        </pc:sldMkLst>
        <pc:spChg chg="mod">
          <ac:chgData name="Joseph Lee" userId="1028a127-64f3-4572-86c1-8d35857602a0" providerId="ADAL" clId="{3CA68271-BBDD-0947-BF2D-24A622AD5252}" dt="2023-05-12T09:46:15.329" v="564" actId="20577"/>
          <ac:spMkLst>
            <pc:docMk/>
            <pc:sldMk cId="2017278974" sldId="2279"/>
            <ac:spMk id="11" creationId="{5DD991C4-603C-74CC-15CF-7E5F69C583CA}"/>
          </ac:spMkLst>
        </pc:spChg>
        <pc:spChg chg="mod">
          <ac:chgData name="Joseph Lee" userId="1028a127-64f3-4572-86c1-8d35857602a0" providerId="ADAL" clId="{3CA68271-BBDD-0947-BF2D-24A622AD5252}" dt="2023-05-12T22:12:43.246" v="912" actId="20577"/>
          <ac:spMkLst>
            <pc:docMk/>
            <pc:sldMk cId="2017278974" sldId="2279"/>
            <ac:spMk id="13" creationId="{F629AA36-CB7B-8E46-86A2-9DAF99F70F82}"/>
          </ac:spMkLst>
        </pc:spChg>
        <pc:spChg chg="mod">
          <ac:chgData name="Joseph Lee" userId="1028a127-64f3-4572-86c1-8d35857602a0" providerId="ADAL" clId="{3CA68271-BBDD-0947-BF2D-24A622AD5252}" dt="2023-05-12T10:01:10.502" v="692" actId="20577"/>
          <ac:spMkLst>
            <pc:docMk/>
            <pc:sldMk cId="2017278974" sldId="2279"/>
            <ac:spMk id="14" creationId="{57908070-C99E-E8E4-CDFD-CBD2976ADA41}"/>
          </ac:spMkLst>
        </pc:spChg>
        <pc:spChg chg="mod">
          <ac:chgData name="Joseph Lee" userId="1028a127-64f3-4572-86c1-8d35857602a0" providerId="ADAL" clId="{3CA68271-BBDD-0947-BF2D-24A622AD5252}" dt="2023-05-12T09:46:38.848" v="567" actId="20577"/>
          <ac:spMkLst>
            <pc:docMk/>
            <pc:sldMk cId="2017278974" sldId="2279"/>
            <ac:spMk id="15" creationId="{B1B36D9C-5BBA-7169-D003-B5CB288C21A5}"/>
          </ac:spMkLst>
        </pc:spChg>
      </pc:sldChg>
      <pc:sldChg chg="modSp mod">
        <pc:chgData name="Joseph Lee" userId="1028a127-64f3-4572-86c1-8d35857602a0" providerId="ADAL" clId="{3CA68271-BBDD-0947-BF2D-24A622AD5252}" dt="2023-05-12T09:59:41.849" v="683" actId="20577"/>
        <pc:sldMkLst>
          <pc:docMk/>
          <pc:sldMk cId="3845069287" sldId="2280"/>
        </pc:sldMkLst>
        <pc:spChg chg="mod">
          <ac:chgData name="Joseph Lee" userId="1028a127-64f3-4572-86c1-8d35857602a0" providerId="ADAL" clId="{3CA68271-BBDD-0947-BF2D-24A622AD5252}" dt="2023-05-12T09:59:41.849" v="683" actId="20577"/>
          <ac:spMkLst>
            <pc:docMk/>
            <pc:sldMk cId="3845069287" sldId="2280"/>
            <ac:spMk id="9" creationId="{4E8A470E-9EA7-C9BE-5728-A47F8B3A365D}"/>
          </ac:spMkLst>
        </pc:spChg>
        <pc:spChg chg="mod">
          <ac:chgData name="Joseph Lee" userId="1028a127-64f3-4572-86c1-8d35857602a0" providerId="ADAL" clId="{3CA68271-BBDD-0947-BF2D-24A622AD5252}" dt="2023-05-12T09:47:56.325" v="587" actId="20577"/>
          <ac:spMkLst>
            <pc:docMk/>
            <pc:sldMk cId="3845069287" sldId="2280"/>
            <ac:spMk id="10" creationId="{53CB2660-C2AF-4705-D134-49EB84D4F957}"/>
          </ac:spMkLst>
        </pc:spChg>
        <pc:spChg chg="mod">
          <ac:chgData name="Joseph Lee" userId="1028a127-64f3-4572-86c1-8d35857602a0" providerId="ADAL" clId="{3CA68271-BBDD-0947-BF2D-24A622AD5252}" dt="2023-05-12T09:54:13.018" v="638" actId="20577"/>
          <ac:spMkLst>
            <pc:docMk/>
            <pc:sldMk cId="3845069287" sldId="2280"/>
            <ac:spMk id="11" creationId="{8ED5905F-CAF9-3D34-9625-D9AAF3364183}"/>
          </ac:spMkLst>
        </pc:spChg>
      </pc:sldChg>
      <pc:sldChg chg="modSp mod">
        <pc:chgData name="Joseph Lee" userId="1028a127-64f3-4572-86c1-8d35857602a0" providerId="ADAL" clId="{3CA68271-BBDD-0947-BF2D-24A622AD5252}" dt="2023-05-12T21:56:33.828" v="753" actId="20577"/>
        <pc:sldMkLst>
          <pc:docMk/>
          <pc:sldMk cId="179432408" sldId="2281"/>
        </pc:sldMkLst>
        <pc:spChg chg="mod">
          <ac:chgData name="Joseph Lee" userId="1028a127-64f3-4572-86c1-8d35857602a0" providerId="ADAL" clId="{3CA68271-BBDD-0947-BF2D-24A622AD5252}" dt="2023-05-12T09:50:06.804" v="599" actId="20577"/>
          <ac:spMkLst>
            <pc:docMk/>
            <pc:sldMk cId="179432408" sldId="2281"/>
            <ac:spMk id="10" creationId="{F8EA619F-0272-C43D-CB4B-5F3D97DCBDB2}"/>
          </ac:spMkLst>
        </pc:spChg>
        <pc:spChg chg="mod">
          <ac:chgData name="Joseph Lee" userId="1028a127-64f3-4572-86c1-8d35857602a0" providerId="ADAL" clId="{3CA68271-BBDD-0947-BF2D-24A622AD5252}" dt="2023-05-12T21:49:13.202" v="718" actId="20577"/>
          <ac:spMkLst>
            <pc:docMk/>
            <pc:sldMk cId="179432408" sldId="2281"/>
            <ac:spMk id="11" creationId="{5855F636-706A-9935-32B7-800FAB11CEED}"/>
          </ac:spMkLst>
        </pc:spChg>
        <pc:spChg chg="mod">
          <ac:chgData name="Joseph Lee" userId="1028a127-64f3-4572-86c1-8d35857602a0" providerId="ADAL" clId="{3CA68271-BBDD-0947-BF2D-24A622AD5252}" dt="2023-05-12T21:49:53.599" v="745" actId="14100"/>
          <ac:spMkLst>
            <pc:docMk/>
            <pc:sldMk cId="179432408" sldId="2281"/>
            <ac:spMk id="12" creationId="{B96BF903-5912-4A27-A144-2FFFB040A2CB}"/>
          </ac:spMkLst>
        </pc:spChg>
        <pc:spChg chg="mod">
          <ac:chgData name="Joseph Lee" userId="1028a127-64f3-4572-86c1-8d35857602a0" providerId="ADAL" clId="{3CA68271-BBDD-0947-BF2D-24A622AD5252}" dt="2023-05-12T21:56:33.828" v="753" actId="20577"/>
          <ac:spMkLst>
            <pc:docMk/>
            <pc:sldMk cId="179432408" sldId="2281"/>
            <ac:spMk id="13" creationId="{EDF02639-23A9-108D-1C8C-4F6EBEE215F4}"/>
          </ac:spMkLst>
        </pc:spChg>
        <pc:spChg chg="mod">
          <ac:chgData name="Joseph Lee" userId="1028a127-64f3-4572-86c1-8d35857602a0" providerId="ADAL" clId="{3CA68271-BBDD-0947-BF2D-24A622AD5252}" dt="2023-05-12T09:50:43.970" v="606" actId="20577"/>
          <ac:spMkLst>
            <pc:docMk/>
            <pc:sldMk cId="179432408" sldId="2281"/>
            <ac:spMk id="14" creationId="{6F27D542-1308-6213-121E-64066E9A8668}"/>
          </ac:spMkLst>
        </pc:spChg>
      </pc:sldChg>
      <pc:sldChg chg="modSp mod">
        <pc:chgData name="Joseph Lee" userId="1028a127-64f3-4572-86c1-8d35857602a0" providerId="ADAL" clId="{3CA68271-BBDD-0947-BF2D-24A622AD5252}" dt="2023-05-12T22:00:27.828" v="783" actId="20577"/>
        <pc:sldMkLst>
          <pc:docMk/>
          <pc:sldMk cId="47558686" sldId="2282"/>
        </pc:sldMkLst>
        <pc:spChg chg="mod">
          <ac:chgData name="Joseph Lee" userId="1028a127-64f3-4572-86c1-8d35857602a0" providerId="ADAL" clId="{3CA68271-BBDD-0947-BF2D-24A622AD5252}" dt="2023-05-12T09:53:55.885" v="632" actId="20577"/>
          <ac:spMkLst>
            <pc:docMk/>
            <pc:sldMk cId="47558686" sldId="2282"/>
            <ac:spMk id="8" creationId="{DA2F07F9-9D2D-56FF-FDDD-542A60437C80}"/>
          </ac:spMkLst>
        </pc:spChg>
        <pc:spChg chg="mod">
          <ac:chgData name="Joseph Lee" userId="1028a127-64f3-4572-86c1-8d35857602a0" providerId="ADAL" clId="{3CA68271-BBDD-0947-BF2D-24A622AD5252}" dt="2023-05-12T09:54:19.740" v="639" actId="20577"/>
          <ac:spMkLst>
            <pc:docMk/>
            <pc:sldMk cId="47558686" sldId="2282"/>
            <ac:spMk id="9" creationId="{96D92F03-256D-B03D-3250-59704E9B41FD}"/>
          </ac:spMkLst>
        </pc:spChg>
        <pc:spChg chg="mod">
          <ac:chgData name="Joseph Lee" userId="1028a127-64f3-4572-86c1-8d35857602a0" providerId="ADAL" clId="{3CA68271-BBDD-0947-BF2D-24A622AD5252}" dt="2023-05-12T22:00:27.828" v="783" actId="20577"/>
          <ac:spMkLst>
            <pc:docMk/>
            <pc:sldMk cId="47558686" sldId="2282"/>
            <ac:spMk id="11" creationId="{E206F8BE-B491-4625-94C9-C8CCF638A6DF}"/>
          </ac:spMkLst>
        </pc:spChg>
      </pc:sldChg>
      <pc:sldChg chg="addSp delSp modSp mod">
        <pc:chgData name="Joseph Lee" userId="1028a127-64f3-4572-86c1-8d35857602a0" providerId="ADAL" clId="{3CA68271-BBDD-0947-BF2D-24A622AD5252}" dt="2023-05-12T09:54:42.761" v="641"/>
        <pc:sldMkLst>
          <pc:docMk/>
          <pc:sldMk cId="1142481216" sldId="2283"/>
        </pc:sldMkLst>
        <pc:spChg chg="del">
          <ac:chgData name="Joseph Lee" userId="1028a127-64f3-4572-86c1-8d35857602a0" providerId="ADAL" clId="{3CA68271-BBDD-0947-BF2D-24A622AD5252}" dt="2023-05-12T09:54:42.439" v="640" actId="478"/>
          <ac:spMkLst>
            <pc:docMk/>
            <pc:sldMk cId="1142481216" sldId="2283"/>
            <ac:spMk id="4" creationId="{0972F9A0-500B-973C-C8CB-F9F042E4C23B}"/>
          </ac:spMkLst>
        </pc:spChg>
        <pc:spChg chg="del">
          <ac:chgData name="Joseph Lee" userId="1028a127-64f3-4572-86c1-8d35857602a0" providerId="ADAL" clId="{3CA68271-BBDD-0947-BF2D-24A622AD5252}" dt="2023-05-12T09:54:42.439" v="640" actId="478"/>
          <ac:spMkLst>
            <pc:docMk/>
            <pc:sldMk cId="1142481216" sldId="2283"/>
            <ac:spMk id="5" creationId="{F76559BE-9B60-B19C-CC5D-A61E517A129A}"/>
          </ac:spMkLst>
        </pc:spChg>
        <pc:spChg chg="del">
          <ac:chgData name="Joseph Lee" userId="1028a127-64f3-4572-86c1-8d35857602a0" providerId="ADAL" clId="{3CA68271-BBDD-0947-BF2D-24A622AD5252}" dt="2023-05-12T09:54:42.439" v="640" actId="478"/>
          <ac:spMkLst>
            <pc:docMk/>
            <pc:sldMk cId="1142481216" sldId="2283"/>
            <ac:spMk id="11" creationId="{DA6FC52A-40AA-6DDF-07CC-A0747F3B8298}"/>
          </ac:spMkLst>
        </pc:spChg>
        <pc:spChg chg="del">
          <ac:chgData name="Joseph Lee" userId="1028a127-64f3-4572-86c1-8d35857602a0" providerId="ADAL" clId="{3CA68271-BBDD-0947-BF2D-24A622AD5252}" dt="2023-05-12T09:54:42.439" v="640" actId="478"/>
          <ac:spMkLst>
            <pc:docMk/>
            <pc:sldMk cId="1142481216" sldId="2283"/>
            <ac:spMk id="12" creationId="{D8381948-0A72-8ECA-D9FD-A4F0348214BA}"/>
          </ac:spMkLst>
        </pc:spChg>
        <pc:spChg chg="del">
          <ac:chgData name="Joseph Lee" userId="1028a127-64f3-4572-86c1-8d35857602a0" providerId="ADAL" clId="{3CA68271-BBDD-0947-BF2D-24A622AD5252}" dt="2023-05-12T09:54:42.439" v="640" actId="478"/>
          <ac:spMkLst>
            <pc:docMk/>
            <pc:sldMk cId="1142481216" sldId="2283"/>
            <ac:spMk id="13" creationId="{228F1B96-A801-E0C3-A97B-7C3F34DC3FDA}"/>
          </ac:spMkLst>
        </pc:spChg>
        <pc:spChg chg="add mod">
          <ac:chgData name="Joseph Lee" userId="1028a127-64f3-4572-86c1-8d35857602a0" providerId="ADAL" clId="{3CA68271-BBDD-0947-BF2D-24A622AD5252}" dt="2023-05-12T09:54:42.761" v="641"/>
          <ac:spMkLst>
            <pc:docMk/>
            <pc:sldMk cId="1142481216" sldId="2283"/>
            <ac:spMk id="27" creationId="{29F59748-47A5-9395-6F5A-B96DE7E8F625}"/>
          </ac:spMkLst>
        </pc:spChg>
        <pc:spChg chg="add mod">
          <ac:chgData name="Joseph Lee" userId="1028a127-64f3-4572-86c1-8d35857602a0" providerId="ADAL" clId="{3CA68271-BBDD-0947-BF2D-24A622AD5252}" dt="2023-05-12T09:54:42.761" v="641"/>
          <ac:spMkLst>
            <pc:docMk/>
            <pc:sldMk cId="1142481216" sldId="2283"/>
            <ac:spMk id="28" creationId="{15235006-0E48-5338-8BC5-4E09591BB644}"/>
          </ac:spMkLst>
        </pc:spChg>
        <pc:spChg chg="mod">
          <ac:chgData name="Joseph Lee" userId="1028a127-64f3-4572-86c1-8d35857602a0" providerId="ADAL" clId="{3CA68271-BBDD-0947-BF2D-24A622AD5252}" dt="2023-05-12T09:54:42.761" v="641"/>
          <ac:spMkLst>
            <pc:docMk/>
            <pc:sldMk cId="1142481216" sldId="2283"/>
            <ac:spMk id="31" creationId="{2C4826AA-62BD-F57C-B028-E6C40C3F18CA}"/>
          </ac:spMkLst>
        </pc:spChg>
        <pc:spChg chg="add mod">
          <ac:chgData name="Joseph Lee" userId="1028a127-64f3-4572-86c1-8d35857602a0" providerId="ADAL" clId="{3CA68271-BBDD-0947-BF2D-24A622AD5252}" dt="2023-05-12T09:54:42.761" v="641"/>
          <ac:spMkLst>
            <pc:docMk/>
            <pc:sldMk cId="1142481216" sldId="2283"/>
            <ac:spMk id="34" creationId="{3BC7E3B8-ABE7-EFC5-E6A5-1D48006C72CE}"/>
          </ac:spMkLst>
        </pc:spChg>
        <pc:spChg chg="add mod">
          <ac:chgData name="Joseph Lee" userId="1028a127-64f3-4572-86c1-8d35857602a0" providerId="ADAL" clId="{3CA68271-BBDD-0947-BF2D-24A622AD5252}" dt="2023-05-12T09:54:42.761" v="641"/>
          <ac:spMkLst>
            <pc:docMk/>
            <pc:sldMk cId="1142481216" sldId="2283"/>
            <ac:spMk id="35" creationId="{8F176E31-B472-0708-F4AC-F5AD442692AD}"/>
          </ac:spMkLst>
        </pc:spChg>
        <pc:spChg chg="add mod">
          <ac:chgData name="Joseph Lee" userId="1028a127-64f3-4572-86c1-8d35857602a0" providerId="ADAL" clId="{3CA68271-BBDD-0947-BF2D-24A622AD5252}" dt="2023-05-12T09:54:42.761" v="641"/>
          <ac:spMkLst>
            <pc:docMk/>
            <pc:sldMk cId="1142481216" sldId="2283"/>
            <ac:spMk id="36" creationId="{ADE2615C-D0F5-F338-C3E3-09202D5B933D}"/>
          </ac:spMkLst>
        </pc:spChg>
        <pc:spChg chg="mod">
          <ac:chgData name="Joseph Lee" userId="1028a127-64f3-4572-86c1-8d35857602a0" providerId="ADAL" clId="{3CA68271-BBDD-0947-BF2D-24A622AD5252}" dt="2023-05-12T09:54:42.761" v="641"/>
          <ac:spMkLst>
            <pc:docMk/>
            <pc:sldMk cId="1142481216" sldId="2283"/>
            <ac:spMk id="38" creationId="{710302CA-C422-BF3B-622D-F48690D11204}"/>
          </ac:spMkLst>
        </pc:spChg>
        <pc:spChg chg="mod">
          <ac:chgData name="Joseph Lee" userId="1028a127-64f3-4572-86c1-8d35857602a0" providerId="ADAL" clId="{3CA68271-BBDD-0947-BF2D-24A622AD5252}" dt="2023-05-12T09:54:42.761" v="641"/>
          <ac:spMkLst>
            <pc:docMk/>
            <pc:sldMk cId="1142481216" sldId="2283"/>
            <ac:spMk id="40" creationId="{ABACBE2D-51C2-CDF9-6DB0-668E766019A4}"/>
          </ac:spMkLst>
        </pc:spChg>
        <pc:spChg chg="mod">
          <ac:chgData name="Joseph Lee" userId="1028a127-64f3-4572-86c1-8d35857602a0" providerId="ADAL" clId="{3CA68271-BBDD-0947-BF2D-24A622AD5252}" dt="2023-05-12T09:54:42.761" v="641"/>
          <ac:spMkLst>
            <pc:docMk/>
            <pc:sldMk cId="1142481216" sldId="2283"/>
            <ac:spMk id="45" creationId="{543E611D-EDEA-6428-C827-2F3BAF1607DB}"/>
          </ac:spMkLst>
        </pc:spChg>
        <pc:spChg chg="mod">
          <ac:chgData name="Joseph Lee" userId="1028a127-64f3-4572-86c1-8d35857602a0" providerId="ADAL" clId="{3CA68271-BBDD-0947-BF2D-24A622AD5252}" dt="2023-05-12T09:54:42.761" v="641"/>
          <ac:spMkLst>
            <pc:docMk/>
            <pc:sldMk cId="1142481216" sldId="2283"/>
            <ac:spMk id="46" creationId="{3281B8A1-9169-415F-7F1A-93BEACD8D071}"/>
          </ac:spMkLst>
        </pc:spChg>
        <pc:grpChg chg="del">
          <ac:chgData name="Joseph Lee" userId="1028a127-64f3-4572-86c1-8d35857602a0" providerId="ADAL" clId="{3CA68271-BBDD-0947-BF2D-24A622AD5252}" dt="2023-05-12T09:54:42.439" v="640" actId="478"/>
          <ac:grpSpMkLst>
            <pc:docMk/>
            <pc:sldMk cId="1142481216" sldId="2283"/>
            <ac:grpSpMk id="6" creationId="{BD8C1D31-FE6D-E23F-4923-54B91C4CFD25}"/>
          </ac:grpSpMkLst>
        </pc:grpChg>
        <pc:grpChg chg="del">
          <ac:chgData name="Joseph Lee" userId="1028a127-64f3-4572-86c1-8d35857602a0" providerId="ADAL" clId="{3CA68271-BBDD-0947-BF2D-24A622AD5252}" dt="2023-05-12T09:54:42.439" v="640" actId="478"/>
          <ac:grpSpMkLst>
            <pc:docMk/>
            <pc:sldMk cId="1142481216" sldId="2283"/>
            <ac:grpSpMk id="14" creationId="{D1295523-5DAA-127A-E071-E9377EA0BEA3}"/>
          </ac:grpSpMkLst>
        </pc:grpChg>
        <pc:grpChg chg="del">
          <ac:chgData name="Joseph Lee" userId="1028a127-64f3-4572-86c1-8d35857602a0" providerId="ADAL" clId="{3CA68271-BBDD-0947-BF2D-24A622AD5252}" dt="2023-05-12T09:54:42.439" v="640" actId="478"/>
          <ac:grpSpMkLst>
            <pc:docMk/>
            <pc:sldMk cId="1142481216" sldId="2283"/>
            <ac:grpSpMk id="21" creationId="{A0515B8C-E66D-2261-7196-0B02FA354319}"/>
          </ac:grpSpMkLst>
        </pc:grpChg>
        <pc:grpChg chg="add mod">
          <ac:chgData name="Joseph Lee" userId="1028a127-64f3-4572-86c1-8d35857602a0" providerId="ADAL" clId="{3CA68271-BBDD-0947-BF2D-24A622AD5252}" dt="2023-05-12T09:54:42.761" v="641"/>
          <ac:grpSpMkLst>
            <pc:docMk/>
            <pc:sldMk cId="1142481216" sldId="2283"/>
            <ac:grpSpMk id="29" creationId="{6951BA1B-8F18-775B-7678-F4ED340017D5}"/>
          </ac:grpSpMkLst>
        </pc:grpChg>
        <pc:grpChg chg="add mod">
          <ac:chgData name="Joseph Lee" userId="1028a127-64f3-4572-86c1-8d35857602a0" providerId="ADAL" clId="{3CA68271-BBDD-0947-BF2D-24A622AD5252}" dt="2023-05-12T09:54:42.761" v="641"/>
          <ac:grpSpMkLst>
            <pc:docMk/>
            <pc:sldMk cId="1142481216" sldId="2283"/>
            <ac:grpSpMk id="37" creationId="{F0A5D182-892A-7BE6-8A38-994C18850315}"/>
          </ac:grpSpMkLst>
        </pc:grpChg>
        <pc:grpChg chg="mod">
          <ac:chgData name="Joseph Lee" userId="1028a127-64f3-4572-86c1-8d35857602a0" providerId="ADAL" clId="{3CA68271-BBDD-0947-BF2D-24A622AD5252}" dt="2023-05-12T09:54:42.761" v="641"/>
          <ac:grpSpMkLst>
            <pc:docMk/>
            <pc:sldMk cId="1142481216" sldId="2283"/>
            <ac:grpSpMk id="39" creationId="{C5C33D12-D206-555E-3D4C-956DA92FBCB6}"/>
          </ac:grpSpMkLst>
        </pc:grpChg>
        <pc:grpChg chg="add mod">
          <ac:chgData name="Joseph Lee" userId="1028a127-64f3-4572-86c1-8d35857602a0" providerId="ADAL" clId="{3CA68271-BBDD-0947-BF2D-24A622AD5252}" dt="2023-05-12T09:54:42.761" v="641"/>
          <ac:grpSpMkLst>
            <pc:docMk/>
            <pc:sldMk cId="1142481216" sldId="2283"/>
            <ac:grpSpMk id="44" creationId="{1835E230-487D-AC56-E474-269B6A67BC3E}"/>
          </ac:grpSpMkLst>
        </pc:grpChg>
        <pc:picChg chg="mod">
          <ac:chgData name="Joseph Lee" userId="1028a127-64f3-4572-86c1-8d35857602a0" providerId="ADAL" clId="{3CA68271-BBDD-0947-BF2D-24A622AD5252}" dt="2023-05-12T09:54:42.761" v="641"/>
          <ac:picMkLst>
            <pc:docMk/>
            <pc:sldMk cId="1142481216" sldId="2283"/>
            <ac:picMk id="30" creationId="{AEC366DC-BDA6-B99B-E233-D10961257E09}"/>
          </ac:picMkLst>
        </pc:picChg>
        <pc:picChg chg="mod">
          <ac:chgData name="Joseph Lee" userId="1028a127-64f3-4572-86c1-8d35857602a0" providerId="ADAL" clId="{3CA68271-BBDD-0947-BF2D-24A622AD5252}" dt="2023-05-12T09:54:42.761" v="641"/>
          <ac:picMkLst>
            <pc:docMk/>
            <pc:sldMk cId="1142481216" sldId="2283"/>
            <ac:picMk id="41" creationId="{FEE4414E-6F97-522C-4A9F-6D8F83FEAE89}"/>
          </ac:picMkLst>
        </pc:picChg>
        <pc:picChg chg="mod">
          <ac:chgData name="Joseph Lee" userId="1028a127-64f3-4572-86c1-8d35857602a0" providerId="ADAL" clId="{3CA68271-BBDD-0947-BF2D-24A622AD5252}" dt="2023-05-12T09:54:42.761" v="641"/>
          <ac:picMkLst>
            <pc:docMk/>
            <pc:sldMk cId="1142481216" sldId="2283"/>
            <ac:picMk id="42" creationId="{230ECA4E-66D5-0594-2984-239847010C51}"/>
          </ac:picMkLst>
        </pc:picChg>
        <pc:picChg chg="mod">
          <ac:chgData name="Joseph Lee" userId="1028a127-64f3-4572-86c1-8d35857602a0" providerId="ADAL" clId="{3CA68271-BBDD-0947-BF2D-24A622AD5252}" dt="2023-05-12T09:54:42.761" v="641"/>
          <ac:picMkLst>
            <pc:docMk/>
            <pc:sldMk cId="1142481216" sldId="2283"/>
            <ac:picMk id="43" creationId="{7015851A-455A-D440-E9C7-DF18909E62AE}"/>
          </ac:picMkLst>
        </pc:picChg>
        <pc:picChg chg="mod">
          <ac:chgData name="Joseph Lee" userId="1028a127-64f3-4572-86c1-8d35857602a0" providerId="ADAL" clId="{3CA68271-BBDD-0947-BF2D-24A622AD5252}" dt="2023-05-12T09:54:42.761" v="641"/>
          <ac:picMkLst>
            <pc:docMk/>
            <pc:sldMk cId="1142481216" sldId="2283"/>
            <ac:picMk id="47" creationId="{321782FD-D826-182F-F696-0AA8C11F6E7A}"/>
          </ac:picMkLst>
        </pc:picChg>
        <pc:picChg chg="mod">
          <ac:chgData name="Joseph Lee" userId="1028a127-64f3-4572-86c1-8d35857602a0" providerId="ADAL" clId="{3CA68271-BBDD-0947-BF2D-24A622AD5252}" dt="2023-05-12T09:54:42.761" v="641"/>
          <ac:picMkLst>
            <pc:docMk/>
            <pc:sldMk cId="1142481216" sldId="2283"/>
            <ac:picMk id="48" creationId="{A12DFC16-2079-326A-6654-F8975AC7F3B1}"/>
          </ac:picMkLst>
        </pc:picChg>
        <pc:cxnChg chg="del">
          <ac:chgData name="Joseph Lee" userId="1028a127-64f3-4572-86c1-8d35857602a0" providerId="ADAL" clId="{3CA68271-BBDD-0947-BF2D-24A622AD5252}" dt="2023-05-12T09:54:42.439" v="640" actId="478"/>
          <ac:cxnSpMkLst>
            <pc:docMk/>
            <pc:sldMk cId="1142481216" sldId="2283"/>
            <ac:cxnSpMk id="9" creationId="{2652E0A7-C300-88FF-D87C-5F1B85E24B71}"/>
          </ac:cxnSpMkLst>
        </pc:cxnChg>
        <pc:cxnChg chg="del">
          <ac:chgData name="Joseph Lee" userId="1028a127-64f3-4572-86c1-8d35857602a0" providerId="ADAL" clId="{3CA68271-BBDD-0947-BF2D-24A622AD5252}" dt="2023-05-12T09:54:42.439" v="640" actId="478"/>
          <ac:cxnSpMkLst>
            <pc:docMk/>
            <pc:sldMk cId="1142481216" sldId="2283"/>
            <ac:cxnSpMk id="10" creationId="{F61F2698-FFA8-E705-1F3F-D371C8117F40}"/>
          </ac:cxnSpMkLst>
        </pc:cxnChg>
        <pc:cxnChg chg="add mod">
          <ac:chgData name="Joseph Lee" userId="1028a127-64f3-4572-86c1-8d35857602a0" providerId="ADAL" clId="{3CA68271-BBDD-0947-BF2D-24A622AD5252}" dt="2023-05-12T09:54:42.761" v="641"/>
          <ac:cxnSpMkLst>
            <pc:docMk/>
            <pc:sldMk cId="1142481216" sldId="2283"/>
            <ac:cxnSpMk id="32" creationId="{274A3A86-BB17-66DD-344E-4C2ED1B92AB6}"/>
          </ac:cxnSpMkLst>
        </pc:cxnChg>
        <pc:cxnChg chg="add mod">
          <ac:chgData name="Joseph Lee" userId="1028a127-64f3-4572-86c1-8d35857602a0" providerId="ADAL" clId="{3CA68271-BBDD-0947-BF2D-24A622AD5252}" dt="2023-05-12T09:54:42.761" v="641"/>
          <ac:cxnSpMkLst>
            <pc:docMk/>
            <pc:sldMk cId="1142481216" sldId="2283"/>
            <ac:cxnSpMk id="33" creationId="{6E47D203-38B7-A294-B453-0B8F22129675}"/>
          </ac:cxnSpMkLst>
        </pc:cxnChg>
      </pc:sldChg>
      <pc:sldChg chg="modSp mod">
        <pc:chgData name="Joseph Lee" userId="1028a127-64f3-4572-86c1-8d35857602a0" providerId="ADAL" clId="{3CA68271-BBDD-0947-BF2D-24A622AD5252}" dt="2023-05-12T09:55:25.498" v="643" actId="20577"/>
        <pc:sldMkLst>
          <pc:docMk/>
          <pc:sldMk cId="986299927" sldId="2284"/>
        </pc:sldMkLst>
        <pc:graphicFrameChg chg="modGraphic">
          <ac:chgData name="Joseph Lee" userId="1028a127-64f3-4572-86c1-8d35857602a0" providerId="ADAL" clId="{3CA68271-BBDD-0947-BF2D-24A622AD5252}" dt="2023-05-12T09:55:25.498" v="643" actId="20577"/>
          <ac:graphicFrameMkLst>
            <pc:docMk/>
            <pc:sldMk cId="986299927" sldId="2284"/>
            <ac:graphicFrameMk id="5" creationId="{08206885-332D-7D14-F70E-B753D57D5292}"/>
          </ac:graphicFrameMkLst>
        </pc:graphicFrameChg>
      </pc:sldChg>
      <pc:sldChg chg="modSp mod">
        <pc:chgData name="Joseph Lee" userId="1028a127-64f3-4572-86c1-8d35857602a0" providerId="ADAL" clId="{3CA68271-BBDD-0947-BF2D-24A622AD5252}" dt="2023-05-12T09:56:24.578" v="646" actId="20577"/>
        <pc:sldMkLst>
          <pc:docMk/>
          <pc:sldMk cId="1160665702" sldId="2286"/>
        </pc:sldMkLst>
        <pc:graphicFrameChg chg="modGraphic">
          <ac:chgData name="Joseph Lee" userId="1028a127-64f3-4572-86c1-8d35857602a0" providerId="ADAL" clId="{3CA68271-BBDD-0947-BF2D-24A622AD5252}" dt="2023-05-12T09:56:24.578" v="646" actId="20577"/>
          <ac:graphicFrameMkLst>
            <pc:docMk/>
            <pc:sldMk cId="1160665702" sldId="2286"/>
            <ac:graphicFrameMk id="4" creationId="{5FB54490-2AB6-C021-C5F0-D52AB9E85C68}"/>
          </ac:graphicFrameMkLst>
        </pc:graphicFrameChg>
      </pc:sldChg>
      <pc:sldChg chg="modSp mod">
        <pc:chgData name="Joseph Lee" userId="1028a127-64f3-4572-86c1-8d35857602a0" providerId="ADAL" clId="{3CA68271-BBDD-0947-BF2D-24A622AD5252}" dt="2023-05-12T09:57:12.715" v="654" actId="20577"/>
        <pc:sldMkLst>
          <pc:docMk/>
          <pc:sldMk cId="1187564681" sldId="2288"/>
        </pc:sldMkLst>
        <pc:graphicFrameChg chg="modGraphic">
          <ac:chgData name="Joseph Lee" userId="1028a127-64f3-4572-86c1-8d35857602a0" providerId="ADAL" clId="{3CA68271-BBDD-0947-BF2D-24A622AD5252}" dt="2023-05-12T09:57:12.715" v="654" actId="20577"/>
          <ac:graphicFrameMkLst>
            <pc:docMk/>
            <pc:sldMk cId="1187564681" sldId="2288"/>
            <ac:graphicFrameMk id="6" creationId="{4CE1AFE5-1D8C-C2DF-A81C-AAC255022AE0}"/>
          </ac:graphicFrameMkLst>
        </pc:graphicFrameChg>
      </pc:sldChg>
      <pc:sldChg chg="modSp mod">
        <pc:chgData name="Joseph Lee" userId="1028a127-64f3-4572-86c1-8d35857602a0" providerId="ADAL" clId="{3CA68271-BBDD-0947-BF2D-24A622AD5252}" dt="2023-05-12T09:57:51.944" v="668" actId="20577"/>
        <pc:sldMkLst>
          <pc:docMk/>
          <pc:sldMk cId="2744796676" sldId="2289"/>
        </pc:sldMkLst>
        <pc:graphicFrameChg chg="modGraphic">
          <ac:chgData name="Joseph Lee" userId="1028a127-64f3-4572-86c1-8d35857602a0" providerId="ADAL" clId="{3CA68271-BBDD-0947-BF2D-24A622AD5252}" dt="2023-05-12T09:57:51.944" v="668" actId="20577"/>
          <ac:graphicFrameMkLst>
            <pc:docMk/>
            <pc:sldMk cId="2744796676" sldId="2289"/>
            <ac:graphicFrameMk id="6" creationId="{4CE1AFE5-1D8C-C2DF-A81C-AAC255022AE0}"/>
          </ac:graphicFrameMkLst>
        </pc:graphicFrameChg>
      </pc:sldChg>
      <pc:sldChg chg="modSp mod">
        <pc:chgData name="Joseph Lee" userId="1028a127-64f3-4572-86c1-8d35857602a0" providerId="ADAL" clId="{3CA68271-BBDD-0947-BF2D-24A622AD5252}" dt="2023-05-12T09:58:00.309" v="669" actId="20577"/>
        <pc:sldMkLst>
          <pc:docMk/>
          <pc:sldMk cId="296330836" sldId="2290"/>
        </pc:sldMkLst>
        <pc:spChg chg="mod">
          <ac:chgData name="Joseph Lee" userId="1028a127-64f3-4572-86c1-8d35857602a0" providerId="ADAL" clId="{3CA68271-BBDD-0947-BF2D-24A622AD5252}" dt="2023-05-12T09:58:00.309" v="669" actId="20577"/>
          <ac:spMkLst>
            <pc:docMk/>
            <pc:sldMk cId="296330836" sldId="2290"/>
            <ac:spMk id="45" creationId="{85F4CF2E-E58D-3D7E-AC0E-8524B049F5F2}"/>
          </ac:spMkLst>
        </pc:spChg>
      </pc:sldChg>
      <pc:sldChg chg="modSp mod">
        <pc:chgData name="Joseph Lee" userId="1028a127-64f3-4572-86c1-8d35857602a0" providerId="ADAL" clId="{3CA68271-BBDD-0947-BF2D-24A622AD5252}" dt="2023-05-12T09:14:49.373" v="463" actId="20577"/>
        <pc:sldMkLst>
          <pc:docMk/>
          <pc:sldMk cId="2524696000" sldId="2295"/>
        </pc:sldMkLst>
        <pc:spChg chg="mod">
          <ac:chgData name="Joseph Lee" userId="1028a127-64f3-4572-86c1-8d35857602a0" providerId="ADAL" clId="{3CA68271-BBDD-0947-BF2D-24A622AD5252}" dt="2023-05-12T09:14:49.373" v="463" actId="20577"/>
          <ac:spMkLst>
            <pc:docMk/>
            <pc:sldMk cId="2524696000" sldId="2295"/>
            <ac:spMk id="5" creationId="{734A084F-C0B9-7F5E-8CEA-9F74B5C88AF5}"/>
          </ac:spMkLst>
        </pc:spChg>
        <pc:spChg chg="mod">
          <ac:chgData name="Joseph Lee" userId="1028a127-64f3-4572-86c1-8d35857602a0" providerId="ADAL" clId="{3CA68271-BBDD-0947-BF2D-24A622AD5252}" dt="2023-05-12T09:14:42.885" v="462" actId="20577"/>
          <ac:spMkLst>
            <pc:docMk/>
            <pc:sldMk cId="2524696000" sldId="2295"/>
            <ac:spMk id="6" creationId="{03420B67-3A45-4361-5A92-55AEEBBB94EB}"/>
          </ac:spMkLst>
        </pc:spChg>
      </pc:sldChg>
      <pc:sldChg chg="modSp mod">
        <pc:chgData name="Joseph Lee" userId="1028a127-64f3-4572-86c1-8d35857602a0" providerId="ADAL" clId="{3CA68271-BBDD-0947-BF2D-24A622AD5252}" dt="2023-05-12T08:40:33.263" v="118"/>
        <pc:sldMkLst>
          <pc:docMk/>
          <pc:sldMk cId="3977617300" sldId="2296"/>
        </pc:sldMkLst>
        <pc:spChg chg="mod">
          <ac:chgData name="Joseph Lee" userId="1028a127-64f3-4572-86c1-8d35857602a0" providerId="ADAL" clId="{3CA68271-BBDD-0947-BF2D-24A622AD5252}" dt="2023-05-12T08:39:40.362" v="111"/>
          <ac:spMkLst>
            <pc:docMk/>
            <pc:sldMk cId="3977617300" sldId="2296"/>
            <ac:spMk id="50" creationId="{AEFB4AD8-D6EB-C3A6-4352-FE7DC1D33DD4}"/>
          </ac:spMkLst>
        </pc:spChg>
        <pc:spChg chg="mod">
          <ac:chgData name="Joseph Lee" userId="1028a127-64f3-4572-86c1-8d35857602a0" providerId="ADAL" clId="{3CA68271-BBDD-0947-BF2D-24A622AD5252}" dt="2023-05-12T08:39:44.752" v="112"/>
          <ac:spMkLst>
            <pc:docMk/>
            <pc:sldMk cId="3977617300" sldId="2296"/>
            <ac:spMk id="51" creationId="{48407158-3EE3-4456-BFDF-07D238B22DED}"/>
          </ac:spMkLst>
        </pc:spChg>
        <pc:spChg chg="mod">
          <ac:chgData name="Joseph Lee" userId="1028a127-64f3-4572-86c1-8d35857602a0" providerId="ADAL" clId="{3CA68271-BBDD-0947-BF2D-24A622AD5252}" dt="2023-05-12T08:40:12.616" v="114" actId="20577"/>
          <ac:spMkLst>
            <pc:docMk/>
            <pc:sldMk cId="3977617300" sldId="2296"/>
            <ac:spMk id="52" creationId="{39CBDAC4-B339-CA3A-6120-AEAA69492375}"/>
          </ac:spMkLst>
        </pc:spChg>
        <pc:spChg chg="mod">
          <ac:chgData name="Joseph Lee" userId="1028a127-64f3-4572-86c1-8d35857602a0" providerId="ADAL" clId="{3CA68271-BBDD-0947-BF2D-24A622AD5252}" dt="2023-05-12T08:40:20.100" v="115"/>
          <ac:spMkLst>
            <pc:docMk/>
            <pc:sldMk cId="3977617300" sldId="2296"/>
            <ac:spMk id="59" creationId="{3027BA66-EF9A-E108-075D-33254BE774E4}"/>
          </ac:spMkLst>
        </pc:spChg>
        <pc:spChg chg="mod">
          <ac:chgData name="Joseph Lee" userId="1028a127-64f3-4572-86c1-8d35857602a0" providerId="ADAL" clId="{3CA68271-BBDD-0947-BF2D-24A622AD5252}" dt="2023-05-12T08:40:24.909" v="116"/>
          <ac:spMkLst>
            <pc:docMk/>
            <pc:sldMk cId="3977617300" sldId="2296"/>
            <ac:spMk id="60" creationId="{CDCEA276-97F6-8DDE-A039-7C35F50C3AA1}"/>
          </ac:spMkLst>
        </pc:spChg>
        <pc:spChg chg="mod">
          <ac:chgData name="Joseph Lee" userId="1028a127-64f3-4572-86c1-8d35857602a0" providerId="ADAL" clId="{3CA68271-BBDD-0947-BF2D-24A622AD5252}" dt="2023-05-12T08:40:28.848" v="117"/>
          <ac:spMkLst>
            <pc:docMk/>
            <pc:sldMk cId="3977617300" sldId="2296"/>
            <ac:spMk id="61" creationId="{C47EFFAE-DB2B-AE55-29B0-EB29C93BB44B}"/>
          </ac:spMkLst>
        </pc:spChg>
        <pc:spChg chg="mod">
          <ac:chgData name="Joseph Lee" userId="1028a127-64f3-4572-86c1-8d35857602a0" providerId="ADAL" clId="{3CA68271-BBDD-0947-BF2D-24A622AD5252}" dt="2023-05-12T08:40:33.263" v="118"/>
          <ac:spMkLst>
            <pc:docMk/>
            <pc:sldMk cId="3977617300" sldId="2296"/>
            <ac:spMk id="62" creationId="{943393C2-32E6-B176-6667-DEE56F3130E9}"/>
          </ac:spMkLst>
        </pc:spChg>
      </pc:sldChg>
      <pc:sldChg chg="modSp mod">
        <pc:chgData name="Joseph Lee" userId="1028a127-64f3-4572-86c1-8d35857602a0" providerId="ADAL" clId="{3CA68271-BBDD-0947-BF2D-24A622AD5252}" dt="2023-05-12T09:16:47.831" v="475"/>
        <pc:sldMkLst>
          <pc:docMk/>
          <pc:sldMk cId="1230351308" sldId="2298"/>
        </pc:sldMkLst>
        <pc:spChg chg="mod">
          <ac:chgData name="Joseph Lee" userId="1028a127-64f3-4572-86c1-8d35857602a0" providerId="ADAL" clId="{3CA68271-BBDD-0947-BF2D-24A622AD5252}" dt="2023-05-12T09:16:25.231" v="469"/>
          <ac:spMkLst>
            <pc:docMk/>
            <pc:sldMk cId="1230351308" sldId="2298"/>
            <ac:spMk id="50" creationId="{AEFB4AD8-D6EB-C3A6-4352-FE7DC1D33DD4}"/>
          </ac:spMkLst>
        </pc:spChg>
        <pc:spChg chg="mod">
          <ac:chgData name="Joseph Lee" userId="1028a127-64f3-4572-86c1-8d35857602a0" providerId="ADAL" clId="{3CA68271-BBDD-0947-BF2D-24A622AD5252}" dt="2023-05-12T09:16:29.148" v="470"/>
          <ac:spMkLst>
            <pc:docMk/>
            <pc:sldMk cId="1230351308" sldId="2298"/>
            <ac:spMk id="51" creationId="{48407158-3EE3-4456-BFDF-07D238B22DED}"/>
          </ac:spMkLst>
        </pc:spChg>
        <pc:spChg chg="mod">
          <ac:chgData name="Joseph Lee" userId="1028a127-64f3-4572-86c1-8d35857602a0" providerId="ADAL" clId="{3CA68271-BBDD-0947-BF2D-24A622AD5252}" dt="2023-05-12T09:16:33.562" v="471"/>
          <ac:spMkLst>
            <pc:docMk/>
            <pc:sldMk cId="1230351308" sldId="2298"/>
            <ac:spMk id="52" creationId="{39CBDAC4-B339-CA3A-6120-AEAA69492375}"/>
          </ac:spMkLst>
        </pc:spChg>
        <pc:spChg chg="mod">
          <ac:chgData name="Joseph Lee" userId="1028a127-64f3-4572-86c1-8d35857602a0" providerId="ADAL" clId="{3CA68271-BBDD-0947-BF2D-24A622AD5252}" dt="2023-05-12T09:16:37.440" v="472"/>
          <ac:spMkLst>
            <pc:docMk/>
            <pc:sldMk cId="1230351308" sldId="2298"/>
            <ac:spMk id="59" creationId="{3027BA66-EF9A-E108-075D-33254BE774E4}"/>
          </ac:spMkLst>
        </pc:spChg>
        <pc:spChg chg="mod">
          <ac:chgData name="Joseph Lee" userId="1028a127-64f3-4572-86c1-8d35857602a0" providerId="ADAL" clId="{3CA68271-BBDD-0947-BF2D-24A622AD5252}" dt="2023-05-12T09:16:40.838" v="473"/>
          <ac:spMkLst>
            <pc:docMk/>
            <pc:sldMk cId="1230351308" sldId="2298"/>
            <ac:spMk id="60" creationId="{CDCEA276-97F6-8DDE-A039-7C35F50C3AA1}"/>
          </ac:spMkLst>
        </pc:spChg>
        <pc:spChg chg="mod">
          <ac:chgData name="Joseph Lee" userId="1028a127-64f3-4572-86c1-8d35857602a0" providerId="ADAL" clId="{3CA68271-BBDD-0947-BF2D-24A622AD5252}" dt="2023-05-12T09:16:44.271" v="474"/>
          <ac:spMkLst>
            <pc:docMk/>
            <pc:sldMk cId="1230351308" sldId="2298"/>
            <ac:spMk id="61" creationId="{C47EFFAE-DB2B-AE55-29B0-EB29C93BB44B}"/>
          </ac:spMkLst>
        </pc:spChg>
        <pc:spChg chg="mod">
          <ac:chgData name="Joseph Lee" userId="1028a127-64f3-4572-86c1-8d35857602a0" providerId="ADAL" clId="{3CA68271-BBDD-0947-BF2D-24A622AD5252}" dt="2023-05-12T09:16:47.831" v="475"/>
          <ac:spMkLst>
            <pc:docMk/>
            <pc:sldMk cId="1230351308" sldId="2298"/>
            <ac:spMk id="62" creationId="{943393C2-32E6-B176-6667-DEE56F3130E9}"/>
          </ac:spMkLst>
        </pc:spChg>
      </pc:sldChg>
      <pc:sldChg chg="modSp mod">
        <pc:chgData name="Joseph Lee" userId="1028a127-64f3-4572-86c1-8d35857602a0" providerId="ADAL" clId="{3CA68271-BBDD-0947-BF2D-24A622AD5252}" dt="2023-05-12T09:17:03.342" v="477"/>
        <pc:sldMkLst>
          <pc:docMk/>
          <pc:sldMk cId="3829605517" sldId="2299"/>
        </pc:sldMkLst>
        <pc:spChg chg="mod">
          <ac:chgData name="Joseph Lee" userId="1028a127-64f3-4572-86c1-8d35857602a0" providerId="ADAL" clId="{3CA68271-BBDD-0947-BF2D-24A622AD5252}" dt="2023-05-12T09:16:58.684" v="476"/>
          <ac:spMkLst>
            <pc:docMk/>
            <pc:sldMk cId="3829605517" sldId="2299"/>
            <ac:spMk id="7" creationId="{67AB3B6A-24DE-B2DD-F69A-55B54E42F5B0}"/>
          </ac:spMkLst>
        </pc:spChg>
        <pc:spChg chg="mod">
          <ac:chgData name="Joseph Lee" userId="1028a127-64f3-4572-86c1-8d35857602a0" providerId="ADAL" clId="{3CA68271-BBDD-0947-BF2D-24A622AD5252}" dt="2023-05-12T09:17:03.342" v="477"/>
          <ac:spMkLst>
            <pc:docMk/>
            <pc:sldMk cId="3829605517" sldId="2299"/>
            <ac:spMk id="9" creationId="{CEF9FC85-AD2C-A484-A0C1-6DD6DF7D267A}"/>
          </ac:spMkLst>
        </pc:spChg>
      </pc:sldChg>
      <pc:sldChg chg="modSp mod">
        <pc:chgData name="Joseph Lee" userId="1028a127-64f3-4572-86c1-8d35857602a0" providerId="ADAL" clId="{3CA68271-BBDD-0947-BF2D-24A622AD5252}" dt="2023-05-12T09:17:13.594" v="479"/>
        <pc:sldMkLst>
          <pc:docMk/>
          <pc:sldMk cId="3210726432" sldId="2300"/>
        </pc:sldMkLst>
        <pc:spChg chg="mod">
          <ac:chgData name="Joseph Lee" userId="1028a127-64f3-4572-86c1-8d35857602a0" providerId="ADAL" clId="{3CA68271-BBDD-0947-BF2D-24A622AD5252}" dt="2023-05-12T09:17:09.736" v="478"/>
          <ac:spMkLst>
            <pc:docMk/>
            <pc:sldMk cId="3210726432" sldId="2300"/>
            <ac:spMk id="8" creationId="{A385A0EB-2BED-D2AC-84A8-BF00190C7C63}"/>
          </ac:spMkLst>
        </pc:spChg>
        <pc:spChg chg="mod">
          <ac:chgData name="Joseph Lee" userId="1028a127-64f3-4572-86c1-8d35857602a0" providerId="ADAL" clId="{3CA68271-BBDD-0947-BF2D-24A622AD5252}" dt="2023-05-12T09:17:13.594" v="479"/>
          <ac:spMkLst>
            <pc:docMk/>
            <pc:sldMk cId="3210726432" sldId="2300"/>
            <ac:spMk id="9" creationId="{BAEFDE1C-C2FF-472D-BA59-482125A27463}"/>
          </ac:spMkLst>
        </pc:spChg>
      </pc:sldChg>
      <pc:sldChg chg="modSp mod">
        <pc:chgData name="Joseph Lee" userId="1028a127-64f3-4572-86c1-8d35857602a0" providerId="ADAL" clId="{3CA68271-BBDD-0947-BF2D-24A622AD5252}" dt="2023-05-12T09:30:30.846" v="482"/>
        <pc:sldMkLst>
          <pc:docMk/>
          <pc:sldMk cId="1574006470" sldId="2301"/>
        </pc:sldMkLst>
        <pc:spChg chg="mod">
          <ac:chgData name="Joseph Lee" userId="1028a127-64f3-4572-86c1-8d35857602a0" providerId="ADAL" clId="{3CA68271-BBDD-0947-BF2D-24A622AD5252}" dt="2023-05-12T09:30:30.846" v="482"/>
          <ac:spMkLst>
            <pc:docMk/>
            <pc:sldMk cId="1574006470" sldId="2301"/>
            <ac:spMk id="6" creationId="{E0552A7E-95D6-31F1-BE1C-FF90FCD66FCC}"/>
          </ac:spMkLst>
        </pc:spChg>
        <pc:spChg chg="mod">
          <ac:chgData name="Joseph Lee" userId="1028a127-64f3-4572-86c1-8d35857602a0" providerId="ADAL" clId="{3CA68271-BBDD-0947-BF2D-24A622AD5252}" dt="2023-05-12T09:30:20.891" v="480"/>
          <ac:spMkLst>
            <pc:docMk/>
            <pc:sldMk cId="1574006470" sldId="2301"/>
            <ac:spMk id="8" creationId="{8F01314C-F3D5-F576-2B52-384ADBD8CB1E}"/>
          </ac:spMkLst>
        </pc:spChg>
        <pc:spChg chg="mod">
          <ac:chgData name="Joseph Lee" userId="1028a127-64f3-4572-86c1-8d35857602a0" providerId="ADAL" clId="{3CA68271-BBDD-0947-BF2D-24A622AD5252}" dt="2023-05-12T09:30:24.840" v="481"/>
          <ac:spMkLst>
            <pc:docMk/>
            <pc:sldMk cId="1574006470" sldId="2301"/>
            <ac:spMk id="9" creationId="{F8C0DCED-33CD-C206-90B3-3930AC5398EC}"/>
          </ac:spMkLst>
        </pc:spChg>
      </pc:sldChg>
      <pc:sldChg chg="modSp mod">
        <pc:chgData name="Joseph Lee" userId="1028a127-64f3-4572-86c1-8d35857602a0" providerId="ADAL" clId="{3CA68271-BBDD-0947-BF2D-24A622AD5252}" dt="2023-05-12T09:30:52.623" v="487"/>
        <pc:sldMkLst>
          <pc:docMk/>
          <pc:sldMk cId="495270542" sldId="2302"/>
        </pc:sldMkLst>
        <pc:spChg chg="mod">
          <ac:chgData name="Joseph Lee" userId="1028a127-64f3-4572-86c1-8d35857602a0" providerId="ADAL" clId="{3CA68271-BBDD-0947-BF2D-24A622AD5252}" dt="2023-05-12T09:30:42.811" v="484"/>
          <ac:spMkLst>
            <pc:docMk/>
            <pc:sldMk cId="495270542" sldId="2302"/>
            <ac:spMk id="6" creationId="{D563BC75-AB7A-4292-27C0-3CB6DBDABFBD}"/>
          </ac:spMkLst>
        </pc:spChg>
        <pc:spChg chg="mod">
          <ac:chgData name="Joseph Lee" userId="1028a127-64f3-4572-86c1-8d35857602a0" providerId="ADAL" clId="{3CA68271-BBDD-0947-BF2D-24A622AD5252}" dt="2023-05-12T09:30:38.607" v="483"/>
          <ac:spMkLst>
            <pc:docMk/>
            <pc:sldMk cId="495270542" sldId="2302"/>
            <ac:spMk id="11" creationId="{B6656F6A-0ECD-259E-336E-4F19C48E220E}"/>
          </ac:spMkLst>
        </pc:spChg>
        <pc:spChg chg="mod">
          <ac:chgData name="Joseph Lee" userId="1028a127-64f3-4572-86c1-8d35857602a0" providerId="ADAL" clId="{3CA68271-BBDD-0947-BF2D-24A622AD5252}" dt="2023-05-12T09:30:46.146" v="485"/>
          <ac:spMkLst>
            <pc:docMk/>
            <pc:sldMk cId="495270542" sldId="2302"/>
            <ac:spMk id="19" creationId="{5C069F91-32B0-015B-26F9-DFBD411EB22F}"/>
          </ac:spMkLst>
        </pc:spChg>
        <pc:spChg chg="mod">
          <ac:chgData name="Joseph Lee" userId="1028a127-64f3-4572-86c1-8d35857602a0" providerId="ADAL" clId="{3CA68271-BBDD-0947-BF2D-24A622AD5252}" dt="2023-05-12T09:30:49.506" v="486"/>
          <ac:spMkLst>
            <pc:docMk/>
            <pc:sldMk cId="495270542" sldId="2302"/>
            <ac:spMk id="21" creationId="{43E1250C-26DE-3605-2B0C-884E1D64CCD3}"/>
          </ac:spMkLst>
        </pc:spChg>
        <pc:spChg chg="mod">
          <ac:chgData name="Joseph Lee" userId="1028a127-64f3-4572-86c1-8d35857602a0" providerId="ADAL" clId="{3CA68271-BBDD-0947-BF2D-24A622AD5252}" dt="2023-05-12T09:30:52.623" v="487"/>
          <ac:spMkLst>
            <pc:docMk/>
            <pc:sldMk cId="495270542" sldId="2302"/>
            <ac:spMk id="29" creationId="{B97747CC-1A5D-401F-0D5E-6EED1061889F}"/>
          </ac:spMkLst>
        </pc:spChg>
      </pc:sldChg>
      <pc:sldChg chg="modSp mod">
        <pc:chgData name="Joseph Lee" userId="1028a127-64f3-4572-86c1-8d35857602a0" providerId="ADAL" clId="{3CA68271-BBDD-0947-BF2D-24A622AD5252}" dt="2023-05-12T09:31:11.160" v="489"/>
        <pc:sldMkLst>
          <pc:docMk/>
          <pc:sldMk cId="551616144" sldId="2304"/>
        </pc:sldMkLst>
        <pc:spChg chg="mod">
          <ac:chgData name="Joseph Lee" userId="1028a127-64f3-4572-86c1-8d35857602a0" providerId="ADAL" clId="{3CA68271-BBDD-0947-BF2D-24A622AD5252}" dt="2023-05-12T09:31:07.260" v="488"/>
          <ac:spMkLst>
            <pc:docMk/>
            <pc:sldMk cId="551616144" sldId="2304"/>
            <ac:spMk id="6" creationId="{A5070752-5E93-F205-A8A8-8F5DFF00B758}"/>
          </ac:spMkLst>
        </pc:spChg>
        <pc:spChg chg="mod">
          <ac:chgData name="Joseph Lee" userId="1028a127-64f3-4572-86c1-8d35857602a0" providerId="ADAL" clId="{3CA68271-BBDD-0947-BF2D-24A622AD5252}" dt="2023-05-12T09:31:11.160" v="489"/>
          <ac:spMkLst>
            <pc:docMk/>
            <pc:sldMk cId="551616144" sldId="2304"/>
            <ac:spMk id="7" creationId="{86E46CE9-D7BC-4DE3-255A-4994197C8EAF}"/>
          </ac:spMkLst>
        </pc:spChg>
      </pc:sldChg>
      <pc:sldChg chg="addSp delSp modSp mod delAnim modAnim">
        <pc:chgData name="Joseph Lee" userId="1028a127-64f3-4572-86c1-8d35857602a0" providerId="ADAL" clId="{3CA68271-BBDD-0947-BF2D-24A622AD5252}" dt="2023-05-12T09:31:30.570" v="491"/>
        <pc:sldMkLst>
          <pc:docMk/>
          <pc:sldMk cId="3236241887" sldId="2305"/>
        </pc:sldMkLst>
        <pc:spChg chg="add mod">
          <ac:chgData name="Joseph Lee" userId="1028a127-64f3-4572-86c1-8d35857602a0" providerId="ADAL" clId="{3CA68271-BBDD-0947-BF2D-24A622AD5252}" dt="2023-05-12T09:31:30.570" v="491"/>
          <ac:spMkLst>
            <pc:docMk/>
            <pc:sldMk cId="3236241887" sldId="2305"/>
            <ac:spMk id="3" creationId="{972C7030-4EB8-78FF-8D6D-43C7783483B4}"/>
          </ac:spMkLst>
        </pc:spChg>
        <pc:spChg chg="del">
          <ac:chgData name="Joseph Lee" userId="1028a127-64f3-4572-86c1-8d35857602a0" providerId="ADAL" clId="{3CA68271-BBDD-0947-BF2D-24A622AD5252}" dt="2023-05-12T09:31:30.165" v="490" actId="478"/>
          <ac:spMkLst>
            <pc:docMk/>
            <pc:sldMk cId="3236241887" sldId="2305"/>
            <ac:spMk id="6" creationId="{3DECD7A2-5888-4688-6AFA-D93187D26459}"/>
          </ac:spMkLst>
        </pc:spChg>
        <pc:spChg chg="del">
          <ac:chgData name="Joseph Lee" userId="1028a127-64f3-4572-86c1-8d35857602a0" providerId="ADAL" clId="{3CA68271-BBDD-0947-BF2D-24A622AD5252}" dt="2023-05-12T09:31:30.165" v="490" actId="478"/>
          <ac:spMkLst>
            <pc:docMk/>
            <pc:sldMk cId="3236241887" sldId="2305"/>
            <ac:spMk id="7" creationId="{E3D5FB69-B2A4-CAA4-F3AC-69FAA1E771DF}"/>
          </ac:spMkLst>
        </pc:spChg>
        <pc:spChg chg="del">
          <ac:chgData name="Joseph Lee" userId="1028a127-64f3-4572-86c1-8d35857602a0" providerId="ADAL" clId="{3CA68271-BBDD-0947-BF2D-24A622AD5252}" dt="2023-05-12T09:31:30.165" v="490" actId="478"/>
          <ac:spMkLst>
            <pc:docMk/>
            <pc:sldMk cId="3236241887" sldId="2305"/>
            <ac:spMk id="8" creationId="{75D17DA4-A7D0-939D-604E-F59E80AC4439}"/>
          </ac:spMkLst>
        </pc:spChg>
        <pc:spChg chg="del">
          <ac:chgData name="Joseph Lee" userId="1028a127-64f3-4572-86c1-8d35857602a0" providerId="ADAL" clId="{3CA68271-BBDD-0947-BF2D-24A622AD5252}" dt="2023-05-12T09:31:30.165" v="490" actId="478"/>
          <ac:spMkLst>
            <pc:docMk/>
            <pc:sldMk cId="3236241887" sldId="2305"/>
            <ac:spMk id="9" creationId="{F8E43A17-53EC-3F76-68F2-875B3DF6E732}"/>
          </ac:spMkLst>
        </pc:spChg>
        <pc:spChg chg="del">
          <ac:chgData name="Joseph Lee" userId="1028a127-64f3-4572-86c1-8d35857602a0" providerId="ADAL" clId="{3CA68271-BBDD-0947-BF2D-24A622AD5252}" dt="2023-05-12T09:31:30.165" v="490" actId="478"/>
          <ac:spMkLst>
            <pc:docMk/>
            <pc:sldMk cId="3236241887" sldId="2305"/>
            <ac:spMk id="10" creationId="{53BF1B2F-AFB3-D1AE-8F7E-04237148722F}"/>
          </ac:spMkLst>
        </pc:spChg>
        <pc:spChg chg="del">
          <ac:chgData name="Joseph Lee" userId="1028a127-64f3-4572-86c1-8d35857602a0" providerId="ADAL" clId="{3CA68271-BBDD-0947-BF2D-24A622AD5252}" dt="2023-05-12T09:31:30.165" v="490" actId="478"/>
          <ac:spMkLst>
            <pc:docMk/>
            <pc:sldMk cId="3236241887" sldId="2305"/>
            <ac:spMk id="11" creationId="{40E7EB72-E14E-6706-64DD-EA5E76D00F72}"/>
          </ac:spMkLst>
        </pc:spChg>
        <pc:spChg chg="del">
          <ac:chgData name="Joseph Lee" userId="1028a127-64f3-4572-86c1-8d35857602a0" providerId="ADAL" clId="{3CA68271-BBDD-0947-BF2D-24A622AD5252}" dt="2023-05-12T09:31:30.165" v="490" actId="478"/>
          <ac:spMkLst>
            <pc:docMk/>
            <pc:sldMk cId="3236241887" sldId="2305"/>
            <ac:spMk id="12" creationId="{83B2DFEE-E719-358B-323A-6317588B9E28}"/>
          </ac:spMkLst>
        </pc:spChg>
        <pc:spChg chg="del">
          <ac:chgData name="Joseph Lee" userId="1028a127-64f3-4572-86c1-8d35857602a0" providerId="ADAL" clId="{3CA68271-BBDD-0947-BF2D-24A622AD5252}" dt="2023-05-12T09:31:30.165" v="490" actId="478"/>
          <ac:spMkLst>
            <pc:docMk/>
            <pc:sldMk cId="3236241887" sldId="2305"/>
            <ac:spMk id="13" creationId="{D82DA1A9-8FD2-51FA-CBB5-8508FAC194A4}"/>
          </ac:spMkLst>
        </pc:spChg>
        <pc:spChg chg="del">
          <ac:chgData name="Joseph Lee" userId="1028a127-64f3-4572-86c1-8d35857602a0" providerId="ADAL" clId="{3CA68271-BBDD-0947-BF2D-24A622AD5252}" dt="2023-05-12T09:31:30.165" v="490" actId="478"/>
          <ac:spMkLst>
            <pc:docMk/>
            <pc:sldMk cId="3236241887" sldId="2305"/>
            <ac:spMk id="14" creationId="{8BE55D71-FC6A-9449-4188-9F18911B9577}"/>
          </ac:spMkLst>
        </pc:spChg>
        <pc:spChg chg="del">
          <ac:chgData name="Joseph Lee" userId="1028a127-64f3-4572-86c1-8d35857602a0" providerId="ADAL" clId="{3CA68271-BBDD-0947-BF2D-24A622AD5252}" dt="2023-05-12T09:31:30.165" v="490" actId="478"/>
          <ac:spMkLst>
            <pc:docMk/>
            <pc:sldMk cId="3236241887" sldId="2305"/>
            <ac:spMk id="15" creationId="{2C9D28F5-E4DD-3036-DFDA-7BBB7663818F}"/>
          </ac:spMkLst>
        </pc:spChg>
        <pc:spChg chg="del">
          <ac:chgData name="Joseph Lee" userId="1028a127-64f3-4572-86c1-8d35857602a0" providerId="ADAL" clId="{3CA68271-BBDD-0947-BF2D-24A622AD5252}" dt="2023-05-12T09:31:30.165" v="490" actId="478"/>
          <ac:spMkLst>
            <pc:docMk/>
            <pc:sldMk cId="3236241887" sldId="2305"/>
            <ac:spMk id="16" creationId="{4619CF1A-F125-AD4E-1657-30198329A772}"/>
          </ac:spMkLst>
        </pc:spChg>
        <pc:spChg chg="del">
          <ac:chgData name="Joseph Lee" userId="1028a127-64f3-4572-86c1-8d35857602a0" providerId="ADAL" clId="{3CA68271-BBDD-0947-BF2D-24A622AD5252}" dt="2023-05-12T09:31:30.165" v="490" actId="478"/>
          <ac:spMkLst>
            <pc:docMk/>
            <pc:sldMk cId="3236241887" sldId="2305"/>
            <ac:spMk id="17" creationId="{F73CCB54-C3C1-F51E-F33B-5BBE51AC5270}"/>
          </ac:spMkLst>
        </pc:spChg>
        <pc:spChg chg="del">
          <ac:chgData name="Joseph Lee" userId="1028a127-64f3-4572-86c1-8d35857602a0" providerId="ADAL" clId="{3CA68271-BBDD-0947-BF2D-24A622AD5252}" dt="2023-05-12T09:31:30.165" v="490" actId="478"/>
          <ac:spMkLst>
            <pc:docMk/>
            <pc:sldMk cId="3236241887" sldId="2305"/>
            <ac:spMk id="18" creationId="{6C6B00B4-24BA-2983-F978-E5BE6F079761}"/>
          </ac:spMkLst>
        </pc:spChg>
        <pc:spChg chg="del">
          <ac:chgData name="Joseph Lee" userId="1028a127-64f3-4572-86c1-8d35857602a0" providerId="ADAL" clId="{3CA68271-BBDD-0947-BF2D-24A622AD5252}" dt="2023-05-12T09:31:30.165" v="490" actId="478"/>
          <ac:spMkLst>
            <pc:docMk/>
            <pc:sldMk cId="3236241887" sldId="2305"/>
            <ac:spMk id="19" creationId="{72A83D96-4EA5-327B-0099-E48352C0D200}"/>
          </ac:spMkLst>
        </pc:spChg>
        <pc:spChg chg="del">
          <ac:chgData name="Joseph Lee" userId="1028a127-64f3-4572-86c1-8d35857602a0" providerId="ADAL" clId="{3CA68271-BBDD-0947-BF2D-24A622AD5252}" dt="2023-05-12T09:31:30.165" v="490" actId="478"/>
          <ac:spMkLst>
            <pc:docMk/>
            <pc:sldMk cId="3236241887" sldId="2305"/>
            <ac:spMk id="20" creationId="{62492C44-7E59-8E4B-602F-C96CA1D0DA4A}"/>
          </ac:spMkLst>
        </pc:spChg>
        <pc:spChg chg="del">
          <ac:chgData name="Joseph Lee" userId="1028a127-64f3-4572-86c1-8d35857602a0" providerId="ADAL" clId="{3CA68271-BBDD-0947-BF2D-24A622AD5252}" dt="2023-05-12T09:31:30.165" v="490" actId="478"/>
          <ac:spMkLst>
            <pc:docMk/>
            <pc:sldMk cId="3236241887" sldId="2305"/>
            <ac:spMk id="21" creationId="{9DDC4E63-4E8E-92E3-E96C-4C91145394C8}"/>
          </ac:spMkLst>
        </pc:spChg>
        <pc:spChg chg="del">
          <ac:chgData name="Joseph Lee" userId="1028a127-64f3-4572-86c1-8d35857602a0" providerId="ADAL" clId="{3CA68271-BBDD-0947-BF2D-24A622AD5252}" dt="2023-05-12T09:31:30.165" v="490" actId="478"/>
          <ac:spMkLst>
            <pc:docMk/>
            <pc:sldMk cId="3236241887" sldId="2305"/>
            <ac:spMk id="22" creationId="{2F2208B8-94A5-BE0E-B98E-17A0A97F82FD}"/>
          </ac:spMkLst>
        </pc:spChg>
        <pc:spChg chg="del">
          <ac:chgData name="Joseph Lee" userId="1028a127-64f3-4572-86c1-8d35857602a0" providerId="ADAL" clId="{3CA68271-BBDD-0947-BF2D-24A622AD5252}" dt="2023-05-12T09:31:30.165" v="490" actId="478"/>
          <ac:spMkLst>
            <pc:docMk/>
            <pc:sldMk cId="3236241887" sldId="2305"/>
            <ac:spMk id="23" creationId="{0BE3B033-74E2-7597-A02E-21CF9635AE05}"/>
          </ac:spMkLst>
        </pc:spChg>
        <pc:spChg chg="del">
          <ac:chgData name="Joseph Lee" userId="1028a127-64f3-4572-86c1-8d35857602a0" providerId="ADAL" clId="{3CA68271-BBDD-0947-BF2D-24A622AD5252}" dt="2023-05-12T09:31:30.165" v="490" actId="478"/>
          <ac:spMkLst>
            <pc:docMk/>
            <pc:sldMk cId="3236241887" sldId="2305"/>
            <ac:spMk id="24" creationId="{8A8F74A6-AE55-0FB1-57B3-AB74C3854FD1}"/>
          </ac:spMkLst>
        </pc:spChg>
        <pc:spChg chg="del">
          <ac:chgData name="Joseph Lee" userId="1028a127-64f3-4572-86c1-8d35857602a0" providerId="ADAL" clId="{3CA68271-BBDD-0947-BF2D-24A622AD5252}" dt="2023-05-12T09:31:30.165" v="490" actId="478"/>
          <ac:spMkLst>
            <pc:docMk/>
            <pc:sldMk cId="3236241887" sldId="2305"/>
            <ac:spMk id="25" creationId="{E3BB8FBE-C8AD-07F5-BDA6-A724939B129A}"/>
          </ac:spMkLst>
        </pc:spChg>
        <pc:spChg chg="del">
          <ac:chgData name="Joseph Lee" userId="1028a127-64f3-4572-86c1-8d35857602a0" providerId="ADAL" clId="{3CA68271-BBDD-0947-BF2D-24A622AD5252}" dt="2023-05-12T09:31:30.165" v="490" actId="478"/>
          <ac:spMkLst>
            <pc:docMk/>
            <pc:sldMk cId="3236241887" sldId="2305"/>
            <ac:spMk id="26" creationId="{DFD62958-8700-9CB7-4FC1-A569453DF8B5}"/>
          </ac:spMkLst>
        </pc:spChg>
        <pc:spChg chg="del">
          <ac:chgData name="Joseph Lee" userId="1028a127-64f3-4572-86c1-8d35857602a0" providerId="ADAL" clId="{3CA68271-BBDD-0947-BF2D-24A622AD5252}" dt="2023-05-12T09:31:30.165" v="490" actId="478"/>
          <ac:spMkLst>
            <pc:docMk/>
            <pc:sldMk cId="3236241887" sldId="2305"/>
            <ac:spMk id="27" creationId="{F57D549D-160C-D8EE-D632-C95DC2154512}"/>
          </ac:spMkLst>
        </pc:spChg>
        <pc:spChg chg="del">
          <ac:chgData name="Joseph Lee" userId="1028a127-64f3-4572-86c1-8d35857602a0" providerId="ADAL" clId="{3CA68271-BBDD-0947-BF2D-24A622AD5252}" dt="2023-05-12T09:31:30.165" v="490" actId="478"/>
          <ac:spMkLst>
            <pc:docMk/>
            <pc:sldMk cId="3236241887" sldId="2305"/>
            <ac:spMk id="28" creationId="{03259580-CCC2-CBB1-AFE5-3558CD7C5592}"/>
          </ac:spMkLst>
        </pc:spChg>
        <pc:spChg chg="del">
          <ac:chgData name="Joseph Lee" userId="1028a127-64f3-4572-86c1-8d35857602a0" providerId="ADAL" clId="{3CA68271-BBDD-0947-BF2D-24A622AD5252}" dt="2023-05-12T09:31:30.165" v="490" actId="478"/>
          <ac:spMkLst>
            <pc:docMk/>
            <pc:sldMk cId="3236241887" sldId="2305"/>
            <ac:spMk id="29" creationId="{08A93752-A13C-1935-BEEB-2A55EF005435}"/>
          </ac:spMkLst>
        </pc:spChg>
        <pc:spChg chg="del">
          <ac:chgData name="Joseph Lee" userId="1028a127-64f3-4572-86c1-8d35857602a0" providerId="ADAL" clId="{3CA68271-BBDD-0947-BF2D-24A622AD5252}" dt="2023-05-12T09:31:30.165" v="490" actId="478"/>
          <ac:spMkLst>
            <pc:docMk/>
            <pc:sldMk cId="3236241887" sldId="2305"/>
            <ac:spMk id="30" creationId="{D729DF52-8771-56D2-9A5F-1E52DDF7736D}"/>
          </ac:spMkLst>
        </pc:spChg>
        <pc:spChg chg="del">
          <ac:chgData name="Joseph Lee" userId="1028a127-64f3-4572-86c1-8d35857602a0" providerId="ADAL" clId="{3CA68271-BBDD-0947-BF2D-24A622AD5252}" dt="2023-05-12T09:31:30.165" v="490" actId="478"/>
          <ac:spMkLst>
            <pc:docMk/>
            <pc:sldMk cId="3236241887" sldId="2305"/>
            <ac:spMk id="31" creationId="{3AABC998-E561-3293-CB03-1ED270D38F7C}"/>
          </ac:spMkLst>
        </pc:spChg>
        <pc:spChg chg="del">
          <ac:chgData name="Joseph Lee" userId="1028a127-64f3-4572-86c1-8d35857602a0" providerId="ADAL" clId="{3CA68271-BBDD-0947-BF2D-24A622AD5252}" dt="2023-05-12T09:31:30.165" v="490" actId="478"/>
          <ac:spMkLst>
            <pc:docMk/>
            <pc:sldMk cId="3236241887" sldId="2305"/>
            <ac:spMk id="32" creationId="{BE70C385-5CFA-2192-BE05-83CD12E3349F}"/>
          </ac:spMkLst>
        </pc:spChg>
        <pc:spChg chg="del">
          <ac:chgData name="Joseph Lee" userId="1028a127-64f3-4572-86c1-8d35857602a0" providerId="ADAL" clId="{3CA68271-BBDD-0947-BF2D-24A622AD5252}" dt="2023-05-12T09:31:30.165" v="490" actId="478"/>
          <ac:spMkLst>
            <pc:docMk/>
            <pc:sldMk cId="3236241887" sldId="2305"/>
            <ac:spMk id="33" creationId="{1ED9DEDF-A900-7491-E8D7-AD8FDC48AAE4}"/>
          </ac:spMkLst>
        </pc:spChg>
        <pc:spChg chg="del">
          <ac:chgData name="Joseph Lee" userId="1028a127-64f3-4572-86c1-8d35857602a0" providerId="ADAL" clId="{3CA68271-BBDD-0947-BF2D-24A622AD5252}" dt="2023-05-12T09:31:30.165" v="490" actId="478"/>
          <ac:spMkLst>
            <pc:docMk/>
            <pc:sldMk cId="3236241887" sldId="2305"/>
            <ac:spMk id="34" creationId="{3DAC6B62-8F24-5DCF-FD10-AC750E654486}"/>
          </ac:spMkLst>
        </pc:spChg>
        <pc:spChg chg="del">
          <ac:chgData name="Joseph Lee" userId="1028a127-64f3-4572-86c1-8d35857602a0" providerId="ADAL" clId="{3CA68271-BBDD-0947-BF2D-24A622AD5252}" dt="2023-05-12T09:31:30.165" v="490" actId="478"/>
          <ac:spMkLst>
            <pc:docMk/>
            <pc:sldMk cId="3236241887" sldId="2305"/>
            <ac:spMk id="35" creationId="{3B8C69AC-32C2-D368-E188-90DA292F53AC}"/>
          </ac:spMkLst>
        </pc:spChg>
        <pc:spChg chg="del">
          <ac:chgData name="Joseph Lee" userId="1028a127-64f3-4572-86c1-8d35857602a0" providerId="ADAL" clId="{3CA68271-BBDD-0947-BF2D-24A622AD5252}" dt="2023-05-12T09:31:30.165" v="490" actId="478"/>
          <ac:spMkLst>
            <pc:docMk/>
            <pc:sldMk cId="3236241887" sldId="2305"/>
            <ac:spMk id="36" creationId="{AE6E43CC-787D-2A20-5CA7-38432CC277A7}"/>
          </ac:spMkLst>
        </pc:spChg>
        <pc:spChg chg="del">
          <ac:chgData name="Joseph Lee" userId="1028a127-64f3-4572-86c1-8d35857602a0" providerId="ADAL" clId="{3CA68271-BBDD-0947-BF2D-24A622AD5252}" dt="2023-05-12T09:31:30.165" v="490" actId="478"/>
          <ac:spMkLst>
            <pc:docMk/>
            <pc:sldMk cId="3236241887" sldId="2305"/>
            <ac:spMk id="37" creationId="{7A5C0781-86C2-8FEB-44CD-0509603E1F78}"/>
          </ac:spMkLst>
        </pc:spChg>
        <pc:spChg chg="del">
          <ac:chgData name="Joseph Lee" userId="1028a127-64f3-4572-86c1-8d35857602a0" providerId="ADAL" clId="{3CA68271-BBDD-0947-BF2D-24A622AD5252}" dt="2023-05-12T09:31:30.165" v="490" actId="478"/>
          <ac:spMkLst>
            <pc:docMk/>
            <pc:sldMk cId="3236241887" sldId="2305"/>
            <ac:spMk id="38" creationId="{F09DA7A9-79B6-5325-A979-951F1E7B6E5C}"/>
          </ac:spMkLst>
        </pc:spChg>
        <pc:spChg chg="add mod">
          <ac:chgData name="Joseph Lee" userId="1028a127-64f3-4572-86c1-8d35857602a0" providerId="ADAL" clId="{3CA68271-BBDD-0947-BF2D-24A622AD5252}" dt="2023-05-12T09:31:30.570" v="491"/>
          <ac:spMkLst>
            <pc:docMk/>
            <pc:sldMk cId="3236241887" sldId="2305"/>
            <ac:spMk id="40" creationId="{885F5B85-DFCD-7D51-E7CB-33BE133F71C2}"/>
          </ac:spMkLst>
        </pc:spChg>
        <pc:spChg chg="add mod">
          <ac:chgData name="Joseph Lee" userId="1028a127-64f3-4572-86c1-8d35857602a0" providerId="ADAL" clId="{3CA68271-BBDD-0947-BF2D-24A622AD5252}" dt="2023-05-12T09:31:30.570" v="491"/>
          <ac:spMkLst>
            <pc:docMk/>
            <pc:sldMk cId="3236241887" sldId="2305"/>
            <ac:spMk id="41" creationId="{15297A1F-D645-1E7E-A73A-AEAA8DC2E3E5}"/>
          </ac:spMkLst>
        </pc:spChg>
        <pc:spChg chg="add mod">
          <ac:chgData name="Joseph Lee" userId="1028a127-64f3-4572-86c1-8d35857602a0" providerId="ADAL" clId="{3CA68271-BBDD-0947-BF2D-24A622AD5252}" dt="2023-05-12T09:31:30.570" v="491"/>
          <ac:spMkLst>
            <pc:docMk/>
            <pc:sldMk cId="3236241887" sldId="2305"/>
            <ac:spMk id="42" creationId="{C22C3FE9-05CA-46D1-14F1-938491F6C817}"/>
          </ac:spMkLst>
        </pc:spChg>
        <pc:spChg chg="add mod">
          <ac:chgData name="Joseph Lee" userId="1028a127-64f3-4572-86c1-8d35857602a0" providerId="ADAL" clId="{3CA68271-BBDD-0947-BF2D-24A622AD5252}" dt="2023-05-12T09:31:30.570" v="491"/>
          <ac:spMkLst>
            <pc:docMk/>
            <pc:sldMk cId="3236241887" sldId="2305"/>
            <ac:spMk id="43" creationId="{2C9F5923-BF07-B4BA-79C4-404B26801677}"/>
          </ac:spMkLst>
        </pc:spChg>
        <pc:spChg chg="add mod">
          <ac:chgData name="Joseph Lee" userId="1028a127-64f3-4572-86c1-8d35857602a0" providerId="ADAL" clId="{3CA68271-BBDD-0947-BF2D-24A622AD5252}" dt="2023-05-12T09:31:30.570" v="491"/>
          <ac:spMkLst>
            <pc:docMk/>
            <pc:sldMk cId="3236241887" sldId="2305"/>
            <ac:spMk id="44" creationId="{A278579F-FD05-1A3C-88A4-967BF73C4EFF}"/>
          </ac:spMkLst>
        </pc:spChg>
        <pc:spChg chg="add mod">
          <ac:chgData name="Joseph Lee" userId="1028a127-64f3-4572-86c1-8d35857602a0" providerId="ADAL" clId="{3CA68271-BBDD-0947-BF2D-24A622AD5252}" dt="2023-05-12T09:31:30.570" v="491"/>
          <ac:spMkLst>
            <pc:docMk/>
            <pc:sldMk cId="3236241887" sldId="2305"/>
            <ac:spMk id="45" creationId="{2FEC8323-05E3-53AA-A675-D5B73423BC3D}"/>
          </ac:spMkLst>
        </pc:spChg>
        <pc:spChg chg="add mod">
          <ac:chgData name="Joseph Lee" userId="1028a127-64f3-4572-86c1-8d35857602a0" providerId="ADAL" clId="{3CA68271-BBDD-0947-BF2D-24A622AD5252}" dt="2023-05-12T09:31:30.570" v="491"/>
          <ac:spMkLst>
            <pc:docMk/>
            <pc:sldMk cId="3236241887" sldId="2305"/>
            <ac:spMk id="46" creationId="{0331F878-90CE-8D74-2B31-F883494885C3}"/>
          </ac:spMkLst>
        </pc:spChg>
        <pc:spChg chg="add mod">
          <ac:chgData name="Joseph Lee" userId="1028a127-64f3-4572-86c1-8d35857602a0" providerId="ADAL" clId="{3CA68271-BBDD-0947-BF2D-24A622AD5252}" dt="2023-05-12T09:31:30.570" v="491"/>
          <ac:spMkLst>
            <pc:docMk/>
            <pc:sldMk cId="3236241887" sldId="2305"/>
            <ac:spMk id="47" creationId="{964BCD42-A110-04DD-76F1-95B03D18634B}"/>
          </ac:spMkLst>
        </pc:spChg>
        <pc:spChg chg="add mod">
          <ac:chgData name="Joseph Lee" userId="1028a127-64f3-4572-86c1-8d35857602a0" providerId="ADAL" clId="{3CA68271-BBDD-0947-BF2D-24A622AD5252}" dt="2023-05-12T09:31:30.570" v="491"/>
          <ac:spMkLst>
            <pc:docMk/>
            <pc:sldMk cId="3236241887" sldId="2305"/>
            <ac:spMk id="48" creationId="{0A0DCF4D-A5A9-3D05-1E31-03B541A41D52}"/>
          </ac:spMkLst>
        </pc:spChg>
        <pc:spChg chg="add mod">
          <ac:chgData name="Joseph Lee" userId="1028a127-64f3-4572-86c1-8d35857602a0" providerId="ADAL" clId="{3CA68271-BBDD-0947-BF2D-24A622AD5252}" dt="2023-05-12T09:31:30.570" v="491"/>
          <ac:spMkLst>
            <pc:docMk/>
            <pc:sldMk cId="3236241887" sldId="2305"/>
            <ac:spMk id="49" creationId="{A8C9A69F-FBC8-4BD0-02C6-9C80579519B5}"/>
          </ac:spMkLst>
        </pc:spChg>
        <pc:spChg chg="add mod">
          <ac:chgData name="Joseph Lee" userId="1028a127-64f3-4572-86c1-8d35857602a0" providerId="ADAL" clId="{3CA68271-BBDD-0947-BF2D-24A622AD5252}" dt="2023-05-12T09:31:30.570" v="491"/>
          <ac:spMkLst>
            <pc:docMk/>
            <pc:sldMk cId="3236241887" sldId="2305"/>
            <ac:spMk id="50" creationId="{1E9AB3C4-7043-A8FD-6EFF-F67E90817033}"/>
          </ac:spMkLst>
        </pc:spChg>
        <pc:spChg chg="add mod">
          <ac:chgData name="Joseph Lee" userId="1028a127-64f3-4572-86c1-8d35857602a0" providerId="ADAL" clId="{3CA68271-BBDD-0947-BF2D-24A622AD5252}" dt="2023-05-12T09:31:30.570" v="491"/>
          <ac:spMkLst>
            <pc:docMk/>
            <pc:sldMk cId="3236241887" sldId="2305"/>
            <ac:spMk id="51" creationId="{A30A8124-2EED-3375-621F-2553DC1807D6}"/>
          </ac:spMkLst>
        </pc:spChg>
        <pc:spChg chg="add mod">
          <ac:chgData name="Joseph Lee" userId="1028a127-64f3-4572-86c1-8d35857602a0" providerId="ADAL" clId="{3CA68271-BBDD-0947-BF2D-24A622AD5252}" dt="2023-05-12T09:31:30.570" v="491"/>
          <ac:spMkLst>
            <pc:docMk/>
            <pc:sldMk cId="3236241887" sldId="2305"/>
            <ac:spMk id="52" creationId="{AD7F7328-CAE4-0C8A-BAAA-7997CFFAAC76}"/>
          </ac:spMkLst>
        </pc:spChg>
        <pc:spChg chg="add mod">
          <ac:chgData name="Joseph Lee" userId="1028a127-64f3-4572-86c1-8d35857602a0" providerId="ADAL" clId="{3CA68271-BBDD-0947-BF2D-24A622AD5252}" dt="2023-05-12T09:31:30.570" v="491"/>
          <ac:spMkLst>
            <pc:docMk/>
            <pc:sldMk cId="3236241887" sldId="2305"/>
            <ac:spMk id="53" creationId="{7D632E20-4B8B-0EE6-3966-419FF8BCCC7D}"/>
          </ac:spMkLst>
        </pc:spChg>
        <pc:spChg chg="add mod">
          <ac:chgData name="Joseph Lee" userId="1028a127-64f3-4572-86c1-8d35857602a0" providerId="ADAL" clId="{3CA68271-BBDD-0947-BF2D-24A622AD5252}" dt="2023-05-12T09:31:30.570" v="491"/>
          <ac:spMkLst>
            <pc:docMk/>
            <pc:sldMk cId="3236241887" sldId="2305"/>
            <ac:spMk id="54" creationId="{17386529-5D96-AA54-36BF-564E6FDCA6DE}"/>
          </ac:spMkLst>
        </pc:spChg>
        <pc:spChg chg="add mod">
          <ac:chgData name="Joseph Lee" userId="1028a127-64f3-4572-86c1-8d35857602a0" providerId="ADAL" clId="{3CA68271-BBDD-0947-BF2D-24A622AD5252}" dt="2023-05-12T09:31:30.570" v="491"/>
          <ac:spMkLst>
            <pc:docMk/>
            <pc:sldMk cId="3236241887" sldId="2305"/>
            <ac:spMk id="55" creationId="{3AB12E20-DDFB-3D02-3122-921FAE09C4B6}"/>
          </ac:spMkLst>
        </pc:spChg>
        <pc:spChg chg="add mod">
          <ac:chgData name="Joseph Lee" userId="1028a127-64f3-4572-86c1-8d35857602a0" providerId="ADAL" clId="{3CA68271-BBDD-0947-BF2D-24A622AD5252}" dt="2023-05-12T09:31:30.570" v="491"/>
          <ac:spMkLst>
            <pc:docMk/>
            <pc:sldMk cId="3236241887" sldId="2305"/>
            <ac:spMk id="56" creationId="{9369AAC1-4873-1B95-386B-77ECC74FD04F}"/>
          </ac:spMkLst>
        </pc:spChg>
        <pc:spChg chg="add mod">
          <ac:chgData name="Joseph Lee" userId="1028a127-64f3-4572-86c1-8d35857602a0" providerId="ADAL" clId="{3CA68271-BBDD-0947-BF2D-24A622AD5252}" dt="2023-05-12T09:31:30.570" v="491"/>
          <ac:spMkLst>
            <pc:docMk/>
            <pc:sldMk cId="3236241887" sldId="2305"/>
            <ac:spMk id="57" creationId="{17E5B21C-AD21-41CD-9F6A-14B3E9F2B8C6}"/>
          </ac:spMkLst>
        </pc:spChg>
        <pc:spChg chg="add mod">
          <ac:chgData name="Joseph Lee" userId="1028a127-64f3-4572-86c1-8d35857602a0" providerId="ADAL" clId="{3CA68271-BBDD-0947-BF2D-24A622AD5252}" dt="2023-05-12T09:31:30.570" v="491"/>
          <ac:spMkLst>
            <pc:docMk/>
            <pc:sldMk cId="3236241887" sldId="2305"/>
            <ac:spMk id="58" creationId="{50C24B30-9AA5-D000-7825-3E8C69457D4A}"/>
          </ac:spMkLst>
        </pc:spChg>
        <pc:spChg chg="add mod">
          <ac:chgData name="Joseph Lee" userId="1028a127-64f3-4572-86c1-8d35857602a0" providerId="ADAL" clId="{3CA68271-BBDD-0947-BF2D-24A622AD5252}" dt="2023-05-12T09:31:30.570" v="491"/>
          <ac:spMkLst>
            <pc:docMk/>
            <pc:sldMk cId="3236241887" sldId="2305"/>
            <ac:spMk id="59" creationId="{7F60C6AC-4815-B08C-67B3-52D3822B1428}"/>
          </ac:spMkLst>
        </pc:spChg>
        <pc:spChg chg="add mod">
          <ac:chgData name="Joseph Lee" userId="1028a127-64f3-4572-86c1-8d35857602a0" providerId="ADAL" clId="{3CA68271-BBDD-0947-BF2D-24A622AD5252}" dt="2023-05-12T09:31:30.570" v="491"/>
          <ac:spMkLst>
            <pc:docMk/>
            <pc:sldMk cId="3236241887" sldId="2305"/>
            <ac:spMk id="60" creationId="{51041BBC-83A9-121C-5A06-C608F59F0979}"/>
          </ac:spMkLst>
        </pc:spChg>
        <pc:spChg chg="add mod">
          <ac:chgData name="Joseph Lee" userId="1028a127-64f3-4572-86c1-8d35857602a0" providerId="ADAL" clId="{3CA68271-BBDD-0947-BF2D-24A622AD5252}" dt="2023-05-12T09:31:30.570" v="491"/>
          <ac:spMkLst>
            <pc:docMk/>
            <pc:sldMk cId="3236241887" sldId="2305"/>
            <ac:spMk id="61" creationId="{E5A8257D-F43D-4758-DB5A-DA64A97121F4}"/>
          </ac:spMkLst>
        </pc:spChg>
        <pc:spChg chg="add mod">
          <ac:chgData name="Joseph Lee" userId="1028a127-64f3-4572-86c1-8d35857602a0" providerId="ADAL" clId="{3CA68271-BBDD-0947-BF2D-24A622AD5252}" dt="2023-05-12T09:31:30.570" v="491"/>
          <ac:spMkLst>
            <pc:docMk/>
            <pc:sldMk cId="3236241887" sldId="2305"/>
            <ac:spMk id="62" creationId="{9D5C0C34-3D5D-ADDC-B7FB-549866253BEC}"/>
          </ac:spMkLst>
        </pc:spChg>
        <pc:spChg chg="add mod">
          <ac:chgData name="Joseph Lee" userId="1028a127-64f3-4572-86c1-8d35857602a0" providerId="ADAL" clId="{3CA68271-BBDD-0947-BF2D-24A622AD5252}" dt="2023-05-12T09:31:30.570" v="491"/>
          <ac:spMkLst>
            <pc:docMk/>
            <pc:sldMk cId="3236241887" sldId="2305"/>
            <ac:spMk id="63" creationId="{8C790311-876C-0CF7-7333-06EA4A48D2E3}"/>
          </ac:spMkLst>
        </pc:spChg>
        <pc:spChg chg="add mod">
          <ac:chgData name="Joseph Lee" userId="1028a127-64f3-4572-86c1-8d35857602a0" providerId="ADAL" clId="{3CA68271-BBDD-0947-BF2D-24A622AD5252}" dt="2023-05-12T09:31:30.570" v="491"/>
          <ac:spMkLst>
            <pc:docMk/>
            <pc:sldMk cId="3236241887" sldId="2305"/>
            <ac:spMk id="64" creationId="{96EE3D5F-7794-DB3C-70DF-F91321BE4192}"/>
          </ac:spMkLst>
        </pc:spChg>
        <pc:spChg chg="add mod">
          <ac:chgData name="Joseph Lee" userId="1028a127-64f3-4572-86c1-8d35857602a0" providerId="ADAL" clId="{3CA68271-BBDD-0947-BF2D-24A622AD5252}" dt="2023-05-12T09:31:30.570" v="491"/>
          <ac:spMkLst>
            <pc:docMk/>
            <pc:sldMk cId="3236241887" sldId="2305"/>
            <ac:spMk id="65" creationId="{16637CFF-1060-E64E-7EC3-792FB8828058}"/>
          </ac:spMkLst>
        </pc:spChg>
        <pc:spChg chg="add mod">
          <ac:chgData name="Joseph Lee" userId="1028a127-64f3-4572-86c1-8d35857602a0" providerId="ADAL" clId="{3CA68271-BBDD-0947-BF2D-24A622AD5252}" dt="2023-05-12T09:31:30.570" v="491"/>
          <ac:spMkLst>
            <pc:docMk/>
            <pc:sldMk cId="3236241887" sldId="2305"/>
            <ac:spMk id="66" creationId="{A9C705CF-29FF-19DB-7293-406BF08A277C}"/>
          </ac:spMkLst>
        </pc:spChg>
        <pc:spChg chg="add mod">
          <ac:chgData name="Joseph Lee" userId="1028a127-64f3-4572-86c1-8d35857602a0" providerId="ADAL" clId="{3CA68271-BBDD-0947-BF2D-24A622AD5252}" dt="2023-05-12T09:31:30.570" v="491"/>
          <ac:spMkLst>
            <pc:docMk/>
            <pc:sldMk cId="3236241887" sldId="2305"/>
            <ac:spMk id="67" creationId="{7BA29692-6C2C-C6D5-0EB0-AB7491517062}"/>
          </ac:spMkLst>
        </pc:spChg>
        <pc:spChg chg="add mod">
          <ac:chgData name="Joseph Lee" userId="1028a127-64f3-4572-86c1-8d35857602a0" providerId="ADAL" clId="{3CA68271-BBDD-0947-BF2D-24A622AD5252}" dt="2023-05-12T09:31:30.570" v="491"/>
          <ac:spMkLst>
            <pc:docMk/>
            <pc:sldMk cId="3236241887" sldId="2305"/>
            <ac:spMk id="68" creationId="{9A3A5CEC-1793-E677-3B28-05515665014B}"/>
          </ac:spMkLst>
        </pc:spChg>
        <pc:spChg chg="add mod">
          <ac:chgData name="Joseph Lee" userId="1028a127-64f3-4572-86c1-8d35857602a0" providerId="ADAL" clId="{3CA68271-BBDD-0947-BF2D-24A622AD5252}" dt="2023-05-12T09:31:30.570" v="491"/>
          <ac:spMkLst>
            <pc:docMk/>
            <pc:sldMk cId="3236241887" sldId="2305"/>
            <ac:spMk id="69" creationId="{D4CC8DE8-71B0-CD05-33A4-EE5C095E9318}"/>
          </ac:spMkLst>
        </pc:spChg>
        <pc:spChg chg="add mod">
          <ac:chgData name="Joseph Lee" userId="1028a127-64f3-4572-86c1-8d35857602a0" providerId="ADAL" clId="{3CA68271-BBDD-0947-BF2D-24A622AD5252}" dt="2023-05-12T09:31:30.570" v="491"/>
          <ac:spMkLst>
            <pc:docMk/>
            <pc:sldMk cId="3236241887" sldId="2305"/>
            <ac:spMk id="70" creationId="{1BB9F8C4-41BB-F9BC-CFE9-DC6484B06457}"/>
          </ac:spMkLst>
        </pc:spChg>
        <pc:spChg chg="add mod">
          <ac:chgData name="Joseph Lee" userId="1028a127-64f3-4572-86c1-8d35857602a0" providerId="ADAL" clId="{3CA68271-BBDD-0947-BF2D-24A622AD5252}" dt="2023-05-12T09:31:30.570" v="491"/>
          <ac:spMkLst>
            <pc:docMk/>
            <pc:sldMk cId="3236241887" sldId="2305"/>
            <ac:spMk id="71" creationId="{A5EDECE2-428A-1BA6-2D8D-A07668E928E6}"/>
          </ac:spMkLst>
        </pc:spChg>
      </pc:sldChg>
    </pc:docChg>
  </pc:docChgLst>
  <pc:docChgLst>
    <pc:chgData name="Julie Chen" userId="d5c00ada-3633-4980-bfd9-1a64d8e5af2e" providerId="ADAL" clId="{28F8A11D-57CD-E54F-AA27-DFC59B2816B2}"/>
    <pc:docChg chg="undo custSel addSld delSld modSld sldOrd modMainMaster modSection">
      <pc:chgData name="Julie Chen" userId="d5c00ada-3633-4980-bfd9-1a64d8e5af2e" providerId="ADAL" clId="{28F8A11D-57CD-E54F-AA27-DFC59B2816B2}" dt="2023-05-29T07:06:26.622" v="2720" actId="1076"/>
      <pc:docMkLst>
        <pc:docMk/>
      </pc:docMkLst>
      <pc:sldChg chg="delSp modSp mod">
        <pc:chgData name="Julie Chen" userId="d5c00ada-3633-4980-bfd9-1a64d8e5af2e" providerId="ADAL" clId="{28F8A11D-57CD-E54F-AA27-DFC59B2816B2}" dt="2023-05-26T08:02:24.456" v="1763" actId="1076"/>
        <pc:sldMkLst>
          <pc:docMk/>
          <pc:sldMk cId="2523775518" sldId="277"/>
        </pc:sldMkLst>
        <pc:spChg chg="del">
          <ac:chgData name="Julie Chen" userId="d5c00ada-3633-4980-bfd9-1a64d8e5af2e" providerId="ADAL" clId="{28F8A11D-57CD-E54F-AA27-DFC59B2816B2}" dt="2023-05-26T08:02:05.722" v="1754" actId="478"/>
          <ac:spMkLst>
            <pc:docMk/>
            <pc:sldMk cId="2523775518" sldId="277"/>
            <ac:spMk id="31" creationId="{00000000-0000-0000-0000-000000000000}"/>
          </ac:spMkLst>
        </pc:spChg>
        <pc:spChg chg="del">
          <ac:chgData name="Julie Chen" userId="d5c00ada-3633-4980-bfd9-1a64d8e5af2e" providerId="ADAL" clId="{28F8A11D-57CD-E54F-AA27-DFC59B2816B2}" dt="2023-05-26T08:02:05.722" v="1754" actId="478"/>
          <ac:spMkLst>
            <pc:docMk/>
            <pc:sldMk cId="2523775518" sldId="277"/>
            <ac:spMk id="32" creationId="{00000000-0000-0000-0000-000000000000}"/>
          </ac:spMkLst>
        </pc:spChg>
        <pc:spChg chg="mod">
          <ac:chgData name="Julie Chen" userId="d5c00ada-3633-4980-bfd9-1a64d8e5af2e" providerId="ADAL" clId="{28F8A11D-57CD-E54F-AA27-DFC59B2816B2}" dt="2023-05-26T08:02:12.508" v="1758" actId="1076"/>
          <ac:spMkLst>
            <pc:docMk/>
            <pc:sldMk cId="2523775518" sldId="277"/>
            <ac:spMk id="59" creationId="{00000000-0000-0000-0000-000000000000}"/>
          </ac:spMkLst>
        </pc:spChg>
        <pc:spChg chg="mod">
          <ac:chgData name="Julie Chen" userId="d5c00ada-3633-4980-bfd9-1a64d8e5af2e" providerId="ADAL" clId="{28F8A11D-57CD-E54F-AA27-DFC59B2816B2}" dt="2023-05-26T08:02:18.957" v="1761" actId="1076"/>
          <ac:spMkLst>
            <pc:docMk/>
            <pc:sldMk cId="2523775518" sldId="277"/>
            <ac:spMk id="60" creationId="{00000000-0000-0000-0000-000000000000}"/>
          </ac:spMkLst>
        </pc:spChg>
        <pc:spChg chg="mod">
          <ac:chgData name="Julie Chen" userId="d5c00ada-3633-4980-bfd9-1a64d8e5af2e" providerId="ADAL" clId="{28F8A11D-57CD-E54F-AA27-DFC59B2816B2}" dt="2023-05-26T08:02:14.791" v="1759" actId="1076"/>
          <ac:spMkLst>
            <pc:docMk/>
            <pc:sldMk cId="2523775518" sldId="277"/>
            <ac:spMk id="61" creationId="{00000000-0000-0000-0000-000000000000}"/>
          </ac:spMkLst>
        </pc:spChg>
        <pc:picChg chg="mod">
          <ac:chgData name="Julie Chen" userId="d5c00ada-3633-4980-bfd9-1a64d8e5af2e" providerId="ADAL" clId="{28F8A11D-57CD-E54F-AA27-DFC59B2816B2}" dt="2023-05-26T08:02:24.456" v="1763" actId="1076"/>
          <ac:picMkLst>
            <pc:docMk/>
            <pc:sldMk cId="2523775518" sldId="277"/>
            <ac:picMk id="51" creationId="{00000000-0000-0000-0000-000000000000}"/>
          </ac:picMkLst>
        </pc:picChg>
        <pc:cxnChg chg="mod">
          <ac:chgData name="Julie Chen" userId="d5c00ada-3633-4980-bfd9-1a64d8e5af2e" providerId="ADAL" clId="{28F8A11D-57CD-E54F-AA27-DFC59B2816B2}" dt="2023-05-26T08:02:22.125" v="1762" actId="14100"/>
          <ac:cxnSpMkLst>
            <pc:docMk/>
            <pc:sldMk cId="2523775518" sldId="277"/>
            <ac:cxnSpMk id="62" creationId="{00000000-0000-0000-0000-000000000000}"/>
          </ac:cxnSpMkLst>
        </pc:cxnChg>
      </pc:sldChg>
      <pc:sldChg chg="addSp delSp modSp mod">
        <pc:chgData name="Julie Chen" userId="d5c00ada-3633-4980-bfd9-1a64d8e5af2e" providerId="ADAL" clId="{28F8A11D-57CD-E54F-AA27-DFC59B2816B2}" dt="2023-05-26T10:07:47.381" v="2473" actId="1036"/>
        <pc:sldMkLst>
          <pc:docMk/>
          <pc:sldMk cId="394748749" sldId="323"/>
        </pc:sldMkLst>
        <pc:spChg chg="add del mod">
          <ac:chgData name="Julie Chen" userId="d5c00ada-3633-4980-bfd9-1a64d8e5af2e" providerId="ADAL" clId="{28F8A11D-57CD-E54F-AA27-DFC59B2816B2}" dt="2023-05-25T01:37:52.386" v="128" actId="478"/>
          <ac:spMkLst>
            <pc:docMk/>
            <pc:sldMk cId="394748749" sldId="323"/>
            <ac:spMk id="3" creationId="{1B711BCB-9E0D-A2F0-7FCD-571AA63711B3}"/>
          </ac:spMkLst>
        </pc:spChg>
        <pc:spChg chg="mod topLvl">
          <ac:chgData name="Julie Chen" userId="d5c00ada-3633-4980-bfd9-1a64d8e5af2e" providerId="ADAL" clId="{28F8A11D-57CD-E54F-AA27-DFC59B2816B2}" dt="2023-05-25T01:42:03.587" v="208" actId="552"/>
          <ac:spMkLst>
            <pc:docMk/>
            <pc:sldMk cId="394748749" sldId="323"/>
            <ac:spMk id="5" creationId="{C388191E-DE80-BC6C-8125-ABE4EE131391}"/>
          </ac:spMkLst>
        </pc:spChg>
        <pc:spChg chg="mod">
          <ac:chgData name="Julie Chen" userId="d5c00ada-3633-4980-bfd9-1a64d8e5af2e" providerId="ADAL" clId="{28F8A11D-57CD-E54F-AA27-DFC59B2816B2}" dt="2023-05-25T01:39:44.883" v="168" actId="165"/>
          <ac:spMkLst>
            <pc:docMk/>
            <pc:sldMk cId="394748749" sldId="323"/>
            <ac:spMk id="7" creationId="{58866D44-E6CB-F88E-8AF4-ADAC2BCC67A8}"/>
          </ac:spMkLst>
        </pc:spChg>
        <pc:spChg chg="mod">
          <ac:chgData name="Julie Chen" userId="d5c00ada-3633-4980-bfd9-1a64d8e5af2e" providerId="ADAL" clId="{28F8A11D-57CD-E54F-AA27-DFC59B2816B2}" dt="2023-05-25T01:39:44.883" v="168" actId="165"/>
          <ac:spMkLst>
            <pc:docMk/>
            <pc:sldMk cId="394748749" sldId="323"/>
            <ac:spMk id="8" creationId="{5B9FFA4C-CB99-D6AC-162C-4ECD21D506A7}"/>
          </ac:spMkLst>
        </pc:spChg>
        <pc:spChg chg="add mod topLvl">
          <ac:chgData name="Julie Chen" userId="d5c00ada-3633-4980-bfd9-1a64d8e5af2e" providerId="ADAL" clId="{28F8A11D-57CD-E54F-AA27-DFC59B2816B2}" dt="2023-05-25T01:40:00.089" v="173" actId="465"/>
          <ac:spMkLst>
            <pc:docMk/>
            <pc:sldMk cId="394748749" sldId="323"/>
            <ac:spMk id="9" creationId="{AD90AE9B-CA75-2C40-D2CD-60FEA6C4815B}"/>
          </ac:spMkLst>
        </pc:spChg>
        <pc:spChg chg="add mod topLvl">
          <ac:chgData name="Julie Chen" userId="d5c00ada-3633-4980-bfd9-1a64d8e5af2e" providerId="ADAL" clId="{28F8A11D-57CD-E54F-AA27-DFC59B2816B2}" dt="2023-05-25T01:42:03.587" v="208" actId="552"/>
          <ac:spMkLst>
            <pc:docMk/>
            <pc:sldMk cId="394748749" sldId="323"/>
            <ac:spMk id="10" creationId="{2A97A1B1-AFD0-FF5B-5462-F44753FFB3A4}"/>
          </ac:spMkLst>
        </pc:spChg>
        <pc:spChg chg="mod">
          <ac:chgData name="Julie Chen" userId="d5c00ada-3633-4980-bfd9-1a64d8e5af2e" providerId="ADAL" clId="{28F8A11D-57CD-E54F-AA27-DFC59B2816B2}" dt="2023-05-26T10:06:49.916" v="2471" actId="207"/>
          <ac:spMkLst>
            <pc:docMk/>
            <pc:sldMk cId="394748749" sldId="323"/>
            <ac:spMk id="13" creationId="{00000000-0000-0000-0000-000000000000}"/>
          </ac:spMkLst>
        </pc:spChg>
        <pc:spChg chg="mod">
          <ac:chgData name="Julie Chen" userId="d5c00ada-3633-4980-bfd9-1a64d8e5af2e" providerId="ADAL" clId="{28F8A11D-57CD-E54F-AA27-DFC59B2816B2}" dt="2023-05-26T10:07:47.381" v="2473" actId="1036"/>
          <ac:spMkLst>
            <pc:docMk/>
            <pc:sldMk cId="394748749" sldId="323"/>
            <ac:spMk id="14" creationId="{00000000-0000-0000-0000-000000000000}"/>
          </ac:spMkLst>
        </pc:spChg>
        <pc:spChg chg="mod">
          <ac:chgData name="Julie Chen" userId="d5c00ada-3633-4980-bfd9-1a64d8e5af2e" providerId="ADAL" clId="{28F8A11D-57CD-E54F-AA27-DFC59B2816B2}" dt="2023-05-25T01:41:20.606" v="200" actId="207"/>
          <ac:spMkLst>
            <pc:docMk/>
            <pc:sldMk cId="394748749" sldId="323"/>
            <ac:spMk id="16" creationId="{014F4D4C-4F84-1B92-5210-49655ED7EA07}"/>
          </ac:spMkLst>
        </pc:spChg>
        <pc:spChg chg="mod">
          <ac:chgData name="Julie Chen" userId="d5c00ada-3633-4980-bfd9-1a64d8e5af2e" providerId="ADAL" clId="{28F8A11D-57CD-E54F-AA27-DFC59B2816B2}" dt="2023-05-25T01:37:20.141" v="121" actId="3064"/>
          <ac:spMkLst>
            <pc:docMk/>
            <pc:sldMk cId="394748749" sldId="323"/>
            <ac:spMk id="18" creationId="{2094052C-EE90-9B01-4EFC-6E4C3786E3A1}"/>
          </ac:spMkLst>
        </pc:spChg>
        <pc:spChg chg="mod">
          <ac:chgData name="Julie Chen" userId="d5c00ada-3633-4980-bfd9-1a64d8e5af2e" providerId="ADAL" clId="{28F8A11D-57CD-E54F-AA27-DFC59B2816B2}" dt="2023-05-26T08:09:36.375" v="1801" actId="207"/>
          <ac:spMkLst>
            <pc:docMk/>
            <pc:sldMk cId="394748749" sldId="323"/>
            <ac:spMk id="19" creationId="{9BD060E2-F023-8DE1-D27B-0CA2F208AD6C}"/>
          </ac:spMkLst>
        </pc:spChg>
        <pc:spChg chg="mod">
          <ac:chgData name="Julie Chen" userId="d5c00ada-3633-4980-bfd9-1a64d8e5af2e" providerId="ADAL" clId="{28F8A11D-57CD-E54F-AA27-DFC59B2816B2}" dt="2023-05-25T01:37:20.141" v="121" actId="3064"/>
          <ac:spMkLst>
            <pc:docMk/>
            <pc:sldMk cId="394748749" sldId="323"/>
            <ac:spMk id="20" creationId="{2507934F-E073-B972-649C-76D0DF153D76}"/>
          </ac:spMkLst>
        </pc:spChg>
        <pc:spChg chg="mod">
          <ac:chgData name="Julie Chen" userId="d5c00ada-3633-4980-bfd9-1a64d8e5af2e" providerId="ADAL" clId="{28F8A11D-57CD-E54F-AA27-DFC59B2816B2}" dt="2023-05-25T01:37:20.141" v="121" actId="3064"/>
          <ac:spMkLst>
            <pc:docMk/>
            <pc:sldMk cId="394748749" sldId="323"/>
            <ac:spMk id="22" creationId="{88F37765-5759-E15B-3C23-9DDC8D02B27A}"/>
          </ac:spMkLst>
        </pc:spChg>
        <pc:spChg chg="mod">
          <ac:chgData name="Julie Chen" userId="d5c00ada-3633-4980-bfd9-1a64d8e5af2e" providerId="ADAL" clId="{28F8A11D-57CD-E54F-AA27-DFC59B2816B2}" dt="2023-05-25T01:37:20.141" v="121" actId="3064"/>
          <ac:spMkLst>
            <pc:docMk/>
            <pc:sldMk cId="394748749" sldId="323"/>
            <ac:spMk id="23" creationId="{66A1BC60-976C-4573-3A42-D5B4698C4876}"/>
          </ac:spMkLst>
        </pc:spChg>
        <pc:spChg chg="del mod">
          <ac:chgData name="Julie Chen" userId="d5c00ada-3633-4980-bfd9-1a64d8e5af2e" providerId="ADAL" clId="{28F8A11D-57CD-E54F-AA27-DFC59B2816B2}" dt="2023-05-25T01:40:32.593" v="186" actId="478"/>
          <ac:spMkLst>
            <pc:docMk/>
            <pc:sldMk cId="394748749" sldId="323"/>
            <ac:spMk id="24" creationId="{F31EC1B4-6D7A-DAB5-9540-B34C55D96488}"/>
          </ac:spMkLst>
        </pc:spChg>
        <pc:spChg chg="del mod">
          <ac:chgData name="Julie Chen" userId="d5c00ada-3633-4980-bfd9-1a64d8e5af2e" providerId="ADAL" clId="{28F8A11D-57CD-E54F-AA27-DFC59B2816B2}" dt="2023-05-25T01:40:32.593" v="186" actId="478"/>
          <ac:spMkLst>
            <pc:docMk/>
            <pc:sldMk cId="394748749" sldId="323"/>
            <ac:spMk id="25" creationId="{2224F84B-5C38-D0FC-4DD0-5EC55FC1E64C}"/>
          </ac:spMkLst>
        </pc:spChg>
        <pc:spChg chg="mod">
          <ac:chgData name="Julie Chen" userId="d5c00ada-3633-4980-bfd9-1a64d8e5af2e" providerId="ADAL" clId="{28F8A11D-57CD-E54F-AA27-DFC59B2816B2}" dt="2023-05-25T01:37:20.141" v="121" actId="3064"/>
          <ac:spMkLst>
            <pc:docMk/>
            <pc:sldMk cId="394748749" sldId="323"/>
            <ac:spMk id="27" creationId="{21434DD6-A498-C197-6FA0-1FA61B1EA6CE}"/>
          </ac:spMkLst>
        </pc:spChg>
        <pc:spChg chg="mod">
          <ac:chgData name="Julie Chen" userId="d5c00ada-3633-4980-bfd9-1a64d8e5af2e" providerId="ADAL" clId="{28F8A11D-57CD-E54F-AA27-DFC59B2816B2}" dt="2023-05-25T01:37:20.141" v="121" actId="3064"/>
          <ac:spMkLst>
            <pc:docMk/>
            <pc:sldMk cId="394748749" sldId="323"/>
            <ac:spMk id="28" creationId="{8C20D140-56A2-DF47-680F-B15A1168C73B}"/>
          </ac:spMkLst>
        </pc:spChg>
        <pc:spChg chg="del mod">
          <ac:chgData name="Julie Chen" userId="d5c00ada-3633-4980-bfd9-1a64d8e5af2e" providerId="ADAL" clId="{28F8A11D-57CD-E54F-AA27-DFC59B2816B2}" dt="2023-05-25T01:40:32.593" v="186" actId="478"/>
          <ac:spMkLst>
            <pc:docMk/>
            <pc:sldMk cId="394748749" sldId="323"/>
            <ac:spMk id="29" creationId="{F3A64CD2-A4BD-E0EF-D51B-2FA014759F11}"/>
          </ac:spMkLst>
        </pc:spChg>
        <pc:spChg chg="mod">
          <ac:chgData name="Julie Chen" userId="d5c00ada-3633-4980-bfd9-1a64d8e5af2e" providerId="ADAL" clId="{28F8A11D-57CD-E54F-AA27-DFC59B2816B2}" dt="2023-05-25T01:37:20.141" v="121" actId="3064"/>
          <ac:spMkLst>
            <pc:docMk/>
            <pc:sldMk cId="394748749" sldId="323"/>
            <ac:spMk id="31" creationId="{6FB39644-60B4-CCA5-1A81-AE5E6D90F40F}"/>
          </ac:spMkLst>
        </pc:spChg>
        <pc:spChg chg="mod">
          <ac:chgData name="Julie Chen" userId="d5c00ada-3633-4980-bfd9-1a64d8e5af2e" providerId="ADAL" clId="{28F8A11D-57CD-E54F-AA27-DFC59B2816B2}" dt="2023-05-25T01:37:20.141" v="121" actId="3064"/>
          <ac:spMkLst>
            <pc:docMk/>
            <pc:sldMk cId="394748749" sldId="323"/>
            <ac:spMk id="32" creationId="{BF09A6E8-6B1C-488D-D84F-F551CE6F4903}"/>
          </ac:spMkLst>
        </pc:spChg>
        <pc:spChg chg="del mod">
          <ac:chgData name="Julie Chen" userId="d5c00ada-3633-4980-bfd9-1a64d8e5af2e" providerId="ADAL" clId="{28F8A11D-57CD-E54F-AA27-DFC59B2816B2}" dt="2023-05-25T01:40:32.593" v="186" actId="478"/>
          <ac:spMkLst>
            <pc:docMk/>
            <pc:sldMk cId="394748749" sldId="323"/>
            <ac:spMk id="33" creationId="{7341AA6B-A84D-11EA-E38B-2D7CED9F0134}"/>
          </ac:spMkLst>
        </pc:spChg>
        <pc:spChg chg="add mod topLvl">
          <ac:chgData name="Julie Chen" userId="d5c00ada-3633-4980-bfd9-1a64d8e5af2e" providerId="ADAL" clId="{28F8A11D-57CD-E54F-AA27-DFC59B2816B2}" dt="2023-05-26T08:09:39.790" v="1802" actId="692"/>
          <ac:spMkLst>
            <pc:docMk/>
            <pc:sldMk cId="394748749" sldId="323"/>
            <ac:spMk id="34" creationId="{F026C122-E2C4-C84F-C2D3-F6C2B6A9BA49}"/>
          </ac:spMkLst>
        </pc:spChg>
        <pc:spChg chg="add mod topLvl">
          <ac:chgData name="Julie Chen" userId="d5c00ada-3633-4980-bfd9-1a64d8e5af2e" providerId="ADAL" clId="{28F8A11D-57CD-E54F-AA27-DFC59B2816B2}" dt="2023-05-25T01:42:03.587" v="208" actId="552"/>
          <ac:spMkLst>
            <pc:docMk/>
            <pc:sldMk cId="394748749" sldId="323"/>
            <ac:spMk id="35" creationId="{45CF556B-CBE8-AE2D-6242-AE10FE0D6299}"/>
          </ac:spMkLst>
        </pc:spChg>
        <pc:spChg chg="mod">
          <ac:chgData name="Julie Chen" userId="d5c00ada-3633-4980-bfd9-1a64d8e5af2e" providerId="ADAL" clId="{28F8A11D-57CD-E54F-AA27-DFC59B2816B2}" dt="2023-05-25T01:41:15.173" v="196" actId="207"/>
          <ac:spMkLst>
            <pc:docMk/>
            <pc:sldMk cId="394748749" sldId="323"/>
            <ac:spMk id="37" creationId="{36160B30-C0DA-E698-1EF0-CCB6B94ABB6E}"/>
          </ac:spMkLst>
        </pc:spChg>
        <pc:spChg chg="mod">
          <ac:chgData name="Julie Chen" userId="d5c00ada-3633-4980-bfd9-1a64d8e5af2e" providerId="ADAL" clId="{28F8A11D-57CD-E54F-AA27-DFC59B2816B2}" dt="2023-05-26T08:09:48.500" v="1805" actId="20577"/>
          <ac:spMkLst>
            <pc:docMk/>
            <pc:sldMk cId="394748749" sldId="323"/>
            <ac:spMk id="38" creationId="{7124C34A-DBAD-BA4B-6FFF-242BDD0FCF16}"/>
          </ac:spMkLst>
        </pc:spChg>
        <pc:spChg chg="add mod topLvl">
          <ac:chgData name="Julie Chen" userId="d5c00ada-3633-4980-bfd9-1a64d8e5af2e" providerId="ADAL" clId="{28F8A11D-57CD-E54F-AA27-DFC59B2816B2}" dt="2023-05-25T01:41:10.876" v="193" actId="692"/>
          <ac:spMkLst>
            <pc:docMk/>
            <pc:sldMk cId="394748749" sldId="323"/>
            <ac:spMk id="39" creationId="{78606AFD-8E71-0CCD-B3A1-DBE5330CABCA}"/>
          </ac:spMkLst>
        </pc:spChg>
        <pc:spChg chg="add mod topLvl">
          <ac:chgData name="Julie Chen" userId="d5c00ada-3633-4980-bfd9-1a64d8e5af2e" providerId="ADAL" clId="{28F8A11D-57CD-E54F-AA27-DFC59B2816B2}" dt="2023-05-25T01:42:03.587" v="208" actId="552"/>
          <ac:spMkLst>
            <pc:docMk/>
            <pc:sldMk cId="394748749" sldId="323"/>
            <ac:spMk id="40" creationId="{E18709AC-CAC8-2D3C-0727-03EBF5781D60}"/>
          </ac:spMkLst>
        </pc:spChg>
        <pc:spChg chg="mod">
          <ac:chgData name="Julie Chen" userId="d5c00ada-3633-4980-bfd9-1a64d8e5af2e" providerId="ADAL" clId="{28F8A11D-57CD-E54F-AA27-DFC59B2816B2}" dt="2023-05-25T01:39:44.883" v="168" actId="165"/>
          <ac:spMkLst>
            <pc:docMk/>
            <pc:sldMk cId="394748749" sldId="323"/>
            <ac:spMk id="42" creationId="{48E1FAF6-7566-5C95-AF24-B5FDB6AE48FB}"/>
          </ac:spMkLst>
        </pc:spChg>
        <pc:spChg chg="mod">
          <ac:chgData name="Julie Chen" userId="d5c00ada-3633-4980-bfd9-1a64d8e5af2e" providerId="ADAL" clId="{28F8A11D-57CD-E54F-AA27-DFC59B2816B2}" dt="2023-05-26T08:09:49.855" v="1806" actId="20577"/>
          <ac:spMkLst>
            <pc:docMk/>
            <pc:sldMk cId="394748749" sldId="323"/>
            <ac:spMk id="43" creationId="{472400E5-5FF1-3339-C40A-01D4C2123C26}"/>
          </ac:spMkLst>
        </pc:spChg>
        <pc:spChg chg="add mod topLvl">
          <ac:chgData name="Julie Chen" userId="d5c00ada-3633-4980-bfd9-1a64d8e5af2e" providerId="ADAL" clId="{28F8A11D-57CD-E54F-AA27-DFC59B2816B2}" dt="2023-05-25T01:40:00.089" v="173" actId="465"/>
          <ac:spMkLst>
            <pc:docMk/>
            <pc:sldMk cId="394748749" sldId="323"/>
            <ac:spMk id="44" creationId="{57302A99-5292-842A-DF1B-11F6B4D83C52}"/>
          </ac:spMkLst>
        </pc:spChg>
        <pc:spChg chg="add mod topLvl">
          <ac:chgData name="Julie Chen" userId="d5c00ada-3633-4980-bfd9-1a64d8e5af2e" providerId="ADAL" clId="{28F8A11D-57CD-E54F-AA27-DFC59B2816B2}" dt="2023-05-25T01:42:03.587" v="208" actId="552"/>
          <ac:spMkLst>
            <pc:docMk/>
            <pc:sldMk cId="394748749" sldId="323"/>
            <ac:spMk id="45" creationId="{2727134F-1A8C-4977-908B-E9C9DAD8C05A}"/>
          </ac:spMkLst>
        </pc:spChg>
        <pc:spChg chg="mod">
          <ac:chgData name="Julie Chen" userId="d5c00ada-3633-4980-bfd9-1a64d8e5af2e" providerId="ADAL" clId="{28F8A11D-57CD-E54F-AA27-DFC59B2816B2}" dt="2023-05-25T01:41:38.094" v="207" actId="207"/>
          <ac:spMkLst>
            <pc:docMk/>
            <pc:sldMk cId="394748749" sldId="323"/>
            <ac:spMk id="47" creationId="{E0715F67-D6EB-693C-B5DF-7F8D930B4F2B}"/>
          </ac:spMkLst>
        </pc:spChg>
        <pc:spChg chg="mod">
          <ac:chgData name="Julie Chen" userId="d5c00ada-3633-4980-bfd9-1a64d8e5af2e" providerId="ADAL" clId="{28F8A11D-57CD-E54F-AA27-DFC59B2816B2}" dt="2023-05-26T08:09:50.978" v="1807" actId="20577"/>
          <ac:spMkLst>
            <pc:docMk/>
            <pc:sldMk cId="394748749" sldId="323"/>
            <ac:spMk id="48" creationId="{32113C7A-964F-059B-1577-AD61D9D9EF75}"/>
          </ac:spMkLst>
        </pc:spChg>
        <pc:spChg chg="add mod topLvl">
          <ac:chgData name="Julie Chen" userId="d5c00ada-3633-4980-bfd9-1a64d8e5af2e" providerId="ADAL" clId="{28F8A11D-57CD-E54F-AA27-DFC59B2816B2}" dt="2023-05-26T08:09:45.967" v="1804" actId="692"/>
          <ac:spMkLst>
            <pc:docMk/>
            <pc:sldMk cId="394748749" sldId="323"/>
            <ac:spMk id="49" creationId="{3B2B86D4-F5ED-1A0A-5A67-A8E77923B770}"/>
          </ac:spMkLst>
        </pc:spChg>
        <pc:grpChg chg="mod topLvl">
          <ac:chgData name="Julie Chen" userId="d5c00ada-3633-4980-bfd9-1a64d8e5af2e" providerId="ADAL" clId="{28F8A11D-57CD-E54F-AA27-DFC59B2816B2}" dt="2023-05-25T01:39:50.099" v="171" actId="1076"/>
          <ac:grpSpMkLst>
            <pc:docMk/>
            <pc:sldMk cId="394748749" sldId="323"/>
            <ac:grpSpMk id="6" creationId="{4BE6F8D4-610F-0142-CF35-12B8E68CCF4B}"/>
          </ac:grpSpMkLst>
        </pc:grpChg>
        <pc:grpChg chg="add mod topLvl">
          <ac:chgData name="Julie Chen" userId="d5c00ada-3633-4980-bfd9-1a64d8e5af2e" providerId="ADAL" clId="{28F8A11D-57CD-E54F-AA27-DFC59B2816B2}" dt="2023-05-25T01:40:54.445" v="190" actId="1076"/>
          <ac:grpSpMkLst>
            <pc:docMk/>
            <pc:sldMk cId="394748749" sldId="323"/>
            <ac:grpSpMk id="11" creationId="{12363745-AD18-45F3-D8F5-0CA4E38AAD0F}"/>
          </ac:grpSpMkLst>
        </pc:grpChg>
        <pc:grpChg chg="del mod">
          <ac:chgData name="Julie Chen" userId="d5c00ada-3633-4980-bfd9-1a64d8e5af2e" providerId="ADAL" clId="{28F8A11D-57CD-E54F-AA27-DFC59B2816B2}" dt="2023-05-25T01:37:30.471" v="123" actId="478"/>
          <ac:grpSpMkLst>
            <pc:docMk/>
            <pc:sldMk cId="394748749" sldId="323"/>
            <ac:grpSpMk id="17" creationId="{AE5EEE1B-BEA8-5260-D6D0-4EA39EF29DC3}"/>
          </ac:grpSpMkLst>
        </pc:grpChg>
        <pc:grpChg chg="del mod">
          <ac:chgData name="Julie Chen" userId="d5c00ada-3633-4980-bfd9-1a64d8e5af2e" providerId="ADAL" clId="{28F8A11D-57CD-E54F-AA27-DFC59B2816B2}" dt="2023-05-25T01:37:30.471" v="123" actId="478"/>
          <ac:grpSpMkLst>
            <pc:docMk/>
            <pc:sldMk cId="394748749" sldId="323"/>
            <ac:grpSpMk id="21" creationId="{6E36B3F2-0A61-A575-5624-3E911919805D}"/>
          </ac:grpSpMkLst>
        </pc:grpChg>
        <pc:grpChg chg="del mod">
          <ac:chgData name="Julie Chen" userId="d5c00ada-3633-4980-bfd9-1a64d8e5af2e" providerId="ADAL" clId="{28F8A11D-57CD-E54F-AA27-DFC59B2816B2}" dt="2023-05-25T01:37:30.471" v="123" actId="478"/>
          <ac:grpSpMkLst>
            <pc:docMk/>
            <pc:sldMk cId="394748749" sldId="323"/>
            <ac:grpSpMk id="26" creationId="{A8DD591D-2B4D-979B-7E5C-6871FA918781}"/>
          </ac:grpSpMkLst>
        </pc:grpChg>
        <pc:grpChg chg="del mod">
          <ac:chgData name="Julie Chen" userId="d5c00ada-3633-4980-bfd9-1a64d8e5af2e" providerId="ADAL" clId="{28F8A11D-57CD-E54F-AA27-DFC59B2816B2}" dt="2023-05-25T01:37:30.471" v="123" actId="478"/>
          <ac:grpSpMkLst>
            <pc:docMk/>
            <pc:sldMk cId="394748749" sldId="323"/>
            <ac:grpSpMk id="30" creationId="{A5C41D18-970A-D2BC-F6E5-A27DE28C1A03}"/>
          </ac:grpSpMkLst>
        </pc:grpChg>
        <pc:grpChg chg="add mod topLvl">
          <ac:chgData name="Julie Chen" userId="d5c00ada-3633-4980-bfd9-1a64d8e5af2e" providerId="ADAL" clId="{28F8A11D-57CD-E54F-AA27-DFC59B2816B2}" dt="2023-05-25T01:41:03.532" v="191" actId="1076"/>
          <ac:grpSpMkLst>
            <pc:docMk/>
            <pc:sldMk cId="394748749" sldId="323"/>
            <ac:grpSpMk id="36" creationId="{CB381191-08E3-E216-9195-6B78A21F6366}"/>
          </ac:grpSpMkLst>
        </pc:grpChg>
        <pc:grpChg chg="add mod topLvl">
          <ac:chgData name="Julie Chen" userId="d5c00ada-3633-4980-bfd9-1a64d8e5af2e" providerId="ADAL" clId="{28F8A11D-57CD-E54F-AA27-DFC59B2816B2}" dt="2023-05-25T01:40:10.298" v="176" actId="1076"/>
          <ac:grpSpMkLst>
            <pc:docMk/>
            <pc:sldMk cId="394748749" sldId="323"/>
            <ac:grpSpMk id="41" creationId="{41447673-103A-E192-6B84-7D7073F2BB43}"/>
          </ac:grpSpMkLst>
        </pc:grpChg>
        <pc:grpChg chg="add mod topLvl">
          <ac:chgData name="Julie Chen" userId="d5c00ada-3633-4980-bfd9-1a64d8e5af2e" providerId="ADAL" clId="{28F8A11D-57CD-E54F-AA27-DFC59B2816B2}" dt="2023-05-25T01:39:53.547" v="172" actId="1076"/>
          <ac:grpSpMkLst>
            <pc:docMk/>
            <pc:sldMk cId="394748749" sldId="323"/>
            <ac:grpSpMk id="46" creationId="{24D14EDE-2E13-833C-2927-E1E22941E26B}"/>
          </ac:grpSpMkLst>
        </pc:grpChg>
        <pc:grpChg chg="add del mod">
          <ac:chgData name="Julie Chen" userId="d5c00ada-3633-4980-bfd9-1a64d8e5af2e" providerId="ADAL" clId="{28F8A11D-57CD-E54F-AA27-DFC59B2816B2}" dt="2023-05-25T01:39:44.883" v="168" actId="165"/>
          <ac:grpSpMkLst>
            <pc:docMk/>
            <pc:sldMk cId="394748749" sldId="323"/>
            <ac:grpSpMk id="50" creationId="{BAFFA31C-5290-43BC-6AC4-3D3BD0E078FA}"/>
          </ac:grpSpMkLst>
        </pc:grpChg>
      </pc:sldChg>
      <pc:sldChg chg="modSp mod">
        <pc:chgData name="Julie Chen" userId="d5c00ada-3633-4980-bfd9-1a64d8e5af2e" providerId="ADAL" clId="{28F8A11D-57CD-E54F-AA27-DFC59B2816B2}" dt="2023-05-26T08:04:09.129" v="1776" actId="1076"/>
        <pc:sldMkLst>
          <pc:docMk/>
          <pc:sldMk cId="435534311" sldId="384"/>
        </pc:sldMkLst>
        <pc:spChg chg="mod">
          <ac:chgData name="Julie Chen" userId="d5c00ada-3633-4980-bfd9-1a64d8e5af2e" providerId="ADAL" clId="{28F8A11D-57CD-E54F-AA27-DFC59B2816B2}" dt="2023-05-26T08:04:03.008" v="1774" actId="20577"/>
          <ac:spMkLst>
            <pc:docMk/>
            <pc:sldMk cId="435534311" sldId="384"/>
            <ac:spMk id="15" creationId="{00000000-0000-0000-0000-000000000000}"/>
          </ac:spMkLst>
        </pc:spChg>
        <pc:grpChg chg="mod">
          <ac:chgData name="Julie Chen" userId="d5c00ada-3633-4980-bfd9-1a64d8e5af2e" providerId="ADAL" clId="{28F8A11D-57CD-E54F-AA27-DFC59B2816B2}" dt="2023-05-26T08:04:09.129" v="1776" actId="1076"/>
          <ac:grpSpMkLst>
            <pc:docMk/>
            <pc:sldMk cId="435534311" sldId="384"/>
            <ac:grpSpMk id="12" creationId="{00000000-0000-0000-0000-000000000000}"/>
          </ac:grpSpMkLst>
        </pc:grpChg>
        <pc:picChg chg="mod">
          <ac:chgData name="Julie Chen" userId="d5c00ada-3633-4980-bfd9-1a64d8e5af2e" providerId="ADAL" clId="{28F8A11D-57CD-E54F-AA27-DFC59B2816B2}" dt="2023-05-26T08:03:59.573" v="1770" actId="1076"/>
          <ac:picMkLst>
            <pc:docMk/>
            <pc:sldMk cId="435534311" sldId="384"/>
            <ac:picMk id="11" creationId="{00000000-0000-0000-0000-000000000000}"/>
          </ac:picMkLst>
        </pc:picChg>
        <pc:cxnChg chg="mod">
          <ac:chgData name="Julie Chen" userId="d5c00ada-3633-4980-bfd9-1a64d8e5af2e" providerId="ADAL" clId="{28F8A11D-57CD-E54F-AA27-DFC59B2816B2}" dt="2023-05-26T08:04:06.323" v="1775" actId="14100"/>
          <ac:cxnSpMkLst>
            <pc:docMk/>
            <pc:sldMk cId="435534311" sldId="384"/>
            <ac:cxnSpMk id="16" creationId="{00000000-0000-0000-0000-000000000000}"/>
          </ac:cxnSpMkLst>
        </pc:cxnChg>
      </pc:sldChg>
      <pc:sldChg chg="delSp modSp mod">
        <pc:chgData name="Julie Chen" userId="d5c00ada-3633-4980-bfd9-1a64d8e5af2e" providerId="ADAL" clId="{28F8A11D-57CD-E54F-AA27-DFC59B2816B2}" dt="2023-05-26T10:15:53.054" v="2558" actId="1036"/>
        <pc:sldMkLst>
          <pc:docMk/>
          <pc:sldMk cId="3618469746" sldId="1246"/>
        </pc:sldMkLst>
        <pc:spChg chg="del">
          <ac:chgData name="Julie Chen" userId="d5c00ada-3633-4980-bfd9-1a64d8e5af2e" providerId="ADAL" clId="{28F8A11D-57CD-E54F-AA27-DFC59B2816B2}" dt="2023-05-26T08:00:33.963" v="1743" actId="478"/>
          <ac:spMkLst>
            <pc:docMk/>
            <pc:sldMk cId="3618469746" sldId="1246"/>
            <ac:spMk id="3" creationId="{1A719644-3362-49DF-BB6E-FC5DB78311F8}"/>
          </ac:spMkLst>
        </pc:spChg>
        <pc:spChg chg="mod">
          <ac:chgData name="Julie Chen" userId="d5c00ada-3633-4980-bfd9-1a64d8e5af2e" providerId="ADAL" clId="{28F8A11D-57CD-E54F-AA27-DFC59B2816B2}" dt="2023-05-26T10:07:36.312" v="2472" actId="207"/>
          <ac:spMkLst>
            <pc:docMk/>
            <pc:sldMk cId="3618469746" sldId="1246"/>
            <ac:spMk id="9" creationId="{75372D06-82D7-48A8-93C6-18FAE1B5D329}"/>
          </ac:spMkLst>
        </pc:spChg>
        <pc:spChg chg="mod">
          <ac:chgData name="Julie Chen" userId="d5c00ada-3633-4980-bfd9-1a64d8e5af2e" providerId="ADAL" clId="{28F8A11D-57CD-E54F-AA27-DFC59B2816B2}" dt="2023-05-26T10:15:53.054" v="2558" actId="1036"/>
          <ac:spMkLst>
            <pc:docMk/>
            <pc:sldMk cId="3618469746" sldId="1246"/>
            <ac:spMk id="10" creationId="{1DE90EB2-7245-4ECC-AC6A-27082E5F03C8}"/>
          </ac:spMkLst>
        </pc:spChg>
        <pc:spChg chg="mod">
          <ac:chgData name="Julie Chen" userId="d5c00ada-3633-4980-bfd9-1a64d8e5af2e" providerId="ADAL" clId="{28F8A11D-57CD-E54F-AA27-DFC59B2816B2}" dt="2023-05-26T08:00:57.548" v="1750" actId="207"/>
          <ac:spMkLst>
            <pc:docMk/>
            <pc:sldMk cId="3618469746" sldId="1246"/>
            <ac:spMk id="37" creationId="{B4CF97C0-DCDD-A7AB-769C-284F6D378A51}"/>
          </ac:spMkLst>
        </pc:spChg>
        <pc:spChg chg="mod">
          <ac:chgData name="Julie Chen" userId="d5c00ada-3633-4980-bfd9-1a64d8e5af2e" providerId="ADAL" clId="{28F8A11D-57CD-E54F-AA27-DFC59B2816B2}" dt="2023-05-26T08:00:43.629" v="1745" actId="207"/>
          <ac:spMkLst>
            <pc:docMk/>
            <pc:sldMk cId="3618469746" sldId="1246"/>
            <ac:spMk id="38" creationId="{D8F9D5EB-3670-A2D4-5B2A-41820D649BD5}"/>
          </ac:spMkLst>
        </pc:spChg>
        <pc:spChg chg="mod">
          <ac:chgData name="Julie Chen" userId="d5c00ada-3633-4980-bfd9-1a64d8e5af2e" providerId="ADAL" clId="{28F8A11D-57CD-E54F-AA27-DFC59B2816B2}" dt="2023-05-26T08:00:59.916" v="1751" actId="207"/>
          <ac:spMkLst>
            <pc:docMk/>
            <pc:sldMk cId="3618469746" sldId="1246"/>
            <ac:spMk id="40" creationId="{5DAE14AD-2914-0695-A0C6-156F89A45E2E}"/>
          </ac:spMkLst>
        </pc:spChg>
        <pc:spChg chg="mod">
          <ac:chgData name="Julie Chen" userId="d5c00ada-3633-4980-bfd9-1a64d8e5af2e" providerId="ADAL" clId="{28F8A11D-57CD-E54F-AA27-DFC59B2816B2}" dt="2023-05-26T08:00:55.742" v="1749" actId="207"/>
          <ac:spMkLst>
            <pc:docMk/>
            <pc:sldMk cId="3618469746" sldId="1246"/>
            <ac:spMk id="46" creationId="{728EC3C3-C03E-C2FC-FD85-925D959B2E60}"/>
          </ac:spMkLst>
        </pc:spChg>
        <pc:spChg chg="mod">
          <ac:chgData name="Julie Chen" userId="d5c00ada-3633-4980-bfd9-1a64d8e5af2e" providerId="ADAL" clId="{28F8A11D-57CD-E54F-AA27-DFC59B2816B2}" dt="2023-05-26T08:00:47.188" v="1746" actId="207"/>
          <ac:spMkLst>
            <pc:docMk/>
            <pc:sldMk cId="3618469746" sldId="1246"/>
            <ac:spMk id="48" creationId="{8A7DAB7F-8F1F-B834-C56A-944FAE3FD4B7}"/>
          </ac:spMkLst>
        </pc:spChg>
        <pc:spChg chg="mod">
          <ac:chgData name="Julie Chen" userId="d5c00ada-3633-4980-bfd9-1a64d8e5af2e" providerId="ADAL" clId="{28F8A11D-57CD-E54F-AA27-DFC59B2816B2}" dt="2023-05-26T08:01:02.810" v="1752" actId="207"/>
          <ac:spMkLst>
            <pc:docMk/>
            <pc:sldMk cId="3618469746" sldId="1246"/>
            <ac:spMk id="49" creationId="{A7E1813C-DB09-506C-DA32-76F5F6FF52FF}"/>
          </ac:spMkLst>
        </pc:spChg>
        <pc:grpChg chg="mod">
          <ac:chgData name="Julie Chen" userId="d5c00ada-3633-4980-bfd9-1a64d8e5af2e" providerId="ADAL" clId="{28F8A11D-57CD-E54F-AA27-DFC59B2816B2}" dt="2023-05-26T10:15:44.528" v="2553" actId="1036"/>
          <ac:grpSpMkLst>
            <pc:docMk/>
            <pc:sldMk cId="3618469746" sldId="1246"/>
            <ac:grpSpMk id="8" creationId="{91A03E97-E068-4C5B-9BED-07EAD6E4AA3B}"/>
          </ac:grpSpMkLst>
        </pc:grpChg>
      </pc:sldChg>
      <pc:sldChg chg="addSp delSp modSp mod">
        <pc:chgData name="Julie Chen" userId="d5c00ada-3633-4980-bfd9-1a64d8e5af2e" providerId="ADAL" clId="{28F8A11D-57CD-E54F-AA27-DFC59B2816B2}" dt="2023-05-26T10:08:53.633" v="2497" actId="1036"/>
        <pc:sldMkLst>
          <pc:docMk/>
          <pc:sldMk cId="3422999689" sldId="1253"/>
        </pc:sldMkLst>
        <pc:spChg chg="del">
          <ac:chgData name="Julie Chen" userId="d5c00ada-3633-4980-bfd9-1a64d8e5af2e" providerId="ADAL" clId="{28F8A11D-57CD-E54F-AA27-DFC59B2816B2}" dt="2023-05-25T07:04:17.269" v="1099" actId="478"/>
          <ac:spMkLst>
            <pc:docMk/>
            <pc:sldMk cId="3422999689" sldId="1253"/>
            <ac:spMk id="3" creationId="{75E2FD1A-A56F-9371-8A0E-5B07E2ADA251}"/>
          </ac:spMkLst>
        </pc:spChg>
        <pc:spChg chg="mod">
          <ac:chgData name="Julie Chen" userId="d5c00ada-3633-4980-bfd9-1a64d8e5af2e" providerId="ADAL" clId="{28F8A11D-57CD-E54F-AA27-DFC59B2816B2}" dt="2023-05-26T10:08:53.633" v="2497" actId="1036"/>
          <ac:spMkLst>
            <pc:docMk/>
            <pc:sldMk cId="3422999689" sldId="1253"/>
            <ac:spMk id="5" creationId="{C442C608-B257-1307-B4C0-8EA11B4054E3}"/>
          </ac:spMkLst>
        </pc:spChg>
        <pc:spChg chg="del">
          <ac:chgData name="Julie Chen" userId="d5c00ada-3633-4980-bfd9-1a64d8e5af2e" providerId="ADAL" clId="{28F8A11D-57CD-E54F-AA27-DFC59B2816B2}" dt="2023-05-25T07:04:17.269" v="1099" actId="478"/>
          <ac:spMkLst>
            <pc:docMk/>
            <pc:sldMk cId="3422999689" sldId="1253"/>
            <ac:spMk id="6" creationId="{2F863B2A-CD9A-843C-D46D-8F867FE978A8}"/>
          </ac:spMkLst>
        </pc:spChg>
        <pc:spChg chg="del">
          <ac:chgData name="Julie Chen" userId="d5c00ada-3633-4980-bfd9-1a64d8e5af2e" providerId="ADAL" clId="{28F8A11D-57CD-E54F-AA27-DFC59B2816B2}" dt="2023-05-25T07:04:17.269" v="1099" actId="478"/>
          <ac:spMkLst>
            <pc:docMk/>
            <pc:sldMk cId="3422999689" sldId="1253"/>
            <ac:spMk id="7" creationId="{67AB3B6A-24DE-B2DD-F69A-55B54E42F5B0}"/>
          </ac:spMkLst>
        </pc:spChg>
        <pc:spChg chg="del">
          <ac:chgData name="Julie Chen" userId="d5c00ada-3633-4980-bfd9-1a64d8e5af2e" providerId="ADAL" clId="{28F8A11D-57CD-E54F-AA27-DFC59B2816B2}" dt="2023-05-25T07:04:17.269" v="1099" actId="478"/>
          <ac:spMkLst>
            <pc:docMk/>
            <pc:sldMk cId="3422999689" sldId="1253"/>
            <ac:spMk id="8" creationId="{758EC83B-BC00-0202-8105-3A43EB7A5FFF}"/>
          </ac:spMkLst>
        </pc:spChg>
        <pc:spChg chg="del">
          <ac:chgData name="Julie Chen" userId="d5c00ada-3633-4980-bfd9-1a64d8e5af2e" providerId="ADAL" clId="{28F8A11D-57CD-E54F-AA27-DFC59B2816B2}" dt="2023-05-25T07:04:17.269" v="1099" actId="478"/>
          <ac:spMkLst>
            <pc:docMk/>
            <pc:sldMk cId="3422999689" sldId="1253"/>
            <ac:spMk id="9" creationId="{CEF9FC85-AD2C-A484-A0C1-6DD6DF7D267A}"/>
          </ac:spMkLst>
        </pc:spChg>
        <pc:spChg chg="del">
          <ac:chgData name="Julie Chen" userId="d5c00ada-3633-4980-bfd9-1a64d8e5af2e" providerId="ADAL" clId="{28F8A11D-57CD-E54F-AA27-DFC59B2816B2}" dt="2023-05-25T07:04:17.269" v="1099" actId="478"/>
          <ac:spMkLst>
            <pc:docMk/>
            <pc:sldMk cId="3422999689" sldId="1253"/>
            <ac:spMk id="10" creationId="{3BE495BE-D022-6639-FA79-B33F056C5767}"/>
          </ac:spMkLst>
        </pc:spChg>
        <pc:spChg chg="del">
          <ac:chgData name="Julie Chen" userId="d5c00ada-3633-4980-bfd9-1a64d8e5af2e" providerId="ADAL" clId="{28F8A11D-57CD-E54F-AA27-DFC59B2816B2}" dt="2023-05-25T07:04:17.269" v="1099" actId="478"/>
          <ac:spMkLst>
            <pc:docMk/>
            <pc:sldMk cId="3422999689" sldId="1253"/>
            <ac:spMk id="11" creationId="{D2549CBD-E70C-A307-A870-F0CE0719A9D2}"/>
          </ac:spMkLst>
        </pc:spChg>
        <pc:spChg chg="del">
          <ac:chgData name="Julie Chen" userId="d5c00ada-3633-4980-bfd9-1a64d8e5af2e" providerId="ADAL" clId="{28F8A11D-57CD-E54F-AA27-DFC59B2816B2}" dt="2023-05-25T07:04:17.269" v="1099" actId="478"/>
          <ac:spMkLst>
            <pc:docMk/>
            <pc:sldMk cId="3422999689" sldId="1253"/>
            <ac:spMk id="12" creationId="{B8786E2C-2556-3DEA-024A-36C4E60F3326}"/>
          </ac:spMkLst>
        </pc:spChg>
        <pc:spChg chg="add mod">
          <ac:chgData name="Julie Chen" userId="d5c00ada-3633-4980-bfd9-1a64d8e5af2e" providerId="ADAL" clId="{28F8A11D-57CD-E54F-AA27-DFC59B2816B2}" dt="2023-05-26T08:07:41.736" v="1783" actId="12789"/>
          <ac:spMkLst>
            <pc:docMk/>
            <pc:sldMk cId="3422999689" sldId="1253"/>
            <ac:spMk id="13" creationId="{C3031D2F-16B9-1AF9-3318-874BF996247C}"/>
          </ac:spMkLst>
        </pc:spChg>
        <pc:spChg chg="add mod">
          <ac:chgData name="Julie Chen" userId="d5c00ada-3633-4980-bfd9-1a64d8e5af2e" providerId="ADAL" clId="{28F8A11D-57CD-E54F-AA27-DFC59B2816B2}" dt="2023-05-26T08:07:51.678" v="1785" actId="12789"/>
          <ac:spMkLst>
            <pc:docMk/>
            <pc:sldMk cId="3422999689" sldId="1253"/>
            <ac:spMk id="14" creationId="{E745579F-4487-9DB0-27B4-E2AD48F552DD}"/>
          </ac:spMkLst>
        </pc:spChg>
        <pc:spChg chg="add mod">
          <ac:chgData name="Julie Chen" userId="d5c00ada-3633-4980-bfd9-1a64d8e5af2e" providerId="ADAL" clId="{28F8A11D-57CD-E54F-AA27-DFC59B2816B2}" dt="2023-05-26T08:07:46.300" v="1784" actId="12789"/>
          <ac:spMkLst>
            <pc:docMk/>
            <pc:sldMk cId="3422999689" sldId="1253"/>
            <ac:spMk id="15" creationId="{DEE9FF06-B491-6FC1-2FC1-1BF13F6E8840}"/>
          </ac:spMkLst>
        </pc:spChg>
        <pc:spChg chg="add mod">
          <ac:chgData name="Julie Chen" userId="d5c00ada-3633-4980-bfd9-1a64d8e5af2e" providerId="ADAL" clId="{28F8A11D-57CD-E54F-AA27-DFC59B2816B2}" dt="2023-05-25T07:12:13.726" v="1160" actId="207"/>
          <ac:spMkLst>
            <pc:docMk/>
            <pc:sldMk cId="3422999689" sldId="1253"/>
            <ac:spMk id="17" creationId="{DC672F9E-9599-B356-4624-D632CB0EF153}"/>
          </ac:spMkLst>
        </pc:spChg>
        <pc:spChg chg="add mod">
          <ac:chgData name="Julie Chen" userId="d5c00ada-3633-4980-bfd9-1a64d8e5af2e" providerId="ADAL" clId="{28F8A11D-57CD-E54F-AA27-DFC59B2816B2}" dt="2023-05-25T07:04:55.934" v="1108" actId="12788"/>
          <ac:spMkLst>
            <pc:docMk/>
            <pc:sldMk cId="3422999689" sldId="1253"/>
            <ac:spMk id="18" creationId="{C4E5564E-5109-132C-5754-71F09CF5AAA0}"/>
          </ac:spMkLst>
        </pc:spChg>
        <pc:spChg chg="add mod">
          <ac:chgData name="Julie Chen" userId="d5c00ada-3633-4980-bfd9-1a64d8e5af2e" providerId="ADAL" clId="{28F8A11D-57CD-E54F-AA27-DFC59B2816B2}" dt="2023-05-25T07:12:13.726" v="1160" actId="207"/>
          <ac:spMkLst>
            <pc:docMk/>
            <pc:sldMk cId="3422999689" sldId="1253"/>
            <ac:spMk id="20" creationId="{613A1C7D-DA47-5DA2-2339-3E65045890B2}"/>
          </ac:spMkLst>
        </pc:spChg>
        <pc:spChg chg="add mod">
          <ac:chgData name="Julie Chen" userId="d5c00ada-3633-4980-bfd9-1a64d8e5af2e" providerId="ADAL" clId="{28F8A11D-57CD-E54F-AA27-DFC59B2816B2}" dt="2023-05-25T07:04:17.913" v="1100"/>
          <ac:spMkLst>
            <pc:docMk/>
            <pc:sldMk cId="3422999689" sldId="1253"/>
            <ac:spMk id="21" creationId="{94B4B231-789A-C468-F864-9C8639657C31}"/>
          </ac:spMkLst>
        </pc:spChg>
        <pc:spChg chg="add mod">
          <ac:chgData name="Julie Chen" userId="d5c00ada-3633-4980-bfd9-1a64d8e5af2e" providerId="ADAL" clId="{28F8A11D-57CD-E54F-AA27-DFC59B2816B2}" dt="2023-05-26T08:07:46.300" v="1784" actId="12789"/>
          <ac:spMkLst>
            <pc:docMk/>
            <pc:sldMk cId="3422999689" sldId="1253"/>
            <ac:spMk id="22" creationId="{5B7EF3CC-1E55-E68D-B40F-F3F825808D4D}"/>
          </ac:spMkLst>
        </pc:spChg>
        <pc:spChg chg="add mod">
          <ac:chgData name="Julie Chen" userId="d5c00ada-3633-4980-bfd9-1a64d8e5af2e" providerId="ADAL" clId="{28F8A11D-57CD-E54F-AA27-DFC59B2816B2}" dt="2023-05-26T08:07:51.678" v="1785" actId="12789"/>
          <ac:spMkLst>
            <pc:docMk/>
            <pc:sldMk cId="3422999689" sldId="1253"/>
            <ac:spMk id="23" creationId="{B9FCD17F-0054-2360-14EA-C59DC15A0B70}"/>
          </ac:spMkLst>
        </pc:spChg>
        <pc:spChg chg="add mod">
          <ac:chgData name="Julie Chen" userId="d5c00ada-3633-4980-bfd9-1a64d8e5af2e" providerId="ADAL" clId="{28F8A11D-57CD-E54F-AA27-DFC59B2816B2}" dt="2023-05-26T08:07:41.736" v="1783" actId="12789"/>
          <ac:spMkLst>
            <pc:docMk/>
            <pc:sldMk cId="3422999689" sldId="1253"/>
            <ac:spMk id="24" creationId="{A34130BD-FB0D-9332-13DC-727D156C682B}"/>
          </ac:spMkLst>
        </pc:spChg>
        <pc:spChg chg="add mod">
          <ac:chgData name="Julie Chen" userId="d5c00ada-3633-4980-bfd9-1a64d8e5af2e" providerId="ADAL" clId="{28F8A11D-57CD-E54F-AA27-DFC59B2816B2}" dt="2023-05-25T07:04:55.934" v="1108" actId="12788"/>
          <ac:spMkLst>
            <pc:docMk/>
            <pc:sldMk cId="3422999689" sldId="1253"/>
            <ac:spMk id="25" creationId="{ECE1AA31-A63F-F1BD-2C8F-F2AD12156ED0}"/>
          </ac:spMkLst>
        </pc:spChg>
        <pc:spChg chg="add mod">
          <ac:chgData name="Julie Chen" userId="d5c00ada-3633-4980-bfd9-1a64d8e5af2e" providerId="ADAL" clId="{28F8A11D-57CD-E54F-AA27-DFC59B2816B2}" dt="2023-05-25T07:05:06.599" v="1110" actId="1076"/>
          <ac:spMkLst>
            <pc:docMk/>
            <pc:sldMk cId="3422999689" sldId="1253"/>
            <ac:spMk id="26" creationId="{560B5F0E-B5B2-B17E-6577-1C2F054E299A}"/>
          </ac:spMkLst>
        </pc:spChg>
        <pc:spChg chg="add del mod">
          <ac:chgData name="Julie Chen" userId="d5c00ada-3633-4980-bfd9-1a64d8e5af2e" providerId="ADAL" clId="{28F8A11D-57CD-E54F-AA27-DFC59B2816B2}" dt="2023-05-25T07:11:48.757" v="1152" actId="478"/>
          <ac:spMkLst>
            <pc:docMk/>
            <pc:sldMk cId="3422999689" sldId="1253"/>
            <ac:spMk id="27" creationId="{7F9BFF78-F970-5F18-3774-056092037EE5}"/>
          </ac:spMkLst>
        </pc:spChg>
        <pc:spChg chg="add del mod">
          <ac:chgData name="Julie Chen" userId="d5c00ada-3633-4980-bfd9-1a64d8e5af2e" providerId="ADAL" clId="{28F8A11D-57CD-E54F-AA27-DFC59B2816B2}" dt="2023-05-25T07:11:48.757" v="1152" actId="478"/>
          <ac:spMkLst>
            <pc:docMk/>
            <pc:sldMk cId="3422999689" sldId="1253"/>
            <ac:spMk id="28" creationId="{8447F590-83B3-9DD7-C472-4F9F76D83A29}"/>
          </ac:spMkLst>
        </pc:spChg>
        <pc:spChg chg="add mod">
          <ac:chgData name="Julie Chen" userId="d5c00ada-3633-4980-bfd9-1a64d8e5af2e" providerId="ADAL" clId="{28F8A11D-57CD-E54F-AA27-DFC59B2816B2}" dt="2023-05-25T07:11:57.722" v="1156" actId="1076"/>
          <ac:spMkLst>
            <pc:docMk/>
            <pc:sldMk cId="3422999689" sldId="1253"/>
            <ac:spMk id="32" creationId="{E65FF0E7-DE66-D397-6F07-DBACED092C2F}"/>
          </ac:spMkLst>
        </pc:spChg>
        <pc:spChg chg="add mod">
          <ac:chgData name="Julie Chen" userId="d5c00ada-3633-4980-bfd9-1a64d8e5af2e" providerId="ADAL" clId="{28F8A11D-57CD-E54F-AA27-DFC59B2816B2}" dt="2023-05-25T07:11:54.703" v="1155" actId="1076"/>
          <ac:spMkLst>
            <pc:docMk/>
            <pc:sldMk cId="3422999689" sldId="1253"/>
            <ac:spMk id="33" creationId="{E6B2A8B6-C5A2-7DB9-640D-CC5E96CE11BB}"/>
          </ac:spMkLst>
        </pc:spChg>
        <pc:picChg chg="add del mod">
          <ac:chgData name="Julie Chen" userId="d5c00ada-3633-4980-bfd9-1a64d8e5af2e" providerId="ADAL" clId="{28F8A11D-57CD-E54F-AA27-DFC59B2816B2}" dt="2023-05-25T07:05:48.779" v="1119" actId="478"/>
          <ac:picMkLst>
            <pc:docMk/>
            <pc:sldMk cId="3422999689" sldId="1253"/>
            <ac:picMk id="16" creationId="{B8F6B76E-6A4E-0DB6-C718-50B905938DA9}"/>
          </ac:picMkLst>
        </pc:picChg>
        <pc:picChg chg="add del mod">
          <ac:chgData name="Julie Chen" userId="d5c00ada-3633-4980-bfd9-1a64d8e5af2e" providerId="ADAL" clId="{28F8A11D-57CD-E54F-AA27-DFC59B2816B2}" dt="2023-05-25T07:05:48.779" v="1119" actId="478"/>
          <ac:picMkLst>
            <pc:docMk/>
            <pc:sldMk cId="3422999689" sldId="1253"/>
            <ac:picMk id="19" creationId="{CDBC108D-5B39-3ED3-2C60-AFEEA6B5E100}"/>
          </ac:picMkLst>
        </pc:picChg>
        <pc:picChg chg="add mod">
          <ac:chgData name="Julie Chen" userId="d5c00ada-3633-4980-bfd9-1a64d8e5af2e" providerId="ADAL" clId="{28F8A11D-57CD-E54F-AA27-DFC59B2816B2}" dt="2023-05-25T07:07:53.582" v="1124" actId="1076"/>
          <ac:picMkLst>
            <pc:docMk/>
            <pc:sldMk cId="3422999689" sldId="1253"/>
            <ac:picMk id="30" creationId="{FFAEADB1-5001-3DC9-6402-4C96241FABE2}"/>
          </ac:picMkLst>
        </pc:picChg>
        <pc:picChg chg="add mod">
          <ac:chgData name="Julie Chen" userId="d5c00ada-3633-4980-bfd9-1a64d8e5af2e" providerId="ADAL" clId="{28F8A11D-57CD-E54F-AA27-DFC59B2816B2}" dt="2023-05-25T07:08:18.355" v="1136" actId="1038"/>
          <ac:picMkLst>
            <pc:docMk/>
            <pc:sldMk cId="3422999689" sldId="1253"/>
            <ac:picMk id="31" creationId="{81E4D007-2087-601B-4107-477F1A9705FE}"/>
          </ac:picMkLst>
        </pc:picChg>
        <pc:picChg chg="del">
          <ac:chgData name="Julie Chen" userId="d5c00ada-3633-4980-bfd9-1a64d8e5af2e" providerId="ADAL" clId="{28F8A11D-57CD-E54F-AA27-DFC59B2816B2}" dt="2023-05-25T07:04:17.269" v="1099" actId="478"/>
          <ac:picMkLst>
            <pc:docMk/>
            <pc:sldMk cId="3422999689" sldId="1253"/>
            <ac:picMk id="1026" creationId="{A82CD5DD-DAF1-B94A-7473-288FEAE3FDBA}"/>
          </ac:picMkLst>
        </pc:picChg>
        <pc:picChg chg="del">
          <ac:chgData name="Julie Chen" userId="d5c00ada-3633-4980-bfd9-1a64d8e5af2e" providerId="ADAL" clId="{28F8A11D-57CD-E54F-AA27-DFC59B2816B2}" dt="2023-05-25T07:04:17.269" v="1099" actId="478"/>
          <ac:picMkLst>
            <pc:docMk/>
            <pc:sldMk cId="3422999689" sldId="1253"/>
            <ac:picMk id="1032" creationId="{15829C42-6128-6A39-B1E3-E63283AB5E10}"/>
          </ac:picMkLst>
        </pc:picChg>
      </pc:sldChg>
      <pc:sldChg chg="addSp delSp modSp mod">
        <pc:chgData name="Julie Chen" userId="d5c00ada-3633-4980-bfd9-1a64d8e5af2e" providerId="ADAL" clId="{28F8A11D-57CD-E54F-AA27-DFC59B2816B2}" dt="2023-05-26T10:08:56.883" v="2499" actId="1036"/>
        <pc:sldMkLst>
          <pc:docMk/>
          <pc:sldMk cId="4281719414" sldId="1254"/>
        </pc:sldMkLst>
        <pc:spChg chg="del">
          <ac:chgData name="Julie Chen" userId="d5c00ada-3633-4980-bfd9-1a64d8e5af2e" providerId="ADAL" clId="{28F8A11D-57CD-E54F-AA27-DFC59B2816B2}" dt="2023-05-25T07:10:58.936" v="1142" actId="478"/>
          <ac:spMkLst>
            <pc:docMk/>
            <pc:sldMk cId="4281719414" sldId="1254"/>
            <ac:spMk id="3" creationId="{57ABE0E3-A59F-1866-07B1-E41DB65511CA}"/>
          </ac:spMkLst>
        </pc:spChg>
        <pc:spChg chg="mod">
          <ac:chgData name="Julie Chen" userId="d5c00ada-3633-4980-bfd9-1a64d8e5af2e" providerId="ADAL" clId="{28F8A11D-57CD-E54F-AA27-DFC59B2816B2}" dt="2023-05-26T10:08:56.883" v="2499" actId="1036"/>
          <ac:spMkLst>
            <pc:docMk/>
            <pc:sldMk cId="4281719414" sldId="1254"/>
            <ac:spMk id="5" creationId="{FA32074A-3D46-E02D-AD67-5133A2664ACA}"/>
          </ac:spMkLst>
        </pc:spChg>
        <pc:spChg chg="del">
          <ac:chgData name="Julie Chen" userId="d5c00ada-3633-4980-bfd9-1a64d8e5af2e" providerId="ADAL" clId="{28F8A11D-57CD-E54F-AA27-DFC59B2816B2}" dt="2023-05-25T07:10:52.934" v="1139" actId="478"/>
          <ac:spMkLst>
            <pc:docMk/>
            <pc:sldMk cId="4281719414" sldId="1254"/>
            <ac:spMk id="6" creationId="{AC37821E-62DA-E04B-4049-088938DB8CBA}"/>
          </ac:spMkLst>
        </pc:spChg>
        <pc:spChg chg="del">
          <ac:chgData name="Julie Chen" userId="d5c00ada-3633-4980-bfd9-1a64d8e5af2e" providerId="ADAL" clId="{28F8A11D-57CD-E54F-AA27-DFC59B2816B2}" dt="2023-05-25T07:10:52.934" v="1139" actId="478"/>
          <ac:spMkLst>
            <pc:docMk/>
            <pc:sldMk cId="4281719414" sldId="1254"/>
            <ac:spMk id="7" creationId="{00DFD1CB-52A2-424D-A1B6-C94D7B38F182}"/>
          </ac:spMkLst>
        </pc:spChg>
        <pc:spChg chg="del">
          <ac:chgData name="Julie Chen" userId="d5c00ada-3633-4980-bfd9-1a64d8e5af2e" providerId="ADAL" clId="{28F8A11D-57CD-E54F-AA27-DFC59B2816B2}" dt="2023-05-25T07:10:55.390" v="1140" actId="478"/>
          <ac:spMkLst>
            <pc:docMk/>
            <pc:sldMk cId="4281719414" sldId="1254"/>
            <ac:spMk id="8" creationId="{A385A0EB-2BED-D2AC-84A8-BF00190C7C63}"/>
          </ac:spMkLst>
        </pc:spChg>
        <pc:spChg chg="del">
          <ac:chgData name="Julie Chen" userId="d5c00ada-3633-4980-bfd9-1a64d8e5af2e" providerId="ADAL" clId="{28F8A11D-57CD-E54F-AA27-DFC59B2816B2}" dt="2023-05-25T07:10:55.390" v="1140" actId="478"/>
          <ac:spMkLst>
            <pc:docMk/>
            <pc:sldMk cId="4281719414" sldId="1254"/>
            <ac:spMk id="9" creationId="{BAEFDE1C-C2FF-472D-BA59-482125A27463}"/>
          </ac:spMkLst>
        </pc:spChg>
        <pc:spChg chg="del">
          <ac:chgData name="Julie Chen" userId="d5c00ada-3633-4980-bfd9-1a64d8e5af2e" providerId="ADAL" clId="{28F8A11D-57CD-E54F-AA27-DFC59B2816B2}" dt="2023-05-25T07:10:52.934" v="1139" actId="478"/>
          <ac:spMkLst>
            <pc:docMk/>
            <pc:sldMk cId="4281719414" sldId="1254"/>
            <ac:spMk id="10" creationId="{C974DFC4-9E66-3A38-466E-9006E195D05E}"/>
          </ac:spMkLst>
        </pc:spChg>
        <pc:spChg chg="del">
          <ac:chgData name="Julie Chen" userId="d5c00ada-3633-4980-bfd9-1a64d8e5af2e" providerId="ADAL" clId="{28F8A11D-57CD-E54F-AA27-DFC59B2816B2}" dt="2023-05-25T07:10:52.934" v="1139" actId="478"/>
          <ac:spMkLst>
            <pc:docMk/>
            <pc:sldMk cId="4281719414" sldId="1254"/>
            <ac:spMk id="11" creationId="{98BC186D-C7A7-C30C-57BB-0D6F68EEA016}"/>
          </ac:spMkLst>
        </pc:spChg>
        <pc:spChg chg="del">
          <ac:chgData name="Julie Chen" userId="d5c00ada-3633-4980-bfd9-1a64d8e5af2e" providerId="ADAL" clId="{28F8A11D-57CD-E54F-AA27-DFC59B2816B2}" dt="2023-05-25T07:10:52.934" v="1139" actId="478"/>
          <ac:spMkLst>
            <pc:docMk/>
            <pc:sldMk cId="4281719414" sldId="1254"/>
            <ac:spMk id="12" creationId="{A154CD28-286B-0DC3-6006-9744CFFB5702}"/>
          </ac:spMkLst>
        </pc:spChg>
        <pc:spChg chg="add mod">
          <ac:chgData name="Julie Chen" userId="d5c00ada-3633-4980-bfd9-1a64d8e5af2e" providerId="ADAL" clId="{28F8A11D-57CD-E54F-AA27-DFC59B2816B2}" dt="2023-05-26T08:03:26.269" v="1769" actId="12788"/>
          <ac:spMkLst>
            <pc:docMk/>
            <pc:sldMk cId="4281719414" sldId="1254"/>
            <ac:spMk id="13" creationId="{76F1D16B-C20F-01C2-D3BB-789EBA47FC3F}"/>
          </ac:spMkLst>
        </pc:spChg>
        <pc:spChg chg="add mod">
          <ac:chgData name="Julie Chen" userId="d5c00ada-3633-4980-bfd9-1a64d8e5af2e" providerId="ADAL" clId="{28F8A11D-57CD-E54F-AA27-DFC59B2816B2}" dt="2023-05-26T08:03:21.504" v="1768" actId="12788"/>
          <ac:spMkLst>
            <pc:docMk/>
            <pc:sldMk cId="4281719414" sldId="1254"/>
            <ac:spMk id="14" creationId="{90ABE7F6-FA48-2BCF-FB15-B1470002F2AF}"/>
          </ac:spMkLst>
        </pc:spChg>
        <pc:spChg chg="add mod">
          <ac:chgData name="Julie Chen" userId="d5c00ada-3633-4980-bfd9-1a64d8e5af2e" providerId="ADAL" clId="{28F8A11D-57CD-E54F-AA27-DFC59B2816B2}" dt="2023-05-26T08:08:20.095" v="1789" actId="12789"/>
          <ac:spMkLst>
            <pc:docMk/>
            <pc:sldMk cId="4281719414" sldId="1254"/>
            <ac:spMk id="15" creationId="{93A4E44A-292B-BB64-7976-B5206185BA16}"/>
          </ac:spMkLst>
        </pc:spChg>
        <pc:spChg chg="add mod">
          <ac:chgData name="Julie Chen" userId="d5c00ada-3633-4980-bfd9-1a64d8e5af2e" providerId="ADAL" clId="{28F8A11D-57CD-E54F-AA27-DFC59B2816B2}" dt="2023-05-26T08:08:11.831" v="1787" actId="12789"/>
          <ac:spMkLst>
            <pc:docMk/>
            <pc:sldMk cId="4281719414" sldId="1254"/>
            <ac:spMk id="16" creationId="{86061950-98D9-61B9-EC2A-69987B22DAF6}"/>
          </ac:spMkLst>
        </pc:spChg>
        <pc:spChg chg="add mod">
          <ac:chgData name="Julie Chen" userId="d5c00ada-3633-4980-bfd9-1a64d8e5af2e" providerId="ADAL" clId="{28F8A11D-57CD-E54F-AA27-DFC59B2816B2}" dt="2023-05-26T08:08:15.498" v="1788" actId="12789"/>
          <ac:spMkLst>
            <pc:docMk/>
            <pc:sldMk cId="4281719414" sldId="1254"/>
            <ac:spMk id="17" creationId="{7EF4828B-D11C-5D79-F29E-D350B6D89E0B}"/>
          </ac:spMkLst>
        </pc:spChg>
        <pc:spChg chg="add mod">
          <ac:chgData name="Julie Chen" userId="d5c00ada-3633-4980-bfd9-1a64d8e5af2e" providerId="ADAL" clId="{28F8A11D-57CD-E54F-AA27-DFC59B2816B2}" dt="2023-05-26T08:03:26.269" v="1769" actId="12788"/>
          <ac:spMkLst>
            <pc:docMk/>
            <pc:sldMk cId="4281719414" sldId="1254"/>
            <ac:spMk id="18" creationId="{F88D7DF5-F07F-B90D-CECE-A6C62F9CAC14}"/>
          </ac:spMkLst>
        </pc:spChg>
        <pc:spChg chg="add mod">
          <ac:chgData name="Julie Chen" userId="d5c00ada-3633-4980-bfd9-1a64d8e5af2e" providerId="ADAL" clId="{28F8A11D-57CD-E54F-AA27-DFC59B2816B2}" dt="2023-05-26T08:03:21.504" v="1768" actId="12788"/>
          <ac:spMkLst>
            <pc:docMk/>
            <pc:sldMk cId="4281719414" sldId="1254"/>
            <ac:spMk id="19" creationId="{3EF8F02D-99E3-AA60-9009-CE7002DB7CAD}"/>
          </ac:spMkLst>
        </pc:spChg>
        <pc:spChg chg="add mod">
          <ac:chgData name="Julie Chen" userId="d5c00ada-3633-4980-bfd9-1a64d8e5af2e" providerId="ADAL" clId="{28F8A11D-57CD-E54F-AA27-DFC59B2816B2}" dt="2023-05-26T08:08:15.498" v="1788" actId="12789"/>
          <ac:spMkLst>
            <pc:docMk/>
            <pc:sldMk cId="4281719414" sldId="1254"/>
            <ac:spMk id="20" creationId="{D7607D46-6E06-7BA0-DAE0-7C6514A6F1A6}"/>
          </ac:spMkLst>
        </pc:spChg>
        <pc:spChg chg="add mod">
          <ac:chgData name="Julie Chen" userId="d5c00ada-3633-4980-bfd9-1a64d8e5af2e" providerId="ADAL" clId="{28F8A11D-57CD-E54F-AA27-DFC59B2816B2}" dt="2023-05-26T08:08:11.831" v="1787" actId="12789"/>
          <ac:spMkLst>
            <pc:docMk/>
            <pc:sldMk cId="4281719414" sldId="1254"/>
            <ac:spMk id="21" creationId="{58937ECD-8482-5FF1-626C-C5D022632E81}"/>
          </ac:spMkLst>
        </pc:spChg>
        <pc:spChg chg="add mod">
          <ac:chgData name="Julie Chen" userId="d5c00ada-3633-4980-bfd9-1a64d8e5af2e" providerId="ADAL" clId="{28F8A11D-57CD-E54F-AA27-DFC59B2816B2}" dt="2023-05-26T08:08:20.095" v="1789" actId="12789"/>
          <ac:spMkLst>
            <pc:docMk/>
            <pc:sldMk cId="4281719414" sldId="1254"/>
            <ac:spMk id="22" creationId="{31B64991-748A-7859-9201-1B1D1881ED64}"/>
          </ac:spMkLst>
        </pc:spChg>
        <pc:spChg chg="add mod">
          <ac:chgData name="Julie Chen" userId="d5c00ada-3633-4980-bfd9-1a64d8e5af2e" providerId="ADAL" clId="{28F8A11D-57CD-E54F-AA27-DFC59B2816B2}" dt="2023-05-26T08:03:26.269" v="1769" actId="12788"/>
          <ac:spMkLst>
            <pc:docMk/>
            <pc:sldMk cId="4281719414" sldId="1254"/>
            <ac:spMk id="23" creationId="{BB3E8937-E847-1957-1DCA-DFA48F317EC7}"/>
          </ac:spMkLst>
        </pc:spChg>
        <pc:spChg chg="add mod">
          <ac:chgData name="Julie Chen" userId="d5c00ada-3633-4980-bfd9-1a64d8e5af2e" providerId="ADAL" clId="{28F8A11D-57CD-E54F-AA27-DFC59B2816B2}" dt="2023-05-26T08:03:21.504" v="1768" actId="12788"/>
          <ac:spMkLst>
            <pc:docMk/>
            <pc:sldMk cId="4281719414" sldId="1254"/>
            <ac:spMk id="24" creationId="{04773D3B-76FD-BB0D-3155-A38037D44535}"/>
          </ac:spMkLst>
        </pc:spChg>
        <pc:spChg chg="add mod">
          <ac:chgData name="Julie Chen" userId="d5c00ada-3633-4980-bfd9-1a64d8e5af2e" providerId="ADAL" clId="{28F8A11D-57CD-E54F-AA27-DFC59B2816B2}" dt="2023-05-26T08:03:26.269" v="1769" actId="12788"/>
          <ac:spMkLst>
            <pc:docMk/>
            <pc:sldMk cId="4281719414" sldId="1254"/>
            <ac:spMk id="25" creationId="{FBDCBCE2-A541-ADFB-E9EC-98A3AF9FE734}"/>
          </ac:spMkLst>
        </pc:spChg>
        <pc:spChg chg="add mod">
          <ac:chgData name="Julie Chen" userId="d5c00ada-3633-4980-bfd9-1a64d8e5af2e" providerId="ADAL" clId="{28F8A11D-57CD-E54F-AA27-DFC59B2816B2}" dt="2023-05-26T08:03:21.504" v="1768" actId="12788"/>
          <ac:spMkLst>
            <pc:docMk/>
            <pc:sldMk cId="4281719414" sldId="1254"/>
            <ac:spMk id="26" creationId="{73FA91E4-8174-30B4-1B59-2F950E2AECD0}"/>
          </ac:spMkLst>
        </pc:spChg>
        <pc:picChg chg="add mod">
          <ac:chgData name="Julie Chen" userId="d5c00ada-3633-4980-bfd9-1a64d8e5af2e" providerId="ADAL" clId="{28F8A11D-57CD-E54F-AA27-DFC59B2816B2}" dt="2023-05-26T08:36:58.199" v="1898" actId="1076"/>
          <ac:picMkLst>
            <pc:docMk/>
            <pc:sldMk cId="4281719414" sldId="1254"/>
            <ac:picMk id="6" creationId="{5BC4063E-5FC3-4BCB-6F6E-83B6A728F61D}"/>
          </ac:picMkLst>
        </pc:picChg>
        <pc:picChg chg="add mod">
          <ac:chgData name="Julie Chen" userId="d5c00ada-3633-4980-bfd9-1a64d8e5af2e" providerId="ADAL" clId="{28F8A11D-57CD-E54F-AA27-DFC59B2816B2}" dt="2023-05-26T08:38:53.817" v="1906" actId="1076"/>
          <ac:picMkLst>
            <pc:docMk/>
            <pc:sldMk cId="4281719414" sldId="1254"/>
            <ac:picMk id="8" creationId="{EBD23F8B-AB26-B89F-6CBB-0B57465AF568}"/>
          </ac:picMkLst>
        </pc:picChg>
        <pc:picChg chg="del">
          <ac:chgData name="Julie Chen" userId="d5c00ada-3633-4980-bfd9-1a64d8e5af2e" providerId="ADAL" clId="{28F8A11D-57CD-E54F-AA27-DFC59B2816B2}" dt="2023-05-25T07:10:35.807" v="1138" actId="478"/>
          <ac:picMkLst>
            <pc:docMk/>
            <pc:sldMk cId="4281719414" sldId="1254"/>
            <ac:picMk id="2050" creationId="{9D30DCBC-D391-A70C-6151-5671EAD55DC8}"/>
          </ac:picMkLst>
        </pc:picChg>
        <pc:picChg chg="del">
          <ac:chgData name="Julie Chen" userId="d5c00ada-3633-4980-bfd9-1a64d8e5af2e" providerId="ADAL" clId="{28F8A11D-57CD-E54F-AA27-DFC59B2816B2}" dt="2023-05-25T07:10:35.807" v="1138" actId="478"/>
          <ac:picMkLst>
            <pc:docMk/>
            <pc:sldMk cId="4281719414" sldId="1254"/>
            <ac:picMk id="2052" creationId="{1E0B6598-EFA3-0B64-650E-D7326F31245B}"/>
          </ac:picMkLst>
        </pc:picChg>
      </pc:sldChg>
      <pc:sldChg chg="addSp delSp modSp mod">
        <pc:chgData name="Julie Chen" userId="d5c00ada-3633-4980-bfd9-1a64d8e5af2e" providerId="ADAL" clId="{28F8A11D-57CD-E54F-AA27-DFC59B2816B2}" dt="2023-05-26T10:09:00.854" v="2501" actId="1036"/>
        <pc:sldMkLst>
          <pc:docMk/>
          <pc:sldMk cId="2647599603" sldId="1255"/>
        </pc:sldMkLst>
        <pc:spChg chg="add mod">
          <ac:chgData name="Julie Chen" userId="d5c00ada-3633-4980-bfd9-1a64d8e5af2e" providerId="ADAL" clId="{28F8A11D-57CD-E54F-AA27-DFC59B2816B2}" dt="2023-05-25T07:20:49.018" v="1181" actId="692"/>
          <ac:spMkLst>
            <pc:docMk/>
            <pc:sldMk cId="2647599603" sldId="1255"/>
            <ac:spMk id="3" creationId="{E90C84E4-7DA0-429A-BED1-BDCA7DC5E309}"/>
          </ac:spMkLst>
        </pc:spChg>
        <pc:spChg chg="mod">
          <ac:chgData name="Julie Chen" userId="d5c00ada-3633-4980-bfd9-1a64d8e5af2e" providerId="ADAL" clId="{28F8A11D-57CD-E54F-AA27-DFC59B2816B2}" dt="2023-05-26T10:09:00.854" v="2501" actId="1036"/>
          <ac:spMkLst>
            <pc:docMk/>
            <pc:sldMk cId="2647599603" sldId="1255"/>
            <ac:spMk id="5" creationId="{3806BE82-D61B-1A9D-2614-7EAD839168CE}"/>
          </ac:spMkLst>
        </pc:spChg>
        <pc:spChg chg="del">
          <ac:chgData name="Julie Chen" userId="d5c00ada-3633-4980-bfd9-1a64d8e5af2e" providerId="ADAL" clId="{28F8A11D-57CD-E54F-AA27-DFC59B2816B2}" dt="2023-05-25T07:18:45.303" v="1164" actId="478"/>
          <ac:spMkLst>
            <pc:docMk/>
            <pc:sldMk cId="2647599603" sldId="1255"/>
            <ac:spMk id="6" creationId="{E0552A7E-95D6-31F1-BE1C-FF90FCD66FCC}"/>
          </ac:spMkLst>
        </pc:spChg>
        <pc:spChg chg="del">
          <ac:chgData name="Julie Chen" userId="d5c00ada-3633-4980-bfd9-1a64d8e5af2e" providerId="ADAL" clId="{28F8A11D-57CD-E54F-AA27-DFC59B2816B2}" dt="2023-05-25T07:18:45.303" v="1164" actId="478"/>
          <ac:spMkLst>
            <pc:docMk/>
            <pc:sldMk cId="2647599603" sldId="1255"/>
            <ac:spMk id="7" creationId="{F062790F-80DD-58A2-AC2B-3EF3E354A467}"/>
          </ac:spMkLst>
        </pc:spChg>
        <pc:spChg chg="del">
          <ac:chgData name="Julie Chen" userId="d5c00ada-3633-4980-bfd9-1a64d8e5af2e" providerId="ADAL" clId="{28F8A11D-57CD-E54F-AA27-DFC59B2816B2}" dt="2023-05-25T07:18:45.303" v="1164" actId="478"/>
          <ac:spMkLst>
            <pc:docMk/>
            <pc:sldMk cId="2647599603" sldId="1255"/>
            <ac:spMk id="8" creationId="{8F01314C-F3D5-F576-2B52-384ADBD8CB1E}"/>
          </ac:spMkLst>
        </pc:spChg>
        <pc:spChg chg="del">
          <ac:chgData name="Julie Chen" userId="d5c00ada-3633-4980-bfd9-1a64d8e5af2e" providerId="ADAL" clId="{28F8A11D-57CD-E54F-AA27-DFC59B2816B2}" dt="2023-05-25T07:18:45.303" v="1164" actId="478"/>
          <ac:spMkLst>
            <pc:docMk/>
            <pc:sldMk cId="2647599603" sldId="1255"/>
            <ac:spMk id="9" creationId="{F8C0DCED-33CD-C206-90B3-3930AC5398EC}"/>
          </ac:spMkLst>
        </pc:spChg>
        <pc:spChg chg="del">
          <ac:chgData name="Julie Chen" userId="d5c00ada-3633-4980-bfd9-1a64d8e5af2e" providerId="ADAL" clId="{28F8A11D-57CD-E54F-AA27-DFC59B2816B2}" dt="2023-05-25T07:18:45.303" v="1164" actId="478"/>
          <ac:spMkLst>
            <pc:docMk/>
            <pc:sldMk cId="2647599603" sldId="1255"/>
            <ac:spMk id="10" creationId="{3F8D946D-8BC0-F65E-DC2A-75B24B2F26C3}"/>
          </ac:spMkLst>
        </pc:spChg>
        <pc:spChg chg="del">
          <ac:chgData name="Julie Chen" userId="d5c00ada-3633-4980-bfd9-1a64d8e5af2e" providerId="ADAL" clId="{28F8A11D-57CD-E54F-AA27-DFC59B2816B2}" dt="2023-05-25T07:18:45.303" v="1164" actId="478"/>
          <ac:spMkLst>
            <pc:docMk/>
            <pc:sldMk cId="2647599603" sldId="1255"/>
            <ac:spMk id="11" creationId="{102DAC34-BE84-6B5F-306B-F862BE4ADB80}"/>
          </ac:spMkLst>
        </pc:spChg>
        <pc:spChg chg="del">
          <ac:chgData name="Julie Chen" userId="d5c00ada-3633-4980-bfd9-1a64d8e5af2e" providerId="ADAL" clId="{28F8A11D-57CD-E54F-AA27-DFC59B2816B2}" dt="2023-05-25T07:18:45.303" v="1164" actId="478"/>
          <ac:spMkLst>
            <pc:docMk/>
            <pc:sldMk cId="2647599603" sldId="1255"/>
            <ac:spMk id="12" creationId="{F415F2BC-6DC5-6EE3-A7BE-93A4B576934F}"/>
          </ac:spMkLst>
        </pc:spChg>
        <pc:spChg chg="add mod">
          <ac:chgData name="Julie Chen" userId="d5c00ada-3633-4980-bfd9-1a64d8e5af2e" providerId="ADAL" clId="{28F8A11D-57CD-E54F-AA27-DFC59B2816B2}" dt="2023-05-25T07:20:52.833" v="1183" actId="692"/>
          <ac:spMkLst>
            <pc:docMk/>
            <pc:sldMk cId="2647599603" sldId="1255"/>
            <ac:spMk id="13" creationId="{42E82300-EE98-33BD-E017-CB202E77858B}"/>
          </ac:spMkLst>
        </pc:spChg>
        <pc:spChg chg="add mod">
          <ac:chgData name="Julie Chen" userId="d5c00ada-3633-4980-bfd9-1a64d8e5af2e" providerId="ADAL" clId="{28F8A11D-57CD-E54F-AA27-DFC59B2816B2}" dt="2023-05-25T07:20:43.283" v="1179" actId="1076"/>
          <ac:spMkLst>
            <pc:docMk/>
            <pc:sldMk cId="2647599603" sldId="1255"/>
            <ac:spMk id="14" creationId="{59A624D7-EE43-EDDF-3DA7-4800E439F447}"/>
          </ac:spMkLst>
        </pc:spChg>
        <pc:spChg chg="add mod">
          <ac:chgData name="Julie Chen" userId="d5c00ada-3633-4980-bfd9-1a64d8e5af2e" providerId="ADAL" clId="{28F8A11D-57CD-E54F-AA27-DFC59B2816B2}" dt="2023-05-25T07:20:43.283" v="1179" actId="1076"/>
          <ac:spMkLst>
            <pc:docMk/>
            <pc:sldMk cId="2647599603" sldId="1255"/>
            <ac:spMk id="17" creationId="{CEB9CD8E-BC59-01FC-E48E-EF48CF1F1A9C}"/>
          </ac:spMkLst>
        </pc:spChg>
        <pc:spChg chg="add mod">
          <ac:chgData name="Julie Chen" userId="d5c00ada-3633-4980-bfd9-1a64d8e5af2e" providerId="ADAL" clId="{28F8A11D-57CD-E54F-AA27-DFC59B2816B2}" dt="2023-05-25T07:20:43.283" v="1179" actId="1076"/>
          <ac:spMkLst>
            <pc:docMk/>
            <pc:sldMk cId="2647599603" sldId="1255"/>
            <ac:spMk id="18" creationId="{9AE2CF9E-BCCC-656B-DC77-C3F020062D81}"/>
          </ac:spMkLst>
        </pc:spChg>
        <pc:spChg chg="add mod">
          <ac:chgData name="Julie Chen" userId="d5c00ada-3633-4980-bfd9-1a64d8e5af2e" providerId="ADAL" clId="{28F8A11D-57CD-E54F-AA27-DFC59B2816B2}" dt="2023-05-25T07:20:43.283" v="1179" actId="1076"/>
          <ac:spMkLst>
            <pc:docMk/>
            <pc:sldMk cId="2647599603" sldId="1255"/>
            <ac:spMk id="19" creationId="{D0B150D5-CF79-893A-1287-63CC79199E3A}"/>
          </ac:spMkLst>
        </pc:spChg>
        <pc:spChg chg="add mod">
          <ac:chgData name="Julie Chen" userId="d5c00ada-3633-4980-bfd9-1a64d8e5af2e" providerId="ADAL" clId="{28F8A11D-57CD-E54F-AA27-DFC59B2816B2}" dt="2023-05-25T07:20:43.283" v="1179" actId="1076"/>
          <ac:spMkLst>
            <pc:docMk/>
            <pc:sldMk cId="2647599603" sldId="1255"/>
            <ac:spMk id="20" creationId="{48519F65-DA8A-C53C-E3FA-7C099BC4AA19}"/>
          </ac:spMkLst>
        </pc:spChg>
        <pc:spChg chg="add mod">
          <ac:chgData name="Julie Chen" userId="d5c00ada-3633-4980-bfd9-1a64d8e5af2e" providerId="ADAL" clId="{28F8A11D-57CD-E54F-AA27-DFC59B2816B2}" dt="2023-05-25T07:20:43.283" v="1179" actId="1076"/>
          <ac:spMkLst>
            <pc:docMk/>
            <pc:sldMk cId="2647599603" sldId="1255"/>
            <ac:spMk id="21" creationId="{B641754F-C48B-274D-3755-D8E3DF676875}"/>
          </ac:spMkLst>
        </pc:spChg>
        <pc:spChg chg="add mod">
          <ac:chgData name="Julie Chen" userId="d5c00ada-3633-4980-bfd9-1a64d8e5af2e" providerId="ADAL" clId="{28F8A11D-57CD-E54F-AA27-DFC59B2816B2}" dt="2023-05-25T07:20:43.283" v="1179" actId="1076"/>
          <ac:spMkLst>
            <pc:docMk/>
            <pc:sldMk cId="2647599603" sldId="1255"/>
            <ac:spMk id="22" creationId="{B9D322E0-7306-65DA-BFF0-BA59971A6610}"/>
          </ac:spMkLst>
        </pc:spChg>
        <pc:spChg chg="add mod">
          <ac:chgData name="Julie Chen" userId="d5c00ada-3633-4980-bfd9-1a64d8e5af2e" providerId="ADAL" clId="{28F8A11D-57CD-E54F-AA27-DFC59B2816B2}" dt="2023-05-25T07:20:43.283" v="1179" actId="1076"/>
          <ac:spMkLst>
            <pc:docMk/>
            <pc:sldMk cId="2647599603" sldId="1255"/>
            <ac:spMk id="23" creationId="{48D180AF-905F-B5EC-676C-3A39B44DB4FC}"/>
          </ac:spMkLst>
        </pc:spChg>
        <pc:spChg chg="add mod">
          <ac:chgData name="Julie Chen" userId="d5c00ada-3633-4980-bfd9-1a64d8e5af2e" providerId="ADAL" clId="{28F8A11D-57CD-E54F-AA27-DFC59B2816B2}" dt="2023-05-25T07:20:43.283" v="1179" actId="1076"/>
          <ac:spMkLst>
            <pc:docMk/>
            <pc:sldMk cId="2647599603" sldId="1255"/>
            <ac:spMk id="24" creationId="{926EFC0B-CC0A-A33F-2339-BDB441CED635}"/>
          </ac:spMkLst>
        </pc:spChg>
        <pc:spChg chg="add mod">
          <ac:chgData name="Julie Chen" userId="d5c00ada-3633-4980-bfd9-1a64d8e5af2e" providerId="ADAL" clId="{28F8A11D-57CD-E54F-AA27-DFC59B2816B2}" dt="2023-05-25T07:20:43.283" v="1179" actId="1076"/>
          <ac:spMkLst>
            <pc:docMk/>
            <pc:sldMk cId="2647599603" sldId="1255"/>
            <ac:spMk id="25" creationId="{D601F91D-5DC6-F46D-75E8-EDCDE6667BB4}"/>
          </ac:spMkLst>
        </pc:spChg>
        <pc:spChg chg="add mod">
          <ac:chgData name="Julie Chen" userId="d5c00ada-3633-4980-bfd9-1a64d8e5af2e" providerId="ADAL" clId="{28F8A11D-57CD-E54F-AA27-DFC59B2816B2}" dt="2023-05-25T07:21:01.464" v="1185" actId="1076"/>
          <ac:spMkLst>
            <pc:docMk/>
            <pc:sldMk cId="2647599603" sldId="1255"/>
            <ac:spMk id="26" creationId="{C7352130-5ACC-9538-8124-B00DDBAB0AEA}"/>
          </ac:spMkLst>
        </pc:spChg>
        <pc:spChg chg="add mod">
          <ac:chgData name="Julie Chen" userId="d5c00ada-3633-4980-bfd9-1a64d8e5af2e" providerId="ADAL" clId="{28F8A11D-57CD-E54F-AA27-DFC59B2816B2}" dt="2023-05-25T07:21:02.817" v="1186" actId="1076"/>
          <ac:spMkLst>
            <pc:docMk/>
            <pc:sldMk cId="2647599603" sldId="1255"/>
            <ac:spMk id="27" creationId="{105325B1-8DB6-912A-F679-CFBEE0893286}"/>
          </ac:spMkLst>
        </pc:spChg>
        <pc:picChg chg="add mod">
          <ac:chgData name="Julie Chen" userId="d5c00ada-3633-4980-bfd9-1a64d8e5af2e" providerId="ADAL" clId="{28F8A11D-57CD-E54F-AA27-DFC59B2816B2}" dt="2023-05-26T08:43:36.490" v="1945" actId="1038"/>
          <ac:picMkLst>
            <pc:docMk/>
            <pc:sldMk cId="2647599603" sldId="1255"/>
            <ac:picMk id="7" creationId="{F6EF9DD7-B833-7480-F6FA-DA694ABA7C67}"/>
          </ac:picMkLst>
        </pc:picChg>
        <pc:picChg chg="add mod">
          <ac:chgData name="Julie Chen" userId="d5c00ada-3633-4980-bfd9-1a64d8e5af2e" providerId="ADAL" clId="{28F8A11D-57CD-E54F-AA27-DFC59B2816B2}" dt="2023-05-26T08:43:29.393" v="1923" actId="1035"/>
          <ac:picMkLst>
            <pc:docMk/>
            <pc:sldMk cId="2647599603" sldId="1255"/>
            <ac:picMk id="9" creationId="{5B0DD4FC-2B3F-FD80-CD27-581E638D6015}"/>
          </ac:picMkLst>
        </pc:picChg>
        <pc:picChg chg="add del mod">
          <ac:chgData name="Julie Chen" userId="d5c00ada-3633-4980-bfd9-1a64d8e5af2e" providerId="ADAL" clId="{28F8A11D-57CD-E54F-AA27-DFC59B2816B2}" dt="2023-05-25T07:19:45.519" v="1166" actId="478"/>
          <ac:picMkLst>
            <pc:docMk/>
            <pc:sldMk cId="2647599603" sldId="1255"/>
            <ac:picMk id="15" creationId="{0782F1CA-6225-7C10-9B5B-235385B96137}"/>
          </ac:picMkLst>
        </pc:picChg>
        <pc:picChg chg="add del mod">
          <ac:chgData name="Julie Chen" userId="d5c00ada-3633-4980-bfd9-1a64d8e5af2e" providerId="ADAL" clId="{28F8A11D-57CD-E54F-AA27-DFC59B2816B2}" dt="2023-05-25T07:19:45.519" v="1166" actId="478"/>
          <ac:picMkLst>
            <pc:docMk/>
            <pc:sldMk cId="2647599603" sldId="1255"/>
            <ac:picMk id="16" creationId="{4B8BDEA0-B0EC-6292-45AD-5559A8161888}"/>
          </ac:picMkLst>
        </pc:picChg>
        <pc:picChg chg="del">
          <ac:chgData name="Julie Chen" userId="d5c00ada-3633-4980-bfd9-1a64d8e5af2e" providerId="ADAL" clId="{28F8A11D-57CD-E54F-AA27-DFC59B2816B2}" dt="2023-05-25T07:18:45.303" v="1164" actId="478"/>
          <ac:picMkLst>
            <pc:docMk/>
            <pc:sldMk cId="2647599603" sldId="1255"/>
            <ac:picMk id="3074" creationId="{4B57143E-DDA6-FB42-AA2E-B70F048B8800}"/>
          </ac:picMkLst>
        </pc:picChg>
        <pc:picChg chg="del">
          <ac:chgData name="Julie Chen" userId="d5c00ada-3633-4980-bfd9-1a64d8e5af2e" providerId="ADAL" clId="{28F8A11D-57CD-E54F-AA27-DFC59B2816B2}" dt="2023-05-25T07:18:45.303" v="1164" actId="478"/>
          <ac:picMkLst>
            <pc:docMk/>
            <pc:sldMk cId="2647599603" sldId="1255"/>
            <ac:picMk id="3076" creationId="{AFD40091-7045-D895-10AD-848EB763D500}"/>
          </ac:picMkLst>
        </pc:picChg>
      </pc:sldChg>
      <pc:sldChg chg="addSp delSp modSp mod">
        <pc:chgData name="Julie Chen" userId="d5c00ada-3633-4980-bfd9-1a64d8e5af2e" providerId="ADAL" clId="{28F8A11D-57CD-E54F-AA27-DFC59B2816B2}" dt="2023-05-26T10:09:04.139" v="2503" actId="1036"/>
        <pc:sldMkLst>
          <pc:docMk/>
          <pc:sldMk cId="627705581" sldId="1256"/>
        </pc:sldMkLst>
        <pc:spChg chg="add mod">
          <ac:chgData name="Julie Chen" userId="d5c00ada-3633-4980-bfd9-1a64d8e5af2e" providerId="ADAL" clId="{28F8A11D-57CD-E54F-AA27-DFC59B2816B2}" dt="2023-05-25T07:22:00.864" v="1199" actId="1076"/>
          <ac:spMkLst>
            <pc:docMk/>
            <pc:sldMk cId="627705581" sldId="1256"/>
            <ac:spMk id="3" creationId="{1BA93312-29FB-713B-AE11-4E0F4644CACC}"/>
          </ac:spMkLst>
        </pc:spChg>
        <pc:spChg chg="mod">
          <ac:chgData name="Julie Chen" userId="d5c00ada-3633-4980-bfd9-1a64d8e5af2e" providerId="ADAL" clId="{28F8A11D-57CD-E54F-AA27-DFC59B2816B2}" dt="2023-05-26T10:09:04.139" v="2503" actId="1036"/>
          <ac:spMkLst>
            <pc:docMk/>
            <pc:sldMk cId="627705581" sldId="1256"/>
            <ac:spMk id="5" creationId="{85A48749-80E4-00AD-21DA-BD98FD92623E}"/>
          </ac:spMkLst>
        </pc:spChg>
        <pc:spChg chg="del">
          <ac:chgData name="Julie Chen" userId="d5c00ada-3633-4980-bfd9-1a64d8e5af2e" providerId="ADAL" clId="{28F8A11D-57CD-E54F-AA27-DFC59B2816B2}" dt="2023-05-25T07:21:23.095" v="1187" actId="478"/>
          <ac:spMkLst>
            <pc:docMk/>
            <pc:sldMk cId="627705581" sldId="1256"/>
            <ac:spMk id="6" creationId="{D563BC75-AB7A-4292-27C0-3CB6DBDABFBD}"/>
          </ac:spMkLst>
        </pc:spChg>
        <pc:spChg chg="del">
          <ac:chgData name="Julie Chen" userId="d5c00ada-3633-4980-bfd9-1a64d8e5af2e" providerId="ADAL" clId="{28F8A11D-57CD-E54F-AA27-DFC59B2816B2}" dt="2023-05-25T07:21:23.095" v="1187" actId="478"/>
          <ac:spMkLst>
            <pc:docMk/>
            <pc:sldMk cId="627705581" sldId="1256"/>
            <ac:spMk id="7" creationId="{07424F9F-B9B9-A961-9AA1-FCE18EA1C413}"/>
          </ac:spMkLst>
        </pc:spChg>
        <pc:spChg chg="del">
          <ac:chgData name="Julie Chen" userId="d5c00ada-3633-4980-bfd9-1a64d8e5af2e" providerId="ADAL" clId="{28F8A11D-57CD-E54F-AA27-DFC59B2816B2}" dt="2023-05-25T07:21:23.095" v="1187" actId="478"/>
          <ac:spMkLst>
            <pc:docMk/>
            <pc:sldMk cId="627705581" sldId="1256"/>
            <ac:spMk id="8" creationId="{99959A26-93FC-FA35-D65A-9C91C7654EEE}"/>
          </ac:spMkLst>
        </pc:spChg>
        <pc:spChg chg="del">
          <ac:chgData name="Julie Chen" userId="d5c00ada-3633-4980-bfd9-1a64d8e5af2e" providerId="ADAL" clId="{28F8A11D-57CD-E54F-AA27-DFC59B2816B2}" dt="2023-05-25T07:21:23.095" v="1187" actId="478"/>
          <ac:spMkLst>
            <pc:docMk/>
            <pc:sldMk cId="627705581" sldId="1256"/>
            <ac:spMk id="9" creationId="{ADC792CA-D277-7E7C-63F6-58030B67E0F0}"/>
          </ac:spMkLst>
        </pc:spChg>
        <pc:spChg chg="del">
          <ac:chgData name="Julie Chen" userId="d5c00ada-3633-4980-bfd9-1a64d8e5af2e" providerId="ADAL" clId="{28F8A11D-57CD-E54F-AA27-DFC59B2816B2}" dt="2023-05-25T07:21:23.095" v="1187" actId="478"/>
          <ac:spMkLst>
            <pc:docMk/>
            <pc:sldMk cId="627705581" sldId="1256"/>
            <ac:spMk id="10" creationId="{51162612-1C5F-DF96-5332-72A9172D27B8}"/>
          </ac:spMkLst>
        </pc:spChg>
        <pc:spChg chg="del">
          <ac:chgData name="Julie Chen" userId="d5c00ada-3633-4980-bfd9-1a64d8e5af2e" providerId="ADAL" clId="{28F8A11D-57CD-E54F-AA27-DFC59B2816B2}" dt="2023-05-25T07:21:23.095" v="1187" actId="478"/>
          <ac:spMkLst>
            <pc:docMk/>
            <pc:sldMk cId="627705581" sldId="1256"/>
            <ac:spMk id="11" creationId="{B6656F6A-0ECD-259E-336E-4F19C48E220E}"/>
          </ac:spMkLst>
        </pc:spChg>
        <pc:spChg chg="del">
          <ac:chgData name="Julie Chen" userId="d5c00ada-3633-4980-bfd9-1a64d8e5af2e" providerId="ADAL" clId="{28F8A11D-57CD-E54F-AA27-DFC59B2816B2}" dt="2023-05-25T07:21:23.095" v="1187" actId="478"/>
          <ac:spMkLst>
            <pc:docMk/>
            <pc:sldMk cId="627705581" sldId="1256"/>
            <ac:spMk id="12" creationId="{6DD884CF-3ECF-8E08-3126-ADD48EB62C08}"/>
          </ac:spMkLst>
        </pc:spChg>
        <pc:spChg chg="del">
          <ac:chgData name="Julie Chen" userId="d5c00ada-3633-4980-bfd9-1a64d8e5af2e" providerId="ADAL" clId="{28F8A11D-57CD-E54F-AA27-DFC59B2816B2}" dt="2023-05-25T07:21:23.095" v="1187" actId="478"/>
          <ac:spMkLst>
            <pc:docMk/>
            <pc:sldMk cId="627705581" sldId="1256"/>
            <ac:spMk id="14" creationId="{5BDA4692-7189-EA88-202B-E1D4BE97F927}"/>
          </ac:spMkLst>
        </pc:spChg>
        <pc:spChg chg="del">
          <ac:chgData name="Julie Chen" userId="d5c00ada-3633-4980-bfd9-1a64d8e5af2e" providerId="ADAL" clId="{28F8A11D-57CD-E54F-AA27-DFC59B2816B2}" dt="2023-05-25T07:21:23.095" v="1187" actId="478"/>
          <ac:spMkLst>
            <pc:docMk/>
            <pc:sldMk cId="627705581" sldId="1256"/>
            <ac:spMk id="15" creationId="{4535C00E-1784-E86C-C368-57AAA0E86521}"/>
          </ac:spMkLst>
        </pc:spChg>
        <pc:spChg chg="del">
          <ac:chgData name="Julie Chen" userId="d5c00ada-3633-4980-bfd9-1a64d8e5af2e" providerId="ADAL" clId="{28F8A11D-57CD-E54F-AA27-DFC59B2816B2}" dt="2023-05-25T07:21:23.095" v="1187" actId="478"/>
          <ac:spMkLst>
            <pc:docMk/>
            <pc:sldMk cId="627705581" sldId="1256"/>
            <ac:spMk id="16" creationId="{19CC1749-585E-7D68-6CFE-4C4DAD8A0F67}"/>
          </ac:spMkLst>
        </pc:spChg>
        <pc:spChg chg="del">
          <ac:chgData name="Julie Chen" userId="d5c00ada-3633-4980-bfd9-1a64d8e5af2e" providerId="ADAL" clId="{28F8A11D-57CD-E54F-AA27-DFC59B2816B2}" dt="2023-05-25T07:21:23.095" v="1187" actId="478"/>
          <ac:spMkLst>
            <pc:docMk/>
            <pc:sldMk cId="627705581" sldId="1256"/>
            <ac:spMk id="17" creationId="{3703F06A-DFFA-C7BB-B849-F1D0BD4BDB5D}"/>
          </ac:spMkLst>
        </pc:spChg>
        <pc:spChg chg="del">
          <ac:chgData name="Julie Chen" userId="d5c00ada-3633-4980-bfd9-1a64d8e5af2e" providerId="ADAL" clId="{28F8A11D-57CD-E54F-AA27-DFC59B2816B2}" dt="2023-05-25T07:21:23.095" v="1187" actId="478"/>
          <ac:spMkLst>
            <pc:docMk/>
            <pc:sldMk cId="627705581" sldId="1256"/>
            <ac:spMk id="18" creationId="{C564017A-0CB9-EA86-B3A6-EBDC6EE17DB0}"/>
          </ac:spMkLst>
        </pc:spChg>
        <pc:spChg chg="del">
          <ac:chgData name="Julie Chen" userId="d5c00ada-3633-4980-bfd9-1a64d8e5af2e" providerId="ADAL" clId="{28F8A11D-57CD-E54F-AA27-DFC59B2816B2}" dt="2023-05-25T07:21:23.095" v="1187" actId="478"/>
          <ac:spMkLst>
            <pc:docMk/>
            <pc:sldMk cId="627705581" sldId="1256"/>
            <ac:spMk id="19" creationId="{5C069F91-32B0-015B-26F9-DFBD411EB22F}"/>
          </ac:spMkLst>
        </pc:spChg>
        <pc:spChg chg="del">
          <ac:chgData name="Julie Chen" userId="d5c00ada-3633-4980-bfd9-1a64d8e5af2e" providerId="ADAL" clId="{28F8A11D-57CD-E54F-AA27-DFC59B2816B2}" dt="2023-05-25T07:21:23.095" v="1187" actId="478"/>
          <ac:spMkLst>
            <pc:docMk/>
            <pc:sldMk cId="627705581" sldId="1256"/>
            <ac:spMk id="20" creationId="{0D20F757-8D83-FFD2-BD97-5E77E99F5F45}"/>
          </ac:spMkLst>
        </pc:spChg>
        <pc:spChg chg="del">
          <ac:chgData name="Julie Chen" userId="d5c00ada-3633-4980-bfd9-1a64d8e5af2e" providerId="ADAL" clId="{28F8A11D-57CD-E54F-AA27-DFC59B2816B2}" dt="2023-05-25T07:21:23.095" v="1187" actId="478"/>
          <ac:spMkLst>
            <pc:docMk/>
            <pc:sldMk cId="627705581" sldId="1256"/>
            <ac:spMk id="21" creationId="{43E1250C-26DE-3605-2B0C-884E1D64CCD3}"/>
          </ac:spMkLst>
        </pc:spChg>
        <pc:spChg chg="del">
          <ac:chgData name="Julie Chen" userId="d5c00ada-3633-4980-bfd9-1a64d8e5af2e" providerId="ADAL" clId="{28F8A11D-57CD-E54F-AA27-DFC59B2816B2}" dt="2023-05-25T07:21:23.095" v="1187" actId="478"/>
          <ac:spMkLst>
            <pc:docMk/>
            <pc:sldMk cId="627705581" sldId="1256"/>
            <ac:spMk id="22" creationId="{FA2B63BB-3567-9F58-96EE-B49DC0699D25}"/>
          </ac:spMkLst>
        </pc:spChg>
        <pc:spChg chg="del">
          <ac:chgData name="Julie Chen" userId="d5c00ada-3633-4980-bfd9-1a64d8e5af2e" providerId="ADAL" clId="{28F8A11D-57CD-E54F-AA27-DFC59B2816B2}" dt="2023-05-25T07:21:23.095" v="1187" actId="478"/>
          <ac:spMkLst>
            <pc:docMk/>
            <pc:sldMk cId="627705581" sldId="1256"/>
            <ac:spMk id="23" creationId="{88D2E38C-8BDD-BB05-E125-B0C4C8D5BE22}"/>
          </ac:spMkLst>
        </pc:spChg>
        <pc:spChg chg="del">
          <ac:chgData name="Julie Chen" userId="d5c00ada-3633-4980-bfd9-1a64d8e5af2e" providerId="ADAL" clId="{28F8A11D-57CD-E54F-AA27-DFC59B2816B2}" dt="2023-05-25T07:21:23.095" v="1187" actId="478"/>
          <ac:spMkLst>
            <pc:docMk/>
            <pc:sldMk cId="627705581" sldId="1256"/>
            <ac:spMk id="24" creationId="{8ED426ED-C48F-7CCF-9BD6-8BACB82C3478}"/>
          </ac:spMkLst>
        </pc:spChg>
        <pc:spChg chg="del">
          <ac:chgData name="Julie Chen" userId="d5c00ada-3633-4980-bfd9-1a64d8e5af2e" providerId="ADAL" clId="{28F8A11D-57CD-E54F-AA27-DFC59B2816B2}" dt="2023-05-25T07:21:23.095" v="1187" actId="478"/>
          <ac:spMkLst>
            <pc:docMk/>
            <pc:sldMk cId="627705581" sldId="1256"/>
            <ac:spMk id="25" creationId="{40A8F278-2F1C-192A-EA39-6C52740E6B43}"/>
          </ac:spMkLst>
        </pc:spChg>
        <pc:spChg chg="add mod">
          <ac:chgData name="Julie Chen" userId="d5c00ada-3633-4980-bfd9-1a64d8e5af2e" providerId="ADAL" clId="{28F8A11D-57CD-E54F-AA27-DFC59B2816B2}" dt="2023-05-25T07:22:00.864" v="1199" actId="1076"/>
          <ac:spMkLst>
            <pc:docMk/>
            <pc:sldMk cId="627705581" sldId="1256"/>
            <ac:spMk id="26" creationId="{C2B96D95-0317-B03D-D857-984434FD92A2}"/>
          </ac:spMkLst>
        </pc:spChg>
        <pc:spChg chg="del">
          <ac:chgData name="Julie Chen" userId="d5c00ada-3633-4980-bfd9-1a64d8e5af2e" providerId="ADAL" clId="{28F8A11D-57CD-E54F-AA27-DFC59B2816B2}" dt="2023-05-25T07:21:23.095" v="1187" actId="478"/>
          <ac:spMkLst>
            <pc:docMk/>
            <pc:sldMk cId="627705581" sldId="1256"/>
            <ac:spMk id="27" creationId="{1A9F407E-3594-3E1A-5DBA-E8B984441DD1}"/>
          </ac:spMkLst>
        </pc:spChg>
        <pc:spChg chg="del">
          <ac:chgData name="Julie Chen" userId="d5c00ada-3633-4980-bfd9-1a64d8e5af2e" providerId="ADAL" clId="{28F8A11D-57CD-E54F-AA27-DFC59B2816B2}" dt="2023-05-25T07:21:23.095" v="1187" actId="478"/>
          <ac:spMkLst>
            <pc:docMk/>
            <pc:sldMk cId="627705581" sldId="1256"/>
            <ac:spMk id="28" creationId="{6689C72D-FA38-44F2-BDFC-361A8DE63454}"/>
          </ac:spMkLst>
        </pc:spChg>
        <pc:spChg chg="del">
          <ac:chgData name="Julie Chen" userId="d5c00ada-3633-4980-bfd9-1a64d8e5af2e" providerId="ADAL" clId="{28F8A11D-57CD-E54F-AA27-DFC59B2816B2}" dt="2023-05-25T07:21:23.095" v="1187" actId="478"/>
          <ac:spMkLst>
            <pc:docMk/>
            <pc:sldMk cId="627705581" sldId="1256"/>
            <ac:spMk id="29" creationId="{B97747CC-1A5D-401F-0D5E-6EED1061889F}"/>
          </ac:spMkLst>
        </pc:spChg>
        <pc:spChg chg="add mod">
          <ac:chgData name="Julie Chen" userId="d5c00ada-3633-4980-bfd9-1a64d8e5af2e" providerId="ADAL" clId="{28F8A11D-57CD-E54F-AA27-DFC59B2816B2}" dt="2023-05-25T07:22:00.864" v="1199" actId="1076"/>
          <ac:spMkLst>
            <pc:docMk/>
            <pc:sldMk cId="627705581" sldId="1256"/>
            <ac:spMk id="30" creationId="{6BA3E651-DE6F-93E5-A2C4-C839245B389E}"/>
          </ac:spMkLst>
        </pc:spChg>
        <pc:spChg chg="add mod">
          <ac:chgData name="Julie Chen" userId="d5c00ada-3633-4980-bfd9-1a64d8e5af2e" providerId="ADAL" clId="{28F8A11D-57CD-E54F-AA27-DFC59B2816B2}" dt="2023-05-25T07:22:00.864" v="1199" actId="1076"/>
          <ac:spMkLst>
            <pc:docMk/>
            <pc:sldMk cId="627705581" sldId="1256"/>
            <ac:spMk id="31" creationId="{F2F63687-0F6A-A0C0-8986-718D7139383C}"/>
          </ac:spMkLst>
        </pc:spChg>
        <pc:spChg chg="add mod">
          <ac:chgData name="Julie Chen" userId="d5c00ada-3633-4980-bfd9-1a64d8e5af2e" providerId="ADAL" clId="{28F8A11D-57CD-E54F-AA27-DFC59B2816B2}" dt="2023-05-25T07:22:00.864" v="1199" actId="1076"/>
          <ac:spMkLst>
            <pc:docMk/>
            <pc:sldMk cId="627705581" sldId="1256"/>
            <ac:spMk id="33" creationId="{031A7E0A-6E19-6CF9-2940-B5C4E57C348F}"/>
          </ac:spMkLst>
        </pc:spChg>
        <pc:spChg chg="add mod">
          <ac:chgData name="Julie Chen" userId="d5c00ada-3633-4980-bfd9-1a64d8e5af2e" providerId="ADAL" clId="{28F8A11D-57CD-E54F-AA27-DFC59B2816B2}" dt="2023-05-25T07:22:00.864" v="1199" actId="1076"/>
          <ac:spMkLst>
            <pc:docMk/>
            <pc:sldMk cId="627705581" sldId="1256"/>
            <ac:spMk id="34" creationId="{F509B624-251E-2D23-E06D-1901753B6B95}"/>
          </ac:spMkLst>
        </pc:spChg>
        <pc:spChg chg="add mod">
          <ac:chgData name="Julie Chen" userId="d5c00ada-3633-4980-bfd9-1a64d8e5af2e" providerId="ADAL" clId="{28F8A11D-57CD-E54F-AA27-DFC59B2816B2}" dt="2023-05-25T07:22:00.864" v="1199" actId="1076"/>
          <ac:spMkLst>
            <pc:docMk/>
            <pc:sldMk cId="627705581" sldId="1256"/>
            <ac:spMk id="35" creationId="{7F6568B8-CE23-7334-2604-50D3A54C18FE}"/>
          </ac:spMkLst>
        </pc:spChg>
        <pc:spChg chg="add mod">
          <ac:chgData name="Julie Chen" userId="d5c00ada-3633-4980-bfd9-1a64d8e5af2e" providerId="ADAL" clId="{28F8A11D-57CD-E54F-AA27-DFC59B2816B2}" dt="2023-05-25T07:22:00.864" v="1199" actId="1076"/>
          <ac:spMkLst>
            <pc:docMk/>
            <pc:sldMk cId="627705581" sldId="1256"/>
            <ac:spMk id="36" creationId="{D6D63A98-4F2F-94F7-C851-F9538A5A9AF8}"/>
          </ac:spMkLst>
        </pc:spChg>
        <pc:spChg chg="add mod">
          <ac:chgData name="Julie Chen" userId="d5c00ada-3633-4980-bfd9-1a64d8e5af2e" providerId="ADAL" clId="{28F8A11D-57CD-E54F-AA27-DFC59B2816B2}" dt="2023-05-25T07:22:00.864" v="1199" actId="1076"/>
          <ac:spMkLst>
            <pc:docMk/>
            <pc:sldMk cId="627705581" sldId="1256"/>
            <ac:spMk id="37" creationId="{2673D465-3E1C-7484-5F12-BEB2A1B35296}"/>
          </ac:spMkLst>
        </pc:spChg>
        <pc:spChg chg="add mod">
          <ac:chgData name="Julie Chen" userId="d5c00ada-3633-4980-bfd9-1a64d8e5af2e" providerId="ADAL" clId="{28F8A11D-57CD-E54F-AA27-DFC59B2816B2}" dt="2023-05-25T07:22:00.864" v="1199" actId="1076"/>
          <ac:spMkLst>
            <pc:docMk/>
            <pc:sldMk cId="627705581" sldId="1256"/>
            <ac:spMk id="38" creationId="{1F1DA26B-E4A2-EC81-57BA-D8C7322C12BD}"/>
          </ac:spMkLst>
        </pc:spChg>
        <pc:spChg chg="add mod">
          <ac:chgData name="Julie Chen" userId="d5c00ada-3633-4980-bfd9-1a64d8e5af2e" providerId="ADAL" clId="{28F8A11D-57CD-E54F-AA27-DFC59B2816B2}" dt="2023-05-25T07:22:00.864" v="1199" actId="1076"/>
          <ac:spMkLst>
            <pc:docMk/>
            <pc:sldMk cId="627705581" sldId="1256"/>
            <ac:spMk id="39" creationId="{A3757D23-76D3-04FC-B35D-0EB7ED9A04B5}"/>
          </ac:spMkLst>
        </pc:spChg>
        <pc:spChg chg="add mod">
          <ac:chgData name="Julie Chen" userId="d5c00ada-3633-4980-bfd9-1a64d8e5af2e" providerId="ADAL" clId="{28F8A11D-57CD-E54F-AA27-DFC59B2816B2}" dt="2023-05-25T07:22:00.864" v="1199" actId="1076"/>
          <ac:spMkLst>
            <pc:docMk/>
            <pc:sldMk cId="627705581" sldId="1256"/>
            <ac:spMk id="40" creationId="{6F07F80B-F353-5863-0AB7-ED2D36464ECC}"/>
          </ac:spMkLst>
        </pc:spChg>
        <pc:spChg chg="add mod">
          <ac:chgData name="Julie Chen" userId="d5c00ada-3633-4980-bfd9-1a64d8e5af2e" providerId="ADAL" clId="{28F8A11D-57CD-E54F-AA27-DFC59B2816B2}" dt="2023-05-25T07:22:00.864" v="1199" actId="1076"/>
          <ac:spMkLst>
            <pc:docMk/>
            <pc:sldMk cId="627705581" sldId="1256"/>
            <ac:spMk id="41" creationId="{C7459788-4F11-BBA8-5E81-AB4703A133D3}"/>
          </ac:spMkLst>
        </pc:spChg>
        <pc:spChg chg="add mod">
          <ac:chgData name="Julie Chen" userId="d5c00ada-3633-4980-bfd9-1a64d8e5af2e" providerId="ADAL" clId="{28F8A11D-57CD-E54F-AA27-DFC59B2816B2}" dt="2023-05-25T07:22:00.864" v="1199" actId="1076"/>
          <ac:spMkLst>
            <pc:docMk/>
            <pc:sldMk cId="627705581" sldId="1256"/>
            <ac:spMk id="42" creationId="{54E42A53-768B-7DD4-E8FF-10DC58A4DD7F}"/>
          </ac:spMkLst>
        </pc:spChg>
        <pc:spChg chg="add mod">
          <ac:chgData name="Julie Chen" userId="d5c00ada-3633-4980-bfd9-1a64d8e5af2e" providerId="ADAL" clId="{28F8A11D-57CD-E54F-AA27-DFC59B2816B2}" dt="2023-05-25T07:22:00.864" v="1199" actId="1076"/>
          <ac:spMkLst>
            <pc:docMk/>
            <pc:sldMk cId="627705581" sldId="1256"/>
            <ac:spMk id="43" creationId="{044599BC-6173-DB95-03E2-CA2E35A2D74D}"/>
          </ac:spMkLst>
        </pc:spChg>
        <pc:spChg chg="add mod">
          <ac:chgData name="Julie Chen" userId="d5c00ada-3633-4980-bfd9-1a64d8e5af2e" providerId="ADAL" clId="{28F8A11D-57CD-E54F-AA27-DFC59B2816B2}" dt="2023-05-25T07:22:00.864" v="1199" actId="1076"/>
          <ac:spMkLst>
            <pc:docMk/>
            <pc:sldMk cId="627705581" sldId="1256"/>
            <ac:spMk id="44" creationId="{AEDF1E13-7D4F-BC94-65BE-1ADC761FB637}"/>
          </ac:spMkLst>
        </pc:spChg>
        <pc:spChg chg="add mod">
          <ac:chgData name="Julie Chen" userId="d5c00ada-3633-4980-bfd9-1a64d8e5af2e" providerId="ADAL" clId="{28F8A11D-57CD-E54F-AA27-DFC59B2816B2}" dt="2023-05-25T07:22:00.864" v="1199" actId="1076"/>
          <ac:spMkLst>
            <pc:docMk/>
            <pc:sldMk cId="627705581" sldId="1256"/>
            <ac:spMk id="45" creationId="{D6EADAEC-A63F-33E6-0A94-37493FCDA098}"/>
          </ac:spMkLst>
        </pc:spChg>
        <pc:spChg chg="add mod">
          <ac:chgData name="Julie Chen" userId="d5c00ada-3633-4980-bfd9-1a64d8e5af2e" providerId="ADAL" clId="{28F8A11D-57CD-E54F-AA27-DFC59B2816B2}" dt="2023-05-25T07:22:00.864" v="1199" actId="1076"/>
          <ac:spMkLst>
            <pc:docMk/>
            <pc:sldMk cId="627705581" sldId="1256"/>
            <ac:spMk id="46" creationId="{060D59A0-FDF6-1961-465F-8D5DE1C5186C}"/>
          </ac:spMkLst>
        </pc:spChg>
        <pc:spChg chg="add mod">
          <ac:chgData name="Julie Chen" userId="d5c00ada-3633-4980-bfd9-1a64d8e5af2e" providerId="ADAL" clId="{28F8A11D-57CD-E54F-AA27-DFC59B2816B2}" dt="2023-05-25T07:22:00.864" v="1199" actId="1076"/>
          <ac:spMkLst>
            <pc:docMk/>
            <pc:sldMk cId="627705581" sldId="1256"/>
            <ac:spMk id="47" creationId="{4D87692D-9A74-E2C7-9E6A-4AD04F3B5342}"/>
          </ac:spMkLst>
        </pc:spChg>
        <pc:spChg chg="add mod">
          <ac:chgData name="Julie Chen" userId="d5c00ada-3633-4980-bfd9-1a64d8e5af2e" providerId="ADAL" clId="{28F8A11D-57CD-E54F-AA27-DFC59B2816B2}" dt="2023-05-25T07:22:00.864" v="1199" actId="1076"/>
          <ac:spMkLst>
            <pc:docMk/>
            <pc:sldMk cId="627705581" sldId="1256"/>
            <ac:spMk id="48" creationId="{785C8498-2108-EE2F-E260-C8D9F70099FE}"/>
          </ac:spMkLst>
        </pc:spChg>
        <pc:spChg chg="add mod">
          <ac:chgData name="Julie Chen" userId="d5c00ada-3633-4980-bfd9-1a64d8e5af2e" providerId="ADAL" clId="{28F8A11D-57CD-E54F-AA27-DFC59B2816B2}" dt="2023-05-25T07:22:00.864" v="1199" actId="1076"/>
          <ac:spMkLst>
            <pc:docMk/>
            <pc:sldMk cId="627705581" sldId="1256"/>
            <ac:spMk id="49" creationId="{E9F18AD5-8BBC-88DB-FFD6-62D90890D087}"/>
          </ac:spMkLst>
        </pc:spChg>
        <pc:spChg chg="add mod">
          <ac:chgData name="Julie Chen" userId="d5c00ada-3633-4980-bfd9-1a64d8e5af2e" providerId="ADAL" clId="{28F8A11D-57CD-E54F-AA27-DFC59B2816B2}" dt="2023-05-25T07:22:00.864" v="1199" actId="1076"/>
          <ac:spMkLst>
            <pc:docMk/>
            <pc:sldMk cId="627705581" sldId="1256"/>
            <ac:spMk id="50" creationId="{F03D4885-650C-8300-AB0F-82654288BB50}"/>
          </ac:spMkLst>
        </pc:spChg>
        <pc:cxnChg chg="del">
          <ac:chgData name="Julie Chen" userId="d5c00ada-3633-4980-bfd9-1a64d8e5af2e" providerId="ADAL" clId="{28F8A11D-57CD-E54F-AA27-DFC59B2816B2}" dt="2023-05-25T07:21:23.095" v="1187" actId="478"/>
          <ac:cxnSpMkLst>
            <pc:docMk/>
            <pc:sldMk cId="627705581" sldId="1256"/>
            <ac:cxnSpMk id="13" creationId="{3C066907-1D66-001D-298C-7DFFFC388E52}"/>
          </ac:cxnSpMkLst>
        </pc:cxnChg>
        <pc:cxnChg chg="add mod">
          <ac:chgData name="Julie Chen" userId="d5c00ada-3633-4980-bfd9-1a64d8e5af2e" providerId="ADAL" clId="{28F8A11D-57CD-E54F-AA27-DFC59B2816B2}" dt="2023-05-25T07:22:00.864" v="1199" actId="1076"/>
          <ac:cxnSpMkLst>
            <pc:docMk/>
            <pc:sldMk cId="627705581" sldId="1256"/>
            <ac:cxnSpMk id="32" creationId="{459FB016-B2C9-EE85-77A8-4DB9173155AF}"/>
          </ac:cxnSpMkLst>
        </pc:cxnChg>
      </pc:sldChg>
      <pc:sldChg chg="addSp delSp modSp mod">
        <pc:chgData name="Julie Chen" userId="d5c00ada-3633-4980-bfd9-1a64d8e5af2e" providerId="ADAL" clId="{28F8A11D-57CD-E54F-AA27-DFC59B2816B2}" dt="2023-05-26T10:09:07.999" v="2505" actId="1036"/>
        <pc:sldMkLst>
          <pc:docMk/>
          <pc:sldMk cId="3653940033" sldId="1257"/>
        </pc:sldMkLst>
        <pc:spChg chg="del">
          <ac:chgData name="Julie Chen" userId="d5c00ada-3633-4980-bfd9-1a64d8e5af2e" providerId="ADAL" clId="{28F8A11D-57CD-E54F-AA27-DFC59B2816B2}" dt="2023-05-25T07:22:17.695" v="1204" actId="478"/>
          <ac:spMkLst>
            <pc:docMk/>
            <pc:sldMk cId="3653940033" sldId="1257"/>
            <ac:spMk id="3" creationId="{EBAC7E94-06BD-4A82-5463-62546205333E}"/>
          </ac:spMkLst>
        </pc:spChg>
        <pc:spChg chg="add mod">
          <ac:chgData name="Julie Chen" userId="d5c00ada-3633-4980-bfd9-1a64d8e5af2e" providerId="ADAL" clId="{28F8A11D-57CD-E54F-AA27-DFC59B2816B2}" dt="2023-05-25T07:22:37.187" v="1210" actId="1076"/>
          <ac:spMkLst>
            <pc:docMk/>
            <pc:sldMk cId="3653940033" sldId="1257"/>
            <ac:spMk id="5" creationId="{66BF82C0-04E9-F9E2-9C34-33AF8CF7D7A6}"/>
          </ac:spMkLst>
        </pc:spChg>
        <pc:spChg chg="add mod">
          <ac:chgData name="Julie Chen" userId="d5c00ada-3633-4980-bfd9-1a64d8e5af2e" providerId="ADAL" clId="{28F8A11D-57CD-E54F-AA27-DFC59B2816B2}" dt="2023-05-25T07:22:37.187" v="1210" actId="1076"/>
          <ac:spMkLst>
            <pc:docMk/>
            <pc:sldMk cId="3653940033" sldId="1257"/>
            <ac:spMk id="6" creationId="{B49B0545-5D97-C688-EEF0-99661867D7D4}"/>
          </ac:spMkLst>
        </pc:spChg>
        <pc:spChg chg="add mod">
          <ac:chgData name="Julie Chen" userId="d5c00ada-3633-4980-bfd9-1a64d8e5af2e" providerId="ADAL" clId="{28F8A11D-57CD-E54F-AA27-DFC59B2816B2}" dt="2023-05-25T07:22:37.187" v="1210" actId="1076"/>
          <ac:spMkLst>
            <pc:docMk/>
            <pc:sldMk cId="3653940033" sldId="1257"/>
            <ac:spMk id="7" creationId="{6F95A502-BD38-0EC1-9CE7-743F0ADD61FE}"/>
          </ac:spMkLst>
        </pc:spChg>
        <pc:spChg chg="add mod">
          <ac:chgData name="Julie Chen" userId="d5c00ada-3633-4980-bfd9-1a64d8e5af2e" providerId="ADAL" clId="{28F8A11D-57CD-E54F-AA27-DFC59B2816B2}" dt="2023-05-25T07:22:37.187" v="1210" actId="1076"/>
          <ac:spMkLst>
            <pc:docMk/>
            <pc:sldMk cId="3653940033" sldId="1257"/>
            <ac:spMk id="8" creationId="{14EB6024-B33C-779D-2250-0DB3A9478F37}"/>
          </ac:spMkLst>
        </pc:spChg>
        <pc:spChg chg="add mod">
          <ac:chgData name="Julie Chen" userId="d5c00ada-3633-4980-bfd9-1a64d8e5af2e" providerId="ADAL" clId="{28F8A11D-57CD-E54F-AA27-DFC59B2816B2}" dt="2023-05-25T07:22:37.187" v="1210" actId="1076"/>
          <ac:spMkLst>
            <pc:docMk/>
            <pc:sldMk cId="3653940033" sldId="1257"/>
            <ac:spMk id="9" creationId="{F1EEC225-C96E-54BF-BAE4-93DE565D5821}"/>
          </ac:spMkLst>
        </pc:spChg>
        <pc:spChg chg="add mod">
          <ac:chgData name="Julie Chen" userId="d5c00ada-3633-4980-bfd9-1a64d8e5af2e" providerId="ADAL" clId="{28F8A11D-57CD-E54F-AA27-DFC59B2816B2}" dt="2023-05-25T07:22:37.187" v="1210" actId="1076"/>
          <ac:spMkLst>
            <pc:docMk/>
            <pc:sldMk cId="3653940033" sldId="1257"/>
            <ac:spMk id="10" creationId="{A5A6A8C6-6F6D-F20D-2D0D-56F76EC63B04}"/>
          </ac:spMkLst>
        </pc:spChg>
        <pc:spChg chg="add mod">
          <ac:chgData name="Julie Chen" userId="d5c00ada-3633-4980-bfd9-1a64d8e5af2e" providerId="ADAL" clId="{28F8A11D-57CD-E54F-AA27-DFC59B2816B2}" dt="2023-05-25T07:22:37.187" v="1210" actId="1076"/>
          <ac:spMkLst>
            <pc:docMk/>
            <pc:sldMk cId="3653940033" sldId="1257"/>
            <ac:spMk id="11" creationId="{956173CB-B22D-9AA7-8F59-07367B2ABE72}"/>
          </ac:spMkLst>
        </pc:spChg>
        <pc:spChg chg="add mod">
          <ac:chgData name="Julie Chen" userId="d5c00ada-3633-4980-bfd9-1a64d8e5af2e" providerId="ADAL" clId="{28F8A11D-57CD-E54F-AA27-DFC59B2816B2}" dt="2023-05-25T07:22:37.187" v="1210" actId="1076"/>
          <ac:spMkLst>
            <pc:docMk/>
            <pc:sldMk cId="3653940033" sldId="1257"/>
            <ac:spMk id="12" creationId="{A1C5D363-EEC2-AD58-0362-B5E49B51BA56}"/>
          </ac:spMkLst>
        </pc:spChg>
        <pc:spChg chg="add mod">
          <ac:chgData name="Julie Chen" userId="d5c00ada-3633-4980-bfd9-1a64d8e5af2e" providerId="ADAL" clId="{28F8A11D-57CD-E54F-AA27-DFC59B2816B2}" dt="2023-05-25T07:22:37.187" v="1210" actId="1076"/>
          <ac:spMkLst>
            <pc:docMk/>
            <pc:sldMk cId="3653940033" sldId="1257"/>
            <ac:spMk id="21" creationId="{66A1A14C-D64A-E3C5-9E59-2E96AACB079E}"/>
          </ac:spMkLst>
        </pc:spChg>
        <pc:spChg chg="add mod">
          <ac:chgData name="Julie Chen" userId="d5c00ada-3633-4980-bfd9-1a64d8e5af2e" providerId="ADAL" clId="{28F8A11D-57CD-E54F-AA27-DFC59B2816B2}" dt="2023-05-25T07:22:37.187" v="1210" actId="1076"/>
          <ac:spMkLst>
            <pc:docMk/>
            <pc:sldMk cId="3653940033" sldId="1257"/>
            <ac:spMk id="22" creationId="{A8161870-85D5-C6A9-7A2B-B216BB83D5F8}"/>
          </ac:spMkLst>
        </pc:spChg>
        <pc:spChg chg="add mod">
          <ac:chgData name="Julie Chen" userId="d5c00ada-3633-4980-bfd9-1a64d8e5af2e" providerId="ADAL" clId="{28F8A11D-57CD-E54F-AA27-DFC59B2816B2}" dt="2023-05-25T07:22:37.187" v="1210" actId="1076"/>
          <ac:spMkLst>
            <pc:docMk/>
            <pc:sldMk cId="3653940033" sldId="1257"/>
            <ac:spMk id="23" creationId="{0A3E0013-9F05-889B-8005-4ECD2D1CC811}"/>
          </ac:spMkLst>
        </pc:spChg>
        <pc:spChg chg="add mod">
          <ac:chgData name="Julie Chen" userId="d5c00ada-3633-4980-bfd9-1a64d8e5af2e" providerId="ADAL" clId="{28F8A11D-57CD-E54F-AA27-DFC59B2816B2}" dt="2023-05-25T07:22:37.187" v="1210" actId="1076"/>
          <ac:spMkLst>
            <pc:docMk/>
            <pc:sldMk cId="3653940033" sldId="1257"/>
            <ac:spMk id="25" creationId="{88374BCA-C24C-E3F4-6675-0A5D9FC2CC6C}"/>
          </ac:spMkLst>
        </pc:spChg>
        <pc:spChg chg="add mod">
          <ac:chgData name="Julie Chen" userId="d5c00ada-3633-4980-bfd9-1a64d8e5af2e" providerId="ADAL" clId="{28F8A11D-57CD-E54F-AA27-DFC59B2816B2}" dt="2023-05-25T07:22:37.187" v="1210" actId="1076"/>
          <ac:spMkLst>
            <pc:docMk/>
            <pc:sldMk cId="3653940033" sldId="1257"/>
            <ac:spMk id="30" creationId="{ACF16495-0C52-B9EF-0E07-FFB49B30C567}"/>
          </ac:spMkLst>
        </pc:spChg>
        <pc:spChg chg="add mod">
          <ac:chgData name="Julie Chen" userId="d5c00ada-3633-4980-bfd9-1a64d8e5af2e" providerId="ADAL" clId="{28F8A11D-57CD-E54F-AA27-DFC59B2816B2}" dt="2023-05-25T07:22:37.187" v="1210" actId="1076"/>
          <ac:spMkLst>
            <pc:docMk/>
            <pc:sldMk cId="3653940033" sldId="1257"/>
            <ac:spMk id="31" creationId="{E32D4B1E-6EC1-3B20-1FBE-C95D9E8540D6}"/>
          </ac:spMkLst>
        </pc:spChg>
        <pc:spChg chg="add mod">
          <ac:chgData name="Julie Chen" userId="d5c00ada-3633-4980-bfd9-1a64d8e5af2e" providerId="ADAL" clId="{28F8A11D-57CD-E54F-AA27-DFC59B2816B2}" dt="2023-05-25T07:22:37.187" v="1210" actId="1076"/>
          <ac:spMkLst>
            <pc:docMk/>
            <pc:sldMk cId="3653940033" sldId="1257"/>
            <ac:spMk id="32" creationId="{0E5EEE20-2223-554A-BFAE-C303EC671CB7}"/>
          </ac:spMkLst>
        </pc:spChg>
        <pc:spChg chg="add mod">
          <ac:chgData name="Julie Chen" userId="d5c00ada-3633-4980-bfd9-1a64d8e5af2e" providerId="ADAL" clId="{28F8A11D-57CD-E54F-AA27-DFC59B2816B2}" dt="2023-05-25T07:22:37.187" v="1210" actId="1076"/>
          <ac:spMkLst>
            <pc:docMk/>
            <pc:sldMk cId="3653940033" sldId="1257"/>
            <ac:spMk id="33" creationId="{8AF8BE92-D920-E029-9793-310D8EC16B2A}"/>
          </ac:spMkLst>
        </pc:spChg>
        <pc:spChg chg="add mod">
          <ac:chgData name="Julie Chen" userId="d5c00ada-3633-4980-bfd9-1a64d8e5af2e" providerId="ADAL" clId="{28F8A11D-57CD-E54F-AA27-DFC59B2816B2}" dt="2023-05-25T07:22:37.187" v="1210" actId="1076"/>
          <ac:spMkLst>
            <pc:docMk/>
            <pc:sldMk cId="3653940033" sldId="1257"/>
            <ac:spMk id="34" creationId="{3AC76EF3-C8CF-EA10-E547-9CF5CA886CB6}"/>
          </ac:spMkLst>
        </pc:spChg>
        <pc:spChg chg="add mod">
          <ac:chgData name="Julie Chen" userId="d5c00ada-3633-4980-bfd9-1a64d8e5af2e" providerId="ADAL" clId="{28F8A11D-57CD-E54F-AA27-DFC59B2816B2}" dt="2023-05-25T07:22:37.187" v="1210" actId="1076"/>
          <ac:spMkLst>
            <pc:docMk/>
            <pc:sldMk cId="3653940033" sldId="1257"/>
            <ac:spMk id="35" creationId="{4408A40C-6E2F-0379-CE4D-AC35B4C8CA58}"/>
          </ac:spMkLst>
        </pc:spChg>
        <pc:spChg chg="add mod">
          <ac:chgData name="Julie Chen" userId="d5c00ada-3633-4980-bfd9-1a64d8e5af2e" providerId="ADAL" clId="{28F8A11D-57CD-E54F-AA27-DFC59B2816B2}" dt="2023-05-25T07:22:37.187" v="1210" actId="1076"/>
          <ac:spMkLst>
            <pc:docMk/>
            <pc:sldMk cId="3653940033" sldId="1257"/>
            <ac:spMk id="39" creationId="{76FB96BD-7B32-46C4-EBBA-DD7EC3C9AB71}"/>
          </ac:spMkLst>
        </pc:spChg>
        <pc:spChg chg="add mod">
          <ac:chgData name="Julie Chen" userId="d5c00ada-3633-4980-bfd9-1a64d8e5af2e" providerId="ADAL" clId="{28F8A11D-57CD-E54F-AA27-DFC59B2816B2}" dt="2023-05-25T07:22:37.187" v="1210" actId="1076"/>
          <ac:spMkLst>
            <pc:docMk/>
            <pc:sldMk cId="3653940033" sldId="1257"/>
            <ac:spMk id="40" creationId="{71777F61-1500-79AF-74F9-4D9D9A0D8308}"/>
          </ac:spMkLst>
        </pc:spChg>
        <pc:spChg chg="mod">
          <ac:chgData name="Julie Chen" userId="d5c00ada-3633-4980-bfd9-1a64d8e5af2e" providerId="ADAL" clId="{28F8A11D-57CD-E54F-AA27-DFC59B2816B2}" dt="2023-05-26T10:09:07.999" v="2505" actId="1036"/>
          <ac:spMkLst>
            <pc:docMk/>
            <pc:sldMk cId="3653940033" sldId="1257"/>
            <ac:spMk id="42" creationId="{BD6296D1-5DA2-BB2C-A0A9-6F7066C91683}"/>
          </ac:spMkLst>
        </pc:spChg>
        <pc:spChg chg="del">
          <ac:chgData name="Julie Chen" userId="d5c00ada-3633-4980-bfd9-1a64d8e5af2e" providerId="ADAL" clId="{28F8A11D-57CD-E54F-AA27-DFC59B2816B2}" dt="2023-05-25T07:22:11.379" v="1200" actId="478"/>
          <ac:spMkLst>
            <pc:docMk/>
            <pc:sldMk cId="3653940033" sldId="1257"/>
            <ac:spMk id="43" creationId="{36C61BE8-8554-C9BB-F246-FA67B0DA4EDE}"/>
          </ac:spMkLst>
        </pc:spChg>
        <pc:spChg chg="del">
          <ac:chgData name="Julie Chen" userId="d5c00ada-3633-4980-bfd9-1a64d8e5af2e" providerId="ADAL" clId="{28F8A11D-57CD-E54F-AA27-DFC59B2816B2}" dt="2023-05-25T07:22:11.379" v="1200" actId="478"/>
          <ac:spMkLst>
            <pc:docMk/>
            <pc:sldMk cId="3653940033" sldId="1257"/>
            <ac:spMk id="44" creationId="{7CA188E1-4B69-6589-186C-CC43A34C62FF}"/>
          </ac:spMkLst>
        </pc:spChg>
        <pc:spChg chg="del">
          <ac:chgData name="Julie Chen" userId="d5c00ada-3633-4980-bfd9-1a64d8e5af2e" providerId="ADAL" clId="{28F8A11D-57CD-E54F-AA27-DFC59B2816B2}" dt="2023-05-25T07:22:13.177" v="1201" actId="478"/>
          <ac:spMkLst>
            <pc:docMk/>
            <pc:sldMk cId="3653940033" sldId="1257"/>
            <ac:spMk id="45" creationId="{732FAA42-714B-B372-C459-DCAC53C43159}"/>
          </ac:spMkLst>
        </pc:spChg>
        <pc:spChg chg="del">
          <ac:chgData name="Julie Chen" userId="d5c00ada-3633-4980-bfd9-1a64d8e5af2e" providerId="ADAL" clId="{28F8A11D-57CD-E54F-AA27-DFC59B2816B2}" dt="2023-05-25T07:22:11.379" v="1200" actId="478"/>
          <ac:spMkLst>
            <pc:docMk/>
            <pc:sldMk cId="3653940033" sldId="1257"/>
            <ac:spMk id="46" creationId="{C3583EC6-F434-08AB-C773-6CB2338B5FD5}"/>
          </ac:spMkLst>
        </pc:spChg>
        <pc:spChg chg="del">
          <ac:chgData name="Julie Chen" userId="d5c00ada-3633-4980-bfd9-1a64d8e5af2e" providerId="ADAL" clId="{28F8A11D-57CD-E54F-AA27-DFC59B2816B2}" dt="2023-05-25T07:22:11.379" v="1200" actId="478"/>
          <ac:spMkLst>
            <pc:docMk/>
            <pc:sldMk cId="3653940033" sldId="1257"/>
            <ac:spMk id="47" creationId="{08FFB279-5E54-BA9A-BC49-6E0CD4F11E51}"/>
          </ac:spMkLst>
        </pc:spChg>
        <pc:spChg chg="del">
          <ac:chgData name="Julie Chen" userId="d5c00ada-3633-4980-bfd9-1a64d8e5af2e" providerId="ADAL" clId="{28F8A11D-57CD-E54F-AA27-DFC59B2816B2}" dt="2023-05-25T07:22:11.379" v="1200" actId="478"/>
          <ac:spMkLst>
            <pc:docMk/>
            <pc:sldMk cId="3653940033" sldId="1257"/>
            <ac:spMk id="48" creationId="{1F7A682C-237F-7311-A4D3-023B02A4AF77}"/>
          </ac:spMkLst>
        </pc:spChg>
        <pc:spChg chg="del">
          <ac:chgData name="Julie Chen" userId="d5c00ada-3633-4980-bfd9-1a64d8e5af2e" providerId="ADAL" clId="{28F8A11D-57CD-E54F-AA27-DFC59B2816B2}" dt="2023-05-25T07:22:11.379" v="1200" actId="478"/>
          <ac:spMkLst>
            <pc:docMk/>
            <pc:sldMk cId="3653940033" sldId="1257"/>
            <ac:spMk id="49" creationId="{61F1B1C1-F4ED-CBC3-99B3-235F8D504517}"/>
          </ac:spMkLst>
        </pc:spChg>
        <pc:spChg chg="del">
          <ac:chgData name="Julie Chen" userId="d5c00ada-3633-4980-bfd9-1a64d8e5af2e" providerId="ADAL" clId="{28F8A11D-57CD-E54F-AA27-DFC59B2816B2}" dt="2023-05-25T07:22:11.379" v="1200" actId="478"/>
          <ac:spMkLst>
            <pc:docMk/>
            <pc:sldMk cId="3653940033" sldId="1257"/>
            <ac:spMk id="50" creationId="{9C1B1F93-4A1E-1265-6EAE-821B1DA3CD11}"/>
          </ac:spMkLst>
        </pc:spChg>
        <pc:spChg chg="del">
          <ac:chgData name="Julie Chen" userId="d5c00ada-3633-4980-bfd9-1a64d8e5af2e" providerId="ADAL" clId="{28F8A11D-57CD-E54F-AA27-DFC59B2816B2}" dt="2023-05-25T07:22:11.379" v="1200" actId="478"/>
          <ac:spMkLst>
            <pc:docMk/>
            <pc:sldMk cId="3653940033" sldId="1257"/>
            <ac:spMk id="59" creationId="{14AEF08A-173E-F356-80E5-3CCA6D1AD006}"/>
          </ac:spMkLst>
        </pc:spChg>
        <pc:spChg chg="del">
          <ac:chgData name="Julie Chen" userId="d5c00ada-3633-4980-bfd9-1a64d8e5af2e" providerId="ADAL" clId="{28F8A11D-57CD-E54F-AA27-DFC59B2816B2}" dt="2023-05-25T07:22:11.379" v="1200" actId="478"/>
          <ac:spMkLst>
            <pc:docMk/>
            <pc:sldMk cId="3653940033" sldId="1257"/>
            <ac:spMk id="60" creationId="{33894FBA-51F2-A789-8D93-9000F365D99A}"/>
          </ac:spMkLst>
        </pc:spChg>
        <pc:spChg chg="del">
          <ac:chgData name="Julie Chen" userId="d5c00ada-3633-4980-bfd9-1a64d8e5af2e" providerId="ADAL" clId="{28F8A11D-57CD-E54F-AA27-DFC59B2816B2}" dt="2023-05-25T07:22:15.714" v="1202" actId="478"/>
          <ac:spMkLst>
            <pc:docMk/>
            <pc:sldMk cId="3653940033" sldId="1257"/>
            <ac:spMk id="61" creationId="{97E762ED-BA18-5806-5CD1-3147E77698D6}"/>
          </ac:spMkLst>
        </pc:spChg>
        <pc:spChg chg="del">
          <ac:chgData name="Julie Chen" userId="d5c00ada-3633-4980-bfd9-1a64d8e5af2e" providerId="ADAL" clId="{28F8A11D-57CD-E54F-AA27-DFC59B2816B2}" dt="2023-05-25T07:22:11.379" v="1200" actId="478"/>
          <ac:spMkLst>
            <pc:docMk/>
            <pc:sldMk cId="3653940033" sldId="1257"/>
            <ac:spMk id="63" creationId="{7052AA73-5C13-B19D-CD95-88858E5EC089}"/>
          </ac:spMkLst>
        </pc:spChg>
        <pc:spChg chg="del">
          <ac:chgData name="Julie Chen" userId="d5c00ada-3633-4980-bfd9-1a64d8e5af2e" providerId="ADAL" clId="{28F8A11D-57CD-E54F-AA27-DFC59B2816B2}" dt="2023-05-25T07:22:11.379" v="1200" actId="478"/>
          <ac:spMkLst>
            <pc:docMk/>
            <pc:sldMk cId="3653940033" sldId="1257"/>
            <ac:spMk id="68" creationId="{3B65B55C-D30A-3A44-2E59-BBA0B662A6F8}"/>
          </ac:spMkLst>
        </pc:spChg>
        <pc:spChg chg="del">
          <ac:chgData name="Julie Chen" userId="d5c00ada-3633-4980-bfd9-1a64d8e5af2e" providerId="ADAL" clId="{28F8A11D-57CD-E54F-AA27-DFC59B2816B2}" dt="2023-05-25T07:22:11.379" v="1200" actId="478"/>
          <ac:spMkLst>
            <pc:docMk/>
            <pc:sldMk cId="3653940033" sldId="1257"/>
            <ac:spMk id="69" creationId="{ED458668-8FD6-9E12-89E1-E158CF3778EE}"/>
          </ac:spMkLst>
        </pc:spChg>
        <pc:spChg chg="del">
          <ac:chgData name="Julie Chen" userId="d5c00ada-3633-4980-bfd9-1a64d8e5af2e" providerId="ADAL" clId="{28F8A11D-57CD-E54F-AA27-DFC59B2816B2}" dt="2023-05-25T07:22:11.379" v="1200" actId="478"/>
          <ac:spMkLst>
            <pc:docMk/>
            <pc:sldMk cId="3653940033" sldId="1257"/>
            <ac:spMk id="70" creationId="{02A5EDE0-8AE0-1C35-0D8C-12E11F0DDC29}"/>
          </ac:spMkLst>
        </pc:spChg>
        <pc:spChg chg="del">
          <ac:chgData name="Julie Chen" userId="d5c00ada-3633-4980-bfd9-1a64d8e5af2e" providerId="ADAL" clId="{28F8A11D-57CD-E54F-AA27-DFC59B2816B2}" dt="2023-05-25T07:22:11.379" v="1200" actId="478"/>
          <ac:spMkLst>
            <pc:docMk/>
            <pc:sldMk cId="3653940033" sldId="1257"/>
            <ac:spMk id="71" creationId="{D53871C2-2B0A-BB46-1A31-3812FB822BB9}"/>
          </ac:spMkLst>
        </pc:spChg>
        <pc:spChg chg="del">
          <ac:chgData name="Julie Chen" userId="d5c00ada-3633-4980-bfd9-1a64d8e5af2e" providerId="ADAL" clId="{28F8A11D-57CD-E54F-AA27-DFC59B2816B2}" dt="2023-05-25T07:22:11.379" v="1200" actId="478"/>
          <ac:spMkLst>
            <pc:docMk/>
            <pc:sldMk cId="3653940033" sldId="1257"/>
            <ac:spMk id="72" creationId="{8E313E7B-4DAA-C164-8BAB-009734524A38}"/>
          </ac:spMkLst>
        </pc:spChg>
        <pc:spChg chg="del">
          <ac:chgData name="Julie Chen" userId="d5c00ada-3633-4980-bfd9-1a64d8e5af2e" providerId="ADAL" clId="{28F8A11D-57CD-E54F-AA27-DFC59B2816B2}" dt="2023-05-25T07:22:11.379" v="1200" actId="478"/>
          <ac:spMkLst>
            <pc:docMk/>
            <pc:sldMk cId="3653940033" sldId="1257"/>
            <ac:spMk id="73" creationId="{AAFC6E59-BBFD-8788-3F5F-AFC20DC9E2EA}"/>
          </ac:spMkLst>
        </pc:spChg>
        <pc:spChg chg="del">
          <ac:chgData name="Julie Chen" userId="d5c00ada-3633-4980-bfd9-1a64d8e5af2e" providerId="ADAL" clId="{28F8A11D-57CD-E54F-AA27-DFC59B2816B2}" dt="2023-05-25T07:22:11.379" v="1200" actId="478"/>
          <ac:spMkLst>
            <pc:docMk/>
            <pc:sldMk cId="3653940033" sldId="1257"/>
            <ac:spMk id="77" creationId="{5EF759E8-714E-10B6-0772-30AA1075E87E}"/>
          </ac:spMkLst>
        </pc:spChg>
        <pc:spChg chg="del">
          <ac:chgData name="Julie Chen" userId="d5c00ada-3633-4980-bfd9-1a64d8e5af2e" providerId="ADAL" clId="{28F8A11D-57CD-E54F-AA27-DFC59B2816B2}" dt="2023-05-25T07:22:11.379" v="1200" actId="478"/>
          <ac:spMkLst>
            <pc:docMk/>
            <pc:sldMk cId="3653940033" sldId="1257"/>
            <ac:spMk id="78" creationId="{0C032DE6-DB85-0B69-53C1-9F2DB227A5FA}"/>
          </ac:spMkLst>
        </pc:spChg>
        <pc:grpChg chg="add mod">
          <ac:chgData name="Julie Chen" userId="d5c00ada-3633-4980-bfd9-1a64d8e5af2e" providerId="ADAL" clId="{28F8A11D-57CD-E54F-AA27-DFC59B2816B2}" dt="2023-05-25T07:22:37.187" v="1210" actId="1076"/>
          <ac:grpSpMkLst>
            <pc:docMk/>
            <pc:sldMk cId="3653940033" sldId="1257"/>
            <ac:grpSpMk id="13" creationId="{1FB9ABCA-A5EE-BDB6-7C9F-A030C53D4E0E}"/>
          </ac:grpSpMkLst>
        </pc:grpChg>
        <pc:grpChg chg="add mod">
          <ac:chgData name="Julie Chen" userId="d5c00ada-3633-4980-bfd9-1a64d8e5af2e" providerId="ADAL" clId="{28F8A11D-57CD-E54F-AA27-DFC59B2816B2}" dt="2023-05-25T07:22:37.187" v="1210" actId="1076"/>
          <ac:grpSpMkLst>
            <pc:docMk/>
            <pc:sldMk cId="3653940033" sldId="1257"/>
            <ac:grpSpMk id="16" creationId="{AA372B18-0C18-15CB-F43C-8B31516A576E}"/>
          </ac:grpSpMkLst>
        </pc:grpChg>
        <pc:grpChg chg="del">
          <ac:chgData name="Julie Chen" userId="d5c00ada-3633-4980-bfd9-1a64d8e5af2e" providerId="ADAL" clId="{28F8A11D-57CD-E54F-AA27-DFC59B2816B2}" dt="2023-05-25T07:22:11.379" v="1200" actId="478"/>
          <ac:grpSpMkLst>
            <pc:docMk/>
            <pc:sldMk cId="3653940033" sldId="1257"/>
            <ac:grpSpMk id="51" creationId="{2F4CAAC6-CB55-8F63-8C80-D13A7271078F}"/>
          </ac:grpSpMkLst>
        </pc:grpChg>
        <pc:grpChg chg="del">
          <ac:chgData name="Julie Chen" userId="d5c00ada-3633-4980-bfd9-1a64d8e5af2e" providerId="ADAL" clId="{28F8A11D-57CD-E54F-AA27-DFC59B2816B2}" dt="2023-05-25T07:22:11.379" v="1200" actId="478"/>
          <ac:grpSpMkLst>
            <pc:docMk/>
            <pc:sldMk cId="3653940033" sldId="1257"/>
            <ac:grpSpMk id="54" creationId="{668191CC-E646-D2D4-2004-1926F936F564}"/>
          </ac:grpSpMkLst>
        </pc:grpChg>
        <pc:picChg chg="add mod">
          <ac:chgData name="Julie Chen" userId="d5c00ada-3633-4980-bfd9-1a64d8e5af2e" providerId="ADAL" clId="{28F8A11D-57CD-E54F-AA27-DFC59B2816B2}" dt="2023-05-25T07:22:37.187" v="1210" actId="1076"/>
          <ac:picMkLst>
            <pc:docMk/>
            <pc:sldMk cId="3653940033" sldId="1257"/>
            <ac:picMk id="19" creationId="{CA8EBD54-1AEC-F358-E6DA-6DEA019A2DAA}"/>
          </ac:picMkLst>
        </pc:picChg>
        <pc:picChg chg="add mod">
          <ac:chgData name="Julie Chen" userId="d5c00ada-3633-4980-bfd9-1a64d8e5af2e" providerId="ADAL" clId="{28F8A11D-57CD-E54F-AA27-DFC59B2816B2}" dt="2023-05-25T07:22:37.187" v="1210" actId="1076"/>
          <ac:picMkLst>
            <pc:docMk/>
            <pc:sldMk cId="3653940033" sldId="1257"/>
            <ac:picMk id="20" creationId="{01C5E6AF-7B11-19C5-0BFA-E9B4F3EE7526}"/>
          </ac:picMkLst>
        </pc:picChg>
        <pc:picChg chg="add mod">
          <ac:chgData name="Julie Chen" userId="d5c00ada-3633-4980-bfd9-1a64d8e5af2e" providerId="ADAL" clId="{28F8A11D-57CD-E54F-AA27-DFC59B2816B2}" dt="2023-05-25T07:22:37.187" v="1210" actId="1076"/>
          <ac:picMkLst>
            <pc:docMk/>
            <pc:sldMk cId="3653940033" sldId="1257"/>
            <ac:picMk id="24" creationId="{2B664A1D-25C6-A2B5-C2E5-5E4D25F56AD7}"/>
          </ac:picMkLst>
        </pc:picChg>
        <pc:picChg chg="add mod">
          <ac:chgData name="Julie Chen" userId="d5c00ada-3633-4980-bfd9-1a64d8e5af2e" providerId="ADAL" clId="{28F8A11D-57CD-E54F-AA27-DFC59B2816B2}" dt="2023-05-25T07:22:37.187" v="1210" actId="1076"/>
          <ac:picMkLst>
            <pc:docMk/>
            <pc:sldMk cId="3653940033" sldId="1257"/>
            <ac:picMk id="36" creationId="{897F0567-9EFB-E81C-802B-3E8B00BA46EC}"/>
          </ac:picMkLst>
        </pc:picChg>
        <pc:picChg chg="add mod">
          <ac:chgData name="Julie Chen" userId="d5c00ada-3633-4980-bfd9-1a64d8e5af2e" providerId="ADAL" clId="{28F8A11D-57CD-E54F-AA27-DFC59B2816B2}" dt="2023-05-25T07:22:37.187" v="1210" actId="1076"/>
          <ac:picMkLst>
            <pc:docMk/>
            <pc:sldMk cId="3653940033" sldId="1257"/>
            <ac:picMk id="37" creationId="{2F5353D2-3595-5637-D227-C9FE7A9D0F6A}"/>
          </ac:picMkLst>
        </pc:picChg>
        <pc:picChg chg="add mod">
          <ac:chgData name="Julie Chen" userId="d5c00ada-3633-4980-bfd9-1a64d8e5af2e" providerId="ADAL" clId="{28F8A11D-57CD-E54F-AA27-DFC59B2816B2}" dt="2023-05-25T07:22:37.187" v="1210" actId="1076"/>
          <ac:picMkLst>
            <pc:docMk/>
            <pc:sldMk cId="3653940033" sldId="1257"/>
            <ac:picMk id="38" creationId="{C257E268-51C7-98DD-F9F1-D8AFCA14AEC4}"/>
          </ac:picMkLst>
        </pc:picChg>
        <pc:picChg chg="add mod">
          <ac:chgData name="Julie Chen" userId="d5c00ada-3633-4980-bfd9-1a64d8e5af2e" providerId="ADAL" clId="{28F8A11D-57CD-E54F-AA27-DFC59B2816B2}" dt="2023-05-25T07:22:37.187" v="1210" actId="1076"/>
          <ac:picMkLst>
            <pc:docMk/>
            <pc:sldMk cId="3653940033" sldId="1257"/>
            <ac:picMk id="41" creationId="{AB2DB855-6AFC-9F4E-5D81-2969F259A06B}"/>
          </ac:picMkLst>
        </pc:picChg>
        <pc:picChg chg="del">
          <ac:chgData name="Julie Chen" userId="d5c00ada-3633-4980-bfd9-1a64d8e5af2e" providerId="ADAL" clId="{28F8A11D-57CD-E54F-AA27-DFC59B2816B2}" dt="2023-05-25T07:22:11.379" v="1200" actId="478"/>
          <ac:picMkLst>
            <pc:docMk/>
            <pc:sldMk cId="3653940033" sldId="1257"/>
            <ac:picMk id="57" creationId="{1EA31AC3-9536-94D6-3BD8-B0C63B0469F1}"/>
          </ac:picMkLst>
        </pc:picChg>
        <pc:picChg chg="del">
          <ac:chgData name="Julie Chen" userId="d5c00ada-3633-4980-bfd9-1a64d8e5af2e" providerId="ADAL" clId="{28F8A11D-57CD-E54F-AA27-DFC59B2816B2}" dt="2023-05-25T07:22:11.379" v="1200" actId="478"/>
          <ac:picMkLst>
            <pc:docMk/>
            <pc:sldMk cId="3653940033" sldId="1257"/>
            <ac:picMk id="58" creationId="{3ADB6A32-0DAB-1F30-83A0-C1156E63AD8D}"/>
          </ac:picMkLst>
        </pc:picChg>
        <pc:picChg chg="del">
          <ac:chgData name="Julie Chen" userId="d5c00ada-3633-4980-bfd9-1a64d8e5af2e" providerId="ADAL" clId="{28F8A11D-57CD-E54F-AA27-DFC59B2816B2}" dt="2023-05-25T07:22:11.379" v="1200" actId="478"/>
          <ac:picMkLst>
            <pc:docMk/>
            <pc:sldMk cId="3653940033" sldId="1257"/>
            <ac:picMk id="62" creationId="{BF2FC03E-7968-8F8B-589A-E9AB13833C8D}"/>
          </ac:picMkLst>
        </pc:picChg>
        <pc:picChg chg="del">
          <ac:chgData name="Julie Chen" userId="d5c00ada-3633-4980-bfd9-1a64d8e5af2e" providerId="ADAL" clId="{28F8A11D-57CD-E54F-AA27-DFC59B2816B2}" dt="2023-05-25T07:22:11.379" v="1200" actId="478"/>
          <ac:picMkLst>
            <pc:docMk/>
            <pc:sldMk cId="3653940033" sldId="1257"/>
            <ac:picMk id="74" creationId="{E8342A69-2AFB-D3A1-5A36-4C561A286A04}"/>
          </ac:picMkLst>
        </pc:picChg>
        <pc:picChg chg="del">
          <ac:chgData name="Julie Chen" userId="d5c00ada-3633-4980-bfd9-1a64d8e5af2e" providerId="ADAL" clId="{28F8A11D-57CD-E54F-AA27-DFC59B2816B2}" dt="2023-05-25T07:22:11.379" v="1200" actId="478"/>
          <ac:picMkLst>
            <pc:docMk/>
            <pc:sldMk cId="3653940033" sldId="1257"/>
            <ac:picMk id="75" creationId="{F0F2EB54-2C9D-0356-0ED6-63840529611C}"/>
          </ac:picMkLst>
        </pc:picChg>
        <pc:picChg chg="del">
          <ac:chgData name="Julie Chen" userId="d5c00ada-3633-4980-bfd9-1a64d8e5af2e" providerId="ADAL" clId="{28F8A11D-57CD-E54F-AA27-DFC59B2816B2}" dt="2023-05-25T07:22:11.379" v="1200" actId="478"/>
          <ac:picMkLst>
            <pc:docMk/>
            <pc:sldMk cId="3653940033" sldId="1257"/>
            <ac:picMk id="76" creationId="{4B3BABF8-F049-5C37-A791-62D5B81217E5}"/>
          </ac:picMkLst>
        </pc:picChg>
        <pc:picChg chg="del">
          <ac:chgData name="Julie Chen" userId="d5c00ada-3633-4980-bfd9-1a64d8e5af2e" providerId="ADAL" clId="{28F8A11D-57CD-E54F-AA27-DFC59B2816B2}" dt="2023-05-25T07:22:11.379" v="1200" actId="478"/>
          <ac:picMkLst>
            <pc:docMk/>
            <pc:sldMk cId="3653940033" sldId="1257"/>
            <ac:picMk id="79" creationId="{422A3E5E-F8A6-BB6F-CBA7-56370C4C0412}"/>
          </ac:picMkLst>
        </pc:picChg>
        <pc:cxnChg chg="mod">
          <ac:chgData name="Julie Chen" userId="d5c00ada-3633-4980-bfd9-1a64d8e5af2e" providerId="ADAL" clId="{28F8A11D-57CD-E54F-AA27-DFC59B2816B2}" dt="2023-05-25T07:22:37.187" v="1210" actId="1076"/>
          <ac:cxnSpMkLst>
            <pc:docMk/>
            <pc:sldMk cId="3653940033" sldId="1257"/>
            <ac:cxnSpMk id="14" creationId="{EE1DD2D2-562E-09A8-B9D4-9B6DDB0F0A26}"/>
          </ac:cxnSpMkLst>
        </pc:cxnChg>
        <pc:cxnChg chg="mod">
          <ac:chgData name="Julie Chen" userId="d5c00ada-3633-4980-bfd9-1a64d8e5af2e" providerId="ADAL" clId="{28F8A11D-57CD-E54F-AA27-DFC59B2816B2}" dt="2023-05-25T07:22:37.187" v="1210" actId="1076"/>
          <ac:cxnSpMkLst>
            <pc:docMk/>
            <pc:sldMk cId="3653940033" sldId="1257"/>
            <ac:cxnSpMk id="15" creationId="{D2228E9C-902A-1649-C0A0-06C2F952C61A}"/>
          </ac:cxnSpMkLst>
        </pc:cxnChg>
        <pc:cxnChg chg="mod">
          <ac:chgData name="Julie Chen" userId="d5c00ada-3633-4980-bfd9-1a64d8e5af2e" providerId="ADAL" clId="{28F8A11D-57CD-E54F-AA27-DFC59B2816B2}" dt="2023-05-25T07:22:37.187" v="1210" actId="1076"/>
          <ac:cxnSpMkLst>
            <pc:docMk/>
            <pc:sldMk cId="3653940033" sldId="1257"/>
            <ac:cxnSpMk id="17" creationId="{A21047E7-C1F6-A314-36B0-4A9F0B1E7B67}"/>
          </ac:cxnSpMkLst>
        </pc:cxnChg>
        <pc:cxnChg chg="mod">
          <ac:chgData name="Julie Chen" userId="d5c00ada-3633-4980-bfd9-1a64d8e5af2e" providerId="ADAL" clId="{28F8A11D-57CD-E54F-AA27-DFC59B2816B2}" dt="2023-05-25T07:22:37.187" v="1210" actId="1076"/>
          <ac:cxnSpMkLst>
            <pc:docMk/>
            <pc:sldMk cId="3653940033" sldId="1257"/>
            <ac:cxnSpMk id="18" creationId="{EBEA9991-7027-5B53-AD4D-77118AFFF177}"/>
          </ac:cxnSpMkLst>
        </pc:cxnChg>
        <pc:cxnChg chg="add mod">
          <ac:chgData name="Julie Chen" userId="d5c00ada-3633-4980-bfd9-1a64d8e5af2e" providerId="ADAL" clId="{28F8A11D-57CD-E54F-AA27-DFC59B2816B2}" dt="2023-05-25T07:22:37.187" v="1210" actId="1076"/>
          <ac:cxnSpMkLst>
            <pc:docMk/>
            <pc:sldMk cId="3653940033" sldId="1257"/>
            <ac:cxnSpMk id="26" creationId="{010576F7-1CCD-99AD-8BAE-CD2D81D16E5F}"/>
          </ac:cxnSpMkLst>
        </pc:cxnChg>
        <pc:cxnChg chg="add mod">
          <ac:chgData name="Julie Chen" userId="d5c00ada-3633-4980-bfd9-1a64d8e5af2e" providerId="ADAL" clId="{28F8A11D-57CD-E54F-AA27-DFC59B2816B2}" dt="2023-05-25T07:22:37.187" v="1210" actId="1076"/>
          <ac:cxnSpMkLst>
            <pc:docMk/>
            <pc:sldMk cId="3653940033" sldId="1257"/>
            <ac:cxnSpMk id="27" creationId="{13BF09CA-DC97-944B-51E2-EBA610A25BBA}"/>
          </ac:cxnSpMkLst>
        </pc:cxnChg>
        <pc:cxnChg chg="add mod">
          <ac:chgData name="Julie Chen" userId="d5c00ada-3633-4980-bfd9-1a64d8e5af2e" providerId="ADAL" clId="{28F8A11D-57CD-E54F-AA27-DFC59B2816B2}" dt="2023-05-25T07:22:37.187" v="1210" actId="1076"/>
          <ac:cxnSpMkLst>
            <pc:docMk/>
            <pc:sldMk cId="3653940033" sldId="1257"/>
            <ac:cxnSpMk id="28" creationId="{19D8E818-D3C6-FD6F-625E-B6B6EABBF369}"/>
          </ac:cxnSpMkLst>
        </pc:cxnChg>
        <pc:cxnChg chg="add mod">
          <ac:chgData name="Julie Chen" userId="d5c00ada-3633-4980-bfd9-1a64d8e5af2e" providerId="ADAL" clId="{28F8A11D-57CD-E54F-AA27-DFC59B2816B2}" dt="2023-05-25T07:22:37.187" v="1210" actId="1076"/>
          <ac:cxnSpMkLst>
            <pc:docMk/>
            <pc:sldMk cId="3653940033" sldId="1257"/>
            <ac:cxnSpMk id="29" creationId="{289AAA3B-062A-3CDF-9194-ADCFFC7211FF}"/>
          </ac:cxnSpMkLst>
        </pc:cxnChg>
        <pc:cxnChg chg="del">
          <ac:chgData name="Julie Chen" userId="d5c00ada-3633-4980-bfd9-1a64d8e5af2e" providerId="ADAL" clId="{28F8A11D-57CD-E54F-AA27-DFC59B2816B2}" dt="2023-05-25T07:22:11.379" v="1200" actId="478"/>
          <ac:cxnSpMkLst>
            <pc:docMk/>
            <pc:sldMk cId="3653940033" sldId="1257"/>
            <ac:cxnSpMk id="64" creationId="{A93E5138-823B-3F33-973A-66954E24A3F7}"/>
          </ac:cxnSpMkLst>
        </pc:cxnChg>
        <pc:cxnChg chg="del">
          <ac:chgData name="Julie Chen" userId="d5c00ada-3633-4980-bfd9-1a64d8e5af2e" providerId="ADAL" clId="{28F8A11D-57CD-E54F-AA27-DFC59B2816B2}" dt="2023-05-25T07:22:11.379" v="1200" actId="478"/>
          <ac:cxnSpMkLst>
            <pc:docMk/>
            <pc:sldMk cId="3653940033" sldId="1257"/>
            <ac:cxnSpMk id="65" creationId="{EE6ACDB6-37F4-2103-60B9-BB6F0F1B2604}"/>
          </ac:cxnSpMkLst>
        </pc:cxnChg>
        <pc:cxnChg chg="del">
          <ac:chgData name="Julie Chen" userId="d5c00ada-3633-4980-bfd9-1a64d8e5af2e" providerId="ADAL" clId="{28F8A11D-57CD-E54F-AA27-DFC59B2816B2}" dt="2023-05-25T07:22:11.379" v="1200" actId="478"/>
          <ac:cxnSpMkLst>
            <pc:docMk/>
            <pc:sldMk cId="3653940033" sldId="1257"/>
            <ac:cxnSpMk id="66" creationId="{B45BB20B-1A8A-05A1-9D37-D7AE902D3918}"/>
          </ac:cxnSpMkLst>
        </pc:cxnChg>
        <pc:cxnChg chg="del">
          <ac:chgData name="Julie Chen" userId="d5c00ada-3633-4980-bfd9-1a64d8e5af2e" providerId="ADAL" clId="{28F8A11D-57CD-E54F-AA27-DFC59B2816B2}" dt="2023-05-25T07:22:11.379" v="1200" actId="478"/>
          <ac:cxnSpMkLst>
            <pc:docMk/>
            <pc:sldMk cId="3653940033" sldId="1257"/>
            <ac:cxnSpMk id="67" creationId="{773B550D-D1DD-7C56-4447-84EA5D20359F}"/>
          </ac:cxnSpMkLst>
        </pc:cxnChg>
      </pc:sldChg>
      <pc:sldChg chg="addSp delSp modSp mod">
        <pc:chgData name="Julie Chen" userId="d5c00ada-3633-4980-bfd9-1a64d8e5af2e" providerId="ADAL" clId="{28F8A11D-57CD-E54F-AA27-DFC59B2816B2}" dt="2023-05-26T10:09:11.318" v="2507" actId="1036"/>
        <pc:sldMkLst>
          <pc:docMk/>
          <pc:sldMk cId="2825785889" sldId="1258"/>
        </pc:sldMkLst>
        <pc:spChg chg="del">
          <ac:chgData name="Julie Chen" userId="d5c00ada-3633-4980-bfd9-1a64d8e5af2e" providerId="ADAL" clId="{28F8A11D-57CD-E54F-AA27-DFC59B2816B2}" dt="2023-05-25T07:23:35.816" v="1214" actId="478"/>
          <ac:spMkLst>
            <pc:docMk/>
            <pc:sldMk cId="2825785889" sldId="1258"/>
            <ac:spMk id="3" creationId="{DAD1BE70-585D-9D0C-CE02-0F8F81A49356}"/>
          </ac:spMkLst>
        </pc:spChg>
        <pc:spChg chg="mod">
          <ac:chgData name="Julie Chen" userId="d5c00ada-3633-4980-bfd9-1a64d8e5af2e" providerId="ADAL" clId="{28F8A11D-57CD-E54F-AA27-DFC59B2816B2}" dt="2023-05-26T10:09:11.318" v="2507" actId="1036"/>
          <ac:spMkLst>
            <pc:docMk/>
            <pc:sldMk cId="2825785889" sldId="1258"/>
            <ac:spMk id="5" creationId="{C8E9644B-4C56-8B23-75FD-355B5CC77AB2}"/>
          </ac:spMkLst>
        </pc:spChg>
        <pc:spChg chg="del">
          <ac:chgData name="Julie Chen" userId="d5c00ada-3633-4980-bfd9-1a64d8e5af2e" providerId="ADAL" clId="{28F8A11D-57CD-E54F-AA27-DFC59B2816B2}" dt="2023-05-25T07:22:53.604" v="1211" actId="478"/>
          <ac:spMkLst>
            <pc:docMk/>
            <pc:sldMk cId="2825785889" sldId="1258"/>
            <ac:spMk id="6" creationId="{A5070752-5E93-F205-A8A8-8F5DFF00B758}"/>
          </ac:spMkLst>
        </pc:spChg>
        <pc:spChg chg="del">
          <ac:chgData name="Julie Chen" userId="d5c00ada-3633-4980-bfd9-1a64d8e5af2e" providerId="ADAL" clId="{28F8A11D-57CD-E54F-AA27-DFC59B2816B2}" dt="2023-05-25T07:22:53.604" v="1211" actId="478"/>
          <ac:spMkLst>
            <pc:docMk/>
            <pc:sldMk cId="2825785889" sldId="1258"/>
            <ac:spMk id="7" creationId="{86E46CE9-D7BC-4DE3-255A-4994197C8EAF}"/>
          </ac:spMkLst>
        </pc:spChg>
        <pc:spChg chg="del">
          <ac:chgData name="Julie Chen" userId="d5c00ada-3633-4980-bfd9-1a64d8e5af2e" providerId="ADAL" clId="{28F8A11D-57CD-E54F-AA27-DFC59B2816B2}" dt="2023-05-25T07:22:53.604" v="1211" actId="478"/>
          <ac:spMkLst>
            <pc:docMk/>
            <pc:sldMk cId="2825785889" sldId="1258"/>
            <ac:spMk id="8" creationId="{A826CFEB-DBCC-C541-2059-7736CC5FF72A}"/>
          </ac:spMkLst>
        </pc:spChg>
        <pc:spChg chg="del">
          <ac:chgData name="Julie Chen" userId="d5c00ada-3633-4980-bfd9-1a64d8e5af2e" providerId="ADAL" clId="{28F8A11D-57CD-E54F-AA27-DFC59B2816B2}" dt="2023-05-25T07:22:53.604" v="1211" actId="478"/>
          <ac:spMkLst>
            <pc:docMk/>
            <pc:sldMk cId="2825785889" sldId="1258"/>
            <ac:spMk id="9" creationId="{A40E1C39-0557-2963-3056-62FFB4FBADE3}"/>
          </ac:spMkLst>
        </pc:spChg>
        <pc:spChg chg="del">
          <ac:chgData name="Julie Chen" userId="d5c00ada-3633-4980-bfd9-1a64d8e5af2e" providerId="ADAL" clId="{28F8A11D-57CD-E54F-AA27-DFC59B2816B2}" dt="2023-05-25T07:22:53.604" v="1211" actId="478"/>
          <ac:spMkLst>
            <pc:docMk/>
            <pc:sldMk cId="2825785889" sldId="1258"/>
            <ac:spMk id="10" creationId="{82C05C28-9721-058E-E27F-3B8D90601F27}"/>
          </ac:spMkLst>
        </pc:spChg>
        <pc:spChg chg="mod topLvl">
          <ac:chgData name="Julie Chen" userId="d5c00ada-3633-4980-bfd9-1a64d8e5af2e" providerId="ADAL" clId="{28F8A11D-57CD-E54F-AA27-DFC59B2816B2}" dt="2023-05-25T07:24:50.800" v="1230" actId="1076"/>
          <ac:spMkLst>
            <pc:docMk/>
            <pc:sldMk cId="2825785889" sldId="1258"/>
            <ac:spMk id="12" creationId="{7D38E551-0C40-132C-CD5D-9EB9A60769CC}"/>
          </ac:spMkLst>
        </pc:spChg>
        <pc:spChg chg="mod topLvl">
          <ac:chgData name="Julie Chen" userId="d5c00ada-3633-4980-bfd9-1a64d8e5af2e" providerId="ADAL" clId="{28F8A11D-57CD-E54F-AA27-DFC59B2816B2}" dt="2023-05-25T07:24:50.800" v="1230" actId="1076"/>
          <ac:spMkLst>
            <pc:docMk/>
            <pc:sldMk cId="2825785889" sldId="1258"/>
            <ac:spMk id="13" creationId="{93D616A8-B6FB-6E8E-44DB-AE614CDC3E87}"/>
          </ac:spMkLst>
        </pc:spChg>
        <pc:spChg chg="mod topLvl">
          <ac:chgData name="Julie Chen" userId="d5c00ada-3633-4980-bfd9-1a64d8e5af2e" providerId="ADAL" clId="{28F8A11D-57CD-E54F-AA27-DFC59B2816B2}" dt="2023-05-25T07:24:50.800" v="1230" actId="1076"/>
          <ac:spMkLst>
            <pc:docMk/>
            <pc:sldMk cId="2825785889" sldId="1258"/>
            <ac:spMk id="14" creationId="{51850C32-CF07-535B-E461-4A655341E518}"/>
          </ac:spMkLst>
        </pc:spChg>
        <pc:spChg chg="mod topLvl">
          <ac:chgData name="Julie Chen" userId="d5c00ada-3633-4980-bfd9-1a64d8e5af2e" providerId="ADAL" clId="{28F8A11D-57CD-E54F-AA27-DFC59B2816B2}" dt="2023-05-25T07:24:50.800" v="1230" actId="1076"/>
          <ac:spMkLst>
            <pc:docMk/>
            <pc:sldMk cId="2825785889" sldId="1258"/>
            <ac:spMk id="17" creationId="{15A391E0-9FA4-163F-1146-C20CF777275B}"/>
          </ac:spMkLst>
        </pc:spChg>
        <pc:spChg chg="mod topLvl">
          <ac:chgData name="Julie Chen" userId="d5c00ada-3633-4980-bfd9-1a64d8e5af2e" providerId="ADAL" clId="{28F8A11D-57CD-E54F-AA27-DFC59B2816B2}" dt="2023-05-25T07:24:50.800" v="1230" actId="1076"/>
          <ac:spMkLst>
            <pc:docMk/>
            <pc:sldMk cId="2825785889" sldId="1258"/>
            <ac:spMk id="18" creationId="{B7723B93-8E30-D98A-5D6C-62E6C06C3A3A}"/>
          </ac:spMkLst>
        </pc:spChg>
        <pc:spChg chg="mod topLvl">
          <ac:chgData name="Julie Chen" userId="d5c00ada-3633-4980-bfd9-1a64d8e5af2e" providerId="ADAL" clId="{28F8A11D-57CD-E54F-AA27-DFC59B2816B2}" dt="2023-05-25T07:24:50.800" v="1230" actId="1076"/>
          <ac:spMkLst>
            <pc:docMk/>
            <pc:sldMk cId="2825785889" sldId="1258"/>
            <ac:spMk id="19" creationId="{2D3C8FFB-D53E-E37A-32B2-435660F38E7F}"/>
          </ac:spMkLst>
        </pc:spChg>
        <pc:spChg chg="mod topLvl">
          <ac:chgData name="Julie Chen" userId="d5c00ada-3633-4980-bfd9-1a64d8e5af2e" providerId="ADAL" clId="{28F8A11D-57CD-E54F-AA27-DFC59B2816B2}" dt="2023-05-25T07:24:50.800" v="1230" actId="1076"/>
          <ac:spMkLst>
            <pc:docMk/>
            <pc:sldMk cId="2825785889" sldId="1258"/>
            <ac:spMk id="20" creationId="{574D8B6A-9456-78D7-A3B7-D736D5BC35DA}"/>
          </ac:spMkLst>
        </pc:spChg>
        <pc:spChg chg="mod topLvl">
          <ac:chgData name="Julie Chen" userId="d5c00ada-3633-4980-bfd9-1a64d8e5af2e" providerId="ADAL" clId="{28F8A11D-57CD-E54F-AA27-DFC59B2816B2}" dt="2023-05-25T07:24:50.800" v="1230" actId="1076"/>
          <ac:spMkLst>
            <pc:docMk/>
            <pc:sldMk cId="2825785889" sldId="1258"/>
            <ac:spMk id="21" creationId="{2C77DC42-9D83-C473-EF19-67609ADF69BD}"/>
          </ac:spMkLst>
        </pc:spChg>
        <pc:spChg chg="mod topLvl">
          <ac:chgData name="Julie Chen" userId="d5c00ada-3633-4980-bfd9-1a64d8e5af2e" providerId="ADAL" clId="{28F8A11D-57CD-E54F-AA27-DFC59B2816B2}" dt="2023-05-25T07:24:50.800" v="1230" actId="1076"/>
          <ac:spMkLst>
            <pc:docMk/>
            <pc:sldMk cId="2825785889" sldId="1258"/>
            <ac:spMk id="22" creationId="{CF84CC81-4A45-3752-44B8-299E0C66544A}"/>
          </ac:spMkLst>
        </pc:spChg>
        <pc:spChg chg="mod topLvl">
          <ac:chgData name="Julie Chen" userId="d5c00ada-3633-4980-bfd9-1a64d8e5af2e" providerId="ADAL" clId="{28F8A11D-57CD-E54F-AA27-DFC59B2816B2}" dt="2023-05-25T07:24:50.800" v="1230" actId="1076"/>
          <ac:spMkLst>
            <pc:docMk/>
            <pc:sldMk cId="2825785889" sldId="1258"/>
            <ac:spMk id="23" creationId="{D8153397-6FC7-B67C-5F53-C06CA4C74407}"/>
          </ac:spMkLst>
        </pc:spChg>
        <pc:spChg chg="mod topLvl">
          <ac:chgData name="Julie Chen" userId="d5c00ada-3633-4980-bfd9-1a64d8e5af2e" providerId="ADAL" clId="{28F8A11D-57CD-E54F-AA27-DFC59B2816B2}" dt="2023-05-25T07:24:50.800" v="1230" actId="1076"/>
          <ac:spMkLst>
            <pc:docMk/>
            <pc:sldMk cId="2825785889" sldId="1258"/>
            <ac:spMk id="24" creationId="{7796DDE4-106C-717C-F09D-55824CFECCC9}"/>
          </ac:spMkLst>
        </pc:spChg>
        <pc:spChg chg="mod topLvl">
          <ac:chgData name="Julie Chen" userId="d5c00ada-3633-4980-bfd9-1a64d8e5af2e" providerId="ADAL" clId="{28F8A11D-57CD-E54F-AA27-DFC59B2816B2}" dt="2023-05-25T07:24:50.800" v="1230" actId="1076"/>
          <ac:spMkLst>
            <pc:docMk/>
            <pc:sldMk cId="2825785889" sldId="1258"/>
            <ac:spMk id="25" creationId="{B40F366A-5DF5-0000-2155-36AF7E28F3B8}"/>
          </ac:spMkLst>
        </pc:spChg>
        <pc:grpChg chg="add del mod">
          <ac:chgData name="Julie Chen" userId="d5c00ada-3633-4980-bfd9-1a64d8e5af2e" providerId="ADAL" clId="{28F8A11D-57CD-E54F-AA27-DFC59B2816B2}" dt="2023-05-25T07:24:17.453" v="1220" actId="165"/>
          <ac:grpSpMkLst>
            <pc:docMk/>
            <pc:sldMk cId="2825785889" sldId="1258"/>
            <ac:grpSpMk id="11" creationId="{C4C6DE11-58AE-A84C-705B-E576F8DF485E}"/>
          </ac:grpSpMkLst>
        </pc:grpChg>
        <pc:picChg chg="mod topLvl">
          <ac:chgData name="Julie Chen" userId="d5c00ada-3633-4980-bfd9-1a64d8e5af2e" providerId="ADAL" clId="{28F8A11D-57CD-E54F-AA27-DFC59B2816B2}" dt="2023-05-25T07:24:50.800" v="1230" actId="1076"/>
          <ac:picMkLst>
            <pc:docMk/>
            <pc:sldMk cId="2825785889" sldId="1258"/>
            <ac:picMk id="15" creationId="{EAA0DE58-C3A2-DD9C-BF51-FA03B008F249}"/>
          </ac:picMkLst>
        </pc:picChg>
        <pc:picChg chg="mod topLvl">
          <ac:chgData name="Julie Chen" userId="d5c00ada-3633-4980-bfd9-1a64d8e5af2e" providerId="ADAL" clId="{28F8A11D-57CD-E54F-AA27-DFC59B2816B2}" dt="2023-05-25T07:24:50.800" v="1230" actId="1076"/>
          <ac:picMkLst>
            <pc:docMk/>
            <pc:sldMk cId="2825785889" sldId="1258"/>
            <ac:picMk id="16" creationId="{CD8872A3-8A2A-9F3C-3373-1475DB6A459F}"/>
          </ac:picMkLst>
        </pc:picChg>
        <pc:picChg chg="del">
          <ac:chgData name="Julie Chen" userId="d5c00ada-3633-4980-bfd9-1a64d8e5af2e" providerId="ADAL" clId="{28F8A11D-57CD-E54F-AA27-DFC59B2816B2}" dt="2023-05-25T07:22:53.604" v="1211" actId="478"/>
          <ac:picMkLst>
            <pc:docMk/>
            <pc:sldMk cId="2825785889" sldId="1258"/>
            <ac:picMk id="4100" creationId="{FEECA89D-B178-1121-AD8B-4ADF2BA68EC6}"/>
          </ac:picMkLst>
        </pc:picChg>
        <pc:picChg chg="del">
          <ac:chgData name="Julie Chen" userId="d5c00ada-3633-4980-bfd9-1a64d8e5af2e" providerId="ADAL" clId="{28F8A11D-57CD-E54F-AA27-DFC59B2816B2}" dt="2023-05-25T07:22:53.604" v="1211" actId="478"/>
          <ac:picMkLst>
            <pc:docMk/>
            <pc:sldMk cId="2825785889" sldId="1258"/>
            <ac:picMk id="4102" creationId="{49B62011-717C-363F-79AA-A2E1F8E2704B}"/>
          </ac:picMkLst>
        </pc:picChg>
      </pc:sldChg>
      <pc:sldChg chg="addSp delSp modSp mod delAnim modAnim">
        <pc:chgData name="Julie Chen" userId="d5c00ada-3633-4980-bfd9-1a64d8e5af2e" providerId="ADAL" clId="{28F8A11D-57CD-E54F-AA27-DFC59B2816B2}" dt="2023-05-26T10:09:14.807" v="2509" actId="1036"/>
        <pc:sldMkLst>
          <pc:docMk/>
          <pc:sldMk cId="4188508191" sldId="1259"/>
        </pc:sldMkLst>
        <pc:spChg chg="add mod">
          <ac:chgData name="Julie Chen" userId="d5c00ada-3633-4980-bfd9-1a64d8e5af2e" providerId="ADAL" clId="{28F8A11D-57CD-E54F-AA27-DFC59B2816B2}" dt="2023-05-25T07:25:05.552" v="1232"/>
          <ac:spMkLst>
            <pc:docMk/>
            <pc:sldMk cId="4188508191" sldId="1259"/>
            <ac:spMk id="3" creationId="{7252D370-FF0D-2DE5-21F7-A86B9E9A51D1}"/>
          </ac:spMkLst>
        </pc:spChg>
        <pc:spChg chg="mod">
          <ac:chgData name="Julie Chen" userId="d5c00ada-3633-4980-bfd9-1a64d8e5af2e" providerId="ADAL" clId="{28F8A11D-57CD-E54F-AA27-DFC59B2816B2}" dt="2023-05-26T10:09:14.807" v="2509" actId="1036"/>
          <ac:spMkLst>
            <pc:docMk/>
            <pc:sldMk cId="4188508191" sldId="1259"/>
            <ac:spMk id="5" creationId="{BD4C9592-B338-8FE1-820F-7ECB0762395E}"/>
          </ac:spMkLst>
        </pc:spChg>
        <pc:spChg chg="del">
          <ac:chgData name="Julie Chen" userId="d5c00ada-3633-4980-bfd9-1a64d8e5af2e" providerId="ADAL" clId="{28F8A11D-57CD-E54F-AA27-DFC59B2816B2}" dt="2023-05-25T07:25:05.125" v="1231" actId="478"/>
          <ac:spMkLst>
            <pc:docMk/>
            <pc:sldMk cId="4188508191" sldId="1259"/>
            <ac:spMk id="6" creationId="{3DECD7A2-5888-4688-6AFA-D93187D26459}"/>
          </ac:spMkLst>
        </pc:spChg>
        <pc:spChg chg="del">
          <ac:chgData name="Julie Chen" userId="d5c00ada-3633-4980-bfd9-1a64d8e5af2e" providerId="ADAL" clId="{28F8A11D-57CD-E54F-AA27-DFC59B2816B2}" dt="2023-05-25T07:25:05.125" v="1231" actId="478"/>
          <ac:spMkLst>
            <pc:docMk/>
            <pc:sldMk cId="4188508191" sldId="1259"/>
            <ac:spMk id="7" creationId="{E3D5FB69-B2A4-CAA4-F3AC-69FAA1E771DF}"/>
          </ac:spMkLst>
        </pc:spChg>
        <pc:spChg chg="del">
          <ac:chgData name="Julie Chen" userId="d5c00ada-3633-4980-bfd9-1a64d8e5af2e" providerId="ADAL" clId="{28F8A11D-57CD-E54F-AA27-DFC59B2816B2}" dt="2023-05-25T07:25:05.125" v="1231" actId="478"/>
          <ac:spMkLst>
            <pc:docMk/>
            <pc:sldMk cId="4188508191" sldId="1259"/>
            <ac:spMk id="8" creationId="{75D17DA4-A7D0-939D-604E-F59E80AC4439}"/>
          </ac:spMkLst>
        </pc:spChg>
        <pc:spChg chg="del">
          <ac:chgData name="Julie Chen" userId="d5c00ada-3633-4980-bfd9-1a64d8e5af2e" providerId="ADAL" clId="{28F8A11D-57CD-E54F-AA27-DFC59B2816B2}" dt="2023-05-25T07:25:05.125" v="1231" actId="478"/>
          <ac:spMkLst>
            <pc:docMk/>
            <pc:sldMk cId="4188508191" sldId="1259"/>
            <ac:spMk id="9" creationId="{F8E43A17-53EC-3F76-68F2-875B3DF6E732}"/>
          </ac:spMkLst>
        </pc:spChg>
        <pc:spChg chg="del">
          <ac:chgData name="Julie Chen" userId="d5c00ada-3633-4980-bfd9-1a64d8e5af2e" providerId="ADAL" clId="{28F8A11D-57CD-E54F-AA27-DFC59B2816B2}" dt="2023-05-25T07:25:05.125" v="1231" actId="478"/>
          <ac:spMkLst>
            <pc:docMk/>
            <pc:sldMk cId="4188508191" sldId="1259"/>
            <ac:spMk id="10" creationId="{53BF1B2F-AFB3-D1AE-8F7E-04237148722F}"/>
          </ac:spMkLst>
        </pc:spChg>
        <pc:spChg chg="del">
          <ac:chgData name="Julie Chen" userId="d5c00ada-3633-4980-bfd9-1a64d8e5af2e" providerId="ADAL" clId="{28F8A11D-57CD-E54F-AA27-DFC59B2816B2}" dt="2023-05-25T07:25:05.125" v="1231" actId="478"/>
          <ac:spMkLst>
            <pc:docMk/>
            <pc:sldMk cId="4188508191" sldId="1259"/>
            <ac:spMk id="11" creationId="{40E7EB72-E14E-6706-64DD-EA5E76D00F72}"/>
          </ac:spMkLst>
        </pc:spChg>
        <pc:spChg chg="del">
          <ac:chgData name="Julie Chen" userId="d5c00ada-3633-4980-bfd9-1a64d8e5af2e" providerId="ADAL" clId="{28F8A11D-57CD-E54F-AA27-DFC59B2816B2}" dt="2023-05-25T07:25:05.125" v="1231" actId="478"/>
          <ac:spMkLst>
            <pc:docMk/>
            <pc:sldMk cId="4188508191" sldId="1259"/>
            <ac:spMk id="12" creationId="{83B2DFEE-E719-358B-323A-6317588B9E28}"/>
          </ac:spMkLst>
        </pc:spChg>
        <pc:spChg chg="del">
          <ac:chgData name="Julie Chen" userId="d5c00ada-3633-4980-bfd9-1a64d8e5af2e" providerId="ADAL" clId="{28F8A11D-57CD-E54F-AA27-DFC59B2816B2}" dt="2023-05-25T07:25:05.125" v="1231" actId="478"/>
          <ac:spMkLst>
            <pc:docMk/>
            <pc:sldMk cId="4188508191" sldId="1259"/>
            <ac:spMk id="13" creationId="{D82DA1A9-8FD2-51FA-CBB5-8508FAC194A4}"/>
          </ac:spMkLst>
        </pc:spChg>
        <pc:spChg chg="del">
          <ac:chgData name="Julie Chen" userId="d5c00ada-3633-4980-bfd9-1a64d8e5af2e" providerId="ADAL" clId="{28F8A11D-57CD-E54F-AA27-DFC59B2816B2}" dt="2023-05-25T07:25:05.125" v="1231" actId="478"/>
          <ac:spMkLst>
            <pc:docMk/>
            <pc:sldMk cId="4188508191" sldId="1259"/>
            <ac:spMk id="14" creationId="{8BE55D71-FC6A-9449-4188-9F18911B9577}"/>
          </ac:spMkLst>
        </pc:spChg>
        <pc:spChg chg="del">
          <ac:chgData name="Julie Chen" userId="d5c00ada-3633-4980-bfd9-1a64d8e5af2e" providerId="ADAL" clId="{28F8A11D-57CD-E54F-AA27-DFC59B2816B2}" dt="2023-05-25T07:25:05.125" v="1231" actId="478"/>
          <ac:spMkLst>
            <pc:docMk/>
            <pc:sldMk cId="4188508191" sldId="1259"/>
            <ac:spMk id="15" creationId="{2C9D28F5-E4DD-3036-DFDA-7BBB7663818F}"/>
          </ac:spMkLst>
        </pc:spChg>
        <pc:spChg chg="del">
          <ac:chgData name="Julie Chen" userId="d5c00ada-3633-4980-bfd9-1a64d8e5af2e" providerId="ADAL" clId="{28F8A11D-57CD-E54F-AA27-DFC59B2816B2}" dt="2023-05-25T07:25:05.125" v="1231" actId="478"/>
          <ac:spMkLst>
            <pc:docMk/>
            <pc:sldMk cId="4188508191" sldId="1259"/>
            <ac:spMk id="16" creationId="{4619CF1A-F125-AD4E-1657-30198329A772}"/>
          </ac:spMkLst>
        </pc:spChg>
        <pc:spChg chg="del">
          <ac:chgData name="Julie Chen" userId="d5c00ada-3633-4980-bfd9-1a64d8e5af2e" providerId="ADAL" clId="{28F8A11D-57CD-E54F-AA27-DFC59B2816B2}" dt="2023-05-25T07:25:05.125" v="1231" actId="478"/>
          <ac:spMkLst>
            <pc:docMk/>
            <pc:sldMk cId="4188508191" sldId="1259"/>
            <ac:spMk id="17" creationId="{F73CCB54-C3C1-F51E-F33B-5BBE51AC5270}"/>
          </ac:spMkLst>
        </pc:spChg>
        <pc:spChg chg="del">
          <ac:chgData name="Julie Chen" userId="d5c00ada-3633-4980-bfd9-1a64d8e5af2e" providerId="ADAL" clId="{28F8A11D-57CD-E54F-AA27-DFC59B2816B2}" dt="2023-05-25T07:25:05.125" v="1231" actId="478"/>
          <ac:spMkLst>
            <pc:docMk/>
            <pc:sldMk cId="4188508191" sldId="1259"/>
            <ac:spMk id="18" creationId="{6C6B00B4-24BA-2983-F978-E5BE6F079761}"/>
          </ac:spMkLst>
        </pc:spChg>
        <pc:spChg chg="del">
          <ac:chgData name="Julie Chen" userId="d5c00ada-3633-4980-bfd9-1a64d8e5af2e" providerId="ADAL" clId="{28F8A11D-57CD-E54F-AA27-DFC59B2816B2}" dt="2023-05-25T07:25:05.125" v="1231" actId="478"/>
          <ac:spMkLst>
            <pc:docMk/>
            <pc:sldMk cId="4188508191" sldId="1259"/>
            <ac:spMk id="19" creationId="{72A83D96-4EA5-327B-0099-E48352C0D200}"/>
          </ac:spMkLst>
        </pc:spChg>
        <pc:spChg chg="del">
          <ac:chgData name="Julie Chen" userId="d5c00ada-3633-4980-bfd9-1a64d8e5af2e" providerId="ADAL" clId="{28F8A11D-57CD-E54F-AA27-DFC59B2816B2}" dt="2023-05-25T07:25:05.125" v="1231" actId="478"/>
          <ac:spMkLst>
            <pc:docMk/>
            <pc:sldMk cId="4188508191" sldId="1259"/>
            <ac:spMk id="20" creationId="{62492C44-7E59-8E4B-602F-C96CA1D0DA4A}"/>
          </ac:spMkLst>
        </pc:spChg>
        <pc:spChg chg="del">
          <ac:chgData name="Julie Chen" userId="d5c00ada-3633-4980-bfd9-1a64d8e5af2e" providerId="ADAL" clId="{28F8A11D-57CD-E54F-AA27-DFC59B2816B2}" dt="2023-05-25T07:25:05.125" v="1231" actId="478"/>
          <ac:spMkLst>
            <pc:docMk/>
            <pc:sldMk cId="4188508191" sldId="1259"/>
            <ac:spMk id="21" creationId="{9DDC4E63-4E8E-92E3-E96C-4C91145394C8}"/>
          </ac:spMkLst>
        </pc:spChg>
        <pc:spChg chg="del">
          <ac:chgData name="Julie Chen" userId="d5c00ada-3633-4980-bfd9-1a64d8e5af2e" providerId="ADAL" clId="{28F8A11D-57CD-E54F-AA27-DFC59B2816B2}" dt="2023-05-25T07:25:05.125" v="1231" actId="478"/>
          <ac:spMkLst>
            <pc:docMk/>
            <pc:sldMk cId="4188508191" sldId="1259"/>
            <ac:spMk id="22" creationId="{2F2208B8-94A5-BE0E-B98E-17A0A97F82FD}"/>
          </ac:spMkLst>
        </pc:spChg>
        <pc:spChg chg="del">
          <ac:chgData name="Julie Chen" userId="d5c00ada-3633-4980-bfd9-1a64d8e5af2e" providerId="ADAL" clId="{28F8A11D-57CD-E54F-AA27-DFC59B2816B2}" dt="2023-05-25T07:25:05.125" v="1231" actId="478"/>
          <ac:spMkLst>
            <pc:docMk/>
            <pc:sldMk cId="4188508191" sldId="1259"/>
            <ac:spMk id="23" creationId="{0BE3B033-74E2-7597-A02E-21CF9635AE05}"/>
          </ac:spMkLst>
        </pc:spChg>
        <pc:spChg chg="del">
          <ac:chgData name="Julie Chen" userId="d5c00ada-3633-4980-bfd9-1a64d8e5af2e" providerId="ADAL" clId="{28F8A11D-57CD-E54F-AA27-DFC59B2816B2}" dt="2023-05-25T07:25:05.125" v="1231" actId="478"/>
          <ac:spMkLst>
            <pc:docMk/>
            <pc:sldMk cId="4188508191" sldId="1259"/>
            <ac:spMk id="24" creationId="{8A8F74A6-AE55-0FB1-57B3-AB74C3854FD1}"/>
          </ac:spMkLst>
        </pc:spChg>
        <pc:spChg chg="del">
          <ac:chgData name="Julie Chen" userId="d5c00ada-3633-4980-bfd9-1a64d8e5af2e" providerId="ADAL" clId="{28F8A11D-57CD-E54F-AA27-DFC59B2816B2}" dt="2023-05-25T07:25:05.125" v="1231" actId="478"/>
          <ac:spMkLst>
            <pc:docMk/>
            <pc:sldMk cId="4188508191" sldId="1259"/>
            <ac:spMk id="25" creationId="{E3BB8FBE-C8AD-07F5-BDA6-A724939B129A}"/>
          </ac:spMkLst>
        </pc:spChg>
        <pc:spChg chg="del">
          <ac:chgData name="Julie Chen" userId="d5c00ada-3633-4980-bfd9-1a64d8e5af2e" providerId="ADAL" clId="{28F8A11D-57CD-E54F-AA27-DFC59B2816B2}" dt="2023-05-25T07:25:05.125" v="1231" actId="478"/>
          <ac:spMkLst>
            <pc:docMk/>
            <pc:sldMk cId="4188508191" sldId="1259"/>
            <ac:spMk id="26" creationId="{DFD62958-8700-9CB7-4FC1-A569453DF8B5}"/>
          </ac:spMkLst>
        </pc:spChg>
        <pc:spChg chg="del">
          <ac:chgData name="Julie Chen" userId="d5c00ada-3633-4980-bfd9-1a64d8e5af2e" providerId="ADAL" clId="{28F8A11D-57CD-E54F-AA27-DFC59B2816B2}" dt="2023-05-25T07:25:05.125" v="1231" actId="478"/>
          <ac:spMkLst>
            <pc:docMk/>
            <pc:sldMk cId="4188508191" sldId="1259"/>
            <ac:spMk id="27" creationId="{F57D549D-160C-D8EE-D632-C95DC2154512}"/>
          </ac:spMkLst>
        </pc:spChg>
        <pc:spChg chg="del">
          <ac:chgData name="Julie Chen" userId="d5c00ada-3633-4980-bfd9-1a64d8e5af2e" providerId="ADAL" clId="{28F8A11D-57CD-E54F-AA27-DFC59B2816B2}" dt="2023-05-25T07:25:05.125" v="1231" actId="478"/>
          <ac:spMkLst>
            <pc:docMk/>
            <pc:sldMk cId="4188508191" sldId="1259"/>
            <ac:spMk id="28" creationId="{03259580-CCC2-CBB1-AFE5-3558CD7C5592}"/>
          </ac:spMkLst>
        </pc:spChg>
        <pc:spChg chg="del">
          <ac:chgData name="Julie Chen" userId="d5c00ada-3633-4980-bfd9-1a64d8e5af2e" providerId="ADAL" clId="{28F8A11D-57CD-E54F-AA27-DFC59B2816B2}" dt="2023-05-25T07:25:05.125" v="1231" actId="478"/>
          <ac:spMkLst>
            <pc:docMk/>
            <pc:sldMk cId="4188508191" sldId="1259"/>
            <ac:spMk id="29" creationId="{08A93752-A13C-1935-BEEB-2A55EF005435}"/>
          </ac:spMkLst>
        </pc:spChg>
        <pc:spChg chg="del">
          <ac:chgData name="Julie Chen" userId="d5c00ada-3633-4980-bfd9-1a64d8e5af2e" providerId="ADAL" clId="{28F8A11D-57CD-E54F-AA27-DFC59B2816B2}" dt="2023-05-25T07:25:05.125" v="1231" actId="478"/>
          <ac:spMkLst>
            <pc:docMk/>
            <pc:sldMk cId="4188508191" sldId="1259"/>
            <ac:spMk id="30" creationId="{D729DF52-8771-56D2-9A5F-1E52DDF7736D}"/>
          </ac:spMkLst>
        </pc:spChg>
        <pc:spChg chg="del">
          <ac:chgData name="Julie Chen" userId="d5c00ada-3633-4980-bfd9-1a64d8e5af2e" providerId="ADAL" clId="{28F8A11D-57CD-E54F-AA27-DFC59B2816B2}" dt="2023-05-25T07:25:05.125" v="1231" actId="478"/>
          <ac:spMkLst>
            <pc:docMk/>
            <pc:sldMk cId="4188508191" sldId="1259"/>
            <ac:spMk id="31" creationId="{3AABC998-E561-3293-CB03-1ED270D38F7C}"/>
          </ac:spMkLst>
        </pc:spChg>
        <pc:spChg chg="del">
          <ac:chgData name="Julie Chen" userId="d5c00ada-3633-4980-bfd9-1a64d8e5af2e" providerId="ADAL" clId="{28F8A11D-57CD-E54F-AA27-DFC59B2816B2}" dt="2023-05-25T07:25:05.125" v="1231" actId="478"/>
          <ac:spMkLst>
            <pc:docMk/>
            <pc:sldMk cId="4188508191" sldId="1259"/>
            <ac:spMk id="32" creationId="{BE70C385-5CFA-2192-BE05-83CD12E3349F}"/>
          </ac:spMkLst>
        </pc:spChg>
        <pc:spChg chg="del">
          <ac:chgData name="Julie Chen" userId="d5c00ada-3633-4980-bfd9-1a64d8e5af2e" providerId="ADAL" clId="{28F8A11D-57CD-E54F-AA27-DFC59B2816B2}" dt="2023-05-25T07:25:05.125" v="1231" actId="478"/>
          <ac:spMkLst>
            <pc:docMk/>
            <pc:sldMk cId="4188508191" sldId="1259"/>
            <ac:spMk id="33" creationId="{1ED9DEDF-A900-7491-E8D7-AD8FDC48AAE4}"/>
          </ac:spMkLst>
        </pc:spChg>
        <pc:spChg chg="del">
          <ac:chgData name="Julie Chen" userId="d5c00ada-3633-4980-bfd9-1a64d8e5af2e" providerId="ADAL" clId="{28F8A11D-57CD-E54F-AA27-DFC59B2816B2}" dt="2023-05-25T07:25:05.125" v="1231" actId="478"/>
          <ac:spMkLst>
            <pc:docMk/>
            <pc:sldMk cId="4188508191" sldId="1259"/>
            <ac:spMk id="34" creationId="{3DAC6B62-8F24-5DCF-FD10-AC750E654486}"/>
          </ac:spMkLst>
        </pc:spChg>
        <pc:spChg chg="del">
          <ac:chgData name="Julie Chen" userId="d5c00ada-3633-4980-bfd9-1a64d8e5af2e" providerId="ADAL" clId="{28F8A11D-57CD-E54F-AA27-DFC59B2816B2}" dt="2023-05-25T07:25:05.125" v="1231" actId="478"/>
          <ac:spMkLst>
            <pc:docMk/>
            <pc:sldMk cId="4188508191" sldId="1259"/>
            <ac:spMk id="35" creationId="{3B8C69AC-32C2-D368-E188-90DA292F53AC}"/>
          </ac:spMkLst>
        </pc:spChg>
        <pc:spChg chg="del">
          <ac:chgData name="Julie Chen" userId="d5c00ada-3633-4980-bfd9-1a64d8e5af2e" providerId="ADAL" clId="{28F8A11D-57CD-E54F-AA27-DFC59B2816B2}" dt="2023-05-25T07:25:05.125" v="1231" actId="478"/>
          <ac:spMkLst>
            <pc:docMk/>
            <pc:sldMk cId="4188508191" sldId="1259"/>
            <ac:spMk id="36" creationId="{AE6E43CC-787D-2A20-5CA7-38432CC277A7}"/>
          </ac:spMkLst>
        </pc:spChg>
        <pc:spChg chg="del">
          <ac:chgData name="Julie Chen" userId="d5c00ada-3633-4980-bfd9-1a64d8e5af2e" providerId="ADAL" clId="{28F8A11D-57CD-E54F-AA27-DFC59B2816B2}" dt="2023-05-25T07:25:05.125" v="1231" actId="478"/>
          <ac:spMkLst>
            <pc:docMk/>
            <pc:sldMk cId="4188508191" sldId="1259"/>
            <ac:spMk id="37" creationId="{7A5C0781-86C2-8FEB-44CD-0509603E1F78}"/>
          </ac:spMkLst>
        </pc:spChg>
        <pc:spChg chg="del">
          <ac:chgData name="Julie Chen" userId="d5c00ada-3633-4980-bfd9-1a64d8e5af2e" providerId="ADAL" clId="{28F8A11D-57CD-E54F-AA27-DFC59B2816B2}" dt="2023-05-25T07:25:05.125" v="1231" actId="478"/>
          <ac:spMkLst>
            <pc:docMk/>
            <pc:sldMk cId="4188508191" sldId="1259"/>
            <ac:spMk id="38" creationId="{F09DA7A9-79B6-5325-A979-951F1E7B6E5C}"/>
          </ac:spMkLst>
        </pc:spChg>
        <pc:spChg chg="del">
          <ac:chgData name="Julie Chen" userId="d5c00ada-3633-4980-bfd9-1a64d8e5af2e" providerId="ADAL" clId="{28F8A11D-57CD-E54F-AA27-DFC59B2816B2}" dt="2023-05-25T07:25:05.125" v="1231" actId="478"/>
          <ac:spMkLst>
            <pc:docMk/>
            <pc:sldMk cId="4188508191" sldId="1259"/>
            <ac:spMk id="39" creationId="{C79FB06D-53F4-8D71-BCDC-D078D407CEDF}"/>
          </ac:spMkLst>
        </pc:spChg>
        <pc:spChg chg="add mod">
          <ac:chgData name="Julie Chen" userId="d5c00ada-3633-4980-bfd9-1a64d8e5af2e" providerId="ADAL" clId="{28F8A11D-57CD-E54F-AA27-DFC59B2816B2}" dt="2023-05-25T07:25:05.552" v="1232"/>
          <ac:spMkLst>
            <pc:docMk/>
            <pc:sldMk cId="4188508191" sldId="1259"/>
            <ac:spMk id="40" creationId="{D216FD1E-32F7-2728-D1DA-94124986B8E7}"/>
          </ac:spMkLst>
        </pc:spChg>
        <pc:spChg chg="add mod">
          <ac:chgData name="Julie Chen" userId="d5c00ada-3633-4980-bfd9-1a64d8e5af2e" providerId="ADAL" clId="{28F8A11D-57CD-E54F-AA27-DFC59B2816B2}" dt="2023-05-25T07:25:05.552" v="1232"/>
          <ac:spMkLst>
            <pc:docMk/>
            <pc:sldMk cId="4188508191" sldId="1259"/>
            <ac:spMk id="41" creationId="{566185AD-92CB-7FFD-01E6-D6E37D83491F}"/>
          </ac:spMkLst>
        </pc:spChg>
        <pc:spChg chg="add mod">
          <ac:chgData name="Julie Chen" userId="d5c00ada-3633-4980-bfd9-1a64d8e5af2e" providerId="ADAL" clId="{28F8A11D-57CD-E54F-AA27-DFC59B2816B2}" dt="2023-05-25T07:25:12.547" v="1233" actId="692"/>
          <ac:spMkLst>
            <pc:docMk/>
            <pc:sldMk cId="4188508191" sldId="1259"/>
            <ac:spMk id="42" creationId="{60387856-259E-3122-A3CE-32753818AC41}"/>
          </ac:spMkLst>
        </pc:spChg>
        <pc:spChg chg="add mod">
          <ac:chgData name="Julie Chen" userId="d5c00ada-3633-4980-bfd9-1a64d8e5af2e" providerId="ADAL" clId="{28F8A11D-57CD-E54F-AA27-DFC59B2816B2}" dt="2023-05-25T07:25:05.552" v="1232"/>
          <ac:spMkLst>
            <pc:docMk/>
            <pc:sldMk cId="4188508191" sldId="1259"/>
            <ac:spMk id="43" creationId="{9198AFFE-DDB4-DCFA-7D1D-7502842DF70C}"/>
          </ac:spMkLst>
        </pc:spChg>
        <pc:spChg chg="add mod">
          <ac:chgData name="Julie Chen" userId="d5c00ada-3633-4980-bfd9-1a64d8e5af2e" providerId="ADAL" clId="{28F8A11D-57CD-E54F-AA27-DFC59B2816B2}" dt="2023-05-25T07:25:05.552" v="1232"/>
          <ac:spMkLst>
            <pc:docMk/>
            <pc:sldMk cId="4188508191" sldId="1259"/>
            <ac:spMk id="44" creationId="{2F26F628-94C8-EDA6-046C-F56F5291A938}"/>
          </ac:spMkLst>
        </pc:spChg>
        <pc:spChg chg="add mod">
          <ac:chgData name="Julie Chen" userId="d5c00ada-3633-4980-bfd9-1a64d8e5af2e" providerId="ADAL" clId="{28F8A11D-57CD-E54F-AA27-DFC59B2816B2}" dt="2023-05-25T07:25:05.552" v="1232"/>
          <ac:spMkLst>
            <pc:docMk/>
            <pc:sldMk cId="4188508191" sldId="1259"/>
            <ac:spMk id="45" creationId="{5ADC5C6C-2352-35AE-E932-043C9694AF36}"/>
          </ac:spMkLst>
        </pc:spChg>
        <pc:spChg chg="add mod">
          <ac:chgData name="Julie Chen" userId="d5c00ada-3633-4980-bfd9-1a64d8e5af2e" providerId="ADAL" clId="{28F8A11D-57CD-E54F-AA27-DFC59B2816B2}" dt="2023-05-25T07:25:05.552" v="1232"/>
          <ac:spMkLst>
            <pc:docMk/>
            <pc:sldMk cId="4188508191" sldId="1259"/>
            <ac:spMk id="46" creationId="{EB3D406E-B9FE-BCBF-9125-106FF90E2250}"/>
          </ac:spMkLst>
        </pc:spChg>
        <pc:spChg chg="add mod">
          <ac:chgData name="Julie Chen" userId="d5c00ada-3633-4980-bfd9-1a64d8e5af2e" providerId="ADAL" clId="{28F8A11D-57CD-E54F-AA27-DFC59B2816B2}" dt="2023-05-25T07:25:05.552" v="1232"/>
          <ac:spMkLst>
            <pc:docMk/>
            <pc:sldMk cId="4188508191" sldId="1259"/>
            <ac:spMk id="47" creationId="{B0F91BC1-BA3E-B2D1-2299-660CF990C945}"/>
          </ac:spMkLst>
        </pc:spChg>
        <pc:spChg chg="add mod">
          <ac:chgData name="Julie Chen" userId="d5c00ada-3633-4980-bfd9-1a64d8e5af2e" providerId="ADAL" clId="{28F8A11D-57CD-E54F-AA27-DFC59B2816B2}" dt="2023-05-25T07:25:05.552" v="1232"/>
          <ac:spMkLst>
            <pc:docMk/>
            <pc:sldMk cId="4188508191" sldId="1259"/>
            <ac:spMk id="48" creationId="{37391E5F-9A4A-99FD-62EB-1B66256AE8F5}"/>
          </ac:spMkLst>
        </pc:spChg>
        <pc:spChg chg="add mod">
          <ac:chgData name="Julie Chen" userId="d5c00ada-3633-4980-bfd9-1a64d8e5af2e" providerId="ADAL" clId="{28F8A11D-57CD-E54F-AA27-DFC59B2816B2}" dt="2023-05-25T07:25:05.552" v="1232"/>
          <ac:spMkLst>
            <pc:docMk/>
            <pc:sldMk cId="4188508191" sldId="1259"/>
            <ac:spMk id="49" creationId="{5EE498BB-7A26-1E62-B185-3455EBC234E4}"/>
          </ac:spMkLst>
        </pc:spChg>
        <pc:spChg chg="add mod">
          <ac:chgData name="Julie Chen" userId="d5c00ada-3633-4980-bfd9-1a64d8e5af2e" providerId="ADAL" clId="{28F8A11D-57CD-E54F-AA27-DFC59B2816B2}" dt="2023-05-25T07:25:05.552" v="1232"/>
          <ac:spMkLst>
            <pc:docMk/>
            <pc:sldMk cId="4188508191" sldId="1259"/>
            <ac:spMk id="50" creationId="{34BE9E72-57DF-4858-8725-177048AFC6D4}"/>
          </ac:spMkLst>
        </pc:spChg>
        <pc:spChg chg="add mod">
          <ac:chgData name="Julie Chen" userId="d5c00ada-3633-4980-bfd9-1a64d8e5af2e" providerId="ADAL" clId="{28F8A11D-57CD-E54F-AA27-DFC59B2816B2}" dt="2023-05-25T07:25:05.552" v="1232"/>
          <ac:spMkLst>
            <pc:docMk/>
            <pc:sldMk cId="4188508191" sldId="1259"/>
            <ac:spMk id="51" creationId="{B2D79733-2664-CE02-DE63-07FC83F51B03}"/>
          </ac:spMkLst>
        </pc:spChg>
        <pc:spChg chg="add mod">
          <ac:chgData name="Julie Chen" userId="d5c00ada-3633-4980-bfd9-1a64d8e5af2e" providerId="ADAL" clId="{28F8A11D-57CD-E54F-AA27-DFC59B2816B2}" dt="2023-05-25T07:25:05.552" v="1232"/>
          <ac:spMkLst>
            <pc:docMk/>
            <pc:sldMk cId="4188508191" sldId="1259"/>
            <ac:spMk id="52" creationId="{A72540BB-4B3F-3007-C1E7-B188CA836769}"/>
          </ac:spMkLst>
        </pc:spChg>
        <pc:spChg chg="add mod">
          <ac:chgData name="Julie Chen" userId="d5c00ada-3633-4980-bfd9-1a64d8e5af2e" providerId="ADAL" clId="{28F8A11D-57CD-E54F-AA27-DFC59B2816B2}" dt="2023-05-25T07:25:05.552" v="1232"/>
          <ac:spMkLst>
            <pc:docMk/>
            <pc:sldMk cId="4188508191" sldId="1259"/>
            <ac:spMk id="53" creationId="{2AD83C3D-E342-D2C8-9827-EA7C4D5540AC}"/>
          </ac:spMkLst>
        </pc:spChg>
        <pc:spChg chg="add mod">
          <ac:chgData name="Julie Chen" userId="d5c00ada-3633-4980-bfd9-1a64d8e5af2e" providerId="ADAL" clId="{28F8A11D-57CD-E54F-AA27-DFC59B2816B2}" dt="2023-05-25T07:25:05.552" v="1232"/>
          <ac:spMkLst>
            <pc:docMk/>
            <pc:sldMk cId="4188508191" sldId="1259"/>
            <ac:spMk id="54" creationId="{902EC1CA-1EAB-9A5B-4F96-B4D134F41C0F}"/>
          </ac:spMkLst>
        </pc:spChg>
        <pc:spChg chg="add mod">
          <ac:chgData name="Julie Chen" userId="d5c00ada-3633-4980-bfd9-1a64d8e5af2e" providerId="ADAL" clId="{28F8A11D-57CD-E54F-AA27-DFC59B2816B2}" dt="2023-05-25T07:25:05.552" v="1232"/>
          <ac:spMkLst>
            <pc:docMk/>
            <pc:sldMk cId="4188508191" sldId="1259"/>
            <ac:spMk id="55" creationId="{96817406-2424-C78F-699A-652BC5310870}"/>
          </ac:spMkLst>
        </pc:spChg>
        <pc:spChg chg="add mod">
          <ac:chgData name="Julie Chen" userId="d5c00ada-3633-4980-bfd9-1a64d8e5af2e" providerId="ADAL" clId="{28F8A11D-57CD-E54F-AA27-DFC59B2816B2}" dt="2023-05-25T07:25:05.552" v="1232"/>
          <ac:spMkLst>
            <pc:docMk/>
            <pc:sldMk cId="4188508191" sldId="1259"/>
            <ac:spMk id="56" creationId="{D68CD35A-BDD0-7AB8-24E8-C4F55FD1EF5C}"/>
          </ac:spMkLst>
        </pc:spChg>
        <pc:spChg chg="add mod">
          <ac:chgData name="Julie Chen" userId="d5c00ada-3633-4980-bfd9-1a64d8e5af2e" providerId="ADAL" clId="{28F8A11D-57CD-E54F-AA27-DFC59B2816B2}" dt="2023-05-25T07:25:12.547" v="1233" actId="692"/>
          <ac:spMkLst>
            <pc:docMk/>
            <pc:sldMk cId="4188508191" sldId="1259"/>
            <ac:spMk id="57" creationId="{B7F23A80-46EC-EBEB-CB55-0C6B3CDD72B1}"/>
          </ac:spMkLst>
        </pc:spChg>
        <pc:spChg chg="add mod">
          <ac:chgData name="Julie Chen" userId="d5c00ada-3633-4980-bfd9-1a64d8e5af2e" providerId="ADAL" clId="{28F8A11D-57CD-E54F-AA27-DFC59B2816B2}" dt="2023-05-25T07:25:05.552" v="1232"/>
          <ac:spMkLst>
            <pc:docMk/>
            <pc:sldMk cId="4188508191" sldId="1259"/>
            <ac:spMk id="58" creationId="{2485530D-318F-2ECA-A061-E2265EF3D284}"/>
          </ac:spMkLst>
        </pc:spChg>
        <pc:spChg chg="add mod">
          <ac:chgData name="Julie Chen" userId="d5c00ada-3633-4980-bfd9-1a64d8e5af2e" providerId="ADAL" clId="{28F8A11D-57CD-E54F-AA27-DFC59B2816B2}" dt="2023-05-25T07:25:05.552" v="1232"/>
          <ac:spMkLst>
            <pc:docMk/>
            <pc:sldMk cId="4188508191" sldId="1259"/>
            <ac:spMk id="59" creationId="{15D568CE-2469-B39A-46BC-04E6BC8D282F}"/>
          </ac:spMkLst>
        </pc:spChg>
        <pc:spChg chg="add mod">
          <ac:chgData name="Julie Chen" userId="d5c00ada-3633-4980-bfd9-1a64d8e5af2e" providerId="ADAL" clId="{28F8A11D-57CD-E54F-AA27-DFC59B2816B2}" dt="2023-05-25T07:25:05.552" v="1232"/>
          <ac:spMkLst>
            <pc:docMk/>
            <pc:sldMk cId="4188508191" sldId="1259"/>
            <ac:spMk id="60" creationId="{7CA98BD9-8275-5BF5-33FD-31140A4F0F1F}"/>
          </ac:spMkLst>
        </pc:spChg>
        <pc:spChg chg="add mod">
          <ac:chgData name="Julie Chen" userId="d5c00ada-3633-4980-bfd9-1a64d8e5af2e" providerId="ADAL" clId="{28F8A11D-57CD-E54F-AA27-DFC59B2816B2}" dt="2023-05-25T07:25:05.552" v="1232"/>
          <ac:spMkLst>
            <pc:docMk/>
            <pc:sldMk cId="4188508191" sldId="1259"/>
            <ac:spMk id="61" creationId="{AE83A2E2-156D-0BB9-1B3F-18886AE58D5D}"/>
          </ac:spMkLst>
        </pc:spChg>
        <pc:spChg chg="add mod">
          <ac:chgData name="Julie Chen" userId="d5c00ada-3633-4980-bfd9-1a64d8e5af2e" providerId="ADAL" clId="{28F8A11D-57CD-E54F-AA27-DFC59B2816B2}" dt="2023-05-25T07:25:05.552" v="1232"/>
          <ac:spMkLst>
            <pc:docMk/>
            <pc:sldMk cId="4188508191" sldId="1259"/>
            <ac:spMk id="62" creationId="{99AB8845-379E-6DC3-A065-20D111800BE1}"/>
          </ac:spMkLst>
        </pc:spChg>
        <pc:spChg chg="add mod">
          <ac:chgData name="Julie Chen" userId="d5c00ada-3633-4980-bfd9-1a64d8e5af2e" providerId="ADAL" clId="{28F8A11D-57CD-E54F-AA27-DFC59B2816B2}" dt="2023-05-25T07:25:05.552" v="1232"/>
          <ac:spMkLst>
            <pc:docMk/>
            <pc:sldMk cId="4188508191" sldId="1259"/>
            <ac:spMk id="63" creationId="{44E9AB30-8422-BAC7-C85E-046B82554D1C}"/>
          </ac:spMkLst>
        </pc:spChg>
        <pc:spChg chg="add mod">
          <ac:chgData name="Julie Chen" userId="d5c00ada-3633-4980-bfd9-1a64d8e5af2e" providerId="ADAL" clId="{28F8A11D-57CD-E54F-AA27-DFC59B2816B2}" dt="2023-05-25T07:25:05.552" v="1232"/>
          <ac:spMkLst>
            <pc:docMk/>
            <pc:sldMk cId="4188508191" sldId="1259"/>
            <ac:spMk id="64" creationId="{2953C608-6846-26AF-21F6-5E68BACCB3B1}"/>
          </ac:spMkLst>
        </pc:spChg>
        <pc:spChg chg="add mod">
          <ac:chgData name="Julie Chen" userId="d5c00ada-3633-4980-bfd9-1a64d8e5af2e" providerId="ADAL" clId="{28F8A11D-57CD-E54F-AA27-DFC59B2816B2}" dt="2023-05-25T07:25:05.552" v="1232"/>
          <ac:spMkLst>
            <pc:docMk/>
            <pc:sldMk cId="4188508191" sldId="1259"/>
            <ac:spMk id="65" creationId="{41997CE3-D312-3598-E51E-62DDAB5C441D}"/>
          </ac:spMkLst>
        </pc:spChg>
        <pc:spChg chg="add mod">
          <ac:chgData name="Julie Chen" userId="d5c00ada-3633-4980-bfd9-1a64d8e5af2e" providerId="ADAL" clId="{28F8A11D-57CD-E54F-AA27-DFC59B2816B2}" dt="2023-05-25T07:25:05.552" v="1232"/>
          <ac:spMkLst>
            <pc:docMk/>
            <pc:sldMk cId="4188508191" sldId="1259"/>
            <ac:spMk id="66" creationId="{9FAF1437-93CC-BC3E-B412-FDD969773437}"/>
          </ac:spMkLst>
        </pc:spChg>
        <pc:spChg chg="add mod">
          <ac:chgData name="Julie Chen" userId="d5c00ada-3633-4980-bfd9-1a64d8e5af2e" providerId="ADAL" clId="{28F8A11D-57CD-E54F-AA27-DFC59B2816B2}" dt="2023-05-25T07:25:05.552" v="1232"/>
          <ac:spMkLst>
            <pc:docMk/>
            <pc:sldMk cId="4188508191" sldId="1259"/>
            <ac:spMk id="67" creationId="{BAE5A7F5-E480-993C-52EA-13C1BB061028}"/>
          </ac:spMkLst>
        </pc:spChg>
        <pc:spChg chg="add mod">
          <ac:chgData name="Julie Chen" userId="d5c00ada-3633-4980-bfd9-1a64d8e5af2e" providerId="ADAL" clId="{28F8A11D-57CD-E54F-AA27-DFC59B2816B2}" dt="2023-05-25T07:25:05.552" v="1232"/>
          <ac:spMkLst>
            <pc:docMk/>
            <pc:sldMk cId="4188508191" sldId="1259"/>
            <ac:spMk id="68" creationId="{0378E678-7213-3A19-1D3A-51F2B6D0A315}"/>
          </ac:spMkLst>
        </pc:spChg>
        <pc:spChg chg="add mod">
          <ac:chgData name="Julie Chen" userId="d5c00ada-3633-4980-bfd9-1a64d8e5af2e" providerId="ADAL" clId="{28F8A11D-57CD-E54F-AA27-DFC59B2816B2}" dt="2023-05-25T07:25:05.552" v="1232"/>
          <ac:spMkLst>
            <pc:docMk/>
            <pc:sldMk cId="4188508191" sldId="1259"/>
            <ac:spMk id="69" creationId="{A067A33C-D91E-DA8E-7CAD-C70AB27C3D02}"/>
          </ac:spMkLst>
        </pc:spChg>
        <pc:spChg chg="add mod">
          <ac:chgData name="Julie Chen" userId="d5c00ada-3633-4980-bfd9-1a64d8e5af2e" providerId="ADAL" clId="{28F8A11D-57CD-E54F-AA27-DFC59B2816B2}" dt="2023-05-25T07:25:05.552" v="1232"/>
          <ac:spMkLst>
            <pc:docMk/>
            <pc:sldMk cId="4188508191" sldId="1259"/>
            <ac:spMk id="70" creationId="{7C0CF445-0C5D-44A7-F17E-38A913851439}"/>
          </ac:spMkLst>
        </pc:spChg>
        <pc:spChg chg="add mod">
          <ac:chgData name="Julie Chen" userId="d5c00ada-3633-4980-bfd9-1a64d8e5af2e" providerId="ADAL" clId="{28F8A11D-57CD-E54F-AA27-DFC59B2816B2}" dt="2023-05-25T07:25:05.552" v="1232"/>
          <ac:spMkLst>
            <pc:docMk/>
            <pc:sldMk cId="4188508191" sldId="1259"/>
            <ac:spMk id="71" creationId="{6F5BB4E6-C6F0-D255-FC69-5A626B10E75D}"/>
          </ac:spMkLst>
        </pc:spChg>
        <pc:spChg chg="add mod">
          <ac:chgData name="Julie Chen" userId="d5c00ada-3633-4980-bfd9-1a64d8e5af2e" providerId="ADAL" clId="{28F8A11D-57CD-E54F-AA27-DFC59B2816B2}" dt="2023-05-25T07:25:05.552" v="1232"/>
          <ac:spMkLst>
            <pc:docMk/>
            <pc:sldMk cId="4188508191" sldId="1259"/>
            <ac:spMk id="72" creationId="{28C19FCB-33FC-1652-9209-E13E0C4A3EE9}"/>
          </ac:spMkLst>
        </pc:spChg>
      </pc:sldChg>
      <pc:sldChg chg="addSp delSp modSp mod">
        <pc:chgData name="Julie Chen" userId="d5c00ada-3633-4980-bfd9-1a64d8e5af2e" providerId="ADAL" clId="{28F8A11D-57CD-E54F-AA27-DFC59B2816B2}" dt="2023-05-29T07:06:26.622" v="2720" actId="1076"/>
        <pc:sldMkLst>
          <pc:docMk/>
          <pc:sldMk cId="1937634647" sldId="1261"/>
        </pc:sldMkLst>
        <pc:spChg chg="add mod">
          <ac:chgData name="Julie Chen" userId="d5c00ada-3633-4980-bfd9-1a64d8e5af2e" providerId="ADAL" clId="{28F8A11D-57CD-E54F-AA27-DFC59B2816B2}" dt="2023-05-25T06:52:16.507" v="747" actId="1076"/>
          <ac:spMkLst>
            <pc:docMk/>
            <pc:sldMk cId="1937634647" sldId="1261"/>
            <ac:spMk id="3" creationId="{BC2F6840-F2BB-E771-03C4-E892C8E3DF56}"/>
          </ac:spMkLst>
        </pc:spChg>
        <pc:spChg chg="mod">
          <ac:chgData name="Julie Chen" userId="d5c00ada-3633-4980-bfd9-1a64d8e5af2e" providerId="ADAL" clId="{28F8A11D-57CD-E54F-AA27-DFC59B2816B2}" dt="2023-05-26T10:08:44.926" v="2493" actId="1036"/>
          <ac:spMkLst>
            <pc:docMk/>
            <pc:sldMk cId="1937634647" sldId="1261"/>
            <ac:spMk id="5" creationId="{6C6C37AE-950A-E4D7-1D25-1C8611EC3268}"/>
          </ac:spMkLst>
        </pc:spChg>
        <pc:spChg chg="del">
          <ac:chgData name="Julie Chen" userId="d5c00ada-3633-4980-bfd9-1a64d8e5af2e" providerId="ADAL" clId="{28F8A11D-57CD-E54F-AA27-DFC59B2816B2}" dt="2023-05-25T06:34:51.830" v="662" actId="478"/>
          <ac:spMkLst>
            <pc:docMk/>
            <pc:sldMk cId="1937634647" sldId="1261"/>
            <ac:spMk id="6" creationId="{30548A13-AA37-7DC5-922F-B56D25431B36}"/>
          </ac:spMkLst>
        </pc:spChg>
        <pc:spChg chg="del">
          <ac:chgData name="Julie Chen" userId="d5c00ada-3633-4980-bfd9-1a64d8e5af2e" providerId="ADAL" clId="{28F8A11D-57CD-E54F-AA27-DFC59B2816B2}" dt="2023-05-25T06:34:51.830" v="662" actId="478"/>
          <ac:spMkLst>
            <pc:docMk/>
            <pc:sldMk cId="1937634647" sldId="1261"/>
            <ac:spMk id="7" creationId="{C39CE93A-63E4-7F41-1077-897EAC154A63}"/>
          </ac:spMkLst>
        </pc:spChg>
        <pc:spChg chg="del">
          <ac:chgData name="Julie Chen" userId="d5c00ada-3633-4980-bfd9-1a64d8e5af2e" providerId="ADAL" clId="{28F8A11D-57CD-E54F-AA27-DFC59B2816B2}" dt="2023-05-25T06:34:51.830" v="662" actId="478"/>
          <ac:spMkLst>
            <pc:docMk/>
            <pc:sldMk cId="1937634647" sldId="1261"/>
            <ac:spMk id="8" creationId="{15ED98AC-4C77-F718-1CB8-21386FC5B4C6}"/>
          </ac:spMkLst>
        </pc:spChg>
        <pc:spChg chg="del">
          <ac:chgData name="Julie Chen" userId="d5c00ada-3633-4980-bfd9-1a64d8e5af2e" providerId="ADAL" clId="{28F8A11D-57CD-E54F-AA27-DFC59B2816B2}" dt="2023-05-25T06:34:51.830" v="662" actId="478"/>
          <ac:spMkLst>
            <pc:docMk/>
            <pc:sldMk cId="1937634647" sldId="1261"/>
            <ac:spMk id="9" creationId="{82B8C937-C62E-20E5-2D9F-0F4D53458F54}"/>
          </ac:spMkLst>
        </pc:spChg>
        <pc:spChg chg="del">
          <ac:chgData name="Julie Chen" userId="d5c00ada-3633-4980-bfd9-1a64d8e5af2e" providerId="ADAL" clId="{28F8A11D-57CD-E54F-AA27-DFC59B2816B2}" dt="2023-05-25T06:34:51.830" v="662" actId="478"/>
          <ac:spMkLst>
            <pc:docMk/>
            <pc:sldMk cId="1937634647" sldId="1261"/>
            <ac:spMk id="10" creationId="{0C0BC1BB-2BEC-23F5-BD37-EFB859F5B07E}"/>
          </ac:spMkLst>
        </pc:spChg>
        <pc:spChg chg="del">
          <ac:chgData name="Julie Chen" userId="d5c00ada-3633-4980-bfd9-1a64d8e5af2e" providerId="ADAL" clId="{28F8A11D-57CD-E54F-AA27-DFC59B2816B2}" dt="2023-05-25T06:34:51.830" v="662" actId="478"/>
          <ac:spMkLst>
            <pc:docMk/>
            <pc:sldMk cId="1937634647" sldId="1261"/>
            <ac:spMk id="11" creationId="{0C484589-712B-9B88-14C0-5AC80E41A10D}"/>
          </ac:spMkLst>
        </pc:spChg>
        <pc:spChg chg="del">
          <ac:chgData name="Julie Chen" userId="d5c00ada-3633-4980-bfd9-1a64d8e5af2e" providerId="ADAL" clId="{28F8A11D-57CD-E54F-AA27-DFC59B2816B2}" dt="2023-05-25T06:34:51.830" v="662" actId="478"/>
          <ac:spMkLst>
            <pc:docMk/>
            <pc:sldMk cId="1937634647" sldId="1261"/>
            <ac:spMk id="12" creationId="{CDA94C2E-8E8D-77BC-DD25-E162AA4C4407}"/>
          </ac:spMkLst>
        </pc:spChg>
        <pc:spChg chg="del">
          <ac:chgData name="Julie Chen" userId="d5c00ada-3633-4980-bfd9-1a64d8e5af2e" providerId="ADAL" clId="{28F8A11D-57CD-E54F-AA27-DFC59B2816B2}" dt="2023-05-25T06:34:51.830" v="662" actId="478"/>
          <ac:spMkLst>
            <pc:docMk/>
            <pc:sldMk cId="1937634647" sldId="1261"/>
            <ac:spMk id="13" creationId="{4EB5F759-EA11-2D67-EDD8-12293804C2F5}"/>
          </ac:spMkLst>
        </pc:spChg>
        <pc:spChg chg="del">
          <ac:chgData name="Julie Chen" userId="d5c00ada-3633-4980-bfd9-1a64d8e5af2e" providerId="ADAL" clId="{28F8A11D-57CD-E54F-AA27-DFC59B2816B2}" dt="2023-05-25T06:34:51.830" v="662" actId="478"/>
          <ac:spMkLst>
            <pc:docMk/>
            <pc:sldMk cId="1937634647" sldId="1261"/>
            <ac:spMk id="14" creationId="{38724571-0773-EBA5-797B-9A503D58014E}"/>
          </ac:spMkLst>
        </pc:spChg>
        <pc:spChg chg="del">
          <ac:chgData name="Julie Chen" userId="d5c00ada-3633-4980-bfd9-1a64d8e5af2e" providerId="ADAL" clId="{28F8A11D-57CD-E54F-AA27-DFC59B2816B2}" dt="2023-05-25T06:34:51.830" v="662" actId="478"/>
          <ac:spMkLst>
            <pc:docMk/>
            <pc:sldMk cId="1937634647" sldId="1261"/>
            <ac:spMk id="15" creationId="{F48038F8-90E2-DAEC-E345-A1687309DD95}"/>
          </ac:spMkLst>
        </pc:spChg>
        <pc:spChg chg="add mod">
          <ac:chgData name="Julie Chen" userId="d5c00ada-3633-4980-bfd9-1a64d8e5af2e" providerId="ADAL" clId="{28F8A11D-57CD-E54F-AA27-DFC59B2816B2}" dt="2023-05-25T06:52:16.507" v="747" actId="1076"/>
          <ac:spMkLst>
            <pc:docMk/>
            <pc:sldMk cId="1937634647" sldId="1261"/>
            <ac:spMk id="16" creationId="{06716959-F43A-46EC-BFC7-F91BC5912546}"/>
          </ac:spMkLst>
        </pc:spChg>
        <pc:spChg chg="add mod">
          <ac:chgData name="Julie Chen" userId="d5c00ada-3633-4980-bfd9-1a64d8e5af2e" providerId="ADAL" clId="{28F8A11D-57CD-E54F-AA27-DFC59B2816B2}" dt="2023-05-25T06:52:16.507" v="747" actId="1076"/>
          <ac:spMkLst>
            <pc:docMk/>
            <pc:sldMk cId="1937634647" sldId="1261"/>
            <ac:spMk id="20" creationId="{D68C26F4-003C-60DB-EC09-C559F3E3B5C4}"/>
          </ac:spMkLst>
        </pc:spChg>
        <pc:spChg chg="add mod">
          <ac:chgData name="Julie Chen" userId="d5c00ada-3633-4980-bfd9-1a64d8e5af2e" providerId="ADAL" clId="{28F8A11D-57CD-E54F-AA27-DFC59B2816B2}" dt="2023-05-25T06:52:16.507" v="747" actId="1076"/>
          <ac:spMkLst>
            <pc:docMk/>
            <pc:sldMk cId="1937634647" sldId="1261"/>
            <ac:spMk id="22" creationId="{89194BB0-4C68-3F7B-9DE1-321F0086A264}"/>
          </ac:spMkLst>
        </pc:spChg>
        <pc:spChg chg="add mod">
          <ac:chgData name="Julie Chen" userId="d5c00ada-3633-4980-bfd9-1a64d8e5af2e" providerId="ADAL" clId="{28F8A11D-57CD-E54F-AA27-DFC59B2816B2}" dt="2023-05-25T06:52:16.507" v="747" actId="1076"/>
          <ac:spMkLst>
            <pc:docMk/>
            <pc:sldMk cId="1937634647" sldId="1261"/>
            <ac:spMk id="23" creationId="{3B223ADF-2D75-78F3-5FD7-F1DF851CC1EF}"/>
          </ac:spMkLst>
        </pc:spChg>
        <pc:spChg chg="add mod">
          <ac:chgData name="Julie Chen" userId="d5c00ada-3633-4980-bfd9-1a64d8e5af2e" providerId="ADAL" clId="{28F8A11D-57CD-E54F-AA27-DFC59B2816B2}" dt="2023-05-25T06:52:16.507" v="747" actId="1076"/>
          <ac:spMkLst>
            <pc:docMk/>
            <pc:sldMk cId="1937634647" sldId="1261"/>
            <ac:spMk id="32" creationId="{B632B470-74E9-CF73-32E9-B6E472E77708}"/>
          </ac:spMkLst>
        </pc:spChg>
        <pc:spChg chg="add mod">
          <ac:chgData name="Julie Chen" userId="d5c00ada-3633-4980-bfd9-1a64d8e5af2e" providerId="ADAL" clId="{28F8A11D-57CD-E54F-AA27-DFC59B2816B2}" dt="2023-05-25T06:52:16.507" v="747" actId="1076"/>
          <ac:spMkLst>
            <pc:docMk/>
            <pc:sldMk cId="1937634647" sldId="1261"/>
            <ac:spMk id="33" creationId="{25190817-5D8F-153E-1E75-EF95BC5B62F4}"/>
          </ac:spMkLst>
        </pc:spChg>
        <pc:spChg chg="add mod">
          <ac:chgData name="Julie Chen" userId="d5c00ada-3633-4980-bfd9-1a64d8e5af2e" providerId="ADAL" clId="{28F8A11D-57CD-E54F-AA27-DFC59B2816B2}" dt="2023-05-25T06:52:16.507" v="747" actId="1076"/>
          <ac:spMkLst>
            <pc:docMk/>
            <pc:sldMk cId="1937634647" sldId="1261"/>
            <ac:spMk id="34" creationId="{F0FAAF36-BB0F-1E94-35D7-A107C8D2790E}"/>
          </ac:spMkLst>
        </pc:spChg>
        <pc:spChg chg="add mod">
          <ac:chgData name="Julie Chen" userId="d5c00ada-3633-4980-bfd9-1a64d8e5af2e" providerId="ADAL" clId="{28F8A11D-57CD-E54F-AA27-DFC59B2816B2}" dt="2023-05-25T06:52:16.507" v="747" actId="1076"/>
          <ac:spMkLst>
            <pc:docMk/>
            <pc:sldMk cId="1937634647" sldId="1261"/>
            <ac:spMk id="35" creationId="{30295A1C-F05B-0268-1994-60A925F5297F}"/>
          </ac:spMkLst>
        </pc:spChg>
        <pc:spChg chg="add mod">
          <ac:chgData name="Julie Chen" userId="d5c00ada-3633-4980-bfd9-1a64d8e5af2e" providerId="ADAL" clId="{28F8A11D-57CD-E54F-AA27-DFC59B2816B2}" dt="2023-05-25T06:52:16.507" v="747" actId="1076"/>
          <ac:spMkLst>
            <pc:docMk/>
            <pc:sldMk cId="1937634647" sldId="1261"/>
            <ac:spMk id="36" creationId="{D10C2231-BAD8-AEA0-F6F3-BDEDAE30FA0B}"/>
          </ac:spMkLst>
        </pc:spChg>
        <pc:spChg chg="add mod">
          <ac:chgData name="Julie Chen" userId="d5c00ada-3633-4980-bfd9-1a64d8e5af2e" providerId="ADAL" clId="{28F8A11D-57CD-E54F-AA27-DFC59B2816B2}" dt="2023-05-25T06:52:16.507" v="747" actId="1076"/>
          <ac:spMkLst>
            <pc:docMk/>
            <pc:sldMk cId="1937634647" sldId="1261"/>
            <ac:spMk id="47" creationId="{43C3618D-875C-F5C8-F416-219DBA09F1CC}"/>
          </ac:spMkLst>
        </pc:spChg>
        <pc:spChg chg="add mod">
          <ac:chgData name="Julie Chen" userId="d5c00ada-3633-4980-bfd9-1a64d8e5af2e" providerId="ADAL" clId="{28F8A11D-57CD-E54F-AA27-DFC59B2816B2}" dt="2023-05-29T07:03:44.286" v="2697" actId="1038"/>
          <ac:spMkLst>
            <pc:docMk/>
            <pc:sldMk cId="1937634647" sldId="1261"/>
            <ac:spMk id="48" creationId="{EC4E8A77-A33C-C738-4F81-5297C641E2C3}"/>
          </ac:spMkLst>
        </pc:spChg>
        <pc:cxnChg chg="del">
          <ac:chgData name="Julie Chen" userId="d5c00ada-3633-4980-bfd9-1a64d8e5af2e" providerId="ADAL" clId="{28F8A11D-57CD-E54F-AA27-DFC59B2816B2}" dt="2023-05-25T06:34:51.830" v="662" actId="478"/>
          <ac:cxnSpMkLst>
            <pc:docMk/>
            <pc:sldMk cId="1937634647" sldId="1261"/>
            <ac:cxnSpMk id="17" creationId="{C85817F5-72FC-CB6D-9904-1D3577C7B787}"/>
          </ac:cxnSpMkLst>
        </pc:cxnChg>
        <pc:cxnChg chg="del">
          <ac:chgData name="Julie Chen" userId="d5c00ada-3633-4980-bfd9-1a64d8e5af2e" providerId="ADAL" clId="{28F8A11D-57CD-E54F-AA27-DFC59B2816B2}" dt="2023-05-25T06:34:51.830" v="662" actId="478"/>
          <ac:cxnSpMkLst>
            <pc:docMk/>
            <pc:sldMk cId="1937634647" sldId="1261"/>
            <ac:cxnSpMk id="18" creationId="{CA30CFEF-D4F9-E0F2-618F-85ACB74E5333}"/>
          </ac:cxnSpMkLst>
        </pc:cxnChg>
        <pc:cxnChg chg="del">
          <ac:chgData name="Julie Chen" userId="d5c00ada-3633-4980-bfd9-1a64d8e5af2e" providerId="ADAL" clId="{28F8A11D-57CD-E54F-AA27-DFC59B2816B2}" dt="2023-05-25T06:34:51.830" v="662" actId="478"/>
          <ac:cxnSpMkLst>
            <pc:docMk/>
            <pc:sldMk cId="1937634647" sldId="1261"/>
            <ac:cxnSpMk id="19" creationId="{82A0FEE7-00FB-FD94-9625-3D7F79967C4B}"/>
          </ac:cxnSpMkLst>
        </pc:cxnChg>
        <pc:cxnChg chg="del mod">
          <ac:chgData name="Julie Chen" userId="d5c00ada-3633-4980-bfd9-1a64d8e5af2e" providerId="ADAL" clId="{28F8A11D-57CD-E54F-AA27-DFC59B2816B2}" dt="2023-05-25T06:34:51.830" v="662" actId="478"/>
          <ac:cxnSpMkLst>
            <pc:docMk/>
            <pc:sldMk cId="1937634647" sldId="1261"/>
            <ac:cxnSpMk id="21" creationId="{5103F8C4-9A2A-6E4E-F524-978D2095E92C}"/>
          </ac:cxnSpMkLst>
        </pc:cxnChg>
        <pc:cxnChg chg="del">
          <ac:chgData name="Julie Chen" userId="d5c00ada-3633-4980-bfd9-1a64d8e5af2e" providerId="ADAL" clId="{28F8A11D-57CD-E54F-AA27-DFC59B2816B2}" dt="2023-05-25T06:34:51.830" v="662" actId="478"/>
          <ac:cxnSpMkLst>
            <pc:docMk/>
            <pc:sldMk cId="1937634647" sldId="1261"/>
            <ac:cxnSpMk id="24" creationId="{852BC3A6-CE46-431C-C04E-9425CC36A056}"/>
          </ac:cxnSpMkLst>
        </pc:cxnChg>
        <pc:cxnChg chg="del">
          <ac:chgData name="Julie Chen" userId="d5c00ada-3633-4980-bfd9-1a64d8e5af2e" providerId="ADAL" clId="{28F8A11D-57CD-E54F-AA27-DFC59B2816B2}" dt="2023-05-25T06:34:51.830" v="662" actId="478"/>
          <ac:cxnSpMkLst>
            <pc:docMk/>
            <pc:sldMk cId="1937634647" sldId="1261"/>
            <ac:cxnSpMk id="25" creationId="{13A89DD2-918F-D0E3-5C9E-464792189B3A}"/>
          </ac:cxnSpMkLst>
        </pc:cxnChg>
        <pc:cxnChg chg="del">
          <ac:chgData name="Julie Chen" userId="d5c00ada-3633-4980-bfd9-1a64d8e5af2e" providerId="ADAL" clId="{28F8A11D-57CD-E54F-AA27-DFC59B2816B2}" dt="2023-05-25T06:34:51.830" v="662" actId="478"/>
          <ac:cxnSpMkLst>
            <pc:docMk/>
            <pc:sldMk cId="1937634647" sldId="1261"/>
            <ac:cxnSpMk id="26" creationId="{C1BE8428-61F3-5A6C-7F4F-829BA29124F1}"/>
          </ac:cxnSpMkLst>
        </pc:cxnChg>
        <pc:cxnChg chg="del">
          <ac:chgData name="Julie Chen" userId="d5c00ada-3633-4980-bfd9-1a64d8e5af2e" providerId="ADAL" clId="{28F8A11D-57CD-E54F-AA27-DFC59B2816B2}" dt="2023-05-25T06:34:51.830" v="662" actId="478"/>
          <ac:cxnSpMkLst>
            <pc:docMk/>
            <pc:sldMk cId="1937634647" sldId="1261"/>
            <ac:cxnSpMk id="27" creationId="{E6D44C2F-DBED-CA3A-01EE-FC99A4E1DC81}"/>
          </ac:cxnSpMkLst>
        </pc:cxnChg>
        <pc:cxnChg chg="del">
          <ac:chgData name="Julie Chen" userId="d5c00ada-3633-4980-bfd9-1a64d8e5af2e" providerId="ADAL" clId="{28F8A11D-57CD-E54F-AA27-DFC59B2816B2}" dt="2023-05-25T06:34:51.830" v="662" actId="478"/>
          <ac:cxnSpMkLst>
            <pc:docMk/>
            <pc:sldMk cId="1937634647" sldId="1261"/>
            <ac:cxnSpMk id="28" creationId="{E1500677-3D01-55BF-98A4-048A854E65C1}"/>
          </ac:cxnSpMkLst>
        </pc:cxnChg>
        <pc:cxnChg chg="del">
          <ac:chgData name="Julie Chen" userId="d5c00ada-3633-4980-bfd9-1a64d8e5af2e" providerId="ADAL" clId="{28F8A11D-57CD-E54F-AA27-DFC59B2816B2}" dt="2023-05-25T06:34:51.830" v="662" actId="478"/>
          <ac:cxnSpMkLst>
            <pc:docMk/>
            <pc:sldMk cId="1937634647" sldId="1261"/>
            <ac:cxnSpMk id="29" creationId="{ACF16E77-B8AA-7940-42F8-5CB5F46F72B3}"/>
          </ac:cxnSpMkLst>
        </pc:cxnChg>
        <pc:cxnChg chg="del">
          <ac:chgData name="Julie Chen" userId="d5c00ada-3633-4980-bfd9-1a64d8e5af2e" providerId="ADAL" clId="{28F8A11D-57CD-E54F-AA27-DFC59B2816B2}" dt="2023-05-25T06:34:51.830" v="662" actId="478"/>
          <ac:cxnSpMkLst>
            <pc:docMk/>
            <pc:sldMk cId="1937634647" sldId="1261"/>
            <ac:cxnSpMk id="30" creationId="{8DEDB7DE-A89F-C7F2-2510-C94F12B44E52}"/>
          </ac:cxnSpMkLst>
        </pc:cxnChg>
        <pc:cxnChg chg="del">
          <ac:chgData name="Julie Chen" userId="d5c00ada-3633-4980-bfd9-1a64d8e5af2e" providerId="ADAL" clId="{28F8A11D-57CD-E54F-AA27-DFC59B2816B2}" dt="2023-05-25T06:34:51.830" v="662" actId="478"/>
          <ac:cxnSpMkLst>
            <pc:docMk/>
            <pc:sldMk cId="1937634647" sldId="1261"/>
            <ac:cxnSpMk id="31" creationId="{BAFF1451-E05B-CB3A-50D7-21DE0FEE4356}"/>
          </ac:cxnSpMkLst>
        </pc:cxnChg>
        <pc:cxnChg chg="add mod">
          <ac:chgData name="Julie Chen" userId="d5c00ada-3633-4980-bfd9-1a64d8e5af2e" providerId="ADAL" clId="{28F8A11D-57CD-E54F-AA27-DFC59B2816B2}" dt="2023-05-25T06:52:16.507" v="747" actId="1076"/>
          <ac:cxnSpMkLst>
            <pc:docMk/>
            <pc:sldMk cId="1937634647" sldId="1261"/>
            <ac:cxnSpMk id="37" creationId="{C16AACE8-0F73-1FAD-5712-CD2B0FCAB324}"/>
          </ac:cxnSpMkLst>
        </pc:cxnChg>
        <pc:cxnChg chg="add mod">
          <ac:chgData name="Julie Chen" userId="d5c00ada-3633-4980-bfd9-1a64d8e5af2e" providerId="ADAL" clId="{28F8A11D-57CD-E54F-AA27-DFC59B2816B2}" dt="2023-05-25T06:52:16.507" v="747" actId="1076"/>
          <ac:cxnSpMkLst>
            <pc:docMk/>
            <pc:sldMk cId="1937634647" sldId="1261"/>
            <ac:cxnSpMk id="38" creationId="{4E3B082A-44F9-9D0F-00A9-ECCC7F8421E6}"/>
          </ac:cxnSpMkLst>
        </pc:cxnChg>
        <pc:cxnChg chg="add mod">
          <ac:chgData name="Julie Chen" userId="d5c00ada-3633-4980-bfd9-1a64d8e5af2e" providerId="ADAL" clId="{28F8A11D-57CD-E54F-AA27-DFC59B2816B2}" dt="2023-05-29T07:04:40.306" v="2714" actId="1076"/>
          <ac:cxnSpMkLst>
            <pc:docMk/>
            <pc:sldMk cId="1937634647" sldId="1261"/>
            <ac:cxnSpMk id="39" creationId="{CC833F51-F1B2-0F2F-4A3D-A45841C20123}"/>
          </ac:cxnSpMkLst>
        </pc:cxnChg>
        <pc:cxnChg chg="add mod">
          <ac:chgData name="Julie Chen" userId="d5c00ada-3633-4980-bfd9-1a64d8e5af2e" providerId="ADAL" clId="{28F8A11D-57CD-E54F-AA27-DFC59B2816B2}" dt="2023-05-29T07:06:26.622" v="2720" actId="1076"/>
          <ac:cxnSpMkLst>
            <pc:docMk/>
            <pc:sldMk cId="1937634647" sldId="1261"/>
            <ac:cxnSpMk id="40" creationId="{5EDBCF06-9AFA-C38B-7F1C-BD2EBE283676}"/>
          </ac:cxnSpMkLst>
        </pc:cxnChg>
        <pc:cxnChg chg="add mod">
          <ac:chgData name="Julie Chen" userId="d5c00ada-3633-4980-bfd9-1a64d8e5af2e" providerId="ADAL" clId="{28F8A11D-57CD-E54F-AA27-DFC59B2816B2}" dt="2023-05-25T06:52:16.507" v="747" actId="1076"/>
          <ac:cxnSpMkLst>
            <pc:docMk/>
            <pc:sldMk cId="1937634647" sldId="1261"/>
            <ac:cxnSpMk id="41" creationId="{FD56E945-094C-587E-38B6-9E3FDBACFD29}"/>
          </ac:cxnSpMkLst>
        </pc:cxnChg>
        <pc:cxnChg chg="add mod">
          <ac:chgData name="Julie Chen" userId="d5c00ada-3633-4980-bfd9-1a64d8e5af2e" providerId="ADAL" clId="{28F8A11D-57CD-E54F-AA27-DFC59B2816B2}" dt="2023-05-29T07:04:15.554" v="2706" actId="1038"/>
          <ac:cxnSpMkLst>
            <pc:docMk/>
            <pc:sldMk cId="1937634647" sldId="1261"/>
            <ac:cxnSpMk id="42" creationId="{C3BAD28E-05BF-0C42-9C36-B3B388574160}"/>
          </ac:cxnSpMkLst>
        </pc:cxnChg>
        <pc:cxnChg chg="add mod">
          <ac:chgData name="Julie Chen" userId="d5c00ada-3633-4980-bfd9-1a64d8e5af2e" providerId="ADAL" clId="{28F8A11D-57CD-E54F-AA27-DFC59B2816B2}" dt="2023-05-29T07:03:56.625" v="2698" actId="14100"/>
          <ac:cxnSpMkLst>
            <pc:docMk/>
            <pc:sldMk cId="1937634647" sldId="1261"/>
            <ac:cxnSpMk id="43" creationId="{B9DBA87F-5A42-D323-58B1-09E9E7EDA5BA}"/>
          </ac:cxnSpMkLst>
        </pc:cxnChg>
        <pc:cxnChg chg="add mod">
          <ac:chgData name="Julie Chen" userId="d5c00ada-3633-4980-bfd9-1a64d8e5af2e" providerId="ADAL" clId="{28F8A11D-57CD-E54F-AA27-DFC59B2816B2}" dt="2023-05-29T07:04:26.840" v="2710" actId="1076"/>
          <ac:cxnSpMkLst>
            <pc:docMk/>
            <pc:sldMk cId="1937634647" sldId="1261"/>
            <ac:cxnSpMk id="44" creationId="{3C1D9EDE-97A5-32F5-8A15-D6BD81C579F7}"/>
          </ac:cxnSpMkLst>
        </pc:cxnChg>
        <pc:cxnChg chg="add mod">
          <ac:chgData name="Julie Chen" userId="d5c00ada-3633-4980-bfd9-1a64d8e5af2e" providerId="ADAL" clId="{28F8A11D-57CD-E54F-AA27-DFC59B2816B2}" dt="2023-05-25T06:52:16.507" v="747" actId="1076"/>
          <ac:cxnSpMkLst>
            <pc:docMk/>
            <pc:sldMk cId="1937634647" sldId="1261"/>
            <ac:cxnSpMk id="45" creationId="{A4C288FE-C436-7431-4647-E69EDDD0BD16}"/>
          </ac:cxnSpMkLst>
        </pc:cxnChg>
        <pc:cxnChg chg="add mod">
          <ac:chgData name="Julie Chen" userId="d5c00ada-3633-4980-bfd9-1a64d8e5af2e" providerId="ADAL" clId="{28F8A11D-57CD-E54F-AA27-DFC59B2816B2}" dt="2023-05-25T06:52:16.507" v="747" actId="1076"/>
          <ac:cxnSpMkLst>
            <pc:docMk/>
            <pc:sldMk cId="1937634647" sldId="1261"/>
            <ac:cxnSpMk id="46" creationId="{F5B22E26-1B86-6723-7A34-832F2BADD9E2}"/>
          </ac:cxnSpMkLst>
        </pc:cxnChg>
      </pc:sldChg>
      <pc:sldChg chg="addSp delSp modSp mod">
        <pc:chgData name="Julie Chen" userId="d5c00ada-3633-4980-bfd9-1a64d8e5af2e" providerId="ADAL" clId="{28F8A11D-57CD-E54F-AA27-DFC59B2816B2}" dt="2023-05-26T10:09:21.756" v="2513" actId="1036"/>
        <pc:sldMkLst>
          <pc:docMk/>
          <pc:sldMk cId="1991272713" sldId="1265"/>
        </pc:sldMkLst>
        <pc:spChg chg="del">
          <ac:chgData name="Julie Chen" userId="d5c00ada-3633-4980-bfd9-1a64d8e5af2e" providerId="ADAL" clId="{28F8A11D-57CD-E54F-AA27-DFC59B2816B2}" dt="2023-05-25T07:31:04.545" v="1249" actId="478"/>
          <ac:spMkLst>
            <pc:docMk/>
            <pc:sldMk cId="1991272713" sldId="1265"/>
            <ac:spMk id="3" creationId="{354E5A09-A886-7506-52CF-1EF7CB26F55F}"/>
          </ac:spMkLst>
        </pc:spChg>
        <pc:spChg chg="mod">
          <ac:chgData name="Julie Chen" userId="d5c00ada-3633-4980-bfd9-1a64d8e5af2e" providerId="ADAL" clId="{28F8A11D-57CD-E54F-AA27-DFC59B2816B2}" dt="2023-05-26T10:09:21.756" v="2513" actId="1036"/>
          <ac:spMkLst>
            <pc:docMk/>
            <pc:sldMk cId="1991272713" sldId="1265"/>
            <ac:spMk id="5" creationId="{CDE53471-7A31-9029-8CA2-1384D07A573F}"/>
          </ac:spMkLst>
        </pc:spChg>
        <pc:spChg chg="del">
          <ac:chgData name="Julie Chen" userId="d5c00ada-3633-4980-bfd9-1a64d8e5af2e" providerId="ADAL" clId="{28F8A11D-57CD-E54F-AA27-DFC59B2816B2}" dt="2023-05-25T07:31:01.777" v="1247" actId="478"/>
          <ac:spMkLst>
            <pc:docMk/>
            <pc:sldMk cId="1991272713" sldId="1265"/>
            <ac:spMk id="7" creationId="{8DF61CE6-6098-97D3-1FC5-855D8E17587D}"/>
          </ac:spMkLst>
        </pc:spChg>
        <pc:spChg chg="del">
          <ac:chgData name="Julie Chen" userId="d5c00ada-3633-4980-bfd9-1a64d8e5af2e" providerId="ADAL" clId="{28F8A11D-57CD-E54F-AA27-DFC59B2816B2}" dt="2023-05-25T07:31:01.777" v="1247" actId="478"/>
          <ac:spMkLst>
            <pc:docMk/>
            <pc:sldMk cId="1991272713" sldId="1265"/>
            <ac:spMk id="8" creationId="{E290D2A8-22AD-63BC-10C4-8FE8C75584B6}"/>
          </ac:spMkLst>
        </pc:spChg>
        <pc:spChg chg="add mod">
          <ac:chgData name="Julie Chen" userId="d5c00ada-3633-4980-bfd9-1a64d8e5af2e" providerId="ADAL" clId="{28F8A11D-57CD-E54F-AA27-DFC59B2816B2}" dt="2023-05-25T07:31:02.458" v="1248"/>
          <ac:spMkLst>
            <pc:docMk/>
            <pc:sldMk cId="1991272713" sldId="1265"/>
            <ac:spMk id="9" creationId="{ED2044A5-38E5-D2FF-31CF-D0E72ED4A7A7}"/>
          </ac:spMkLst>
        </pc:spChg>
        <pc:spChg chg="add mod">
          <ac:chgData name="Julie Chen" userId="d5c00ada-3633-4980-bfd9-1a64d8e5af2e" providerId="ADAL" clId="{28F8A11D-57CD-E54F-AA27-DFC59B2816B2}" dt="2023-05-25T07:31:25.545" v="1255" actId="1076"/>
          <ac:spMkLst>
            <pc:docMk/>
            <pc:sldMk cId="1991272713" sldId="1265"/>
            <ac:spMk id="11" creationId="{7109686D-82B6-7146-DA67-218BB606CDB8}"/>
          </ac:spMkLst>
        </pc:spChg>
        <pc:spChg chg="add mod">
          <ac:chgData name="Julie Chen" userId="d5c00ada-3633-4980-bfd9-1a64d8e5af2e" providerId="ADAL" clId="{28F8A11D-57CD-E54F-AA27-DFC59B2816B2}" dt="2023-05-25T07:31:25.545" v="1255" actId="1076"/>
          <ac:spMkLst>
            <pc:docMk/>
            <pc:sldMk cId="1991272713" sldId="1265"/>
            <ac:spMk id="12" creationId="{9C00FBDD-6199-310A-5398-82C1F83946F5}"/>
          </ac:spMkLst>
        </pc:spChg>
        <pc:spChg chg="add mod">
          <ac:chgData name="Julie Chen" userId="d5c00ada-3633-4980-bfd9-1a64d8e5af2e" providerId="ADAL" clId="{28F8A11D-57CD-E54F-AA27-DFC59B2816B2}" dt="2023-05-25T07:31:08.465" v="1250" actId="207"/>
          <ac:spMkLst>
            <pc:docMk/>
            <pc:sldMk cId="1991272713" sldId="1265"/>
            <ac:spMk id="14" creationId="{CF8AF643-8652-E85D-00AA-1460D01ABCE9}"/>
          </ac:spMkLst>
        </pc:spChg>
        <pc:spChg chg="add mod">
          <ac:chgData name="Julie Chen" userId="d5c00ada-3633-4980-bfd9-1a64d8e5af2e" providerId="ADAL" clId="{28F8A11D-57CD-E54F-AA27-DFC59B2816B2}" dt="2023-05-25T07:31:29.165" v="1256" actId="14100"/>
          <ac:spMkLst>
            <pc:docMk/>
            <pc:sldMk cId="1991272713" sldId="1265"/>
            <ac:spMk id="15" creationId="{BD7609E0-D63F-7074-CFFD-1C6CDF938AA4}"/>
          </ac:spMkLst>
        </pc:spChg>
        <pc:spChg chg="add mod">
          <ac:chgData name="Julie Chen" userId="d5c00ada-3633-4980-bfd9-1a64d8e5af2e" providerId="ADAL" clId="{28F8A11D-57CD-E54F-AA27-DFC59B2816B2}" dt="2023-05-25T07:31:15.054" v="1252" actId="207"/>
          <ac:spMkLst>
            <pc:docMk/>
            <pc:sldMk cId="1991272713" sldId="1265"/>
            <ac:spMk id="16" creationId="{0C699996-D08F-9F48-ACFC-25B979BCD079}"/>
          </ac:spMkLst>
        </pc:spChg>
        <pc:spChg chg="add mod">
          <ac:chgData name="Julie Chen" userId="d5c00ada-3633-4980-bfd9-1a64d8e5af2e" providerId="ADAL" clId="{28F8A11D-57CD-E54F-AA27-DFC59B2816B2}" dt="2023-05-25T07:31:29.165" v="1256" actId="14100"/>
          <ac:spMkLst>
            <pc:docMk/>
            <pc:sldMk cId="1991272713" sldId="1265"/>
            <ac:spMk id="17" creationId="{11A299A8-E538-E061-6A80-B1101989569A}"/>
          </ac:spMkLst>
        </pc:spChg>
        <pc:picChg chg="del">
          <ac:chgData name="Julie Chen" userId="d5c00ada-3633-4980-bfd9-1a64d8e5af2e" providerId="ADAL" clId="{28F8A11D-57CD-E54F-AA27-DFC59B2816B2}" dt="2023-05-25T07:31:01.777" v="1247" actId="478"/>
          <ac:picMkLst>
            <pc:docMk/>
            <pc:sldMk cId="1991272713" sldId="1265"/>
            <ac:picMk id="6" creationId="{16439633-7D34-6702-8958-97962EA15623}"/>
          </ac:picMkLst>
        </pc:picChg>
        <pc:picChg chg="add mod">
          <ac:chgData name="Julie Chen" userId="d5c00ada-3633-4980-bfd9-1a64d8e5af2e" providerId="ADAL" clId="{28F8A11D-57CD-E54F-AA27-DFC59B2816B2}" dt="2023-05-25T07:31:02.458" v="1248"/>
          <ac:picMkLst>
            <pc:docMk/>
            <pc:sldMk cId="1991272713" sldId="1265"/>
            <ac:picMk id="10" creationId="{9591CA1B-C6FC-3FD0-A82C-1D8BAF46BB5E}"/>
          </ac:picMkLst>
        </pc:picChg>
        <pc:picChg chg="add mod">
          <ac:chgData name="Julie Chen" userId="d5c00ada-3633-4980-bfd9-1a64d8e5af2e" providerId="ADAL" clId="{28F8A11D-57CD-E54F-AA27-DFC59B2816B2}" dt="2023-05-25T07:31:25.545" v="1255" actId="1076"/>
          <ac:picMkLst>
            <pc:docMk/>
            <pc:sldMk cId="1991272713" sldId="1265"/>
            <ac:picMk id="13" creationId="{A95BDE7B-C8B2-B741-E88B-E514EABBB911}"/>
          </ac:picMkLst>
        </pc:picChg>
        <pc:picChg chg="del">
          <ac:chgData name="Julie Chen" userId="d5c00ada-3633-4980-bfd9-1a64d8e5af2e" providerId="ADAL" clId="{28F8A11D-57CD-E54F-AA27-DFC59B2816B2}" dt="2023-05-25T07:31:01.777" v="1247" actId="478"/>
          <ac:picMkLst>
            <pc:docMk/>
            <pc:sldMk cId="1991272713" sldId="1265"/>
            <ac:picMk id="1030" creationId="{15A30EFB-21AC-15EE-5A2C-B3497233C790}"/>
          </ac:picMkLst>
        </pc:picChg>
      </pc:sldChg>
      <pc:sldChg chg="addSp delSp modSp mod">
        <pc:chgData name="Julie Chen" userId="d5c00ada-3633-4980-bfd9-1a64d8e5af2e" providerId="ADAL" clId="{28F8A11D-57CD-E54F-AA27-DFC59B2816B2}" dt="2023-05-25T01:21:14.678" v="91" actId="1076"/>
        <pc:sldMkLst>
          <pc:docMk/>
          <pc:sldMk cId="1721240533" sldId="1286"/>
        </pc:sldMkLst>
        <pc:spChg chg="add del mod">
          <ac:chgData name="Julie Chen" userId="d5c00ada-3633-4980-bfd9-1a64d8e5af2e" providerId="ADAL" clId="{28F8A11D-57CD-E54F-AA27-DFC59B2816B2}" dt="2023-05-25T01:20:10.196" v="18" actId="478"/>
          <ac:spMkLst>
            <pc:docMk/>
            <pc:sldMk cId="1721240533" sldId="1286"/>
            <ac:spMk id="3" creationId="{130F0812-2123-CEA1-7EA8-C339EDBDBADA}"/>
          </ac:spMkLst>
        </pc:spChg>
        <pc:spChg chg="mod">
          <ac:chgData name="Julie Chen" userId="d5c00ada-3633-4980-bfd9-1a64d8e5af2e" providerId="ADAL" clId="{28F8A11D-57CD-E54F-AA27-DFC59B2816B2}" dt="2023-05-25T01:21:14.678" v="91" actId="1076"/>
          <ac:spMkLst>
            <pc:docMk/>
            <pc:sldMk cId="1721240533" sldId="1286"/>
            <ac:spMk id="8" creationId="{44D34B09-D2EF-705E-7376-06E5AE2C82EA}"/>
          </ac:spMkLst>
        </pc:spChg>
        <pc:graphicFrameChg chg="mod modGraphic">
          <ac:chgData name="Julie Chen" userId="d5c00ada-3633-4980-bfd9-1a64d8e5af2e" providerId="ADAL" clId="{28F8A11D-57CD-E54F-AA27-DFC59B2816B2}" dt="2023-05-25T01:21:14.678" v="91" actId="1076"/>
          <ac:graphicFrameMkLst>
            <pc:docMk/>
            <pc:sldMk cId="1721240533" sldId="1286"/>
            <ac:graphicFrameMk id="7" creationId="{4B3396E2-3376-0584-D2F2-B5CCFB230B92}"/>
          </ac:graphicFrameMkLst>
        </pc:graphicFrameChg>
      </pc:sldChg>
      <pc:sldChg chg="modSp mod">
        <pc:chgData name="Julie Chen" userId="d5c00ada-3633-4980-bfd9-1a64d8e5af2e" providerId="ADAL" clId="{28F8A11D-57CD-E54F-AA27-DFC59B2816B2}" dt="2023-05-26T10:12:36.181" v="2537" actId="1036"/>
        <pc:sldMkLst>
          <pc:docMk/>
          <pc:sldMk cId="3363123007" sldId="1302"/>
        </pc:sldMkLst>
        <pc:spChg chg="mod">
          <ac:chgData name="Julie Chen" userId="d5c00ada-3633-4980-bfd9-1a64d8e5af2e" providerId="ADAL" clId="{28F8A11D-57CD-E54F-AA27-DFC59B2816B2}" dt="2023-05-26T10:12:36.181" v="2537" actId="1036"/>
          <ac:spMkLst>
            <pc:docMk/>
            <pc:sldMk cId="3363123007" sldId="1302"/>
            <ac:spMk id="5" creationId="{A74052FF-F9A9-7809-B1C9-08B093D511BA}"/>
          </ac:spMkLst>
        </pc:spChg>
        <pc:spChg chg="mod">
          <ac:chgData name="Julie Chen" userId="d5c00ada-3633-4980-bfd9-1a64d8e5af2e" providerId="ADAL" clId="{28F8A11D-57CD-E54F-AA27-DFC59B2816B2}" dt="2023-05-25T08:03:44.528" v="1464" actId="14100"/>
          <ac:spMkLst>
            <pc:docMk/>
            <pc:sldMk cId="3363123007" sldId="1302"/>
            <ac:spMk id="6" creationId="{3D5659C3-F512-70F1-F559-956E11FB5DAB}"/>
          </ac:spMkLst>
        </pc:spChg>
        <pc:spChg chg="mod">
          <ac:chgData name="Julie Chen" userId="d5c00ada-3633-4980-bfd9-1a64d8e5af2e" providerId="ADAL" clId="{28F8A11D-57CD-E54F-AA27-DFC59B2816B2}" dt="2023-05-25T08:03:51.643" v="1466" actId="1076"/>
          <ac:spMkLst>
            <pc:docMk/>
            <pc:sldMk cId="3363123007" sldId="1302"/>
            <ac:spMk id="7" creationId="{3CA8B5AF-66B5-62D1-BB0F-FAE15334D251}"/>
          </ac:spMkLst>
        </pc:spChg>
        <pc:spChg chg="mod">
          <ac:chgData name="Julie Chen" userId="d5c00ada-3633-4980-bfd9-1a64d8e5af2e" providerId="ADAL" clId="{28F8A11D-57CD-E54F-AA27-DFC59B2816B2}" dt="2023-05-25T08:03:47.757" v="1465" actId="14100"/>
          <ac:spMkLst>
            <pc:docMk/>
            <pc:sldMk cId="3363123007" sldId="1302"/>
            <ac:spMk id="8" creationId="{65BC104E-A07E-2631-EF37-1328162603EB}"/>
          </ac:spMkLst>
        </pc:spChg>
        <pc:spChg chg="mod">
          <ac:chgData name="Julie Chen" userId="d5c00ada-3633-4980-bfd9-1a64d8e5af2e" providerId="ADAL" clId="{28F8A11D-57CD-E54F-AA27-DFC59B2816B2}" dt="2023-05-25T08:03:51.643" v="1466" actId="1076"/>
          <ac:spMkLst>
            <pc:docMk/>
            <pc:sldMk cId="3363123007" sldId="1302"/>
            <ac:spMk id="9" creationId="{B72A7D48-22CC-5F29-CE86-249D0E568F64}"/>
          </ac:spMkLst>
        </pc:spChg>
        <pc:spChg chg="mod">
          <ac:chgData name="Julie Chen" userId="d5c00ada-3633-4980-bfd9-1a64d8e5af2e" providerId="ADAL" clId="{28F8A11D-57CD-E54F-AA27-DFC59B2816B2}" dt="2023-05-25T08:03:58.308" v="1468" actId="207"/>
          <ac:spMkLst>
            <pc:docMk/>
            <pc:sldMk cId="3363123007" sldId="1302"/>
            <ac:spMk id="10" creationId="{FCD02F3C-E608-CF0B-CDA5-53E5DB57ED8F}"/>
          </ac:spMkLst>
        </pc:spChg>
        <pc:spChg chg="mod">
          <ac:chgData name="Julie Chen" userId="d5c00ada-3633-4980-bfd9-1a64d8e5af2e" providerId="ADAL" clId="{28F8A11D-57CD-E54F-AA27-DFC59B2816B2}" dt="2023-05-25T08:04:04.207" v="1470" actId="207"/>
          <ac:spMkLst>
            <pc:docMk/>
            <pc:sldMk cId="3363123007" sldId="1302"/>
            <ac:spMk id="16" creationId="{6F6C773D-7E93-FB5F-5A67-7FA09CB99EFC}"/>
          </ac:spMkLst>
        </pc:spChg>
        <pc:spChg chg="mod">
          <ac:chgData name="Julie Chen" userId="d5c00ada-3633-4980-bfd9-1a64d8e5af2e" providerId="ADAL" clId="{28F8A11D-57CD-E54F-AA27-DFC59B2816B2}" dt="2023-05-25T08:04:01.569" v="1469" actId="207"/>
          <ac:spMkLst>
            <pc:docMk/>
            <pc:sldMk cId="3363123007" sldId="1302"/>
            <ac:spMk id="17" creationId="{D045EAD8-B32A-BDC3-A6D3-E3215F08CBDA}"/>
          </ac:spMkLst>
        </pc:spChg>
      </pc:sldChg>
      <pc:sldChg chg="modSp mod">
        <pc:chgData name="Julie Chen" userId="d5c00ada-3633-4980-bfd9-1a64d8e5af2e" providerId="ADAL" clId="{28F8A11D-57CD-E54F-AA27-DFC59B2816B2}" dt="2023-05-26T10:12:44.504" v="2541" actId="1036"/>
        <pc:sldMkLst>
          <pc:docMk/>
          <pc:sldMk cId="1307992882" sldId="1303"/>
        </pc:sldMkLst>
        <pc:spChg chg="mod">
          <ac:chgData name="Julie Chen" userId="d5c00ada-3633-4980-bfd9-1a64d8e5af2e" providerId="ADAL" clId="{28F8A11D-57CD-E54F-AA27-DFC59B2816B2}" dt="2023-05-25T08:22:22.444" v="1595" actId="1037"/>
          <ac:spMkLst>
            <pc:docMk/>
            <pc:sldMk cId="1307992882" sldId="1303"/>
            <ac:spMk id="4" creationId="{6A9E0C91-EC83-F71E-F195-2631386B2012}"/>
          </ac:spMkLst>
        </pc:spChg>
        <pc:spChg chg="mod">
          <ac:chgData name="Julie Chen" userId="d5c00ada-3633-4980-bfd9-1a64d8e5af2e" providerId="ADAL" clId="{28F8A11D-57CD-E54F-AA27-DFC59B2816B2}" dt="2023-05-25T08:22:22.444" v="1595" actId="1037"/>
          <ac:spMkLst>
            <pc:docMk/>
            <pc:sldMk cId="1307992882" sldId="1303"/>
            <ac:spMk id="5" creationId="{654E2985-0ED2-90B5-6210-8233A0FBF45E}"/>
          </ac:spMkLst>
        </pc:spChg>
        <pc:spChg chg="mod">
          <ac:chgData name="Julie Chen" userId="d5c00ada-3633-4980-bfd9-1a64d8e5af2e" providerId="ADAL" clId="{28F8A11D-57CD-E54F-AA27-DFC59B2816B2}" dt="2023-05-25T08:22:22.444" v="1595" actId="1037"/>
          <ac:spMkLst>
            <pc:docMk/>
            <pc:sldMk cId="1307992882" sldId="1303"/>
            <ac:spMk id="6" creationId="{66534E5E-384F-F841-F7A7-0D97DE73BE75}"/>
          </ac:spMkLst>
        </pc:spChg>
        <pc:spChg chg="mod">
          <ac:chgData name="Julie Chen" userId="d5c00ada-3633-4980-bfd9-1a64d8e5af2e" providerId="ADAL" clId="{28F8A11D-57CD-E54F-AA27-DFC59B2816B2}" dt="2023-05-25T08:22:22.444" v="1595" actId="1037"/>
          <ac:spMkLst>
            <pc:docMk/>
            <pc:sldMk cId="1307992882" sldId="1303"/>
            <ac:spMk id="7" creationId="{0258CA10-C3BF-712E-0E1D-FA912E9C98F4}"/>
          </ac:spMkLst>
        </pc:spChg>
        <pc:spChg chg="mod">
          <ac:chgData name="Julie Chen" userId="d5c00ada-3633-4980-bfd9-1a64d8e5af2e" providerId="ADAL" clId="{28F8A11D-57CD-E54F-AA27-DFC59B2816B2}" dt="2023-05-25T08:22:22.444" v="1595" actId="1037"/>
          <ac:spMkLst>
            <pc:docMk/>
            <pc:sldMk cId="1307992882" sldId="1303"/>
            <ac:spMk id="8" creationId="{837DF3E7-734C-A1AB-FC1D-216491ECF5CD}"/>
          </ac:spMkLst>
        </pc:spChg>
        <pc:spChg chg="mod">
          <ac:chgData name="Julie Chen" userId="d5c00ada-3633-4980-bfd9-1a64d8e5af2e" providerId="ADAL" clId="{28F8A11D-57CD-E54F-AA27-DFC59B2816B2}" dt="2023-05-25T08:22:22.444" v="1595" actId="1037"/>
          <ac:spMkLst>
            <pc:docMk/>
            <pc:sldMk cId="1307992882" sldId="1303"/>
            <ac:spMk id="9" creationId="{E9E48931-AB92-D1F5-E74C-67ECEBB2422B}"/>
          </ac:spMkLst>
        </pc:spChg>
        <pc:spChg chg="mod">
          <ac:chgData name="Julie Chen" userId="d5c00ada-3633-4980-bfd9-1a64d8e5af2e" providerId="ADAL" clId="{28F8A11D-57CD-E54F-AA27-DFC59B2816B2}" dt="2023-05-25T08:22:22.444" v="1595" actId="1037"/>
          <ac:spMkLst>
            <pc:docMk/>
            <pc:sldMk cId="1307992882" sldId="1303"/>
            <ac:spMk id="10" creationId="{EB6A51C0-36C7-8635-D313-E5A84D7B27C2}"/>
          </ac:spMkLst>
        </pc:spChg>
        <pc:spChg chg="mod">
          <ac:chgData name="Julie Chen" userId="d5c00ada-3633-4980-bfd9-1a64d8e5af2e" providerId="ADAL" clId="{28F8A11D-57CD-E54F-AA27-DFC59B2816B2}" dt="2023-05-25T08:22:22.444" v="1595" actId="1037"/>
          <ac:spMkLst>
            <pc:docMk/>
            <pc:sldMk cId="1307992882" sldId="1303"/>
            <ac:spMk id="11" creationId="{F3078FA3-599A-1934-F802-1FF29810FB2A}"/>
          </ac:spMkLst>
        </pc:spChg>
        <pc:spChg chg="mod">
          <ac:chgData name="Julie Chen" userId="d5c00ada-3633-4980-bfd9-1a64d8e5af2e" providerId="ADAL" clId="{28F8A11D-57CD-E54F-AA27-DFC59B2816B2}" dt="2023-05-25T08:22:22.444" v="1595" actId="1037"/>
          <ac:spMkLst>
            <pc:docMk/>
            <pc:sldMk cId="1307992882" sldId="1303"/>
            <ac:spMk id="12" creationId="{2699C62E-671F-837E-B12D-07FB43569536}"/>
          </ac:spMkLst>
        </pc:spChg>
        <pc:spChg chg="mod">
          <ac:chgData name="Julie Chen" userId="d5c00ada-3633-4980-bfd9-1a64d8e5af2e" providerId="ADAL" clId="{28F8A11D-57CD-E54F-AA27-DFC59B2816B2}" dt="2023-05-25T08:22:22.444" v="1595" actId="1037"/>
          <ac:spMkLst>
            <pc:docMk/>
            <pc:sldMk cId="1307992882" sldId="1303"/>
            <ac:spMk id="13" creationId="{2A44171D-9520-B63B-E350-5B2EA1F13CCA}"/>
          </ac:spMkLst>
        </pc:spChg>
        <pc:spChg chg="mod">
          <ac:chgData name="Julie Chen" userId="d5c00ada-3633-4980-bfd9-1a64d8e5af2e" providerId="ADAL" clId="{28F8A11D-57CD-E54F-AA27-DFC59B2816B2}" dt="2023-05-25T08:22:22.444" v="1595" actId="1037"/>
          <ac:spMkLst>
            <pc:docMk/>
            <pc:sldMk cId="1307992882" sldId="1303"/>
            <ac:spMk id="14" creationId="{5B7BF3AD-516C-E0D9-972A-DBBF6B8577BD}"/>
          </ac:spMkLst>
        </pc:spChg>
        <pc:spChg chg="mod">
          <ac:chgData name="Julie Chen" userId="d5c00ada-3633-4980-bfd9-1a64d8e5af2e" providerId="ADAL" clId="{28F8A11D-57CD-E54F-AA27-DFC59B2816B2}" dt="2023-05-25T08:22:22.444" v="1595" actId="1037"/>
          <ac:spMkLst>
            <pc:docMk/>
            <pc:sldMk cId="1307992882" sldId="1303"/>
            <ac:spMk id="15" creationId="{08513DB9-E3F7-FDEA-5121-CE770215C77F}"/>
          </ac:spMkLst>
        </pc:spChg>
        <pc:spChg chg="mod">
          <ac:chgData name="Julie Chen" userId="d5c00ada-3633-4980-bfd9-1a64d8e5af2e" providerId="ADAL" clId="{28F8A11D-57CD-E54F-AA27-DFC59B2816B2}" dt="2023-05-26T10:12:44.504" v="2541" actId="1036"/>
          <ac:spMkLst>
            <pc:docMk/>
            <pc:sldMk cId="1307992882" sldId="1303"/>
            <ac:spMk id="17" creationId="{9BACCDC1-BDAA-19DB-C6D3-3212CF1318DD}"/>
          </ac:spMkLst>
        </pc:spChg>
        <pc:picChg chg="mod">
          <ac:chgData name="Julie Chen" userId="d5c00ada-3633-4980-bfd9-1a64d8e5af2e" providerId="ADAL" clId="{28F8A11D-57CD-E54F-AA27-DFC59B2816B2}" dt="2023-05-25T08:22:22.444" v="1595" actId="1037"/>
          <ac:picMkLst>
            <pc:docMk/>
            <pc:sldMk cId="1307992882" sldId="1303"/>
            <ac:picMk id="16" creationId="{B72F25C7-D1A4-08BD-060D-19A40DE9DABB}"/>
          </ac:picMkLst>
        </pc:picChg>
      </pc:sldChg>
      <pc:sldChg chg="modSp mod">
        <pc:chgData name="Julie Chen" userId="d5c00ada-3633-4980-bfd9-1a64d8e5af2e" providerId="ADAL" clId="{28F8A11D-57CD-E54F-AA27-DFC59B2816B2}" dt="2023-05-26T10:12:57.034" v="2546" actId="1036"/>
        <pc:sldMkLst>
          <pc:docMk/>
          <pc:sldMk cId="776494123" sldId="1304"/>
        </pc:sldMkLst>
        <pc:spChg chg="mod">
          <ac:chgData name="Julie Chen" userId="d5c00ada-3633-4980-bfd9-1a64d8e5af2e" providerId="ADAL" clId="{28F8A11D-57CD-E54F-AA27-DFC59B2816B2}" dt="2023-05-25T09:42:04.289" v="1740" actId="14100"/>
          <ac:spMkLst>
            <pc:docMk/>
            <pc:sldMk cId="776494123" sldId="1304"/>
            <ac:spMk id="4" creationId="{1F79F091-F463-6D96-414A-5B6357D8A10B}"/>
          </ac:spMkLst>
        </pc:spChg>
        <pc:spChg chg="mod">
          <ac:chgData name="Julie Chen" userId="d5c00ada-3633-4980-bfd9-1a64d8e5af2e" providerId="ADAL" clId="{28F8A11D-57CD-E54F-AA27-DFC59B2816B2}" dt="2023-05-25T09:42:04.289" v="1740" actId="14100"/>
          <ac:spMkLst>
            <pc:docMk/>
            <pc:sldMk cId="776494123" sldId="1304"/>
            <ac:spMk id="5" creationId="{2ECF528E-C5ED-C210-7D3E-28BD892CCD2D}"/>
          </ac:spMkLst>
        </pc:spChg>
        <pc:spChg chg="mod">
          <ac:chgData name="Julie Chen" userId="d5c00ada-3633-4980-bfd9-1a64d8e5af2e" providerId="ADAL" clId="{28F8A11D-57CD-E54F-AA27-DFC59B2816B2}" dt="2023-05-25T09:41:55.491" v="1739" actId="207"/>
          <ac:spMkLst>
            <pc:docMk/>
            <pc:sldMk cId="776494123" sldId="1304"/>
            <ac:spMk id="10" creationId="{F648637D-35A3-C8F5-0886-E52455BC122A}"/>
          </ac:spMkLst>
        </pc:spChg>
        <pc:spChg chg="mod">
          <ac:chgData name="Julie Chen" userId="d5c00ada-3633-4980-bfd9-1a64d8e5af2e" providerId="ADAL" clId="{28F8A11D-57CD-E54F-AA27-DFC59B2816B2}" dt="2023-05-25T09:42:11.116" v="1742" actId="207"/>
          <ac:spMkLst>
            <pc:docMk/>
            <pc:sldMk cId="776494123" sldId="1304"/>
            <ac:spMk id="11" creationId="{D152B324-48B1-8E00-9F72-FB8D7ED75FB6}"/>
          </ac:spMkLst>
        </pc:spChg>
        <pc:spChg chg="mod">
          <ac:chgData name="Julie Chen" userId="d5c00ada-3633-4980-bfd9-1a64d8e5af2e" providerId="ADAL" clId="{28F8A11D-57CD-E54F-AA27-DFC59B2816B2}" dt="2023-05-25T09:42:07.215" v="1741" actId="1076"/>
          <ac:spMkLst>
            <pc:docMk/>
            <pc:sldMk cId="776494123" sldId="1304"/>
            <ac:spMk id="12" creationId="{954731AF-8AFA-138E-C736-119298DD65AB}"/>
          </ac:spMkLst>
        </pc:spChg>
        <pc:spChg chg="mod">
          <ac:chgData name="Julie Chen" userId="d5c00ada-3633-4980-bfd9-1a64d8e5af2e" providerId="ADAL" clId="{28F8A11D-57CD-E54F-AA27-DFC59B2816B2}" dt="2023-05-25T09:42:07.215" v="1741" actId="1076"/>
          <ac:spMkLst>
            <pc:docMk/>
            <pc:sldMk cId="776494123" sldId="1304"/>
            <ac:spMk id="13" creationId="{1A52995B-83B7-E137-DD08-35384B3148D0}"/>
          </ac:spMkLst>
        </pc:spChg>
        <pc:spChg chg="mod">
          <ac:chgData name="Julie Chen" userId="d5c00ada-3633-4980-bfd9-1a64d8e5af2e" providerId="ADAL" clId="{28F8A11D-57CD-E54F-AA27-DFC59B2816B2}" dt="2023-05-26T10:12:57.034" v="2546" actId="1036"/>
          <ac:spMkLst>
            <pc:docMk/>
            <pc:sldMk cId="776494123" sldId="1304"/>
            <ac:spMk id="17" creationId="{AF6EECF6-B3F1-6F49-BC48-7677D7E7B94F}"/>
          </ac:spMkLst>
        </pc:spChg>
      </pc:sldChg>
      <pc:sldChg chg="modSp mod">
        <pc:chgData name="Julie Chen" userId="d5c00ada-3633-4980-bfd9-1a64d8e5af2e" providerId="ADAL" clId="{28F8A11D-57CD-E54F-AA27-DFC59B2816B2}" dt="2023-05-26T10:08:24.898" v="2483" actId="1036"/>
        <pc:sldMkLst>
          <pc:docMk/>
          <pc:sldMk cId="1267083119" sldId="1305"/>
        </pc:sldMkLst>
        <pc:spChg chg="mod">
          <ac:chgData name="Julie Chen" userId="d5c00ada-3633-4980-bfd9-1a64d8e5af2e" providerId="ADAL" clId="{28F8A11D-57CD-E54F-AA27-DFC59B2816B2}" dt="2023-05-25T06:51:02.553" v="732" actId="1076"/>
          <ac:spMkLst>
            <pc:docMk/>
            <pc:sldMk cId="1267083119" sldId="1305"/>
            <ac:spMk id="6" creationId="{FAA94645-8DE7-5B71-D193-51BA8BEBED9E}"/>
          </ac:spMkLst>
        </pc:spChg>
        <pc:spChg chg="mod">
          <ac:chgData name="Julie Chen" userId="d5c00ada-3633-4980-bfd9-1a64d8e5af2e" providerId="ADAL" clId="{28F8A11D-57CD-E54F-AA27-DFC59B2816B2}" dt="2023-05-25T06:09:58.382" v="552" actId="207"/>
          <ac:spMkLst>
            <pc:docMk/>
            <pc:sldMk cId="1267083119" sldId="1305"/>
            <ac:spMk id="8" creationId="{DAD5C9BE-1DCC-AE91-5836-08CFCA74690E}"/>
          </ac:spMkLst>
        </pc:spChg>
        <pc:spChg chg="mod">
          <ac:chgData name="Julie Chen" userId="d5c00ada-3633-4980-bfd9-1a64d8e5af2e" providerId="ADAL" clId="{28F8A11D-57CD-E54F-AA27-DFC59B2816B2}" dt="2023-05-25T06:09:48.676" v="539" actId="207"/>
          <ac:spMkLst>
            <pc:docMk/>
            <pc:sldMk cId="1267083119" sldId="1305"/>
            <ac:spMk id="9" creationId="{200A62CD-2278-4348-D3B0-AF0CFF380BFC}"/>
          </ac:spMkLst>
        </pc:spChg>
        <pc:spChg chg="mod">
          <ac:chgData name="Julie Chen" userId="d5c00ada-3633-4980-bfd9-1a64d8e5af2e" providerId="ADAL" clId="{28F8A11D-57CD-E54F-AA27-DFC59B2816B2}" dt="2023-05-25T06:36:32.832" v="694" actId="207"/>
          <ac:spMkLst>
            <pc:docMk/>
            <pc:sldMk cId="1267083119" sldId="1305"/>
            <ac:spMk id="16" creationId="{9819B296-2D39-6A11-6DF5-D6C523D916E1}"/>
          </ac:spMkLst>
        </pc:spChg>
        <pc:spChg chg="mod">
          <ac:chgData name="Julie Chen" userId="d5c00ada-3633-4980-bfd9-1a64d8e5af2e" providerId="ADAL" clId="{28F8A11D-57CD-E54F-AA27-DFC59B2816B2}" dt="2023-05-26T08:05:08.686" v="1781" actId="14100"/>
          <ac:spMkLst>
            <pc:docMk/>
            <pc:sldMk cId="1267083119" sldId="1305"/>
            <ac:spMk id="20" creationId="{4710322E-1CC1-2C87-BE4D-CEBF316ABBC5}"/>
          </ac:spMkLst>
        </pc:spChg>
        <pc:spChg chg="mod">
          <ac:chgData name="Julie Chen" userId="d5c00ada-3633-4980-bfd9-1a64d8e5af2e" providerId="ADAL" clId="{28F8A11D-57CD-E54F-AA27-DFC59B2816B2}" dt="2023-05-26T08:05:08.686" v="1781" actId="14100"/>
          <ac:spMkLst>
            <pc:docMk/>
            <pc:sldMk cId="1267083119" sldId="1305"/>
            <ac:spMk id="22" creationId="{C0CFC1E2-B6B5-08DC-C2C0-ED4733D7956D}"/>
          </ac:spMkLst>
        </pc:spChg>
        <pc:spChg chg="mod">
          <ac:chgData name="Julie Chen" userId="d5c00ada-3633-4980-bfd9-1a64d8e5af2e" providerId="ADAL" clId="{28F8A11D-57CD-E54F-AA27-DFC59B2816B2}" dt="2023-05-26T08:05:08.686" v="1781" actId="14100"/>
          <ac:spMkLst>
            <pc:docMk/>
            <pc:sldMk cId="1267083119" sldId="1305"/>
            <ac:spMk id="23" creationId="{04801E44-F4DB-E2EF-620B-4E412569799A}"/>
          </ac:spMkLst>
        </pc:spChg>
        <pc:spChg chg="mod">
          <ac:chgData name="Julie Chen" userId="d5c00ada-3633-4980-bfd9-1a64d8e5af2e" providerId="ADAL" clId="{28F8A11D-57CD-E54F-AA27-DFC59B2816B2}" dt="2023-05-25T06:09:51.685" v="540" actId="207"/>
          <ac:spMkLst>
            <pc:docMk/>
            <pc:sldMk cId="1267083119" sldId="1305"/>
            <ac:spMk id="24" creationId="{2AADA7FF-7F96-1A16-A3E7-2AF31F972263}"/>
          </ac:spMkLst>
        </pc:spChg>
        <pc:spChg chg="mod">
          <ac:chgData name="Julie Chen" userId="d5c00ada-3633-4980-bfd9-1a64d8e5af2e" providerId="ADAL" clId="{28F8A11D-57CD-E54F-AA27-DFC59B2816B2}" dt="2023-05-25T06:09:39.890" v="531" actId="167"/>
          <ac:spMkLst>
            <pc:docMk/>
            <pc:sldMk cId="1267083119" sldId="1305"/>
            <ac:spMk id="26" creationId="{50F78962-6256-A5A1-DD17-7CA162881E0F}"/>
          </ac:spMkLst>
        </pc:spChg>
        <pc:spChg chg="mod">
          <ac:chgData name="Julie Chen" userId="d5c00ada-3633-4980-bfd9-1a64d8e5af2e" providerId="ADAL" clId="{28F8A11D-57CD-E54F-AA27-DFC59B2816B2}" dt="2023-05-25T06:36:32.832" v="694" actId="207"/>
          <ac:spMkLst>
            <pc:docMk/>
            <pc:sldMk cId="1267083119" sldId="1305"/>
            <ac:spMk id="27" creationId="{865EA84C-9A30-3411-EA32-95A410BA775C}"/>
          </ac:spMkLst>
        </pc:spChg>
        <pc:spChg chg="mod">
          <ac:chgData name="Julie Chen" userId="d5c00ada-3633-4980-bfd9-1a64d8e5af2e" providerId="ADAL" clId="{28F8A11D-57CD-E54F-AA27-DFC59B2816B2}" dt="2023-05-26T10:08:24.898" v="2483" actId="1036"/>
          <ac:spMkLst>
            <pc:docMk/>
            <pc:sldMk cId="1267083119" sldId="1305"/>
            <ac:spMk id="29" creationId="{1B5F9D40-EF50-B2F9-9124-4CF20B94A7B1}"/>
          </ac:spMkLst>
        </pc:spChg>
        <pc:grpChg chg="mod">
          <ac:chgData name="Julie Chen" userId="d5c00ada-3633-4980-bfd9-1a64d8e5af2e" providerId="ADAL" clId="{28F8A11D-57CD-E54F-AA27-DFC59B2816B2}" dt="2023-05-26T08:05:08.686" v="1781" actId="14100"/>
          <ac:grpSpMkLst>
            <pc:docMk/>
            <pc:sldMk cId="1267083119" sldId="1305"/>
            <ac:grpSpMk id="19" creationId="{3E9BC279-495C-E9CB-480E-EA6A3B70E2F2}"/>
          </ac:grpSpMkLst>
        </pc:grpChg>
        <pc:grpChg chg="mod">
          <ac:chgData name="Julie Chen" userId="d5c00ada-3633-4980-bfd9-1a64d8e5af2e" providerId="ADAL" clId="{28F8A11D-57CD-E54F-AA27-DFC59B2816B2}" dt="2023-05-26T08:05:08.686" v="1781" actId="14100"/>
          <ac:grpSpMkLst>
            <pc:docMk/>
            <pc:sldMk cId="1267083119" sldId="1305"/>
            <ac:grpSpMk id="21" creationId="{C0458273-AC3C-7F64-C8BE-B3ACDD9A7F88}"/>
          </ac:grpSpMkLst>
        </pc:grpChg>
      </pc:sldChg>
      <pc:sldChg chg="addSp delSp modSp mod">
        <pc:chgData name="Julie Chen" userId="d5c00ada-3633-4980-bfd9-1a64d8e5af2e" providerId="ADAL" clId="{28F8A11D-57CD-E54F-AA27-DFC59B2816B2}" dt="2023-05-26T10:08:28.752" v="2485" actId="1036"/>
        <pc:sldMkLst>
          <pc:docMk/>
          <pc:sldMk cId="335660422" sldId="1306"/>
        </pc:sldMkLst>
        <pc:spChg chg="mod">
          <ac:chgData name="Julie Chen" userId="d5c00ada-3633-4980-bfd9-1a64d8e5af2e" providerId="ADAL" clId="{28F8A11D-57CD-E54F-AA27-DFC59B2816B2}" dt="2023-05-26T10:08:28.752" v="2485" actId="1036"/>
          <ac:spMkLst>
            <pc:docMk/>
            <pc:sldMk cId="335660422" sldId="1306"/>
            <ac:spMk id="4" creationId="{2EE1B1DB-6A55-ADA8-A574-69623308CA0B}"/>
          </ac:spMkLst>
        </pc:spChg>
        <pc:spChg chg="mod">
          <ac:chgData name="Julie Chen" userId="d5c00ada-3633-4980-bfd9-1a64d8e5af2e" providerId="ADAL" clId="{28F8A11D-57CD-E54F-AA27-DFC59B2816B2}" dt="2023-05-25T06:10:33.558" v="556" actId="207"/>
          <ac:spMkLst>
            <pc:docMk/>
            <pc:sldMk cId="335660422" sldId="1306"/>
            <ac:spMk id="64" creationId="{71F7427C-E35F-F910-40B0-7030351897CE}"/>
          </ac:spMkLst>
        </pc:spChg>
        <pc:spChg chg="mod">
          <ac:chgData name="Julie Chen" userId="d5c00ada-3633-4980-bfd9-1a64d8e5af2e" providerId="ADAL" clId="{28F8A11D-57CD-E54F-AA27-DFC59B2816B2}" dt="2023-05-25T06:13:26.435" v="562" actId="207"/>
          <ac:spMkLst>
            <pc:docMk/>
            <pc:sldMk cId="335660422" sldId="1306"/>
            <ac:spMk id="66" creationId="{97826EE9-2843-217F-D98B-72D97416974F}"/>
          </ac:spMkLst>
        </pc:spChg>
        <pc:spChg chg="mod">
          <ac:chgData name="Julie Chen" userId="d5c00ada-3633-4980-bfd9-1a64d8e5af2e" providerId="ADAL" clId="{28F8A11D-57CD-E54F-AA27-DFC59B2816B2}" dt="2023-05-25T06:13:49.263" v="563" actId="207"/>
          <ac:spMkLst>
            <pc:docMk/>
            <pc:sldMk cId="335660422" sldId="1306"/>
            <ac:spMk id="67" creationId="{5D8C3A41-2A1C-7771-7053-12750C048B04}"/>
          </ac:spMkLst>
        </pc:spChg>
        <pc:spChg chg="mod">
          <ac:chgData name="Julie Chen" userId="d5c00ada-3633-4980-bfd9-1a64d8e5af2e" providerId="ADAL" clId="{28F8A11D-57CD-E54F-AA27-DFC59B2816B2}" dt="2023-05-25T06:35:44.591" v="674" actId="207"/>
          <ac:spMkLst>
            <pc:docMk/>
            <pc:sldMk cId="335660422" sldId="1306"/>
            <ac:spMk id="68" creationId="{F12FD310-2F43-7B3D-C134-D8D6BF469A71}"/>
          </ac:spMkLst>
        </pc:spChg>
        <pc:spChg chg="mod">
          <ac:chgData name="Julie Chen" userId="d5c00ada-3633-4980-bfd9-1a64d8e5af2e" providerId="ADAL" clId="{28F8A11D-57CD-E54F-AA27-DFC59B2816B2}" dt="2023-05-25T06:35:47.543" v="675" actId="207"/>
          <ac:spMkLst>
            <pc:docMk/>
            <pc:sldMk cId="335660422" sldId="1306"/>
            <ac:spMk id="70" creationId="{04B70AF3-9CC3-FF99-3A6E-0EE9507A04F1}"/>
          </ac:spMkLst>
        </pc:spChg>
        <pc:spChg chg="mod">
          <ac:chgData name="Julie Chen" userId="d5c00ada-3633-4980-bfd9-1a64d8e5af2e" providerId="ADAL" clId="{28F8A11D-57CD-E54F-AA27-DFC59B2816B2}" dt="2023-05-25T06:35:38.691" v="673" actId="207"/>
          <ac:spMkLst>
            <pc:docMk/>
            <pc:sldMk cId="335660422" sldId="1306"/>
            <ac:spMk id="71" creationId="{25BF82AC-66E5-11FD-850C-6F829A4480B2}"/>
          </ac:spMkLst>
        </pc:spChg>
        <pc:spChg chg="mod">
          <ac:chgData name="Julie Chen" userId="d5c00ada-3633-4980-bfd9-1a64d8e5af2e" providerId="ADAL" clId="{28F8A11D-57CD-E54F-AA27-DFC59B2816B2}" dt="2023-05-25T06:13:59.467" v="566" actId="207"/>
          <ac:spMkLst>
            <pc:docMk/>
            <pc:sldMk cId="335660422" sldId="1306"/>
            <ac:spMk id="72" creationId="{D1F91372-6E55-E6D9-2B04-02E5A6CA0D01}"/>
          </ac:spMkLst>
        </pc:spChg>
        <pc:spChg chg="mod">
          <ac:chgData name="Julie Chen" userId="d5c00ada-3633-4980-bfd9-1a64d8e5af2e" providerId="ADAL" clId="{28F8A11D-57CD-E54F-AA27-DFC59B2816B2}" dt="2023-05-25T06:13:56.686" v="565" actId="207"/>
          <ac:spMkLst>
            <pc:docMk/>
            <pc:sldMk cId="335660422" sldId="1306"/>
            <ac:spMk id="74" creationId="{6FD86B99-60FB-BEF6-CE22-A3943ABD4081}"/>
          </ac:spMkLst>
        </pc:spChg>
        <pc:spChg chg="mod">
          <ac:chgData name="Julie Chen" userId="d5c00ada-3633-4980-bfd9-1a64d8e5af2e" providerId="ADAL" clId="{28F8A11D-57CD-E54F-AA27-DFC59B2816B2}" dt="2023-05-25T06:14:04.591" v="567" actId="207"/>
          <ac:spMkLst>
            <pc:docMk/>
            <pc:sldMk cId="335660422" sldId="1306"/>
            <ac:spMk id="75" creationId="{DABD56CF-4090-5599-93EB-712C3365C1BC}"/>
          </ac:spMkLst>
        </pc:spChg>
        <pc:spChg chg="mod">
          <ac:chgData name="Julie Chen" userId="d5c00ada-3633-4980-bfd9-1a64d8e5af2e" providerId="ADAL" clId="{28F8A11D-57CD-E54F-AA27-DFC59B2816B2}" dt="2023-05-25T06:35:25.231" v="670" actId="207"/>
          <ac:spMkLst>
            <pc:docMk/>
            <pc:sldMk cId="335660422" sldId="1306"/>
            <ac:spMk id="76" creationId="{CCD0A5AF-E3CA-B5B6-59B1-AA47EF1C9BEC}"/>
          </ac:spMkLst>
        </pc:spChg>
        <pc:spChg chg="mod">
          <ac:chgData name="Julie Chen" userId="d5c00ada-3633-4980-bfd9-1a64d8e5af2e" providerId="ADAL" clId="{28F8A11D-57CD-E54F-AA27-DFC59B2816B2}" dt="2023-05-25T06:35:30.822" v="672" actId="207"/>
          <ac:spMkLst>
            <pc:docMk/>
            <pc:sldMk cId="335660422" sldId="1306"/>
            <ac:spMk id="78" creationId="{1EEBAE6C-8C22-A08B-B791-0BDA7D4AF728}"/>
          </ac:spMkLst>
        </pc:spChg>
        <pc:spChg chg="mod">
          <ac:chgData name="Julie Chen" userId="d5c00ada-3633-4980-bfd9-1a64d8e5af2e" providerId="ADAL" clId="{28F8A11D-57CD-E54F-AA27-DFC59B2816B2}" dt="2023-05-25T06:35:27.992" v="671" actId="207"/>
          <ac:spMkLst>
            <pc:docMk/>
            <pc:sldMk cId="335660422" sldId="1306"/>
            <ac:spMk id="79" creationId="{CBAD1177-7A87-64B7-58FA-6D1B6847E9A8}"/>
          </ac:spMkLst>
        </pc:spChg>
        <pc:spChg chg="mod">
          <ac:chgData name="Julie Chen" userId="d5c00ada-3633-4980-bfd9-1a64d8e5af2e" providerId="ADAL" clId="{28F8A11D-57CD-E54F-AA27-DFC59B2816B2}" dt="2023-05-25T06:13:53.011" v="564" actId="207"/>
          <ac:spMkLst>
            <pc:docMk/>
            <pc:sldMk cId="335660422" sldId="1306"/>
            <ac:spMk id="81" creationId="{54989F02-39CD-570F-FD75-5171FBD7A2C6}"/>
          </ac:spMkLst>
        </pc:spChg>
        <pc:spChg chg="mod">
          <ac:chgData name="Julie Chen" userId="d5c00ada-3633-4980-bfd9-1a64d8e5af2e" providerId="ADAL" clId="{28F8A11D-57CD-E54F-AA27-DFC59B2816B2}" dt="2023-05-25T06:10:27.899" v="555" actId="207"/>
          <ac:spMkLst>
            <pc:docMk/>
            <pc:sldMk cId="335660422" sldId="1306"/>
            <ac:spMk id="83" creationId="{3E1217FA-4A1C-31AB-8639-356411CB1F95}"/>
          </ac:spMkLst>
        </pc:spChg>
        <pc:spChg chg="mod">
          <ac:chgData name="Julie Chen" userId="d5c00ada-3633-4980-bfd9-1a64d8e5af2e" providerId="ADAL" clId="{28F8A11D-57CD-E54F-AA27-DFC59B2816B2}" dt="2023-05-25T06:35:14.975" v="666" actId="207"/>
          <ac:spMkLst>
            <pc:docMk/>
            <pc:sldMk cId="335660422" sldId="1306"/>
            <ac:spMk id="92" creationId="{3E149FDC-5A75-BC98-1155-B32E9DEEC7CC}"/>
          </ac:spMkLst>
        </pc:spChg>
        <pc:spChg chg="mod">
          <ac:chgData name="Julie Chen" userId="d5c00ada-3633-4980-bfd9-1a64d8e5af2e" providerId="ADAL" clId="{28F8A11D-57CD-E54F-AA27-DFC59B2816B2}" dt="2023-05-25T06:35:14.975" v="666" actId="207"/>
          <ac:spMkLst>
            <pc:docMk/>
            <pc:sldMk cId="335660422" sldId="1306"/>
            <ac:spMk id="95" creationId="{8805612D-0385-7C32-CF56-3714262FFAAB}"/>
          </ac:spMkLst>
        </pc:spChg>
        <pc:spChg chg="mod">
          <ac:chgData name="Julie Chen" userId="d5c00ada-3633-4980-bfd9-1a64d8e5af2e" providerId="ADAL" clId="{28F8A11D-57CD-E54F-AA27-DFC59B2816B2}" dt="2023-05-25T06:14:07.981" v="568" actId="1076"/>
          <ac:spMkLst>
            <pc:docMk/>
            <pc:sldMk cId="335660422" sldId="1306"/>
            <ac:spMk id="97" creationId="{D26C17AB-D600-E08D-28DE-64B5DE97BD5B}"/>
          </ac:spMkLst>
        </pc:spChg>
        <pc:spChg chg="mod">
          <ac:chgData name="Julie Chen" userId="d5c00ada-3633-4980-bfd9-1a64d8e5af2e" providerId="ADAL" clId="{28F8A11D-57CD-E54F-AA27-DFC59B2816B2}" dt="2023-05-25T06:11:57.526" v="557" actId="207"/>
          <ac:spMkLst>
            <pc:docMk/>
            <pc:sldMk cId="335660422" sldId="1306"/>
            <ac:spMk id="98" creationId="{D1949001-4015-CD40-5208-D2AA2E5AA1AA}"/>
          </ac:spMkLst>
        </pc:spChg>
        <pc:spChg chg="add del mod">
          <ac:chgData name="Julie Chen" userId="d5c00ada-3633-4980-bfd9-1a64d8e5af2e" providerId="ADAL" clId="{28F8A11D-57CD-E54F-AA27-DFC59B2816B2}" dt="2023-05-25T06:35:17.985" v="669" actId="478"/>
          <ac:spMkLst>
            <pc:docMk/>
            <pc:sldMk cId="335660422" sldId="1306"/>
            <ac:spMk id="106" creationId="{49697B23-1612-21D5-24C9-9465FB79D3E8}"/>
          </ac:spMkLst>
        </pc:spChg>
        <pc:picChg chg="mod">
          <ac:chgData name="Julie Chen" userId="d5c00ada-3633-4980-bfd9-1a64d8e5af2e" providerId="ADAL" clId="{28F8A11D-57CD-E54F-AA27-DFC59B2816B2}" dt="2023-05-25T06:12:04.697" v="560" actId="692"/>
          <ac:picMkLst>
            <pc:docMk/>
            <pc:sldMk cId="335660422" sldId="1306"/>
            <ac:picMk id="31" creationId="{C79E5EAE-1CC4-C1BB-B919-5B660448B383}"/>
          </ac:picMkLst>
        </pc:picChg>
      </pc:sldChg>
      <pc:sldChg chg="addSp delSp modSp mod">
        <pc:chgData name="Julie Chen" userId="d5c00ada-3633-4980-bfd9-1a64d8e5af2e" providerId="ADAL" clId="{28F8A11D-57CD-E54F-AA27-DFC59B2816B2}" dt="2023-05-29T06:47:47.907" v="2693" actId="113"/>
        <pc:sldMkLst>
          <pc:docMk/>
          <pc:sldMk cId="2175782412" sldId="1307"/>
        </pc:sldMkLst>
        <pc:spChg chg="del">
          <ac:chgData name="Julie Chen" userId="d5c00ada-3633-4980-bfd9-1a64d8e5af2e" providerId="ADAL" clId="{28F8A11D-57CD-E54F-AA27-DFC59B2816B2}" dt="2023-05-25T06:14:49.244" v="569" actId="478"/>
          <ac:spMkLst>
            <pc:docMk/>
            <pc:sldMk cId="2175782412" sldId="1307"/>
            <ac:spMk id="4" creationId="{7643BE83-F3ED-4404-C15B-6EB75FFBD4D5}"/>
          </ac:spMkLst>
        </pc:spChg>
        <pc:spChg chg="mod">
          <ac:chgData name="Julie Chen" userId="d5c00ada-3633-4980-bfd9-1a64d8e5af2e" providerId="ADAL" clId="{28F8A11D-57CD-E54F-AA27-DFC59B2816B2}" dt="2023-05-29T06:47:47.907" v="2693" actId="113"/>
          <ac:spMkLst>
            <pc:docMk/>
            <pc:sldMk cId="2175782412" sldId="1307"/>
            <ac:spMk id="5" creationId="{2C192129-2493-43E4-B9DE-52DEDD623257}"/>
          </ac:spMkLst>
        </pc:spChg>
        <pc:spChg chg="del">
          <ac:chgData name="Julie Chen" userId="d5c00ada-3633-4980-bfd9-1a64d8e5af2e" providerId="ADAL" clId="{28F8A11D-57CD-E54F-AA27-DFC59B2816B2}" dt="2023-05-25T06:14:49.244" v="569" actId="478"/>
          <ac:spMkLst>
            <pc:docMk/>
            <pc:sldMk cId="2175782412" sldId="1307"/>
            <ac:spMk id="84" creationId="{CC3840F1-2692-A5F7-70C8-56562C6BF692}"/>
          </ac:spMkLst>
        </pc:spChg>
        <pc:spChg chg="mod">
          <ac:chgData name="Julie Chen" userId="d5c00ada-3633-4980-bfd9-1a64d8e5af2e" providerId="ADAL" clId="{28F8A11D-57CD-E54F-AA27-DFC59B2816B2}" dt="2023-05-26T10:08:34.532" v="2487" actId="1036"/>
          <ac:spMkLst>
            <pc:docMk/>
            <pc:sldMk cId="2175782412" sldId="1307"/>
            <ac:spMk id="85" creationId="{79C64FA6-A167-8255-FA70-F5D9C092FCCE}"/>
          </ac:spMkLst>
        </pc:spChg>
        <pc:spChg chg="add mod">
          <ac:chgData name="Julie Chen" userId="d5c00ada-3633-4980-bfd9-1a64d8e5af2e" providerId="ADAL" clId="{28F8A11D-57CD-E54F-AA27-DFC59B2816B2}" dt="2023-05-25T06:36:25.341" v="693" actId="1038"/>
          <ac:spMkLst>
            <pc:docMk/>
            <pc:sldMk cId="2175782412" sldId="1307"/>
            <ac:spMk id="86" creationId="{1138D2DD-A393-4E6A-86A3-27757099EB41}"/>
          </ac:spMkLst>
        </pc:spChg>
        <pc:spChg chg="mod">
          <ac:chgData name="Julie Chen" userId="d5c00ada-3633-4980-bfd9-1a64d8e5af2e" providerId="ADAL" clId="{28F8A11D-57CD-E54F-AA27-DFC59B2816B2}" dt="2023-05-25T06:14:49.727" v="570"/>
          <ac:spMkLst>
            <pc:docMk/>
            <pc:sldMk cId="2175782412" sldId="1307"/>
            <ac:spMk id="90" creationId="{3534019C-37F5-AF93-F2F7-890305C0665C}"/>
          </ac:spMkLst>
        </pc:spChg>
        <pc:spChg chg="mod">
          <ac:chgData name="Julie Chen" userId="d5c00ada-3633-4980-bfd9-1a64d8e5af2e" providerId="ADAL" clId="{28F8A11D-57CD-E54F-AA27-DFC59B2816B2}" dt="2023-05-25T06:14:49.727" v="570"/>
          <ac:spMkLst>
            <pc:docMk/>
            <pc:sldMk cId="2175782412" sldId="1307"/>
            <ac:spMk id="91" creationId="{8116B2BC-7CA1-1336-D6A3-D50CB3D6975C}"/>
          </ac:spMkLst>
        </pc:spChg>
        <pc:spChg chg="mod">
          <ac:chgData name="Julie Chen" userId="d5c00ada-3633-4980-bfd9-1a64d8e5af2e" providerId="ADAL" clId="{28F8A11D-57CD-E54F-AA27-DFC59B2816B2}" dt="2023-05-25T06:14:49.727" v="570"/>
          <ac:spMkLst>
            <pc:docMk/>
            <pc:sldMk cId="2175782412" sldId="1307"/>
            <ac:spMk id="92" creationId="{DFD50DAE-737B-2E3B-A6FC-A9E8F5D13939}"/>
          </ac:spMkLst>
        </pc:spChg>
        <pc:spChg chg="mod">
          <ac:chgData name="Julie Chen" userId="d5c00ada-3633-4980-bfd9-1a64d8e5af2e" providerId="ADAL" clId="{28F8A11D-57CD-E54F-AA27-DFC59B2816B2}" dt="2023-05-25T06:14:49.727" v="570"/>
          <ac:spMkLst>
            <pc:docMk/>
            <pc:sldMk cId="2175782412" sldId="1307"/>
            <ac:spMk id="93" creationId="{45EE99A3-E1A4-60FC-2695-4E858F12FFFF}"/>
          </ac:spMkLst>
        </pc:spChg>
        <pc:spChg chg="mod">
          <ac:chgData name="Julie Chen" userId="d5c00ada-3633-4980-bfd9-1a64d8e5af2e" providerId="ADAL" clId="{28F8A11D-57CD-E54F-AA27-DFC59B2816B2}" dt="2023-05-25T06:14:49.727" v="570"/>
          <ac:spMkLst>
            <pc:docMk/>
            <pc:sldMk cId="2175782412" sldId="1307"/>
            <ac:spMk id="94" creationId="{E45B2C02-3FC9-32DA-8CC0-52BC11434B70}"/>
          </ac:spMkLst>
        </pc:spChg>
        <pc:spChg chg="mod">
          <ac:chgData name="Julie Chen" userId="d5c00ada-3633-4980-bfd9-1a64d8e5af2e" providerId="ADAL" clId="{28F8A11D-57CD-E54F-AA27-DFC59B2816B2}" dt="2023-05-25T06:14:49.727" v="570"/>
          <ac:spMkLst>
            <pc:docMk/>
            <pc:sldMk cId="2175782412" sldId="1307"/>
            <ac:spMk id="95" creationId="{01EFAB19-F87D-4122-C52C-1C24CB6D4F1F}"/>
          </ac:spMkLst>
        </pc:spChg>
        <pc:spChg chg="mod">
          <ac:chgData name="Julie Chen" userId="d5c00ada-3633-4980-bfd9-1a64d8e5af2e" providerId="ADAL" clId="{28F8A11D-57CD-E54F-AA27-DFC59B2816B2}" dt="2023-05-25T06:14:49.727" v="570"/>
          <ac:spMkLst>
            <pc:docMk/>
            <pc:sldMk cId="2175782412" sldId="1307"/>
            <ac:spMk id="96" creationId="{EBF0F481-B091-E918-52DB-78CC02D11E91}"/>
          </ac:spMkLst>
        </pc:spChg>
        <pc:spChg chg="mod">
          <ac:chgData name="Julie Chen" userId="d5c00ada-3633-4980-bfd9-1a64d8e5af2e" providerId="ADAL" clId="{28F8A11D-57CD-E54F-AA27-DFC59B2816B2}" dt="2023-05-25T06:14:49.727" v="570"/>
          <ac:spMkLst>
            <pc:docMk/>
            <pc:sldMk cId="2175782412" sldId="1307"/>
            <ac:spMk id="97" creationId="{9041DEDA-354B-4441-730F-9DFF6825D782}"/>
          </ac:spMkLst>
        </pc:spChg>
        <pc:spChg chg="mod">
          <ac:chgData name="Julie Chen" userId="d5c00ada-3633-4980-bfd9-1a64d8e5af2e" providerId="ADAL" clId="{28F8A11D-57CD-E54F-AA27-DFC59B2816B2}" dt="2023-05-25T06:14:49.727" v="570"/>
          <ac:spMkLst>
            <pc:docMk/>
            <pc:sldMk cId="2175782412" sldId="1307"/>
            <ac:spMk id="98" creationId="{D362FCE2-422A-3AAC-2431-97C193A2A911}"/>
          </ac:spMkLst>
        </pc:spChg>
        <pc:spChg chg="mod">
          <ac:chgData name="Julie Chen" userId="d5c00ada-3633-4980-bfd9-1a64d8e5af2e" providerId="ADAL" clId="{28F8A11D-57CD-E54F-AA27-DFC59B2816B2}" dt="2023-05-25T06:14:49.727" v="570"/>
          <ac:spMkLst>
            <pc:docMk/>
            <pc:sldMk cId="2175782412" sldId="1307"/>
            <ac:spMk id="99" creationId="{6EAB228F-649F-CDA4-0E30-EAFEBAE2E014}"/>
          </ac:spMkLst>
        </pc:spChg>
        <pc:spChg chg="mod">
          <ac:chgData name="Julie Chen" userId="d5c00ada-3633-4980-bfd9-1a64d8e5af2e" providerId="ADAL" clId="{28F8A11D-57CD-E54F-AA27-DFC59B2816B2}" dt="2023-05-25T06:14:49.727" v="570"/>
          <ac:spMkLst>
            <pc:docMk/>
            <pc:sldMk cId="2175782412" sldId="1307"/>
            <ac:spMk id="100" creationId="{6C0E8DCF-0F54-B357-A88F-C56BC4E35BD9}"/>
          </ac:spMkLst>
        </pc:spChg>
        <pc:spChg chg="mod">
          <ac:chgData name="Julie Chen" userId="d5c00ada-3633-4980-bfd9-1a64d8e5af2e" providerId="ADAL" clId="{28F8A11D-57CD-E54F-AA27-DFC59B2816B2}" dt="2023-05-25T06:14:49.727" v="570"/>
          <ac:spMkLst>
            <pc:docMk/>
            <pc:sldMk cId="2175782412" sldId="1307"/>
            <ac:spMk id="101" creationId="{22955C1D-79DB-DADE-8DA8-94476DB8430E}"/>
          </ac:spMkLst>
        </pc:spChg>
        <pc:spChg chg="mod">
          <ac:chgData name="Julie Chen" userId="d5c00ada-3633-4980-bfd9-1a64d8e5af2e" providerId="ADAL" clId="{28F8A11D-57CD-E54F-AA27-DFC59B2816B2}" dt="2023-05-25T06:14:49.727" v="570"/>
          <ac:spMkLst>
            <pc:docMk/>
            <pc:sldMk cId="2175782412" sldId="1307"/>
            <ac:spMk id="103" creationId="{667753DC-1121-B774-6001-BD9727F5522F}"/>
          </ac:spMkLst>
        </pc:spChg>
        <pc:spChg chg="mod">
          <ac:chgData name="Julie Chen" userId="d5c00ada-3633-4980-bfd9-1a64d8e5af2e" providerId="ADAL" clId="{28F8A11D-57CD-E54F-AA27-DFC59B2816B2}" dt="2023-05-25T06:14:49.727" v="570"/>
          <ac:spMkLst>
            <pc:docMk/>
            <pc:sldMk cId="2175782412" sldId="1307"/>
            <ac:spMk id="104" creationId="{E2A2EBA6-C1FC-C5E6-6F22-CD5D54D3BBEC}"/>
          </ac:spMkLst>
        </pc:spChg>
        <pc:spChg chg="mod">
          <ac:chgData name="Julie Chen" userId="d5c00ada-3633-4980-bfd9-1a64d8e5af2e" providerId="ADAL" clId="{28F8A11D-57CD-E54F-AA27-DFC59B2816B2}" dt="2023-05-25T06:14:49.727" v="570"/>
          <ac:spMkLst>
            <pc:docMk/>
            <pc:sldMk cId="2175782412" sldId="1307"/>
            <ac:spMk id="105" creationId="{F4EDE3ED-EBD2-A461-8CF7-96F01A564969}"/>
          </ac:spMkLst>
        </pc:spChg>
        <pc:spChg chg="mod">
          <ac:chgData name="Julie Chen" userId="d5c00ada-3633-4980-bfd9-1a64d8e5af2e" providerId="ADAL" clId="{28F8A11D-57CD-E54F-AA27-DFC59B2816B2}" dt="2023-05-25T06:14:49.727" v="570"/>
          <ac:spMkLst>
            <pc:docMk/>
            <pc:sldMk cId="2175782412" sldId="1307"/>
            <ac:spMk id="106" creationId="{347CD769-EEB5-5265-87AA-9C71A4102429}"/>
          </ac:spMkLst>
        </pc:spChg>
        <pc:spChg chg="mod">
          <ac:chgData name="Julie Chen" userId="d5c00ada-3633-4980-bfd9-1a64d8e5af2e" providerId="ADAL" clId="{28F8A11D-57CD-E54F-AA27-DFC59B2816B2}" dt="2023-05-25T06:14:49.727" v="570"/>
          <ac:spMkLst>
            <pc:docMk/>
            <pc:sldMk cId="2175782412" sldId="1307"/>
            <ac:spMk id="107" creationId="{101AB591-26E0-A1BF-4B45-B82C6A59EB80}"/>
          </ac:spMkLst>
        </pc:spChg>
        <pc:spChg chg="mod">
          <ac:chgData name="Julie Chen" userId="d5c00ada-3633-4980-bfd9-1a64d8e5af2e" providerId="ADAL" clId="{28F8A11D-57CD-E54F-AA27-DFC59B2816B2}" dt="2023-05-25T06:14:49.727" v="570"/>
          <ac:spMkLst>
            <pc:docMk/>
            <pc:sldMk cId="2175782412" sldId="1307"/>
            <ac:spMk id="124" creationId="{F860D838-FDAD-F886-D7C2-B39886D497D3}"/>
          </ac:spMkLst>
        </pc:spChg>
        <pc:spChg chg="mod">
          <ac:chgData name="Julie Chen" userId="d5c00ada-3633-4980-bfd9-1a64d8e5af2e" providerId="ADAL" clId="{28F8A11D-57CD-E54F-AA27-DFC59B2816B2}" dt="2023-05-25T06:14:49.727" v="570"/>
          <ac:spMkLst>
            <pc:docMk/>
            <pc:sldMk cId="2175782412" sldId="1307"/>
            <ac:spMk id="125" creationId="{A0A2FA26-4A33-7EE7-29E5-2A4A1627F288}"/>
          </ac:spMkLst>
        </pc:spChg>
        <pc:spChg chg="mod">
          <ac:chgData name="Julie Chen" userId="d5c00ada-3633-4980-bfd9-1a64d8e5af2e" providerId="ADAL" clId="{28F8A11D-57CD-E54F-AA27-DFC59B2816B2}" dt="2023-05-25T06:14:49.727" v="570"/>
          <ac:spMkLst>
            <pc:docMk/>
            <pc:sldMk cId="2175782412" sldId="1307"/>
            <ac:spMk id="126" creationId="{6B6EFCA0-8655-64DC-ACB1-F9833E9873DC}"/>
          </ac:spMkLst>
        </pc:spChg>
        <pc:spChg chg="mod">
          <ac:chgData name="Julie Chen" userId="d5c00ada-3633-4980-bfd9-1a64d8e5af2e" providerId="ADAL" clId="{28F8A11D-57CD-E54F-AA27-DFC59B2816B2}" dt="2023-05-25T06:14:49.727" v="570"/>
          <ac:spMkLst>
            <pc:docMk/>
            <pc:sldMk cId="2175782412" sldId="1307"/>
            <ac:spMk id="127" creationId="{D048C478-7C00-2FCC-FC76-86A3C138564C}"/>
          </ac:spMkLst>
        </pc:spChg>
        <pc:spChg chg="mod">
          <ac:chgData name="Julie Chen" userId="d5c00ada-3633-4980-bfd9-1a64d8e5af2e" providerId="ADAL" clId="{28F8A11D-57CD-E54F-AA27-DFC59B2816B2}" dt="2023-05-25T06:14:49.727" v="570"/>
          <ac:spMkLst>
            <pc:docMk/>
            <pc:sldMk cId="2175782412" sldId="1307"/>
            <ac:spMk id="128" creationId="{B034448C-FAFD-FC46-5202-C0916533E0DC}"/>
          </ac:spMkLst>
        </pc:spChg>
        <pc:spChg chg="mod">
          <ac:chgData name="Julie Chen" userId="d5c00ada-3633-4980-bfd9-1a64d8e5af2e" providerId="ADAL" clId="{28F8A11D-57CD-E54F-AA27-DFC59B2816B2}" dt="2023-05-25T06:14:49.727" v="570"/>
          <ac:spMkLst>
            <pc:docMk/>
            <pc:sldMk cId="2175782412" sldId="1307"/>
            <ac:spMk id="129" creationId="{5B555873-0348-4727-3258-E97539325636}"/>
          </ac:spMkLst>
        </pc:spChg>
        <pc:spChg chg="mod">
          <ac:chgData name="Julie Chen" userId="d5c00ada-3633-4980-bfd9-1a64d8e5af2e" providerId="ADAL" clId="{28F8A11D-57CD-E54F-AA27-DFC59B2816B2}" dt="2023-05-25T06:14:49.727" v="570"/>
          <ac:spMkLst>
            <pc:docMk/>
            <pc:sldMk cId="2175782412" sldId="1307"/>
            <ac:spMk id="130" creationId="{4A3BDCD7-8602-CDB6-02B4-CD7DB1464D51}"/>
          </ac:spMkLst>
        </pc:spChg>
        <pc:spChg chg="mod">
          <ac:chgData name="Julie Chen" userId="d5c00ada-3633-4980-bfd9-1a64d8e5af2e" providerId="ADAL" clId="{28F8A11D-57CD-E54F-AA27-DFC59B2816B2}" dt="2023-05-25T06:14:49.727" v="570"/>
          <ac:spMkLst>
            <pc:docMk/>
            <pc:sldMk cId="2175782412" sldId="1307"/>
            <ac:spMk id="131" creationId="{20C40004-7124-5894-32F9-C3993DE13AE0}"/>
          </ac:spMkLst>
        </pc:spChg>
        <pc:spChg chg="mod">
          <ac:chgData name="Julie Chen" userId="d5c00ada-3633-4980-bfd9-1a64d8e5af2e" providerId="ADAL" clId="{28F8A11D-57CD-E54F-AA27-DFC59B2816B2}" dt="2023-05-25T06:14:49.727" v="570"/>
          <ac:spMkLst>
            <pc:docMk/>
            <pc:sldMk cId="2175782412" sldId="1307"/>
            <ac:spMk id="132" creationId="{EAC6D5C9-6FA6-F6E8-6647-FDAAAEE8C3BF}"/>
          </ac:spMkLst>
        </pc:spChg>
        <pc:spChg chg="mod">
          <ac:chgData name="Julie Chen" userId="d5c00ada-3633-4980-bfd9-1a64d8e5af2e" providerId="ADAL" clId="{28F8A11D-57CD-E54F-AA27-DFC59B2816B2}" dt="2023-05-25T06:14:49.727" v="570"/>
          <ac:spMkLst>
            <pc:docMk/>
            <pc:sldMk cId="2175782412" sldId="1307"/>
            <ac:spMk id="133" creationId="{2052D9CE-4260-7AEB-B830-F86029280283}"/>
          </ac:spMkLst>
        </pc:spChg>
        <pc:spChg chg="mod">
          <ac:chgData name="Julie Chen" userId="d5c00ada-3633-4980-bfd9-1a64d8e5af2e" providerId="ADAL" clId="{28F8A11D-57CD-E54F-AA27-DFC59B2816B2}" dt="2023-05-25T06:14:49.727" v="570"/>
          <ac:spMkLst>
            <pc:docMk/>
            <pc:sldMk cId="2175782412" sldId="1307"/>
            <ac:spMk id="134" creationId="{6EDACC8B-4B38-41A2-4A41-4D0344E73D86}"/>
          </ac:spMkLst>
        </pc:spChg>
        <pc:spChg chg="mod">
          <ac:chgData name="Julie Chen" userId="d5c00ada-3633-4980-bfd9-1a64d8e5af2e" providerId="ADAL" clId="{28F8A11D-57CD-E54F-AA27-DFC59B2816B2}" dt="2023-05-25T06:14:49.727" v="570"/>
          <ac:spMkLst>
            <pc:docMk/>
            <pc:sldMk cId="2175782412" sldId="1307"/>
            <ac:spMk id="135" creationId="{6883534C-AF6F-F35A-4941-D407CCF51679}"/>
          </ac:spMkLst>
        </pc:spChg>
        <pc:spChg chg="mod">
          <ac:chgData name="Julie Chen" userId="d5c00ada-3633-4980-bfd9-1a64d8e5af2e" providerId="ADAL" clId="{28F8A11D-57CD-E54F-AA27-DFC59B2816B2}" dt="2023-05-25T06:14:49.727" v="570"/>
          <ac:spMkLst>
            <pc:docMk/>
            <pc:sldMk cId="2175782412" sldId="1307"/>
            <ac:spMk id="136" creationId="{BB702B72-FA3E-A285-A22F-153E38FDDE9C}"/>
          </ac:spMkLst>
        </pc:spChg>
        <pc:spChg chg="mod">
          <ac:chgData name="Julie Chen" userId="d5c00ada-3633-4980-bfd9-1a64d8e5af2e" providerId="ADAL" clId="{28F8A11D-57CD-E54F-AA27-DFC59B2816B2}" dt="2023-05-25T06:14:49.727" v="570"/>
          <ac:spMkLst>
            <pc:docMk/>
            <pc:sldMk cId="2175782412" sldId="1307"/>
            <ac:spMk id="137" creationId="{B291467D-369E-F141-C269-8A8AA15CFDBE}"/>
          </ac:spMkLst>
        </pc:spChg>
        <pc:spChg chg="mod">
          <ac:chgData name="Julie Chen" userId="d5c00ada-3633-4980-bfd9-1a64d8e5af2e" providerId="ADAL" clId="{28F8A11D-57CD-E54F-AA27-DFC59B2816B2}" dt="2023-05-25T06:14:49.727" v="570"/>
          <ac:spMkLst>
            <pc:docMk/>
            <pc:sldMk cId="2175782412" sldId="1307"/>
            <ac:spMk id="143" creationId="{021B3BED-5305-2EFB-2C4A-F9C7BAD08DB5}"/>
          </ac:spMkLst>
        </pc:spChg>
        <pc:spChg chg="mod">
          <ac:chgData name="Julie Chen" userId="d5c00ada-3633-4980-bfd9-1a64d8e5af2e" providerId="ADAL" clId="{28F8A11D-57CD-E54F-AA27-DFC59B2816B2}" dt="2023-05-25T06:14:49.727" v="570"/>
          <ac:spMkLst>
            <pc:docMk/>
            <pc:sldMk cId="2175782412" sldId="1307"/>
            <ac:spMk id="145" creationId="{0F24BF46-F144-CB88-38F9-746BC4D0367C}"/>
          </ac:spMkLst>
        </pc:spChg>
        <pc:spChg chg="mod">
          <ac:chgData name="Julie Chen" userId="d5c00ada-3633-4980-bfd9-1a64d8e5af2e" providerId="ADAL" clId="{28F8A11D-57CD-E54F-AA27-DFC59B2816B2}" dt="2023-05-25T06:14:49.727" v="570"/>
          <ac:spMkLst>
            <pc:docMk/>
            <pc:sldMk cId="2175782412" sldId="1307"/>
            <ac:spMk id="146" creationId="{D792C051-1B3F-7473-71F3-680F93BB80D0}"/>
          </ac:spMkLst>
        </pc:spChg>
        <pc:spChg chg="mod">
          <ac:chgData name="Julie Chen" userId="d5c00ada-3633-4980-bfd9-1a64d8e5af2e" providerId="ADAL" clId="{28F8A11D-57CD-E54F-AA27-DFC59B2816B2}" dt="2023-05-25T06:14:49.727" v="570"/>
          <ac:spMkLst>
            <pc:docMk/>
            <pc:sldMk cId="2175782412" sldId="1307"/>
            <ac:spMk id="147" creationId="{3BE3CB56-19B9-ACEF-421F-6450F40F87DD}"/>
          </ac:spMkLst>
        </pc:spChg>
        <pc:spChg chg="mod">
          <ac:chgData name="Julie Chen" userId="d5c00ada-3633-4980-bfd9-1a64d8e5af2e" providerId="ADAL" clId="{28F8A11D-57CD-E54F-AA27-DFC59B2816B2}" dt="2023-05-25T06:14:49.727" v="570"/>
          <ac:spMkLst>
            <pc:docMk/>
            <pc:sldMk cId="2175782412" sldId="1307"/>
            <ac:spMk id="149" creationId="{D6BE78F2-A13F-8DD2-F7DB-AD50D80D04E9}"/>
          </ac:spMkLst>
        </pc:spChg>
        <pc:spChg chg="mod">
          <ac:chgData name="Julie Chen" userId="d5c00ada-3633-4980-bfd9-1a64d8e5af2e" providerId="ADAL" clId="{28F8A11D-57CD-E54F-AA27-DFC59B2816B2}" dt="2023-05-25T06:14:49.727" v="570"/>
          <ac:spMkLst>
            <pc:docMk/>
            <pc:sldMk cId="2175782412" sldId="1307"/>
            <ac:spMk id="150" creationId="{FC72D9CC-ADD9-4C11-CAD6-DD2ACFF424B4}"/>
          </ac:spMkLst>
        </pc:spChg>
        <pc:spChg chg="mod">
          <ac:chgData name="Julie Chen" userId="d5c00ada-3633-4980-bfd9-1a64d8e5af2e" providerId="ADAL" clId="{28F8A11D-57CD-E54F-AA27-DFC59B2816B2}" dt="2023-05-25T06:14:49.727" v="570"/>
          <ac:spMkLst>
            <pc:docMk/>
            <pc:sldMk cId="2175782412" sldId="1307"/>
            <ac:spMk id="151" creationId="{0E5D6A76-6DD7-4D15-E0AC-9E8C75B0F503}"/>
          </ac:spMkLst>
        </pc:spChg>
        <pc:spChg chg="mod">
          <ac:chgData name="Julie Chen" userId="d5c00ada-3633-4980-bfd9-1a64d8e5af2e" providerId="ADAL" clId="{28F8A11D-57CD-E54F-AA27-DFC59B2816B2}" dt="2023-05-25T06:14:49.727" v="570"/>
          <ac:spMkLst>
            <pc:docMk/>
            <pc:sldMk cId="2175782412" sldId="1307"/>
            <ac:spMk id="153" creationId="{99422027-8C3D-1BDB-7022-4039A979CEF1}"/>
          </ac:spMkLst>
        </pc:spChg>
        <pc:spChg chg="mod">
          <ac:chgData name="Julie Chen" userId="d5c00ada-3633-4980-bfd9-1a64d8e5af2e" providerId="ADAL" clId="{28F8A11D-57CD-E54F-AA27-DFC59B2816B2}" dt="2023-05-25T06:14:49.727" v="570"/>
          <ac:spMkLst>
            <pc:docMk/>
            <pc:sldMk cId="2175782412" sldId="1307"/>
            <ac:spMk id="154" creationId="{2FD69BEA-40A6-AA16-AAB2-DFEFB1F49319}"/>
          </ac:spMkLst>
        </pc:spChg>
        <pc:spChg chg="mod">
          <ac:chgData name="Julie Chen" userId="d5c00ada-3633-4980-bfd9-1a64d8e5af2e" providerId="ADAL" clId="{28F8A11D-57CD-E54F-AA27-DFC59B2816B2}" dt="2023-05-25T06:14:49.727" v="570"/>
          <ac:spMkLst>
            <pc:docMk/>
            <pc:sldMk cId="2175782412" sldId="1307"/>
            <ac:spMk id="155" creationId="{86FE3F24-1724-A026-0B96-FC957ABEEBC2}"/>
          </ac:spMkLst>
        </pc:spChg>
        <pc:spChg chg="mod">
          <ac:chgData name="Julie Chen" userId="d5c00ada-3633-4980-bfd9-1a64d8e5af2e" providerId="ADAL" clId="{28F8A11D-57CD-E54F-AA27-DFC59B2816B2}" dt="2023-05-25T06:14:49.727" v="570"/>
          <ac:spMkLst>
            <pc:docMk/>
            <pc:sldMk cId="2175782412" sldId="1307"/>
            <ac:spMk id="157" creationId="{83749ED9-1FD3-00D4-54B0-D482C5A9BD50}"/>
          </ac:spMkLst>
        </pc:spChg>
        <pc:spChg chg="mod">
          <ac:chgData name="Julie Chen" userId="d5c00ada-3633-4980-bfd9-1a64d8e5af2e" providerId="ADAL" clId="{28F8A11D-57CD-E54F-AA27-DFC59B2816B2}" dt="2023-05-25T06:14:49.727" v="570"/>
          <ac:spMkLst>
            <pc:docMk/>
            <pc:sldMk cId="2175782412" sldId="1307"/>
            <ac:spMk id="158" creationId="{EC8E15DC-8F9B-19A1-03BB-4C264CBBB9DE}"/>
          </ac:spMkLst>
        </pc:spChg>
        <pc:spChg chg="mod">
          <ac:chgData name="Julie Chen" userId="d5c00ada-3633-4980-bfd9-1a64d8e5af2e" providerId="ADAL" clId="{28F8A11D-57CD-E54F-AA27-DFC59B2816B2}" dt="2023-05-25T06:14:49.727" v="570"/>
          <ac:spMkLst>
            <pc:docMk/>
            <pc:sldMk cId="2175782412" sldId="1307"/>
            <ac:spMk id="159" creationId="{A28B0727-B61F-7D50-9169-2E22484E4C21}"/>
          </ac:spMkLst>
        </pc:spChg>
        <pc:spChg chg="mod">
          <ac:chgData name="Julie Chen" userId="d5c00ada-3633-4980-bfd9-1a64d8e5af2e" providerId="ADAL" clId="{28F8A11D-57CD-E54F-AA27-DFC59B2816B2}" dt="2023-05-25T06:14:49.727" v="570"/>
          <ac:spMkLst>
            <pc:docMk/>
            <pc:sldMk cId="2175782412" sldId="1307"/>
            <ac:spMk id="160" creationId="{9CCE10D7-77B2-DF73-6C5A-14878A2AFA94}"/>
          </ac:spMkLst>
        </pc:spChg>
        <pc:spChg chg="mod">
          <ac:chgData name="Julie Chen" userId="d5c00ada-3633-4980-bfd9-1a64d8e5af2e" providerId="ADAL" clId="{28F8A11D-57CD-E54F-AA27-DFC59B2816B2}" dt="2023-05-25T06:14:49.727" v="570"/>
          <ac:spMkLst>
            <pc:docMk/>
            <pc:sldMk cId="2175782412" sldId="1307"/>
            <ac:spMk id="161" creationId="{ADDB6AB8-53B9-2337-2F36-F5DFC0262365}"/>
          </ac:spMkLst>
        </pc:spChg>
        <pc:spChg chg="mod">
          <ac:chgData name="Julie Chen" userId="d5c00ada-3633-4980-bfd9-1a64d8e5af2e" providerId="ADAL" clId="{28F8A11D-57CD-E54F-AA27-DFC59B2816B2}" dt="2023-05-25T06:14:49.727" v="570"/>
          <ac:spMkLst>
            <pc:docMk/>
            <pc:sldMk cId="2175782412" sldId="1307"/>
            <ac:spMk id="162" creationId="{B3F45E69-0D58-0145-CA5E-E99B54C5EB78}"/>
          </ac:spMkLst>
        </pc:spChg>
        <pc:spChg chg="mod">
          <ac:chgData name="Julie Chen" userId="d5c00ada-3633-4980-bfd9-1a64d8e5af2e" providerId="ADAL" clId="{28F8A11D-57CD-E54F-AA27-DFC59B2816B2}" dt="2023-05-25T06:14:49.727" v="570"/>
          <ac:spMkLst>
            <pc:docMk/>
            <pc:sldMk cId="2175782412" sldId="1307"/>
            <ac:spMk id="163" creationId="{2650C631-A674-E610-2337-1FA049EF628F}"/>
          </ac:spMkLst>
        </pc:spChg>
        <pc:spChg chg="mod">
          <ac:chgData name="Julie Chen" userId="d5c00ada-3633-4980-bfd9-1a64d8e5af2e" providerId="ADAL" clId="{28F8A11D-57CD-E54F-AA27-DFC59B2816B2}" dt="2023-05-25T06:14:49.727" v="570"/>
          <ac:spMkLst>
            <pc:docMk/>
            <pc:sldMk cId="2175782412" sldId="1307"/>
            <ac:spMk id="164" creationId="{6F1DA41D-14DB-FBB2-19E3-5B1BF349F04E}"/>
          </ac:spMkLst>
        </pc:spChg>
        <pc:spChg chg="add del mod">
          <ac:chgData name="Julie Chen" userId="d5c00ada-3633-4980-bfd9-1a64d8e5af2e" providerId="ADAL" clId="{28F8A11D-57CD-E54F-AA27-DFC59B2816B2}" dt="2023-05-25T06:36:07.499" v="678"/>
          <ac:spMkLst>
            <pc:docMk/>
            <pc:sldMk cId="2175782412" sldId="1307"/>
            <ac:spMk id="165" creationId="{C133FF8B-BBE4-CD28-48AD-72A5642E39D8}"/>
          </ac:spMkLst>
        </pc:spChg>
        <pc:spChg chg="mod">
          <ac:chgData name="Julie Chen" userId="d5c00ada-3633-4980-bfd9-1a64d8e5af2e" providerId="ADAL" clId="{28F8A11D-57CD-E54F-AA27-DFC59B2816B2}" dt="2023-05-25T06:36:10.828" v="679"/>
          <ac:spMkLst>
            <pc:docMk/>
            <pc:sldMk cId="2175782412" sldId="1307"/>
            <ac:spMk id="169" creationId="{EE66200F-A998-27C4-2506-979962EFCA36}"/>
          </ac:spMkLst>
        </pc:spChg>
        <pc:spChg chg="mod">
          <ac:chgData name="Julie Chen" userId="d5c00ada-3633-4980-bfd9-1a64d8e5af2e" providerId="ADAL" clId="{28F8A11D-57CD-E54F-AA27-DFC59B2816B2}" dt="2023-05-25T06:36:10.828" v="679"/>
          <ac:spMkLst>
            <pc:docMk/>
            <pc:sldMk cId="2175782412" sldId="1307"/>
            <ac:spMk id="170" creationId="{6A969BDA-8783-0A0A-D95D-DFFED0D0C9F1}"/>
          </ac:spMkLst>
        </pc:spChg>
        <pc:spChg chg="mod">
          <ac:chgData name="Julie Chen" userId="d5c00ada-3633-4980-bfd9-1a64d8e5af2e" providerId="ADAL" clId="{28F8A11D-57CD-E54F-AA27-DFC59B2816B2}" dt="2023-05-25T06:36:10.828" v="679"/>
          <ac:spMkLst>
            <pc:docMk/>
            <pc:sldMk cId="2175782412" sldId="1307"/>
            <ac:spMk id="171" creationId="{5424ACC8-BCA5-A70C-FCF2-FF29CB4D1875}"/>
          </ac:spMkLst>
        </pc:spChg>
        <pc:spChg chg="mod">
          <ac:chgData name="Julie Chen" userId="d5c00ada-3633-4980-bfd9-1a64d8e5af2e" providerId="ADAL" clId="{28F8A11D-57CD-E54F-AA27-DFC59B2816B2}" dt="2023-05-25T06:36:10.828" v="679"/>
          <ac:spMkLst>
            <pc:docMk/>
            <pc:sldMk cId="2175782412" sldId="1307"/>
            <ac:spMk id="172" creationId="{4B41B0E9-DE8C-4331-FCFD-436B92F4B205}"/>
          </ac:spMkLst>
        </pc:spChg>
        <pc:spChg chg="mod">
          <ac:chgData name="Julie Chen" userId="d5c00ada-3633-4980-bfd9-1a64d8e5af2e" providerId="ADAL" clId="{28F8A11D-57CD-E54F-AA27-DFC59B2816B2}" dt="2023-05-25T06:36:10.828" v="679"/>
          <ac:spMkLst>
            <pc:docMk/>
            <pc:sldMk cId="2175782412" sldId="1307"/>
            <ac:spMk id="173" creationId="{8A06365C-A52C-1E0F-5B34-F575ED2AEB77}"/>
          </ac:spMkLst>
        </pc:spChg>
        <pc:spChg chg="mod">
          <ac:chgData name="Julie Chen" userId="d5c00ada-3633-4980-bfd9-1a64d8e5af2e" providerId="ADAL" clId="{28F8A11D-57CD-E54F-AA27-DFC59B2816B2}" dt="2023-05-25T06:36:10.828" v="679"/>
          <ac:spMkLst>
            <pc:docMk/>
            <pc:sldMk cId="2175782412" sldId="1307"/>
            <ac:spMk id="174" creationId="{C21A0627-844C-E5FE-75AF-697E95F33431}"/>
          </ac:spMkLst>
        </pc:spChg>
        <pc:spChg chg="mod">
          <ac:chgData name="Julie Chen" userId="d5c00ada-3633-4980-bfd9-1a64d8e5af2e" providerId="ADAL" clId="{28F8A11D-57CD-E54F-AA27-DFC59B2816B2}" dt="2023-05-25T06:36:10.828" v="679"/>
          <ac:spMkLst>
            <pc:docMk/>
            <pc:sldMk cId="2175782412" sldId="1307"/>
            <ac:spMk id="175" creationId="{ADB5FF15-60FF-4E9E-D6AC-4C08E84C1760}"/>
          </ac:spMkLst>
        </pc:spChg>
        <pc:spChg chg="mod">
          <ac:chgData name="Julie Chen" userId="d5c00ada-3633-4980-bfd9-1a64d8e5af2e" providerId="ADAL" clId="{28F8A11D-57CD-E54F-AA27-DFC59B2816B2}" dt="2023-05-25T06:36:10.828" v="679"/>
          <ac:spMkLst>
            <pc:docMk/>
            <pc:sldMk cId="2175782412" sldId="1307"/>
            <ac:spMk id="176" creationId="{CBC5FF60-85D0-C83E-7793-2519B0B0A0E6}"/>
          </ac:spMkLst>
        </pc:spChg>
        <pc:spChg chg="mod">
          <ac:chgData name="Julie Chen" userId="d5c00ada-3633-4980-bfd9-1a64d8e5af2e" providerId="ADAL" clId="{28F8A11D-57CD-E54F-AA27-DFC59B2816B2}" dt="2023-05-25T06:36:10.828" v="679"/>
          <ac:spMkLst>
            <pc:docMk/>
            <pc:sldMk cId="2175782412" sldId="1307"/>
            <ac:spMk id="177" creationId="{D5B0E1AA-CD26-3017-7A8A-591BB7664E7C}"/>
          </ac:spMkLst>
        </pc:spChg>
        <pc:spChg chg="mod">
          <ac:chgData name="Julie Chen" userId="d5c00ada-3633-4980-bfd9-1a64d8e5af2e" providerId="ADAL" clId="{28F8A11D-57CD-E54F-AA27-DFC59B2816B2}" dt="2023-05-25T06:36:10.828" v="679"/>
          <ac:spMkLst>
            <pc:docMk/>
            <pc:sldMk cId="2175782412" sldId="1307"/>
            <ac:spMk id="178" creationId="{00CA310C-084C-D435-927B-F0D9B9B05BDC}"/>
          </ac:spMkLst>
        </pc:spChg>
        <pc:spChg chg="mod">
          <ac:chgData name="Julie Chen" userId="d5c00ada-3633-4980-bfd9-1a64d8e5af2e" providerId="ADAL" clId="{28F8A11D-57CD-E54F-AA27-DFC59B2816B2}" dt="2023-05-25T06:36:10.828" v="679"/>
          <ac:spMkLst>
            <pc:docMk/>
            <pc:sldMk cId="2175782412" sldId="1307"/>
            <ac:spMk id="179" creationId="{CC255E65-AB00-73F3-A583-4B8F5328EBEB}"/>
          </ac:spMkLst>
        </pc:spChg>
        <pc:spChg chg="mod">
          <ac:chgData name="Julie Chen" userId="d5c00ada-3633-4980-bfd9-1a64d8e5af2e" providerId="ADAL" clId="{28F8A11D-57CD-E54F-AA27-DFC59B2816B2}" dt="2023-05-25T06:36:10.828" v="679"/>
          <ac:spMkLst>
            <pc:docMk/>
            <pc:sldMk cId="2175782412" sldId="1307"/>
            <ac:spMk id="180" creationId="{D440E94F-1C5F-19C9-F319-E175C178938D}"/>
          </ac:spMkLst>
        </pc:spChg>
        <pc:spChg chg="mod">
          <ac:chgData name="Julie Chen" userId="d5c00ada-3633-4980-bfd9-1a64d8e5af2e" providerId="ADAL" clId="{28F8A11D-57CD-E54F-AA27-DFC59B2816B2}" dt="2023-05-25T06:36:10.828" v="679"/>
          <ac:spMkLst>
            <pc:docMk/>
            <pc:sldMk cId="2175782412" sldId="1307"/>
            <ac:spMk id="182" creationId="{D6352302-8D8D-389C-086B-7A1FE901071B}"/>
          </ac:spMkLst>
        </pc:spChg>
        <pc:spChg chg="mod">
          <ac:chgData name="Julie Chen" userId="d5c00ada-3633-4980-bfd9-1a64d8e5af2e" providerId="ADAL" clId="{28F8A11D-57CD-E54F-AA27-DFC59B2816B2}" dt="2023-05-25T06:36:10.828" v="679"/>
          <ac:spMkLst>
            <pc:docMk/>
            <pc:sldMk cId="2175782412" sldId="1307"/>
            <ac:spMk id="183" creationId="{F0CB48B5-2515-4B90-D58E-762475D81812}"/>
          </ac:spMkLst>
        </pc:spChg>
        <pc:spChg chg="mod">
          <ac:chgData name="Julie Chen" userId="d5c00ada-3633-4980-bfd9-1a64d8e5af2e" providerId="ADAL" clId="{28F8A11D-57CD-E54F-AA27-DFC59B2816B2}" dt="2023-05-25T06:36:10.828" v="679"/>
          <ac:spMkLst>
            <pc:docMk/>
            <pc:sldMk cId="2175782412" sldId="1307"/>
            <ac:spMk id="184" creationId="{544FB790-AA48-3843-5488-48374F6EB9B9}"/>
          </ac:spMkLst>
        </pc:spChg>
        <pc:spChg chg="mod">
          <ac:chgData name="Julie Chen" userId="d5c00ada-3633-4980-bfd9-1a64d8e5af2e" providerId="ADAL" clId="{28F8A11D-57CD-E54F-AA27-DFC59B2816B2}" dt="2023-05-25T06:36:10.828" v="679"/>
          <ac:spMkLst>
            <pc:docMk/>
            <pc:sldMk cId="2175782412" sldId="1307"/>
            <ac:spMk id="185" creationId="{3F41793E-E5FE-DC56-806B-952FEA2EB154}"/>
          </ac:spMkLst>
        </pc:spChg>
        <pc:spChg chg="mod">
          <ac:chgData name="Julie Chen" userId="d5c00ada-3633-4980-bfd9-1a64d8e5af2e" providerId="ADAL" clId="{28F8A11D-57CD-E54F-AA27-DFC59B2816B2}" dt="2023-05-25T06:36:10.828" v="679"/>
          <ac:spMkLst>
            <pc:docMk/>
            <pc:sldMk cId="2175782412" sldId="1307"/>
            <ac:spMk id="186" creationId="{BC4471EF-31F1-410B-E1B3-D08870085FB3}"/>
          </ac:spMkLst>
        </pc:spChg>
        <pc:spChg chg="mod">
          <ac:chgData name="Julie Chen" userId="d5c00ada-3633-4980-bfd9-1a64d8e5af2e" providerId="ADAL" clId="{28F8A11D-57CD-E54F-AA27-DFC59B2816B2}" dt="2023-05-25T06:36:10.828" v="679"/>
          <ac:spMkLst>
            <pc:docMk/>
            <pc:sldMk cId="2175782412" sldId="1307"/>
            <ac:spMk id="203" creationId="{41882EB3-815F-D1B3-D2E0-7AA22069102E}"/>
          </ac:spMkLst>
        </pc:spChg>
        <pc:spChg chg="mod">
          <ac:chgData name="Julie Chen" userId="d5c00ada-3633-4980-bfd9-1a64d8e5af2e" providerId="ADAL" clId="{28F8A11D-57CD-E54F-AA27-DFC59B2816B2}" dt="2023-05-25T06:36:10.828" v="679"/>
          <ac:spMkLst>
            <pc:docMk/>
            <pc:sldMk cId="2175782412" sldId="1307"/>
            <ac:spMk id="204" creationId="{9B6603B0-FF99-67F4-D413-399F2FEC2D69}"/>
          </ac:spMkLst>
        </pc:spChg>
        <pc:spChg chg="mod">
          <ac:chgData name="Julie Chen" userId="d5c00ada-3633-4980-bfd9-1a64d8e5af2e" providerId="ADAL" clId="{28F8A11D-57CD-E54F-AA27-DFC59B2816B2}" dt="2023-05-25T06:36:10.828" v="679"/>
          <ac:spMkLst>
            <pc:docMk/>
            <pc:sldMk cId="2175782412" sldId="1307"/>
            <ac:spMk id="205" creationId="{4ED8C6BF-FD00-ADCB-9411-669A19377BF5}"/>
          </ac:spMkLst>
        </pc:spChg>
        <pc:spChg chg="mod">
          <ac:chgData name="Julie Chen" userId="d5c00ada-3633-4980-bfd9-1a64d8e5af2e" providerId="ADAL" clId="{28F8A11D-57CD-E54F-AA27-DFC59B2816B2}" dt="2023-05-25T06:36:10.828" v="679"/>
          <ac:spMkLst>
            <pc:docMk/>
            <pc:sldMk cId="2175782412" sldId="1307"/>
            <ac:spMk id="206" creationId="{2EAF86D2-0946-8A2F-811E-F782F23C2F25}"/>
          </ac:spMkLst>
        </pc:spChg>
        <pc:spChg chg="mod">
          <ac:chgData name="Julie Chen" userId="d5c00ada-3633-4980-bfd9-1a64d8e5af2e" providerId="ADAL" clId="{28F8A11D-57CD-E54F-AA27-DFC59B2816B2}" dt="2023-05-25T06:36:10.828" v="679"/>
          <ac:spMkLst>
            <pc:docMk/>
            <pc:sldMk cId="2175782412" sldId="1307"/>
            <ac:spMk id="207" creationId="{825F892D-DA35-6D8E-288A-ED98FA47C2B4}"/>
          </ac:spMkLst>
        </pc:spChg>
        <pc:spChg chg="mod">
          <ac:chgData name="Julie Chen" userId="d5c00ada-3633-4980-bfd9-1a64d8e5af2e" providerId="ADAL" clId="{28F8A11D-57CD-E54F-AA27-DFC59B2816B2}" dt="2023-05-25T06:36:10.828" v="679"/>
          <ac:spMkLst>
            <pc:docMk/>
            <pc:sldMk cId="2175782412" sldId="1307"/>
            <ac:spMk id="208" creationId="{BC485F72-EFDE-C36E-281C-15B96C337BDA}"/>
          </ac:spMkLst>
        </pc:spChg>
        <pc:spChg chg="mod">
          <ac:chgData name="Julie Chen" userId="d5c00ada-3633-4980-bfd9-1a64d8e5af2e" providerId="ADAL" clId="{28F8A11D-57CD-E54F-AA27-DFC59B2816B2}" dt="2023-05-25T06:36:10.828" v="679"/>
          <ac:spMkLst>
            <pc:docMk/>
            <pc:sldMk cId="2175782412" sldId="1307"/>
            <ac:spMk id="209" creationId="{821F92DD-6BC1-67D0-8D70-60538F4E82AF}"/>
          </ac:spMkLst>
        </pc:spChg>
        <pc:spChg chg="mod">
          <ac:chgData name="Julie Chen" userId="d5c00ada-3633-4980-bfd9-1a64d8e5af2e" providerId="ADAL" clId="{28F8A11D-57CD-E54F-AA27-DFC59B2816B2}" dt="2023-05-25T06:36:10.828" v="679"/>
          <ac:spMkLst>
            <pc:docMk/>
            <pc:sldMk cId="2175782412" sldId="1307"/>
            <ac:spMk id="210" creationId="{B378EDE4-C124-58A8-1689-030FAB89C958}"/>
          </ac:spMkLst>
        </pc:spChg>
        <pc:spChg chg="mod">
          <ac:chgData name="Julie Chen" userId="d5c00ada-3633-4980-bfd9-1a64d8e5af2e" providerId="ADAL" clId="{28F8A11D-57CD-E54F-AA27-DFC59B2816B2}" dt="2023-05-25T06:36:10.828" v="679"/>
          <ac:spMkLst>
            <pc:docMk/>
            <pc:sldMk cId="2175782412" sldId="1307"/>
            <ac:spMk id="211" creationId="{DA9A4853-17D1-97E9-A8C7-E3CAEEE043B8}"/>
          </ac:spMkLst>
        </pc:spChg>
        <pc:spChg chg="mod">
          <ac:chgData name="Julie Chen" userId="d5c00ada-3633-4980-bfd9-1a64d8e5af2e" providerId="ADAL" clId="{28F8A11D-57CD-E54F-AA27-DFC59B2816B2}" dt="2023-05-25T06:36:10.828" v="679"/>
          <ac:spMkLst>
            <pc:docMk/>
            <pc:sldMk cId="2175782412" sldId="1307"/>
            <ac:spMk id="212" creationId="{19EEB0A4-6D0D-7A83-F63A-9A272731D5F5}"/>
          </ac:spMkLst>
        </pc:spChg>
        <pc:spChg chg="mod">
          <ac:chgData name="Julie Chen" userId="d5c00ada-3633-4980-bfd9-1a64d8e5af2e" providerId="ADAL" clId="{28F8A11D-57CD-E54F-AA27-DFC59B2816B2}" dt="2023-05-25T06:36:10.828" v="679"/>
          <ac:spMkLst>
            <pc:docMk/>
            <pc:sldMk cId="2175782412" sldId="1307"/>
            <ac:spMk id="213" creationId="{D79ED46B-E6E4-804C-C4FE-BD700471952F}"/>
          </ac:spMkLst>
        </pc:spChg>
        <pc:spChg chg="mod">
          <ac:chgData name="Julie Chen" userId="d5c00ada-3633-4980-bfd9-1a64d8e5af2e" providerId="ADAL" clId="{28F8A11D-57CD-E54F-AA27-DFC59B2816B2}" dt="2023-05-25T06:36:10.828" v="679"/>
          <ac:spMkLst>
            <pc:docMk/>
            <pc:sldMk cId="2175782412" sldId="1307"/>
            <ac:spMk id="214" creationId="{33F6EFF2-E65E-C7EC-0D48-D28A645AFAB7}"/>
          </ac:spMkLst>
        </pc:spChg>
        <pc:spChg chg="mod">
          <ac:chgData name="Julie Chen" userId="d5c00ada-3633-4980-bfd9-1a64d8e5af2e" providerId="ADAL" clId="{28F8A11D-57CD-E54F-AA27-DFC59B2816B2}" dt="2023-05-25T06:36:10.828" v="679"/>
          <ac:spMkLst>
            <pc:docMk/>
            <pc:sldMk cId="2175782412" sldId="1307"/>
            <ac:spMk id="215" creationId="{2506A6A6-AE2A-1938-5A7D-4CF2237E09EC}"/>
          </ac:spMkLst>
        </pc:spChg>
        <pc:spChg chg="mod">
          <ac:chgData name="Julie Chen" userId="d5c00ada-3633-4980-bfd9-1a64d8e5af2e" providerId="ADAL" clId="{28F8A11D-57CD-E54F-AA27-DFC59B2816B2}" dt="2023-05-25T06:36:10.828" v="679"/>
          <ac:spMkLst>
            <pc:docMk/>
            <pc:sldMk cId="2175782412" sldId="1307"/>
            <ac:spMk id="216" creationId="{A3DD5719-C52B-16C3-BB9F-9A35B3894AA7}"/>
          </ac:spMkLst>
        </pc:spChg>
        <pc:spChg chg="mod">
          <ac:chgData name="Julie Chen" userId="d5c00ada-3633-4980-bfd9-1a64d8e5af2e" providerId="ADAL" clId="{28F8A11D-57CD-E54F-AA27-DFC59B2816B2}" dt="2023-05-25T06:36:10.828" v="679"/>
          <ac:spMkLst>
            <pc:docMk/>
            <pc:sldMk cId="2175782412" sldId="1307"/>
            <ac:spMk id="222" creationId="{57FEF7E6-8C78-DC5D-6121-9453DBE92B0D}"/>
          </ac:spMkLst>
        </pc:spChg>
        <pc:spChg chg="mod">
          <ac:chgData name="Julie Chen" userId="d5c00ada-3633-4980-bfd9-1a64d8e5af2e" providerId="ADAL" clId="{28F8A11D-57CD-E54F-AA27-DFC59B2816B2}" dt="2023-05-25T06:36:10.828" v="679"/>
          <ac:spMkLst>
            <pc:docMk/>
            <pc:sldMk cId="2175782412" sldId="1307"/>
            <ac:spMk id="224" creationId="{86CA9DF8-4B76-8269-1524-3FF26FBFB2B7}"/>
          </ac:spMkLst>
        </pc:spChg>
        <pc:spChg chg="mod">
          <ac:chgData name="Julie Chen" userId="d5c00ada-3633-4980-bfd9-1a64d8e5af2e" providerId="ADAL" clId="{28F8A11D-57CD-E54F-AA27-DFC59B2816B2}" dt="2023-05-25T06:36:10.828" v="679"/>
          <ac:spMkLst>
            <pc:docMk/>
            <pc:sldMk cId="2175782412" sldId="1307"/>
            <ac:spMk id="225" creationId="{1BB861F6-F9FD-FCDD-BD42-AE467E60E752}"/>
          </ac:spMkLst>
        </pc:spChg>
        <pc:spChg chg="mod">
          <ac:chgData name="Julie Chen" userId="d5c00ada-3633-4980-bfd9-1a64d8e5af2e" providerId="ADAL" clId="{28F8A11D-57CD-E54F-AA27-DFC59B2816B2}" dt="2023-05-25T06:36:10.828" v="679"/>
          <ac:spMkLst>
            <pc:docMk/>
            <pc:sldMk cId="2175782412" sldId="1307"/>
            <ac:spMk id="226" creationId="{2BB47122-1D30-32B5-EA7F-D43E219DE013}"/>
          </ac:spMkLst>
        </pc:spChg>
        <pc:spChg chg="mod">
          <ac:chgData name="Julie Chen" userId="d5c00ada-3633-4980-bfd9-1a64d8e5af2e" providerId="ADAL" clId="{28F8A11D-57CD-E54F-AA27-DFC59B2816B2}" dt="2023-05-25T06:36:10.828" v="679"/>
          <ac:spMkLst>
            <pc:docMk/>
            <pc:sldMk cId="2175782412" sldId="1307"/>
            <ac:spMk id="228" creationId="{B92E2E1B-0BA5-ED87-6EA6-5815D0DE5122}"/>
          </ac:spMkLst>
        </pc:spChg>
        <pc:spChg chg="mod">
          <ac:chgData name="Julie Chen" userId="d5c00ada-3633-4980-bfd9-1a64d8e5af2e" providerId="ADAL" clId="{28F8A11D-57CD-E54F-AA27-DFC59B2816B2}" dt="2023-05-25T06:36:10.828" v="679"/>
          <ac:spMkLst>
            <pc:docMk/>
            <pc:sldMk cId="2175782412" sldId="1307"/>
            <ac:spMk id="229" creationId="{6889773D-F51E-40F1-CE6C-337D9BE79F9A}"/>
          </ac:spMkLst>
        </pc:spChg>
        <pc:spChg chg="mod">
          <ac:chgData name="Julie Chen" userId="d5c00ada-3633-4980-bfd9-1a64d8e5af2e" providerId="ADAL" clId="{28F8A11D-57CD-E54F-AA27-DFC59B2816B2}" dt="2023-05-25T06:36:10.828" v="679"/>
          <ac:spMkLst>
            <pc:docMk/>
            <pc:sldMk cId="2175782412" sldId="1307"/>
            <ac:spMk id="230" creationId="{5DA7E6F2-4C11-E876-8746-7A43B29F3752}"/>
          </ac:spMkLst>
        </pc:spChg>
        <pc:spChg chg="mod">
          <ac:chgData name="Julie Chen" userId="d5c00ada-3633-4980-bfd9-1a64d8e5af2e" providerId="ADAL" clId="{28F8A11D-57CD-E54F-AA27-DFC59B2816B2}" dt="2023-05-25T06:36:10.828" v="679"/>
          <ac:spMkLst>
            <pc:docMk/>
            <pc:sldMk cId="2175782412" sldId="1307"/>
            <ac:spMk id="232" creationId="{4DD4D572-CA32-B3F1-C710-66F579CF35E7}"/>
          </ac:spMkLst>
        </pc:spChg>
        <pc:spChg chg="mod">
          <ac:chgData name="Julie Chen" userId="d5c00ada-3633-4980-bfd9-1a64d8e5af2e" providerId="ADAL" clId="{28F8A11D-57CD-E54F-AA27-DFC59B2816B2}" dt="2023-05-25T06:36:10.828" v="679"/>
          <ac:spMkLst>
            <pc:docMk/>
            <pc:sldMk cId="2175782412" sldId="1307"/>
            <ac:spMk id="233" creationId="{89A62468-7E85-AD51-7BA3-A51E8BF8CCC1}"/>
          </ac:spMkLst>
        </pc:spChg>
        <pc:spChg chg="mod">
          <ac:chgData name="Julie Chen" userId="d5c00ada-3633-4980-bfd9-1a64d8e5af2e" providerId="ADAL" clId="{28F8A11D-57CD-E54F-AA27-DFC59B2816B2}" dt="2023-05-25T06:36:10.828" v="679"/>
          <ac:spMkLst>
            <pc:docMk/>
            <pc:sldMk cId="2175782412" sldId="1307"/>
            <ac:spMk id="234" creationId="{B458C953-0274-772F-5344-681557194CFD}"/>
          </ac:spMkLst>
        </pc:spChg>
        <pc:spChg chg="mod">
          <ac:chgData name="Julie Chen" userId="d5c00ada-3633-4980-bfd9-1a64d8e5af2e" providerId="ADAL" clId="{28F8A11D-57CD-E54F-AA27-DFC59B2816B2}" dt="2023-05-25T06:36:10.828" v="679"/>
          <ac:spMkLst>
            <pc:docMk/>
            <pc:sldMk cId="2175782412" sldId="1307"/>
            <ac:spMk id="236" creationId="{AE0003BC-ACF0-A68C-DC81-ABED5538B227}"/>
          </ac:spMkLst>
        </pc:spChg>
        <pc:spChg chg="mod">
          <ac:chgData name="Julie Chen" userId="d5c00ada-3633-4980-bfd9-1a64d8e5af2e" providerId="ADAL" clId="{28F8A11D-57CD-E54F-AA27-DFC59B2816B2}" dt="2023-05-25T06:36:10.828" v="679"/>
          <ac:spMkLst>
            <pc:docMk/>
            <pc:sldMk cId="2175782412" sldId="1307"/>
            <ac:spMk id="237" creationId="{3F431FA7-29C1-FD92-3C0E-75E0D901C57E}"/>
          </ac:spMkLst>
        </pc:spChg>
        <pc:spChg chg="mod">
          <ac:chgData name="Julie Chen" userId="d5c00ada-3633-4980-bfd9-1a64d8e5af2e" providerId="ADAL" clId="{28F8A11D-57CD-E54F-AA27-DFC59B2816B2}" dt="2023-05-25T06:36:10.828" v="679"/>
          <ac:spMkLst>
            <pc:docMk/>
            <pc:sldMk cId="2175782412" sldId="1307"/>
            <ac:spMk id="238" creationId="{A95FBB0A-3F50-F4B7-3EA7-D786AF3E2A16}"/>
          </ac:spMkLst>
        </pc:spChg>
        <pc:spChg chg="mod">
          <ac:chgData name="Julie Chen" userId="d5c00ada-3633-4980-bfd9-1a64d8e5af2e" providerId="ADAL" clId="{28F8A11D-57CD-E54F-AA27-DFC59B2816B2}" dt="2023-05-25T06:36:10.828" v="679"/>
          <ac:spMkLst>
            <pc:docMk/>
            <pc:sldMk cId="2175782412" sldId="1307"/>
            <ac:spMk id="239" creationId="{443E2EF2-DF69-C479-C978-071AEA7B4F76}"/>
          </ac:spMkLst>
        </pc:spChg>
        <pc:spChg chg="mod">
          <ac:chgData name="Julie Chen" userId="d5c00ada-3633-4980-bfd9-1a64d8e5af2e" providerId="ADAL" clId="{28F8A11D-57CD-E54F-AA27-DFC59B2816B2}" dt="2023-05-25T06:36:10.828" v="679"/>
          <ac:spMkLst>
            <pc:docMk/>
            <pc:sldMk cId="2175782412" sldId="1307"/>
            <ac:spMk id="240" creationId="{7B7209A8-6332-B234-2E60-BB208A1DB448}"/>
          </ac:spMkLst>
        </pc:spChg>
        <pc:spChg chg="mod">
          <ac:chgData name="Julie Chen" userId="d5c00ada-3633-4980-bfd9-1a64d8e5af2e" providerId="ADAL" clId="{28F8A11D-57CD-E54F-AA27-DFC59B2816B2}" dt="2023-05-25T06:36:10.828" v="679"/>
          <ac:spMkLst>
            <pc:docMk/>
            <pc:sldMk cId="2175782412" sldId="1307"/>
            <ac:spMk id="241" creationId="{B77EF60D-87BB-0BDE-3CF1-7613766E9D7C}"/>
          </ac:spMkLst>
        </pc:spChg>
        <pc:spChg chg="mod">
          <ac:chgData name="Julie Chen" userId="d5c00ada-3633-4980-bfd9-1a64d8e5af2e" providerId="ADAL" clId="{28F8A11D-57CD-E54F-AA27-DFC59B2816B2}" dt="2023-05-25T06:36:10.828" v="679"/>
          <ac:spMkLst>
            <pc:docMk/>
            <pc:sldMk cId="2175782412" sldId="1307"/>
            <ac:spMk id="242" creationId="{3F8C0D6D-08A6-1B28-6223-E8461089B32B}"/>
          </ac:spMkLst>
        </pc:spChg>
        <pc:spChg chg="mod">
          <ac:chgData name="Julie Chen" userId="d5c00ada-3633-4980-bfd9-1a64d8e5af2e" providerId="ADAL" clId="{28F8A11D-57CD-E54F-AA27-DFC59B2816B2}" dt="2023-05-25T06:36:10.828" v="679"/>
          <ac:spMkLst>
            <pc:docMk/>
            <pc:sldMk cId="2175782412" sldId="1307"/>
            <ac:spMk id="243" creationId="{1D4F9193-97E4-A2E8-0E48-CF2812DB3CC5}"/>
          </ac:spMkLst>
        </pc:spChg>
        <pc:grpChg chg="del">
          <ac:chgData name="Julie Chen" userId="d5c00ada-3633-4980-bfd9-1a64d8e5af2e" providerId="ADAL" clId="{28F8A11D-57CD-E54F-AA27-DFC59B2816B2}" dt="2023-05-25T06:14:49.244" v="569" actId="478"/>
          <ac:grpSpMkLst>
            <pc:docMk/>
            <pc:sldMk cId="2175782412" sldId="1307"/>
            <ac:grpSpMk id="6" creationId="{4D4B78B0-2EDE-667A-CE73-10E77C736B6A}"/>
          </ac:grpSpMkLst>
        </pc:grpChg>
        <pc:grpChg chg="add del mod">
          <ac:chgData name="Julie Chen" userId="d5c00ada-3633-4980-bfd9-1a64d8e5af2e" providerId="ADAL" clId="{28F8A11D-57CD-E54F-AA27-DFC59B2816B2}" dt="2023-05-25T06:36:05.880" v="676" actId="478"/>
          <ac:grpSpMkLst>
            <pc:docMk/>
            <pc:sldMk cId="2175782412" sldId="1307"/>
            <ac:grpSpMk id="87" creationId="{191438F9-56FE-42F0-31D9-322DD8D199E4}"/>
          </ac:grpSpMkLst>
        </pc:grpChg>
        <pc:grpChg chg="mod">
          <ac:chgData name="Julie Chen" userId="d5c00ada-3633-4980-bfd9-1a64d8e5af2e" providerId="ADAL" clId="{28F8A11D-57CD-E54F-AA27-DFC59B2816B2}" dt="2023-05-25T06:14:49.727" v="570"/>
          <ac:grpSpMkLst>
            <pc:docMk/>
            <pc:sldMk cId="2175782412" sldId="1307"/>
            <ac:grpSpMk id="88" creationId="{C6BFE1AF-5E26-B3A4-8D20-BCDF1E7BF904}"/>
          </ac:grpSpMkLst>
        </pc:grpChg>
        <pc:grpChg chg="mod">
          <ac:chgData name="Julie Chen" userId="d5c00ada-3633-4980-bfd9-1a64d8e5af2e" providerId="ADAL" clId="{28F8A11D-57CD-E54F-AA27-DFC59B2816B2}" dt="2023-05-25T06:14:49.727" v="570"/>
          <ac:grpSpMkLst>
            <pc:docMk/>
            <pc:sldMk cId="2175782412" sldId="1307"/>
            <ac:grpSpMk id="89" creationId="{C6642A77-9BE1-3CAE-1168-B1D918D28868}"/>
          </ac:grpSpMkLst>
        </pc:grpChg>
        <pc:grpChg chg="mod">
          <ac:chgData name="Julie Chen" userId="d5c00ada-3633-4980-bfd9-1a64d8e5af2e" providerId="ADAL" clId="{28F8A11D-57CD-E54F-AA27-DFC59B2816B2}" dt="2023-05-25T06:14:49.727" v="570"/>
          <ac:grpSpMkLst>
            <pc:docMk/>
            <pc:sldMk cId="2175782412" sldId="1307"/>
            <ac:grpSpMk id="112" creationId="{59D5CCBE-5489-083E-2E47-AEA25AE1D72D}"/>
          </ac:grpSpMkLst>
        </pc:grpChg>
        <pc:grpChg chg="mod">
          <ac:chgData name="Julie Chen" userId="d5c00ada-3633-4980-bfd9-1a64d8e5af2e" providerId="ADAL" clId="{28F8A11D-57CD-E54F-AA27-DFC59B2816B2}" dt="2023-05-25T06:14:49.727" v="570"/>
          <ac:grpSpMkLst>
            <pc:docMk/>
            <pc:sldMk cId="2175782412" sldId="1307"/>
            <ac:grpSpMk id="122" creationId="{3F05F5C4-69D6-DED5-599F-05FB010AA7D1}"/>
          </ac:grpSpMkLst>
        </pc:grpChg>
        <pc:grpChg chg="mod">
          <ac:chgData name="Julie Chen" userId="d5c00ada-3633-4980-bfd9-1a64d8e5af2e" providerId="ADAL" clId="{28F8A11D-57CD-E54F-AA27-DFC59B2816B2}" dt="2023-05-25T06:14:49.727" v="570"/>
          <ac:grpSpMkLst>
            <pc:docMk/>
            <pc:sldMk cId="2175782412" sldId="1307"/>
            <ac:grpSpMk id="138" creationId="{E53AF677-2FDC-082F-87E1-EFC9EDAF0C8C}"/>
          </ac:grpSpMkLst>
        </pc:grpChg>
        <pc:grpChg chg="mod">
          <ac:chgData name="Julie Chen" userId="d5c00ada-3633-4980-bfd9-1a64d8e5af2e" providerId="ADAL" clId="{28F8A11D-57CD-E54F-AA27-DFC59B2816B2}" dt="2023-05-25T06:14:49.727" v="570"/>
          <ac:grpSpMkLst>
            <pc:docMk/>
            <pc:sldMk cId="2175782412" sldId="1307"/>
            <ac:grpSpMk id="139" creationId="{A1DB4FA1-0E38-AC91-7563-97ACE3142BCD}"/>
          </ac:grpSpMkLst>
        </pc:grpChg>
        <pc:grpChg chg="mod">
          <ac:chgData name="Julie Chen" userId="d5c00ada-3633-4980-bfd9-1a64d8e5af2e" providerId="ADAL" clId="{28F8A11D-57CD-E54F-AA27-DFC59B2816B2}" dt="2023-05-25T06:14:49.727" v="570"/>
          <ac:grpSpMkLst>
            <pc:docMk/>
            <pc:sldMk cId="2175782412" sldId="1307"/>
            <ac:grpSpMk id="140" creationId="{E1105EA0-5302-B87B-D0BE-0AA75E610E1B}"/>
          </ac:grpSpMkLst>
        </pc:grpChg>
        <pc:grpChg chg="mod">
          <ac:chgData name="Julie Chen" userId="d5c00ada-3633-4980-bfd9-1a64d8e5af2e" providerId="ADAL" clId="{28F8A11D-57CD-E54F-AA27-DFC59B2816B2}" dt="2023-05-25T06:14:49.727" v="570"/>
          <ac:grpSpMkLst>
            <pc:docMk/>
            <pc:sldMk cId="2175782412" sldId="1307"/>
            <ac:grpSpMk id="141" creationId="{F87B39C5-F8B2-B6E4-0A2B-71352D1427FB}"/>
          </ac:grpSpMkLst>
        </pc:grpChg>
        <pc:grpChg chg="mod">
          <ac:chgData name="Julie Chen" userId="d5c00ada-3633-4980-bfd9-1a64d8e5af2e" providerId="ADAL" clId="{28F8A11D-57CD-E54F-AA27-DFC59B2816B2}" dt="2023-05-25T06:14:49.727" v="570"/>
          <ac:grpSpMkLst>
            <pc:docMk/>
            <pc:sldMk cId="2175782412" sldId="1307"/>
            <ac:grpSpMk id="142" creationId="{D8B63660-BFB4-4D5A-2ED9-D286D8B17A11}"/>
          </ac:grpSpMkLst>
        </pc:grpChg>
        <pc:grpChg chg="mod">
          <ac:chgData name="Julie Chen" userId="d5c00ada-3633-4980-bfd9-1a64d8e5af2e" providerId="ADAL" clId="{28F8A11D-57CD-E54F-AA27-DFC59B2816B2}" dt="2023-05-25T06:14:49.727" v="570"/>
          <ac:grpSpMkLst>
            <pc:docMk/>
            <pc:sldMk cId="2175782412" sldId="1307"/>
            <ac:grpSpMk id="144" creationId="{C9FB9739-2D12-80D6-72F0-8DA597BE302F}"/>
          </ac:grpSpMkLst>
        </pc:grpChg>
        <pc:grpChg chg="mod">
          <ac:chgData name="Julie Chen" userId="d5c00ada-3633-4980-bfd9-1a64d8e5af2e" providerId="ADAL" clId="{28F8A11D-57CD-E54F-AA27-DFC59B2816B2}" dt="2023-05-25T06:14:49.727" v="570"/>
          <ac:grpSpMkLst>
            <pc:docMk/>
            <pc:sldMk cId="2175782412" sldId="1307"/>
            <ac:grpSpMk id="148" creationId="{C9280CF2-307C-6D25-629A-2D2BBE05B191}"/>
          </ac:grpSpMkLst>
        </pc:grpChg>
        <pc:grpChg chg="mod">
          <ac:chgData name="Julie Chen" userId="d5c00ada-3633-4980-bfd9-1a64d8e5af2e" providerId="ADAL" clId="{28F8A11D-57CD-E54F-AA27-DFC59B2816B2}" dt="2023-05-25T06:14:49.727" v="570"/>
          <ac:grpSpMkLst>
            <pc:docMk/>
            <pc:sldMk cId="2175782412" sldId="1307"/>
            <ac:grpSpMk id="152" creationId="{7A470EE4-80E2-C528-5C0C-88B4BDF9AFD2}"/>
          </ac:grpSpMkLst>
        </pc:grpChg>
        <pc:grpChg chg="mod">
          <ac:chgData name="Julie Chen" userId="d5c00ada-3633-4980-bfd9-1a64d8e5af2e" providerId="ADAL" clId="{28F8A11D-57CD-E54F-AA27-DFC59B2816B2}" dt="2023-05-25T06:14:49.727" v="570"/>
          <ac:grpSpMkLst>
            <pc:docMk/>
            <pc:sldMk cId="2175782412" sldId="1307"/>
            <ac:grpSpMk id="156" creationId="{69E9DBC1-92AC-EF84-CBB2-47A51520C4FA}"/>
          </ac:grpSpMkLst>
        </pc:grpChg>
        <pc:grpChg chg="add mod">
          <ac:chgData name="Julie Chen" userId="d5c00ada-3633-4980-bfd9-1a64d8e5af2e" providerId="ADAL" clId="{28F8A11D-57CD-E54F-AA27-DFC59B2816B2}" dt="2023-05-25T06:36:15.528" v="685" actId="1038"/>
          <ac:grpSpMkLst>
            <pc:docMk/>
            <pc:sldMk cId="2175782412" sldId="1307"/>
            <ac:grpSpMk id="166" creationId="{E86829FA-7510-22DE-84F5-53983050D7B7}"/>
          </ac:grpSpMkLst>
        </pc:grpChg>
        <pc:grpChg chg="mod">
          <ac:chgData name="Julie Chen" userId="d5c00ada-3633-4980-bfd9-1a64d8e5af2e" providerId="ADAL" clId="{28F8A11D-57CD-E54F-AA27-DFC59B2816B2}" dt="2023-05-25T06:36:10.828" v="679"/>
          <ac:grpSpMkLst>
            <pc:docMk/>
            <pc:sldMk cId="2175782412" sldId="1307"/>
            <ac:grpSpMk id="167" creationId="{5E28CFF5-CCAC-A988-E094-7CB9D047A1DF}"/>
          </ac:grpSpMkLst>
        </pc:grpChg>
        <pc:grpChg chg="mod">
          <ac:chgData name="Julie Chen" userId="d5c00ada-3633-4980-bfd9-1a64d8e5af2e" providerId="ADAL" clId="{28F8A11D-57CD-E54F-AA27-DFC59B2816B2}" dt="2023-05-25T06:36:10.828" v="679"/>
          <ac:grpSpMkLst>
            <pc:docMk/>
            <pc:sldMk cId="2175782412" sldId="1307"/>
            <ac:grpSpMk id="168" creationId="{025992D5-82D1-C8EE-17DE-E4E588BC0074}"/>
          </ac:grpSpMkLst>
        </pc:grpChg>
        <pc:grpChg chg="mod">
          <ac:chgData name="Julie Chen" userId="d5c00ada-3633-4980-bfd9-1a64d8e5af2e" providerId="ADAL" clId="{28F8A11D-57CD-E54F-AA27-DFC59B2816B2}" dt="2023-05-25T06:36:10.828" v="679"/>
          <ac:grpSpMkLst>
            <pc:docMk/>
            <pc:sldMk cId="2175782412" sldId="1307"/>
            <ac:grpSpMk id="191" creationId="{AA6B060C-6FEF-7F07-1573-0A02A0B35927}"/>
          </ac:grpSpMkLst>
        </pc:grpChg>
        <pc:grpChg chg="mod">
          <ac:chgData name="Julie Chen" userId="d5c00ada-3633-4980-bfd9-1a64d8e5af2e" providerId="ADAL" clId="{28F8A11D-57CD-E54F-AA27-DFC59B2816B2}" dt="2023-05-25T06:36:10.828" v="679"/>
          <ac:grpSpMkLst>
            <pc:docMk/>
            <pc:sldMk cId="2175782412" sldId="1307"/>
            <ac:grpSpMk id="201" creationId="{A5591061-690F-C4F8-FD4D-3B3B4E174292}"/>
          </ac:grpSpMkLst>
        </pc:grpChg>
        <pc:grpChg chg="mod">
          <ac:chgData name="Julie Chen" userId="d5c00ada-3633-4980-bfd9-1a64d8e5af2e" providerId="ADAL" clId="{28F8A11D-57CD-E54F-AA27-DFC59B2816B2}" dt="2023-05-25T06:36:10.828" v="679"/>
          <ac:grpSpMkLst>
            <pc:docMk/>
            <pc:sldMk cId="2175782412" sldId="1307"/>
            <ac:grpSpMk id="217" creationId="{45007420-9B31-CBF6-B6C7-E81E2EB88A1D}"/>
          </ac:grpSpMkLst>
        </pc:grpChg>
        <pc:grpChg chg="mod">
          <ac:chgData name="Julie Chen" userId="d5c00ada-3633-4980-bfd9-1a64d8e5af2e" providerId="ADAL" clId="{28F8A11D-57CD-E54F-AA27-DFC59B2816B2}" dt="2023-05-25T06:36:10.828" v="679"/>
          <ac:grpSpMkLst>
            <pc:docMk/>
            <pc:sldMk cId="2175782412" sldId="1307"/>
            <ac:grpSpMk id="218" creationId="{051EEAAD-61EA-EF3E-C42F-D50525256D44}"/>
          </ac:grpSpMkLst>
        </pc:grpChg>
        <pc:grpChg chg="mod">
          <ac:chgData name="Julie Chen" userId="d5c00ada-3633-4980-bfd9-1a64d8e5af2e" providerId="ADAL" clId="{28F8A11D-57CD-E54F-AA27-DFC59B2816B2}" dt="2023-05-25T06:36:10.828" v="679"/>
          <ac:grpSpMkLst>
            <pc:docMk/>
            <pc:sldMk cId="2175782412" sldId="1307"/>
            <ac:grpSpMk id="219" creationId="{A6AB15C2-0CD8-8D83-492F-6B244E0EEA3E}"/>
          </ac:grpSpMkLst>
        </pc:grpChg>
        <pc:grpChg chg="mod">
          <ac:chgData name="Julie Chen" userId="d5c00ada-3633-4980-bfd9-1a64d8e5af2e" providerId="ADAL" clId="{28F8A11D-57CD-E54F-AA27-DFC59B2816B2}" dt="2023-05-25T06:36:10.828" v="679"/>
          <ac:grpSpMkLst>
            <pc:docMk/>
            <pc:sldMk cId="2175782412" sldId="1307"/>
            <ac:grpSpMk id="220" creationId="{74D18B80-0030-072A-5E91-9B78D29C9644}"/>
          </ac:grpSpMkLst>
        </pc:grpChg>
        <pc:grpChg chg="mod">
          <ac:chgData name="Julie Chen" userId="d5c00ada-3633-4980-bfd9-1a64d8e5af2e" providerId="ADAL" clId="{28F8A11D-57CD-E54F-AA27-DFC59B2816B2}" dt="2023-05-25T06:36:10.828" v="679"/>
          <ac:grpSpMkLst>
            <pc:docMk/>
            <pc:sldMk cId="2175782412" sldId="1307"/>
            <ac:grpSpMk id="221" creationId="{BE550A39-946D-8C77-5361-8EE23325CF8A}"/>
          </ac:grpSpMkLst>
        </pc:grpChg>
        <pc:grpChg chg="mod">
          <ac:chgData name="Julie Chen" userId="d5c00ada-3633-4980-bfd9-1a64d8e5af2e" providerId="ADAL" clId="{28F8A11D-57CD-E54F-AA27-DFC59B2816B2}" dt="2023-05-25T06:36:10.828" v="679"/>
          <ac:grpSpMkLst>
            <pc:docMk/>
            <pc:sldMk cId="2175782412" sldId="1307"/>
            <ac:grpSpMk id="223" creationId="{503229B1-4A5A-F737-CD7E-FF4F15092A84}"/>
          </ac:grpSpMkLst>
        </pc:grpChg>
        <pc:grpChg chg="mod">
          <ac:chgData name="Julie Chen" userId="d5c00ada-3633-4980-bfd9-1a64d8e5af2e" providerId="ADAL" clId="{28F8A11D-57CD-E54F-AA27-DFC59B2816B2}" dt="2023-05-25T06:36:10.828" v="679"/>
          <ac:grpSpMkLst>
            <pc:docMk/>
            <pc:sldMk cId="2175782412" sldId="1307"/>
            <ac:grpSpMk id="227" creationId="{E572566F-C4EC-3347-8B12-849B95BE8515}"/>
          </ac:grpSpMkLst>
        </pc:grpChg>
        <pc:grpChg chg="mod">
          <ac:chgData name="Julie Chen" userId="d5c00ada-3633-4980-bfd9-1a64d8e5af2e" providerId="ADAL" clId="{28F8A11D-57CD-E54F-AA27-DFC59B2816B2}" dt="2023-05-25T06:36:10.828" v="679"/>
          <ac:grpSpMkLst>
            <pc:docMk/>
            <pc:sldMk cId="2175782412" sldId="1307"/>
            <ac:grpSpMk id="231" creationId="{FD370841-6DDD-0C4F-0719-D982A87DCCF9}"/>
          </ac:grpSpMkLst>
        </pc:grpChg>
        <pc:grpChg chg="mod">
          <ac:chgData name="Julie Chen" userId="d5c00ada-3633-4980-bfd9-1a64d8e5af2e" providerId="ADAL" clId="{28F8A11D-57CD-E54F-AA27-DFC59B2816B2}" dt="2023-05-25T06:36:10.828" v="679"/>
          <ac:grpSpMkLst>
            <pc:docMk/>
            <pc:sldMk cId="2175782412" sldId="1307"/>
            <ac:grpSpMk id="235" creationId="{739A543A-1917-DF96-B15D-4ABCE9D3116C}"/>
          </ac:grpSpMkLst>
        </pc:grpChg>
        <pc:picChg chg="mod">
          <ac:chgData name="Julie Chen" userId="d5c00ada-3633-4980-bfd9-1a64d8e5af2e" providerId="ADAL" clId="{28F8A11D-57CD-E54F-AA27-DFC59B2816B2}" dt="2023-05-25T06:14:49.727" v="570"/>
          <ac:picMkLst>
            <pc:docMk/>
            <pc:sldMk cId="2175782412" sldId="1307"/>
            <ac:picMk id="102" creationId="{475C3C62-6A6F-1755-D64D-A9ED753EE481}"/>
          </ac:picMkLst>
        </pc:picChg>
        <pc:picChg chg="mod">
          <ac:chgData name="Julie Chen" userId="d5c00ada-3633-4980-bfd9-1a64d8e5af2e" providerId="ADAL" clId="{28F8A11D-57CD-E54F-AA27-DFC59B2816B2}" dt="2023-05-25T06:14:49.727" v="570"/>
          <ac:picMkLst>
            <pc:docMk/>
            <pc:sldMk cId="2175782412" sldId="1307"/>
            <ac:picMk id="108" creationId="{C0AB8D1F-F823-AC0C-53B1-0DC4AF412150}"/>
          </ac:picMkLst>
        </pc:picChg>
        <pc:picChg chg="mod">
          <ac:chgData name="Julie Chen" userId="d5c00ada-3633-4980-bfd9-1a64d8e5af2e" providerId="ADAL" clId="{28F8A11D-57CD-E54F-AA27-DFC59B2816B2}" dt="2023-05-25T06:14:49.727" v="570"/>
          <ac:picMkLst>
            <pc:docMk/>
            <pc:sldMk cId="2175782412" sldId="1307"/>
            <ac:picMk id="109" creationId="{0077DA0C-CDBE-6533-4041-E191793B263F}"/>
          </ac:picMkLst>
        </pc:picChg>
        <pc:picChg chg="mod">
          <ac:chgData name="Julie Chen" userId="d5c00ada-3633-4980-bfd9-1a64d8e5af2e" providerId="ADAL" clId="{28F8A11D-57CD-E54F-AA27-DFC59B2816B2}" dt="2023-05-25T06:14:49.727" v="570"/>
          <ac:picMkLst>
            <pc:docMk/>
            <pc:sldMk cId="2175782412" sldId="1307"/>
            <ac:picMk id="110" creationId="{68CC866E-F692-E062-A700-5AB30A32B1B4}"/>
          </ac:picMkLst>
        </pc:picChg>
        <pc:picChg chg="mod">
          <ac:chgData name="Julie Chen" userId="d5c00ada-3633-4980-bfd9-1a64d8e5af2e" providerId="ADAL" clId="{28F8A11D-57CD-E54F-AA27-DFC59B2816B2}" dt="2023-05-25T06:14:49.727" v="570"/>
          <ac:picMkLst>
            <pc:docMk/>
            <pc:sldMk cId="2175782412" sldId="1307"/>
            <ac:picMk id="111" creationId="{26FE9372-36DE-4F83-908B-7FF277FDA916}"/>
          </ac:picMkLst>
        </pc:picChg>
        <pc:picChg chg="mod">
          <ac:chgData name="Julie Chen" userId="d5c00ada-3633-4980-bfd9-1a64d8e5af2e" providerId="ADAL" clId="{28F8A11D-57CD-E54F-AA27-DFC59B2816B2}" dt="2023-05-25T06:14:49.727" v="570"/>
          <ac:picMkLst>
            <pc:docMk/>
            <pc:sldMk cId="2175782412" sldId="1307"/>
            <ac:picMk id="113" creationId="{599F8611-4A26-3662-DF99-8A348A9E6C07}"/>
          </ac:picMkLst>
        </pc:picChg>
        <pc:picChg chg="mod">
          <ac:chgData name="Julie Chen" userId="d5c00ada-3633-4980-bfd9-1a64d8e5af2e" providerId="ADAL" clId="{28F8A11D-57CD-E54F-AA27-DFC59B2816B2}" dt="2023-05-25T06:14:49.727" v="570"/>
          <ac:picMkLst>
            <pc:docMk/>
            <pc:sldMk cId="2175782412" sldId="1307"/>
            <ac:picMk id="114" creationId="{256F58AC-48C1-9841-9AD6-CC2430BC4A74}"/>
          </ac:picMkLst>
        </pc:picChg>
        <pc:picChg chg="mod">
          <ac:chgData name="Julie Chen" userId="d5c00ada-3633-4980-bfd9-1a64d8e5af2e" providerId="ADAL" clId="{28F8A11D-57CD-E54F-AA27-DFC59B2816B2}" dt="2023-05-25T06:14:49.727" v="570"/>
          <ac:picMkLst>
            <pc:docMk/>
            <pc:sldMk cId="2175782412" sldId="1307"/>
            <ac:picMk id="115" creationId="{F05337B0-5A7B-343A-0652-61C09C5E62CA}"/>
          </ac:picMkLst>
        </pc:picChg>
        <pc:picChg chg="mod">
          <ac:chgData name="Julie Chen" userId="d5c00ada-3633-4980-bfd9-1a64d8e5af2e" providerId="ADAL" clId="{28F8A11D-57CD-E54F-AA27-DFC59B2816B2}" dt="2023-05-25T06:14:49.727" v="570"/>
          <ac:picMkLst>
            <pc:docMk/>
            <pc:sldMk cId="2175782412" sldId="1307"/>
            <ac:picMk id="116" creationId="{6D0C954C-0B20-60F4-CE13-3C3696B5F1E2}"/>
          </ac:picMkLst>
        </pc:picChg>
        <pc:picChg chg="mod">
          <ac:chgData name="Julie Chen" userId="d5c00ada-3633-4980-bfd9-1a64d8e5af2e" providerId="ADAL" clId="{28F8A11D-57CD-E54F-AA27-DFC59B2816B2}" dt="2023-05-25T06:14:49.727" v="570"/>
          <ac:picMkLst>
            <pc:docMk/>
            <pc:sldMk cId="2175782412" sldId="1307"/>
            <ac:picMk id="117" creationId="{E4CAC710-E1BB-B090-B652-5A9260ECB09F}"/>
          </ac:picMkLst>
        </pc:picChg>
        <pc:picChg chg="mod">
          <ac:chgData name="Julie Chen" userId="d5c00ada-3633-4980-bfd9-1a64d8e5af2e" providerId="ADAL" clId="{28F8A11D-57CD-E54F-AA27-DFC59B2816B2}" dt="2023-05-25T06:14:49.727" v="570"/>
          <ac:picMkLst>
            <pc:docMk/>
            <pc:sldMk cId="2175782412" sldId="1307"/>
            <ac:picMk id="118" creationId="{9AFB6AEB-955B-743C-2D07-D8EA87E9BD8C}"/>
          </ac:picMkLst>
        </pc:picChg>
        <pc:picChg chg="mod">
          <ac:chgData name="Julie Chen" userId="d5c00ada-3633-4980-bfd9-1a64d8e5af2e" providerId="ADAL" clId="{28F8A11D-57CD-E54F-AA27-DFC59B2816B2}" dt="2023-05-25T06:14:49.727" v="570"/>
          <ac:picMkLst>
            <pc:docMk/>
            <pc:sldMk cId="2175782412" sldId="1307"/>
            <ac:picMk id="119" creationId="{8C6C8DF0-96A8-E6FE-F21A-AED366FD6F39}"/>
          </ac:picMkLst>
        </pc:picChg>
        <pc:picChg chg="mod">
          <ac:chgData name="Julie Chen" userId="d5c00ada-3633-4980-bfd9-1a64d8e5af2e" providerId="ADAL" clId="{28F8A11D-57CD-E54F-AA27-DFC59B2816B2}" dt="2023-05-25T06:14:49.727" v="570"/>
          <ac:picMkLst>
            <pc:docMk/>
            <pc:sldMk cId="2175782412" sldId="1307"/>
            <ac:picMk id="120" creationId="{32063CF9-FB49-CD0A-312F-A873D331D201}"/>
          </ac:picMkLst>
        </pc:picChg>
        <pc:picChg chg="mod">
          <ac:chgData name="Julie Chen" userId="d5c00ada-3633-4980-bfd9-1a64d8e5af2e" providerId="ADAL" clId="{28F8A11D-57CD-E54F-AA27-DFC59B2816B2}" dt="2023-05-25T06:14:49.727" v="570"/>
          <ac:picMkLst>
            <pc:docMk/>
            <pc:sldMk cId="2175782412" sldId="1307"/>
            <ac:picMk id="121" creationId="{748C261B-E461-F74F-8372-194C20F3F569}"/>
          </ac:picMkLst>
        </pc:picChg>
        <pc:picChg chg="mod">
          <ac:chgData name="Julie Chen" userId="d5c00ada-3633-4980-bfd9-1a64d8e5af2e" providerId="ADAL" clId="{28F8A11D-57CD-E54F-AA27-DFC59B2816B2}" dt="2023-05-25T06:14:49.727" v="570"/>
          <ac:picMkLst>
            <pc:docMk/>
            <pc:sldMk cId="2175782412" sldId="1307"/>
            <ac:picMk id="123" creationId="{01A79939-7645-B3CB-DB09-7E3242D00F84}"/>
          </ac:picMkLst>
        </pc:picChg>
        <pc:picChg chg="mod">
          <ac:chgData name="Julie Chen" userId="d5c00ada-3633-4980-bfd9-1a64d8e5af2e" providerId="ADAL" clId="{28F8A11D-57CD-E54F-AA27-DFC59B2816B2}" dt="2023-05-25T06:36:10.828" v="679"/>
          <ac:picMkLst>
            <pc:docMk/>
            <pc:sldMk cId="2175782412" sldId="1307"/>
            <ac:picMk id="181" creationId="{7289703A-742D-5D76-32B5-4CAF4C0136DC}"/>
          </ac:picMkLst>
        </pc:picChg>
        <pc:picChg chg="mod">
          <ac:chgData name="Julie Chen" userId="d5c00ada-3633-4980-bfd9-1a64d8e5af2e" providerId="ADAL" clId="{28F8A11D-57CD-E54F-AA27-DFC59B2816B2}" dt="2023-05-25T06:36:10.828" v="679"/>
          <ac:picMkLst>
            <pc:docMk/>
            <pc:sldMk cId="2175782412" sldId="1307"/>
            <ac:picMk id="187" creationId="{7021003B-3841-C27A-E636-1B981B37F307}"/>
          </ac:picMkLst>
        </pc:picChg>
        <pc:picChg chg="mod">
          <ac:chgData name="Julie Chen" userId="d5c00ada-3633-4980-bfd9-1a64d8e5af2e" providerId="ADAL" clId="{28F8A11D-57CD-E54F-AA27-DFC59B2816B2}" dt="2023-05-25T06:36:10.828" v="679"/>
          <ac:picMkLst>
            <pc:docMk/>
            <pc:sldMk cId="2175782412" sldId="1307"/>
            <ac:picMk id="188" creationId="{F14F312C-4CFB-87E6-3F43-FCB313CEB936}"/>
          </ac:picMkLst>
        </pc:picChg>
        <pc:picChg chg="mod">
          <ac:chgData name="Julie Chen" userId="d5c00ada-3633-4980-bfd9-1a64d8e5af2e" providerId="ADAL" clId="{28F8A11D-57CD-E54F-AA27-DFC59B2816B2}" dt="2023-05-25T06:36:10.828" v="679"/>
          <ac:picMkLst>
            <pc:docMk/>
            <pc:sldMk cId="2175782412" sldId="1307"/>
            <ac:picMk id="189" creationId="{30473D06-E147-B003-C0B2-A91AF96AEA1B}"/>
          </ac:picMkLst>
        </pc:picChg>
        <pc:picChg chg="mod">
          <ac:chgData name="Julie Chen" userId="d5c00ada-3633-4980-bfd9-1a64d8e5af2e" providerId="ADAL" clId="{28F8A11D-57CD-E54F-AA27-DFC59B2816B2}" dt="2023-05-25T06:36:10.828" v="679"/>
          <ac:picMkLst>
            <pc:docMk/>
            <pc:sldMk cId="2175782412" sldId="1307"/>
            <ac:picMk id="190" creationId="{2AE75258-8C2C-1D07-26D7-0A3CB6C44653}"/>
          </ac:picMkLst>
        </pc:picChg>
        <pc:picChg chg="mod">
          <ac:chgData name="Julie Chen" userId="d5c00ada-3633-4980-bfd9-1a64d8e5af2e" providerId="ADAL" clId="{28F8A11D-57CD-E54F-AA27-DFC59B2816B2}" dt="2023-05-25T06:36:10.828" v="679"/>
          <ac:picMkLst>
            <pc:docMk/>
            <pc:sldMk cId="2175782412" sldId="1307"/>
            <ac:picMk id="192" creationId="{2F9B7738-45A1-BA7E-55F3-040867CBE826}"/>
          </ac:picMkLst>
        </pc:picChg>
        <pc:picChg chg="mod">
          <ac:chgData name="Julie Chen" userId="d5c00ada-3633-4980-bfd9-1a64d8e5af2e" providerId="ADAL" clId="{28F8A11D-57CD-E54F-AA27-DFC59B2816B2}" dt="2023-05-25T06:36:10.828" v="679"/>
          <ac:picMkLst>
            <pc:docMk/>
            <pc:sldMk cId="2175782412" sldId="1307"/>
            <ac:picMk id="193" creationId="{C42AE902-6480-5590-EBB4-EB2DC9993041}"/>
          </ac:picMkLst>
        </pc:picChg>
        <pc:picChg chg="mod">
          <ac:chgData name="Julie Chen" userId="d5c00ada-3633-4980-bfd9-1a64d8e5af2e" providerId="ADAL" clId="{28F8A11D-57CD-E54F-AA27-DFC59B2816B2}" dt="2023-05-25T06:36:10.828" v="679"/>
          <ac:picMkLst>
            <pc:docMk/>
            <pc:sldMk cId="2175782412" sldId="1307"/>
            <ac:picMk id="194" creationId="{09F8F63B-84A2-F8EF-A023-21A1528752DB}"/>
          </ac:picMkLst>
        </pc:picChg>
        <pc:picChg chg="mod">
          <ac:chgData name="Julie Chen" userId="d5c00ada-3633-4980-bfd9-1a64d8e5af2e" providerId="ADAL" clId="{28F8A11D-57CD-E54F-AA27-DFC59B2816B2}" dt="2023-05-25T06:36:10.828" v="679"/>
          <ac:picMkLst>
            <pc:docMk/>
            <pc:sldMk cId="2175782412" sldId="1307"/>
            <ac:picMk id="195" creationId="{02EE72B1-972A-7450-F949-0554B18C3EF6}"/>
          </ac:picMkLst>
        </pc:picChg>
        <pc:picChg chg="mod">
          <ac:chgData name="Julie Chen" userId="d5c00ada-3633-4980-bfd9-1a64d8e5af2e" providerId="ADAL" clId="{28F8A11D-57CD-E54F-AA27-DFC59B2816B2}" dt="2023-05-25T06:36:10.828" v="679"/>
          <ac:picMkLst>
            <pc:docMk/>
            <pc:sldMk cId="2175782412" sldId="1307"/>
            <ac:picMk id="196" creationId="{6F38CAE1-D363-A5DC-3918-39B5E302E81E}"/>
          </ac:picMkLst>
        </pc:picChg>
        <pc:picChg chg="mod">
          <ac:chgData name="Julie Chen" userId="d5c00ada-3633-4980-bfd9-1a64d8e5af2e" providerId="ADAL" clId="{28F8A11D-57CD-E54F-AA27-DFC59B2816B2}" dt="2023-05-25T06:36:10.828" v="679"/>
          <ac:picMkLst>
            <pc:docMk/>
            <pc:sldMk cId="2175782412" sldId="1307"/>
            <ac:picMk id="197" creationId="{4B67D472-0D01-C84C-E47C-B62BC0CA05AA}"/>
          </ac:picMkLst>
        </pc:picChg>
        <pc:picChg chg="mod">
          <ac:chgData name="Julie Chen" userId="d5c00ada-3633-4980-bfd9-1a64d8e5af2e" providerId="ADAL" clId="{28F8A11D-57CD-E54F-AA27-DFC59B2816B2}" dt="2023-05-25T06:36:10.828" v="679"/>
          <ac:picMkLst>
            <pc:docMk/>
            <pc:sldMk cId="2175782412" sldId="1307"/>
            <ac:picMk id="198" creationId="{56366527-214C-3F75-1362-0D987B1DF5EF}"/>
          </ac:picMkLst>
        </pc:picChg>
        <pc:picChg chg="mod">
          <ac:chgData name="Julie Chen" userId="d5c00ada-3633-4980-bfd9-1a64d8e5af2e" providerId="ADAL" clId="{28F8A11D-57CD-E54F-AA27-DFC59B2816B2}" dt="2023-05-25T06:36:10.828" v="679"/>
          <ac:picMkLst>
            <pc:docMk/>
            <pc:sldMk cId="2175782412" sldId="1307"/>
            <ac:picMk id="199" creationId="{3BDFD67A-497A-A8F8-16E5-1D49249D616D}"/>
          </ac:picMkLst>
        </pc:picChg>
        <pc:picChg chg="mod">
          <ac:chgData name="Julie Chen" userId="d5c00ada-3633-4980-bfd9-1a64d8e5af2e" providerId="ADAL" clId="{28F8A11D-57CD-E54F-AA27-DFC59B2816B2}" dt="2023-05-25T06:36:10.828" v="679"/>
          <ac:picMkLst>
            <pc:docMk/>
            <pc:sldMk cId="2175782412" sldId="1307"/>
            <ac:picMk id="200" creationId="{C2D4E27D-61B1-CCC3-680C-BEFA52591958}"/>
          </ac:picMkLst>
        </pc:picChg>
        <pc:picChg chg="mod">
          <ac:chgData name="Julie Chen" userId="d5c00ada-3633-4980-bfd9-1a64d8e5af2e" providerId="ADAL" clId="{28F8A11D-57CD-E54F-AA27-DFC59B2816B2}" dt="2023-05-25T06:36:10.828" v="679"/>
          <ac:picMkLst>
            <pc:docMk/>
            <pc:sldMk cId="2175782412" sldId="1307"/>
            <ac:picMk id="202" creationId="{C4792B72-CCE3-DF2E-49BC-347D867DE3FF}"/>
          </ac:picMkLst>
        </pc:picChg>
      </pc:sldChg>
      <pc:sldChg chg="addSp delSp modSp mod">
        <pc:chgData name="Julie Chen" userId="d5c00ada-3633-4980-bfd9-1a64d8e5af2e" providerId="ADAL" clId="{28F8A11D-57CD-E54F-AA27-DFC59B2816B2}" dt="2023-05-26T10:15:38.789" v="2550" actId="1036"/>
        <pc:sldMkLst>
          <pc:docMk/>
          <pc:sldMk cId="1985758324" sldId="1314"/>
        </pc:sldMkLst>
        <pc:spChg chg="mod">
          <ac:chgData name="Julie Chen" userId="d5c00ada-3633-4980-bfd9-1a64d8e5af2e" providerId="ADAL" clId="{28F8A11D-57CD-E54F-AA27-DFC59B2816B2}" dt="2023-05-25T09:24:20.773" v="1736" actId="1076"/>
          <ac:spMkLst>
            <pc:docMk/>
            <pc:sldMk cId="1985758324" sldId="1314"/>
            <ac:spMk id="4" creationId="{0972F9A0-500B-973C-C8CB-F9F042E4C23B}"/>
          </ac:spMkLst>
        </pc:spChg>
        <pc:spChg chg="mod">
          <ac:chgData name="Julie Chen" userId="d5c00ada-3633-4980-bfd9-1a64d8e5af2e" providerId="ADAL" clId="{28F8A11D-57CD-E54F-AA27-DFC59B2816B2}" dt="2023-05-25T09:24:20.773" v="1736" actId="1076"/>
          <ac:spMkLst>
            <pc:docMk/>
            <pc:sldMk cId="1985758324" sldId="1314"/>
            <ac:spMk id="5" creationId="{F76559BE-9B60-B19C-CC5D-A61E517A129A}"/>
          </ac:spMkLst>
        </pc:spChg>
        <pc:spChg chg="mod">
          <ac:chgData name="Julie Chen" userId="d5c00ada-3633-4980-bfd9-1a64d8e5af2e" providerId="ADAL" clId="{28F8A11D-57CD-E54F-AA27-DFC59B2816B2}" dt="2023-05-25T09:23:04.439" v="1711" actId="1076"/>
          <ac:spMkLst>
            <pc:docMk/>
            <pc:sldMk cId="1985758324" sldId="1314"/>
            <ac:spMk id="8" creationId="{25C2569E-5A05-86E0-DABA-3CD918170387}"/>
          </ac:spMkLst>
        </pc:spChg>
        <pc:spChg chg="mod">
          <ac:chgData name="Julie Chen" userId="d5c00ada-3633-4980-bfd9-1a64d8e5af2e" providerId="ADAL" clId="{28F8A11D-57CD-E54F-AA27-DFC59B2816B2}" dt="2023-05-25T09:24:20.773" v="1736" actId="1076"/>
          <ac:spMkLst>
            <pc:docMk/>
            <pc:sldMk cId="1985758324" sldId="1314"/>
            <ac:spMk id="11" creationId="{DA6FC52A-40AA-6DDF-07CC-A0747F3B8298}"/>
          </ac:spMkLst>
        </pc:spChg>
        <pc:spChg chg="mod">
          <ac:chgData name="Julie Chen" userId="d5c00ada-3633-4980-bfd9-1a64d8e5af2e" providerId="ADAL" clId="{28F8A11D-57CD-E54F-AA27-DFC59B2816B2}" dt="2023-05-25T09:24:20.773" v="1736" actId="1076"/>
          <ac:spMkLst>
            <pc:docMk/>
            <pc:sldMk cId="1985758324" sldId="1314"/>
            <ac:spMk id="12" creationId="{D8381948-0A72-8ECA-D9FD-A4F0348214BA}"/>
          </ac:spMkLst>
        </pc:spChg>
        <pc:spChg chg="del mod">
          <ac:chgData name="Julie Chen" userId="d5c00ada-3633-4980-bfd9-1a64d8e5af2e" providerId="ADAL" clId="{28F8A11D-57CD-E54F-AA27-DFC59B2816B2}" dt="2023-05-25T09:24:28.261" v="1738" actId="478"/>
          <ac:spMkLst>
            <pc:docMk/>
            <pc:sldMk cId="1985758324" sldId="1314"/>
            <ac:spMk id="13" creationId="{228F1B96-A801-E0C3-A97B-7C3F34DC3FDA}"/>
          </ac:spMkLst>
        </pc:spChg>
        <pc:spChg chg="mod">
          <ac:chgData name="Julie Chen" userId="d5c00ada-3633-4980-bfd9-1a64d8e5af2e" providerId="ADAL" clId="{28F8A11D-57CD-E54F-AA27-DFC59B2816B2}" dt="2023-05-25T09:23:39.034" v="1722" actId="207"/>
          <ac:spMkLst>
            <pc:docMk/>
            <pc:sldMk cId="1985758324" sldId="1314"/>
            <ac:spMk id="15" creationId="{3C5FD3AE-8929-3D3E-6CF4-7F6026BB1C72}"/>
          </ac:spMkLst>
        </pc:spChg>
        <pc:spChg chg="mod">
          <ac:chgData name="Julie Chen" userId="d5c00ada-3633-4980-bfd9-1a64d8e5af2e" providerId="ADAL" clId="{28F8A11D-57CD-E54F-AA27-DFC59B2816B2}" dt="2023-05-25T09:22:15.828" v="1696" actId="207"/>
          <ac:spMkLst>
            <pc:docMk/>
            <pc:sldMk cId="1985758324" sldId="1314"/>
            <ac:spMk id="23" creationId="{CA5C5725-F35A-AECF-221D-1BF2E22C6216}"/>
          </ac:spMkLst>
        </pc:spChg>
        <pc:spChg chg="mod">
          <ac:chgData name="Julie Chen" userId="d5c00ada-3633-4980-bfd9-1a64d8e5af2e" providerId="ADAL" clId="{28F8A11D-57CD-E54F-AA27-DFC59B2816B2}" dt="2023-05-26T10:15:38.789" v="2550" actId="1036"/>
          <ac:spMkLst>
            <pc:docMk/>
            <pc:sldMk cId="1985758324" sldId="1314"/>
            <ac:spMk id="26" creationId="{3244628B-1288-743C-AB8D-1508396DCA7E}"/>
          </ac:spMkLst>
        </pc:spChg>
        <pc:spChg chg="add mod">
          <ac:chgData name="Julie Chen" userId="d5c00ada-3633-4980-bfd9-1a64d8e5af2e" providerId="ADAL" clId="{28F8A11D-57CD-E54F-AA27-DFC59B2816B2}" dt="2023-05-25T09:24:20.773" v="1736" actId="1076"/>
          <ac:spMkLst>
            <pc:docMk/>
            <pc:sldMk cId="1985758324" sldId="1314"/>
            <ac:spMk id="27" creationId="{61AB1104-BAA7-E8BD-2707-422102E645AE}"/>
          </ac:spMkLst>
        </pc:spChg>
        <pc:spChg chg="add mod">
          <ac:chgData name="Julie Chen" userId="d5c00ada-3633-4980-bfd9-1a64d8e5af2e" providerId="ADAL" clId="{28F8A11D-57CD-E54F-AA27-DFC59B2816B2}" dt="2023-05-25T09:24:20.773" v="1736" actId="1076"/>
          <ac:spMkLst>
            <pc:docMk/>
            <pc:sldMk cId="1985758324" sldId="1314"/>
            <ac:spMk id="28" creationId="{969A0843-09FC-5026-E157-81A5513D2D3D}"/>
          </ac:spMkLst>
        </pc:spChg>
        <pc:grpChg chg="mod">
          <ac:chgData name="Julie Chen" userId="d5c00ada-3633-4980-bfd9-1a64d8e5af2e" providerId="ADAL" clId="{28F8A11D-57CD-E54F-AA27-DFC59B2816B2}" dt="2023-05-25T09:24:20.773" v="1736" actId="1076"/>
          <ac:grpSpMkLst>
            <pc:docMk/>
            <pc:sldMk cId="1985758324" sldId="1314"/>
            <ac:grpSpMk id="6" creationId="{BD8C1D31-FE6D-E23F-4923-54B91C4CFD25}"/>
          </ac:grpSpMkLst>
        </pc:grpChg>
        <pc:grpChg chg="mod">
          <ac:chgData name="Julie Chen" userId="d5c00ada-3633-4980-bfd9-1a64d8e5af2e" providerId="ADAL" clId="{28F8A11D-57CD-E54F-AA27-DFC59B2816B2}" dt="2023-05-25T09:24:20.773" v="1736" actId="1076"/>
          <ac:grpSpMkLst>
            <pc:docMk/>
            <pc:sldMk cId="1985758324" sldId="1314"/>
            <ac:grpSpMk id="14" creationId="{D1295523-5DAA-127A-E071-E9377EA0BEA3}"/>
          </ac:grpSpMkLst>
        </pc:grpChg>
        <pc:grpChg chg="mod">
          <ac:chgData name="Julie Chen" userId="d5c00ada-3633-4980-bfd9-1a64d8e5af2e" providerId="ADAL" clId="{28F8A11D-57CD-E54F-AA27-DFC59B2816B2}" dt="2023-05-25T09:24:20.773" v="1736" actId="1076"/>
          <ac:grpSpMkLst>
            <pc:docMk/>
            <pc:sldMk cId="1985758324" sldId="1314"/>
            <ac:grpSpMk id="21" creationId="{A0515B8C-E66D-2261-7196-0B02FA354319}"/>
          </ac:grpSpMkLst>
        </pc:grpChg>
        <pc:cxnChg chg="del">
          <ac:chgData name="Julie Chen" userId="d5c00ada-3633-4980-bfd9-1a64d8e5af2e" providerId="ADAL" clId="{28F8A11D-57CD-E54F-AA27-DFC59B2816B2}" dt="2023-05-25T09:22:11.352" v="1695" actId="478"/>
          <ac:cxnSpMkLst>
            <pc:docMk/>
            <pc:sldMk cId="1985758324" sldId="1314"/>
            <ac:cxnSpMk id="9" creationId="{2652E0A7-C300-88FF-D87C-5F1B85E24B71}"/>
          </ac:cxnSpMkLst>
        </pc:cxnChg>
        <pc:cxnChg chg="del">
          <ac:chgData name="Julie Chen" userId="d5c00ada-3633-4980-bfd9-1a64d8e5af2e" providerId="ADAL" clId="{28F8A11D-57CD-E54F-AA27-DFC59B2816B2}" dt="2023-05-25T09:22:11.352" v="1695" actId="478"/>
          <ac:cxnSpMkLst>
            <pc:docMk/>
            <pc:sldMk cId="1985758324" sldId="1314"/>
            <ac:cxnSpMk id="10" creationId="{F61F2698-FFA8-E705-1F3F-D371C8117F40}"/>
          </ac:cxnSpMkLst>
        </pc:cxnChg>
      </pc:sldChg>
      <pc:sldChg chg="modSp mod">
        <pc:chgData name="Julie Chen" userId="d5c00ada-3633-4980-bfd9-1a64d8e5af2e" providerId="ADAL" clId="{28F8A11D-57CD-E54F-AA27-DFC59B2816B2}" dt="2023-05-26T10:08:37.745" v="2489" actId="1036"/>
        <pc:sldMkLst>
          <pc:docMk/>
          <pc:sldMk cId="2808435089" sldId="1317"/>
        </pc:sldMkLst>
        <pc:spChg chg="mod">
          <ac:chgData name="Julie Chen" userId="d5c00ada-3633-4980-bfd9-1a64d8e5af2e" providerId="ADAL" clId="{28F8A11D-57CD-E54F-AA27-DFC59B2816B2}" dt="2023-05-26T10:08:37.745" v="2489" actId="1036"/>
          <ac:spMkLst>
            <pc:docMk/>
            <pc:sldMk cId="2808435089" sldId="1317"/>
            <ac:spMk id="32" creationId="{AE463F63-03E4-D59D-06A8-B85B15466F12}"/>
          </ac:spMkLst>
        </pc:spChg>
        <pc:spChg chg="mod">
          <ac:chgData name="Julie Chen" userId="d5c00ada-3633-4980-bfd9-1a64d8e5af2e" providerId="ADAL" clId="{28F8A11D-57CD-E54F-AA27-DFC59B2816B2}" dt="2023-05-25T06:29:55.463" v="584" actId="1076"/>
          <ac:spMkLst>
            <pc:docMk/>
            <pc:sldMk cId="2808435089" sldId="1317"/>
            <ac:spMk id="39" creationId="{09D72F12-2321-3B09-72B2-939DF1BB9AAA}"/>
          </ac:spMkLst>
        </pc:spChg>
        <pc:spChg chg="mod">
          <ac:chgData name="Julie Chen" userId="d5c00ada-3633-4980-bfd9-1a64d8e5af2e" providerId="ADAL" clId="{28F8A11D-57CD-E54F-AA27-DFC59B2816B2}" dt="2023-05-25T06:26:45.599" v="582" actId="255"/>
          <ac:spMkLst>
            <pc:docMk/>
            <pc:sldMk cId="2808435089" sldId="1317"/>
            <ac:spMk id="61" creationId="{A111B342-E657-33C6-F2FA-E4075EE55EEE}"/>
          </ac:spMkLst>
        </pc:spChg>
      </pc:sldChg>
      <pc:sldChg chg="modSp mod">
        <pc:chgData name="Julie Chen" userId="d5c00ada-3633-4980-bfd9-1a64d8e5af2e" providerId="ADAL" clId="{28F8A11D-57CD-E54F-AA27-DFC59B2816B2}" dt="2023-05-26T10:07:51.907" v="2475" actId="1036"/>
        <pc:sldMkLst>
          <pc:docMk/>
          <pc:sldMk cId="2956604009" sldId="1318"/>
        </pc:sldMkLst>
        <pc:spChg chg="mod">
          <ac:chgData name="Julie Chen" userId="d5c00ada-3633-4980-bfd9-1a64d8e5af2e" providerId="ADAL" clId="{28F8A11D-57CD-E54F-AA27-DFC59B2816B2}" dt="2023-05-26T10:07:51.907" v="2475" actId="1036"/>
          <ac:spMkLst>
            <pc:docMk/>
            <pc:sldMk cId="2956604009" sldId="1318"/>
            <ac:spMk id="4" creationId="{188E92CD-9552-E7EE-A49D-A6A516AEF6F9}"/>
          </ac:spMkLst>
        </pc:spChg>
        <pc:spChg chg="mod">
          <ac:chgData name="Julie Chen" userId="d5c00ada-3633-4980-bfd9-1a64d8e5af2e" providerId="ADAL" clId="{28F8A11D-57CD-E54F-AA27-DFC59B2816B2}" dt="2023-05-26T08:14:42.185" v="1891" actId="207"/>
          <ac:spMkLst>
            <pc:docMk/>
            <pc:sldMk cId="2956604009" sldId="1318"/>
            <ac:spMk id="5" creationId="{2E56CAAC-AB59-87AD-EC13-0A819543A9EC}"/>
          </ac:spMkLst>
        </pc:spChg>
        <pc:spChg chg="mod">
          <ac:chgData name="Julie Chen" userId="d5c00ada-3633-4980-bfd9-1a64d8e5af2e" providerId="ADAL" clId="{28F8A11D-57CD-E54F-AA27-DFC59B2816B2}" dt="2023-05-26T08:14:47.303" v="1892" actId="692"/>
          <ac:spMkLst>
            <pc:docMk/>
            <pc:sldMk cId="2956604009" sldId="1318"/>
            <ac:spMk id="6" creationId="{13551E0B-F4DD-EFB9-040C-9FC0B3ECF0F8}"/>
          </ac:spMkLst>
        </pc:spChg>
        <pc:spChg chg="mod">
          <ac:chgData name="Julie Chen" userId="d5c00ada-3633-4980-bfd9-1a64d8e5af2e" providerId="ADAL" clId="{28F8A11D-57CD-E54F-AA27-DFC59B2816B2}" dt="2023-05-25T01:43:41.227" v="274" actId="1076"/>
          <ac:spMkLst>
            <pc:docMk/>
            <pc:sldMk cId="2956604009" sldId="1318"/>
            <ac:spMk id="7" creationId="{12380591-34E4-7512-D944-13E64B987B16}"/>
          </ac:spMkLst>
        </pc:spChg>
        <pc:spChg chg="mod">
          <ac:chgData name="Julie Chen" userId="d5c00ada-3633-4980-bfd9-1a64d8e5af2e" providerId="ADAL" clId="{28F8A11D-57CD-E54F-AA27-DFC59B2816B2}" dt="2023-05-25T01:43:45.137" v="275" actId="404"/>
          <ac:spMkLst>
            <pc:docMk/>
            <pc:sldMk cId="2956604009" sldId="1318"/>
            <ac:spMk id="8" creationId="{36280098-C627-E685-7495-71B30668FB03}"/>
          </ac:spMkLst>
        </pc:spChg>
        <pc:spChg chg="mod">
          <ac:chgData name="Julie Chen" userId="d5c00ada-3633-4980-bfd9-1a64d8e5af2e" providerId="ADAL" clId="{28F8A11D-57CD-E54F-AA27-DFC59B2816B2}" dt="2023-05-26T08:14:08.143" v="1884" actId="403"/>
          <ac:spMkLst>
            <pc:docMk/>
            <pc:sldMk cId="2956604009" sldId="1318"/>
            <ac:spMk id="9" creationId="{CF445772-2106-1350-F01F-F19D8FFEF506}"/>
          </ac:spMkLst>
        </pc:spChg>
        <pc:spChg chg="mod">
          <ac:chgData name="Julie Chen" userId="d5c00ada-3633-4980-bfd9-1a64d8e5af2e" providerId="ADAL" clId="{28F8A11D-57CD-E54F-AA27-DFC59B2816B2}" dt="2023-05-25T01:43:41.227" v="274" actId="1076"/>
          <ac:spMkLst>
            <pc:docMk/>
            <pc:sldMk cId="2956604009" sldId="1318"/>
            <ac:spMk id="10" creationId="{6C268BAB-ADFD-542C-C0D4-092421974CE3}"/>
          </ac:spMkLst>
        </pc:spChg>
        <pc:spChg chg="mod">
          <ac:chgData name="Julie Chen" userId="d5c00ada-3633-4980-bfd9-1a64d8e5af2e" providerId="ADAL" clId="{28F8A11D-57CD-E54F-AA27-DFC59B2816B2}" dt="2023-05-25T01:43:58.903" v="286" actId="3064"/>
          <ac:spMkLst>
            <pc:docMk/>
            <pc:sldMk cId="2956604009" sldId="1318"/>
            <ac:spMk id="11" creationId="{E0D5D159-FEE1-4873-BAE3-EAE3F66EE4E2}"/>
          </ac:spMkLst>
        </pc:spChg>
        <pc:spChg chg="mod">
          <ac:chgData name="Julie Chen" userId="d5c00ada-3633-4980-bfd9-1a64d8e5af2e" providerId="ADAL" clId="{28F8A11D-57CD-E54F-AA27-DFC59B2816B2}" dt="2023-05-25T01:45:25.695" v="504" actId="3064"/>
          <ac:spMkLst>
            <pc:docMk/>
            <pc:sldMk cId="2956604009" sldId="1318"/>
            <ac:spMk id="12" creationId="{0E0FF715-F8F7-D13C-6E75-02CF04A91272}"/>
          </ac:spMkLst>
        </pc:spChg>
        <pc:spChg chg="mod">
          <ac:chgData name="Julie Chen" userId="d5c00ada-3633-4980-bfd9-1a64d8e5af2e" providerId="ADAL" clId="{28F8A11D-57CD-E54F-AA27-DFC59B2816B2}" dt="2023-05-25T01:43:41.227" v="274" actId="1076"/>
          <ac:spMkLst>
            <pc:docMk/>
            <pc:sldMk cId="2956604009" sldId="1318"/>
            <ac:spMk id="13" creationId="{D349401C-211F-548C-6753-7F1A25E5D57F}"/>
          </ac:spMkLst>
        </pc:spChg>
        <pc:spChg chg="mod">
          <ac:chgData name="Julie Chen" userId="d5c00ada-3633-4980-bfd9-1a64d8e5af2e" providerId="ADAL" clId="{28F8A11D-57CD-E54F-AA27-DFC59B2816B2}" dt="2023-05-25T01:43:41.227" v="274" actId="1076"/>
          <ac:spMkLst>
            <pc:docMk/>
            <pc:sldMk cId="2956604009" sldId="1318"/>
            <ac:spMk id="14" creationId="{3FBA9481-87A1-E3D5-595C-23357D883B33}"/>
          </ac:spMkLst>
        </pc:spChg>
        <pc:spChg chg="mod">
          <ac:chgData name="Julie Chen" userId="d5c00ada-3633-4980-bfd9-1a64d8e5af2e" providerId="ADAL" clId="{28F8A11D-57CD-E54F-AA27-DFC59B2816B2}" dt="2023-05-25T01:44:47.496" v="475" actId="207"/>
          <ac:spMkLst>
            <pc:docMk/>
            <pc:sldMk cId="2956604009" sldId="1318"/>
            <ac:spMk id="15" creationId="{0178F0EF-3477-ED96-74E1-164B69622DE9}"/>
          </ac:spMkLst>
        </pc:spChg>
        <pc:spChg chg="mod">
          <ac:chgData name="Julie Chen" userId="d5c00ada-3633-4980-bfd9-1a64d8e5af2e" providerId="ADAL" clId="{28F8A11D-57CD-E54F-AA27-DFC59B2816B2}" dt="2023-05-26T08:14:05.708" v="1883" actId="403"/>
          <ac:spMkLst>
            <pc:docMk/>
            <pc:sldMk cId="2956604009" sldId="1318"/>
            <ac:spMk id="16" creationId="{1A9946FA-FA7E-8FAF-4A0F-A5D8BD7E385D}"/>
          </ac:spMkLst>
        </pc:spChg>
        <pc:spChg chg="mod">
          <ac:chgData name="Julie Chen" userId="d5c00ada-3633-4980-bfd9-1a64d8e5af2e" providerId="ADAL" clId="{28F8A11D-57CD-E54F-AA27-DFC59B2816B2}" dt="2023-05-25T01:44:57.614" v="492" actId="207"/>
          <ac:spMkLst>
            <pc:docMk/>
            <pc:sldMk cId="2956604009" sldId="1318"/>
            <ac:spMk id="18" creationId="{349D8369-2A6C-5F22-E7CA-661F89EAC96F}"/>
          </ac:spMkLst>
        </pc:spChg>
        <pc:spChg chg="mod">
          <ac:chgData name="Julie Chen" userId="d5c00ada-3633-4980-bfd9-1a64d8e5af2e" providerId="ADAL" clId="{28F8A11D-57CD-E54F-AA27-DFC59B2816B2}" dt="2023-05-25T01:43:41.227" v="274" actId="1076"/>
          <ac:spMkLst>
            <pc:docMk/>
            <pc:sldMk cId="2956604009" sldId="1318"/>
            <ac:spMk id="19" creationId="{EB460746-21D5-3449-F259-625E88E4967D}"/>
          </ac:spMkLst>
        </pc:spChg>
      </pc:sldChg>
      <pc:sldChg chg="modSp mod">
        <pc:chgData name="Julie Chen" userId="d5c00ada-3633-4980-bfd9-1a64d8e5af2e" providerId="ADAL" clId="{28F8A11D-57CD-E54F-AA27-DFC59B2816B2}" dt="2023-05-26T10:07:57.830" v="2477" actId="1036"/>
        <pc:sldMkLst>
          <pc:docMk/>
          <pc:sldMk cId="122941263" sldId="1319"/>
        </pc:sldMkLst>
        <pc:spChg chg="mod">
          <ac:chgData name="Julie Chen" userId="d5c00ada-3633-4980-bfd9-1a64d8e5af2e" providerId="ADAL" clId="{28F8A11D-57CD-E54F-AA27-DFC59B2816B2}" dt="2023-05-26T10:07:57.830" v="2477" actId="1036"/>
          <ac:spMkLst>
            <pc:docMk/>
            <pc:sldMk cId="122941263" sldId="1319"/>
            <ac:spMk id="4" creationId="{457FE4A8-BF63-FDD0-74B8-58FDE6F0614B}"/>
          </ac:spMkLst>
        </pc:spChg>
        <pc:spChg chg="mod">
          <ac:chgData name="Julie Chen" userId="d5c00ada-3633-4980-bfd9-1a64d8e5af2e" providerId="ADAL" clId="{28F8A11D-57CD-E54F-AA27-DFC59B2816B2}" dt="2023-05-25T01:46:15.046" v="512" actId="1076"/>
          <ac:spMkLst>
            <pc:docMk/>
            <pc:sldMk cId="122941263" sldId="1319"/>
            <ac:spMk id="5" creationId="{43439207-B00C-C96E-F1A3-FEC18138FE26}"/>
          </ac:spMkLst>
        </pc:spChg>
        <pc:spChg chg="mod">
          <ac:chgData name="Julie Chen" userId="d5c00ada-3633-4980-bfd9-1a64d8e5af2e" providerId="ADAL" clId="{28F8A11D-57CD-E54F-AA27-DFC59B2816B2}" dt="2023-05-25T01:46:15.046" v="512" actId="1076"/>
          <ac:spMkLst>
            <pc:docMk/>
            <pc:sldMk cId="122941263" sldId="1319"/>
            <ac:spMk id="7" creationId="{90118B50-A0A8-F178-9DB6-00A7B9667111}"/>
          </ac:spMkLst>
        </pc:spChg>
        <pc:spChg chg="mod">
          <ac:chgData name="Julie Chen" userId="d5c00ada-3633-4980-bfd9-1a64d8e5af2e" providerId="ADAL" clId="{28F8A11D-57CD-E54F-AA27-DFC59B2816B2}" dt="2023-05-25T01:46:15.046" v="512" actId="1076"/>
          <ac:spMkLst>
            <pc:docMk/>
            <pc:sldMk cId="122941263" sldId="1319"/>
            <ac:spMk id="8" creationId="{ED197DEF-9846-1100-98C3-BB5778EDE821}"/>
          </ac:spMkLst>
        </pc:spChg>
        <pc:spChg chg="mod">
          <ac:chgData name="Julie Chen" userId="d5c00ada-3633-4980-bfd9-1a64d8e5af2e" providerId="ADAL" clId="{28F8A11D-57CD-E54F-AA27-DFC59B2816B2}" dt="2023-05-25T01:46:15.046" v="512" actId="1076"/>
          <ac:spMkLst>
            <pc:docMk/>
            <pc:sldMk cId="122941263" sldId="1319"/>
            <ac:spMk id="11" creationId="{76C861B8-2A0C-21AD-1659-5C9316DBBB97}"/>
          </ac:spMkLst>
        </pc:spChg>
        <pc:spChg chg="mod">
          <ac:chgData name="Julie Chen" userId="d5c00ada-3633-4980-bfd9-1a64d8e5af2e" providerId="ADAL" clId="{28F8A11D-57CD-E54F-AA27-DFC59B2816B2}" dt="2023-05-25T01:46:15.046" v="512" actId="1076"/>
          <ac:spMkLst>
            <pc:docMk/>
            <pc:sldMk cId="122941263" sldId="1319"/>
            <ac:spMk id="12" creationId="{4E1C3714-ADFC-BB0A-30F7-E36CF4F4926B}"/>
          </ac:spMkLst>
        </pc:spChg>
        <pc:spChg chg="mod">
          <ac:chgData name="Julie Chen" userId="d5c00ada-3633-4980-bfd9-1a64d8e5af2e" providerId="ADAL" clId="{28F8A11D-57CD-E54F-AA27-DFC59B2816B2}" dt="2023-05-25T01:46:15.046" v="512" actId="1076"/>
          <ac:spMkLst>
            <pc:docMk/>
            <pc:sldMk cId="122941263" sldId="1319"/>
            <ac:spMk id="14" creationId="{43526911-CA4B-042C-2843-BCE250B27291}"/>
          </ac:spMkLst>
        </pc:spChg>
        <pc:spChg chg="mod">
          <ac:chgData name="Julie Chen" userId="d5c00ada-3633-4980-bfd9-1a64d8e5af2e" providerId="ADAL" clId="{28F8A11D-57CD-E54F-AA27-DFC59B2816B2}" dt="2023-05-25T01:46:15.046" v="512" actId="1076"/>
          <ac:spMkLst>
            <pc:docMk/>
            <pc:sldMk cId="122941263" sldId="1319"/>
            <ac:spMk id="15" creationId="{6DAA6D60-4A06-FF14-D0B0-9C891613AD4B}"/>
          </ac:spMkLst>
        </pc:spChg>
        <pc:spChg chg="mod">
          <ac:chgData name="Julie Chen" userId="d5c00ada-3633-4980-bfd9-1a64d8e5af2e" providerId="ADAL" clId="{28F8A11D-57CD-E54F-AA27-DFC59B2816B2}" dt="2023-05-25T01:46:15.046" v="512" actId="1076"/>
          <ac:spMkLst>
            <pc:docMk/>
            <pc:sldMk cId="122941263" sldId="1319"/>
            <ac:spMk id="17" creationId="{6B488B17-0377-A1A1-C3B5-09A9248FC091}"/>
          </ac:spMkLst>
        </pc:spChg>
        <pc:spChg chg="mod">
          <ac:chgData name="Julie Chen" userId="d5c00ada-3633-4980-bfd9-1a64d8e5af2e" providerId="ADAL" clId="{28F8A11D-57CD-E54F-AA27-DFC59B2816B2}" dt="2023-05-25T01:46:15.046" v="512" actId="1076"/>
          <ac:spMkLst>
            <pc:docMk/>
            <pc:sldMk cId="122941263" sldId="1319"/>
            <ac:spMk id="18" creationId="{9B0B2A10-5E71-35B8-B855-32DF5B220EDE}"/>
          </ac:spMkLst>
        </pc:spChg>
        <pc:spChg chg="mod">
          <ac:chgData name="Julie Chen" userId="d5c00ada-3633-4980-bfd9-1a64d8e5af2e" providerId="ADAL" clId="{28F8A11D-57CD-E54F-AA27-DFC59B2816B2}" dt="2023-05-25T01:46:15.046" v="512" actId="1076"/>
          <ac:spMkLst>
            <pc:docMk/>
            <pc:sldMk cId="122941263" sldId="1319"/>
            <ac:spMk id="22" creationId="{4142FFEE-A56E-2E19-5EBA-AC93639870B0}"/>
          </ac:spMkLst>
        </pc:spChg>
        <pc:spChg chg="mod">
          <ac:chgData name="Julie Chen" userId="d5c00ada-3633-4980-bfd9-1a64d8e5af2e" providerId="ADAL" clId="{28F8A11D-57CD-E54F-AA27-DFC59B2816B2}" dt="2023-05-25T01:46:15.046" v="512" actId="1076"/>
          <ac:spMkLst>
            <pc:docMk/>
            <pc:sldMk cId="122941263" sldId="1319"/>
            <ac:spMk id="23" creationId="{2690C5D2-9CA9-BC12-FC3D-13AEBAF06A76}"/>
          </ac:spMkLst>
        </pc:spChg>
        <pc:spChg chg="mod">
          <ac:chgData name="Julie Chen" userId="d5c00ada-3633-4980-bfd9-1a64d8e5af2e" providerId="ADAL" clId="{28F8A11D-57CD-E54F-AA27-DFC59B2816B2}" dt="2023-05-25T01:46:15.046" v="512" actId="1076"/>
          <ac:spMkLst>
            <pc:docMk/>
            <pc:sldMk cId="122941263" sldId="1319"/>
            <ac:spMk id="24" creationId="{2D9CEF61-D05E-5FCB-B0D8-C8CE88D9DEF2}"/>
          </ac:spMkLst>
        </pc:spChg>
        <pc:spChg chg="mod">
          <ac:chgData name="Julie Chen" userId="d5c00ada-3633-4980-bfd9-1a64d8e5af2e" providerId="ADAL" clId="{28F8A11D-57CD-E54F-AA27-DFC59B2816B2}" dt="2023-05-25T01:46:15.046" v="512" actId="1076"/>
          <ac:spMkLst>
            <pc:docMk/>
            <pc:sldMk cId="122941263" sldId="1319"/>
            <ac:spMk id="25" creationId="{AA99B978-5626-4D83-9D3B-CD07ECAA7538}"/>
          </ac:spMkLst>
        </pc:spChg>
        <pc:grpChg chg="mod">
          <ac:chgData name="Julie Chen" userId="d5c00ada-3633-4980-bfd9-1a64d8e5af2e" providerId="ADAL" clId="{28F8A11D-57CD-E54F-AA27-DFC59B2816B2}" dt="2023-05-25T01:46:15.046" v="512" actId="1076"/>
          <ac:grpSpMkLst>
            <pc:docMk/>
            <pc:sldMk cId="122941263" sldId="1319"/>
            <ac:grpSpMk id="6" creationId="{C1F5FB10-F0A4-CC56-2467-4A6C4E4098F4}"/>
          </ac:grpSpMkLst>
        </pc:grpChg>
        <pc:grpChg chg="mod">
          <ac:chgData name="Julie Chen" userId="d5c00ada-3633-4980-bfd9-1a64d8e5af2e" providerId="ADAL" clId="{28F8A11D-57CD-E54F-AA27-DFC59B2816B2}" dt="2023-05-25T01:46:15.046" v="512" actId="1076"/>
          <ac:grpSpMkLst>
            <pc:docMk/>
            <pc:sldMk cId="122941263" sldId="1319"/>
            <ac:grpSpMk id="10" creationId="{7E74D578-767B-C8CF-40B0-D44CD5E62B97}"/>
          </ac:grpSpMkLst>
        </pc:grpChg>
        <pc:grpChg chg="mod">
          <ac:chgData name="Julie Chen" userId="d5c00ada-3633-4980-bfd9-1a64d8e5af2e" providerId="ADAL" clId="{28F8A11D-57CD-E54F-AA27-DFC59B2816B2}" dt="2023-05-25T01:46:15.046" v="512" actId="1076"/>
          <ac:grpSpMkLst>
            <pc:docMk/>
            <pc:sldMk cId="122941263" sldId="1319"/>
            <ac:grpSpMk id="13" creationId="{AC391CBE-98F0-AF73-44A3-C76B4D27AF79}"/>
          </ac:grpSpMkLst>
        </pc:grpChg>
        <pc:grpChg chg="mod">
          <ac:chgData name="Julie Chen" userId="d5c00ada-3633-4980-bfd9-1a64d8e5af2e" providerId="ADAL" clId="{28F8A11D-57CD-E54F-AA27-DFC59B2816B2}" dt="2023-05-25T01:46:15.046" v="512" actId="1076"/>
          <ac:grpSpMkLst>
            <pc:docMk/>
            <pc:sldMk cId="122941263" sldId="1319"/>
            <ac:grpSpMk id="16" creationId="{5F4134DD-EE71-4427-154D-71D4F655E0B9}"/>
          </ac:grpSpMkLst>
        </pc:grpChg>
        <pc:picChg chg="mod">
          <ac:chgData name="Julie Chen" userId="d5c00ada-3633-4980-bfd9-1a64d8e5af2e" providerId="ADAL" clId="{28F8A11D-57CD-E54F-AA27-DFC59B2816B2}" dt="2023-05-25T01:46:15.046" v="512" actId="1076"/>
          <ac:picMkLst>
            <pc:docMk/>
            <pc:sldMk cId="122941263" sldId="1319"/>
            <ac:picMk id="9" creationId="{D5EB0804-EF18-60CB-6F19-11DD85743912}"/>
          </ac:picMkLst>
        </pc:picChg>
        <pc:picChg chg="mod">
          <ac:chgData name="Julie Chen" userId="d5c00ada-3633-4980-bfd9-1a64d8e5af2e" providerId="ADAL" clId="{28F8A11D-57CD-E54F-AA27-DFC59B2816B2}" dt="2023-05-25T01:46:15.046" v="512" actId="1076"/>
          <ac:picMkLst>
            <pc:docMk/>
            <pc:sldMk cId="122941263" sldId="1319"/>
            <ac:picMk id="19" creationId="{71013504-1E9B-2036-AE94-3CEDEAA85B72}"/>
          </ac:picMkLst>
        </pc:picChg>
        <pc:picChg chg="mod">
          <ac:chgData name="Julie Chen" userId="d5c00ada-3633-4980-bfd9-1a64d8e5af2e" providerId="ADAL" clId="{28F8A11D-57CD-E54F-AA27-DFC59B2816B2}" dt="2023-05-25T01:46:15.046" v="512" actId="1076"/>
          <ac:picMkLst>
            <pc:docMk/>
            <pc:sldMk cId="122941263" sldId="1319"/>
            <ac:picMk id="20" creationId="{6C0C3D72-641E-F0EE-55FA-09D5DE92E68B}"/>
          </ac:picMkLst>
        </pc:picChg>
        <pc:picChg chg="mod">
          <ac:chgData name="Julie Chen" userId="d5c00ada-3633-4980-bfd9-1a64d8e5af2e" providerId="ADAL" clId="{28F8A11D-57CD-E54F-AA27-DFC59B2816B2}" dt="2023-05-25T01:46:15.046" v="512" actId="1076"/>
          <ac:picMkLst>
            <pc:docMk/>
            <pc:sldMk cId="122941263" sldId="1319"/>
            <ac:picMk id="21" creationId="{C1AB1EAC-0FC4-DC0D-072B-A8E539A21859}"/>
          </ac:picMkLst>
        </pc:picChg>
      </pc:sldChg>
      <pc:sldChg chg="addSp delSp modSp mod">
        <pc:chgData name="Julie Chen" userId="d5c00ada-3633-4980-bfd9-1a64d8e5af2e" providerId="ADAL" clId="{28F8A11D-57CD-E54F-AA27-DFC59B2816B2}" dt="2023-05-26T10:08:04.247" v="2479" actId="1036"/>
        <pc:sldMkLst>
          <pc:docMk/>
          <pc:sldMk cId="2665611147" sldId="1320"/>
        </pc:sldMkLst>
        <pc:spChg chg="mod">
          <ac:chgData name="Julie Chen" userId="d5c00ada-3633-4980-bfd9-1a64d8e5af2e" providerId="ADAL" clId="{28F8A11D-57CD-E54F-AA27-DFC59B2816B2}" dt="2023-05-26T10:08:04.247" v="2479" actId="1036"/>
          <ac:spMkLst>
            <pc:docMk/>
            <pc:sldMk cId="2665611147" sldId="1320"/>
            <ac:spMk id="4" creationId="{7971BE2F-5A3B-4BB3-44C6-F5E7B9EE6A58}"/>
          </ac:spMkLst>
        </pc:spChg>
        <pc:spChg chg="mod">
          <ac:chgData name="Julie Chen" userId="d5c00ada-3633-4980-bfd9-1a64d8e5af2e" providerId="ADAL" clId="{28F8A11D-57CD-E54F-AA27-DFC59B2816B2}" dt="2023-05-25T01:46:30.055" v="514" actId="207"/>
          <ac:spMkLst>
            <pc:docMk/>
            <pc:sldMk cId="2665611147" sldId="1320"/>
            <ac:spMk id="7" creationId="{D1CE01F5-3EAD-BB03-7F1C-F1B55B373211}"/>
          </ac:spMkLst>
        </pc:spChg>
        <pc:spChg chg="mod">
          <ac:chgData name="Julie Chen" userId="d5c00ada-3633-4980-bfd9-1a64d8e5af2e" providerId="ADAL" clId="{28F8A11D-57CD-E54F-AA27-DFC59B2816B2}" dt="2023-05-25T01:46:27.300" v="513" actId="207"/>
          <ac:spMkLst>
            <pc:docMk/>
            <pc:sldMk cId="2665611147" sldId="1320"/>
            <ac:spMk id="8" creationId="{9350D01E-769E-14A2-DF84-6DF451F8B9CF}"/>
          </ac:spMkLst>
        </pc:spChg>
        <pc:spChg chg="mod">
          <ac:chgData name="Julie Chen" userId="d5c00ada-3633-4980-bfd9-1a64d8e5af2e" providerId="ADAL" clId="{28F8A11D-57CD-E54F-AA27-DFC59B2816B2}" dt="2023-05-25T06:36:52.555" v="703" actId="207"/>
          <ac:spMkLst>
            <pc:docMk/>
            <pc:sldMk cId="2665611147" sldId="1320"/>
            <ac:spMk id="10" creationId="{6D422B3E-CF6C-9343-ACE5-AFC36C7BB4F5}"/>
          </ac:spMkLst>
        </pc:spChg>
        <pc:spChg chg="mod">
          <ac:chgData name="Julie Chen" userId="d5c00ada-3633-4980-bfd9-1a64d8e5af2e" providerId="ADAL" clId="{28F8A11D-57CD-E54F-AA27-DFC59B2816B2}" dt="2023-05-25T01:46:36.761" v="516" actId="207"/>
          <ac:spMkLst>
            <pc:docMk/>
            <pc:sldMk cId="2665611147" sldId="1320"/>
            <ac:spMk id="11" creationId="{AE4B7DE1-3BCD-314C-B524-94275F24EAAA}"/>
          </ac:spMkLst>
        </pc:spChg>
        <pc:spChg chg="mod">
          <ac:chgData name="Julie Chen" userId="d5c00ada-3633-4980-bfd9-1a64d8e5af2e" providerId="ADAL" clId="{28F8A11D-57CD-E54F-AA27-DFC59B2816B2}" dt="2023-05-25T01:46:34.097" v="515" actId="207"/>
          <ac:spMkLst>
            <pc:docMk/>
            <pc:sldMk cId="2665611147" sldId="1320"/>
            <ac:spMk id="12" creationId="{3DAC3362-A6BA-7A0F-08C9-466629F54DD8}"/>
          </ac:spMkLst>
        </pc:spChg>
        <pc:spChg chg="mod">
          <ac:chgData name="Julie Chen" userId="d5c00ada-3633-4980-bfd9-1a64d8e5af2e" providerId="ADAL" clId="{28F8A11D-57CD-E54F-AA27-DFC59B2816B2}" dt="2023-05-25T06:36:47.463" v="702" actId="207"/>
          <ac:spMkLst>
            <pc:docMk/>
            <pc:sldMk cId="2665611147" sldId="1320"/>
            <ac:spMk id="13" creationId="{5550DA70-5450-0116-BDD1-CD3BA987AB7F}"/>
          </ac:spMkLst>
        </pc:spChg>
        <pc:spChg chg="mod">
          <ac:chgData name="Julie Chen" userId="d5c00ada-3633-4980-bfd9-1a64d8e5af2e" providerId="ADAL" clId="{28F8A11D-57CD-E54F-AA27-DFC59B2816B2}" dt="2023-05-25T06:43:36.842" v="714" actId="1076"/>
          <ac:spMkLst>
            <pc:docMk/>
            <pc:sldMk cId="2665611147" sldId="1320"/>
            <ac:spMk id="14" creationId="{64A47531-983E-C51B-6E10-6A2DD69194B9}"/>
          </ac:spMkLst>
        </pc:spChg>
        <pc:spChg chg="mod">
          <ac:chgData name="Julie Chen" userId="d5c00ada-3633-4980-bfd9-1a64d8e5af2e" providerId="ADAL" clId="{28F8A11D-57CD-E54F-AA27-DFC59B2816B2}" dt="2023-05-25T06:43:30.084" v="712" actId="404"/>
          <ac:spMkLst>
            <pc:docMk/>
            <pc:sldMk cId="2665611147" sldId="1320"/>
            <ac:spMk id="15" creationId="{2C056443-B7A0-3E91-06A6-859FF026353F}"/>
          </ac:spMkLst>
        </pc:spChg>
        <pc:spChg chg="mod">
          <ac:chgData name="Julie Chen" userId="d5c00ada-3633-4980-bfd9-1a64d8e5af2e" providerId="ADAL" clId="{28F8A11D-57CD-E54F-AA27-DFC59B2816B2}" dt="2023-05-25T06:43:23.908" v="710" actId="404"/>
          <ac:spMkLst>
            <pc:docMk/>
            <pc:sldMk cId="2665611147" sldId="1320"/>
            <ac:spMk id="16" creationId="{4F85FB8B-7073-F150-86DB-679563FE5907}"/>
          </ac:spMkLst>
        </pc:spChg>
        <pc:spChg chg="mod">
          <ac:chgData name="Julie Chen" userId="d5c00ada-3633-4980-bfd9-1a64d8e5af2e" providerId="ADAL" clId="{28F8A11D-57CD-E54F-AA27-DFC59B2816B2}" dt="2023-05-25T06:43:36.842" v="714" actId="1076"/>
          <ac:spMkLst>
            <pc:docMk/>
            <pc:sldMk cId="2665611147" sldId="1320"/>
            <ac:spMk id="17" creationId="{CEC8D734-21FF-CF5C-527B-2CF632450427}"/>
          </ac:spMkLst>
        </pc:spChg>
        <pc:picChg chg="mod">
          <ac:chgData name="Julie Chen" userId="d5c00ada-3633-4980-bfd9-1a64d8e5af2e" providerId="ADAL" clId="{28F8A11D-57CD-E54F-AA27-DFC59B2816B2}" dt="2023-05-25T06:49:24.356" v="719" actId="1076"/>
          <ac:picMkLst>
            <pc:docMk/>
            <pc:sldMk cId="2665611147" sldId="1320"/>
            <ac:picMk id="22" creationId="{AD09754A-B6F5-FE26-E96F-162FBF1B442F}"/>
          </ac:picMkLst>
        </pc:picChg>
        <pc:picChg chg="mod">
          <ac:chgData name="Julie Chen" userId="d5c00ada-3633-4980-bfd9-1a64d8e5af2e" providerId="ADAL" clId="{28F8A11D-57CD-E54F-AA27-DFC59B2816B2}" dt="2023-05-25T06:49:18.272" v="717" actId="1076"/>
          <ac:picMkLst>
            <pc:docMk/>
            <pc:sldMk cId="2665611147" sldId="1320"/>
            <ac:picMk id="23" creationId="{1180AE4A-2768-03C0-527A-CD0C95ACE65C}"/>
          </ac:picMkLst>
        </pc:picChg>
        <pc:picChg chg="del">
          <ac:chgData name="Julie Chen" userId="d5c00ada-3633-4980-bfd9-1a64d8e5af2e" providerId="ADAL" clId="{28F8A11D-57CD-E54F-AA27-DFC59B2816B2}" dt="2023-05-25T06:49:28.600" v="720" actId="478"/>
          <ac:picMkLst>
            <pc:docMk/>
            <pc:sldMk cId="2665611147" sldId="1320"/>
            <ac:picMk id="24" creationId="{A52F1370-1B4F-8CB6-5D70-D8DA9BD68818}"/>
          </ac:picMkLst>
        </pc:picChg>
        <pc:picChg chg="del">
          <ac:chgData name="Julie Chen" userId="d5c00ada-3633-4980-bfd9-1a64d8e5af2e" providerId="ADAL" clId="{28F8A11D-57CD-E54F-AA27-DFC59B2816B2}" dt="2023-05-25T06:49:28.600" v="720" actId="478"/>
          <ac:picMkLst>
            <pc:docMk/>
            <pc:sldMk cId="2665611147" sldId="1320"/>
            <ac:picMk id="25" creationId="{1564E248-50EF-76D2-DB18-AF29CA1C341A}"/>
          </ac:picMkLst>
        </pc:picChg>
        <pc:picChg chg="add mod">
          <ac:chgData name="Julie Chen" userId="d5c00ada-3633-4980-bfd9-1a64d8e5af2e" providerId="ADAL" clId="{28F8A11D-57CD-E54F-AA27-DFC59B2816B2}" dt="2023-05-25T06:49:57.987" v="726" actId="1038"/>
          <ac:picMkLst>
            <pc:docMk/>
            <pc:sldMk cId="2665611147" sldId="1320"/>
            <ac:picMk id="26" creationId="{B2ED4A77-ECA6-97A7-EE9C-BEC0BCFD5BB1}"/>
          </ac:picMkLst>
        </pc:picChg>
        <pc:picChg chg="add mod">
          <ac:chgData name="Julie Chen" userId="d5c00ada-3633-4980-bfd9-1a64d8e5af2e" providerId="ADAL" clId="{28F8A11D-57CD-E54F-AA27-DFC59B2816B2}" dt="2023-05-25T06:50:49.509" v="731" actId="207"/>
          <ac:picMkLst>
            <pc:docMk/>
            <pc:sldMk cId="2665611147" sldId="1320"/>
            <ac:picMk id="28" creationId="{1D5FA68E-04B1-9063-78A5-96BBE74102FD}"/>
          </ac:picMkLst>
        </pc:picChg>
      </pc:sldChg>
      <pc:sldChg chg="addSp delSp modSp mod">
        <pc:chgData name="Julie Chen" userId="d5c00ada-3633-4980-bfd9-1a64d8e5af2e" providerId="ADAL" clId="{28F8A11D-57CD-E54F-AA27-DFC59B2816B2}" dt="2023-05-26T10:09:30.328" v="2517" actId="1036"/>
        <pc:sldMkLst>
          <pc:docMk/>
          <pc:sldMk cId="1915822114" sldId="1321"/>
        </pc:sldMkLst>
        <pc:spChg chg="del">
          <ac:chgData name="Julie Chen" userId="d5c00ada-3633-4980-bfd9-1a64d8e5af2e" providerId="ADAL" clId="{28F8A11D-57CD-E54F-AA27-DFC59B2816B2}" dt="2023-05-25T07:33:47.643" v="1266" actId="478"/>
          <ac:spMkLst>
            <pc:docMk/>
            <pc:sldMk cId="1915822114" sldId="1321"/>
            <ac:spMk id="3" creationId="{354E5A09-A886-7506-52CF-1EF7CB26F55F}"/>
          </ac:spMkLst>
        </pc:spChg>
        <pc:spChg chg="mod">
          <ac:chgData name="Julie Chen" userId="d5c00ada-3633-4980-bfd9-1a64d8e5af2e" providerId="ADAL" clId="{28F8A11D-57CD-E54F-AA27-DFC59B2816B2}" dt="2023-05-26T10:09:30.328" v="2517" actId="1036"/>
          <ac:spMkLst>
            <pc:docMk/>
            <pc:sldMk cId="1915822114" sldId="1321"/>
            <ac:spMk id="5" creationId="{CDE53471-7A31-9029-8CA2-1384D07A573F}"/>
          </ac:spMkLst>
        </pc:spChg>
        <pc:spChg chg="add mod">
          <ac:chgData name="Julie Chen" userId="d5c00ada-3633-4980-bfd9-1a64d8e5af2e" providerId="ADAL" clId="{28F8A11D-57CD-E54F-AA27-DFC59B2816B2}" dt="2023-05-25T07:45:55.614" v="1283" actId="1038"/>
          <ac:spMkLst>
            <pc:docMk/>
            <pc:sldMk cId="1915822114" sldId="1321"/>
            <ac:spMk id="6" creationId="{D1E591D1-2A1B-AC7E-1182-26D6E4665E81}"/>
          </ac:spMkLst>
        </pc:spChg>
        <pc:spChg chg="del">
          <ac:chgData name="Julie Chen" userId="d5c00ada-3633-4980-bfd9-1a64d8e5af2e" providerId="ADAL" clId="{28F8A11D-57CD-E54F-AA27-DFC59B2816B2}" dt="2023-05-25T07:45:15.967" v="1267" actId="478"/>
          <ac:spMkLst>
            <pc:docMk/>
            <pc:sldMk cId="1915822114" sldId="1321"/>
            <ac:spMk id="7" creationId="{8DF61CE6-6098-97D3-1FC5-855D8E17587D}"/>
          </ac:spMkLst>
        </pc:spChg>
        <pc:spChg chg="del">
          <ac:chgData name="Julie Chen" userId="d5c00ada-3633-4980-bfd9-1a64d8e5af2e" providerId="ADAL" clId="{28F8A11D-57CD-E54F-AA27-DFC59B2816B2}" dt="2023-05-25T07:45:15.967" v="1267" actId="478"/>
          <ac:spMkLst>
            <pc:docMk/>
            <pc:sldMk cId="1915822114" sldId="1321"/>
            <ac:spMk id="8" creationId="{E290D2A8-22AD-63BC-10C4-8FE8C75584B6}"/>
          </ac:spMkLst>
        </pc:spChg>
        <pc:spChg chg="add mod">
          <ac:chgData name="Julie Chen" userId="d5c00ada-3633-4980-bfd9-1a64d8e5af2e" providerId="ADAL" clId="{28F8A11D-57CD-E54F-AA27-DFC59B2816B2}" dt="2023-05-25T07:45:55.614" v="1283" actId="1038"/>
          <ac:spMkLst>
            <pc:docMk/>
            <pc:sldMk cId="1915822114" sldId="1321"/>
            <ac:spMk id="9" creationId="{454A3C21-C46A-6534-5EE8-F6C4E95A18BF}"/>
          </ac:spMkLst>
        </pc:spChg>
        <pc:spChg chg="add mod">
          <ac:chgData name="Julie Chen" userId="d5c00ada-3633-4980-bfd9-1a64d8e5af2e" providerId="ADAL" clId="{28F8A11D-57CD-E54F-AA27-DFC59B2816B2}" dt="2023-05-25T07:45:55.614" v="1283" actId="1038"/>
          <ac:spMkLst>
            <pc:docMk/>
            <pc:sldMk cId="1915822114" sldId="1321"/>
            <ac:spMk id="10" creationId="{35F8A7EB-FC8D-ABE4-F008-D3D7B982DDE1}"/>
          </ac:spMkLst>
        </pc:spChg>
        <pc:spChg chg="add mod">
          <ac:chgData name="Julie Chen" userId="d5c00ada-3633-4980-bfd9-1a64d8e5af2e" providerId="ADAL" clId="{28F8A11D-57CD-E54F-AA27-DFC59B2816B2}" dt="2023-05-25T07:45:55.614" v="1283" actId="1038"/>
          <ac:spMkLst>
            <pc:docMk/>
            <pc:sldMk cId="1915822114" sldId="1321"/>
            <ac:spMk id="11" creationId="{94B4E7C1-564D-F4F2-15C6-29BFD42B7850}"/>
          </ac:spMkLst>
        </pc:spChg>
        <pc:spChg chg="add mod">
          <ac:chgData name="Julie Chen" userId="d5c00ada-3633-4980-bfd9-1a64d8e5af2e" providerId="ADAL" clId="{28F8A11D-57CD-E54F-AA27-DFC59B2816B2}" dt="2023-05-25T07:45:55.614" v="1283" actId="1038"/>
          <ac:spMkLst>
            <pc:docMk/>
            <pc:sldMk cId="1915822114" sldId="1321"/>
            <ac:spMk id="12" creationId="{68D47594-1E86-55BA-E501-5BEA258E20BE}"/>
          </ac:spMkLst>
        </pc:spChg>
        <pc:spChg chg="add mod">
          <ac:chgData name="Julie Chen" userId="d5c00ada-3633-4980-bfd9-1a64d8e5af2e" providerId="ADAL" clId="{28F8A11D-57CD-E54F-AA27-DFC59B2816B2}" dt="2023-05-25T07:45:55.614" v="1283" actId="1038"/>
          <ac:spMkLst>
            <pc:docMk/>
            <pc:sldMk cId="1915822114" sldId="1321"/>
            <ac:spMk id="13" creationId="{2FA13BF6-6ED0-B634-7DB7-84EE9A73AABC}"/>
          </ac:spMkLst>
        </pc:spChg>
        <pc:spChg chg="add mod">
          <ac:chgData name="Julie Chen" userId="d5c00ada-3633-4980-bfd9-1a64d8e5af2e" providerId="ADAL" clId="{28F8A11D-57CD-E54F-AA27-DFC59B2816B2}" dt="2023-05-25T07:45:55.614" v="1283" actId="1038"/>
          <ac:spMkLst>
            <pc:docMk/>
            <pc:sldMk cId="1915822114" sldId="1321"/>
            <ac:spMk id="14" creationId="{0FE819B1-2E81-60E1-B741-0B24E32034BC}"/>
          </ac:spMkLst>
        </pc:spChg>
        <pc:picChg chg="add mod">
          <ac:chgData name="Julie Chen" userId="d5c00ada-3633-4980-bfd9-1a64d8e5af2e" providerId="ADAL" clId="{28F8A11D-57CD-E54F-AA27-DFC59B2816B2}" dt="2023-05-25T07:45:55.614" v="1283" actId="1038"/>
          <ac:picMkLst>
            <pc:docMk/>
            <pc:sldMk cId="1915822114" sldId="1321"/>
            <ac:picMk id="15" creationId="{7A0E9F22-4D2C-EF6B-847F-1199E2C88191}"/>
          </ac:picMkLst>
        </pc:picChg>
        <pc:picChg chg="add mod">
          <ac:chgData name="Julie Chen" userId="d5c00ada-3633-4980-bfd9-1a64d8e5af2e" providerId="ADAL" clId="{28F8A11D-57CD-E54F-AA27-DFC59B2816B2}" dt="2023-05-25T07:46:02.263" v="1285" actId="14100"/>
          <ac:picMkLst>
            <pc:docMk/>
            <pc:sldMk cId="1915822114" sldId="1321"/>
            <ac:picMk id="16" creationId="{8C0BCAED-16B8-3E15-F5BD-7EEEC3DF7A9F}"/>
          </ac:picMkLst>
        </pc:picChg>
        <pc:picChg chg="del">
          <ac:chgData name="Julie Chen" userId="d5c00ada-3633-4980-bfd9-1a64d8e5af2e" providerId="ADAL" clId="{28F8A11D-57CD-E54F-AA27-DFC59B2816B2}" dt="2023-05-25T07:45:15.967" v="1267" actId="478"/>
          <ac:picMkLst>
            <pc:docMk/>
            <pc:sldMk cId="1915822114" sldId="1321"/>
            <ac:picMk id="2050" creationId="{E8E7DC94-F86E-2D77-8597-E5F2ABFE43FB}"/>
          </ac:picMkLst>
        </pc:picChg>
        <pc:picChg chg="del">
          <ac:chgData name="Julie Chen" userId="d5c00ada-3633-4980-bfd9-1a64d8e5af2e" providerId="ADAL" clId="{28F8A11D-57CD-E54F-AA27-DFC59B2816B2}" dt="2023-05-25T07:45:15.967" v="1267" actId="478"/>
          <ac:picMkLst>
            <pc:docMk/>
            <pc:sldMk cId="1915822114" sldId="1321"/>
            <ac:picMk id="2052" creationId="{99C4322F-6EA0-37F9-70D4-017A1D03825F}"/>
          </ac:picMkLst>
        </pc:picChg>
      </pc:sldChg>
      <pc:sldChg chg="addSp delSp modSp mod">
        <pc:chgData name="Julie Chen" userId="d5c00ada-3633-4980-bfd9-1a64d8e5af2e" providerId="ADAL" clId="{28F8A11D-57CD-E54F-AA27-DFC59B2816B2}" dt="2023-05-26T10:09:36.572" v="2521" actId="1036"/>
        <pc:sldMkLst>
          <pc:docMk/>
          <pc:sldMk cId="3144055617" sldId="1322"/>
        </pc:sldMkLst>
        <pc:spChg chg="del">
          <ac:chgData name="Julie Chen" userId="d5c00ada-3633-4980-bfd9-1a64d8e5af2e" providerId="ADAL" clId="{28F8A11D-57CD-E54F-AA27-DFC59B2816B2}" dt="2023-05-25T07:49:39.274" v="1296" actId="478"/>
          <ac:spMkLst>
            <pc:docMk/>
            <pc:sldMk cId="3144055617" sldId="1322"/>
            <ac:spMk id="3" creationId="{422610AE-E45D-F12E-FC32-05472F182BA8}"/>
          </ac:spMkLst>
        </pc:spChg>
        <pc:spChg chg="mod">
          <ac:chgData name="Julie Chen" userId="d5c00ada-3633-4980-bfd9-1a64d8e5af2e" providerId="ADAL" clId="{28F8A11D-57CD-E54F-AA27-DFC59B2816B2}" dt="2023-05-26T10:09:36.572" v="2521" actId="1036"/>
          <ac:spMkLst>
            <pc:docMk/>
            <pc:sldMk cId="3144055617" sldId="1322"/>
            <ac:spMk id="5" creationId="{ADDD4D83-27E5-5E6C-6D8A-AF2BFB360982}"/>
          </ac:spMkLst>
        </pc:spChg>
        <pc:spChg chg="del">
          <ac:chgData name="Julie Chen" userId="d5c00ada-3633-4980-bfd9-1a64d8e5af2e" providerId="ADAL" clId="{28F8A11D-57CD-E54F-AA27-DFC59B2816B2}" dt="2023-05-25T07:49:39.274" v="1296" actId="478"/>
          <ac:spMkLst>
            <pc:docMk/>
            <pc:sldMk cId="3144055617" sldId="1322"/>
            <ac:spMk id="6" creationId="{77678AB3-21CA-E25D-7D0B-8B82DA428A58}"/>
          </ac:spMkLst>
        </pc:spChg>
        <pc:spChg chg="del">
          <ac:chgData name="Julie Chen" userId="d5c00ada-3633-4980-bfd9-1a64d8e5af2e" providerId="ADAL" clId="{28F8A11D-57CD-E54F-AA27-DFC59B2816B2}" dt="2023-05-25T07:49:39.274" v="1296" actId="478"/>
          <ac:spMkLst>
            <pc:docMk/>
            <pc:sldMk cId="3144055617" sldId="1322"/>
            <ac:spMk id="7" creationId="{260F4F28-F1A6-E939-C157-C7D77F543256}"/>
          </ac:spMkLst>
        </pc:spChg>
        <pc:spChg chg="add mod">
          <ac:chgData name="Julie Chen" userId="d5c00ada-3633-4980-bfd9-1a64d8e5af2e" providerId="ADAL" clId="{28F8A11D-57CD-E54F-AA27-DFC59B2816B2}" dt="2023-05-25T07:49:50.305" v="1300" actId="207"/>
          <ac:spMkLst>
            <pc:docMk/>
            <pc:sldMk cId="3144055617" sldId="1322"/>
            <ac:spMk id="8" creationId="{2547AC74-6369-3EAF-B9B0-2CA848507E9B}"/>
          </ac:spMkLst>
        </pc:spChg>
        <pc:spChg chg="add mod">
          <ac:chgData name="Julie Chen" userId="d5c00ada-3633-4980-bfd9-1a64d8e5af2e" providerId="ADAL" clId="{28F8A11D-57CD-E54F-AA27-DFC59B2816B2}" dt="2023-05-25T07:50:13.949" v="1307" actId="14100"/>
          <ac:spMkLst>
            <pc:docMk/>
            <pc:sldMk cId="3144055617" sldId="1322"/>
            <ac:spMk id="9" creationId="{08E6E136-02DB-77FF-1A2E-1D54B5812833}"/>
          </ac:spMkLst>
        </pc:spChg>
        <pc:spChg chg="add mod">
          <ac:chgData name="Julie Chen" userId="d5c00ada-3633-4980-bfd9-1a64d8e5af2e" providerId="ADAL" clId="{28F8A11D-57CD-E54F-AA27-DFC59B2816B2}" dt="2023-05-25T07:49:39.967" v="1297"/>
          <ac:spMkLst>
            <pc:docMk/>
            <pc:sldMk cId="3144055617" sldId="1322"/>
            <ac:spMk id="11" creationId="{B6AD11E2-203B-D478-881E-2C7D9CBB2611}"/>
          </ac:spMkLst>
        </pc:spChg>
        <pc:spChg chg="add mod">
          <ac:chgData name="Julie Chen" userId="d5c00ada-3633-4980-bfd9-1a64d8e5af2e" providerId="ADAL" clId="{28F8A11D-57CD-E54F-AA27-DFC59B2816B2}" dt="2023-05-25T07:50:15.843" v="1308" actId="1076"/>
          <ac:spMkLst>
            <pc:docMk/>
            <pc:sldMk cId="3144055617" sldId="1322"/>
            <ac:spMk id="12" creationId="{F03CF7FF-78F9-EDE0-28B5-9D3FA47083AD}"/>
          </ac:spMkLst>
        </pc:spChg>
        <pc:spChg chg="add mod">
          <ac:chgData name="Julie Chen" userId="d5c00ada-3633-4980-bfd9-1a64d8e5af2e" providerId="ADAL" clId="{28F8A11D-57CD-E54F-AA27-DFC59B2816B2}" dt="2023-05-25T07:49:39.967" v="1297"/>
          <ac:spMkLst>
            <pc:docMk/>
            <pc:sldMk cId="3144055617" sldId="1322"/>
            <ac:spMk id="13" creationId="{FA945721-F646-09CA-5CD7-351BC124F748}"/>
          </ac:spMkLst>
        </pc:spChg>
        <pc:spChg chg="add mod">
          <ac:chgData name="Julie Chen" userId="d5c00ada-3633-4980-bfd9-1a64d8e5af2e" providerId="ADAL" clId="{28F8A11D-57CD-E54F-AA27-DFC59B2816B2}" dt="2023-05-25T07:49:43.794" v="1298" actId="207"/>
          <ac:spMkLst>
            <pc:docMk/>
            <pc:sldMk cId="3144055617" sldId="1322"/>
            <ac:spMk id="14" creationId="{902E54F9-2340-1E96-58F7-703506AC13C1}"/>
          </ac:spMkLst>
        </pc:spChg>
        <pc:spChg chg="add mod">
          <ac:chgData name="Julie Chen" userId="d5c00ada-3633-4980-bfd9-1a64d8e5af2e" providerId="ADAL" clId="{28F8A11D-57CD-E54F-AA27-DFC59B2816B2}" dt="2023-05-25T07:49:46.278" v="1299" actId="692"/>
          <ac:spMkLst>
            <pc:docMk/>
            <pc:sldMk cId="3144055617" sldId="1322"/>
            <ac:spMk id="15" creationId="{6709906A-0D9A-3340-88CB-3B4BDC7DA6EC}"/>
          </ac:spMkLst>
        </pc:spChg>
        <pc:spChg chg="add mod">
          <ac:chgData name="Julie Chen" userId="d5c00ada-3633-4980-bfd9-1a64d8e5af2e" providerId="ADAL" clId="{28F8A11D-57CD-E54F-AA27-DFC59B2816B2}" dt="2023-05-25T07:50:07.850" v="1306" actId="1076"/>
          <ac:spMkLst>
            <pc:docMk/>
            <pc:sldMk cId="3144055617" sldId="1322"/>
            <ac:spMk id="17" creationId="{0E05F6E2-9B62-9C92-2C0E-99350286E90F}"/>
          </ac:spMkLst>
        </pc:spChg>
        <pc:picChg chg="add mod">
          <ac:chgData name="Julie Chen" userId="d5c00ada-3633-4980-bfd9-1a64d8e5af2e" providerId="ADAL" clId="{28F8A11D-57CD-E54F-AA27-DFC59B2816B2}" dt="2023-05-25T07:50:20.328" v="1309" actId="732"/>
          <ac:picMkLst>
            <pc:docMk/>
            <pc:sldMk cId="3144055617" sldId="1322"/>
            <ac:picMk id="10" creationId="{6275DE7A-5D58-CFF2-C5E0-AF6F9CDF414E}"/>
          </ac:picMkLst>
        </pc:picChg>
        <pc:picChg chg="add mod">
          <ac:chgData name="Julie Chen" userId="d5c00ada-3633-4980-bfd9-1a64d8e5af2e" providerId="ADAL" clId="{28F8A11D-57CD-E54F-AA27-DFC59B2816B2}" dt="2023-05-25T07:49:39.967" v="1297"/>
          <ac:picMkLst>
            <pc:docMk/>
            <pc:sldMk cId="3144055617" sldId="1322"/>
            <ac:picMk id="16" creationId="{AB606809-B08A-A1CC-8919-59226FE3E5D3}"/>
          </ac:picMkLst>
        </pc:picChg>
        <pc:picChg chg="del">
          <ac:chgData name="Julie Chen" userId="d5c00ada-3633-4980-bfd9-1a64d8e5af2e" providerId="ADAL" clId="{28F8A11D-57CD-E54F-AA27-DFC59B2816B2}" dt="2023-05-25T07:49:39.274" v="1296" actId="478"/>
          <ac:picMkLst>
            <pc:docMk/>
            <pc:sldMk cId="3144055617" sldId="1322"/>
            <ac:picMk id="3074" creationId="{237AF4F0-41E3-1D55-F66D-F10B6386119A}"/>
          </ac:picMkLst>
        </pc:picChg>
        <pc:picChg chg="del">
          <ac:chgData name="Julie Chen" userId="d5c00ada-3633-4980-bfd9-1a64d8e5af2e" providerId="ADAL" clId="{28F8A11D-57CD-E54F-AA27-DFC59B2816B2}" dt="2023-05-25T07:49:39.274" v="1296" actId="478"/>
          <ac:picMkLst>
            <pc:docMk/>
            <pc:sldMk cId="3144055617" sldId="1322"/>
            <ac:picMk id="3076" creationId="{9B68914C-C9C2-2AF7-4730-756B5AB374CA}"/>
          </ac:picMkLst>
        </pc:picChg>
      </pc:sldChg>
      <pc:sldChg chg="addSp delSp modSp mod">
        <pc:chgData name="Julie Chen" userId="d5c00ada-3633-4980-bfd9-1a64d8e5af2e" providerId="ADAL" clId="{28F8A11D-57CD-E54F-AA27-DFC59B2816B2}" dt="2023-05-26T10:09:44.527" v="2527" actId="1036"/>
        <pc:sldMkLst>
          <pc:docMk/>
          <pc:sldMk cId="3773540813" sldId="2206"/>
        </pc:sldMkLst>
        <pc:spChg chg="del">
          <ac:chgData name="Julie Chen" userId="d5c00ada-3633-4980-bfd9-1a64d8e5af2e" providerId="ADAL" clId="{28F8A11D-57CD-E54F-AA27-DFC59B2816B2}" dt="2023-05-25T07:53:36.807" v="1319" actId="478"/>
          <ac:spMkLst>
            <pc:docMk/>
            <pc:sldMk cId="3773540813" sldId="2206"/>
            <ac:spMk id="3" creationId="{73B50608-666C-B507-1799-D3D27CA7350F}"/>
          </ac:spMkLst>
        </pc:spChg>
        <pc:spChg chg="mod">
          <ac:chgData name="Julie Chen" userId="d5c00ada-3633-4980-bfd9-1a64d8e5af2e" providerId="ADAL" clId="{28F8A11D-57CD-E54F-AA27-DFC59B2816B2}" dt="2023-05-26T10:09:44.527" v="2527" actId="1036"/>
          <ac:spMkLst>
            <pc:docMk/>
            <pc:sldMk cId="3773540813" sldId="2206"/>
            <ac:spMk id="5" creationId="{B261FCFF-407F-7C12-2279-DA83BBD62D90}"/>
          </ac:spMkLst>
        </pc:spChg>
        <pc:spChg chg="del">
          <ac:chgData name="Julie Chen" userId="d5c00ada-3633-4980-bfd9-1a64d8e5af2e" providerId="ADAL" clId="{28F8A11D-57CD-E54F-AA27-DFC59B2816B2}" dt="2023-05-25T07:53:35.292" v="1318" actId="478"/>
          <ac:spMkLst>
            <pc:docMk/>
            <pc:sldMk cId="3773540813" sldId="2206"/>
            <ac:spMk id="6" creationId="{C7310BA4-C984-36E2-98A0-63B9F1802CEA}"/>
          </ac:spMkLst>
        </pc:spChg>
        <pc:spChg chg="del">
          <ac:chgData name="Julie Chen" userId="d5c00ada-3633-4980-bfd9-1a64d8e5af2e" providerId="ADAL" clId="{28F8A11D-57CD-E54F-AA27-DFC59B2816B2}" dt="2023-05-25T07:53:35.292" v="1318" actId="478"/>
          <ac:spMkLst>
            <pc:docMk/>
            <pc:sldMk cId="3773540813" sldId="2206"/>
            <ac:spMk id="7" creationId="{B18672C7-135B-BF02-FC78-7DA894497A5F}"/>
          </ac:spMkLst>
        </pc:spChg>
        <pc:spChg chg="add mod">
          <ac:chgData name="Julie Chen" userId="d5c00ada-3633-4980-bfd9-1a64d8e5af2e" providerId="ADAL" clId="{28F8A11D-57CD-E54F-AA27-DFC59B2816B2}" dt="2023-05-25T07:54:20.911" v="1333" actId="692"/>
          <ac:spMkLst>
            <pc:docMk/>
            <pc:sldMk cId="3773540813" sldId="2206"/>
            <ac:spMk id="8" creationId="{31064119-64A6-65D4-FB8D-57A368734B7C}"/>
          </ac:spMkLst>
        </pc:spChg>
        <pc:spChg chg="add mod">
          <ac:chgData name="Julie Chen" userId="d5c00ada-3633-4980-bfd9-1a64d8e5af2e" providerId="ADAL" clId="{28F8A11D-57CD-E54F-AA27-DFC59B2816B2}" dt="2023-05-25T07:54:15.794" v="1331" actId="692"/>
          <ac:spMkLst>
            <pc:docMk/>
            <pc:sldMk cId="3773540813" sldId="2206"/>
            <ac:spMk id="9" creationId="{215B3237-ABFA-B226-AADB-3DA898C2710B}"/>
          </ac:spMkLst>
        </pc:spChg>
        <pc:spChg chg="add mod">
          <ac:chgData name="Julie Chen" userId="d5c00ada-3633-4980-bfd9-1a64d8e5af2e" providerId="ADAL" clId="{28F8A11D-57CD-E54F-AA27-DFC59B2816B2}" dt="2023-05-25T07:54:18.157" v="1332" actId="207"/>
          <ac:spMkLst>
            <pc:docMk/>
            <pc:sldMk cId="3773540813" sldId="2206"/>
            <ac:spMk id="10" creationId="{1C7E1E15-DC01-1933-1659-BEF0530DBD88}"/>
          </ac:spMkLst>
        </pc:spChg>
        <pc:spChg chg="add mod">
          <ac:chgData name="Julie Chen" userId="d5c00ada-3633-4980-bfd9-1a64d8e5af2e" providerId="ADAL" clId="{28F8A11D-57CD-E54F-AA27-DFC59B2816B2}" dt="2023-05-25T07:54:11.509" v="1330" actId="207"/>
          <ac:spMkLst>
            <pc:docMk/>
            <pc:sldMk cId="3773540813" sldId="2206"/>
            <ac:spMk id="11" creationId="{4A1C6586-544C-4270-F50C-C515B4FF58D1}"/>
          </ac:spMkLst>
        </pc:spChg>
        <pc:spChg chg="add mod">
          <ac:chgData name="Julie Chen" userId="d5c00ada-3633-4980-bfd9-1a64d8e5af2e" providerId="ADAL" clId="{28F8A11D-57CD-E54F-AA27-DFC59B2816B2}" dt="2023-05-25T07:53:37.198" v="1320"/>
          <ac:spMkLst>
            <pc:docMk/>
            <pc:sldMk cId="3773540813" sldId="2206"/>
            <ac:spMk id="14" creationId="{EE2BAD16-9B7B-AC95-6AE3-C3A92EF1BC2D}"/>
          </ac:spMkLst>
        </pc:spChg>
        <pc:spChg chg="add mod">
          <ac:chgData name="Julie Chen" userId="d5c00ada-3633-4980-bfd9-1a64d8e5af2e" providerId="ADAL" clId="{28F8A11D-57CD-E54F-AA27-DFC59B2816B2}" dt="2023-05-25T07:53:37.198" v="1320"/>
          <ac:spMkLst>
            <pc:docMk/>
            <pc:sldMk cId="3773540813" sldId="2206"/>
            <ac:spMk id="15" creationId="{792546CB-355D-A083-0866-EE5EC9FD1AF5}"/>
          </ac:spMkLst>
        </pc:spChg>
        <pc:picChg chg="add mod">
          <ac:chgData name="Julie Chen" userId="d5c00ada-3633-4980-bfd9-1a64d8e5af2e" providerId="ADAL" clId="{28F8A11D-57CD-E54F-AA27-DFC59B2816B2}" dt="2023-05-25T07:53:37.198" v="1320"/>
          <ac:picMkLst>
            <pc:docMk/>
            <pc:sldMk cId="3773540813" sldId="2206"/>
            <ac:picMk id="12" creationId="{2B33E5A3-E247-0489-CCAB-B33ACD232494}"/>
          </ac:picMkLst>
        </pc:picChg>
        <pc:picChg chg="add mod">
          <ac:chgData name="Julie Chen" userId="d5c00ada-3633-4980-bfd9-1a64d8e5af2e" providerId="ADAL" clId="{28F8A11D-57CD-E54F-AA27-DFC59B2816B2}" dt="2023-05-25T07:54:06.846" v="1329" actId="1076"/>
          <ac:picMkLst>
            <pc:docMk/>
            <pc:sldMk cId="3773540813" sldId="2206"/>
            <ac:picMk id="13" creationId="{3CF1270B-6CF9-96B6-8F5E-359D5F3A6681}"/>
          </ac:picMkLst>
        </pc:picChg>
        <pc:picChg chg="del">
          <ac:chgData name="Julie Chen" userId="d5c00ada-3633-4980-bfd9-1a64d8e5af2e" providerId="ADAL" clId="{28F8A11D-57CD-E54F-AA27-DFC59B2816B2}" dt="2023-05-25T07:53:35.292" v="1318" actId="478"/>
          <ac:picMkLst>
            <pc:docMk/>
            <pc:sldMk cId="3773540813" sldId="2206"/>
            <ac:picMk id="4098" creationId="{519C8AA2-4D0E-85C5-F5E9-AAAB1BE338AE}"/>
          </ac:picMkLst>
        </pc:picChg>
        <pc:picChg chg="del">
          <ac:chgData name="Julie Chen" userId="d5c00ada-3633-4980-bfd9-1a64d8e5af2e" providerId="ADAL" clId="{28F8A11D-57CD-E54F-AA27-DFC59B2816B2}" dt="2023-05-25T07:53:35.292" v="1318" actId="478"/>
          <ac:picMkLst>
            <pc:docMk/>
            <pc:sldMk cId="3773540813" sldId="2206"/>
            <ac:picMk id="4100" creationId="{71E52A74-6C62-AEB6-2FBA-E341C7075D61}"/>
          </ac:picMkLst>
        </pc:picChg>
      </pc:sldChg>
      <pc:sldChg chg="addSp delSp modSp mod">
        <pc:chgData name="Julie Chen" userId="d5c00ada-3633-4980-bfd9-1a64d8e5af2e" providerId="ADAL" clId="{28F8A11D-57CD-E54F-AA27-DFC59B2816B2}" dt="2023-05-26T10:12:32.153" v="2535" actId="1036"/>
        <pc:sldMkLst>
          <pc:docMk/>
          <pc:sldMk cId="4011199456" sldId="2225"/>
        </pc:sldMkLst>
        <pc:spChg chg="del">
          <ac:chgData name="Julie Chen" userId="d5c00ada-3633-4980-bfd9-1a64d8e5af2e" providerId="ADAL" clId="{28F8A11D-57CD-E54F-AA27-DFC59B2816B2}" dt="2023-05-25T08:01:30.700" v="1417" actId="478"/>
          <ac:spMkLst>
            <pc:docMk/>
            <pc:sldMk cId="4011199456" sldId="2225"/>
            <ac:spMk id="3" creationId="{73B50608-666C-B507-1799-D3D27CA7350F}"/>
          </ac:spMkLst>
        </pc:spChg>
        <pc:spChg chg="mod">
          <ac:chgData name="Julie Chen" userId="d5c00ada-3633-4980-bfd9-1a64d8e5af2e" providerId="ADAL" clId="{28F8A11D-57CD-E54F-AA27-DFC59B2816B2}" dt="2023-05-26T10:12:32.153" v="2535" actId="1036"/>
          <ac:spMkLst>
            <pc:docMk/>
            <pc:sldMk cId="4011199456" sldId="2225"/>
            <ac:spMk id="5" creationId="{B261FCFF-407F-7C12-2279-DA83BBD62D90}"/>
          </ac:spMkLst>
        </pc:spChg>
        <pc:spChg chg="mod">
          <ac:chgData name="Julie Chen" userId="d5c00ada-3633-4980-bfd9-1a64d8e5af2e" providerId="ADAL" clId="{28F8A11D-57CD-E54F-AA27-DFC59B2816B2}" dt="2023-05-25T08:01:34.512" v="1418" actId="1076"/>
          <ac:spMkLst>
            <pc:docMk/>
            <pc:sldMk cId="4011199456" sldId="2225"/>
            <ac:spMk id="6" creationId="{C7310BA4-C984-36E2-98A0-63B9F1802CEA}"/>
          </ac:spMkLst>
        </pc:spChg>
        <pc:spChg chg="mod">
          <ac:chgData name="Julie Chen" userId="d5c00ada-3633-4980-bfd9-1a64d8e5af2e" providerId="ADAL" clId="{28F8A11D-57CD-E54F-AA27-DFC59B2816B2}" dt="2023-05-25T08:01:34.512" v="1418" actId="1076"/>
          <ac:spMkLst>
            <pc:docMk/>
            <pc:sldMk cId="4011199456" sldId="2225"/>
            <ac:spMk id="7" creationId="{B18672C7-135B-BF02-FC78-7DA894497A5F}"/>
          </ac:spMkLst>
        </pc:spChg>
        <pc:spChg chg="add mod">
          <ac:chgData name="Julie Chen" userId="d5c00ada-3633-4980-bfd9-1a64d8e5af2e" providerId="ADAL" clId="{28F8A11D-57CD-E54F-AA27-DFC59B2816B2}" dt="2023-05-25T08:03:35.157" v="1463" actId="1076"/>
          <ac:spMkLst>
            <pc:docMk/>
            <pc:sldMk cId="4011199456" sldId="2225"/>
            <ac:spMk id="10" creationId="{3B99DD94-C85F-3A2D-8809-2DB0B9D48C67}"/>
          </ac:spMkLst>
        </pc:spChg>
        <pc:spChg chg="add mod">
          <ac:chgData name="Julie Chen" userId="d5c00ada-3633-4980-bfd9-1a64d8e5af2e" providerId="ADAL" clId="{28F8A11D-57CD-E54F-AA27-DFC59B2816B2}" dt="2023-05-25T08:03:35.157" v="1463" actId="1076"/>
          <ac:spMkLst>
            <pc:docMk/>
            <pc:sldMk cId="4011199456" sldId="2225"/>
            <ac:spMk id="11" creationId="{F6041BAE-6993-E124-0420-9C67E83B9408}"/>
          </ac:spMkLst>
        </pc:spChg>
        <pc:spChg chg="add mod">
          <ac:chgData name="Julie Chen" userId="d5c00ada-3633-4980-bfd9-1a64d8e5af2e" providerId="ADAL" clId="{28F8A11D-57CD-E54F-AA27-DFC59B2816B2}" dt="2023-05-25T08:03:35.157" v="1463" actId="1076"/>
          <ac:spMkLst>
            <pc:docMk/>
            <pc:sldMk cId="4011199456" sldId="2225"/>
            <ac:spMk id="12" creationId="{DD5B7C3C-3680-A214-0233-10440A4163A0}"/>
          </ac:spMkLst>
        </pc:spChg>
        <pc:spChg chg="add mod">
          <ac:chgData name="Julie Chen" userId="d5c00ada-3633-4980-bfd9-1a64d8e5af2e" providerId="ADAL" clId="{28F8A11D-57CD-E54F-AA27-DFC59B2816B2}" dt="2023-05-25T08:03:35.157" v="1463" actId="1076"/>
          <ac:spMkLst>
            <pc:docMk/>
            <pc:sldMk cId="4011199456" sldId="2225"/>
            <ac:spMk id="13" creationId="{03CDDDD7-C55E-077C-5F69-43CC42DA77E7}"/>
          </ac:spMkLst>
        </pc:spChg>
        <pc:spChg chg="add mod">
          <ac:chgData name="Julie Chen" userId="d5c00ada-3633-4980-bfd9-1a64d8e5af2e" providerId="ADAL" clId="{28F8A11D-57CD-E54F-AA27-DFC59B2816B2}" dt="2023-05-25T08:03:35.157" v="1463" actId="1076"/>
          <ac:spMkLst>
            <pc:docMk/>
            <pc:sldMk cId="4011199456" sldId="2225"/>
            <ac:spMk id="14" creationId="{8839AB8F-1741-A288-168E-316ACEFD7210}"/>
          </ac:spMkLst>
        </pc:spChg>
        <pc:spChg chg="add mod">
          <ac:chgData name="Julie Chen" userId="d5c00ada-3633-4980-bfd9-1a64d8e5af2e" providerId="ADAL" clId="{28F8A11D-57CD-E54F-AA27-DFC59B2816B2}" dt="2023-05-25T08:03:35.157" v="1463" actId="1076"/>
          <ac:spMkLst>
            <pc:docMk/>
            <pc:sldMk cId="4011199456" sldId="2225"/>
            <ac:spMk id="15" creationId="{0FC3B31D-6548-C867-0A0C-1C0CDAE1FE47}"/>
          </ac:spMkLst>
        </pc:spChg>
        <pc:spChg chg="add mod">
          <ac:chgData name="Julie Chen" userId="d5c00ada-3633-4980-bfd9-1a64d8e5af2e" providerId="ADAL" clId="{28F8A11D-57CD-E54F-AA27-DFC59B2816B2}" dt="2023-05-25T08:03:35.157" v="1463" actId="1076"/>
          <ac:spMkLst>
            <pc:docMk/>
            <pc:sldMk cId="4011199456" sldId="2225"/>
            <ac:spMk id="16" creationId="{A1D20E8F-4AA6-E766-4375-F871F00FC532}"/>
          </ac:spMkLst>
        </pc:spChg>
        <pc:picChg chg="add mod">
          <ac:chgData name="Julie Chen" userId="d5c00ada-3633-4980-bfd9-1a64d8e5af2e" providerId="ADAL" clId="{28F8A11D-57CD-E54F-AA27-DFC59B2816B2}" dt="2023-05-25T08:03:35.157" v="1463" actId="1076"/>
          <ac:picMkLst>
            <pc:docMk/>
            <pc:sldMk cId="4011199456" sldId="2225"/>
            <ac:picMk id="8" creationId="{5556B1EB-6C2A-15DD-6121-CFE8126C41EC}"/>
          </ac:picMkLst>
        </pc:picChg>
        <pc:picChg chg="add mod">
          <ac:chgData name="Julie Chen" userId="d5c00ada-3633-4980-bfd9-1a64d8e5af2e" providerId="ADAL" clId="{28F8A11D-57CD-E54F-AA27-DFC59B2816B2}" dt="2023-05-25T08:03:35.157" v="1463" actId="1076"/>
          <ac:picMkLst>
            <pc:docMk/>
            <pc:sldMk cId="4011199456" sldId="2225"/>
            <ac:picMk id="9" creationId="{57C46B2B-DFA3-BB74-373D-CF7D1416DD49}"/>
          </ac:picMkLst>
        </pc:picChg>
        <pc:picChg chg="mod">
          <ac:chgData name="Julie Chen" userId="d5c00ada-3633-4980-bfd9-1a64d8e5af2e" providerId="ADAL" clId="{28F8A11D-57CD-E54F-AA27-DFC59B2816B2}" dt="2023-05-25T08:01:34.512" v="1418" actId="1076"/>
          <ac:picMkLst>
            <pc:docMk/>
            <pc:sldMk cId="4011199456" sldId="2225"/>
            <ac:picMk id="5122" creationId="{58640917-77DE-BB8F-5C01-146E3810AB67}"/>
          </ac:picMkLst>
        </pc:picChg>
        <pc:picChg chg="mod">
          <ac:chgData name="Julie Chen" userId="d5c00ada-3633-4980-bfd9-1a64d8e5af2e" providerId="ADAL" clId="{28F8A11D-57CD-E54F-AA27-DFC59B2816B2}" dt="2023-05-25T08:01:34.512" v="1418" actId="1076"/>
          <ac:picMkLst>
            <pc:docMk/>
            <pc:sldMk cId="4011199456" sldId="2225"/>
            <ac:picMk id="5124" creationId="{4B81CCC5-3466-F552-63A8-93B6991CF328}"/>
          </ac:picMkLst>
        </pc:picChg>
      </pc:sldChg>
      <pc:sldChg chg="addSp delSp modSp mod">
        <pc:chgData name="Julie Chen" userId="d5c00ada-3633-4980-bfd9-1a64d8e5af2e" providerId="ADAL" clId="{28F8A11D-57CD-E54F-AA27-DFC59B2816B2}" dt="2023-05-26T10:12:25.250" v="2531" actId="1036"/>
        <pc:sldMkLst>
          <pc:docMk/>
          <pc:sldMk cId="4233792435" sldId="2226"/>
        </pc:sldMkLst>
        <pc:spChg chg="del">
          <ac:chgData name="Julie Chen" userId="d5c00ada-3633-4980-bfd9-1a64d8e5af2e" providerId="ADAL" clId="{28F8A11D-57CD-E54F-AA27-DFC59B2816B2}" dt="2023-05-25T07:56:19.175" v="1345" actId="478"/>
          <ac:spMkLst>
            <pc:docMk/>
            <pc:sldMk cId="4233792435" sldId="2226"/>
            <ac:spMk id="3" creationId="{73B50608-666C-B507-1799-D3D27CA7350F}"/>
          </ac:spMkLst>
        </pc:spChg>
        <pc:spChg chg="mod">
          <ac:chgData name="Julie Chen" userId="d5c00ada-3633-4980-bfd9-1a64d8e5af2e" providerId="ADAL" clId="{28F8A11D-57CD-E54F-AA27-DFC59B2816B2}" dt="2023-05-26T10:12:25.250" v="2531" actId="1036"/>
          <ac:spMkLst>
            <pc:docMk/>
            <pc:sldMk cId="4233792435" sldId="2226"/>
            <ac:spMk id="5" creationId="{B261FCFF-407F-7C12-2279-DA83BBD62D90}"/>
          </ac:spMkLst>
        </pc:spChg>
        <pc:spChg chg="del">
          <ac:chgData name="Julie Chen" userId="d5c00ada-3633-4980-bfd9-1a64d8e5af2e" providerId="ADAL" clId="{28F8A11D-57CD-E54F-AA27-DFC59B2816B2}" dt="2023-05-25T07:56:19.175" v="1345" actId="478"/>
          <ac:spMkLst>
            <pc:docMk/>
            <pc:sldMk cId="4233792435" sldId="2226"/>
            <ac:spMk id="6" creationId="{C7310BA4-C984-36E2-98A0-63B9F1802CEA}"/>
          </ac:spMkLst>
        </pc:spChg>
        <pc:spChg chg="del">
          <ac:chgData name="Julie Chen" userId="d5c00ada-3633-4980-bfd9-1a64d8e5af2e" providerId="ADAL" clId="{28F8A11D-57CD-E54F-AA27-DFC59B2816B2}" dt="2023-05-25T07:56:19.175" v="1345" actId="478"/>
          <ac:spMkLst>
            <pc:docMk/>
            <pc:sldMk cId="4233792435" sldId="2226"/>
            <ac:spMk id="7" creationId="{B18672C7-135B-BF02-FC78-7DA894497A5F}"/>
          </ac:spMkLst>
        </pc:spChg>
        <pc:spChg chg="add mod">
          <ac:chgData name="Julie Chen" userId="d5c00ada-3633-4980-bfd9-1a64d8e5af2e" providerId="ADAL" clId="{28F8A11D-57CD-E54F-AA27-DFC59B2816B2}" dt="2023-05-25T07:58:23.046" v="1406" actId="692"/>
          <ac:spMkLst>
            <pc:docMk/>
            <pc:sldMk cId="4233792435" sldId="2226"/>
            <ac:spMk id="10" creationId="{21A1454A-B386-1C6B-419C-DF5018914571}"/>
          </ac:spMkLst>
        </pc:spChg>
        <pc:spChg chg="add mod">
          <ac:chgData name="Julie Chen" userId="d5c00ada-3633-4980-bfd9-1a64d8e5af2e" providerId="ADAL" clId="{28F8A11D-57CD-E54F-AA27-DFC59B2816B2}" dt="2023-05-25T07:58:29.586" v="1408" actId="692"/>
          <ac:spMkLst>
            <pc:docMk/>
            <pc:sldMk cId="4233792435" sldId="2226"/>
            <ac:spMk id="11" creationId="{1F9B608A-D47D-C784-0DD6-28887AE6C80B}"/>
          </ac:spMkLst>
        </pc:spChg>
        <pc:spChg chg="add mod">
          <ac:chgData name="Julie Chen" userId="d5c00ada-3633-4980-bfd9-1a64d8e5af2e" providerId="ADAL" clId="{28F8A11D-57CD-E54F-AA27-DFC59B2816B2}" dt="2023-05-25T07:58:20.047" v="1405" actId="207"/>
          <ac:spMkLst>
            <pc:docMk/>
            <pc:sldMk cId="4233792435" sldId="2226"/>
            <ac:spMk id="12" creationId="{3AE72AEB-6CFB-8E9C-DDAF-99C166DE3FEF}"/>
          </ac:spMkLst>
        </pc:spChg>
        <pc:spChg chg="add mod">
          <ac:chgData name="Julie Chen" userId="d5c00ada-3633-4980-bfd9-1a64d8e5af2e" providerId="ADAL" clId="{28F8A11D-57CD-E54F-AA27-DFC59B2816B2}" dt="2023-05-25T07:58:25.362" v="1407" actId="207"/>
          <ac:spMkLst>
            <pc:docMk/>
            <pc:sldMk cId="4233792435" sldId="2226"/>
            <ac:spMk id="13" creationId="{05488ECC-7BD6-647C-57AD-47ABCB186854}"/>
          </ac:spMkLst>
        </pc:spChg>
        <pc:spChg chg="add mod">
          <ac:chgData name="Julie Chen" userId="d5c00ada-3633-4980-bfd9-1a64d8e5af2e" providerId="ADAL" clId="{28F8A11D-57CD-E54F-AA27-DFC59B2816B2}" dt="2023-05-25T07:58:16.496" v="1404" actId="1076"/>
          <ac:spMkLst>
            <pc:docMk/>
            <pc:sldMk cId="4233792435" sldId="2226"/>
            <ac:spMk id="14" creationId="{696F4E69-2615-929B-BE4E-BA24A9368C59}"/>
          </ac:spMkLst>
        </pc:spChg>
        <pc:spChg chg="add mod">
          <ac:chgData name="Julie Chen" userId="d5c00ada-3633-4980-bfd9-1a64d8e5af2e" providerId="ADAL" clId="{28F8A11D-57CD-E54F-AA27-DFC59B2816B2}" dt="2023-05-25T07:58:16.496" v="1404" actId="1076"/>
          <ac:spMkLst>
            <pc:docMk/>
            <pc:sldMk cId="4233792435" sldId="2226"/>
            <ac:spMk id="15" creationId="{5929E49F-9234-AC6B-5C19-2662B2AFED15}"/>
          </ac:spMkLst>
        </pc:spChg>
        <pc:spChg chg="add mod">
          <ac:chgData name="Julie Chen" userId="d5c00ada-3633-4980-bfd9-1a64d8e5af2e" providerId="ADAL" clId="{28F8A11D-57CD-E54F-AA27-DFC59B2816B2}" dt="2023-05-25T07:58:16.496" v="1404" actId="1076"/>
          <ac:spMkLst>
            <pc:docMk/>
            <pc:sldMk cId="4233792435" sldId="2226"/>
            <ac:spMk id="16" creationId="{82F0FBF3-2DC4-25CC-2D04-756476462A33}"/>
          </ac:spMkLst>
        </pc:spChg>
        <pc:grpChg chg="add mod">
          <ac:chgData name="Julie Chen" userId="d5c00ada-3633-4980-bfd9-1a64d8e5af2e" providerId="ADAL" clId="{28F8A11D-57CD-E54F-AA27-DFC59B2816B2}" dt="2023-05-25T07:57:41.562" v="1384" actId="164"/>
          <ac:grpSpMkLst>
            <pc:docMk/>
            <pc:sldMk cId="4233792435" sldId="2226"/>
            <ac:grpSpMk id="17" creationId="{2C921036-7361-8A32-1DB4-8F06336D4D0A}"/>
          </ac:grpSpMkLst>
        </pc:grpChg>
        <pc:picChg chg="add mod">
          <ac:chgData name="Julie Chen" userId="d5c00ada-3633-4980-bfd9-1a64d8e5af2e" providerId="ADAL" clId="{28F8A11D-57CD-E54F-AA27-DFC59B2816B2}" dt="2023-05-25T07:58:16.496" v="1404" actId="1076"/>
          <ac:picMkLst>
            <pc:docMk/>
            <pc:sldMk cId="4233792435" sldId="2226"/>
            <ac:picMk id="8" creationId="{C92AD70C-9B96-7275-4E72-4C689E339E94}"/>
          </ac:picMkLst>
        </pc:picChg>
        <pc:picChg chg="add mod">
          <ac:chgData name="Julie Chen" userId="d5c00ada-3633-4980-bfd9-1a64d8e5af2e" providerId="ADAL" clId="{28F8A11D-57CD-E54F-AA27-DFC59B2816B2}" dt="2023-05-25T07:58:16.496" v="1404" actId="1076"/>
          <ac:picMkLst>
            <pc:docMk/>
            <pc:sldMk cId="4233792435" sldId="2226"/>
            <ac:picMk id="9" creationId="{D4F02BBC-A822-A555-A81D-24538EA89E37}"/>
          </ac:picMkLst>
        </pc:picChg>
        <pc:picChg chg="del">
          <ac:chgData name="Julie Chen" userId="d5c00ada-3633-4980-bfd9-1a64d8e5af2e" providerId="ADAL" clId="{28F8A11D-57CD-E54F-AA27-DFC59B2816B2}" dt="2023-05-25T07:56:21.863" v="1347" actId="478"/>
          <ac:picMkLst>
            <pc:docMk/>
            <pc:sldMk cId="4233792435" sldId="2226"/>
            <ac:picMk id="7170" creationId="{53A35127-5168-6E94-109E-1F836F34A2C9}"/>
          </ac:picMkLst>
        </pc:picChg>
        <pc:picChg chg="del">
          <ac:chgData name="Julie Chen" userId="d5c00ada-3633-4980-bfd9-1a64d8e5af2e" providerId="ADAL" clId="{28F8A11D-57CD-E54F-AA27-DFC59B2816B2}" dt="2023-05-25T07:56:19.175" v="1345" actId="478"/>
          <ac:picMkLst>
            <pc:docMk/>
            <pc:sldMk cId="4233792435" sldId="2226"/>
            <ac:picMk id="7172" creationId="{A2BE57CF-7DE6-449F-5770-0C2250CB769E}"/>
          </ac:picMkLst>
        </pc:picChg>
      </pc:sldChg>
      <pc:sldChg chg="addSp modSp mod">
        <pc:chgData name="Julie Chen" userId="d5c00ada-3633-4980-bfd9-1a64d8e5af2e" providerId="ADAL" clId="{28F8A11D-57CD-E54F-AA27-DFC59B2816B2}" dt="2023-05-26T10:12:40.504" v="2539" actId="1036"/>
        <pc:sldMkLst>
          <pc:docMk/>
          <pc:sldMk cId="782551756" sldId="2232"/>
        </pc:sldMkLst>
        <pc:spChg chg="mod">
          <ac:chgData name="Julie Chen" userId="d5c00ada-3633-4980-bfd9-1a64d8e5af2e" providerId="ADAL" clId="{28F8A11D-57CD-E54F-AA27-DFC59B2816B2}" dt="2023-05-26T10:12:40.504" v="2539" actId="1036"/>
          <ac:spMkLst>
            <pc:docMk/>
            <pc:sldMk cId="782551756" sldId="2232"/>
            <ac:spMk id="4" creationId="{83846923-F551-2F13-C0A6-F23BD952DEE4}"/>
          </ac:spMkLst>
        </pc:spChg>
        <pc:spChg chg="add mod">
          <ac:chgData name="Julie Chen" userId="d5c00ada-3633-4980-bfd9-1a64d8e5af2e" providerId="ADAL" clId="{28F8A11D-57CD-E54F-AA27-DFC59B2816B2}" dt="2023-05-25T08:19:45.443" v="1566" actId="1076"/>
          <ac:spMkLst>
            <pc:docMk/>
            <pc:sldMk cId="782551756" sldId="2232"/>
            <ac:spMk id="5" creationId="{03109382-52A4-9114-2475-6E767E35AE7B}"/>
          </ac:spMkLst>
        </pc:spChg>
        <pc:spChg chg="add mod">
          <ac:chgData name="Julie Chen" userId="d5c00ada-3633-4980-bfd9-1a64d8e5af2e" providerId="ADAL" clId="{28F8A11D-57CD-E54F-AA27-DFC59B2816B2}" dt="2023-05-25T08:19:45.443" v="1566" actId="1076"/>
          <ac:spMkLst>
            <pc:docMk/>
            <pc:sldMk cId="782551756" sldId="2232"/>
            <ac:spMk id="6" creationId="{70C59C1D-6DC7-A491-1254-51C380176C52}"/>
          </ac:spMkLst>
        </pc:spChg>
        <pc:spChg chg="add mod">
          <ac:chgData name="Julie Chen" userId="d5c00ada-3633-4980-bfd9-1a64d8e5af2e" providerId="ADAL" clId="{28F8A11D-57CD-E54F-AA27-DFC59B2816B2}" dt="2023-05-25T08:19:45.443" v="1566" actId="1076"/>
          <ac:spMkLst>
            <pc:docMk/>
            <pc:sldMk cId="782551756" sldId="2232"/>
            <ac:spMk id="7" creationId="{DBD6403D-02B6-84C2-4CB4-A5FFEE7224CF}"/>
          </ac:spMkLst>
        </pc:spChg>
        <pc:spChg chg="add mod">
          <ac:chgData name="Julie Chen" userId="d5c00ada-3633-4980-bfd9-1a64d8e5af2e" providerId="ADAL" clId="{28F8A11D-57CD-E54F-AA27-DFC59B2816B2}" dt="2023-05-25T08:19:45.443" v="1566" actId="1076"/>
          <ac:spMkLst>
            <pc:docMk/>
            <pc:sldMk cId="782551756" sldId="2232"/>
            <ac:spMk id="8" creationId="{D6FE6651-2819-0EC8-D758-F959E4571457}"/>
          </ac:spMkLst>
        </pc:spChg>
        <pc:spChg chg="add mod">
          <ac:chgData name="Julie Chen" userId="d5c00ada-3633-4980-bfd9-1a64d8e5af2e" providerId="ADAL" clId="{28F8A11D-57CD-E54F-AA27-DFC59B2816B2}" dt="2023-05-25T08:19:45.443" v="1566" actId="1076"/>
          <ac:spMkLst>
            <pc:docMk/>
            <pc:sldMk cId="782551756" sldId="2232"/>
            <ac:spMk id="9" creationId="{98356543-17BD-8899-0C55-99B2B8507DE1}"/>
          </ac:spMkLst>
        </pc:spChg>
        <pc:spChg chg="add mod">
          <ac:chgData name="Julie Chen" userId="d5c00ada-3633-4980-bfd9-1a64d8e5af2e" providerId="ADAL" clId="{28F8A11D-57CD-E54F-AA27-DFC59B2816B2}" dt="2023-05-25T08:19:45.443" v="1566" actId="1076"/>
          <ac:spMkLst>
            <pc:docMk/>
            <pc:sldMk cId="782551756" sldId="2232"/>
            <ac:spMk id="10" creationId="{1FBC708E-86FF-93F2-7B80-E874A8C9B7CF}"/>
          </ac:spMkLst>
        </pc:spChg>
        <pc:spChg chg="add mod">
          <ac:chgData name="Julie Chen" userId="d5c00ada-3633-4980-bfd9-1a64d8e5af2e" providerId="ADAL" clId="{28F8A11D-57CD-E54F-AA27-DFC59B2816B2}" dt="2023-05-25T08:19:45.443" v="1566" actId="1076"/>
          <ac:spMkLst>
            <pc:docMk/>
            <pc:sldMk cId="782551756" sldId="2232"/>
            <ac:spMk id="11" creationId="{31CAA7FA-C284-E496-8E6D-6A7BB4F0F5F8}"/>
          </ac:spMkLst>
        </pc:spChg>
        <pc:spChg chg="add mod">
          <ac:chgData name="Julie Chen" userId="d5c00ada-3633-4980-bfd9-1a64d8e5af2e" providerId="ADAL" clId="{28F8A11D-57CD-E54F-AA27-DFC59B2816B2}" dt="2023-05-25T08:19:45.443" v="1566" actId="1076"/>
          <ac:spMkLst>
            <pc:docMk/>
            <pc:sldMk cId="782551756" sldId="2232"/>
            <ac:spMk id="12" creationId="{21868BAD-3E26-F07B-9FFB-D241A79F4A88}"/>
          </ac:spMkLst>
        </pc:spChg>
        <pc:spChg chg="add mod">
          <ac:chgData name="Julie Chen" userId="d5c00ada-3633-4980-bfd9-1a64d8e5af2e" providerId="ADAL" clId="{28F8A11D-57CD-E54F-AA27-DFC59B2816B2}" dt="2023-05-25T08:19:45.443" v="1566" actId="1076"/>
          <ac:spMkLst>
            <pc:docMk/>
            <pc:sldMk cId="782551756" sldId="2232"/>
            <ac:spMk id="13" creationId="{A47C3FFF-229F-EA5D-6DC7-0505637130FE}"/>
          </ac:spMkLst>
        </pc:spChg>
        <pc:spChg chg="add mod">
          <ac:chgData name="Julie Chen" userId="d5c00ada-3633-4980-bfd9-1a64d8e5af2e" providerId="ADAL" clId="{28F8A11D-57CD-E54F-AA27-DFC59B2816B2}" dt="2023-05-25T08:19:45.443" v="1566" actId="1076"/>
          <ac:spMkLst>
            <pc:docMk/>
            <pc:sldMk cId="782551756" sldId="2232"/>
            <ac:spMk id="14" creationId="{50DBFDE5-E405-24FA-C70C-CC19C412226D}"/>
          </ac:spMkLst>
        </pc:spChg>
        <pc:spChg chg="add mod">
          <ac:chgData name="Julie Chen" userId="d5c00ada-3633-4980-bfd9-1a64d8e5af2e" providerId="ADAL" clId="{28F8A11D-57CD-E54F-AA27-DFC59B2816B2}" dt="2023-05-25T08:19:45.443" v="1566" actId="1076"/>
          <ac:spMkLst>
            <pc:docMk/>
            <pc:sldMk cId="782551756" sldId="2232"/>
            <ac:spMk id="15" creationId="{8FDA800E-C462-F34F-04FB-218471F37A43}"/>
          </ac:spMkLst>
        </pc:spChg>
        <pc:spChg chg="add mod">
          <ac:chgData name="Julie Chen" userId="d5c00ada-3633-4980-bfd9-1a64d8e5af2e" providerId="ADAL" clId="{28F8A11D-57CD-E54F-AA27-DFC59B2816B2}" dt="2023-05-25T08:19:45.443" v="1566" actId="1076"/>
          <ac:spMkLst>
            <pc:docMk/>
            <pc:sldMk cId="782551756" sldId="2232"/>
            <ac:spMk id="16" creationId="{76D79320-D6FD-2B93-098B-E6BC67A778B0}"/>
          </ac:spMkLst>
        </pc:spChg>
        <pc:spChg chg="add mod">
          <ac:chgData name="Julie Chen" userId="d5c00ada-3633-4980-bfd9-1a64d8e5af2e" providerId="ADAL" clId="{28F8A11D-57CD-E54F-AA27-DFC59B2816B2}" dt="2023-05-25T08:19:45.443" v="1566" actId="1076"/>
          <ac:spMkLst>
            <pc:docMk/>
            <pc:sldMk cId="782551756" sldId="2232"/>
            <ac:spMk id="17" creationId="{69C280A2-32B2-6ED0-5694-61670C1199C1}"/>
          </ac:spMkLst>
        </pc:spChg>
        <pc:spChg chg="add mod">
          <ac:chgData name="Julie Chen" userId="d5c00ada-3633-4980-bfd9-1a64d8e5af2e" providerId="ADAL" clId="{28F8A11D-57CD-E54F-AA27-DFC59B2816B2}" dt="2023-05-25T08:19:45.443" v="1566" actId="1076"/>
          <ac:spMkLst>
            <pc:docMk/>
            <pc:sldMk cId="782551756" sldId="2232"/>
            <ac:spMk id="18" creationId="{695D8607-6CA8-7BAD-C09A-B49100D1FE69}"/>
          </ac:spMkLst>
        </pc:spChg>
        <pc:spChg chg="add mod">
          <ac:chgData name="Julie Chen" userId="d5c00ada-3633-4980-bfd9-1a64d8e5af2e" providerId="ADAL" clId="{28F8A11D-57CD-E54F-AA27-DFC59B2816B2}" dt="2023-05-25T08:19:45.443" v="1566" actId="1076"/>
          <ac:spMkLst>
            <pc:docMk/>
            <pc:sldMk cId="782551756" sldId="2232"/>
            <ac:spMk id="19" creationId="{DC6BF25F-B970-4C52-1ECA-39DAE006234F}"/>
          </ac:spMkLst>
        </pc:spChg>
        <pc:picChg chg="mod">
          <ac:chgData name="Julie Chen" userId="d5c00ada-3633-4980-bfd9-1a64d8e5af2e" providerId="ADAL" clId="{28F8A11D-57CD-E54F-AA27-DFC59B2816B2}" dt="2023-05-25T08:19:45.443" v="1566" actId="1076"/>
          <ac:picMkLst>
            <pc:docMk/>
            <pc:sldMk cId="782551756" sldId="2232"/>
            <ac:picMk id="8194" creationId="{0D484425-90B9-1A62-CFB5-3BB5A07540F5}"/>
          </ac:picMkLst>
        </pc:picChg>
        <pc:picChg chg="mod">
          <ac:chgData name="Julie Chen" userId="d5c00ada-3633-4980-bfd9-1a64d8e5af2e" providerId="ADAL" clId="{28F8A11D-57CD-E54F-AA27-DFC59B2816B2}" dt="2023-05-25T08:19:45.443" v="1566" actId="1076"/>
          <ac:picMkLst>
            <pc:docMk/>
            <pc:sldMk cId="782551756" sldId="2232"/>
            <ac:picMk id="8196" creationId="{179F3B05-B104-5DA2-BF84-70701D9A0747}"/>
          </ac:picMkLst>
        </pc:picChg>
        <pc:picChg chg="mod">
          <ac:chgData name="Julie Chen" userId="d5c00ada-3633-4980-bfd9-1a64d8e5af2e" providerId="ADAL" clId="{28F8A11D-57CD-E54F-AA27-DFC59B2816B2}" dt="2023-05-25T08:19:45.443" v="1566" actId="1076"/>
          <ac:picMkLst>
            <pc:docMk/>
            <pc:sldMk cId="782551756" sldId="2232"/>
            <ac:picMk id="8198" creationId="{ED78A016-2C00-3EA8-4A4A-8D3ADD5A61DE}"/>
          </ac:picMkLst>
        </pc:picChg>
        <pc:picChg chg="mod">
          <ac:chgData name="Julie Chen" userId="d5c00ada-3633-4980-bfd9-1a64d8e5af2e" providerId="ADAL" clId="{28F8A11D-57CD-E54F-AA27-DFC59B2816B2}" dt="2023-05-25T08:19:45.443" v="1566" actId="1076"/>
          <ac:picMkLst>
            <pc:docMk/>
            <pc:sldMk cId="782551756" sldId="2232"/>
            <ac:picMk id="8200" creationId="{3953B0BA-22DA-0AF5-0968-C4F875DD4E19}"/>
          </ac:picMkLst>
        </pc:picChg>
        <pc:picChg chg="mod">
          <ac:chgData name="Julie Chen" userId="d5c00ada-3633-4980-bfd9-1a64d8e5af2e" providerId="ADAL" clId="{28F8A11D-57CD-E54F-AA27-DFC59B2816B2}" dt="2023-05-25T08:19:45.443" v="1566" actId="1076"/>
          <ac:picMkLst>
            <pc:docMk/>
            <pc:sldMk cId="782551756" sldId="2232"/>
            <ac:picMk id="8202" creationId="{3F0ADD10-4014-318B-D880-B3DEDE12205F}"/>
          </ac:picMkLst>
        </pc:picChg>
        <pc:picChg chg="mod">
          <ac:chgData name="Julie Chen" userId="d5c00ada-3633-4980-bfd9-1a64d8e5af2e" providerId="ADAL" clId="{28F8A11D-57CD-E54F-AA27-DFC59B2816B2}" dt="2023-05-25T08:19:45.443" v="1566" actId="1076"/>
          <ac:picMkLst>
            <pc:docMk/>
            <pc:sldMk cId="782551756" sldId="2232"/>
            <ac:picMk id="8204" creationId="{746F0BC8-DB31-0010-56DA-32B77774B863}"/>
          </ac:picMkLst>
        </pc:picChg>
        <pc:picChg chg="mod">
          <ac:chgData name="Julie Chen" userId="d5c00ada-3633-4980-bfd9-1a64d8e5af2e" providerId="ADAL" clId="{28F8A11D-57CD-E54F-AA27-DFC59B2816B2}" dt="2023-05-25T08:19:45.443" v="1566" actId="1076"/>
          <ac:picMkLst>
            <pc:docMk/>
            <pc:sldMk cId="782551756" sldId="2232"/>
            <ac:picMk id="8206" creationId="{24F81978-D12C-89CA-6512-FCEABF17EBD8}"/>
          </ac:picMkLst>
        </pc:picChg>
        <pc:picChg chg="mod">
          <ac:chgData name="Julie Chen" userId="d5c00ada-3633-4980-bfd9-1a64d8e5af2e" providerId="ADAL" clId="{28F8A11D-57CD-E54F-AA27-DFC59B2816B2}" dt="2023-05-25T08:19:45.443" v="1566" actId="1076"/>
          <ac:picMkLst>
            <pc:docMk/>
            <pc:sldMk cId="782551756" sldId="2232"/>
            <ac:picMk id="8208" creationId="{C3924695-BE80-8D88-3057-8D3069CCE587}"/>
          </ac:picMkLst>
        </pc:picChg>
        <pc:picChg chg="mod">
          <ac:chgData name="Julie Chen" userId="d5c00ada-3633-4980-bfd9-1a64d8e5af2e" providerId="ADAL" clId="{28F8A11D-57CD-E54F-AA27-DFC59B2816B2}" dt="2023-05-25T08:19:45.443" v="1566" actId="1076"/>
          <ac:picMkLst>
            <pc:docMk/>
            <pc:sldMk cId="782551756" sldId="2232"/>
            <ac:picMk id="8210" creationId="{0E6FEDFF-67E7-88D7-8985-CF40500F7CB3}"/>
          </ac:picMkLst>
        </pc:picChg>
        <pc:picChg chg="mod">
          <ac:chgData name="Julie Chen" userId="d5c00ada-3633-4980-bfd9-1a64d8e5af2e" providerId="ADAL" clId="{28F8A11D-57CD-E54F-AA27-DFC59B2816B2}" dt="2023-05-25T08:19:45.443" v="1566" actId="1076"/>
          <ac:picMkLst>
            <pc:docMk/>
            <pc:sldMk cId="782551756" sldId="2232"/>
            <ac:picMk id="8212" creationId="{44A73C22-ADD0-997C-72D2-7F3D9A44C2FE}"/>
          </ac:picMkLst>
        </pc:picChg>
        <pc:picChg chg="mod">
          <ac:chgData name="Julie Chen" userId="d5c00ada-3633-4980-bfd9-1a64d8e5af2e" providerId="ADAL" clId="{28F8A11D-57CD-E54F-AA27-DFC59B2816B2}" dt="2023-05-25T08:19:45.443" v="1566" actId="1076"/>
          <ac:picMkLst>
            <pc:docMk/>
            <pc:sldMk cId="782551756" sldId="2232"/>
            <ac:picMk id="8214" creationId="{F654B6DB-E5D1-BDF6-453B-67DFD4D08C22}"/>
          </ac:picMkLst>
        </pc:picChg>
        <pc:picChg chg="mod">
          <ac:chgData name="Julie Chen" userId="d5c00ada-3633-4980-bfd9-1a64d8e5af2e" providerId="ADAL" clId="{28F8A11D-57CD-E54F-AA27-DFC59B2816B2}" dt="2023-05-25T08:19:45.443" v="1566" actId="1076"/>
          <ac:picMkLst>
            <pc:docMk/>
            <pc:sldMk cId="782551756" sldId="2232"/>
            <ac:picMk id="8216" creationId="{4EB6FFE9-EFAB-88F4-1B42-933E18A1BEE2}"/>
          </ac:picMkLst>
        </pc:picChg>
        <pc:picChg chg="mod">
          <ac:chgData name="Julie Chen" userId="d5c00ada-3633-4980-bfd9-1a64d8e5af2e" providerId="ADAL" clId="{28F8A11D-57CD-E54F-AA27-DFC59B2816B2}" dt="2023-05-25T08:19:45.443" v="1566" actId="1076"/>
          <ac:picMkLst>
            <pc:docMk/>
            <pc:sldMk cId="782551756" sldId="2232"/>
            <ac:picMk id="8218" creationId="{8A0EDC1A-93BC-C1C5-B9F8-9E03329C7A74}"/>
          </ac:picMkLst>
        </pc:picChg>
        <pc:picChg chg="mod">
          <ac:chgData name="Julie Chen" userId="d5c00ada-3633-4980-bfd9-1a64d8e5af2e" providerId="ADAL" clId="{28F8A11D-57CD-E54F-AA27-DFC59B2816B2}" dt="2023-05-25T08:19:45.443" v="1566" actId="1076"/>
          <ac:picMkLst>
            <pc:docMk/>
            <pc:sldMk cId="782551756" sldId="2232"/>
            <ac:picMk id="8220" creationId="{0172F780-05CB-1B9B-DCB6-5E30800C5105}"/>
          </ac:picMkLst>
        </pc:picChg>
        <pc:picChg chg="mod">
          <ac:chgData name="Julie Chen" userId="d5c00ada-3633-4980-bfd9-1a64d8e5af2e" providerId="ADAL" clId="{28F8A11D-57CD-E54F-AA27-DFC59B2816B2}" dt="2023-05-25T08:19:45.443" v="1566" actId="1076"/>
          <ac:picMkLst>
            <pc:docMk/>
            <pc:sldMk cId="782551756" sldId="2232"/>
            <ac:picMk id="8222" creationId="{6F145033-3697-98A3-422F-8F85F3C74ED6}"/>
          </ac:picMkLst>
        </pc:picChg>
      </pc:sldChg>
      <pc:sldChg chg="addSp modSp mod">
        <pc:chgData name="Julie Chen" userId="d5c00ada-3633-4980-bfd9-1a64d8e5af2e" providerId="ADAL" clId="{28F8A11D-57CD-E54F-AA27-DFC59B2816B2}" dt="2023-05-26T10:12:53.565" v="2544" actId="120"/>
        <pc:sldMkLst>
          <pc:docMk/>
          <pc:sldMk cId="394452185" sldId="2233"/>
        </pc:sldMkLst>
        <pc:spChg chg="mod">
          <ac:chgData name="Julie Chen" userId="d5c00ada-3633-4980-bfd9-1a64d8e5af2e" providerId="ADAL" clId="{28F8A11D-57CD-E54F-AA27-DFC59B2816B2}" dt="2023-05-26T10:12:53.565" v="2544" actId="120"/>
          <ac:spMkLst>
            <pc:docMk/>
            <pc:sldMk cId="394452185" sldId="2233"/>
            <ac:spMk id="4" creationId="{D11955D1-7304-FD6D-5ECE-D91F9BA047DA}"/>
          </ac:spMkLst>
        </pc:spChg>
        <pc:spChg chg="add mod">
          <ac:chgData name="Julie Chen" userId="d5c00ada-3633-4980-bfd9-1a64d8e5af2e" providerId="ADAL" clId="{28F8A11D-57CD-E54F-AA27-DFC59B2816B2}" dt="2023-05-25T08:37:50.576" v="1660" actId="167"/>
          <ac:spMkLst>
            <pc:docMk/>
            <pc:sldMk cId="394452185" sldId="2233"/>
            <ac:spMk id="5" creationId="{3C87DCC5-C45B-292D-7D94-A46224AA8381}"/>
          </ac:spMkLst>
        </pc:spChg>
        <pc:spChg chg="add mod">
          <ac:chgData name="Julie Chen" userId="d5c00ada-3633-4980-bfd9-1a64d8e5af2e" providerId="ADAL" clId="{28F8A11D-57CD-E54F-AA27-DFC59B2816B2}" dt="2023-05-25T08:37:50.576" v="1660" actId="167"/>
          <ac:spMkLst>
            <pc:docMk/>
            <pc:sldMk cId="394452185" sldId="2233"/>
            <ac:spMk id="6" creationId="{701F0C78-3FDF-788C-24B5-0630D99E25E5}"/>
          </ac:spMkLst>
        </pc:spChg>
        <pc:spChg chg="add mod">
          <ac:chgData name="Julie Chen" userId="d5c00ada-3633-4980-bfd9-1a64d8e5af2e" providerId="ADAL" clId="{28F8A11D-57CD-E54F-AA27-DFC59B2816B2}" dt="2023-05-25T08:37:50.576" v="1660" actId="167"/>
          <ac:spMkLst>
            <pc:docMk/>
            <pc:sldMk cId="394452185" sldId="2233"/>
            <ac:spMk id="7" creationId="{B5323DF8-E44D-F5E1-4880-E45A3A1072E9}"/>
          </ac:spMkLst>
        </pc:spChg>
        <pc:spChg chg="add mod">
          <ac:chgData name="Julie Chen" userId="d5c00ada-3633-4980-bfd9-1a64d8e5af2e" providerId="ADAL" clId="{28F8A11D-57CD-E54F-AA27-DFC59B2816B2}" dt="2023-05-25T08:37:50.576" v="1660" actId="167"/>
          <ac:spMkLst>
            <pc:docMk/>
            <pc:sldMk cId="394452185" sldId="2233"/>
            <ac:spMk id="8" creationId="{4C2B1466-6ED2-C84E-9659-0B36A7C22AA6}"/>
          </ac:spMkLst>
        </pc:spChg>
        <pc:spChg chg="add mod">
          <ac:chgData name="Julie Chen" userId="d5c00ada-3633-4980-bfd9-1a64d8e5af2e" providerId="ADAL" clId="{28F8A11D-57CD-E54F-AA27-DFC59B2816B2}" dt="2023-05-25T08:37:50.576" v="1660" actId="167"/>
          <ac:spMkLst>
            <pc:docMk/>
            <pc:sldMk cId="394452185" sldId="2233"/>
            <ac:spMk id="9" creationId="{59289207-F7AC-8351-EB3B-864D342D0EC7}"/>
          </ac:spMkLst>
        </pc:spChg>
        <pc:spChg chg="add mod">
          <ac:chgData name="Julie Chen" userId="d5c00ada-3633-4980-bfd9-1a64d8e5af2e" providerId="ADAL" clId="{28F8A11D-57CD-E54F-AA27-DFC59B2816B2}" dt="2023-05-25T08:37:50.576" v="1660" actId="167"/>
          <ac:spMkLst>
            <pc:docMk/>
            <pc:sldMk cId="394452185" sldId="2233"/>
            <ac:spMk id="10" creationId="{F237357E-FE4A-DE5A-1BFD-751DA56FCE76}"/>
          </ac:spMkLst>
        </pc:spChg>
        <pc:spChg chg="add mod">
          <ac:chgData name="Julie Chen" userId="d5c00ada-3633-4980-bfd9-1a64d8e5af2e" providerId="ADAL" clId="{28F8A11D-57CD-E54F-AA27-DFC59B2816B2}" dt="2023-05-25T08:37:50.576" v="1660" actId="167"/>
          <ac:spMkLst>
            <pc:docMk/>
            <pc:sldMk cId="394452185" sldId="2233"/>
            <ac:spMk id="11" creationId="{9C176B4D-24B9-3A57-6146-220F3D06BB34}"/>
          </ac:spMkLst>
        </pc:spChg>
        <pc:spChg chg="add mod">
          <ac:chgData name="Julie Chen" userId="d5c00ada-3633-4980-bfd9-1a64d8e5af2e" providerId="ADAL" clId="{28F8A11D-57CD-E54F-AA27-DFC59B2816B2}" dt="2023-05-25T08:37:50.576" v="1660" actId="167"/>
          <ac:spMkLst>
            <pc:docMk/>
            <pc:sldMk cId="394452185" sldId="2233"/>
            <ac:spMk id="12" creationId="{515CED09-F223-63FC-9AA5-D1DD89684CB1}"/>
          </ac:spMkLst>
        </pc:spChg>
        <pc:spChg chg="add mod">
          <ac:chgData name="Julie Chen" userId="d5c00ada-3633-4980-bfd9-1a64d8e5af2e" providerId="ADAL" clId="{28F8A11D-57CD-E54F-AA27-DFC59B2816B2}" dt="2023-05-25T08:37:50.576" v="1660" actId="167"/>
          <ac:spMkLst>
            <pc:docMk/>
            <pc:sldMk cId="394452185" sldId="2233"/>
            <ac:spMk id="13" creationId="{D1EFBEF4-56E2-7CFC-9D6B-5042F1B7C32B}"/>
          </ac:spMkLst>
        </pc:spChg>
        <pc:spChg chg="add mod">
          <ac:chgData name="Julie Chen" userId="d5c00ada-3633-4980-bfd9-1a64d8e5af2e" providerId="ADAL" clId="{28F8A11D-57CD-E54F-AA27-DFC59B2816B2}" dt="2023-05-25T08:37:50.576" v="1660" actId="167"/>
          <ac:spMkLst>
            <pc:docMk/>
            <pc:sldMk cId="394452185" sldId="2233"/>
            <ac:spMk id="14" creationId="{FD60001F-9188-447F-C289-21D746C3D47D}"/>
          </ac:spMkLst>
        </pc:spChg>
        <pc:spChg chg="add mod">
          <ac:chgData name="Julie Chen" userId="d5c00ada-3633-4980-bfd9-1a64d8e5af2e" providerId="ADAL" clId="{28F8A11D-57CD-E54F-AA27-DFC59B2816B2}" dt="2023-05-25T08:37:50.576" v="1660" actId="167"/>
          <ac:spMkLst>
            <pc:docMk/>
            <pc:sldMk cId="394452185" sldId="2233"/>
            <ac:spMk id="15" creationId="{DF8DE673-1BAC-2DD7-08FF-4C74C67440CE}"/>
          </ac:spMkLst>
        </pc:spChg>
        <pc:spChg chg="add mod">
          <ac:chgData name="Julie Chen" userId="d5c00ada-3633-4980-bfd9-1a64d8e5af2e" providerId="ADAL" clId="{28F8A11D-57CD-E54F-AA27-DFC59B2816B2}" dt="2023-05-25T08:37:50.576" v="1660" actId="167"/>
          <ac:spMkLst>
            <pc:docMk/>
            <pc:sldMk cId="394452185" sldId="2233"/>
            <ac:spMk id="16" creationId="{B442E3F2-9AC2-7C57-5C7F-FD2DCABC3B91}"/>
          </ac:spMkLst>
        </pc:spChg>
        <pc:spChg chg="add mod">
          <ac:chgData name="Julie Chen" userId="d5c00ada-3633-4980-bfd9-1a64d8e5af2e" providerId="ADAL" clId="{28F8A11D-57CD-E54F-AA27-DFC59B2816B2}" dt="2023-05-25T09:18:58.056" v="1682" actId="1076"/>
          <ac:spMkLst>
            <pc:docMk/>
            <pc:sldMk cId="394452185" sldId="2233"/>
            <ac:spMk id="17" creationId="{4AC2CA10-462B-884C-53C5-0A1C8610F328}"/>
          </ac:spMkLst>
        </pc:spChg>
        <pc:spChg chg="add mod">
          <ac:chgData name="Julie Chen" userId="d5c00ada-3633-4980-bfd9-1a64d8e5af2e" providerId="ADAL" clId="{28F8A11D-57CD-E54F-AA27-DFC59B2816B2}" dt="2023-05-25T08:37:50.576" v="1660" actId="167"/>
          <ac:spMkLst>
            <pc:docMk/>
            <pc:sldMk cId="394452185" sldId="2233"/>
            <ac:spMk id="18" creationId="{0F265C76-77DF-D455-FFA5-B91F1E815552}"/>
          </ac:spMkLst>
        </pc:spChg>
        <pc:spChg chg="add mod">
          <ac:chgData name="Julie Chen" userId="d5c00ada-3633-4980-bfd9-1a64d8e5af2e" providerId="ADAL" clId="{28F8A11D-57CD-E54F-AA27-DFC59B2816B2}" dt="2023-05-25T08:37:50.576" v="1660" actId="167"/>
          <ac:spMkLst>
            <pc:docMk/>
            <pc:sldMk cId="394452185" sldId="2233"/>
            <ac:spMk id="19" creationId="{0EB7FC89-1F6D-9C81-5D40-0722D2518F20}"/>
          </ac:spMkLst>
        </pc:spChg>
        <pc:picChg chg="mod">
          <ac:chgData name="Julie Chen" userId="d5c00ada-3633-4980-bfd9-1a64d8e5af2e" providerId="ADAL" clId="{28F8A11D-57CD-E54F-AA27-DFC59B2816B2}" dt="2023-05-25T09:13:52.203" v="1665" actId="1076"/>
          <ac:picMkLst>
            <pc:docMk/>
            <pc:sldMk cId="394452185" sldId="2233"/>
            <ac:picMk id="7172" creationId="{B5D18380-D9B3-D85C-B0A5-86ABCF4A9B44}"/>
          </ac:picMkLst>
        </pc:picChg>
        <pc:picChg chg="mod">
          <ac:chgData name="Julie Chen" userId="d5c00ada-3633-4980-bfd9-1a64d8e5af2e" providerId="ADAL" clId="{28F8A11D-57CD-E54F-AA27-DFC59B2816B2}" dt="2023-05-25T09:13:53.970" v="1666" actId="1076"/>
          <ac:picMkLst>
            <pc:docMk/>
            <pc:sldMk cId="394452185" sldId="2233"/>
            <ac:picMk id="7174" creationId="{E0B93268-047A-3CEF-9911-9766DBE9E416}"/>
          </ac:picMkLst>
        </pc:picChg>
        <pc:picChg chg="mod">
          <ac:chgData name="Julie Chen" userId="d5c00ada-3633-4980-bfd9-1a64d8e5af2e" providerId="ADAL" clId="{28F8A11D-57CD-E54F-AA27-DFC59B2816B2}" dt="2023-05-25T09:13:55.253" v="1667" actId="1076"/>
          <ac:picMkLst>
            <pc:docMk/>
            <pc:sldMk cId="394452185" sldId="2233"/>
            <ac:picMk id="7176" creationId="{46E1FA96-3823-09D7-27B0-76DC5603AC28}"/>
          </ac:picMkLst>
        </pc:picChg>
        <pc:picChg chg="mod">
          <ac:chgData name="Julie Chen" userId="d5c00ada-3633-4980-bfd9-1a64d8e5af2e" providerId="ADAL" clId="{28F8A11D-57CD-E54F-AA27-DFC59B2816B2}" dt="2023-05-25T09:14:00.737" v="1670" actId="1076"/>
          <ac:picMkLst>
            <pc:docMk/>
            <pc:sldMk cId="394452185" sldId="2233"/>
            <ac:picMk id="7178" creationId="{658F6DB0-AA2F-3374-862D-C9794EE26BDA}"/>
          </ac:picMkLst>
        </pc:picChg>
        <pc:picChg chg="mod">
          <ac:chgData name="Julie Chen" userId="d5c00ada-3633-4980-bfd9-1a64d8e5af2e" providerId="ADAL" clId="{28F8A11D-57CD-E54F-AA27-DFC59B2816B2}" dt="2023-05-25T09:14:02.237" v="1671" actId="1076"/>
          <ac:picMkLst>
            <pc:docMk/>
            <pc:sldMk cId="394452185" sldId="2233"/>
            <ac:picMk id="7180" creationId="{8E0DE913-536D-F879-B968-38C9B2AAC975}"/>
          </ac:picMkLst>
        </pc:picChg>
        <pc:picChg chg="mod">
          <ac:chgData name="Julie Chen" userId="d5c00ada-3633-4980-bfd9-1a64d8e5af2e" providerId="ADAL" clId="{28F8A11D-57CD-E54F-AA27-DFC59B2816B2}" dt="2023-05-25T09:18:44.689" v="1674" actId="1076"/>
          <ac:picMkLst>
            <pc:docMk/>
            <pc:sldMk cId="394452185" sldId="2233"/>
            <ac:picMk id="7182" creationId="{3554BF3F-7F6C-E5AF-1F33-0B5E0AF2EFE7}"/>
          </ac:picMkLst>
        </pc:picChg>
        <pc:picChg chg="mod">
          <ac:chgData name="Julie Chen" userId="d5c00ada-3633-4980-bfd9-1a64d8e5af2e" providerId="ADAL" clId="{28F8A11D-57CD-E54F-AA27-DFC59B2816B2}" dt="2023-05-25T09:14:05.437" v="1672" actId="1076"/>
          <ac:picMkLst>
            <pc:docMk/>
            <pc:sldMk cId="394452185" sldId="2233"/>
            <ac:picMk id="7184" creationId="{0223B969-F96D-3BC1-9C59-5757DFD42BCC}"/>
          </ac:picMkLst>
        </pc:picChg>
        <pc:picChg chg="mod">
          <ac:chgData name="Julie Chen" userId="d5c00ada-3633-4980-bfd9-1a64d8e5af2e" providerId="ADAL" clId="{28F8A11D-57CD-E54F-AA27-DFC59B2816B2}" dt="2023-05-25T09:18:50.839" v="1677" actId="1076"/>
          <ac:picMkLst>
            <pc:docMk/>
            <pc:sldMk cId="394452185" sldId="2233"/>
            <ac:picMk id="7186" creationId="{2C73FA73-E8CE-3FAC-8243-92EEE9042711}"/>
          </ac:picMkLst>
        </pc:picChg>
        <pc:picChg chg="mod">
          <ac:chgData name="Julie Chen" userId="d5c00ada-3633-4980-bfd9-1a64d8e5af2e" providerId="ADAL" clId="{28F8A11D-57CD-E54F-AA27-DFC59B2816B2}" dt="2023-05-25T09:19:03.122" v="1685" actId="1076"/>
          <ac:picMkLst>
            <pc:docMk/>
            <pc:sldMk cId="394452185" sldId="2233"/>
            <ac:picMk id="7188" creationId="{0218DC43-F842-2EB7-5DAF-04C9940BCE10}"/>
          </ac:picMkLst>
        </pc:picChg>
        <pc:picChg chg="mod">
          <ac:chgData name="Julie Chen" userId="d5c00ada-3633-4980-bfd9-1a64d8e5af2e" providerId="ADAL" clId="{28F8A11D-57CD-E54F-AA27-DFC59B2816B2}" dt="2023-05-25T09:21:45.255" v="1689" actId="1076"/>
          <ac:picMkLst>
            <pc:docMk/>
            <pc:sldMk cId="394452185" sldId="2233"/>
            <ac:picMk id="7190" creationId="{86E3C991-F7C9-05B8-05AA-8E7E5489736E}"/>
          </ac:picMkLst>
        </pc:picChg>
        <pc:picChg chg="mod">
          <ac:chgData name="Julie Chen" userId="d5c00ada-3633-4980-bfd9-1a64d8e5af2e" providerId="ADAL" clId="{28F8A11D-57CD-E54F-AA27-DFC59B2816B2}" dt="2023-05-25T09:21:57.506" v="1694" actId="1076"/>
          <ac:picMkLst>
            <pc:docMk/>
            <pc:sldMk cId="394452185" sldId="2233"/>
            <ac:picMk id="7192" creationId="{3287B318-A638-F134-4806-514E18CA11D4}"/>
          </ac:picMkLst>
        </pc:picChg>
        <pc:picChg chg="mod">
          <ac:chgData name="Julie Chen" userId="d5c00ada-3633-4980-bfd9-1a64d8e5af2e" providerId="ADAL" clId="{28F8A11D-57CD-E54F-AA27-DFC59B2816B2}" dt="2023-05-25T09:18:47.804" v="1675" actId="1076"/>
          <ac:picMkLst>
            <pc:docMk/>
            <pc:sldMk cId="394452185" sldId="2233"/>
            <ac:picMk id="7194" creationId="{D3D96544-5055-999E-FDB4-61BF33F415CF}"/>
          </ac:picMkLst>
        </pc:picChg>
        <pc:picChg chg="mod">
          <ac:chgData name="Julie Chen" userId="d5c00ada-3633-4980-bfd9-1a64d8e5af2e" providerId="ADAL" clId="{28F8A11D-57CD-E54F-AA27-DFC59B2816B2}" dt="2023-05-25T09:18:55.356" v="1680" actId="1076"/>
          <ac:picMkLst>
            <pc:docMk/>
            <pc:sldMk cId="394452185" sldId="2233"/>
            <ac:picMk id="7196" creationId="{47A7ECE1-A6A5-0A26-00E5-F25B117F4874}"/>
          </ac:picMkLst>
        </pc:picChg>
        <pc:picChg chg="mod">
          <ac:chgData name="Julie Chen" userId="d5c00ada-3633-4980-bfd9-1a64d8e5af2e" providerId="ADAL" clId="{28F8A11D-57CD-E54F-AA27-DFC59B2816B2}" dt="2023-05-25T09:19:05.903" v="1686" actId="1076"/>
          <ac:picMkLst>
            <pc:docMk/>
            <pc:sldMk cId="394452185" sldId="2233"/>
            <ac:picMk id="7198" creationId="{5B146AD8-DAA3-32BC-6CC4-FCE337A386EA}"/>
          </ac:picMkLst>
        </pc:picChg>
        <pc:picChg chg="mod">
          <ac:chgData name="Julie Chen" userId="d5c00ada-3633-4980-bfd9-1a64d8e5af2e" providerId="ADAL" clId="{28F8A11D-57CD-E54F-AA27-DFC59B2816B2}" dt="2023-05-25T09:21:51.954" v="1692" actId="1076"/>
          <ac:picMkLst>
            <pc:docMk/>
            <pc:sldMk cId="394452185" sldId="2233"/>
            <ac:picMk id="7202" creationId="{669A774B-5542-C936-0D6F-C3677C45E589}"/>
          </ac:picMkLst>
        </pc:picChg>
      </pc:sldChg>
      <pc:sldChg chg="addSp modSp mod">
        <pc:chgData name="Julie Chen" userId="d5c00ada-3633-4980-bfd9-1a64d8e5af2e" providerId="ADAL" clId="{28F8A11D-57CD-E54F-AA27-DFC59B2816B2}" dt="2023-05-26T10:13:01.631" v="2548" actId="1036"/>
        <pc:sldMkLst>
          <pc:docMk/>
          <pc:sldMk cId="814228567" sldId="2234"/>
        </pc:sldMkLst>
        <pc:spChg chg="mod">
          <ac:chgData name="Julie Chen" userId="d5c00ada-3633-4980-bfd9-1a64d8e5af2e" providerId="ADAL" clId="{28F8A11D-57CD-E54F-AA27-DFC59B2816B2}" dt="2023-05-26T10:13:01.631" v="2548" actId="1036"/>
          <ac:spMkLst>
            <pc:docMk/>
            <pc:sldMk cId="814228567" sldId="2234"/>
            <ac:spMk id="4" creationId="{486446E4-7CEC-29D8-C221-07297C55CCB9}"/>
          </ac:spMkLst>
        </pc:spChg>
        <pc:spChg chg="add mod">
          <ac:chgData name="Julie Chen" userId="d5c00ada-3633-4980-bfd9-1a64d8e5af2e" providerId="ADAL" clId="{28F8A11D-57CD-E54F-AA27-DFC59B2816B2}" dt="2023-05-25T08:37:32.031" v="1658" actId="1076"/>
          <ac:spMkLst>
            <pc:docMk/>
            <pc:sldMk cId="814228567" sldId="2234"/>
            <ac:spMk id="5" creationId="{E7DD7518-EC0C-EB7A-440F-3B581AFA9E59}"/>
          </ac:spMkLst>
        </pc:spChg>
        <pc:spChg chg="add mod">
          <ac:chgData name="Julie Chen" userId="d5c00ada-3633-4980-bfd9-1a64d8e5af2e" providerId="ADAL" clId="{28F8A11D-57CD-E54F-AA27-DFC59B2816B2}" dt="2023-05-25T08:37:32.031" v="1658" actId="1076"/>
          <ac:spMkLst>
            <pc:docMk/>
            <pc:sldMk cId="814228567" sldId="2234"/>
            <ac:spMk id="6" creationId="{8A4FBF39-D2E4-DBC3-2F07-49B73B67233B}"/>
          </ac:spMkLst>
        </pc:spChg>
        <pc:spChg chg="add mod">
          <ac:chgData name="Julie Chen" userId="d5c00ada-3633-4980-bfd9-1a64d8e5af2e" providerId="ADAL" clId="{28F8A11D-57CD-E54F-AA27-DFC59B2816B2}" dt="2023-05-25T08:37:32.031" v="1658" actId="1076"/>
          <ac:spMkLst>
            <pc:docMk/>
            <pc:sldMk cId="814228567" sldId="2234"/>
            <ac:spMk id="7" creationId="{ECE3A7DB-93CB-5C1B-8481-9A6BCE4C888F}"/>
          </ac:spMkLst>
        </pc:spChg>
        <pc:spChg chg="add mod">
          <ac:chgData name="Julie Chen" userId="d5c00ada-3633-4980-bfd9-1a64d8e5af2e" providerId="ADAL" clId="{28F8A11D-57CD-E54F-AA27-DFC59B2816B2}" dt="2023-05-25T08:37:32.031" v="1658" actId="1076"/>
          <ac:spMkLst>
            <pc:docMk/>
            <pc:sldMk cId="814228567" sldId="2234"/>
            <ac:spMk id="8" creationId="{C84D20EA-1D43-AC0B-7D63-DFEE5E6AC0DD}"/>
          </ac:spMkLst>
        </pc:spChg>
        <pc:spChg chg="add mod">
          <ac:chgData name="Julie Chen" userId="d5c00ada-3633-4980-bfd9-1a64d8e5af2e" providerId="ADAL" clId="{28F8A11D-57CD-E54F-AA27-DFC59B2816B2}" dt="2023-05-25T08:37:32.031" v="1658" actId="1076"/>
          <ac:spMkLst>
            <pc:docMk/>
            <pc:sldMk cId="814228567" sldId="2234"/>
            <ac:spMk id="9" creationId="{0D6DE2B0-9B0A-0AB7-B65A-126AD1C56A12}"/>
          </ac:spMkLst>
        </pc:spChg>
        <pc:spChg chg="add mod">
          <ac:chgData name="Julie Chen" userId="d5c00ada-3633-4980-bfd9-1a64d8e5af2e" providerId="ADAL" clId="{28F8A11D-57CD-E54F-AA27-DFC59B2816B2}" dt="2023-05-25T08:37:32.031" v="1658" actId="1076"/>
          <ac:spMkLst>
            <pc:docMk/>
            <pc:sldMk cId="814228567" sldId="2234"/>
            <ac:spMk id="10" creationId="{E33A5F3C-0CA0-881D-5880-8FAB04412358}"/>
          </ac:spMkLst>
        </pc:spChg>
        <pc:spChg chg="add mod">
          <ac:chgData name="Julie Chen" userId="d5c00ada-3633-4980-bfd9-1a64d8e5af2e" providerId="ADAL" clId="{28F8A11D-57CD-E54F-AA27-DFC59B2816B2}" dt="2023-05-25T08:37:32.031" v="1658" actId="1076"/>
          <ac:spMkLst>
            <pc:docMk/>
            <pc:sldMk cId="814228567" sldId="2234"/>
            <ac:spMk id="11" creationId="{3E16B2F4-6AC2-7DA8-28C9-ED642CFC7622}"/>
          </ac:spMkLst>
        </pc:spChg>
        <pc:spChg chg="add mod">
          <ac:chgData name="Julie Chen" userId="d5c00ada-3633-4980-bfd9-1a64d8e5af2e" providerId="ADAL" clId="{28F8A11D-57CD-E54F-AA27-DFC59B2816B2}" dt="2023-05-25T08:37:32.031" v="1658" actId="1076"/>
          <ac:spMkLst>
            <pc:docMk/>
            <pc:sldMk cId="814228567" sldId="2234"/>
            <ac:spMk id="12" creationId="{C23A3EE6-91E9-7766-E7C3-CDF7AFDDF0B0}"/>
          </ac:spMkLst>
        </pc:spChg>
        <pc:spChg chg="add mod">
          <ac:chgData name="Julie Chen" userId="d5c00ada-3633-4980-bfd9-1a64d8e5af2e" providerId="ADAL" clId="{28F8A11D-57CD-E54F-AA27-DFC59B2816B2}" dt="2023-05-25T08:37:32.031" v="1658" actId="1076"/>
          <ac:spMkLst>
            <pc:docMk/>
            <pc:sldMk cId="814228567" sldId="2234"/>
            <ac:spMk id="13" creationId="{8AD487AA-2367-CB8D-E5CB-AD34D10F6F59}"/>
          </ac:spMkLst>
        </pc:spChg>
        <pc:spChg chg="add mod">
          <ac:chgData name="Julie Chen" userId="d5c00ada-3633-4980-bfd9-1a64d8e5af2e" providerId="ADAL" clId="{28F8A11D-57CD-E54F-AA27-DFC59B2816B2}" dt="2023-05-25T08:37:32.031" v="1658" actId="1076"/>
          <ac:spMkLst>
            <pc:docMk/>
            <pc:sldMk cId="814228567" sldId="2234"/>
            <ac:spMk id="14" creationId="{7DAA8EDB-E866-C04F-9D09-E832D4562DF8}"/>
          </ac:spMkLst>
        </pc:spChg>
        <pc:spChg chg="add mod">
          <ac:chgData name="Julie Chen" userId="d5c00ada-3633-4980-bfd9-1a64d8e5af2e" providerId="ADAL" clId="{28F8A11D-57CD-E54F-AA27-DFC59B2816B2}" dt="2023-05-25T08:37:32.031" v="1658" actId="1076"/>
          <ac:spMkLst>
            <pc:docMk/>
            <pc:sldMk cId="814228567" sldId="2234"/>
            <ac:spMk id="15" creationId="{C7653D18-CAE6-F6DD-01FF-50E7FDC2EC69}"/>
          </ac:spMkLst>
        </pc:spChg>
        <pc:spChg chg="add mod">
          <ac:chgData name="Julie Chen" userId="d5c00ada-3633-4980-bfd9-1a64d8e5af2e" providerId="ADAL" clId="{28F8A11D-57CD-E54F-AA27-DFC59B2816B2}" dt="2023-05-25T08:37:32.031" v="1658" actId="1076"/>
          <ac:spMkLst>
            <pc:docMk/>
            <pc:sldMk cId="814228567" sldId="2234"/>
            <ac:spMk id="16" creationId="{197D33FF-DF80-FA05-9893-10B0E1FB40FB}"/>
          </ac:spMkLst>
        </pc:spChg>
        <pc:spChg chg="add mod">
          <ac:chgData name="Julie Chen" userId="d5c00ada-3633-4980-bfd9-1a64d8e5af2e" providerId="ADAL" clId="{28F8A11D-57CD-E54F-AA27-DFC59B2816B2}" dt="2023-05-25T08:37:32.031" v="1658" actId="1076"/>
          <ac:spMkLst>
            <pc:docMk/>
            <pc:sldMk cId="814228567" sldId="2234"/>
            <ac:spMk id="17" creationId="{119E17C6-5C79-CC7B-8134-69BB1F236088}"/>
          </ac:spMkLst>
        </pc:spChg>
        <pc:spChg chg="add mod">
          <ac:chgData name="Julie Chen" userId="d5c00ada-3633-4980-bfd9-1a64d8e5af2e" providerId="ADAL" clId="{28F8A11D-57CD-E54F-AA27-DFC59B2816B2}" dt="2023-05-25T08:37:32.031" v="1658" actId="1076"/>
          <ac:spMkLst>
            <pc:docMk/>
            <pc:sldMk cId="814228567" sldId="2234"/>
            <ac:spMk id="18" creationId="{2FEFC3A7-B021-8828-9CA1-12232208F150}"/>
          </ac:spMkLst>
        </pc:spChg>
        <pc:spChg chg="add mod">
          <ac:chgData name="Julie Chen" userId="d5c00ada-3633-4980-bfd9-1a64d8e5af2e" providerId="ADAL" clId="{28F8A11D-57CD-E54F-AA27-DFC59B2816B2}" dt="2023-05-25T08:37:32.031" v="1658" actId="1076"/>
          <ac:spMkLst>
            <pc:docMk/>
            <pc:sldMk cId="814228567" sldId="2234"/>
            <ac:spMk id="19" creationId="{ABF21062-A9E6-284E-8D9B-A78B77C9B1EB}"/>
          </ac:spMkLst>
        </pc:spChg>
        <pc:picChg chg="mod">
          <ac:chgData name="Julie Chen" userId="d5c00ada-3633-4980-bfd9-1a64d8e5af2e" providerId="ADAL" clId="{28F8A11D-57CD-E54F-AA27-DFC59B2816B2}" dt="2023-05-25T08:37:32.031" v="1658" actId="1076"/>
          <ac:picMkLst>
            <pc:docMk/>
            <pc:sldMk cId="814228567" sldId="2234"/>
            <ac:picMk id="9218" creationId="{6FA9AC3A-72B6-4AD3-5A63-6ADDDF2AA8FC}"/>
          </ac:picMkLst>
        </pc:picChg>
        <pc:picChg chg="mod">
          <ac:chgData name="Julie Chen" userId="d5c00ada-3633-4980-bfd9-1a64d8e5af2e" providerId="ADAL" clId="{28F8A11D-57CD-E54F-AA27-DFC59B2816B2}" dt="2023-05-25T08:37:32.031" v="1658" actId="1076"/>
          <ac:picMkLst>
            <pc:docMk/>
            <pc:sldMk cId="814228567" sldId="2234"/>
            <ac:picMk id="9222" creationId="{14379864-1DEC-97D2-74E4-7F8179ED6EF0}"/>
          </ac:picMkLst>
        </pc:picChg>
        <pc:picChg chg="mod">
          <ac:chgData name="Julie Chen" userId="d5c00ada-3633-4980-bfd9-1a64d8e5af2e" providerId="ADAL" clId="{28F8A11D-57CD-E54F-AA27-DFC59B2816B2}" dt="2023-05-25T08:37:32.031" v="1658" actId="1076"/>
          <ac:picMkLst>
            <pc:docMk/>
            <pc:sldMk cId="814228567" sldId="2234"/>
            <ac:picMk id="9224" creationId="{B45FC452-B45C-DCFC-066D-5D721BC530E1}"/>
          </ac:picMkLst>
        </pc:picChg>
        <pc:picChg chg="mod">
          <ac:chgData name="Julie Chen" userId="d5c00ada-3633-4980-bfd9-1a64d8e5af2e" providerId="ADAL" clId="{28F8A11D-57CD-E54F-AA27-DFC59B2816B2}" dt="2023-05-25T08:37:32.031" v="1658" actId="1076"/>
          <ac:picMkLst>
            <pc:docMk/>
            <pc:sldMk cId="814228567" sldId="2234"/>
            <ac:picMk id="9226" creationId="{A7FD64D7-B09A-EBEC-3361-C32EDD6F71C9}"/>
          </ac:picMkLst>
        </pc:picChg>
        <pc:picChg chg="mod">
          <ac:chgData name="Julie Chen" userId="d5c00ada-3633-4980-bfd9-1a64d8e5af2e" providerId="ADAL" clId="{28F8A11D-57CD-E54F-AA27-DFC59B2816B2}" dt="2023-05-25T08:37:32.031" v="1658" actId="1076"/>
          <ac:picMkLst>
            <pc:docMk/>
            <pc:sldMk cId="814228567" sldId="2234"/>
            <ac:picMk id="9228" creationId="{F0D2A414-E3E1-CBA7-3109-C577E1EA9919}"/>
          </ac:picMkLst>
        </pc:picChg>
        <pc:picChg chg="mod">
          <ac:chgData name="Julie Chen" userId="d5c00ada-3633-4980-bfd9-1a64d8e5af2e" providerId="ADAL" clId="{28F8A11D-57CD-E54F-AA27-DFC59B2816B2}" dt="2023-05-25T08:37:32.031" v="1658" actId="1076"/>
          <ac:picMkLst>
            <pc:docMk/>
            <pc:sldMk cId="814228567" sldId="2234"/>
            <ac:picMk id="9230" creationId="{0C6EE0F9-063A-2D08-8D24-C82F5D17AB07}"/>
          </ac:picMkLst>
        </pc:picChg>
        <pc:picChg chg="mod">
          <ac:chgData name="Julie Chen" userId="d5c00ada-3633-4980-bfd9-1a64d8e5af2e" providerId="ADAL" clId="{28F8A11D-57CD-E54F-AA27-DFC59B2816B2}" dt="2023-05-25T08:37:32.031" v="1658" actId="1076"/>
          <ac:picMkLst>
            <pc:docMk/>
            <pc:sldMk cId="814228567" sldId="2234"/>
            <ac:picMk id="9232" creationId="{14A85D84-C793-56EF-A9FE-DA21FEEE9D32}"/>
          </ac:picMkLst>
        </pc:picChg>
        <pc:picChg chg="mod">
          <ac:chgData name="Julie Chen" userId="d5c00ada-3633-4980-bfd9-1a64d8e5af2e" providerId="ADAL" clId="{28F8A11D-57CD-E54F-AA27-DFC59B2816B2}" dt="2023-05-25T08:37:32.031" v="1658" actId="1076"/>
          <ac:picMkLst>
            <pc:docMk/>
            <pc:sldMk cId="814228567" sldId="2234"/>
            <ac:picMk id="9234" creationId="{D7DF88DC-3605-9B94-8074-DD69A3167AE4}"/>
          </ac:picMkLst>
        </pc:picChg>
        <pc:picChg chg="mod">
          <ac:chgData name="Julie Chen" userId="d5c00ada-3633-4980-bfd9-1a64d8e5af2e" providerId="ADAL" clId="{28F8A11D-57CD-E54F-AA27-DFC59B2816B2}" dt="2023-05-25T08:37:32.031" v="1658" actId="1076"/>
          <ac:picMkLst>
            <pc:docMk/>
            <pc:sldMk cId="814228567" sldId="2234"/>
            <ac:picMk id="9238" creationId="{C52F8723-892D-4BAF-750C-18C54066EA2F}"/>
          </ac:picMkLst>
        </pc:picChg>
        <pc:picChg chg="mod">
          <ac:chgData name="Julie Chen" userId="d5c00ada-3633-4980-bfd9-1a64d8e5af2e" providerId="ADAL" clId="{28F8A11D-57CD-E54F-AA27-DFC59B2816B2}" dt="2023-05-25T08:37:32.031" v="1658" actId="1076"/>
          <ac:picMkLst>
            <pc:docMk/>
            <pc:sldMk cId="814228567" sldId="2234"/>
            <ac:picMk id="9240" creationId="{9D9BECE4-1305-6F53-FE39-652A0DEB7D2E}"/>
          </ac:picMkLst>
        </pc:picChg>
        <pc:picChg chg="mod">
          <ac:chgData name="Julie Chen" userId="d5c00ada-3633-4980-bfd9-1a64d8e5af2e" providerId="ADAL" clId="{28F8A11D-57CD-E54F-AA27-DFC59B2816B2}" dt="2023-05-25T08:37:32.031" v="1658" actId="1076"/>
          <ac:picMkLst>
            <pc:docMk/>
            <pc:sldMk cId="814228567" sldId="2234"/>
            <ac:picMk id="9242" creationId="{22589763-88B4-E530-C700-96DAE75F06E9}"/>
          </ac:picMkLst>
        </pc:picChg>
        <pc:picChg chg="mod">
          <ac:chgData name="Julie Chen" userId="d5c00ada-3633-4980-bfd9-1a64d8e5af2e" providerId="ADAL" clId="{28F8A11D-57CD-E54F-AA27-DFC59B2816B2}" dt="2023-05-25T08:37:32.031" v="1658" actId="1076"/>
          <ac:picMkLst>
            <pc:docMk/>
            <pc:sldMk cId="814228567" sldId="2234"/>
            <ac:picMk id="9244" creationId="{F9CA5916-665F-BD43-C851-601F48FD3DDA}"/>
          </ac:picMkLst>
        </pc:picChg>
        <pc:picChg chg="mod">
          <ac:chgData name="Julie Chen" userId="d5c00ada-3633-4980-bfd9-1a64d8e5af2e" providerId="ADAL" clId="{28F8A11D-57CD-E54F-AA27-DFC59B2816B2}" dt="2023-05-25T08:37:32.031" v="1658" actId="1076"/>
          <ac:picMkLst>
            <pc:docMk/>
            <pc:sldMk cId="814228567" sldId="2234"/>
            <ac:picMk id="9248" creationId="{898CB596-4ADA-2BFE-1DD0-C0B673EA051A}"/>
          </ac:picMkLst>
        </pc:picChg>
        <pc:picChg chg="mod">
          <ac:chgData name="Julie Chen" userId="d5c00ada-3633-4980-bfd9-1a64d8e5af2e" providerId="ADAL" clId="{28F8A11D-57CD-E54F-AA27-DFC59B2816B2}" dt="2023-05-25T08:37:32.031" v="1658" actId="1076"/>
          <ac:picMkLst>
            <pc:docMk/>
            <pc:sldMk cId="814228567" sldId="2234"/>
            <ac:picMk id="9250" creationId="{8D092769-0207-4651-E7BA-711B33E1FE64}"/>
          </ac:picMkLst>
        </pc:picChg>
        <pc:picChg chg="mod">
          <ac:chgData name="Julie Chen" userId="d5c00ada-3633-4980-bfd9-1a64d8e5af2e" providerId="ADAL" clId="{28F8A11D-57CD-E54F-AA27-DFC59B2816B2}" dt="2023-05-25T08:37:32.031" v="1658" actId="1076"/>
          <ac:picMkLst>
            <pc:docMk/>
            <pc:sldMk cId="814228567" sldId="2234"/>
            <ac:picMk id="9254" creationId="{B50E04BF-3D6E-4BD6-54D3-A562495D575A}"/>
          </ac:picMkLst>
        </pc:picChg>
      </pc:sldChg>
      <pc:sldChg chg="addSp delSp modSp mod">
        <pc:chgData name="Julie Chen" userId="d5c00ada-3633-4980-bfd9-1a64d8e5af2e" providerId="ADAL" clId="{28F8A11D-57CD-E54F-AA27-DFC59B2816B2}" dt="2023-05-26T10:08:41.142" v="2491" actId="1036"/>
        <pc:sldMkLst>
          <pc:docMk/>
          <pc:sldMk cId="1079824808" sldId="2235"/>
        </pc:sldMkLst>
        <pc:spChg chg="mod">
          <ac:chgData name="Julie Chen" userId="d5c00ada-3633-4980-bfd9-1a64d8e5af2e" providerId="ADAL" clId="{28F8A11D-57CD-E54F-AA27-DFC59B2816B2}" dt="2023-05-26T10:08:41.142" v="2491" actId="1036"/>
          <ac:spMkLst>
            <pc:docMk/>
            <pc:sldMk cId="1079824808" sldId="2235"/>
            <ac:spMk id="4" creationId="{A5DF4D36-2E71-912A-4367-8A4BA477BA6B}"/>
          </ac:spMkLst>
        </pc:spChg>
        <pc:spChg chg="del mod topLvl">
          <ac:chgData name="Julie Chen" userId="d5c00ada-3633-4980-bfd9-1a64d8e5af2e" providerId="ADAL" clId="{28F8A11D-57CD-E54F-AA27-DFC59B2816B2}" dt="2023-05-25T06:54:37.692" v="778" actId="478"/>
          <ac:spMkLst>
            <pc:docMk/>
            <pc:sldMk cId="1079824808" sldId="2235"/>
            <ac:spMk id="11" creationId="{C1384B3F-029A-6D56-47EA-124D483B2603}"/>
          </ac:spMkLst>
        </pc:spChg>
        <pc:spChg chg="mod topLvl">
          <ac:chgData name="Julie Chen" userId="d5c00ada-3633-4980-bfd9-1a64d8e5af2e" providerId="ADAL" clId="{28F8A11D-57CD-E54F-AA27-DFC59B2816B2}" dt="2023-05-25T07:03:53.639" v="1097" actId="1076"/>
          <ac:spMkLst>
            <pc:docMk/>
            <pc:sldMk cId="1079824808" sldId="2235"/>
            <ac:spMk id="12" creationId="{4EA47763-EA1B-2F60-CC02-74A317AEEA7C}"/>
          </ac:spMkLst>
        </pc:spChg>
        <pc:spChg chg="mod topLvl">
          <ac:chgData name="Julie Chen" userId="d5c00ada-3633-4980-bfd9-1a64d8e5af2e" providerId="ADAL" clId="{28F8A11D-57CD-E54F-AA27-DFC59B2816B2}" dt="2023-05-25T06:59:21.169" v="965" actId="1076"/>
          <ac:spMkLst>
            <pc:docMk/>
            <pc:sldMk cId="1079824808" sldId="2235"/>
            <ac:spMk id="13" creationId="{27D91EF5-9272-35BC-675F-AE6729F26263}"/>
          </ac:spMkLst>
        </pc:spChg>
        <pc:spChg chg="mod topLvl">
          <ac:chgData name="Julie Chen" userId="d5c00ada-3633-4980-bfd9-1a64d8e5af2e" providerId="ADAL" clId="{28F8A11D-57CD-E54F-AA27-DFC59B2816B2}" dt="2023-05-25T06:59:21.169" v="965" actId="1076"/>
          <ac:spMkLst>
            <pc:docMk/>
            <pc:sldMk cId="1079824808" sldId="2235"/>
            <ac:spMk id="14" creationId="{3F7D510D-B52C-1427-D5DF-575CAA493874}"/>
          </ac:spMkLst>
        </pc:spChg>
        <pc:spChg chg="add mod">
          <ac:chgData name="Julie Chen" userId="d5c00ada-3633-4980-bfd9-1a64d8e5af2e" providerId="ADAL" clId="{28F8A11D-57CD-E54F-AA27-DFC59B2816B2}" dt="2023-05-25T07:01:30.091" v="1089" actId="552"/>
          <ac:spMkLst>
            <pc:docMk/>
            <pc:sldMk cId="1079824808" sldId="2235"/>
            <ac:spMk id="16" creationId="{62EE437E-C687-4E94-1C38-CAD4F7A9CAC1}"/>
          </ac:spMkLst>
        </pc:spChg>
        <pc:spChg chg="add mod">
          <ac:chgData name="Julie Chen" userId="d5c00ada-3633-4980-bfd9-1a64d8e5af2e" providerId="ADAL" clId="{28F8A11D-57CD-E54F-AA27-DFC59B2816B2}" dt="2023-05-25T07:01:30.091" v="1089" actId="552"/>
          <ac:spMkLst>
            <pc:docMk/>
            <pc:sldMk cId="1079824808" sldId="2235"/>
            <ac:spMk id="17" creationId="{2C76BFF3-AC76-70A1-9FD1-01EE2C6C5776}"/>
          </ac:spMkLst>
        </pc:spChg>
        <pc:spChg chg="add mod">
          <ac:chgData name="Julie Chen" userId="d5c00ada-3633-4980-bfd9-1a64d8e5af2e" providerId="ADAL" clId="{28F8A11D-57CD-E54F-AA27-DFC59B2816B2}" dt="2023-05-25T06:59:21.169" v="965" actId="1076"/>
          <ac:spMkLst>
            <pc:docMk/>
            <pc:sldMk cId="1079824808" sldId="2235"/>
            <ac:spMk id="18" creationId="{5E28933B-5BA9-DC60-7A85-7CC47E87908A}"/>
          </ac:spMkLst>
        </pc:spChg>
        <pc:spChg chg="add mod">
          <ac:chgData name="Julie Chen" userId="d5c00ada-3633-4980-bfd9-1a64d8e5af2e" providerId="ADAL" clId="{28F8A11D-57CD-E54F-AA27-DFC59B2816B2}" dt="2023-05-25T07:01:41.518" v="1091" actId="1076"/>
          <ac:spMkLst>
            <pc:docMk/>
            <pc:sldMk cId="1079824808" sldId="2235"/>
            <ac:spMk id="19" creationId="{B74355DF-56C3-D709-59CA-987A4E314CE1}"/>
          </ac:spMkLst>
        </pc:spChg>
        <pc:spChg chg="add mod">
          <ac:chgData name="Julie Chen" userId="d5c00ada-3633-4980-bfd9-1a64d8e5af2e" providerId="ADAL" clId="{28F8A11D-57CD-E54F-AA27-DFC59B2816B2}" dt="2023-05-25T06:59:21.169" v="965" actId="1076"/>
          <ac:spMkLst>
            <pc:docMk/>
            <pc:sldMk cId="1079824808" sldId="2235"/>
            <ac:spMk id="20" creationId="{94445F00-040A-59B5-9F5F-F27F024660EB}"/>
          </ac:spMkLst>
        </pc:spChg>
        <pc:spChg chg="add mod">
          <ac:chgData name="Julie Chen" userId="d5c00ada-3633-4980-bfd9-1a64d8e5af2e" providerId="ADAL" clId="{28F8A11D-57CD-E54F-AA27-DFC59B2816B2}" dt="2023-05-25T07:01:45.943" v="1092" actId="1076"/>
          <ac:spMkLst>
            <pc:docMk/>
            <pc:sldMk cId="1079824808" sldId="2235"/>
            <ac:spMk id="21" creationId="{9277C9C1-5C3C-EE99-C0A8-5C6B31788FE3}"/>
          </ac:spMkLst>
        </pc:spChg>
        <pc:spChg chg="add mod">
          <ac:chgData name="Julie Chen" userId="d5c00ada-3633-4980-bfd9-1a64d8e5af2e" providerId="ADAL" clId="{28F8A11D-57CD-E54F-AA27-DFC59B2816B2}" dt="2023-05-25T06:59:21.169" v="965" actId="1076"/>
          <ac:spMkLst>
            <pc:docMk/>
            <pc:sldMk cId="1079824808" sldId="2235"/>
            <ac:spMk id="22" creationId="{BB3E697F-4CE1-D532-552D-4E0795DB905A}"/>
          </ac:spMkLst>
        </pc:spChg>
        <pc:spChg chg="add mod">
          <ac:chgData name="Julie Chen" userId="d5c00ada-3633-4980-bfd9-1a64d8e5af2e" providerId="ADAL" clId="{28F8A11D-57CD-E54F-AA27-DFC59B2816B2}" dt="2023-05-25T07:01:30.091" v="1089" actId="552"/>
          <ac:spMkLst>
            <pc:docMk/>
            <pc:sldMk cId="1079824808" sldId="2235"/>
            <ac:spMk id="23" creationId="{CE9CB085-F5B6-232E-79FF-5ACC23B2E308}"/>
          </ac:spMkLst>
        </pc:spChg>
        <pc:spChg chg="add mod">
          <ac:chgData name="Julie Chen" userId="d5c00ada-3633-4980-bfd9-1a64d8e5af2e" providerId="ADAL" clId="{28F8A11D-57CD-E54F-AA27-DFC59B2816B2}" dt="2023-05-25T06:54:00.517" v="775" actId="207"/>
          <ac:spMkLst>
            <pc:docMk/>
            <pc:sldMk cId="1079824808" sldId="2235"/>
            <ac:spMk id="24" creationId="{C29C3A85-D5A9-47A7-7E89-C5CF62999F16}"/>
          </ac:spMkLst>
        </pc:spChg>
        <pc:spChg chg="add mod">
          <ac:chgData name="Julie Chen" userId="d5c00ada-3633-4980-bfd9-1a64d8e5af2e" providerId="ADAL" clId="{28F8A11D-57CD-E54F-AA27-DFC59B2816B2}" dt="2023-05-25T07:01:54.674" v="1096" actId="207"/>
          <ac:spMkLst>
            <pc:docMk/>
            <pc:sldMk cId="1079824808" sldId="2235"/>
            <ac:spMk id="25" creationId="{31ED5151-F7D3-6EB7-CA3E-163E0101BE85}"/>
          </ac:spMkLst>
        </pc:spChg>
        <pc:spChg chg="add mod">
          <ac:chgData name="Julie Chen" userId="d5c00ada-3633-4980-bfd9-1a64d8e5af2e" providerId="ADAL" clId="{28F8A11D-57CD-E54F-AA27-DFC59B2816B2}" dt="2023-05-25T07:01:16.447" v="1085" actId="167"/>
          <ac:spMkLst>
            <pc:docMk/>
            <pc:sldMk cId="1079824808" sldId="2235"/>
            <ac:spMk id="26" creationId="{301957FA-704D-F80F-7F28-765177860B30}"/>
          </ac:spMkLst>
        </pc:spChg>
        <pc:spChg chg="add del mod">
          <ac:chgData name="Julie Chen" userId="d5c00ada-3633-4980-bfd9-1a64d8e5af2e" providerId="ADAL" clId="{28F8A11D-57CD-E54F-AA27-DFC59B2816B2}" dt="2023-05-25T07:00:25.959" v="1015" actId="478"/>
          <ac:spMkLst>
            <pc:docMk/>
            <pc:sldMk cId="1079824808" sldId="2235"/>
            <ac:spMk id="27" creationId="{5E5CFA1F-892F-2E03-5E0E-1B9D47878E3E}"/>
          </ac:spMkLst>
        </pc:spChg>
        <pc:spChg chg="add del mod">
          <ac:chgData name="Julie Chen" userId="d5c00ada-3633-4980-bfd9-1a64d8e5af2e" providerId="ADAL" clId="{28F8A11D-57CD-E54F-AA27-DFC59B2816B2}" dt="2023-05-25T07:00:25.959" v="1015" actId="478"/>
          <ac:spMkLst>
            <pc:docMk/>
            <pc:sldMk cId="1079824808" sldId="2235"/>
            <ac:spMk id="34" creationId="{4C19F9B3-94FA-2C61-7C2A-957CECB9F3C2}"/>
          </ac:spMkLst>
        </pc:spChg>
        <pc:spChg chg="add del mod">
          <ac:chgData name="Julie Chen" userId="d5c00ada-3633-4980-bfd9-1a64d8e5af2e" providerId="ADAL" clId="{28F8A11D-57CD-E54F-AA27-DFC59B2816B2}" dt="2023-05-25T07:00:25.959" v="1015" actId="478"/>
          <ac:spMkLst>
            <pc:docMk/>
            <pc:sldMk cId="1079824808" sldId="2235"/>
            <ac:spMk id="36" creationId="{9712DED4-9EFB-42CC-17C8-2B6F01F4B230}"/>
          </ac:spMkLst>
        </pc:spChg>
        <pc:spChg chg="add mod">
          <ac:chgData name="Julie Chen" userId="d5c00ada-3633-4980-bfd9-1a64d8e5af2e" providerId="ADAL" clId="{28F8A11D-57CD-E54F-AA27-DFC59B2816B2}" dt="2023-05-25T06:58:25.719" v="949" actId="571"/>
          <ac:spMkLst>
            <pc:docMk/>
            <pc:sldMk cId="1079824808" sldId="2235"/>
            <ac:spMk id="37" creationId="{34462B4E-E66C-8DFA-6731-FFAB5C4E6770}"/>
          </ac:spMkLst>
        </pc:spChg>
        <pc:spChg chg="del">
          <ac:chgData name="Julie Chen" userId="d5c00ada-3633-4980-bfd9-1a64d8e5af2e" providerId="ADAL" clId="{28F8A11D-57CD-E54F-AA27-DFC59B2816B2}" dt="2023-05-25T06:53:13.394" v="748" actId="478"/>
          <ac:spMkLst>
            <pc:docMk/>
            <pc:sldMk cId="1079824808" sldId="2235"/>
            <ac:spMk id="38" creationId="{AA4885F4-EE45-D153-3A24-AF4C8CD614B0}"/>
          </ac:spMkLst>
        </pc:spChg>
        <pc:spChg chg="del">
          <ac:chgData name="Julie Chen" userId="d5c00ada-3633-4980-bfd9-1a64d8e5af2e" providerId="ADAL" clId="{28F8A11D-57CD-E54F-AA27-DFC59B2816B2}" dt="2023-05-25T06:53:13.394" v="748" actId="478"/>
          <ac:spMkLst>
            <pc:docMk/>
            <pc:sldMk cId="1079824808" sldId="2235"/>
            <ac:spMk id="39" creationId="{C5BCA1F5-4F07-8B2A-682D-7C88370290AB}"/>
          </ac:spMkLst>
        </pc:spChg>
        <pc:spChg chg="del">
          <ac:chgData name="Julie Chen" userId="d5c00ada-3633-4980-bfd9-1a64d8e5af2e" providerId="ADAL" clId="{28F8A11D-57CD-E54F-AA27-DFC59B2816B2}" dt="2023-05-25T06:53:13.394" v="748" actId="478"/>
          <ac:spMkLst>
            <pc:docMk/>
            <pc:sldMk cId="1079824808" sldId="2235"/>
            <ac:spMk id="40" creationId="{071DD05C-3852-CEF5-D4CE-32A9E8A45DCA}"/>
          </ac:spMkLst>
        </pc:spChg>
        <pc:spChg chg="del">
          <ac:chgData name="Julie Chen" userId="d5c00ada-3633-4980-bfd9-1a64d8e5af2e" providerId="ADAL" clId="{28F8A11D-57CD-E54F-AA27-DFC59B2816B2}" dt="2023-05-25T06:53:13.394" v="748" actId="478"/>
          <ac:spMkLst>
            <pc:docMk/>
            <pc:sldMk cId="1079824808" sldId="2235"/>
            <ac:spMk id="41" creationId="{13E7A00F-DDD9-D785-832F-73478A019DE2}"/>
          </ac:spMkLst>
        </pc:spChg>
        <pc:spChg chg="del">
          <ac:chgData name="Julie Chen" userId="d5c00ada-3633-4980-bfd9-1a64d8e5af2e" providerId="ADAL" clId="{28F8A11D-57CD-E54F-AA27-DFC59B2816B2}" dt="2023-05-25T06:53:13.394" v="748" actId="478"/>
          <ac:spMkLst>
            <pc:docMk/>
            <pc:sldMk cId="1079824808" sldId="2235"/>
            <ac:spMk id="42" creationId="{1DA950D1-5F89-A65D-1CD1-3C5F661CFCA5}"/>
          </ac:spMkLst>
        </pc:spChg>
        <pc:spChg chg="del">
          <ac:chgData name="Julie Chen" userId="d5c00ada-3633-4980-bfd9-1a64d8e5af2e" providerId="ADAL" clId="{28F8A11D-57CD-E54F-AA27-DFC59B2816B2}" dt="2023-05-25T06:53:13.394" v="748" actId="478"/>
          <ac:spMkLst>
            <pc:docMk/>
            <pc:sldMk cId="1079824808" sldId="2235"/>
            <ac:spMk id="43" creationId="{FD660BBC-C331-BD92-00B3-B87E20C7598D}"/>
          </ac:spMkLst>
        </pc:spChg>
        <pc:spChg chg="del">
          <ac:chgData name="Julie Chen" userId="d5c00ada-3633-4980-bfd9-1a64d8e5af2e" providerId="ADAL" clId="{28F8A11D-57CD-E54F-AA27-DFC59B2816B2}" dt="2023-05-25T06:53:13.394" v="748" actId="478"/>
          <ac:spMkLst>
            <pc:docMk/>
            <pc:sldMk cId="1079824808" sldId="2235"/>
            <ac:spMk id="44" creationId="{973E2600-9618-B405-5641-5735443F17B0}"/>
          </ac:spMkLst>
        </pc:spChg>
        <pc:spChg chg="del">
          <ac:chgData name="Julie Chen" userId="d5c00ada-3633-4980-bfd9-1a64d8e5af2e" providerId="ADAL" clId="{28F8A11D-57CD-E54F-AA27-DFC59B2816B2}" dt="2023-05-25T06:53:13.394" v="748" actId="478"/>
          <ac:spMkLst>
            <pc:docMk/>
            <pc:sldMk cId="1079824808" sldId="2235"/>
            <ac:spMk id="45" creationId="{48DB84C0-55C5-F6B0-B39A-AA94A3EAA853}"/>
          </ac:spMkLst>
        </pc:spChg>
        <pc:spChg chg="add del mod">
          <ac:chgData name="Julie Chen" userId="d5c00ada-3633-4980-bfd9-1a64d8e5af2e" providerId="ADAL" clId="{28F8A11D-57CD-E54F-AA27-DFC59B2816B2}" dt="2023-05-25T07:00:25.959" v="1015" actId="478"/>
          <ac:spMkLst>
            <pc:docMk/>
            <pc:sldMk cId="1079824808" sldId="2235"/>
            <ac:spMk id="46" creationId="{420833DD-B54D-1AF3-7743-B3FB5956183D}"/>
          </ac:spMkLst>
        </pc:spChg>
        <pc:spChg chg="add mod">
          <ac:chgData name="Julie Chen" userId="d5c00ada-3633-4980-bfd9-1a64d8e5af2e" providerId="ADAL" clId="{28F8A11D-57CD-E54F-AA27-DFC59B2816B2}" dt="2023-05-25T07:01:16.447" v="1085" actId="167"/>
          <ac:spMkLst>
            <pc:docMk/>
            <pc:sldMk cId="1079824808" sldId="2235"/>
            <ac:spMk id="47" creationId="{828167BA-A8E5-DDFE-5FA2-927A76698679}"/>
          </ac:spMkLst>
        </pc:spChg>
        <pc:spChg chg="add mod">
          <ac:chgData name="Julie Chen" userId="d5c00ada-3633-4980-bfd9-1a64d8e5af2e" providerId="ADAL" clId="{28F8A11D-57CD-E54F-AA27-DFC59B2816B2}" dt="2023-05-25T07:01:16.447" v="1085" actId="167"/>
          <ac:spMkLst>
            <pc:docMk/>
            <pc:sldMk cId="1079824808" sldId="2235"/>
            <ac:spMk id="48" creationId="{D350B57C-42EB-F52D-10D6-67DF3AA8D99F}"/>
          </ac:spMkLst>
        </pc:spChg>
        <pc:spChg chg="add mod">
          <ac:chgData name="Julie Chen" userId="d5c00ada-3633-4980-bfd9-1a64d8e5af2e" providerId="ADAL" clId="{28F8A11D-57CD-E54F-AA27-DFC59B2816B2}" dt="2023-05-25T07:01:16.447" v="1085" actId="167"/>
          <ac:spMkLst>
            <pc:docMk/>
            <pc:sldMk cId="1079824808" sldId="2235"/>
            <ac:spMk id="49" creationId="{02ED1A08-605E-D625-04EA-66DFE447F0B3}"/>
          </ac:spMkLst>
        </pc:spChg>
        <pc:spChg chg="add mod">
          <ac:chgData name="Julie Chen" userId="d5c00ada-3633-4980-bfd9-1a64d8e5af2e" providerId="ADAL" clId="{28F8A11D-57CD-E54F-AA27-DFC59B2816B2}" dt="2023-05-25T07:01:16.447" v="1085" actId="167"/>
          <ac:spMkLst>
            <pc:docMk/>
            <pc:sldMk cId="1079824808" sldId="2235"/>
            <ac:spMk id="50" creationId="{EF8F35D9-A18C-56F1-4FA7-CE152B65BA43}"/>
          </ac:spMkLst>
        </pc:spChg>
        <pc:grpChg chg="add del mod">
          <ac:chgData name="Julie Chen" userId="d5c00ada-3633-4980-bfd9-1a64d8e5af2e" providerId="ADAL" clId="{28F8A11D-57CD-E54F-AA27-DFC59B2816B2}" dt="2023-05-25T06:54:35.738" v="777" actId="165"/>
          <ac:grpSpMkLst>
            <pc:docMk/>
            <pc:sldMk cId="1079824808" sldId="2235"/>
            <ac:grpSpMk id="8" creationId="{E5D9C2D2-4078-88A6-7886-32D90474EFD2}"/>
          </ac:grpSpMkLst>
        </pc:grpChg>
        <pc:grpChg chg="del mod topLvl">
          <ac:chgData name="Julie Chen" userId="d5c00ada-3633-4980-bfd9-1a64d8e5af2e" providerId="ADAL" clId="{28F8A11D-57CD-E54F-AA27-DFC59B2816B2}" dt="2023-05-25T06:55:23.318" v="798" actId="165"/>
          <ac:grpSpMkLst>
            <pc:docMk/>
            <pc:sldMk cId="1079824808" sldId="2235"/>
            <ac:grpSpMk id="10" creationId="{582727E2-E9F1-73FD-C169-0F42922D4D7A}"/>
          </ac:grpSpMkLst>
        </pc:grpChg>
        <pc:grpChg chg="del">
          <ac:chgData name="Julie Chen" userId="d5c00ada-3633-4980-bfd9-1a64d8e5af2e" providerId="ADAL" clId="{28F8A11D-57CD-E54F-AA27-DFC59B2816B2}" dt="2023-05-25T06:53:18.990" v="749" actId="478"/>
          <ac:grpSpMkLst>
            <pc:docMk/>
            <pc:sldMk cId="1079824808" sldId="2235"/>
            <ac:grpSpMk id="28" creationId="{55B2EDF1-75B7-C02D-0C7A-0E8B6EF66861}"/>
          </ac:grpSpMkLst>
        </pc:grpChg>
        <pc:picChg chg="mod">
          <ac:chgData name="Julie Chen" userId="d5c00ada-3633-4980-bfd9-1a64d8e5af2e" providerId="ADAL" clId="{28F8A11D-57CD-E54F-AA27-DFC59B2816B2}" dt="2023-05-25T06:53:51.571" v="764" actId="1076"/>
          <ac:picMkLst>
            <pc:docMk/>
            <pc:sldMk cId="1079824808" sldId="2235"/>
            <ac:picMk id="5" creationId="{0D93A9BA-E7FA-6DC6-BAA7-E8C71580D4E0}"/>
          </ac:picMkLst>
        </pc:picChg>
        <pc:picChg chg="mod">
          <ac:chgData name="Julie Chen" userId="d5c00ada-3633-4980-bfd9-1a64d8e5af2e" providerId="ADAL" clId="{28F8A11D-57CD-E54F-AA27-DFC59B2816B2}" dt="2023-05-25T06:53:51.571" v="764" actId="1076"/>
          <ac:picMkLst>
            <pc:docMk/>
            <pc:sldMk cId="1079824808" sldId="2235"/>
            <ac:picMk id="6" creationId="{B016B888-F55F-2A6A-5411-D28B03B1A7F5}"/>
          </ac:picMkLst>
        </pc:picChg>
        <pc:picChg chg="mod">
          <ac:chgData name="Julie Chen" userId="d5c00ada-3633-4980-bfd9-1a64d8e5af2e" providerId="ADAL" clId="{28F8A11D-57CD-E54F-AA27-DFC59B2816B2}" dt="2023-05-25T06:53:51.571" v="764" actId="1076"/>
          <ac:picMkLst>
            <pc:docMk/>
            <pc:sldMk cId="1079824808" sldId="2235"/>
            <ac:picMk id="7" creationId="{7D7DA5C7-A1CC-2DAE-A0BC-D968BC214B96}"/>
          </ac:picMkLst>
        </pc:picChg>
        <pc:picChg chg="add mod">
          <ac:chgData name="Julie Chen" userId="d5c00ada-3633-4980-bfd9-1a64d8e5af2e" providerId="ADAL" clId="{28F8A11D-57CD-E54F-AA27-DFC59B2816B2}" dt="2023-05-25T07:03:56.203" v="1098" actId="1076"/>
          <ac:picMkLst>
            <pc:docMk/>
            <pc:sldMk cId="1079824808" sldId="2235"/>
            <ac:picMk id="15" creationId="{9DFC1D03-4A07-F5E1-21FE-4BA43E71304D}"/>
          </ac:picMkLst>
        </pc:picChg>
        <pc:picChg chg="del">
          <ac:chgData name="Julie Chen" userId="d5c00ada-3633-4980-bfd9-1a64d8e5af2e" providerId="ADAL" clId="{28F8A11D-57CD-E54F-AA27-DFC59B2816B2}" dt="2023-05-25T06:53:13.394" v="748" actId="478"/>
          <ac:picMkLst>
            <pc:docMk/>
            <pc:sldMk cId="1079824808" sldId="2235"/>
            <ac:picMk id="29" creationId="{F28AD898-D996-BCCF-70BE-1A047FFE368F}"/>
          </ac:picMkLst>
        </pc:picChg>
        <pc:cxnChg chg="del">
          <ac:chgData name="Julie Chen" userId="d5c00ada-3633-4980-bfd9-1a64d8e5af2e" providerId="ADAL" clId="{28F8A11D-57CD-E54F-AA27-DFC59B2816B2}" dt="2023-05-25T06:53:31.621" v="756" actId="478"/>
          <ac:cxnSpMkLst>
            <pc:docMk/>
            <pc:sldMk cId="1079824808" sldId="2235"/>
            <ac:cxnSpMk id="9" creationId="{041E5486-705A-C8B4-56D4-6CBF17021420}"/>
          </ac:cxnSpMkLst>
        </pc:cxnChg>
      </pc:sldChg>
      <pc:sldChg chg="addSp delSp modSp mod">
        <pc:chgData name="Julie Chen" userId="d5c00ada-3633-4980-bfd9-1a64d8e5af2e" providerId="ADAL" clId="{28F8A11D-57CD-E54F-AA27-DFC59B2816B2}" dt="2023-05-26T10:09:18.496" v="2511" actId="1036"/>
        <pc:sldMkLst>
          <pc:docMk/>
          <pc:sldMk cId="4236692418" sldId="2236"/>
        </pc:sldMkLst>
        <pc:spChg chg="mod">
          <ac:chgData name="Julie Chen" userId="d5c00ada-3633-4980-bfd9-1a64d8e5af2e" providerId="ADAL" clId="{28F8A11D-57CD-E54F-AA27-DFC59B2816B2}" dt="2023-05-26T10:09:18.496" v="2511" actId="1036"/>
          <ac:spMkLst>
            <pc:docMk/>
            <pc:sldMk cId="4236692418" sldId="2236"/>
            <ac:spMk id="4" creationId="{CA98B833-B5D4-2412-4DB6-17B73B6D35EC}"/>
          </ac:spMkLst>
        </pc:spChg>
        <pc:spChg chg="del">
          <ac:chgData name="Julie Chen" userId="d5c00ada-3633-4980-bfd9-1a64d8e5af2e" providerId="ADAL" clId="{28F8A11D-57CD-E54F-AA27-DFC59B2816B2}" dt="2023-05-25T07:25:28.765" v="1234" actId="478"/>
          <ac:spMkLst>
            <pc:docMk/>
            <pc:sldMk cId="4236692418" sldId="2236"/>
            <ac:spMk id="5" creationId="{3AD582FB-307C-314C-812D-F7AACB34B463}"/>
          </ac:spMkLst>
        </pc:spChg>
        <pc:spChg chg="add mod">
          <ac:chgData name="Julie Chen" userId="d5c00ada-3633-4980-bfd9-1a64d8e5af2e" providerId="ADAL" clId="{28F8A11D-57CD-E54F-AA27-DFC59B2816B2}" dt="2023-05-25T07:25:52.679" v="1241" actId="1076"/>
          <ac:spMkLst>
            <pc:docMk/>
            <pc:sldMk cId="4236692418" sldId="2236"/>
            <ac:spMk id="7" creationId="{3DC0E0B0-C5D3-4641-240F-AA43E3E71FE2}"/>
          </ac:spMkLst>
        </pc:spChg>
        <pc:spChg chg="add mod">
          <ac:chgData name="Julie Chen" userId="d5c00ada-3633-4980-bfd9-1a64d8e5af2e" providerId="ADAL" clId="{28F8A11D-57CD-E54F-AA27-DFC59B2816B2}" dt="2023-05-25T07:25:52.679" v="1241" actId="1076"/>
          <ac:spMkLst>
            <pc:docMk/>
            <pc:sldMk cId="4236692418" sldId="2236"/>
            <ac:spMk id="8" creationId="{6A487A04-E172-7600-B990-42003F2DCD5F}"/>
          </ac:spMkLst>
        </pc:spChg>
        <pc:spChg chg="add mod">
          <ac:chgData name="Julie Chen" userId="d5c00ada-3633-4980-bfd9-1a64d8e5af2e" providerId="ADAL" clId="{28F8A11D-57CD-E54F-AA27-DFC59B2816B2}" dt="2023-05-25T07:25:52.679" v="1241" actId="1076"/>
          <ac:spMkLst>
            <pc:docMk/>
            <pc:sldMk cId="4236692418" sldId="2236"/>
            <ac:spMk id="9" creationId="{40BA6367-132A-7BBC-3EA1-6D08BECFB603}"/>
          </ac:spMkLst>
        </pc:spChg>
        <pc:spChg chg="del">
          <ac:chgData name="Julie Chen" userId="d5c00ada-3633-4980-bfd9-1a64d8e5af2e" providerId="ADAL" clId="{28F8A11D-57CD-E54F-AA27-DFC59B2816B2}" dt="2023-05-25T07:25:28.765" v="1234" actId="478"/>
          <ac:spMkLst>
            <pc:docMk/>
            <pc:sldMk cId="4236692418" sldId="2236"/>
            <ac:spMk id="11" creationId="{F0C92B61-A948-1563-AF4D-9D77D5193E28}"/>
          </ac:spMkLst>
        </pc:spChg>
        <pc:spChg chg="del">
          <ac:chgData name="Julie Chen" userId="d5c00ada-3633-4980-bfd9-1a64d8e5af2e" providerId="ADAL" clId="{28F8A11D-57CD-E54F-AA27-DFC59B2816B2}" dt="2023-05-25T07:25:28.765" v="1234" actId="478"/>
          <ac:spMkLst>
            <pc:docMk/>
            <pc:sldMk cId="4236692418" sldId="2236"/>
            <ac:spMk id="12" creationId="{DEBB9A17-0C26-07A0-E0A0-2979B2D6658D}"/>
          </ac:spMkLst>
        </pc:spChg>
        <pc:spChg chg="del">
          <ac:chgData name="Julie Chen" userId="d5c00ada-3633-4980-bfd9-1a64d8e5af2e" providerId="ADAL" clId="{28F8A11D-57CD-E54F-AA27-DFC59B2816B2}" dt="2023-05-25T07:25:28.765" v="1234" actId="478"/>
          <ac:spMkLst>
            <pc:docMk/>
            <pc:sldMk cId="4236692418" sldId="2236"/>
            <ac:spMk id="13" creationId="{ED9CCBF4-B624-BBC4-1053-EDFD59122F91}"/>
          </ac:spMkLst>
        </pc:spChg>
        <pc:spChg chg="add mod">
          <ac:chgData name="Julie Chen" userId="d5c00ada-3633-4980-bfd9-1a64d8e5af2e" providerId="ADAL" clId="{28F8A11D-57CD-E54F-AA27-DFC59B2816B2}" dt="2023-05-25T07:25:55.825" v="1242" actId="14100"/>
          <ac:spMkLst>
            <pc:docMk/>
            <pc:sldMk cId="4236692418" sldId="2236"/>
            <ac:spMk id="14" creationId="{1E2EFC5F-B7B9-8319-E779-DE5BBD785EE9}"/>
          </ac:spMkLst>
        </pc:spChg>
        <pc:spChg chg="add mod">
          <ac:chgData name="Julie Chen" userId="d5c00ada-3633-4980-bfd9-1a64d8e5af2e" providerId="ADAL" clId="{28F8A11D-57CD-E54F-AA27-DFC59B2816B2}" dt="2023-05-25T07:26:10.765" v="1245" actId="207"/>
          <ac:spMkLst>
            <pc:docMk/>
            <pc:sldMk cId="4236692418" sldId="2236"/>
            <ac:spMk id="15" creationId="{987595F4-0451-0596-FBAC-1B72453DB54F}"/>
          </ac:spMkLst>
        </pc:spChg>
        <pc:spChg chg="add mod">
          <ac:chgData name="Julie Chen" userId="d5c00ada-3633-4980-bfd9-1a64d8e5af2e" providerId="ADAL" clId="{28F8A11D-57CD-E54F-AA27-DFC59B2816B2}" dt="2023-05-25T07:26:14.731" v="1246" actId="692"/>
          <ac:spMkLst>
            <pc:docMk/>
            <pc:sldMk cId="4236692418" sldId="2236"/>
            <ac:spMk id="16" creationId="{7760EFB8-71B3-99FD-8802-609656917F35}"/>
          </ac:spMkLst>
        </pc:spChg>
        <pc:spChg chg="add mod">
          <ac:chgData name="Julie Chen" userId="d5c00ada-3633-4980-bfd9-1a64d8e5af2e" providerId="ADAL" clId="{28F8A11D-57CD-E54F-AA27-DFC59B2816B2}" dt="2023-05-25T07:25:52.679" v="1241" actId="1076"/>
          <ac:spMkLst>
            <pc:docMk/>
            <pc:sldMk cId="4236692418" sldId="2236"/>
            <ac:spMk id="17" creationId="{84EB958A-3AFA-36B9-8008-A79643B668CD}"/>
          </ac:spMkLst>
        </pc:spChg>
        <pc:spChg chg="add mod">
          <ac:chgData name="Julie Chen" userId="d5c00ada-3633-4980-bfd9-1a64d8e5af2e" providerId="ADAL" clId="{28F8A11D-57CD-E54F-AA27-DFC59B2816B2}" dt="2023-05-25T07:25:52.679" v="1241" actId="1076"/>
          <ac:spMkLst>
            <pc:docMk/>
            <pc:sldMk cId="4236692418" sldId="2236"/>
            <ac:spMk id="18" creationId="{1FA37BF5-4FDD-B288-7E30-3283D8239799}"/>
          </ac:spMkLst>
        </pc:spChg>
        <pc:spChg chg="add mod">
          <ac:chgData name="Julie Chen" userId="d5c00ada-3633-4980-bfd9-1a64d8e5af2e" providerId="ADAL" clId="{28F8A11D-57CD-E54F-AA27-DFC59B2816B2}" dt="2023-05-25T07:25:52.679" v="1241" actId="1076"/>
          <ac:spMkLst>
            <pc:docMk/>
            <pc:sldMk cId="4236692418" sldId="2236"/>
            <ac:spMk id="19" creationId="{8D701E75-0557-47AF-DC63-56DEDF78D2C7}"/>
          </ac:spMkLst>
        </pc:spChg>
        <pc:spChg chg="add mod">
          <ac:chgData name="Julie Chen" userId="d5c00ada-3633-4980-bfd9-1a64d8e5af2e" providerId="ADAL" clId="{28F8A11D-57CD-E54F-AA27-DFC59B2816B2}" dt="2023-05-25T07:25:52.679" v="1241" actId="1076"/>
          <ac:spMkLst>
            <pc:docMk/>
            <pc:sldMk cId="4236692418" sldId="2236"/>
            <ac:spMk id="20" creationId="{A488360F-C56E-2E95-A6E2-958FEF881051}"/>
          </ac:spMkLst>
        </pc:spChg>
        <pc:spChg chg="add mod">
          <ac:chgData name="Julie Chen" userId="d5c00ada-3633-4980-bfd9-1a64d8e5af2e" providerId="ADAL" clId="{28F8A11D-57CD-E54F-AA27-DFC59B2816B2}" dt="2023-05-25T07:25:52.679" v="1241" actId="1076"/>
          <ac:spMkLst>
            <pc:docMk/>
            <pc:sldMk cId="4236692418" sldId="2236"/>
            <ac:spMk id="21" creationId="{14B943F9-67D0-F5D4-6F4F-92D6377F79FE}"/>
          </ac:spMkLst>
        </pc:spChg>
        <pc:spChg chg="add mod">
          <ac:chgData name="Julie Chen" userId="d5c00ada-3633-4980-bfd9-1a64d8e5af2e" providerId="ADAL" clId="{28F8A11D-57CD-E54F-AA27-DFC59B2816B2}" dt="2023-05-25T07:25:52.679" v="1241" actId="1076"/>
          <ac:spMkLst>
            <pc:docMk/>
            <pc:sldMk cId="4236692418" sldId="2236"/>
            <ac:spMk id="22" creationId="{BE273DD9-8A99-23EC-482B-75E33B37DD8C}"/>
          </ac:spMkLst>
        </pc:spChg>
        <pc:picChg chg="del">
          <ac:chgData name="Julie Chen" userId="d5c00ada-3633-4980-bfd9-1a64d8e5af2e" providerId="ADAL" clId="{28F8A11D-57CD-E54F-AA27-DFC59B2816B2}" dt="2023-05-25T07:25:28.765" v="1234" actId="478"/>
          <ac:picMkLst>
            <pc:docMk/>
            <pc:sldMk cId="4236692418" sldId="2236"/>
            <ac:picMk id="6" creationId="{CF23B01F-3CC3-B900-3EBF-AB46A79CC726}"/>
          </ac:picMkLst>
        </pc:picChg>
        <pc:picChg chg="add mod">
          <ac:chgData name="Julie Chen" userId="d5c00ada-3633-4980-bfd9-1a64d8e5af2e" providerId="ADAL" clId="{28F8A11D-57CD-E54F-AA27-DFC59B2816B2}" dt="2023-05-25T07:25:52.679" v="1241" actId="1076"/>
          <ac:picMkLst>
            <pc:docMk/>
            <pc:sldMk cId="4236692418" sldId="2236"/>
            <ac:picMk id="10" creationId="{4BDAA28F-ED6E-6985-3777-FD3066D34567}"/>
          </ac:picMkLst>
        </pc:picChg>
      </pc:sldChg>
      <pc:sldChg chg="addSp delSp modSp mod">
        <pc:chgData name="Julie Chen" userId="d5c00ada-3633-4980-bfd9-1a64d8e5af2e" providerId="ADAL" clId="{28F8A11D-57CD-E54F-AA27-DFC59B2816B2}" dt="2023-05-26T10:09:27.429" v="2515" actId="1036"/>
        <pc:sldMkLst>
          <pc:docMk/>
          <pc:sldMk cId="2577126778" sldId="2237"/>
        </pc:sldMkLst>
        <pc:spChg chg="del">
          <ac:chgData name="Julie Chen" userId="d5c00ada-3633-4980-bfd9-1a64d8e5af2e" providerId="ADAL" clId="{28F8A11D-57CD-E54F-AA27-DFC59B2816B2}" dt="2023-05-25T07:32:21.887" v="1257" actId="478"/>
          <ac:spMkLst>
            <pc:docMk/>
            <pc:sldMk cId="2577126778" sldId="2237"/>
            <ac:spMk id="4" creationId="{A94E5DC3-A910-A68A-7464-8D3592DB5357}"/>
          </ac:spMkLst>
        </pc:spChg>
        <pc:spChg chg="mod">
          <ac:chgData name="Julie Chen" userId="d5c00ada-3633-4980-bfd9-1a64d8e5af2e" providerId="ADAL" clId="{28F8A11D-57CD-E54F-AA27-DFC59B2816B2}" dt="2023-05-26T10:09:27.429" v="2515" actId="1036"/>
          <ac:spMkLst>
            <pc:docMk/>
            <pc:sldMk cId="2577126778" sldId="2237"/>
            <ac:spMk id="6" creationId="{E6705F77-235D-14CE-6A2F-6F46CF144D65}"/>
          </ac:spMkLst>
        </pc:spChg>
        <pc:spChg chg="add mod">
          <ac:chgData name="Julie Chen" userId="d5c00ada-3633-4980-bfd9-1a64d8e5af2e" providerId="ADAL" clId="{28F8A11D-57CD-E54F-AA27-DFC59B2816B2}" dt="2023-05-25T07:32:40.602" v="1263" actId="692"/>
          <ac:spMkLst>
            <pc:docMk/>
            <pc:sldMk cId="2577126778" sldId="2237"/>
            <ac:spMk id="7" creationId="{0BDFF1F1-D929-3403-8DBC-5C5F1C8717AA}"/>
          </ac:spMkLst>
        </pc:spChg>
        <pc:spChg chg="del">
          <ac:chgData name="Julie Chen" userId="d5c00ada-3633-4980-bfd9-1a64d8e5af2e" providerId="ADAL" clId="{28F8A11D-57CD-E54F-AA27-DFC59B2816B2}" dt="2023-05-25T07:32:21.887" v="1257" actId="478"/>
          <ac:spMkLst>
            <pc:docMk/>
            <pc:sldMk cId="2577126778" sldId="2237"/>
            <ac:spMk id="8" creationId="{A188EBDE-0E0F-48EF-9FFA-3A0473C80283}"/>
          </ac:spMkLst>
        </pc:spChg>
        <pc:spChg chg="del">
          <ac:chgData name="Julie Chen" userId="d5c00ada-3633-4980-bfd9-1a64d8e5af2e" providerId="ADAL" clId="{28F8A11D-57CD-E54F-AA27-DFC59B2816B2}" dt="2023-05-25T07:32:21.887" v="1257" actId="478"/>
          <ac:spMkLst>
            <pc:docMk/>
            <pc:sldMk cId="2577126778" sldId="2237"/>
            <ac:spMk id="9" creationId="{5DF5F034-3E99-0857-F253-926458768C40}"/>
          </ac:spMkLst>
        </pc:spChg>
        <pc:spChg chg="del">
          <ac:chgData name="Julie Chen" userId="d5c00ada-3633-4980-bfd9-1a64d8e5af2e" providerId="ADAL" clId="{28F8A11D-57CD-E54F-AA27-DFC59B2816B2}" dt="2023-05-25T07:32:21.887" v="1257" actId="478"/>
          <ac:spMkLst>
            <pc:docMk/>
            <pc:sldMk cId="2577126778" sldId="2237"/>
            <ac:spMk id="10" creationId="{AB165A22-A87D-FE03-D5D9-53C7B4A7B730}"/>
          </ac:spMkLst>
        </pc:spChg>
        <pc:spChg chg="add mod">
          <ac:chgData name="Julie Chen" userId="d5c00ada-3633-4980-bfd9-1a64d8e5af2e" providerId="ADAL" clId="{28F8A11D-57CD-E54F-AA27-DFC59B2816B2}" dt="2023-05-25T07:32:22.341" v="1258"/>
          <ac:spMkLst>
            <pc:docMk/>
            <pc:sldMk cId="2577126778" sldId="2237"/>
            <ac:spMk id="11" creationId="{10BD7771-CF8D-C120-0CFF-54EDD12DB6F7}"/>
          </ac:spMkLst>
        </pc:spChg>
        <pc:spChg chg="add mod">
          <ac:chgData name="Julie Chen" userId="d5c00ada-3633-4980-bfd9-1a64d8e5af2e" providerId="ADAL" clId="{28F8A11D-57CD-E54F-AA27-DFC59B2816B2}" dt="2023-05-25T07:32:48.537" v="1265" actId="692"/>
          <ac:spMkLst>
            <pc:docMk/>
            <pc:sldMk cId="2577126778" sldId="2237"/>
            <ac:spMk id="12" creationId="{66034390-7CDC-6AAE-245E-5EC1FF2AF2D8}"/>
          </ac:spMkLst>
        </pc:spChg>
        <pc:spChg chg="add mod">
          <ac:chgData name="Julie Chen" userId="d5c00ada-3633-4980-bfd9-1a64d8e5af2e" providerId="ADAL" clId="{28F8A11D-57CD-E54F-AA27-DFC59B2816B2}" dt="2023-05-25T07:32:22.341" v="1258"/>
          <ac:spMkLst>
            <pc:docMk/>
            <pc:sldMk cId="2577126778" sldId="2237"/>
            <ac:spMk id="13" creationId="{A0CE928B-AA9F-4729-CE99-DABB811B3C28}"/>
          </ac:spMkLst>
        </pc:spChg>
        <pc:spChg chg="add mod">
          <ac:chgData name="Julie Chen" userId="d5c00ada-3633-4980-bfd9-1a64d8e5af2e" providerId="ADAL" clId="{28F8A11D-57CD-E54F-AA27-DFC59B2816B2}" dt="2023-05-25T07:32:22.341" v="1258"/>
          <ac:spMkLst>
            <pc:docMk/>
            <pc:sldMk cId="2577126778" sldId="2237"/>
            <ac:spMk id="14" creationId="{C2D7F28F-F336-7FB1-485D-01E6A56D9BF3}"/>
          </ac:spMkLst>
        </pc:spChg>
        <pc:spChg chg="add mod">
          <ac:chgData name="Julie Chen" userId="d5c00ada-3633-4980-bfd9-1a64d8e5af2e" providerId="ADAL" clId="{28F8A11D-57CD-E54F-AA27-DFC59B2816B2}" dt="2023-05-25T07:32:22.341" v="1258"/>
          <ac:spMkLst>
            <pc:docMk/>
            <pc:sldMk cId="2577126778" sldId="2237"/>
            <ac:spMk id="15" creationId="{53783EDE-5932-0FBA-F119-2E68C773B798}"/>
          </ac:spMkLst>
        </pc:spChg>
        <pc:spChg chg="mod">
          <ac:chgData name="Julie Chen" userId="d5c00ada-3633-4980-bfd9-1a64d8e5af2e" providerId="ADAL" clId="{28F8A11D-57CD-E54F-AA27-DFC59B2816B2}" dt="2023-05-25T07:32:28.750" v="1260" actId="692"/>
          <ac:spMkLst>
            <pc:docMk/>
            <pc:sldMk cId="2577126778" sldId="2237"/>
            <ac:spMk id="17" creationId="{5AFE7BEA-6F6A-63C9-6CAE-72E95B4F757F}"/>
          </ac:spMkLst>
        </pc:spChg>
        <pc:spChg chg="mod">
          <ac:chgData name="Julie Chen" userId="d5c00ada-3633-4980-bfd9-1a64d8e5af2e" providerId="ADAL" clId="{28F8A11D-57CD-E54F-AA27-DFC59B2816B2}" dt="2023-05-25T07:32:32.206" v="1261" actId="207"/>
          <ac:spMkLst>
            <pc:docMk/>
            <pc:sldMk cId="2577126778" sldId="2237"/>
            <ac:spMk id="18" creationId="{BC653A4C-71EF-EC7A-C45F-02E819EC02B9}"/>
          </ac:spMkLst>
        </pc:spChg>
        <pc:spChg chg="mod">
          <ac:chgData name="Julie Chen" userId="d5c00ada-3633-4980-bfd9-1a64d8e5af2e" providerId="ADAL" clId="{28F8A11D-57CD-E54F-AA27-DFC59B2816B2}" dt="2023-05-25T07:32:22.341" v="1258"/>
          <ac:spMkLst>
            <pc:docMk/>
            <pc:sldMk cId="2577126778" sldId="2237"/>
            <ac:spMk id="20" creationId="{8EDA4CCF-BB7A-7C93-F24B-70B8783EE9AF}"/>
          </ac:spMkLst>
        </pc:spChg>
        <pc:spChg chg="add mod">
          <ac:chgData name="Julie Chen" userId="d5c00ada-3633-4980-bfd9-1a64d8e5af2e" providerId="ADAL" clId="{28F8A11D-57CD-E54F-AA27-DFC59B2816B2}" dt="2023-05-25T07:32:34.994" v="1262" actId="207"/>
          <ac:spMkLst>
            <pc:docMk/>
            <pc:sldMk cId="2577126778" sldId="2237"/>
            <ac:spMk id="22" creationId="{6D18FD67-C3FF-A18C-30C4-FD086C30625C}"/>
          </ac:spMkLst>
        </pc:spChg>
        <pc:spChg chg="add mod">
          <ac:chgData name="Julie Chen" userId="d5c00ada-3633-4980-bfd9-1a64d8e5af2e" providerId="ADAL" clId="{28F8A11D-57CD-E54F-AA27-DFC59B2816B2}" dt="2023-05-25T07:32:22.341" v="1258"/>
          <ac:spMkLst>
            <pc:docMk/>
            <pc:sldMk cId="2577126778" sldId="2237"/>
            <ac:spMk id="23" creationId="{7265C597-C835-770C-3FCF-FEB2E28B7AEA}"/>
          </ac:spMkLst>
        </pc:spChg>
        <pc:spChg chg="add mod">
          <ac:chgData name="Julie Chen" userId="d5c00ada-3633-4980-bfd9-1a64d8e5af2e" providerId="ADAL" clId="{28F8A11D-57CD-E54F-AA27-DFC59B2816B2}" dt="2023-05-25T07:32:43.961" v="1264" actId="207"/>
          <ac:spMkLst>
            <pc:docMk/>
            <pc:sldMk cId="2577126778" sldId="2237"/>
            <ac:spMk id="24" creationId="{2ADE2683-0D1F-32F4-F7E4-FE803AD526E0}"/>
          </ac:spMkLst>
        </pc:spChg>
        <pc:grpChg chg="add mod">
          <ac:chgData name="Julie Chen" userId="d5c00ada-3633-4980-bfd9-1a64d8e5af2e" providerId="ADAL" clId="{28F8A11D-57CD-E54F-AA27-DFC59B2816B2}" dt="2023-05-25T07:32:22.341" v="1258"/>
          <ac:grpSpMkLst>
            <pc:docMk/>
            <pc:sldMk cId="2577126778" sldId="2237"/>
            <ac:grpSpMk id="16" creationId="{17C7F23C-FE88-4716-7D12-B45767EDDBB8}"/>
          </ac:grpSpMkLst>
        </pc:grpChg>
        <pc:grpChg chg="mod">
          <ac:chgData name="Julie Chen" userId="d5c00ada-3633-4980-bfd9-1a64d8e5af2e" providerId="ADAL" clId="{28F8A11D-57CD-E54F-AA27-DFC59B2816B2}" dt="2023-05-25T07:32:22.341" v="1258"/>
          <ac:grpSpMkLst>
            <pc:docMk/>
            <pc:sldMk cId="2577126778" sldId="2237"/>
            <ac:grpSpMk id="19" creationId="{E6A9A349-6256-D545-C6C1-69FD5320842F}"/>
          </ac:grpSpMkLst>
        </pc:grpChg>
        <pc:picChg chg="del">
          <ac:chgData name="Julie Chen" userId="d5c00ada-3633-4980-bfd9-1a64d8e5af2e" providerId="ADAL" clId="{28F8A11D-57CD-E54F-AA27-DFC59B2816B2}" dt="2023-05-25T07:32:21.887" v="1257" actId="478"/>
          <ac:picMkLst>
            <pc:docMk/>
            <pc:sldMk cId="2577126778" sldId="2237"/>
            <ac:picMk id="5" creationId="{BE784731-7A8D-FF8C-0525-A6FA093A0CF8}"/>
          </ac:picMkLst>
        </pc:picChg>
        <pc:picChg chg="mod">
          <ac:chgData name="Julie Chen" userId="d5c00ada-3633-4980-bfd9-1a64d8e5af2e" providerId="ADAL" clId="{28F8A11D-57CD-E54F-AA27-DFC59B2816B2}" dt="2023-05-25T07:32:22.341" v="1258"/>
          <ac:picMkLst>
            <pc:docMk/>
            <pc:sldMk cId="2577126778" sldId="2237"/>
            <ac:picMk id="21" creationId="{E3C1C511-86CE-ACF8-191F-059610D842D2}"/>
          </ac:picMkLst>
        </pc:picChg>
      </pc:sldChg>
      <pc:sldChg chg="addSp delSp modSp mod">
        <pc:chgData name="Julie Chen" userId="d5c00ada-3633-4980-bfd9-1a64d8e5af2e" providerId="ADAL" clId="{28F8A11D-57CD-E54F-AA27-DFC59B2816B2}" dt="2023-05-26T10:09:33.661" v="2519" actId="1036"/>
        <pc:sldMkLst>
          <pc:docMk/>
          <pc:sldMk cId="1983276089" sldId="2238"/>
        </pc:sldMkLst>
        <pc:spChg chg="mod">
          <ac:chgData name="Julie Chen" userId="d5c00ada-3633-4980-bfd9-1a64d8e5af2e" providerId="ADAL" clId="{28F8A11D-57CD-E54F-AA27-DFC59B2816B2}" dt="2023-05-26T10:09:33.661" v="2519" actId="1036"/>
          <ac:spMkLst>
            <pc:docMk/>
            <pc:sldMk cId="1983276089" sldId="2238"/>
            <ac:spMk id="4" creationId="{10173B46-2B34-197B-8F37-47B45A8D1F4F}"/>
          </ac:spMkLst>
        </pc:spChg>
        <pc:spChg chg="del">
          <ac:chgData name="Julie Chen" userId="d5c00ada-3633-4980-bfd9-1a64d8e5af2e" providerId="ADAL" clId="{28F8A11D-57CD-E54F-AA27-DFC59B2816B2}" dt="2023-05-25T07:46:25.524" v="1286" actId="478"/>
          <ac:spMkLst>
            <pc:docMk/>
            <pc:sldMk cId="1983276089" sldId="2238"/>
            <ac:spMk id="6" creationId="{B1CCC83E-8A60-6F46-06F6-222622E83D3C}"/>
          </ac:spMkLst>
        </pc:spChg>
        <pc:spChg chg="add mod">
          <ac:chgData name="Julie Chen" userId="d5c00ada-3633-4980-bfd9-1a64d8e5af2e" providerId="ADAL" clId="{28F8A11D-57CD-E54F-AA27-DFC59B2816B2}" dt="2023-05-25T07:46:46.165" v="1292" actId="692"/>
          <ac:spMkLst>
            <pc:docMk/>
            <pc:sldMk cId="1983276089" sldId="2238"/>
            <ac:spMk id="7" creationId="{441249CC-4BB0-5A52-971D-FC109B640A61}"/>
          </ac:spMkLst>
        </pc:spChg>
        <pc:spChg chg="del">
          <ac:chgData name="Julie Chen" userId="d5c00ada-3633-4980-bfd9-1a64d8e5af2e" providerId="ADAL" clId="{28F8A11D-57CD-E54F-AA27-DFC59B2816B2}" dt="2023-05-25T07:46:25.524" v="1286" actId="478"/>
          <ac:spMkLst>
            <pc:docMk/>
            <pc:sldMk cId="1983276089" sldId="2238"/>
            <ac:spMk id="8" creationId="{4FA537E9-B2E9-30B5-4275-1E825AB1CDE5}"/>
          </ac:spMkLst>
        </pc:spChg>
        <pc:spChg chg="del">
          <ac:chgData name="Julie Chen" userId="d5c00ada-3633-4980-bfd9-1a64d8e5af2e" providerId="ADAL" clId="{28F8A11D-57CD-E54F-AA27-DFC59B2816B2}" dt="2023-05-25T07:46:25.524" v="1286" actId="478"/>
          <ac:spMkLst>
            <pc:docMk/>
            <pc:sldMk cId="1983276089" sldId="2238"/>
            <ac:spMk id="9" creationId="{1371D6F0-7D47-2624-B0A2-851C19978810}"/>
          </ac:spMkLst>
        </pc:spChg>
        <pc:spChg chg="del">
          <ac:chgData name="Julie Chen" userId="d5c00ada-3633-4980-bfd9-1a64d8e5af2e" providerId="ADAL" clId="{28F8A11D-57CD-E54F-AA27-DFC59B2816B2}" dt="2023-05-25T07:46:25.524" v="1286" actId="478"/>
          <ac:spMkLst>
            <pc:docMk/>
            <pc:sldMk cId="1983276089" sldId="2238"/>
            <ac:spMk id="10" creationId="{A6058EBD-00E5-F6CE-ADCA-FACDBE3A4D39}"/>
          </ac:spMkLst>
        </pc:spChg>
        <pc:spChg chg="add mod">
          <ac:chgData name="Julie Chen" userId="d5c00ada-3633-4980-bfd9-1a64d8e5af2e" providerId="ADAL" clId="{28F8A11D-57CD-E54F-AA27-DFC59B2816B2}" dt="2023-05-25T07:46:32.418" v="1288" actId="1076"/>
          <ac:spMkLst>
            <pc:docMk/>
            <pc:sldMk cId="1983276089" sldId="2238"/>
            <ac:spMk id="11" creationId="{ED97B82C-5946-BBA3-0F97-F206ECB4E476}"/>
          </ac:spMkLst>
        </pc:spChg>
        <pc:spChg chg="add mod">
          <ac:chgData name="Julie Chen" userId="d5c00ada-3633-4980-bfd9-1a64d8e5af2e" providerId="ADAL" clId="{28F8A11D-57CD-E54F-AA27-DFC59B2816B2}" dt="2023-05-25T07:46:52.314" v="1294" actId="692"/>
          <ac:spMkLst>
            <pc:docMk/>
            <pc:sldMk cId="1983276089" sldId="2238"/>
            <ac:spMk id="12" creationId="{8BE1DC69-6E11-2C75-DB51-75745381C42A}"/>
          </ac:spMkLst>
        </pc:spChg>
        <pc:spChg chg="add mod">
          <ac:chgData name="Julie Chen" userId="d5c00ada-3633-4980-bfd9-1a64d8e5af2e" providerId="ADAL" clId="{28F8A11D-57CD-E54F-AA27-DFC59B2816B2}" dt="2023-05-25T07:46:42.196" v="1291" actId="207"/>
          <ac:spMkLst>
            <pc:docMk/>
            <pc:sldMk cId="1983276089" sldId="2238"/>
            <ac:spMk id="13" creationId="{31BE2141-89B6-3B0F-4DCA-BB1EA3330739}"/>
          </ac:spMkLst>
        </pc:spChg>
        <pc:spChg chg="add mod">
          <ac:chgData name="Julie Chen" userId="d5c00ada-3633-4980-bfd9-1a64d8e5af2e" providerId="ADAL" clId="{28F8A11D-57CD-E54F-AA27-DFC59B2816B2}" dt="2023-05-25T07:46:32.418" v="1288" actId="1076"/>
          <ac:spMkLst>
            <pc:docMk/>
            <pc:sldMk cId="1983276089" sldId="2238"/>
            <ac:spMk id="14" creationId="{BA753692-4FE5-1AAE-8718-2AA59CA78439}"/>
          </ac:spMkLst>
        </pc:spChg>
        <pc:spChg chg="add mod">
          <ac:chgData name="Julie Chen" userId="d5c00ada-3633-4980-bfd9-1a64d8e5af2e" providerId="ADAL" clId="{28F8A11D-57CD-E54F-AA27-DFC59B2816B2}" dt="2023-05-25T07:46:49.479" v="1293" actId="207"/>
          <ac:spMkLst>
            <pc:docMk/>
            <pc:sldMk cId="1983276089" sldId="2238"/>
            <ac:spMk id="15" creationId="{2EAB6F05-23AC-6C20-F4F9-EA1133CE2ACF}"/>
          </ac:spMkLst>
        </pc:spChg>
        <pc:spChg chg="add mod">
          <ac:chgData name="Julie Chen" userId="d5c00ada-3633-4980-bfd9-1a64d8e5af2e" providerId="ADAL" clId="{28F8A11D-57CD-E54F-AA27-DFC59B2816B2}" dt="2023-05-25T07:46:36.938" v="1289" actId="692"/>
          <ac:spMkLst>
            <pc:docMk/>
            <pc:sldMk cId="1983276089" sldId="2238"/>
            <ac:spMk id="16" creationId="{DE495073-68F4-2940-14DD-7082812A24F1}"/>
          </ac:spMkLst>
        </pc:spChg>
        <pc:spChg chg="add mod">
          <ac:chgData name="Julie Chen" userId="d5c00ada-3633-4980-bfd9-1a64d8e5af2e" providerId="ADAL" clId="{28F8A11D-57CD-E54F-AA27-DFC59B2816B2}" dt="2023-05-25T07:46:40.071" v="1290" actId="207"/>
          <ac:spMkLst>
            <pc:docMk/>
            <pc:sldMk cId="1983276089" sldId="2238"/>
            <ac:spMk id="18" creationId="{6706B2B1-DEC2-30D9-6763-77C0CC0583BD}"/>
          </ac:spMkLst>
        </pc:spChg>
        <pc:spChg chg="add mod">
          <ac:chgData name="Julie Chen" userId="d5c00ada-3633-4980-bfd9-1a64d8e5af2e" providerId="ADAL" clId="{28F8A11D-57CD-E54F-AA27-DFC59B2816B2}" dt="2023-05-25T07:46:32.418" v="1288" actId="1076"/>
          <ac:spMkLst>
            <pc:docMk/>
            <pc:sldMk cId="1983276089" sldId="2238"/>
            <ac:spMk id="19" creationId="{7B3E7919-D190-12A3-5EB3-AB20B42A669C}"/>
          </ac:spMkLst>
        </pc:spChg>
        <pc:spChg chg="add mod">
          <ac:chgData name="Julie Chen" userId="d5c00ada-3633-4980-bfd9-1a64d8e5af2e" providerId="ADAL" clId="{28F8A11D-57CD-E54F-AA27-DFC59B2816B2}" dt="2023-05-25T07:46:32.418" v="1288" actId="1076"/>
          <ac:spMkLst>
            <pc:docMk/>
            <pc:sldMk cId="1983276089" sldId="2238"/>
            <ac:spMk id="20" creationId="{C158B76B-59B6-CB17-D0E9-26EA3479A90A}"/>
          </ac:spMkLst>
        </pc:spChg>
        <pc:spChg chg="add mod">
          <ac:chgData name="Julie Chen" userId="d5c00ada-3633-4980-bfd9-1a64d8e5af2e" providerId="ADAL" clId="{28F8A11D-57CD-E54F-AA27-DFC59B2816B2}" dt="2023-05-25T07:49:26.352" v="1295" actId="1076"/>
          <ac:spMkLst>
            <pc:docMk/>
            <pc:sldMk cId="1983276089" sldId="2238"/>
            <ac:spMk id="21" creationId="{FA278901-7CAC-7BEE-302D-CB9CB76DFBA2}"/>
          </ac:spMkLst>
        </pc:spChg>
        <pc:picChg chg="del">
          <ac:chgData name="Julie Chen" userId="d5c00ada-3633-4980-bfd9-1a64d8e5af2e" providerId="ADAL" clId="{28F8A11D-57CD-E54F-AA27-DFC59B2816B2}" dt="2023-05-25T07:46:25.524" v="1286" actId="478"/>
          <ac:picMkLst>
            <pc:docMk/>
            <pc:sldMk cId="1983276089" sldId="2238"/>
            <ac:picMk id="5" creationId="{D029F537-4DF3-D6A7-2D79-D11C0FBF4CF3}"/>
          </ac:picMkLst>
        </pc:picChg>
        <pc:picChg chg="add mod">
          <ac:chgData name="Julie Chen" userId="d5c00ada-3633-4980-bfd9-1a64d8e5af2e" providerId="ADAL" clId="{28F8A11D-57CD-E54F-AA27-DFC59B2816B2}" dt="2023-05-25T07:46:32.418" v="1288" actId="1076"/>
          <ac:picMkLst>
            <pc:docMk/>
            <pc:sldMk cId="1983276089" sldId="2238"/>
            <ac:picMk id="17" creationId="{F8D7FB49-7CDB-DAC4-39B0-CC104DD6924C}"/>
          </ac:picMkLst>
        </pc:picChg>
      </pc:sldChg>
      <pc:sldChg chg="addSp delSp modSp mod">
        <pc:chgData name="Julie Chen" userId="d5c00ada-3633-4980-bfd9-1a64d8e5af2e" providerId="ADAL" clId="{28F8A11D-57CD-E54F-AA27-DFC59B2816B2}" dt="2023-05-26T10:09:39.800" v="2523" actId="1036"/>
        <pc:sldMkLst>
          <pc:docMk/>
          <pc:sldMk cId="3813903680" sldId="2239"/>
        </pc:sldMkLst>
        <pc:spChg chg="mod">
          <ac:chgData name="Julie Chen" userId="d5c00ada-3633-4980-bfd9-1a64d8e5af2e" providerId="ADAL" clId="{28F8A11D-57CD-E54F-AA27-DFC59B2816B2}" dt="2023-05-26T10:09:39.800" v="2523" actId="1036"/>
          <ac:spMkLst>
            <pc:docMk/>
            <pc:sldMk cId="3813903680" sldId="2239"/>
            <ac:spMk id="4" creationId="{07D970BB-9E9A-737C-E8F1-64CB73EB7E97}"/>
          </ac:spMkLst>
        </pc:spChg>
        <pc:spChg chg="del">
          <ac:chgData name="Julie Chen" userId="d5c00ada-3633-4980-bfd9-1a64d8e5af2e" providerId="ADAL" clId="{28F8A11D-57CD-E54F-AA27-DFC59B2816B2}" dt="2023-05-25T07:50:31.711" v="1310" actId="478"/>
          <ac:spMkLst>
            <pc:docMk/>
            <pc:sldMk cId="3813903680" sldId="2239"/>
            <ac:spMk id="6" creationId="{FDE0B60D-3765-05F7-EC87-CF0C201C7EF9}"/>
          </ac:spMkLst>
        </pc:spChg>
        <pc:spChg chg="add mod">
          <ac:chgData name="Julie Chen" userId="d5c00ada-3633-4980-bfd9-1a64d8e5af2e" providerId="ADAL" clId="{28F8A11D-57CD-E54F-AA27-DFC59B2816B2}" dt="2023-05-25T07:50:37.167" v="1312" actId="692"/>
          <ac:spMkLst>
            <pc:docMk/>
            <pc:sldMk cId="3813903680" sldId="2239"/>
            <ac:spMk id="7" creationId="{C29A0B7C-390A-E9CE-78DA-B0820F70CDB9}"/>
          </ac:spMkLst>
        </pc:spChg>
        <pc:spChg chg="del">
          <ac:chgData name="Julie Chen" userId="d5c00ada-3633-4980-bfd9-1a64d8e5af2e" providerId="ADAL" clId="{28F8A11D-57CD-E54F-AA27-DFC59B2816B2}" dt="2023-05-25T07:50:31.711" v="1310" actId="478"/>
          <ac:spMkLst>
            <pc:docMk/>
            <pc:sldMk cId="3813903680" sldId="2239"/>
            <ac:spMk id="8" creationId="{B8ABF024-018E-5CE3-19AA-C3DF90FC4AF6}"/>
          </ac:spMkLst>
        </pc:spChg>
        <pc:spChg chg="del">
          <ac:chgData name="Julie Chen" userId="d5c00ada-3633-4980-bfd9-1a64d8e5af2e" providerId="ADAL" clId="{28F8A11D-57CD-E54F-AA27-DFC59B2816B2}" dt="2023-05-25T07:50:31.711" v="1310" actId="478"/>
          <ac:spMkLst>
            <pc:docMk/>
            <pc:sldMk cId="3813903680" sldId="2239"/>
            <ac:spMk id="9" creationId="{A4176105-40BE-FB04-D986-DFE652889BE5}"/>
          </ac:spMkLst>
        </pc:spChg>
        <pc:spChg chg="del">
          <ac:chgData name="Julie Chen" userId="d5c00ada-3633-4980-bfd9-1a64d8e5af2e" providerId="ADAL" clId="{28F8A11D-57CD-E54F-AA27-DFC59B2816B2}" dt="2023-05-25T07:50:31.711" v="1310" actId="478"/>
          <ac:spMkLst>
            <pc:docMk/>
            <pc:sldMk cId="3813903680" sldId="2239"/>
            <ac:spMk id="10" creationId="{C31164FF-E63E-CCC7-8D3F-94AF65F38516}"/>
          </ac:spMkLst>
        </pc:spChg>
        <pc:spChg chg="add mod">
          <ac:chgData name="Julie Chen" userId="d5c00ada-3633-4980-bfd9-1a64d8e5af2e" providerId="ADAL" clId="{28F8A11D-57CD-E54F-AA27-DFC59B2816B2}" dt="2023-05-25T07:50:40.027" v="1313" actId="207"/>
          <ac:spMkLst>
            <pc:docMk/>
            <pc:sldMk cId="3813903680" sldId="2239"/>
            <ac:spMk id="11" creationId="{8114F4CE-FF95-EB44-029A-BB5F9AD2AE7D}"/>
          </ac:spMkLst>
        </pc:spChg>
        <pc:spChg chg="add mod">
          <ac:chgData name="Julie Chen" userId="d5c00ada-3633-4980-bfd9-1a64d8e5af2e" providerId="ADAL" clId="{28F8A11D-57CD-E54F-AA27-DFC59B2816B2}" dt="2023-05-25T07:50:45.801" v="1315" actId="692"/>
          <ac:spMkLst>
            <pc:docMk/>
            <pc:sldMk cId="3813903680" sldId="2239"/>
            <ac:spMk id="12" creationId="{71508DAE-5FE4-06FC-8871-D178CD34292D}"/>
          </ac:spMkLst>
        </pc:spChg>
        <pc:spChg chg="add mod">
          <ac:chgData name="Julie Chen" userId="d5c00ada-3633-4980-bfd9-1a64d8e5af2e" providerId="ADAL" clId="{28F8A11D-57CD-E54F-AA27-DFC59B2816B2}" dt="2023-05-25T07:50:32.045" v="1311"/>
          <ac:spMkLst>
            <pc:docMk/>
            <pc:sldMk cId="3813903680" sldId="2239"/>
            <ac:spMk id="13" creationId="{47A4A199-6189-3CDE-221F-01F6CEBEFE47}"/>
          </ac:spMkLst>
        </pc:spChg>
        <pc:spChg chg="add mod">
          <ac:chgData name="Julie Chen" userId="d5c00ada-3633-4980-bfd9-1a64d8e5af2e" providerId="ADAL" clId="{28F8A11D-57CD-E54F-AA27-DFC59B2816B2}" dt="2023-05-25T07:50:53.287" v="1317" actId="692"/>
          <ac:spMkLst>
            <pc:docMk/>
            <pc:sldMk cId="3813903680" sldId="2239"/>
            <ac:spMk id="14" creationId="{FFA83F3B-C671-48AE-2647-5674990C8E79}"/>
          </ac:spMkLst>
        </pc:spChg>
        <pc:spChg chg="add mod">
          <ac:chgData name="Julie Chen" userId="d5c00ada-3633-4980-bfd9-1a64d8e5af2e" providerId="ADAL" clId="{28F8A11D-57CD-E54F-AA27-DFC59B2816B2}" dt="2023-05-25T07:50:42.054" v="1314" actId="207"/>
          <ac:spMkLst>
            <pc:docMk/>
            <pc:sldMk cId="3813903680" sldId="2239"/>
            <ac:spMk id="15" creationId="{7EB4488E-63EE-2B06-ECD8-FDE754AA0CA4}"/>
          </ac:spMkLst>
        </pc:spChg>
        <pc:spChg chg="add mod">
          <ac:chgData name="Julie Chen" userId="d5c00ada-3633-4980-bfd9-1a64d8e5af2e" providerId="ADAL" clId="{28F8A11D-57CD-E54F-AA27-DFC59B2816B2}" dt="2023-05-25T07:50:32.045" v="1311"/>
          <ac:spMkLst>
            <pc:docMk/>
            <pc:sldMk cId="3813903680" sldId="2239"/>
            <ac:spMk id="16" creationId="{EABE41A5-A924-4746-CCC1-26F069ABF40B}"/>
          </ac:spMkLst>
        </pc:spChg>
        <pc:spChg chg="add mod">
          <ac:chgData name="Julie Chen" userId="d5c00ada-3633-4980-bfd9-1a64d8e5af2e" providerId="ADAL" clId="{28F8A11D-57CD-E54F-AA27-DFC59B2816B2}" dt="2023-05-25T07:50:49.048" v="1316" actId="207"/>
          <ac:spMkLst>
            <pc:docMk/>
            <pc:sldMk cId="3813903680" sldId="2239"/>
            <ac:spMk id="17" creationId="{9E4B9227-7F47-C15B-43A9-041CC138C8B6}"/>
          </ac:spMkLst>
        </pc:spChg>
        <pc:spChg chg="add mod">
          <ac:chgData name="Julie Chen" userId="d5c00ada-3633-4980-bfd9-1a64d8e5af2e" providerId="ADAL" clId="{28F8A11D-57CD-E54F-AA27-DFC59B2816B2}" dt="2023-05-25T07:50:32.045" v="1311"/>
          <ac:spMkLst>
            <pc:docMk/>
            <pc:sldMk cId="3813903680" sldId="2239"/>
            <ac:spMk id="19" creationId="{3D558994-F74C-CDC4-514C-5AAE5DA361C0}"/>
          </ac:spMkLst>
        </pc:spChg>
        <pc:spChg chg="add mod">
          <ac:chgData name="Julie Chen" userId="d5c00ada-3633-4980-bfd9-1a64d8e5af2e" providerId="ADAL" clId="{28F8A11D-57CD-E54F-AA27-DFC59B2816B2}" dt="2023-05-25T07:50:32.045" v="1311"/>
          <ac:spMkLst>
            <pc:docMk/>
            <pc:sldMk cId="3813903680" sldId="2239"/>
            <ac:spMk id="20" creationId="{C51FF87E-F6E2-B461-65FC-6082F0AA6B11}"/>
          </ac:spMkLst>
        </pc:spChg>
        <pc:spChg chg="add mod">
          <ac:chgData name="Julie Chen" userId="d5c00ada-3633-4980-bfd9-1a64d8e5af2e" providerId="ADAL" clId="{28F8A11D-57CD-E54F-AA27-DFC59B2816B2}" dt="2023-05-25T07:50:32.045" v="1311"/>
          <ac:spMkLst>
            <pc:docMk/>
            <pc:sldMk cId="3813903680" sldId="2239"/>
            <ac:spMk id="21" creationId="{CD6BBEB5-C3B7-4AF8-7698-EF799C963502}"/>
          </ac:spMkLst>
        </pc:spChg>
        <pc:picChg chg="del">
          <ac:chgData name="Julie Chen" userId="d5c00ada-3633-4980-bfd9-1a64d8e5af2e" providerId="ADAL" clId="{28F8A11D-57CD-E54F-AA27-DFC59B2816B2}" dt="2023-05-25T07:50:31.711" v="1310" actId="478"/>
          <ac:picMkLst>
            <pc:docMk/>
            <pc:sldMk cId="3813903680" sldId="2239"/>
            <ac:picMk id="5" creationId="{ED6CE87B-D538-1D36-3C70-A2073FF3B860}"/>
          </ac:picMkLst>
        </pc:picChg>
        <pc:picChg chg="add mod">
          <ac:chgData name="Julie Chen" userId="d5c00ada-3633-4980-bfd9-1a64d8e5af2e" providerId="ADAL" clId="{28F8A11D-57CD-E54F-AA27-DFC59B2816B2}" dt="2023-05-25T07:50:32.045" v="1311"/>
          <ac:picMkLst>
            <pc:docMk/>
            <pc:sldMk cId="3813903680" sldId="2239"/>
            <ac:picMk id="18" creationId="{5C793BF1-0950-2946-641E-0956F3362672}"/>
          </ac:picMkLst>
        </pc:picChg>
      </pc:sldChg>
      <pc:sldChg chg="addSp delSp modSp mod">
        <pc:chgData name="Julie Chen" userId="d5c00ada-3633-4980-bfd9-1a64d8e5af2e" providerId="ADAL" clId="{28F8A11D-57CD-E54F-AA27-DFC59B2816B2}" dt="2023-05-26T10:12:20.865" v="2529" actId="1036"/>
        <pc:sldMkLst>
          <pc:docMk/>
          <pc:sldMk cId="2350526878" sldId="2240"/>
        </pc:sldMkLst>
        <pc:spChg chg="mod">
          <ac:chgData name="Julie Chen" userId="d5c00ada-3633-4980-bfd9-1a64d8e5af2e" providerId="ADAL" clId="{28F8A11D-57CD-E54F-AA27-DFC59B2816B2}" dt="2023-05-26T10:12:20.865" v="2529" actId="1036"/>
          <ac:spMkLst>
            <pc:docMk/>
            <pc:sldMk cId="2350526878" sldId="2240"/>
            <ac:spMk id="4" creationId="{308BDA56-FB07-A588-314E-85496932F1F9}"/>
          </ac:spMkLst>
        </pc:spChg>
        <pc:spChg chg="del">
          <ac:chgData name="Julie Chen" userId="d5c00ada-3633-4980-bfd9-1a64d8e5af2e" providerId="ADAL" clId="{28F8A11D-57CD-E54F-AA27-DFC59B2816B2}" dt="2023-05-25T07:54:52.555" v="1334" actId="478"/>
          <ac:spMkLst>
            <pc:docMk/>
            <pc:sldMk cId="2350526878" sldId="2240"/>
            <ac:spMk id="6" creationId="{07CE7693-9C9C-E5C4-78CC-7DB33D82F9D9}"/>
          </ac:spMkLst>
        </pc:spChg>
        <pc:spChg chg="add mod">
          <ac:chgData name="Julie Chen" userId="d5c00ada-3633-4980-bfd9-1a64d8e5af2e" providerId="ADAL" clId="{28F8A11D-57CD-E54F-AA27-DFC59B2816B2}" dt="2023-05-25T07:55:11.174" v="1341" actId="692"/>
          <ac:spMkLst>
            <pc:docMk/>
            <pc:sldMk cId="2350526878" sldId="2240"/>
            <ac:spMk id="7" creationId="{A32E156C-4459-FDC4-A563-B78B33ECAE17}"/>
          </ac:spMkLst>
        </pc:spChg>
        <pc:spChg chg="del">
          <ac:chgData name="Julie Chen" userId="d5c00ada-3633-4980-bfd9-1a64d8e5af2e" providerId="ADAL" clId="{28F8A11D-57CD-E54F-AA27-DFC59B2816B2}" dt="2023-05-25T07:54:52.555" v="1334" actId="478"/>
          <ac:spMkLst>
            <pc:docMk/>
            <pc:sldMk cId="2350526878" sldId="2240"/>
            <ac:spMk id="8" creationId="{FE19EE1E-2087-3DAB-A384-1ABA633D499D}"/>
          </ac:spMkLst>
        </pc:spChg>
        <pc:spChg chg="del">
          <ac:chgData name="Julie Chen" userId="d5c00ada-3633-4980-bfd9-1a64d8e5af2e" providerId="ADAL" clId="{28F8A11D-57CD-E54F-AA27-DFC59B2816B2}" dt="2023-05-25T07:54:52.555" v="1334" actId="478"/>
          <ac:spMkLst>
            <pc:docMk/>
            <pc:sldMk cId="2350526878" sldId="2240"/>
            <ac:spMk id="9" creationId="{FDF5EE62-5E47-D69F-F02A-BA27661E66C3}"/>
          </ac:spMkLst>
        </pc:spChg>
        <pc:spChg chg="del">
          <ac:chgData name="Julie Chen" userId="d5c00ada-3633-4980-bfd9-1a64d8e5af2e" providerId="ADAL" clId="{28F8A11D-57CD-E54F-AA27-DFC59B2816B2}" dt="2023-05-25T07:54:52.555" v="1334" actId="478"/>
          <ac:spMkLst>
            <pc:docMk/>
            <pc:sldMk cId="2350526878" sldId="2240"/>
            <ac:spMk id="10" creationId="{61779814-25E7-37C8-BCA5-96A6EB0A8DF8}"/>
          </ac:spMkLst>
        </pc:spChg>
        <pc:spChg chg="add mod">
          <ac:chgData name="Julie Chen" userId="d5c00ada-3633-4980-bfd9-1a64d8e5af2e" providerId="ADAL" clId="{28F8A11D-57CD-E54F-AA27-DFC59B2816B2}" dt="2023-05-25T07:55:01.246" v="1338" actId="1076"/>
          <ac:spMkLst>
            <pc:docMk/>
            <pc:sldMk cId="2350526878" sldId="2240"/>
            <ac:spMk id="11" creationId="{226560ED-E793-10AD-7EF7-90A5CC1320BD}"/>
          </ac:spMkLst>
        </pc:spChg>
        <pc:spChg chg="add mod">
          <ac:chgData name="Julie Chen" userId="d5c00ada-3633-4980-bfd9-1a64d8e5af2e" providerId="ADAL" clId="{28F8A11D-57CD-E54F-AA27-DFC59B2816B2}" dt="2023-05-25T07:55:18.928" v="1344" actId="692"/>
          <ac:spMkLst>
            <pc:docMk/>
            <pc:sldMk cId="2350526878" sldId="2240"/>
            <ac:spMk id="12" creationId="{8B00944F-AE04-C113-B6C5-82B3DC35142E}"/>
          </ac:spMkLst>
        </pc:spChg>
        <pc:spChg chg="add mod">
          <ac:chgData name="Julie Chen" userId="d5c00ada-3633-4980-bfd9-1a64d8e5af2e" providerId="ADAL" clId="{28F8A11D-57CD-E54F-AA27-DFC59B2816B2}" dt="2023-05-25T07:55:13.572" v="1342" actId="207"/>
          <ac:spMkLst>
            <pc:docMk/>
            <pc:sldMk cId="2350526878" sldId="2240"/>
            <ac:spMk id="13" creationId="{4D771A47-9653-E837-1FB4-E9EA6A2CC743}"/>
          </ac:spMkLst>
        </pc:spChg>
        <pc:spChg chg="add mod">
          <ac:chgData name="Julie Chen" userId="d5c00ada-3633-4980-bfd9-1a64d8e5af2e" providerId="ADAL" clId="{28F8A11D-57CD-E54F-AA27-DFC59B2816B2}" dt="2023-05-25T07:55:01.246" v="1338" actId="1076"/>
          <ac:spMkLst>
            <pc:docMk/>
            <pc:sldMk cId="2350526878" sldId="2240"/>
            <ac:spMk id="14" creationId="{970FECCE-AFB8-641F-8135-1C78E1F31016}"/>
          </ac:spMkLst>
        </pc:spChg>
        <pc:spChg chg="add mod">
          <ac:chgData name="Julie Chen" userId="d5c00ada-3633-4980-bfd9-1a64d8e5af2e" providerId="ADAL" clId="{28F8A11D-57CD-E54F-AA27-DFC59B2816B2}" dt="2023-05-25T07:55:16.489" v="1343" actId="207"/>
          <ac:spMkLst>
            <pc:docMk/>
            <pc:sldMk cId="2350526878" sldId="2240"/>
            <ac:spMk id="15" creationId="{48CC98DA-AB12-5236-858A-95C028CFA84D}"/>
          </ac:spMkLst>
        </pc:spChg>
        <pc:spChg chg="add mod">
          <ac:chgData name="Julie Chen" userId="d5c00ada-3633-4980-bfd9-1a64d8e5af2e" providerId="ADAL" clId="{28F8A11D-57CD-E54F-AA27-DFC59B2816B2}" dt="2023-05-25T07:55:05.067" v="1339" actId="692"/>
          <ac:spMkLst>
            <pc:docMk/>
            <pc:sldMk cId="2350526878" sldId="2240"/>
            <ac:spMk id="16" creationId="{58351611-FFFE-21BC-99E0-71E405D01CE6}"/>
          </ac:spMkLst>
        </pc:spChg>
        <pc:spChg chg="add mod">
          <ac:chgData name="Julie Chen" userId="d5c00ada-3633-4980-bfd9-1a64d8e5af2e" providerId="ADAL" clId="{28F8A11D-57CD-E54F-AA27-DFC59B2816B2}" dt="2023-05-25T07:55:08.322" v="1340" actId="207"/>
          <ac:spMkLst>
            <pc:docMk/>
            <pc:sldMk cId="2350526878" sldId="2240"/>
            <ac:spMk id="18" creationId="{A092DDAA-7DEF-5013-1A58-7989995BEF30}"/>
          </ac:spMkLst>
        </pc:spChg>
        <pc:spChg chg="add mod">
          <ac:chgData name="Julie Chen" userId="d5c00ada-3633-4980-bfd9-1a64d8e5af2e" providerId="ADAL" clId="{28F8A11D-57CD-E54F-AA27-DFC59B2816B2}" dt="2023-05-25T07:55:01.246" v="1338" actId="1076"/>
          <ac:spMkLst>
            <pc:docMk/>
            <pc:sldMk cId="2350526878" sldId="2240"/>
            <ac:spMk id="19" creationId="{8EF1CA69-04F9-808E-092E-72A6F178086B}"/>
          </ac:spMkLst>
        </pc:spChg>
        <pc:spChg chg="add mod">
          <ac:chgData name="Julie Chen" userId="d5c00ada-3633-4980-bfd9-1a64d8e5af2e" providerId="ADAL" clId="{28F8A11D-57CD-E54F-AA27-DFC59B2816B2}" dt="2023-05-25T07:55:01.246" v="1338" actId="1076"/>
          <ac:spMkLst>
            <pc:docMk/>
            <pc:sldMk cId="2350526878" sldId="2240"/>
            <ac:spMk id="20" creationId="{CBDF5517-302F-7503-CA61-B2FBEA7DD247}"/>
          </ac:spMkLst>
        </pc:spChg>
        <pc:spChg chg="add mod">
          <ac:chgData name="Julie Chen" userId="d5c00ada-3633-4980-bfd9-1a64d8e5af2e" providerId="ADAL" clId="{28F8A11D-57CD-E54F-AA27-DFC59B2816B2}" dt="2023-05-25T07:55:01.246" v="1338" actId="1076"/>
          <ac:spMkLst>
            <pc:docMk/>
            <pc:sldMk cId="2350526878" sldId="2240"/>
            <ac:spMk id="21" creationId="{FCC045E4-EBF5-BF25-FF02-CED2607D1D65}"/>
          </ac:spMkLst>
        </pc:spChg>
        <pc:picChg chg="del">
          <ac:chgData name="Julie Chen" userId="d5c00ada-3633-4980-bfd9-1a64d8e5af2e" providerId="ADAL" clId="{28F8A11D-57CD-E54F-AA27-DFC59B2816B2}" dt="2023-05-25T07:54:52.555" v="1334" actId="478"/>
          <ac:picMkLst>
            <pc:docMk/>
            <pc:sldMk cId="2350526878" sldId="2240"/>
            <ac:picMk id="5" creationId="{649EB791-FB85-44A0-C59A-121911B85393}"/>
          </ac:picMkLst>
        </pc:picChg>
        <pc:picChg chg="add mod">
          <ac:chgData name="Julie Chen" userId="d5c00ada-3633-4980-bfd9-1a64d8e5af2e" providerId="ADAL" clId="{28F8A11D-57CD-E54F-AA27-DFC59B2816B2}" dt="2023-05-25T07:55:01.246" v="1338" actId="1076"/>
          <ac:picMkLst>
            <pc:docMk/>
            <pc:sldMk cId="2350526878" sldId="2240"/>
            <ac:picMk id="17" creationId="{D10C9734-08D5-3D48-6EA9-BD7E32754F78}"/>
          </ac:picMkLst>
        </pc:picChg>
      </pc:sldChg>
      <pc:sldChg chg="addSp delSp modSp mod">
        <pc:chgData name="Julie Chen" userId="d5c00ada-3633-4980-bfd9-1a64d8e5af2e" providerId="ADAL" clId="{28F8A11D-57CD-E54F-AA27-DFC59B2816B2}" dt="2023-05-26T10:12:28.623" v="2533" actId="1036"/>
        <pc:sldMkLst>
          <pc:docMk/>
          <pc:sldMk cId="2752167146" sldId="2241"/>
        </pc:sldMkLst>
        <pc:spChg chg="mod">
          <ac:chgData name="Julie Chen" userId="d5c00ada-3633-4980-bfd9-1a64d8e5af2e" providerId="ADAL" clId="{28F8A11D-57CD-E54F-AA27-DFC59B2816B2}" dt="2023-05-26T10:12:28.623" v="2533" actId="1036"/>
          <ac:spMkLst>
            <pc:docMk/>
            <pc:sldMk cId="2752167146" sldId="2241"/>
            <ac:spMk id="4" creationId="{BBDA3F62-800D-49A8-5E0E-07FD72A13EE1}"/>
          </ac:spMkLst>
        </pc:spChg>
        <pc:spChg chg="del">
          <ac:chgData name="Julie Chen" userId="d5c00ada-3633-4980-bfd9-1a64d8e5af2e" providerId="ADAL" clId="{28F8A11D-57CD-E54F-AA27-DFC59B2816B2}" dt="2023-05-25T07:58:49.011" v="1409" actId="478"/>
          <ac:spMkLst>
            <pc:docMk/>
            <pc:sldMk cId="2752167146" sldId="2241"/>
            <ac:spMk id="5" creationId="{5420D368-4EA0-C087-4887-767E0A7B4711}"/>
          </ac:spMkLst>
        </pc:spChg>
        <pc:spChg chg="del">
          <ac:chgData name="Julie Chen" userId="d5c00ada-3633-4980-bfd9-1a64d8e5af2e" providerId="ADAL" clId="{28F8A11D-57CD-E54F-AA27-DFC59B2816B2}" dt="2023-05-25T07:58:49.011" v="1409" actId="478"/>
          <ac:spMkLst>
            <pc:docMk/>
            <pc:sldMk cId="2752167146" sldId="2241"/>
            <ac:spMk id="6" creationId="{5B5F1A7A-99DD-E5F7-4436-ECD559EDC1C7}"/>
          </ac:spMkLst>
        </pc:spChg>
        <pc:spChg chg="add mod">
          <ac:chgData name="Julie Chen" userId="d5c00ada-3633-4980-bfd9-1a64d8e5af2e" providerId="ADAL" clId="{28F8A11D-57CD-E54F-AA27-DFC59B2816B2}" dt="2023-05-25T07:58:55.343" v="1411" actId="692"/>
          <ac:spMkLst>
            <pc:docMk/>
            <pc:sldMk cId="2752167146" sldId="2241"/>
            <ac:spMk id="7" creationId="{5299EF54-03E1-6CBA-89AE-50AB8F023DD1}"/>
          </ac:spMkLst>
        </pc:spChg>
        <pc:spChg chg="del">
          <ac:chgData name="Julie Chen" userId="d5c00ada-3633-4980-bfd9-1a64d8e5af2e" providerId="ADAL" clId="{28F8A11D-57CD-E54F-AA27-DFC59B2816B2}" dt="2023-05-25T07:58:49.011" v="1409" actId="478"/>
          <ac:spMkLst>
            <pc:docMk/>
            <pc:sldMk cId="2752167146" sldId="2241"/>
            <ac:spMk id="8" creationId="{6682C6EE-D13E-42E0-28D3-CCA6524ECD06}"/>
          </ac:spMkLst>
        </pc:spChg>
        <pc:spChg chg="del">
          <ac:chgData name="Julie Chen" userId="d5c00ada-3633-4980-bfd9-1a64d8e5af2e" providerId="ADAL" clId="{28F8A11D-57CD-E54F-AA27-DFC59B2816B2}" dt="2023-05-25T07:58:49.011" v="1409" actId="478"/>
          <ac:spMkLst>
            <pc:docMk/>
            <pc:sldMk cId="2752167146" sldId="2241"/>
            <ac:spMk id="9" creationId="{2717AF56-6C35-CFDB-53BB-4892DB084297}"/>
          </ac:spMkLst>
        </pc:spChg>
        <pc:spChg chg="del">
          <ac:chgData name="Julie Chen" userId="d5c00ada-3633-4980-bfd9-1a64d8e5af2e" providerId="ADAL" clId="{28F8A11D-57CD-E54F-AA27-DFC59B2816B2}" dt="2023-05-25T07:58:49.011" v="1409" actId="478"/>
          <ac:spMkLst>
            <pc:docMk/>
            <pc:sldMk cId="2752167146" sldId="2241"/>
            <ac:spMk id="10" creationId="{C33F01AD-DCFC-1ABA-2206-CB2723D9634F}"/>
          </ac:spMkLst>
        </pc:spChg>
        <pc:spChg chg="add mod">
          <ac:chgData name="Julie Chen" userId="d5c00ada-3633-4980-bfd9-1a64d8e5af2e" providerId="ADAL" clId="{28F8A11D-57CD-E54F-AA27-DFC59B2816B2}" dt="2023-05-25T07:58:59.138" v="1413" actId="207"/>
          <ac:spMkLst>
            <pc:docMk/>
            <pc:sldMk cId="2752167146" sldId="2241"/>
            <ac:spMk id="11" creationId="{3F0B5918-DB73-BEDE-C0DD-432E06F32F7B}"/>
          </ac:spMkLst>
        </pc:spChg>
        <pc:spChg chg="add mod">
          <ac:chgData name="Julie Chen" userId="d5c00ada-3633-4980-bfd9-1a64d8e5af2e" providerId="ADAL" clId="{28F8A11D-57CD-E54F-AA27-DFC59B2816B2}" dt="2023-05-25T07:58:50.099" v="1410"/>
          <ac:spMkLst>
            <pc:docMk/>
            <pc:sldMk cId="2752167146" sldId="2241"/>
            <ac:spMk id="12" creationId="{CFC77919-99DA-EFB6-E4E0-E90037163E9F}"/>
          </ac:spMkLst>
        </pc:spChg>
        <pc:spChg chg="add mod">
          <ac:chgData name="Julie Chen" userId="d5c00ada-3633-4980-bfd9-1a64d8e5af2e" providerId="ADAL" clId="{28F8A11D-57CD-E54F-AA27-DFC59B2816B2}" dt="2023-05-25T07:58:50.099" v="1410"/>
          <ac:spMkLst>
            <pc:docMk/>
            <pc:sldMk cId="2752167146" sldId="2241"/>
            <ac:spMk id="13" creationId="{E04CD80D-64EE-1DE1-8F12-AD9F634126FE}"/>
          </ac:spMkLst>
        </pc:spChg>
        <pc:spChg chg="add mod">
          <ac:chgData name="Julie Chen" userId="d5c00ada-3633-4980-bfd9-1a64d8e5af2e" providerId="ADAL" clId="{28F8A11D-57CD-E54F-AA27-DFC59B2816B2}" dt="2023-05-25T08:01:11.963" v="1416" actId="692"/>
          <ac:spMkLst>
            <pc:docMk/>
            <pc:sldMk cId="2752167146" sldId="2241"/>
            <ac:spMk id="14" creationId="{A6445C3A-9111-7C53-5E8C-28B1438D981D}"/>
          </ac:spMkLst>
        </pc:spChg>
        <pc:spChg chg="add mod">
          <ac:chgData name="Julie Chen" userId="d5c00ada-3633-4980-bfd9-1a64d8e5af2e" providerId="ADAL" clId="{28F8A11D-57CD-E54F-AA27-DFC59B2816B2}" dt="2023-05-25T07:59:04.824" v="1414" actId="207"/>
          <ac:spMkLst>
            <pc:docMk/>
            <pc:sldMk cId="2752167146" sldId="2241"/>
            <ac:spMk id="15" creationId="{42625C4D-5429-C61F-D13E-36F4CBC7E821}"/>
          </ac:spMkLst>
        </pc:spChg>
        <pc:spChg chg="add mod">
          <ac:chgData name="Julie Chen" userId="d5c00ada-3633-4980-bfd9-1a64d8e5af2e" providerId="ADAL" clId="{28F8A11D-57CD-E54F-AA27-DFC59B2816B2}" dt="2023-05-25T07:58:50.099" v="1410"/>
          <ac:spMkLst>
            <pc:docMk/>
            <pc:sldMk cId="2752167146" sldId="2241"/>
            <ac:spMk id="16" creationId="{3DE11328-8EE4-7DC1-A873-E3E5BF5E158D}"/>
          </ac:spMkLst>
        </pc:spChg>
        <pc:spChg chg="add mod">
          <ac:chgData name="Julie Chen" userId="d5c00ada-3633-4980-bfd9-1a64d8e5af2e" providerId="ADAL" clId="{28F8A11D-57CD-E54F-AA27-DFC59B2816B2}" dt="2023-05-25T08:01:09.421" v="1415" actId="207"/>
          <ac:spMkLst>
            <pc:docMk/>
            <pc:sldMk cId="2752167146" sldId="2241"/>
            <ac:spMk id="17" creationId="{0EB0F297-E67B-336B-DDF7-D846656E55DD}"/>
          </ac:spMkLst>
        </pc:spChg>
        <pc:spChg chg="add mod">
          <ac:chgData name="Julie Chen" userId="d5c00ada-3633-4980-bfd9-1a64d8e5af2e" providerId="ADAL" clId="{28F8A11D-57CD-E54F-AA27-DFC59B2816B2}" dt="2023-05-25T07:58:50.099" v="1410"/>
          <ac:spMkLst>
            <pc:docMk/>
            <pc:sldMk cId="2752167146" sldId="2241"/>
            <ac:spMk id="18" creationId="{EA380373-D690-3356-79C7-8DAC8FE7366D}"/>
          </ac:spMkLst>
        </pc:spChg>
        <pc:spChg chg="add mod">
          <ac:chgData name="Julie Chen" userId="d5c00ada-3633-4980-bfd9-1a64d8e5af2e" providerId="ADAL" clId="{28F8A11D-57CD-E54F-AA27-DFC59B2816B2}" dt="2023-05-25T07:58:50.099" v="1410"/>
          <ac:spMkLst>
            <pc:docMk/>
            <pc:sldMk cId="2752167146" sldId="2241"/>
            <ac:spMk id="20" creationId="{B40167F5-4A41-70ED-52FA-5365E113C2E5}"/>
          </ac:spMkLst>
        </pc:spChg>
        <pc:spChg chg="add mod">
          <ac:chgData name="Julie Chen" userId="d5c00ada-3633-4980-bfd9-1a64d8e5af2e" providerId="ADAL" clId="{28F8A11D-57CD-E54F-AA27-DFC59B2816B2}" dt="2023-05-25T07:58:50.099" v="1410"/>
          <ac:spMkLst>
            <pc:docMk/>
            <pc:sldMk cId="2752167146" sldId="2241"/>
            <ac:spMk id="21" creationId="{3B33EDEB-0159-2099-C9EB-3299ACF596FF}"/>
          </ac:spMkLst>
        </pc:spChg>
        <pc:spChg chg="add mod">
          <ac:chgData name="Julie Chen" userId="d5c00ada-3633-4980-bfd9-1a64d8e5af2e" providerId="ADAL" clId="{28F8A11D-57CD-E54F-AA27-DFC59B2816B2}" dt="2023-05-25T07:58:50.099" v="1410"/>
          <ac:spMkLst>
            <pc:docMk/>
            <pc:sldMk cId="2752167146" sldId="2241"/>
            <ac:spMk id="22" creationId="{8F49D7B1-AF21-709D-2266-ED75938C7F34}"/>
          </ac:spMkLst>
        </pc:spChg>
        <pc:picChg chg="add mod">
          <ac:chgData name="Julie Chen" userId="d5c00ada-3633-4980-bfd9-1a64d8e5af2e" providerId="ADAL" clId="{28F8A11D-57CD-E54F-AA27-DFC59B2816B2}" dt="2023-05-25T07:58:50.099" v="1410"/>
          <ac:picMkLst>
            <pc:docMk/>
            <pc:sldMk cId="2752167146" sldId="2241"/>
            <ac:picMk id="19" creationId="{9E0EEC71-E88B-83F1-D6AF-FED48083C26A}"/>
          </ac:picMkLst>
        </pc:picChg>
        <pc:picChg chg="del">
          <ac:chgData name="Julie Chen" userId="d5c00ada-3633-4980-bfd9-1a64d8e5af2e" providerId="ADAL" clId="{28F8A11D-57CD-E54F-AA27-DFC59B2816B2}" dt="2023-05-25T07:58:49.011" v="1409" actId="478"/>
          <ac:picMkLst>
            <pc:docMk/>
            <pc:sldMk cId="2752167146" sldId="2241"/>
            <ac:picMk id="1030" creationId="{1043EF67-6827-5491-52C6-4719734FD540}"/>
          </ac:picMkLst>
        </pc:picChg>
      </pc:sldChg>
      <pc:sldChg chg="addSp delSp modSp mod">
        <pc:chgData name="Julie Chen" userId="d5c00ada-3633-4980-bfd9-1a64d8e5af2e" providerId="ADAL" clId="{28F8A11D-57CD-E54F-AA27-DFC59B2816B2}" dt="2023-05-26T08:04:49.050" v="1779" actId="478"/>
        <pc:sldMkLst>
          <pc:docMk/>
          <pc:sldMk cId="439931808" sldId="2242"/>
        </pc:sldMkLst>
        <pc:spChg chg="add mod">
          <ac:chgData name="Julie Chen" userId="d5c00ada-3633-4980-bfd9-1a64d8e5af2e" providerId="ADAL" clId="{28F8A11D-57CD-E54F-AA27-DFC59B2816B2}" dt="2023-05-26T08:04:46.523" v="1778"/>
          <ac:spMkLst>
            <pc:docMk/>
            <pc:sldMk cId="439931808" sldId="2242"/>
            <ac:spMk id="2" creationId="{43511D7B-E891-4EA8-66C4-AB3AD50019F2}"/>
          </ac:spMkLst>
        </pc:spChg>
        <pc:spChg chg="add mod">
          <ac:chgData name="Julie Chen" userId="d5c00ada-3633-4980-bfd9-1a64d8e5af2e" providerId="ADAL" clId="{28F8A11D-57CD-E54F-AA27-DFC59B2816B2}" dt="2023-05-26T08:04:46.523" v="1778"/>
          <ac:spMkLst>
            <pc:docMk/>
            <pc:sldMk cId="439931808" sldId="2242"/>
            <ac:spMk id="4" creationId="{E0F67B03-4C2F-3F5F-7F02-4640582EA5CE}"/>
          </ac:spMkLst>
        </pc:spChg>
        <pc:spChg chg="mod">
          <ac:chgData name="Julie Chen" userId="d5c00ada-3633-4980-bfd9-1a64d8e5af2e" providerId="ADAL" clId="{28F8A11D-57CD-E54F-AA27-DFC59B2816B2}" dt="2023-05-26T08:04:46.523" v="1778"/>
          <ac:spMkLst>
            <pc:docMk/>
            <pc:sldMk cId="439931808" sldId="2242"/>
            <ac:spMk id="6" creationId="{A301DFA0-BFD2-7748-4B13-EF47FC62F63D}"/>
          </ac:spMkLst>
        </pc:spChg>
        <pc:spChg chg="mod">
          <ac:chgData name="Julie Chen" userId="d5c00ada-3633-4980-bfd9-1a64d8e5af2e" providerId="ADAL" clId="{28F8A11D-57CD-E54F-AA27-DFC59B2816B2}" dt="2023-05-26T08:04:46.523" v="1778"/>
          <ac:spMkLst>
            <pc:docMk/>
            <pc:sldMk cId="439931808" sldId="2242"/>
            <ac:spMk id="7" creationId="{F40B5BE8-9674-C933-5265-1DBD3E702328}"/>
          </ac:spMkLst>
        </pc:spChg>
        <pc:spChg chg="add mod">
          <ac:chgData name="Julie Chen" userId="d5c00ada-3633-4980-bfd9-1a64d8e5af2e" providerId="ADAL" clId="{28F8A11D-57CD-E54F-AA27-DFC59B2816B2}" dt="2023-05-26T08:04:46.523" v="1778"/>
          <ac:spMkLst>
            <pc:docMk/>
            <pc:sldMk cId="439931808" sldId="2242"/>
            <ac:spMk id="9" creationId="{B18FBB66-D21D-39A8-34CD-BA791F8EB283}"/>
          </ac:spMkLst>
        </pc:spChg>
        <pc:spChg chg="add mod">
          <ac:chgData name="Julie Chen" userId="d5c00ada-3633-4980-bfd9-1a64d8e5af2e" providerId="ADAL" clId="{28F8A11D-57CD-E54F-AA27-DFC59B2816B2}" dt="2023-05-26T08:04:46.523" v="1778"/>
          <ac:spMkLst>
            <pc:docMk/>
            <pc:sldMk cId="439931808" sldId="2242"/>
            <ac:spMk id="10" creationId="{D485EE8B-5360-CD70-BDC2-2C18FF866256}"/>
          </ac:spMkLst>
        </pc:spChg>
        <pc:spChg chg="add mod">
          <ac:chgData name="Julie Chen" userId="d5c00ada-3633-4980-bfd9-1a64d8e5af2e" providerId="ADAL" clId="{28F8A11D-57CD-E54F-AA27-DFC59B2816B2}" dt="2023-05-26T08:04:46.523" v="1778"/>
          <ac:spMkLst>
            <pc:docMk/>
            <pc:sldMk cId="439931808" sldId="2242"/>
            <ac:spMk id="11" creationId="{467DD926-7BCF-A028-2C69-D73658117D33}"/>
          </ac:spMkLst>
        </pc:spChg>
        <pc:spChg chg="del">
          <ac:chgData name="Julie Chen" userId="d5c00ada-3633-4980-bfd9-1a64d8e5af2e" providerId="ADAL" clId="{28F8A11D-57CD-E54F-AA27-DFC59B2816B2}" dt="2023-05-26T08:04:33.576" v="1777" actId="478"/>
          <ac:spMkLst>
            <pc:docMk/>
            <pc:sldMk cId="439931808" sldId="2242"/>
            <ac:spMk id="24" creationId="{00000000-0000-0000-0000-000000000000}"/>
          </ac:spMkLst>
        </pc:spChg>
        <pc:spChg chg="del">
          <ac:chgData name="Julie Chen" userId="d5c00ada-3633-4980-bfd9-1a64d8e5af2e" providerId="ADAL" clId="{28F8A11D-57CD-E54F-AA27-DFC59B2816B2}" dt="2023-05-26T08:04:33.576" v="1777" actId="478"/>
          <ac:spMkLst>
            <pc:docMk/>
            <pc:sldMk cId="439931808" sldId="2242"/>
            <ac:spMk id="25" creationId="{00000000-0000-0000-0000-000000000000}"/>
          </ac:spMkLst>
        </pc:spChg>
        <pc:spChg chg="del">
          <ac:chgData name="Julie Chen" userId="d5c00ada-3633-4980-bfd9-1a64d8e5af2e" providerId="ADAL" clId="{28F8A11D-57CD-E54F-AA27-DFC59B2816B2}" dt="2023-05-26T08:04:33.576" v="1777" actId="478"/>
          <ac:spMkLst>
            <pc:docMk/>
            <pc:sldMk cId="439931808" sldId="2242"/>
            <ac:spMk id="31" creationId="{00000000-0000-0000-0000-000000000000}"/>
          </ac:spMkLst>
        </pc:spChg>
        <pc:spChg chg="del">
          <ac:chgData name="Julie Chen" userId="d5c00ada-3633-4980-bfd9-1a64d8e5af2e" providerId="ADAL" clId="{28F8A11D-57CD-E54F-AA27-DFC59B2816B2}" dt="2023-05-26T08:04:33.576" v="1777" actId="478"/>
          <ac:spMkLst>
            <pc:docMk/>
            <pc:sldMk cId="439931808" sldId="2242"/>
            <ac:spMk id="32" creationId="{00000000-0000-0000-0000-000000000000}"/>
          </ac:spMkLst>
        </pc:spChg>
        <pc:spChg chg="del">
          <ac:chgData name="Julie Chen" userId="d5c00ada-3633-4980-bfd9-1a64d8e5af2e" providerId="ADAL" clId="{28F8A11D-57CD-E54F-AA27-DFC59B2816B2}" dt="2023-05-26T08:04:33.576" v="1777" actId="478"/>
          <ac:spMkLst>
            <pc:docMk/>
            <pc:sldMk cId="439931808" sldId="2242"/>
            <ac:spMk id="59" creationId="{00000000-0000-0000-0000-000000000000}"/>
          </ac:spMkLst>
        </pc:spChg>
        <pc:spChg chg="del">
          <ac:chgData name="Julie Chen" userId="d5c00ada-3633-4980-bfd9-1a64d8e5af2e" providerId="ADAL" clId="{28F8A11D-57CD-E54F-AA27-DFC59B2816B2}" dt="2023-05-26T08:04:33.576" v="1777" actId="478"/>
          <ac:spMkLst>
            <pc:docMk/>
            <pc:sldMk cId="439931808" sldId="2242"/>
            <ac:spMk id="60" creationId="{00000000-0000-0000-0000-000000000000}"/>
          </ac:spMkLst>
        </pc:spChg>
        <pc:spChg chg="del">
          <ac:chgData name="Julie Chen" userId="d5c00ada-3633-4980-bfd9-1a64d8e5af2e" providerId="ADAL" clId="{28F8A11D-57CD-E54F-AA27-DFC59B2816B2}" dt="2023-05-26T08:04:33.576" v="1777" actId="478"/>
          <ac:spMkLst>
            <pc:docMk/>
            <pc:sldMk cId="439931808" sldId="2242"/>
            <ac:spMk id="61" creationId="{00000000-0000-0000-0000-000000000000}"/>
          </ac:spMkLst>
        </pc:spChg>
        <pc:grpChg chg="del">
          <ac:chgData name="Julie Chen" userId="d5c00ada-3633-4980-bfd9-1a64d8e5af2e" providerId="ADAL" clId="{28F8A11D-57CD-E54F-AA27-DFC59B2816B2}" dt="2023-05-26T08:04:33.576" v="1777" actId="478"/>
          <ac:grpSpMkLst>
            <pc:docMk/>
            <pc:sldMk cId="439931808" sldId="2242"/>
            <ac:grpSpMk id="3" creationId="{00000000-0000-0000-0000-000000000000}"/>
          </ac:grpSpMkLst>
        </pc:grpChg>
        <pc:grpChg chg="add mod">
          <ac:chgData name="Julie Chen" userId="d5c00ada-3633-4980-bfd9-1a64d8e5af2e" providerId="ADAL" clId="{28F8A11D-57CD-E54F-AA27-DFC59B2816B2}" dt="2023-05-26T08:04:46.523" v="1778"/>
          <ac:grpSpMkLst>
            <pc:docMk/>
            <pc:sldMk cId="439931808" sldId="2242"/>
            <ac:grpSpMk id="5" creationId="{CF486983-EEFD-893E-91C7-B7CFDC220715}"/>
          </ac:grpSpMkLst>
        </pc:grpChg>
        <pc:picChg chg="add mod">
          <ac:chgData name="Julie Chen" userId="d5c00ada-3633-4980-bfd9-1a64d8e5af2e" providerId="ADAL" clId="{28F8A11D-57CD-E54F-AA27-DFC59B2816B2}" dt="2023-05-26T08:04:46.523" v="1778"/>
          <ac:picMkLst>
            <pc:docMk/>
            <pc:sldMk cId="439931808" sldId="2242"/>
            <ac:picMk id="8" creationId="{90F92892-5394-894B-230F-B021B0AEF062}"/>
          </ac:picMkLst>
        </pc:picChg>
        <pc:picChg chg="del">
          <ac:chgData name="Julie Chen" userId="d5c00ada-3633-4980-bfd9-1a64d8e5af2e" providerId="ADAL" clId="{28F8A11D-57CD-E54F-AA27-DFC59B2816B2}" dt="2023-05-26T08:04:49.050" v="1779" actId="478"/>
          <ac:picMkLst>
            <pc:docMk/>
            <pc:sldMk cId="439931808" sldId="2242"/>
            <ac:picMk id="51" creationId="{00000000-0000-0000-0000-000000000000}"/>
          </ac:picMkLst>
        </pc:picChg>
        <pc:cxnChg chg="add mod">
          <ac:chgData name="Julie Chen" userId="d5c00ada-3633-4980-bfd9-1a64d8e5af2e" providerId="ADAL" clId="{28F8A11D-57CD-E54F-AA27-DFC59B2816B2}" dt="2023-05-26T08:04:46.523" v="1778"/>
          <ac:cxnSpMkLst>
            <pc:docMk/>
            <pc:sldMk cId="439931808" sldId="2242"/>
            <ac:cxnSpMk id="12" creationId="{7DB47527-895F-DCD8-2817-4E952D392D40}"/>
          </ac:cxnSpMkLst>
        </pc:cxnChg>
        <pc:cxnChg chg="del">
          <ac:chgData name="Julie Chen" userId="d5c00ada-3633-4980-bfd9-1a64d8e5af2e" providerId="ADAL" clId="{28F8A11D-57CD-E54F-AA27-DFC59B2816B2}" dt="2023-05-26T08:04:33.576" v="1777" actId="478"/>
          <ac:cxnSpMkLst>
            <pc:docMk/>
            <pc:sldMk cId="439931808" sldId="2242"/>
            <ac:cxnSpMk id="62" creationId="{00000000-0000-0000-0000-000000000000}"/>
          </ac:cxnSpMkLst>
        </pc:cxnChg>
      </pc:sldChg>
      <pc:sldChg chg="addSp delSp modSp mod">
        <pc:chgData name="Julie Chen" userId="d5c00ada-3633-4980-bfd9-1a64d8e5af2e" providerId="ADAL" clId="{28F8A11D-57CD-E54F-AA27-DFC59B2816B2}" dt="2023-05-29T06:33:00.596" v="2560" actId="1036"/>
        <pc:sldMkLst>
          <pc:docMk/>
          <pc:sldMk cId="1801825637" sldId="2243"/>
        </pc:sldMkLst>
        <pc:spChg chg="mod">
          <ac:chgData name="Julie Chen" userId="d5c00ada-3633-4980-bfd9-1a64d8e5af2e" providerId="ADAL" clId="{28F8A11D-57CD-E54F-AA27-DFC59B2816B2}" dt="2023-05-29T06:33:00.596" v="2560" actId="1036"/>
          <ac:spMkLst>
            <pc:docMk/>
            <pc:sldMk cId="1801825637" sldId="2243"/>
            <ac:spMk id="6" creationId="{C93822EF-A019-5970-FECF-BF684921500F}"/>
          </ac:spMkLst>
        </pc:spChg>
        <pc:spChg chg="mod">
          <ac:chgData name="Julie Chen" userId="d5c00ada-3633-4980-bfd9-1a64d8e5af2e" providerId="ADAL" clId="{28F8A11D-57CD-E54F-AA27-DFC59B2816B2}" dt="2023-05-26T08:09:18.272" v="1798" actId="1076"/>
          <ac:spMkLst>
            <pc:docMk/>
            <pc:sldMk cId="1801825637" sldId="2243"/>
            <ac:spMk id="8" creationId="{44D34B09-D2EF-705E-7376-06E5AE2C82EA}"/>
          </ac:spMkLst>
        </pc:spChg>
        <pc:graphicFrameChg chg="add mod">
          <ac:chgData name="Julie Chen" userId="d5c00ada-3633-4980-bfd9-1a64d8e5af2e" providerId="ADAL" clId="{28F8A11D-57CD-E54F-AA27-DFC59B2816B2}" dt="2023-05-26T08:09:18.272" v="1798" actId="1076"/>
          <ac:graphicFrameMkLst>
            <pc:docMk/>
            <pc:sldMk cId="1801825637" sldId="2243"/>
            <ac:graphicFrameMk id="3" creationId="{C72AA014-E284-BC68-FF3F-0A10EA6967D6}"/>
          </ac:graphicFrameMkLst>
        </pc:graphicFrameChg>
        <pc:graphicFrameChg chg="del mod">
          <ac:chgData name="Julie Chen" userId="d5c00ada-3633-4980-bfd9-1a64d8e5af2e" providerId="ADAL" clId="{28F8A11D-57CD-E54F-AA27-DFC59B2816B2}" dt="2023-05-26T08:09:01.294" v="1793" actId="478"/>
          <ac:graphicFrameMkLst>
            <pc:docMk/>
            <pc:sldMk cId="1801825637" sldId="2243"/>
            <ac:graphicFrameMk id="7" creationId="{4B3396E2-3376-0584-D2F2-B5CCFB230B92}"/>
          </ac:graphicFrameMkLst>
        </pc:graphicFrameChg>
      </pc:sldChg>
      <pc:sldChg chg="addSp delSp modSp mod">
        <pc:chgData name="Julie Chen" userId="d5c00ada-3633-4980-bfd9-1a64d8e5af2e" providerId="ADAL" clId="{28F8A11D-57CD-E54F-AA27-DFC59B2816B2}" dt="2023-05-29T06:33:05.490" v="2562" actId="1036"/>
        <pc:sldMkLst>
          <pc:docMk/>
          <pc:sldMk cId="3285736786" sldId="2244"/>
        </pc:sldMkLst>
        <pc:spChg chg="mod">
          <ac:chgData name="Julie Chen" userId="d5c00ada-3633-4980-bfd9-1a64d8e5af2e" providerId="ADAL" clId="{28F8A11D-57CD-E54F-AA27-DFC59B2816B2}" dt="2023-05-26T08:10:54.081" v="1828" actId="120"/>
          <ac:spMkLst>
            <pc:docMk/>
            <pc:sldMk cId="3285736786" sldId="2244"/>
            <ac:spMk id="2" creationId="{00000000-0000-0000-0000-000000000000}"/>
          </ac:spMkLst>
        </pc:spChg>
        <pc:spChg chg="add del mod">
          <ac:chgData name="Julie Chen" userId="d5c00ada-3633-4980-bfd9-1a64d8e5af2e" providerId="ADAL" clId="{28F8A11D-57CD-E54F-AA27-DFC59B2816B2}" dt="2023-05-26T08:10:25.086" v="1818" actId="478"/>
          <ac:spMkLst>
            <pc:docMk/>
            <pc:sldMk cId="3285736786" sldId="2244"/>
            <ac:spMk id="3" creationId="{16D9B866-7AEC-1C40-8D36-22394FA3B2C0}"/>
          </ac:spMkLst>
        </pc:spChg>
        <pc:spChg chg="mod">
          <ac:chgData name="Julie Chen" userId="d5c00ada-3633-4980-bfd9-1a64d8e5af2e" providerId="ADAL" clId="{28F8A11D-57CD-E54F-AA27-DFC59B2816B2}" dt="2023-05-26T08:10:55.251" v="1829" actId="120"/>
          <ac:spMkLst>
            <pc:docMk/>
            <pc:sldMk cId="3285736786" sldId="2244"/>
            <ac:spMk id="4" creationId="{00000000-0000-0000-0000-000000000000}"/>
          </ac:spMkLst>
        </pc:spChg>
        <pc:spChg chg="mod">
          <ac:chgData name="Julie Chen" userId="d5c00ada-3633-4980-bfd9-1a64d8e5af2e" providerId="ADAL" clId="{28F8A11D-57CD-E54F-AA27-DFC59B2816B2}" dt="2023-05-26T08:10:55.251" v="1829" actId="120"/>
          <ac:spMkLst>
            <pc:docMk/>
            <pc:sldMk cId="3285736786" sldId="2244"/>
            <ac:spMk id="6" creationId="{4D835067-B69C-4F61-5485-65043033B7FE}"/>
          </ac:spMkLst>
        </pc:spChg>
        <pc:spChg chg="mod">
          <ac:chgData name="Julie Chen" userId="d5c00ada-3633-4980-bfd9-1a64d8e5af2e" providerId="ADAL" clId="{28F8A11D-57CD-E54F-AA27-DFC59B2816B2}" dt="2023-05-26T08:10:55.251" v="1829" actId="120"/>
          <ac:spMkLst>
            <pc:docMk/>
            <pc:sldMk cId="3285736786" sldId="2244"/>
            <ac:spMk id="7" creationId="{FAE911FF-3DBE-1934-0C5F-DA2968907EB0}"/>
          </ac:spMkLst>
        </pc:spChg>
        <pc:spChg chg="del mod">
          <ac:chgData name="Julie Chen" userId="d5c00ada-3633-4980-bfd9-1a64d8e5af2e" providerId="ADAL" clId="{28F8A11D-57CD-E54F-AA27-DFC59B2816B2}" dt="2023-05-26T08:12:24.204" v="1868" actId="478"/>
          <ac:spMkLst>
            <pc:docMk/>
            <pc:sldMk cId="3285736786" sldId="2244"/>
            <ac:spMk id="8" creationId="{0B90105A-3418-A58A-19F3-E9060E1EB051}"/>
          </ac:spMkLst>
        </pc:spChg>
        <pc:spChg chg="mod">
          <ac:chgData name="Julie Chen" userId="d5c00ada-3633-4980-bfd9-1a64d8e5af2e" providerId="ADAL" clId="{28F8A11D-57CD-E54F-AA27-DFC59B2816B2}" dt="2023-05-26T08:10:55.251" v="1829" actId="120"/>
          <ac:spMkLst>
            <pc:docMk/>
            <pc:sldMk cId="3285736786" sldId="2244"/>
            <ac:spMk id="10" creationId="{91ED6F9B-07C2-9DF5-FA82-A9D437EABA96}"/>
          </ac:spMkLst>
        </pc:spChg>
        <pc:spChg chg="mod">
          <ac:chgData name="Julie Chen" userId="d5c00ada-3633-4980-bfd9-1a64d8e5af2e" providerId="ADAL" clId="{28F8A11D-57CD-E54F-AA27-DFC59B2816B2}" dt="2023-05-26T08:10:55.251" v="1829" actId="120"/>
          <ac:spMkLst>
            <pc:docMk/>
            <pc:sldMk cId="3285736786" sldId="2244"/>
            <ac:spMk id="11" creationId="{B65B5FCF-F40E-1580-80C1-472E8786D573}"/>
          </ac:spMkLst>
        </pc:spChg>
        <pc:spChg chg="mod">
          <ac:chgData name="Julie Chen" userId="d5c00ada-3633-4980-bfd9-1a64d8e5af2e" providerId="ADAL" clId="{28F8A11D-57CD-E54F-AA27-DFC59B2816B2}" dt="2023-05-26T08:13:14.455" v="1873" actId="207"/>
          <ac:spMkLst>
            <pc:docMk/>
            <pc:sldMk cId="3285736786" sldId="2244"/>
            <ac:spMk id="13" creationId="{00000000-0000-0000-0000-000000000000}"/>
          </ac:spMkLst>
        </pc:spChg>
        <pc:spChg chg="mod">
          <ac:chgData name="Julie Chen" userId="d5c00ada-3633-4980-bfd9-1a64d8e5af2e" providerId="ADAL" clId="{28F8A11D-57CD-E54F-AA27-DFC59B2816B2}" dt="2023-05-29T06:33:05.490" v="2562" actId="1036"/>
          <ac:spMkLst>
            <pc:docMk/>
            <pc:sldMk cId="3285736786" sldId="2244"/>
            <ac:spMk id="14" creationId="{00000000-0000-0000-0000-000000000000}"/>
          </ac:spMkLst>
        </pc:spChg>
        <pc:spChg chg="mod">
          <ac:chgData name="Julie Chen" userId="d5c00ada-3633-4980-bfd9-1a64d8e5af2e" providerId="ADAL" clId="{28F8A11D-57CD-E54F-AA27-DFC59B2816B2}" dt="2023-05-26T08:10:55.251" v="1829" actId="120"/>
          <ac:spMkLst>
            <pc:docMk/>
            <pc:sldMk cId="3285736786" sldId="2244"/>
            <ac:spMk id="15" creationId="{00000000-0000-0000-0000-000000000000}"/>
          </ac:spMkLst>
        </pc:spChg>
        <pc:spChg chg="del mod">
          <ac:chgData name="Julie Chen" userId="d5c00ada-3633-4980-bfd9-1a64d8e5af2e" providerId="ADAL" clId="{28F8A11D-57CD-E54F-AA27-DFC59B2816B2}" dt="2023-05-26T08:12:24.204" v="1868" actId="478"/>
          <ac:spMkLst>
            <pc:docMk/>
            <pc:sldMk cId="3285736786" sldId="2244"/>
            <ac:spMk id="16" creationId="{BD53BE57-9D09-2B07-C7C1-F850EFDDC713}"/>
          </ac:spMkLst>
        </pc:spChg>
        <pc:spChg chg="mod">
          <ac:chgData name="Julie Chen" userId="d5c00ada-3633-4980-bfd9-1a64d8e5af2e" providerId="ADAL" clId="{28F8A11D-57CD-E54F-AA27-DFC59B2816B2}" dt="2023-05-26T08:10:55.251" v="1829" actId="120"/>
          <ac:spMkLst>
            <pc:docMk/>
            <pc:sldMk cId="3285736786" sldId="2244"/>
            <ac:spMk id="18" creationId="{B5205A52-9A0A-FF21-492E-F09F7A924C0A}"/>
          </ac:spMkLst>
        </pc:spChg>
        <pc:spChg chg="del mod">
          <ac:chgData name="Julie Chen" userId="d5c00ada-3633-4980-bfd9-1a64d8e5af2e" providerId="ADAL" clId="{28F8A11D-57CD-E54F-AA27-DFC59B2816B2}" dt="2023-05-26T08:12:24.204" v="1868" actId="478"/>
          <ac:spMkLst>
            <pc:docMk/>
            <pc:sldMk cId="3285736786" sldId="2244"/>
            <ac:spMk id="19" creationId="{00000000-0000-0000-0000-000000000000}"/>
          </ac:spMkLst>
        </pc:spChg>
        <pc:spChg chg="mod">
          <ac:chgData name="Julie Chen" userId="d5c00ada-3633-4980-bfd9-1a64d8e5af2e" providerId="ADAL" clId="{28F8A11D-57CD-E54F-AA27-DFC59B2816B2}" dt="2023-05-26T08:10:55.251" v="1829" actId="120"/>
          <ac:spMkLst>
            <pc:docMk/>
            <pc:sldMk cId="3285736786" sldId="2244"/>
            <ac:spMk id="20" creationId="{2963AEA0-08E2-0201-EC30-939D8AA87355}"/>
          </ac:spMkLst>
        </pc:spChg>
        <pc:spChg chg="del mod">
          <ac:chgData name="Julie Chen" userId="d5c00ada-3633-4980-bfd9-1a64d8e5af2e" providerId="ADAL" clId="{28F8A11D-57CD-E54F-AA27-DFC59B2816B2}" dt="2023-05-26T08:12:24.204" v="1868" actId="478"/>
          <ac:spMkLst>
            <pc:docMk/>
            <pc:sldMk cId="3285736786" sldId="2244"/>
            <ac:spMk id="21" creationId="{E204FD60-5E6D-E3EA-CA71-8DD2D7A327AF}"/>
          </ac:spMkLst>
        </pc:spChg>
        <pc:spChg chg="mod">
          <ac:chgData name="Julie Chen" userId="d5c00ada-3633-4980-bfd9-1a64d8e5af2e" providerId="ADAL" clId="{28F8A11D-57CD-E54F-AA27-DFC59B2816B2}" dt="2023-05-26T08:10:55.251" v="1829" actId="120"/>
          <ac:spMkLst>
            <pc:docMk/>
            <pc:sldMk cId="3285736786" sldId="2244"/>
            <ac:spMk id="23" creationId="{42782C4D-22C5-23F9-CAC7-E60CCAF75D25}"/>
          </ac:spMkLst>
        </pc:spChg>
        <pc:spChg chg="mod">
          <ac:chgData name="Julie Chen" userId="d5c00ada-3633-4980-bfd9-1a64d8e5af2e" providerId="ADAL" clId="{28F8A11D-57CD-E54F-AA27-DFC59B2816B2}" dt="2023-05-26T08:10:55.251" v="1829" actId="120"/>
          <ac:spMkLst>
            <pc:docMk/>
            <pc:sldMk cId="3285736786" sldId="2244"/>
            <ac:spMk id="24" creationId="{E609FA13-FF7B-BD8D-18EB-567822B27E80}"/>
          </ac:spMkLst>
        </pc:spChg>
        <pc:spChg chg="add mod">
          <ac:chgData name="Julie Chen" userId="d5c00ada-3633-4980-bfd9-1a64d8e5af2e" providerId="ADAL" clId="{28F8A11D-57CD-E54F-AA27-DFC59B2816B2}" dt="2023-05-26T08:10:55.251" v="1829" actId="120"/>
          <ac:spMkLst>
            <pc:docMk/>
            <pc:sldMk cId="3285736786" sldId="2244"/>
            <ac:spMk id="25" creationId="{88BF4342-41CD-1704-C4F2-EA2999730E70}"/>
          </ac:spMkLst>
        </pc:spChg>
        <pc:spChg chg="add mod">
          <ac:chgData name="Julie Chen" userId="d5c00ada-3633-4980-bfd9-1a64d8e5af2e" providerId="ADAL" clId="{28F8A11D-57CD-E54F-AA27-DFC59B2816B2}" dt="2023-05-26T08:11:07.640" v="1835" actId="14100"/>
          <ac:spMkLst>
            <pc:docMk/>
            <pc:sldMk cId="3285736786" sldId="2244"/>
            <ac:spMk id="26" creationId="{251120CB-6F97-5592-3520-E831CE1681FE}"/>
          </ac:spMkLst>
        </pc:spChg>
        <pc:spChg chg="mod">
          <ac:chgData name="Julie Chen" userId="d5c00ada-3633-4980-bfd9-1a64d8e5af2e" providerId="ADAL" clId="{28F8A11D-57CD-E54F-AA27-DFC59B2816B2}" dt="2023-05-26T08:10:55.251" v="1829" actId="120"/>
          <ac:spMkLst>
            <pc:docMk/>
            <pc:sldMk cId="3285736786" sldId="2244"/>
            <ac:spMk id="28" creationId="{411A1891-C986-7D30-A97A-2AE3025301FF}"/>
          </ac:spMkLst>
        </pc:spChg>
        <pc:spChg chg="mod">
          <ac:chgData name="Julie Chen" userId="d5c00ada-3633-4980-bfd9-1a64d8e5af2e" providerId="ADAL" clId="{28F8A11D-57CD-E54F-AA27-DFC59B2816B2}" dt="2023-05-26T08:10:55.251" v="1829" actId="120"/>
          <ac:spMkLst>
            <pc:docMk/>
            <pc:sldMk cId="3285736786" sldId="2244"/>
            <ac:spMk id="29" creationId="{2D06EF5D-519D-6346-5496-F35F5E0D6106}"/>
          </ac:spMkLst>
        </pc:spChg>
        <pc:spChg chg="add mod">
          <ac:chgData name="Julie Chen" userId="d5c00ada-3633-4980-bfd9-1a64d8e5af2e" providerId="ADAL" clId="{28F8A11D-57CD-E54F-AA27-DFC59B2816B2}" dt="2023-05-26T08:10:55.251" v="1829" actId="120"/>
          <ac:spMkLst>
            <pc:docMk/>
            <pc:sldMk cId="3285736786" sldId="2244"/>
            <ac:spMk id="30" creationId="{BA4F3E17-6877-4075-7724-6C00DB833D01}"/>
          </ac:spMkLst>
        </pc:spChg>
        <pc:spChg chg="add mod">
          <ac:chgData name="Julie Chen" userId="d5c00ada-3633-4980-bfd9-1a64d8e5af2e" providerId="ADAL" clId="{28F8A11D-57CD-E54F-AA27-DFC59B2816B2}" dt="2023-05-26T08:11:07.640" v="1835" actId="14100"/>
          <ac:spMkLst>
            <pc:docMk/>
            <pc:sldMk cId="3285736786" sldId="2244"/>
            <ac:spMk id="31" creationId="{4B5D65C3-2C5C-C382-2963-491C338B3C34}"/>
          </ac:spMkLst>
        </pc:spChg>
        <pc:spChg chg="mod">
          <ac:chgData name="Julie Chen" userId="d5c00ada-3633-4980-bfd9-1a64d8e5af2e" providerId="ADAL" clId="{28F8A11D-57CD-E54F-AA27-DFC59B2816B2}" dt="2023-05-26T08:10:55.251" v="1829" actId="120"/>
          <ac:spMkLst>
            <pc:docMk/>
            <pc:sldMk cId="3285736786" sldId="2244"/>
            <ac:spMk id="33" creationId="{F1F59F03-D9F6-3B0C-648C-5B140A2D1E56}"/>
          </ac:spMkLst>
        </pc:spChg>
        <pc:spChg chg="mod">
          <ac:chgData name="Julie Chen" userId="d5c00ada-3633-4980-bfd9-1a64d8e5af2e" providerId="ADAL" clId="{28F8A11D-57CD-E54F-AA27-DFC59B2816B2}" dt="2023-05-26T08:10:55.251" v="1829" actId="120"/>
          <ac:spMkLst>
            <pc:docMk/>
            <pc:sldMk cId="3285736786" sldId="2244"/>
            <ac:spMk id="35" creationId="{9620823D-389E-2A4C-A269-6F7E62FFFBCD}"/>
          </ac:spMkLst>
        </pc:spChg>
        <pc:spChg chg="mod">
          <ac:chgData name="Julie Chen" userId="d5c00ada-3633-4980-bfd9-1a64d8e5af2e" providerId="ADAL" clId="{28F8A11D-57CD-E54F-AA27-DFC59B2816B2}" dt="2023-05-26T08:10:55.251" v="1829" actId="120"/>
          <ac:spMkLst>
            <pc:docMk/>
            <pc:sldMk cId="3285736786" sldId="2244"/>
            <ac:spMk id="36" creationId="{09A3255A-6666-ED40-8861-1ADDD47A3787}"/>
          </ac:spMkLst>
        </pc:spChg>
        <pc:spChg chg="mod">
          <ac:chgData name="Julie Chen" userId="d5c00ada-3633-4980-bfd9-1a64d8e5af2e" providerId="ADAL" clId="{28F8A11D-57CD-E54F-AA27-DFC59B2816B2}" dt="2023-05-26T08:10:55.251" v="1829" actId="120"/>
          <ac:spMkLst>
            <pc:docMk/>
            <pc:sldMk cId="3285736786" sldId="2244"/>
            <ac:spMk id="38" creationId="{C3365BE7-5DBB-224F-A7E9-2AB1348369E6}"/>
          </ac:spMkLst>
        </pc:spChg>
        <pc:spChg chg="mod">
          <ac:chgData name="Julie Chen" userId="d5c00ada-3633-4980-bfd9-1a64d8e5af2e" providerId="ADAL" clId="{28F8A11D-57CD-E54F-AA27-DFC59B2816B2}" dt="2023-05-26T08:10:55.251" v="1829" actId="120"/>
          <ac:spMkLst>
            <pc:docMk/>
            <pc:sldMk cId="3285736786" sldId="2244"/>
            <ac:spMk id="39" creationId="{54164350-2181-8347-988B-EBCCA337AE61}"/>
          </ac:spMkLst>
        </pc:spChg>
        <pc:spChg chg="mod">
          <ac:chgData name="Julie Chen" userId="d5c00ada-3633-4980-bfd9-1a64d8e5af2e" providerId="ADAL" clId="{28F8A11D-57CD-E54F-AA27-DFC59B2816B2}" dt="2023-05-26T08:10:55.251" v="1829" actId="120"/>
          <ac:spMkLst>
            <pc:docMk/>
            <pc:sldMk cId="3285736786" sldId="2244"/>
            <ac:spMk id="41" creationId="{7B27908D-54D2-2245-85E2-54044540E47D}"/>
          </ac:spMkLst>
        </pc:spChg>
        <pc:spChg chg="mod">
          <ac:chgData name="Julie Chen" userId="d5c00ada-3633-4980-bfd9-1a64d8e5af2e" providerId="ADAL" clId="{28F8A11D-57CD-E54F-AA27-DFC59B2816B2}" dt="2023-05-26T08:10:55.251" v="1829" actId="120"/>
          <ac:spMkLst>
            <pc:docMk/>
            <pc:sldMk cId="3285736786" sldId="2244"/>
            <ac:spMk id="42" creationId="{F96DF77A-2414-1B4D-8EB9-F536667AE036}"/>
          </ac:spMkLst>
        </pc:spChg>
        <pc:spChg chg="mod">
          <ac:chgData name="Julie Chen" userId="d5c00ada-3633-4980-bfd9-1a64d8e5af2e" providerId="ADAL" clId="{28F8A11D-57CD-E54F-AA27-DFC59B2816B2}" dt="2023-05-26T08:10:55.251" v="1829" actId="120"/>
          <ac:spMkLst>
            <pc:docMk/>
            <pc:sldMk cId="3285736786" sldId="2244"/>
            <ac:spMk id="43" creationId="{24F81931-17D4-8E8C-65A6-31FFB193679B}"/>
          </ac:spMkLst>
        </pc:spChg>
        <pc:spChg chg="add mod">
          <ac:chgData name="Julie Chen" userId="d5c00ada-3633-4980-bfd9-1a64d8e5af2e" providerId="ADAL" clId="{28F8A11D-57CD-E54F-AA27-DFC59B2816B2}" dt="2023-05-26T08:10:55.251" v="1829" actId="120"/>
          <ac:spMkLst>
            <pc:docMk/>
            <pc:sldMk cId="3285736786" sldId="2244"/>
            <ac:spMk id="44" creationId="{15C9DB97-FFC4-574C-D7C8-250E545F613B}"/>
          </ac:spMkLst>
        </pc:spChg>
        <pc:spChg chg="add del mod">
          <ac:chgData name="Julie Chen" userId="d5c00ada-3633-4980-bfd9-1a64d8e5af2e" providerId="ADAL" clId="{28F8A11D-57CD-E54F-AA27-DFC59B2816B2}" dt="2023-05-26T08:10:01.992" v="1810" actId="478"/>
          <ac:spMkLst>
            <pc:docMk/>
            <pc:sldMk cId="3285736786" sldId="2244"/>
            <ac:spMk id="45" creationId="{0F3155C8-D126-BC3C-D156-47DA0ACE0FFF}"/>
          </ac:spMkLst>
        </pc:spChg>
        <pc:spChg chg="mod">
          <ac:chgData name="Julie Chen" userId="d5c00ada-3633-4980-bfd9-1a64d8e5af2e" providerId="ADAL" clId="{28F8A11D-57CD-E54F-AA27-DFC59B2816B2}" dt="2023-05-26T08:09:58.341" v="1808"/>
          <ac:spMkLst>
            <pc:docMk/>
            <pc:sldMk cId="3285736786" sldId="2244"/>
            <ac:spMk id="47" creationId="{5372CEEB-7936-6E51-C070-C813D3201AD1}"/>
          </ac:spMkLst>
        </pc:spChg>
        <pc:spChg chg="mod">
          <ac:chgData name="Julie Chen" userId="d5c00ada-3633-4980-bfd9-1a64d8e5af2e" providerId="ADAL" clId="{28F8A11D-57CD-E54F-AA27-DFC59B2816B2}" dt="2023-05-26T08:09:58.341" v="1808"/>
          <ac:spMkLst>
            <pc:docMk/>
            <pc:sldMk cId="3285736786" sldId="2244"/>
            <ac:spMk id="48" creationId="{335C3127-3D89-49E4-BF48-2A4264AC284C}"/>
          </ac:spMkLst>
        </pc:spChg>
        <pc:spChg chg="del mod">
          <ac:chgData name="Julie Chen" userId="d5c00ada-3633-4980-bfd9-1a64d8e5af2e" providerId="ADAL" clId="{28F8A11D-57CD-E54F-AA27-DFC59B2816B2}" dt="2023-05-26T08:12:24.204" v="1868" actId="478"/>
          <ac:spMkLst>
            <pc:docMk/>
            <pc:sldMk cId="3285736786" sldId="2244"/>
            <ac:spMk id="49" creationId="{89BD6ECD-7416-7148-8822-33788E1BFC19}"/>
          </ac:spMkLst>
        </pc:spChg>
        <pc:spChg chg="del mod">
          <ac:chgData name="Julie Chen" userId="d5c00ada-3633-4980-bfd9-1a64d8e5af2e" providerId="ADAL" clId="{28F8A11D-57CD-E54F-AA27-DFC59B2816B2}" dt="2023-05-26T08:12:24.204" v="1868" actId="478"/>
          <ac:spMkLst>
            <pc:docMk/>
            <pc:sldMk cId="3285736786" sldId="2244"/>
            <ac:spMk id="50" creationId="{D066AA3E-214B-E546-AB4F-5DFA6BF211F9}"/>
          </ac:spMkLst>
        </pc:spChg>
        <pc:spChg chg="add del mod">
          <ac:chgData name="Julie Chen" userId="d5c00ada-3633-4980-bfd9-1a64d8e5af2e" providerId="ADAL" clId="{28F8A11D-57CD-E54F-AA27-DFC59B2816B2}" dt="2023-05-26T08:10:01.992" v="1810" actId="478"/>
          <ac:spMkLst>
            <pc:docMk/>
            <pc:sldMk cId="3285736786" sldId="2244"/>
            <ac:spMk id="51" creationId="{6B89B16A-974F-DDE0-30EE-1AA15DE14264}"/>
          </ac:spMkLst>
        </pc:spChg>
        <pc:spChg chg="add del mod">
          <ac:chgData name="Julie Chen" userId="d5c00ada-3633-4980-bfd9-1a64d8e5af2e" providerId="ADAL" clId="{28F8A11D-57CD-E54F-AA27-DFC59B2816B2}" dt="2023-05-26T08:10:01.992" v="1810" actId="478"/>
          <ac:spMkLst>
            <pc:docMk/>
            <pc:sldMk cId="3285736786" sldId="2244"/>
            <ac:spMk id="52" creationId="{6426EA35-A346-E759-A3DC-A9A369193644}"/>
          </ac:spMkLst>
        </pc:spChg>
        <pc:spChg chg="mod">
          <ac:chgData name="Julie Chen" userId="d5c00ada-3633-4980-bfd9-1a64d8e5af2e" providerId="ADAL" clId="{28F8A11D-57CD-E54F-AA27-DFC59B2816B2}" dt="2023-05-26T08:09:58.341" v="1808"/>
          <ac:spMkLst>
            <pc:docMk/>
            <pc:sldMk cId="3285736786" sldId="2244"/>
            <ac:spMk id="54" creationId="{22161BA1-D60C-4926-E052-D7F4DB298009}"/>
          </ac:spMkLst>
        </pc:spChg>
        <pc:spChg chg="mod">
          <ac:chgData name="Julie Chen" userId="d5c00ada-3633-4980-bfd9-1a64d8e5af2e" providerId="ADAL" clId="{28F8A11D-57CD-E54F-AA27-DFC59B2816B2}" dt="2023-05-26T08:09:58.341" v="1808"/>
          <ac:spMkLst>
            <pc:docMk/>
            <pc:sldMk cId="3285736786" sldId="2244"/>
            <ac:spMk id="55" creationId="{8D34E81A-576E-D42C-D7FB-8540C69D787E}"/>
          </ac:spMkLst>
        </pc:spChg>
        <pc:spChg chg="add del mod">
          <ac:chgData name="Julie Chen" userId="d5c00ada-3633-4980-bfd9-1a64d8e5af2e" providerId="ADAL" clId="{28F8A11D-57CD-E54F-AA27-DFC59B2816B2}" dt="2023-05-26T08:10:01.992" v="1810" actId="478"/>
          <ac:spMkLst>
            <pc:docMk/>
            <pc:sldMk cId="3285736786" sldId="2244"/>
            <ac:spMk id="56" creationId="{97DB0FBB-FD6C-526D-8944-ED98DC96CBCA}"/>
          </ac:spMkLst>
        </pc:spChg>
        <pc:spChg chg="add mod">
          <ac:chgData name="Julie Chen" userId="d5c00ada-3633-4980-bfd9-1a64d8e5af2e" providerId="ADAL" clId="{28F8A11D-57CD-E54F-AA27-DFC59B2816B2}" dt="2023-05-26T08:10:17.052" v="1816" actId="571"/>
          <ac:spMkLst>
            <pc:docMk/>
            <pc:sldMk cId="3285736786" sldId="2244"/>
            <ac:spMk id="57" creationId="{37C49FAB-3F5C-F3BF-B6AE-3C7F1A77DFC6}"/>
          </ac:spMkLst>
        </pc:spChg>
        <pc:spChg chg="mod">
          <ac:chgData name="Julie Chen" userId="d5c00ada-3633-4980-bfd9-1a64d8e5af2e" providerId="ADAL" clId="{28F8A11D-57CD-E54F-AA27-DFC59B2816B2}" dt="2023-05-26T08:10:17.052" v="1816" actId="571"/>
          <ac:spMkLst>
            <pc:docMk/>
            <pc:sldMk cId="3285736786" sldId="2244"/>
            <ac:spMk id="59" creationId="{00D8F3B8-241B-6EDB-5CA7-ECFAF067743B}"/>
          </ac:spMkLst>
        </pc:spChg>
        <pc:spChg chg="mod">
          <ac:chgData name="Julie Chen" userId="d5c00ada-3633-4980-bfd9-1a64d8e5af2e" providerId="ADAL" clId="{28F8A11D-57CD-E54F-AA27-DFC59B2816B2}" dt="2023-05-26T08:10:17.052" v="1816" actId="571"/>
          <ac:spMkLst>
            <pc:docMk/>
            <pc:sldMk cId="3285736786" sldId="2244"/>
            <ac:spMk id="60" creationId="{979E78C8-D9A1-1249-017A-5B318AB28D60}"/>
          </ac:spMkLst>
        </pc:spChg>
        <pc:spChg chg="add mod">
          <ac:chgData name="Julie Chen" userId="d5c00ada-3633-4980-bfd9-1a64d8e5af2e" providerId="ADAL" clId="{28F8A11D-57CD-E54F-AA27-DFC59B2816B2}" dt="2023-05-26T08:10:17.052" v="1816" actId="571"/>
          <ac:spMkLst>
            <pc:docMk/>
            <pc:sldMk cId="3285736786" sldId="2244"/>
            <ac:spMk id="61" creationId="{5A78ACA7-D550-6E85-2990-9194D246810F}"/>
          </ac:spMkLst>
        </pc:spChg>
        <pc:spChg chg="add mod">
          <ac:chgData name="Julie Chen" userId="d5c00ada-3633-4980-bfd9-1a64d8e5af2e" providerId="ADAL" clId="{28F8A11D-57CD-E54F-AA27-DFC59B2816B2}" dt="2023-05-26T08:10:17.052" v="1816" actId="571"/>
          <ac:spMkLst>
            <pc:docMk/>
            <pc:sldMk cId="3285736786" sldId="2244"/>
            <ac:spMk id="62" creationId="{537867D1-7228-E3FA-265D-9CB2F140145E}"/>
          </ac:spMkLst>
        </pc:spChg>
        <pc:spChg chg="mod">
          <ac:chgData name="Julie Chen" userId="d5c00ada-3633-4980-bfd9-1a64d8e5af2e" providerId="ADAL" clId="{28F8A11D-57CD-E54F-AA27-DFC59B2816B2}" dt="2023-05-26T08:10:17.052" v="1816" actId="571"/>
          <ac:spMkLst>
            <pc:docMk/>
            <pc:sldMk cId="3285736786" sldId="2244"/>
            <ac:spMk id="64" creationId="{375F0EEB-8120-D58A-54D7-2CDE8932AA92}"/>
          </ac:spMkLst>
        </pc:spChg>
        <pc:spChg chg="mod">
          <ac:chgData name="Julie Chen" userId="d5c00ada-3633-4980-bfd9-1a64d8e5af2e" providerId="ADAL" clId="{28F8A11D-57CD-E54F-AA27-DFC59B2816B2}" dt="2023-05-26T08:10:17.052" v="1816" actId="571"/>
          <ac:spMkLst>
            <pc:docMk/>
            <pc:sldMk cId="3285736786" sldId="2244"/>
            <ac:spMk id="65" creationId="{10484B17-ED31-50AF-026D-2C2EABC397DE}"/>
          </ac:spMkLst>
        </pc:spChg>
        <pc:spChg chg="add mod">
          <ac:chgData name="Julie Chen" userId="d5c00ada-3633-4980-bfd9-1a64d8e5af2e" providerId="ADAL" clId="{28F8A11D-57CD-E54F-AA27-DFC59B2816B2}" dt="2023-05-26T08:10:17.052" v="1816" actId="571"/>
          <ac:spMkLst>
            <pc:docMk/>
            <pc:sldMk cId="3285736786" sldId="2244"/>
            <ac:spMk id="66" creationId="{D5D6C66C-E349-D51C-53F7-D21E1E1D4944}"/>
          </ac:spMkLst>
        </pc:spChg>
        <pc:spChg chg="add mod">
          <ac:chgData name="Julie Chen" userId="d5c00ada-3633-4980-bfd9-1a64d8e5af2e" providerId="ADAL" clId="{28F8A11D-57CD-E54F-AA27-DFC59B2816B2}" dt="2023-05-26T08:10:17.052" v="1816" actId="571"/>
          <ac:spMkLst>
            <pc:docMk/>
            <pc:sldMk cId="3285736786" sldId="2244"/>
            <ac:spMk id="67" creationId="{A79FEC99-00A0-E2C5-8C69-679593CE5440}"/>
          </ac:spMkLst>
        </pc:spChg>
        <pc:spChg chg="mod">
          <ac:chgData name="Julie Chen" userId="d5c00ada-3633-4980-bfd9-1a64d8e5af2e" providerId="ADAL" clId="{28F8A11D-57CD-E54F-AA27-DFC59B2816B2}" dt="2023-05-26T08:10:17.052" v="1816" actId="571"/>
          <ac:spMkLst>
            <pc:docMk/>
            <pc:sldMk cId="3285736786" sldId="2244"/>
            <ac:spMk id="69" creationId="{EBF7D4C0-EE0D-9BBD-AF99-68E87F89B9CA}"/>
          </ac:spMkLst>
        </pc:spChg>
        <pc:spChg chg="mod">
          <ac:chgData name="Julie Chen" userId="d5c00ada-3633-4980-bfd9-1a64d8e5af2e" providerId="ADAL" clId="{28F8A11D-57CD-E54F-AA27-DFC59B2816B2}" dt="2023-05-26T08:10:17.052" v="1816" actId="571"/>
          <ac:spMkLst>
            <pc:docMk/>
            <pc:sldMk cId="3285736786" sldId="2244"/>
            <ac:spMk id="70" creationId="{58718340-CC53-F8BF-39BE-49437F8DAA8D}"/>
          </ac:spMkLst>
        </pc:spChg>
        <pc:spChg chg="add mod">
          <ac:chgData name="Julie Chen" userId="d5c00ada-3633-4980-bfd9-1a64d8e5af2e" providerId="ADAL" clId="{28F8A11D-57CD-E54F-AA27-DFC59B2816B2}" dt="2023-05-26T08:10:17.052" v="1816" actId="571"/>
          <ac:spMkLst>
            <pc:docMk/>
            <pc:sldMk cId="3285736786" sldId="2244"/>
            <ac:spMk id="71" creationId="{A5341A45-2CA8-ABC6-F16F-450144DBFD3A}"/>
          </ac:spMkLst>
        </pc:spChg>
        <pc:spChg chg="add mod">
          <ac:chgData name="Julie Chen" userId="d5c00ada-3633-4980-bfd9-1a64d8e5af2e" providerId="ADAL" clId="{28F8A11D-57CD-E54F-AA27-DFC59B2816B2}" dt="2023-05-26T08:10:54.081" v="1828" actId="120"/>
          <ac:spMkLst>
            <pc:docMk/>
            <pc:sldMk cId="3285736786" sldId="2244"/>
            <ac:spMk id="72" creationId="{B6A32455-ECC7-9280-9794-2B5E78C0E453}"/>
          </ac:spMkLst>
        </pc:spChg>
        <pc:spChg chg="mod">
          <ac:chgData name="Julie Chen" userId="d5c00ada-3633-4980-bfd9-1a64d8e5af2e" providerId="ADAL" clId="{28F8A11D-57CD-E54F-AA27-DFC59B2816B2}" dt="2023-05-26T08:10:55.251" v="1829" actId="120"/>
          <ac:spMkLst>
            <pc:docMk/>
            <pc:sldMk cId="3285736786" sldId="2244"/>
            <ac:spMk id="74" creationId="{FD78F22D-930A-0759-8A8B-25ED9A66D461}"/>
          </ac:spMkLst>
        </pc:spChg>
        <pc:spChg chg="mod">
          <ac:chgData name="Julie Chen" userId="d5c00ada-3633-4980-bfd9-1a64d8e5af2e" providerId="ADAL" clId="{28F8A11D-57CD-E54F-AA27-DFC59B2816B2}" dt="2023-05-26T08:12:31.670" v="1869" actId="20577"/>
          <ac:spMkLst>
            <pc:docMk/>
            <pc:sldMk cId="3285736786" sldId="2244"/>
            <ac:spMk id="75" creationId="{0F73B4D3-D888-60F7-D78E-669970C4AE44}"/>
          </ac:spMkLst>
        </pc:spChg>
        <pc:spChg chg="add mod">
          <ac:chgData name="Julie Chen" userId="d5c00ada-3633-4980-bfd9-1a64d8e5af2e" providerId="ADAL" clId="{28F8A11D-57CD-E54F-AA27-DFC59B2816B2}" dt="2023-05-26T08:10:55.251" v="1829" actId="120"/>
          <ac:spMkLst>
            <pc:docMk/>
            <pc:sldMk cId="3285736786" sldId="2244"/>
            <ac:spMk id="76" creationId="{FD8C7A10-87E0-AAC8-A62A-35EDD98A695F}"/>
          </ac:spMkLst>
        </pc:spChg>
        <pc:spChg chg="add del mod">
          <ac:chgData name="Julie Chen" userId="d5c00ada-3633-4980-bfd9-1a64d8e5af2e" providerId="ADAL" clId="{28F8A11D-57CD-E54F-AA27-DFC59B2816B2}" dt="2023-05-26T08:11:21.535" v="1840" actId="478"/>
          <ac:spMkLst>
            <pc:docMk/>
            <pc:sldMk cId="3285736786" sldId="2244"/>
            <ac:spMk id="77" creationId="{6F04A550-F51D-D70B-ED99-8B5E93BE9152}"/>
          </ac:spMkLst>
        </pc:spChg>
        <pc:spChg chg="mod">
          <ac:chgData name="Julie Chen" userId="d5c00ada-3633-4980-bfd9-1a64d8e5af2e" providerId="ADAL" clId="{28F8A11D-57CD-E54F-AA27-DFC59B2816B2}" dt="2023-05-26T08:10:55.251" v="1829" actId="120"/>
          <ac:spMkLst>
            <pc:docMk/>
            <pc:sldMk cId="3285736786" sldId="2244"/>
            <ac:spMk id="79" creationId="{D59FA41F-9CCA-6793-AE44-D22CCDD2B5DD}"/>
          </ac:spMkLst>
        </pc:spChg>
        <pc:spChg chg="mod">
          <ac:chgData name="Julie Chen" userId="d5c00ada-3633-4980-bfd9-1a64d8e5af2e" providerId="ADAL" clId="{28F8A11D-57CD-E54F-AA27-DFC59B2816B2}" dt="2023-05-26T08:12:33.052" v="1870" actId="20577"/>
          <ac:spMkLst>
            <pc:docMk/>
            <pc:sldMk cId="3285736786" sldId="2244"/>
            <ac:spMk id="80" creationId="{AA96CAC9-21D3-E96A-95E1-3C798528EBF2}"/>
          </ac:spMkLst>
        </pc:spChg>
        <pc:spChg chg="add mod">
          <ac:chgData name="Julie Chen" userId="d5c00ada-3633-4980-bfd9-1a64d8e5af2e" providerId="ADAL" clId="{28F8A11D-57CD-E54F-AA27-DFC59B2816B2}" dt="2023-05-26T08:10:55.251" v="1829" actId="120"/>
          <ac:spMkLst>
            <pc:docMk/>
            <pc:sldMk cId="3285736786" sldId="2244"/>
            <ac:spMk id="81" creationId="{876F28F5-6195-867B-6489-DA7054B0677B}"/>
          </ac:spMkLst>
        </pc:spChg>
        <pc:spChg chg="add del mod">
          <ac:chgData name="Julie Chen" userId="d5c00ada-3633-4980-bfd9-1a64d8e5af2e" providerId="ADAL" clId="{28F8A11D-57CD-E54F-AA27-DFC59B2816B2}" dt="2023-05-26T08:11:21.535" v="1840" actId="478"/>
          <ac:spMkLst>
            <pc:docMk/>
            <pc:sldMk cId="3285736786" sldId="2244"/>
            <ac:spMk id="82" creationId="{8907B217-7BB3-B5E6-84A4-5A0861A46380}"/>
          </ac:spMkLst>
        </pc:spChg>
        <pc:spChg chg="mod">
          <ac:chgData name="Julie Chen" userId="d5c00ada-3633-4980-bfd9-1a64d8e5af2e" providerId="ADAL" clId="{28F8A11D-57CD-E54F-AA27-DFC59B2816B2}" dt="2023-05-26T08:10:55.251" v="1829" actId="120"/>
          <ac:spMkLst>
            <pc:docMk/>
            <pc:sldMk cId="3285736786" sldId="2244"/>
            <ac:spMk id="84" creationId="{ED42D3D6-3B68-CB1D-D18B-DAC501BE062E}"/>
          </ac:spMkLst>
        </pc:spChg>
        <pc:spChg chg="mod">
          <ac:chgData name="Julie Chen" userId="d5c00ada-3633-4980-bfd9-1a64d8e5af2e" providerId="ADAL" clId="{28F8A11D-57CD-E54F-AA27-DFC59B2816B2}" dt="2023-05-26T08:12:34.961" v="1871" actId="20577"/>
          <ac:spMkLst>
            <pc:docMk/>
            <pc:sldMk cId="3285736786" sldId="2244"/>
            <ac:spMk id="85" creationId="{E9033BC1-BC55-6888-5598-C5CBA5E057DA}"/>
          </ac:spMkLst>
        </pc:spChg>
        <pc:spChg chg="add mod">
          <ac:chgData name="Julie Chen" userId="d5c00ada-3633-4980-bfd9-1a64d8e5af2e" providerId="ADAL" clId="{28F8A11D-57CD-E54F-AA27-DFC59B2816B2}" dt="2023-05-26T08:10:55.251" v="1829" actId="120"/>
          <ac:spMkLst>
            <pc:docMk/>
            <pc:sldMk cId="3285736786" sldId="2244"/>
            <ac:spMk id="86" creationId="{260E8255-FBCF-67AB-C704-84A19E53A84B}"/>
          </ac:spMkLst>
        </pc:spChg>
        <pc:spChg chg="add mod">
          <ac:chgData name="Julie Chen" userId="d5c00ada-3633-4980-bfd9-1a64d8e5af2e" providerId="ADAL" clId="{28F8A11D-57CD-E54F-AA27-DFC59B2816B2}" dt="2023-05-26T08:12:11.784" v="1863" actId="1037"/>
          <ac:spMkLst>
            <pc:docMk/>
            <pc:sldMk cId="3285736786" sldId="2244"/>
            <ac:spMk id="87" creationId="{7161650F-7FC8-55EB-8372-CEE4EE5BA0D7}"/>
          </ac:spMkLst>
        </pc:spChg>
        <pc:spChg chg="add mod">
          <ac:chgData name="Julie Chen" userId="d5c00ada-3633-4980-bfd9-1a64d8e5af2e" providerId="ADAL" clId="{28F8A11D-57CD-E54F-AA27-DFC59B2816B2}" dt="2023-05-26T08:12:11.784" v="1863" actId="1037"/>
          <ac:spMkLst>
            <pc:docMk/>
            <pc:sldMk cId="3285736786" sldId="2244"/>
            <ac:spMk id="88" creationId="{17DB0166-C094-00DD-4886-90205FCC2220}"/>
          </ac:spMkLst>
        </pc:spChg>
        <pc:spChg chg="add mod">
          <ac:chgData name="Julie Chen" userId="d5c00ada-3633-4980-bfd9-1a64d8e5af2e" providerId="ADAL" clId="{28F8A11D-57CD-E54F-AA27-DFC59B2816B2}" dt="2023-05-26T08:12:21.606" v="1867" actId="120"/>
          <ac:spMkLst>
            <pc:docMk/>
            <pc:sldMk cId="3285736786" sldId="2244"/>
            <ac:spMk id="89" creationId="{236277F6-666E-4E36-1F95-2B699A9E9262}"/>
          </ac:spMkLst>
        </pc:spChg>
        <pc:grpChg chg="del mod">
          <ac:chgData name="Julie Chen" userId="d5c00ada-3633-4980-bfd9-1a64d8e5af2e" providerId="ADAL" clId="{28F8A11D-57CD-E54F-AA27-DFC59B2816B2}" dt="2023-05-26T08:12:24.204" v="1868" actId="478"/>
          <ac:grpSpMkLst>
            <pc:docMk/>
            <pc:sldMk cId="3285736786" sldId="2244"/>
            <ac:grpSpMk id="5" creationId="{FE5656D3-12FB-E9C3-D273-D2AD783F0D31}"/>
          </ac:grpSpMkLst>
        </pc:grpChg>
        <pc:grpChg chg="del mod">
          <ac:chgData name="Julie Chen" userId="d5c00ada-3633-4980-bfd9-1a64d8e5af2e" providerId="ADAL" clId="{28F8A11D-57CD-E54F-AA27-DFC59B2816B2}" dt="2023-05-26T08:12:24.204" v="1868" actId="478"/>
          <ac:grpSpMkLst>
            <pc:docMk/>
            <pc:sldMk cId="3285736786" sldId="2244"/>
            <ac:grpSpMk id="9" creationId="{97F02B98-3854-F5D6-FFB3-491D7A6D2315}"/>
          </ac:grpSpMkLst>
        </pc:grpChg>
        <pc:grpChg chg="del mod">
          <ac:chgData name="Julie Chen" userId="d5c00ada-3633-4980-bfd9-1a64d8e5af2e" providerId="ADAL" clId="{28F8A11D-57CD-E54F-AA27-DFC59B2816B2}" dt="2023-05-26T08:12:24.204" v="1868" actId="478"/>
          <ac:grpSpMkLst>
            <pc:docMk/>
            <pc:sldMk cId="3285736786" sldId="2244"/>
            <ac:grpSpMk id="17" creationId="{3F89EE17-6F47-4AE9-3015-5F6FF460DF35}"/>
          </ac:grpSpMkLst>
        </pc:grpChg>
        <pc:grpChg chg="add mod">
          <ac:chgData name="Julie Chen" userId="d5c00ada-3633-4980-bfd9-1a64d8e5af2e" providerId="ADAL" clId="{28F8A11D-57CD-E54F-AA27-DFC59B2816B2}" dt="2023-05-26T08:10:36.691" v="1821" actId="1076"/>
          <ac:grpSpMkLst>
            <pc:docMk/>
            <pc:sldMk cId="3285736786" sldId="2244"/>
            <ac:grpSpMk id="22" creationId="{497ED3BE-4660-8C61-0B85-601D1B7B8C14}"/>
          </ac:grpSpMkLst>
        </pc:grpChg>
        <pc:grpChg chg="add mod">
          <ac:chgData name="Julie Chen" userId="d5c00ada-3633-4980-bfd9-1a64d8e5af2e" providerId="ADAL" clId="{28F8A11D-57CD-E54F-AA27-DFC59B2816B2}" dt="2023-05-26T08:10:36.691" v="1821" actId="1076"/>
          <ac:grpSpMkLst>
            <pc:docMk/>
            <pc:sldMk cId="3285736786" sldId="2244"/>
            <ac:grpSpMk id="27" creationId="{61E01E5B-96F5-B883-C8F3-CD99A57D158C}"/>
          </ac:grpSpMkLst>
        </pc:grpChg>
        <pc:grpChg chg="add mod">
          <ac:chgData name="Julie Chen" userId="d5c00ada-3633-4980-bfd9-1a64d8e5af2e" providerId="ADAL" clId="{28F8A11D-57CD-E54F-AA27-DFC59B2816B2}" dt="2023-05-26T08:10:36.691" v="1821" actId="1076"/>
          <ac:grpSpMkLst>
            <pc:docMk/>
            <pc:sldMk cId="3285736786" sldId="2244"/>
            <ac:grpSpMk id="32" creationId="{9C9E9E3B-3FA3-53C2-924F-EC9B668D8EE8}"/>
          </ac:grpSpMkLst>
        </pc:grpChg>
        <pc:grpChg chg="del mod">
          <ac:chgData name="Julie Chen" userId="d5c00ada-3633-4980-bfd9-1a64d8e5af2e" providerId="ADAL" clId="{28F8A11D-57CD-E54F-AA27-DFC59B2816B2}" dt="2023-05-26T08:12:24.204" v="1868" actId="478"/>
          <ac:grpSpMkLst>
            <pc:docMk/>
            <pc:sldMk cId="3285736786" sldId="2244"/>
            <ac:grpSpMk id="34" creationId="{83E64C97-99D8-3C4C-A782-CDF847E4B93D}"/>
          </ac:grpSpMkLst>
        </pc:grpChg>
        <pc:grpChg chg="del mod">
          <ac:chgData name="Julie Chen" userId="d5c00ada-3633-4980-bfd9-1a64d8e5af2e" providerId="ADAL" clId="{28F8A11D-57CD-E54F-AA27-DFC59B2816B2}" dt="2023-05-26T08:12:24.204" v="1868" actId="478"/>
          <ac:grpSpMkLst>
            <pc:docMk/>
            <pc:sldMk cId="3285736786" sldId="2244"/>
            <ac:grpSpMk id="37" creationId="{05C22874-86F0-1D41-A4B8-DF25111B7D04}"/>
          </ac:grpSpMkLst>
        </pc:grpChg>
        <pc:grpChg chg="del mod">
          <ac:chgData name="Julie Chen" userId="d5c00ada-3633-4980-bfd9-1a64d8e5af2e" providerId="ADAL" clId="{28F8A11D-57CD-E54F-AA27-DFC59B2816B2}" dt="2023-05-26T08:12:24.204" v="1868" actId="478"/>
          <ac:grpSpMkLst>
            <pc:docMk/>
            <pc:sldMk cId="3285736786" sldId="2244"/>
            <ac:grpSpMk id="40" creationId="{2E8EC9AE-5817-B641-9598-34CC48CABE8B}"/>
          </ac:grpSpMkLst>
        </pc:grpChg>
        <pc:grpChg chg="add del mod">
          <ac:chgData name="Julie Chen" userId="d5c00ada-3633-4980-bfd9-1a64d8e5af2e" providerId="ADAL" clId="{28F8A11D-57CD-E54F-AA27-DFC59B2816B2}" dt="2023-05-26T08:10:03.553" v="1811" actId="478"/>
          <ac:grpSpMkLst>
            <pc:docMk/>
            <pc:sldMk cId="3285736786" sldId="2244"/>
            <ac:grpSpMk id="46" creationId="{BBF921A5-84EC-72C9-C6BB-39F64A5D6896}"/>
          </ac:grpSpMkLst>
        </pc:grpChg>
        <pc:grpChg chg="add del mod">
          <ac:chgData name="Julie Chen" userId="d5c00ada-3633-4980-bfd9-1a64d8e5af2e" providerId="ADAL" clId="{28F8A11D-57CD-E54F-AA27-DFC59B2816B2}" dt="2023-05-26T08:10:01.992" v="1810" actId="478"/>
          <ac:grpSpMkLst>
            <pc:docMk/>
            <pc:sldMk cId="3285736786" sldId="2244"/>
            <ac:grpSpMk id="53" creationId="{65D629D8-E2A6-C397-4F6D-01E7058EC701}"/>
          </ac:grpSpMkLst>
        </pc:grpChg>
        <pc:grpChg chg="add mod">
          <ac:chgData name="Julie Chen" userId="d5c00ada-3633-4980-bfd9-1a64d8e5af2e" providerId="ADAL" clId="{28F8A11D-57CD-E54F-AA27-DFC59B2816B2}" dt="2023-05-26T08:10:17.052" v="1816" actId="571"/>
          <ac:grpSpMkLst>
            <pc:docMk/>
            <pc:sldMk cId="3285736786" sldId="2244"/>
            <ac:grpSpMk id="58" creationId="{515B25F8-5BFA-03C0-1EA5-4AA7F3DA7E6A}"/>
          </ac:grpSpMkLst>
        </pc:grpChg>
        <pc:grpChg chg="add mod">
          <ac:chgData name="Julie Chen" userId="d5c00ada-3633-4980-bfd9-1a64d8e5af2e" providerId="ADAL" clId="{28F8A11D-57CD-E54F-AA27-DFC59B2816B2}" dt="2023-05-26T08:10:17.052" v="1816" actId="571"/>
          <ac:grpSpMkLst>
            <pc:docMk/>
            <pc:sldMk cId="3285736786" sldId="2244"/>
            <ac:grpSpMk id="63" creationId="{3DCAD60E-0A05-DF32-4959-F77F0C447F24}"/>
          </ac:grpSpMkLst>
        </pc:grpChg>
        <pc:grpChg chg="add mod">
          <ac:chgData name="Julie Chen" userId="d5c00ada-3633-4980-bfd9-1a64d8e5af2e" providerId="ADAL" clId="{28F8A11D-57CD-E54F-AA27-DFC59B2816B2}" dt="2023-05-26T08:10:17.052" v="1816" actId="571"/>
          <ac:grpSpMkLst>
            <pc:docMk/>
            <pc:sldMk cId="3285736786" sldId="2244"/>
            <ac:grpSpMk id="68" creationId="{FF55CCEB-CCE6-9A36-710A-8B3C85D53B90}"/>
          </ac:grpSpMkLst>
        </pc:grpChg>
        <pc:grpChg chg="add mod">
          <ac:chgData name="Julie Chen" userId="d5c00ada-3633-4980-bfd9-1a64d8e5af2e" providerId="ADAL" clId="{28F8A11D-57CD-E54F-AA27-DFC59B2816B2}" dt="2023-05-26T08:10:36.691" v="1821" actId="1076"/>
          <ac:grpSpMkLst>
            <pc:docMk/>
            <pc:sldMk cId="3285736786" sldId="2244"/>
            <ac:grpSpMk id="73" creationId="{1FDE6E77-333B-633A-5FB7-2B56BEDAC088}"/>
          </ac:grpSpMkLst>
        </pc:grpChg>
        <pc:grpChg chg="add mod">
          <ac:chgData name="Julie Chen" userId="d5c00ada-3633-4980-bfd9-1a64d8e5af2e" providerId="ADAL" clId="{28F8A11D-57CD-E54F-AA27-DFC59B2816B2}" dt="2023-05-26T08:10:36.691" v="1821" actId="1076"/>
          <ac:grpSpMkLst>
            <pc:docMk/>
            <pc:sldMk cId="3285736786" sldId="2244"/>
            <ac:grpSpMk id="78" creationId="{41FCBAFF-EB55-0442-97C1-A71C53C73A93}"/>
          </ac:grpSpMkLst>
        </pc:grpChg>
        <pc:grpChg chg="add mod">
          <ac:chgData name="Julie Chen" userId="d5c00ada-3633-4980-bfd9-1a64d8e5af2e" providerId="ADAL" clId="{28F8A11D-57CD-E54F-AA27-DFC59B2816B2}" dt="2023-05-26T08:10:36.691" v="1821" actId="1076"/>
          <ac:grpSpMkLst>
            <pc:docMk/>
            <pc:sldMk cId="3285736786" sldId="2244"/>
            <ac:grpSpMk id="83" creationId="{86841F5F-2124-345D-3E5D-78AAA350BFF9}"/>
          </ac:grpSpMkLst>
        </pc:grpChg>
      </pc:sldChg>
      <pc:sldChg chg="del">
        <pc:chgData name="Julie Chen" userId="d5c00ada-3633-4980-bfd9-1a64d8e5af2e" providerId="ADAL" clId="{28F8A11D-57CD-E54F-AA27-DFC59B2816B2}" dt="2023-05-26T08:44:15.739" v="1946" actId="2696"/>
        <pc:sldMkLst>
          <pc:docMk/>
          <pc:sldMk cId="3491640719" sldId="2246"/>
        </pc:sldMkLst>
      </pc:sldChg>
      <pc:sldChg chg="del">
        <pc:chgData name="Julie Chen" userId="d5c00ada-3633-4980-bfd9-1a64d8e5af2e" providerId="ADAL" clId="{28F8A11D-57CD-E54F-AA27-DFC59B2816B2}" dt="2023-05-26T08:44:15.739" v="1946" actId="2696"/>
        <pc:sldMkLst>
          <pc:docMk/>
          <pc:sldMk cId="1930201218" sldId="2247"/>
        </pc:sldMkLst>
      </pc:sldChg>
      <pc:sldChg chg="del">
        <pc:chgData name="Julie Chen" userId="d5c00ada-3633-4980-bfd9-1a64d8e5af2e" providerId="ADAL" clId="{28F8A11D-57CD-E54F-AA27-DFC59B2816B2}" dt="2023-05-26T08:44:15.739" v="1946" actId="2696"/>
        <pc:sldMkLst>
          <pc:docMk/>
          <pc:sldMk cId="484802819" sldId="2248"/>
        </pc:sldMkLst>
      </pc:sldChg>
      <pc:sldChg chg="del">
        <pc:chgData name="Julie Chen" userId="d5c00ada-3633-4980-bfd9-1a64d8e5af2e" providerId="ADAL" clId="{28F8A11D-57CD-E54F-AA27-DFC59B2816B2}" dt="2023-05-26T08:44:15.739" v="1946" actId="2696"/>
        <pc:sldMkLst>
          <pc:docMk/>
          <pc:sldMk cId="3053245094" sldId="2249"/>
        </pc:sldMkLst>
      </pc:sldChg>
      <pc:sldChg chg="del">
        <pc:chgData name="Julie Chen" userId="d5c00ada-3633-4980-bfd9-1a64d8e5af2e" providerId="ADAL" clId="{28F8A11D-57CD-E54F-AA27-DFC59B2816B2}" dt="2023-05-26T08:44:15.739" v="1946" actId="2696"/>
        <pc:sldMkLst>
          <pc:docMk/>
          <pc:sldMk cId="3267573173" sldId="2250"/>
        </pc:sldMkLst>
      </pc:sldChg>
      <pc:sldChg chg="del">
        <pc:chgData name="Julie Chen" userId="d5c00ada-3633-4980-bfd9-1a64d8e5af2e" providerId="ADAL" clId="{28F8A11D-57CD-E54F-AA27-DFC59B2816B2}" dt="2023-05-26T08:44:15.739" v="1946" actId="2696"/>
        <pc:sldMkLst>
          <pc:docMk/>
          <pc:sldMk cId="2061729369" sldId="2252"/>
        </pc:sldMkLst>
      </pc:sldChg>
      <pc:sldChg chg="del">
        <pc:chgData name="Julie Chen" userId="d5c00ada-3633-4980-bfd9-1a64d8e5af2e" providerId="ADAL" clId="{28F8A11D-57CD-E54F-AA27-DFC59B2816B2}" dt="2023-05-26T08:44:15.739" v="1946" actId="2696"/>
        <pc:sldMkLst>
          <pc:docMk/>
          <pc:sldMk cId="1669210" sldId="2253"/>
        </pc:sldMkLst>
      </pc:sldChg>
      <pc:sldChg chg="del">
        <pc:chgData name="Julie Chen" userId="d5c00ada-3633-4980-bfd9-1a64d8e5af2e" providerId="ADAL" clId="{28F8A11D-57CD-E54F-AA27-DFC59B2816B2}" dt="2023-05-26T08:44:15.739" v="1946" actId="2696"/>
        <pc:sldMkLst>
          <pc:docMk/>
          <pc:sldMk cId="35994242" sldId="2255"/>
        </pc:sldMkLst>
      </pc:sldChg>
      <pc:sldChg chg="del">
        <pc:chgData name="Julie Chen" userId="d5c00ada-3633-4980-bfd9-1a64d8e5af2e" providerId="ADAL" clId="{28F8A11D-57CD-E54F-AA27-DFC59B2816B2}" dt="2023-05-26T08:44:15.739" v="1946" actId="2696"/>
        <pc:sldMkLst>
          <pc:docMk/>
          <pc:sldMk cId="2088521871" sldId="2257"/>
        </pc:sldMkLst>
      </pc:sldChg>
      <pc:sldChg chg="del">
        <pc:chgData name="Julie Chen" userId="d5c00ada-3633-4980-bfd9-1a64d8e5af2e" providerId="ADAL" clId="{28F8A11D-57CD-E54F-AA27-DFC59B2816B2}" dt="2023-05-26T08:44:15.739" v="1946" actId="2696"/>
        <pc:sldMkLst>
          <pc:docMk/>
          <pc:sldMk cId="1283803156" sldId="2258"/>
        </pc:sldMkLst>
      </pc:sldChg>
      <pc:sldChg chg="del">
        <pc:chgData name="Julie Chen" userId="d5c00ada-3633-4980-bfd9-1a64d8e5af2e" providerId="ADAL" clId="{28F8A11D-57CD-E54F-AA27-DFC59B2816B2}" dt="2023-05-26T08:44:15.739" v="1946" actId="2696"/>
        <pc:sldMkLst>
          <pc:docMk/>
          <pc:sldMk cId="2376121403" sldId="2260"/>
        </pc:sldMkLst>
      </pc:sldChg>
      <pc:sldChg chg="del">
        <pc:chgData name="Julie Chen" userId="d5c00ada-3633-4980-bfd9-1a64d8e5af2e" providerId="ADAL" clId="{28F8A11D-57CD-E54F-AA27-DFC59B2816B2}" dt="2023-05-26T08:44:15.739" v="1946" actId="2696"/>
        <pc:sldMkLst>
          <pc:docMk/>
          <pc:sldMk cId="2359580057" sldId="2261"/>
        </pc:sldMkLst>
      </pc:sldChg>
      <pc:sldChg chg="del">
        <pc:chgData name="Julie Chen" userId="d5c00ada-3633-4980-bfd9-1a64d8e5af2e" providerId="ADAL" clId="{28F8A11D-57CD-E54F-AA27-DFC59B2816B2}" dt="2023-05-26T08:44:15.739" v="1946" actId="2696"/>
        <pc:sldMkLst>
          <pc:docMk/>
          <pc:sldMk cId="3590836956" sldId="2263"/>
        </pc:sldMkLst>
      </pc:sldChg>
      <pc:sldChg chg="del">
        <pc:chgData name="Julie Chen" userId="d5c00ada-3633-4980-bfd9-1a64d8e5af2e" providerId="ADAL" clId="{28F8A11D-57CD-E54F-AA27-DFC59B2816B2}" dt="2023-05-26T08:44:15.739" v="1946" actId="2696"/>
        <pc:sldMkLst>
          <pc:docMk/>
          <pc:sldMk cId="4089121934" sldId="2264"/>
        </pc:sldMkLst>
      </pc:sldChg>
      <pc:sldChg chg="del">
        <pc:chgData name="Julie Chen" userId="d5c00ada-3633-4980-bfd9-1a64d8e5af2e" providerId="ADAL" clId="{28F8A11D-57CD-E54F-AA27-DFC59B2816B2}" dt="2023-05-26T08:44:15.739" v="1946" actId="2696"/>
        <pc:sldMkLst>
          <pc:docMk/>
          <pc:sldMk cId="1155973602" sldId="2266"/>
        </pc:sldMkLst>
      </pc:sldChg>
      <pc:sldChg chg="del">
        <pc:chgData name="Julie Chen" userId="d5c00ada-3633-4980-bfd9-1a64d8e5af2e" providerId="ADAL" clId="{28F8A11D-57CD-E54F-AA27-DFC59B2816B2}" dt="2023-05-26T08:44:15.739" v="1946" actId="2696"/>
        <pc:sldMkLst>
          <pc:docMk/>
          <pc:sldMk cId="390164314" sldId="2267"/>
        </pc:sldMkLst>
      </pc:sldChg>
      <pc:sldChg chg="del">
        <pc:chgData name="Julie Chen" userId="d5c00ada-3633-4980-bfd9-1a64d8e5af2e" providerId="ADAL" clId="{28F8A11D-57CD-E54F-AA27-DFC59B2816B2}" dt="2023-05-26T08:44:15.739" v="1946" actId="2696"/>
        <pc:sldMkLst>
          <pc:docMk/>
          <pc:sldMk cId="3682280586" sldId="2269"/>
        </pc:sldMkLst>
      </pc:sldChg>
      <pc:sldChg chg="del">
        <pc:chgData name="Julie Chen" userId="d5c00ada-3633-4980-bfd9-1a64d8e5af2e" providerId="ADAL" clId="{28F8A11D-57CD-E54F-AA27-DFC59B2816B2}" dt="2023-05-26T08:44:15.739" v="1946" actId="2696"/>
        <pc:sldMkLst>
          <pc:docMk/>
          <pc:sldMk cId="1644821529" sldId="2270"/>
        </pc:sldMkLst>
      </pc:sldChg>
      <pc:sldChg chg="del">
        <pc:chgData name="Julie Chen" userId="d5c00ada-3633-4980-bfd9-1a64d8e5af2e" providerId="ADAL" clId="{28F8A11D-57CD-E54F-AA27-DFC59B2816B2}" dt="2023-05-26T08:44:15.739" v="1946" actId="2696"/>
        <pc:sldMkLst>
          <pc:docMk/>
          <pc:sldMk cId="2066436706" sldId="2271"/>
        </pc:sldMkLst>
      </pc:sldChg>
      <pc:sldChg chg="del">
        <pc:chgData name="Julie Chen" userId="d5c00ada-3633-4980-bfd9-1a64d8e5af2e" providerId="ADAL" clId="{28F8A11D-57CD-E54F-AA27-DFC59B2816B2}" dt="2023-05-26T08:44:15.739" v="1946" actId="2696"/>
        <pc:sldMkLst>
          <pc:docMk/>
          <pc:sldMk cId="2399748305" sldId="2272"/>
        </pc:sldMkLst>
      </pc:sldChg>
      <pc:sldChg chg="del">
        <pc:chgData name="Julie Chen" userId="d5c00ada-3633-4980-bfd9-1a64d8e5af2e" providerId="ADAL" clId="{28F8A11D-57CD-E54F-AA27-DFC59B2816B2}" dt="2023-05-26T08:44:15.739" v="1946" actId="2696"/>
        <pc:sldMkLst>
          <pc:docMk/>
          <pc:sldMk cId="2975646394" sldId="2273"/>
        </pc:sldMkLst>
      </pc:sldChg>
      <pc:sldChg chg="del">
        <pc:chgData name="Julie Chen" userId="d5c00ada-3633-4980-bfd9-1a64d8e5af2e" providerId="ADAL" clId="{28F8A11D-57CD-E54F-AA27-DFC59B2816B2}" dt="2023-05-26T08:44:15.739" v="1946" actId="2696"/>
        <pc:sldMkLst>
          <pc:docMk/>
          <pc:sldMk cId="3495151217" sldId="2274"/>
        </pc:sldMkLst>
      </pc:sldChg>
      <pc:sldChg chg="del">
        <pc:chgData name="Julie Chen" userId="d5c00ada-3633-4980-bfd9-1a64d8e5af2e" providerId="ADAL" clId="{28F8A11D-57CD-E54F-AA27-DFC59B2816B2}" dt="2023-05-26T08:44:15.739" v="1946" actId="2696"/>
        <pc:sldMkLst>
          <pc:docMk/>
          <pc:sldMk cId="3899851113" sldId="2275"/>
        </pc:sldMkLst>
      </pc:sldChg>
      <pc:sldChg chg="del">
        <pc:chgData name="Julie Chen" userId="d5c00ada-3633-4980-bfd9-1a64d8e5af2e" providerId="ADAL" clId="{28F8A11D-57CD-E54F-AA27-DFC59B2816B2}" dt="2023-05-26T08:44:15.739" v="1946" actId="2696"/>
        <pc:sldMkLst>
          <pc:docMk/>
          <pc:sldMk cId="2097429301" sldId="2276"/>
        </pc:sldMkLst>
      </pc:sldChg>
      <pc:sldChg chg="modSp mod">
        <pc:chgData name="Julie Chen" userId="d5c00ada-3633-4980-bfd9-1a64d8e5af2e" providerId="ADAL" clId="{28F8A11D-57CD-E54F-AA27-DFC59B2816B2}" dt="2023-05-29T06:35:51.900" v="2638" actId="1036"/>
        <pc:sldMkLst>
          <pc:docMk/>
          <pc:sldMk cId="3143564932" sldId="2277"/>
        </pc:sldMkLst>
        <pc:spChg chg="mod">
          <ac:chgData name="Julie Chen" userId="d5c00ada-3633-4980-bfd9-1a64d8e5af2e" providerId="ADAL" clId="{28F8A11D-57CD-E54F-AA27-DFC59B2816B2}" dt="2023-05-29T06:35:51.900" v="2638" actId="1036"/>
          <ac:spMkLst>
            <pc:docMk/>
            <pc:sldMk cId="3143564932" sldId="2277"/>
            <ac:spMk id="4" creationId="{98B0CDEB-C235-DFA4-0D13-5396CAFB59DD}"/>
          </ac:spMkLst>
        </pc:spChg>
        <pc:graphicFrameChg chg="mod modGraphic">
          <ac:chgData name="Julie Chen" userId="d5c00ada-3633-4980-bfd9-1a64d8e5af2e" providerId="ADAL" clId="{28F8A11D-57CD-E54F-AA27-DFC59B2816B2}" dt="2023-05-26T09:16:58.645" v="2026" actId="12788"/>
          <ac:graphicFrameMkLst>
            <pc:docMk/>
            <pc:sldMk cId="3143564932" sldId="2277"/>
            <ac:graphicFrameMk id="5" creationId="{AFA0951B-42CA-2E15-15BF-29F271A31CBA}"/>
          </ac:graphicFrameMkLst>
        </pc:graphicFrameChg>
      </pc:sldChg>
      <pc:sldChg chg="modSp mod">
        <pc:chgData name="Julie Chen" userId="d5c00ada-3633-4980-bfd9-1a64d8e5af2e" providerId="ADAL" clId="{28F8A11D-57CD-E54F-AA27-DFC59B2816B2}" dt="2023-05-29T06:35:56.038" v="2641" actId="1036"/>
        <pc:sldMkLst>
          <pc:docMk/>
          <pc:sldMk cId="2952553874" sldId="2278"/>
        </pc:sldMkLst>
        <pc:spChg chg="mod">
          <ac:chgData name="Julie Chen" userId="d5c00ada-3633-4980-bfd9-1a64d8e5af2e" providerId="ADAL" clId="{28F8A11D-57CD-E54F-AA27-DFC59B2816B2}" dt="2023-05-29T06:35:56.038" v="2641" actId="1036"/>
          <ac:spMkLst>
            <pc:docMk/>
            <pc:sldMk cId="2952553874" sldId="2278"/>
            <ac:spMk id="4" creationId="{7C579BE6-E641-2AA5-54A1-490DEFB16CAA}"/>
          </ac:spMkLst>
        </pc:spChg>
        <pc:graphicFrameChg chg="mod modGraphic">
          <ac:chgData name="Julie Chen" userId="d5c00ada-3633-4980-bfd9-1a64d8e5af2e" providerId="ADAL" clId="{28F8A11D-57CD-E54F-AA27-DFC59B2816B2}" dt="2023-05-26T09:16:53.171" v="2025" actId="12788"/>
          <ac:graphicFrameMkLst>
            <pc:docMk/>
            <pc:sldMk cId="2952553874" sldId="2278"/>
            <ac:graphicFrameMk id="5" creationId="{E1C155BE-78A2-C8B0-FF02-DAE15BFFA657}"/>
          </ac:graphicFrameMkLst>
        </pc:graphicFrameChg>
      </pc:sldChg>
      <pc:sldChg chg="addSp delSp modSp mod">
        <pc:chgData name="Julie Chen" userId="d5c00ada-3633-4980-bfd9-1a64d8e5af2e" providerId="ADAL" clId="{28F8A11D-57CD-E54F-AA27-DFC59B2816B2}" dt="2023-05-29T06:36:00.272" v="2643" actId="1036"/>
        <pc:sldMkLst>
          <pc:docMk/>
          <pc:sldMk cId="2017278974" sldId="2279"/>
        </pc:sldMkLst>
        <pc:spChg chg="mod">
          <ac:chgData name="Julie Chen" userId="d5c00ada-3633-4980-bfd9-1a64d8e5af2e" providerId="ADAL" clId="{28F8A11D-57CD-E54F-AA27-DFC59B2816B2}" dt="2023-05-29T06:36:00.272" v="2643" actId="1036"/>
          <ac:spMkLst>
            <pc:docMk/>
            <pc:sldMk cId="2017278974" sldId="2279"/>
            <ac:spMk id="4" creationId="{11BB89E5-A2E5-379F-20D0-178082E94C90}"/>
          </ac:spMkLst>
        </pc:spChg>
        <pc:spChg chg="del mod">
          <ac:chgData name="Julie Chen" userId="d5c00ada-3633-4980-bfd9-1a64d8e5af2e" providerId="ADAL" clId="{28F8A11D-57CD-E54F-AA27-DFC59B2816B2}" dt="2023-05-26T09:32:35.155" v="2080" actId="478"/>
          <ac:spMkLst>
            <pc:docMk/>
            <pc:sldMk cId="2017278974" sldId="2279"/>
            <ac:spMk id="5" creationId="{CA76C67C-7AA3-4A9C-36DC-E50BDC367D8D}"/>
          </ac:spMkLst>
        </pc:spChg>
        <pc:spChg chg="del mod">
          <ac:chgData name="Julie Chen" userId="d5c00ada-3633-4980-bfd9-1a64d8e5af2e" providerId="ADAL" clId="{28F8A11D-57CD-E54F-AA27-DFC59B2816B2}" dt="2023-05-26T09:32:35.155" v="2080" actId="478"/>
          <ac:spMkLst>
            <pc:docMk/>
            <pc:sldMk cId="2017278974" sldId="2279"/>
            <ac:spMk id="6" creationId="{B8268510-1BB2-394E-F85F-710709349EB8}"/>
          </ac:spMkLst>
        </pc:spChg>
        <pc:spChg chg="del mod">
          <ac:chgData name="Julie Chen" userId="d5c00ada-3633-4980-bfd9-1a64d8e5af2e" providerId="ADAL" clId="{28F8A11D-57CD-E54F-AA27-DFC59B2816B2}" dt="2023-05-26T09:32:35.155" v="2080" actId="478"/>
          <ac:spMkLst>
            <pc:docMk/>
            <pc:sldMk cId="2017278974" sldId="2279"/>
            <ac:spMk id="7" creationId="{A0050ECB-C557-A2A0-92A0-C0C9485A4057}"/>
          </ac:spMkLst>
        </pc:spChg>
        <pc:spChg chg="del mod">
          <ac:chgData name="Julie Chen" userId="d5c00ada-3633-4980-bfd9-1a64d8e5af2e" providerId="ADAL" clId="{28F8A11D-57CD-E54F-AA27-DFC59B2816B2}" dt="2023-05-26T09:32:35.155" v="2080" actId="478"/>
          <ac:spMkLst>
            <pc:docMk/>
            <pc:sldMk cId="2017278974" sldId="2279"/>
            <ac:spMk id="8" creationId="{455C4EC6-BED1-76DA-CF98-AD6C4D7FB8D8}"/>
          </ac:spMkLst>
        </pc:spChg>
        <pc:spChg chg="del mod">
          <ac:chgData name="Julie Chen" userId="d5c00ada-3633-4980-bfd9-1a64d8e5af2e" providerId="ADAL" clId="{28F8A11D-57CD-E54F-AA27-DFC59B2816B2}" dt="2023-05-26T09:21:06.071" v="2038" actId="478"/>
          <ac:spMkLst>
            <pc:docMk/>
            <pc:sldMk cId="2017278974" sldId="2279"/>
            <ac:spMk id="9" creationId="{52395A05-662B-8074-36CC-09C84CB23378}"/>
          </ac:spMkLst>
        </pc:spChg>
        <pc:spChg chg="mod">
          <ac:chgData name="Julie Chen" userId="d5c00ada-3633-4980-bfd9-1a64d8e5af2e" providerId="ADAL" clId="{28F8A11D-57CD-E54F-AA27-DFC59B2816B2}" dt="2023-05-26T09:32:55.128" v="2093" actId="404"/>
          <ac:spMkLst>
            <pc:docMk/>
            <pc:sldMk cId="2017278974" sldId="2279"/>
            <ac:spMk id="11" creationId="{5DD991C4-603C-74CC-15CF-7E5F69C583CA}"/>
          </ac:spMkLst>
        </pc:spChg>
        <pc:spChg chg="mod">
          <ac:chgData name="Julie Chen" userId="d5c00ada-3633-4980-bfd9-1a64d8e5af2e" providerId="ADAL" clId="{28F8A11D-57CD-E54F-AA27-DFC59B2816B2}" dt="2023-05-26T09:31:28.879" v="2078" actId="1076"/>
          <ac:spMkLst>
            <pc:docMk/>
            <pc:sldMk cId="2017278974" sldId="2279"/>
            <ac:spMk id="12" creationId="{57074271-19D3-5D1B-ACBE-4E353870C1A0}"/>
          </ac:spMkLst>
        </pc:spChg>
        <pc:spChg chg="del mod">
          <ac:chgData name="Julie Chen" userId="d5c00ada-3633-4980-bfd9-1a64d8e5af2e" providerId="ADAL" clId="{28F8A11D-57CD-E54F-AA27-DFC59B2816B2}" dt="2023-05-26T09:32:35.155" v="2080" actId="478"/>
          <ac:spMkLst>
            <pc:docMk/>
            <pc:sldMk cId="2017278974" sldId="2279"/>
            <ac:spMk id="13" creationId="{F629AA36-CB7B-8E46-86A2-9DAF99F70F82}"/>
          </ac:spMkLst>
        </pc:spChg>
        <pc:spChg chg="del mod">
          <ac:chgData name="Julie Chen" userId="d5c00ada-3633-4980-bfd9-1a64d8e5af2e" providerId="ADAL" clId="{28F8A11D-57CD-E54F-AA27-DFC59B2816B2}" dt="2023-05-26T09:32:35.155" v="2080" actId="478"/>
          <ac:spMkLst>
            <pc:docMk/>
            <pc:sldMk cId="2017278974" sldId="2279"/>
            <ac:spMk id="14" creationId="{57908070-C99E-E8E4-CDFD-CBD2976ADA41}"/>
          </ac:spMkLst>
        </pc:spChg>
        <pc:spChg chg="mod">
          <ac:chgData name="Julie Chen" userId="d5c00ada-3633-4980-bfd9-1a64d8e5af2e" providerId="ADAL" clId="{28F8A11D-57CD-E54F-AA27-DFC59B2816B2}" dt="2023-05-26T09:31:28.879" v="2078" actId="1076"/>
          <ac:spMkLst>
            <pc:docMk/>
            <pc:sldMk cId="2017278974" sldId="2279"/>
            <ac:spMk id="15" creationId="{B1B36D9C-5BBA-7169-D003-B5CB288C21A5}"/>
          </ac:spMkLst>
        </pc:spChg>
        <pc:spChg chg="add mod">
          <ac:chgData name="Julie Chen" userId="d5c00ada-3633-4980-bfd9-1a64d8e5af2e" providerId="ADAL" clId="{28F8A11D-57CD-E54F-AA27-DFC59B2816B2}" dt="2023-05-26T09:19:24.279" v="2031" actId="14100"/>
          <ac:spMkLst>
            <pc:docMk/>
            <pc:sldMk cId="2017278974" sldId="2279"/>
            <ac:spMk id="16" creationId="{9EA4BE60-B846-06B6-8533-C3CF31C22770}"/>
          </ac:spMkLst>
        </pc:spChg>
        <pc:spChg chg="add mod">
          <ac:chgData name="Julie Chen" userId="d5c00ada-3633-4980-bfd9-1a64d8e5af2e" providerId="ADAL" clId="{28F8A11D-57CD-E54F-AA27-DFC59B2816B2}" dt="2023-05-26T09:23:19.430" v="2045" actId="122"/>
          <ac:spMkLst>
            <pc:docMk/>
            <pc:sldMk cId="2017278974" sldId="2279"/>
            <ac:spMk id="17" creationId="{1A021945-2ED1-C591-AC75-2834A78C833E}"/>
          </ac:spMkLst>
        </pc:spChg>
        <pc:spChg chg="add mod">
          <ac:chgData name="Julie Chen" userId="d5c00ada-3633-4980-bfd9-1a64d8e5af2e" providerId="ADAL" clId="{28F8A11D-57CD-E54F-AA27-DFC59B2816B2}" dt="2023-05-26T09:29:58.167" v="2052" actId="122"/>
          <ac:spMkLst>
            <pc:docMk/>
            <pc:sldMk cId="2017278974" sldId="2279"/>
            <ac:spMk id="18" creationId="{301DC399-4590-6BE3-8C45-F22FAC3C8BED}"/>
          </ac:spMkLst>
        </pc:spChg>
        <pc:spChg chg="add mod">
          <ac:chgData name="Julie Chen" userId="d5c00ada-3633-4980-bfd9-1a64d8e5af2e" providerId="ADAL" clId="{28F8A11D-57CD-E54F-AA27-DFC59B2816B2}" dt="2023-05-26T09:23:27.298" v="2047" actId="122"/>
          <ac:spMkLst>
            <pc:docMk/>
            <pc:sldMk cId="2017278974" sldId="2279"/>
            <ac:spMk id="19" creationId="{617EF200-3941-DA83-6E57-75EA1247E2DA}"/>
          </ac:spMkLst>
        </pc:spChg>
        <pc:spChg chg="add mod">
          <ac:chgData name="Julie Chen" userId="d5c00ada-3633-4980-bfd9-1a64d8e5af2e" providerId="ADAL" clId="{28F8A11D-57CD-E54F-AA27-DFC59B2816B2}" dt="2023-05-26T09:29:49.802" v="2049" actId="122"/>
          <ac:spMkLst>
            <pc:docMk/>
            <pc:sldMk cId="2017278974" sldId="2279"/>
            <ac:spMk id="20" creationId="{A9906273-BC05-DC89-F373-9FE0B0496ECA}"/>
          </ac:spMkLst>
        </pc:spChg>
        <pc:spChg chg="add mod">
          <ac:chgData name="Julie Chen" userId="d5c00ada-3633-4980-bfd9-1a64d8e5af2e" providerId="ADAL" clId="{28F8A11D-57CD-E54F-AA27-DFC59B2816B2}" dt="2023-05-26T09:19:22.787" v="2030" actId="571"/>
          <ac:spMkLst>
            <pc:docMk/>
            <pc:sldMk cId="2017278974" sldId="2279"/>
            <ac:spMk id="21" creationId="{BF8D6E75-55ED-5830-26DB-68FC8AE507CD}"/>
          </ac:spMkLst>
        </pc:spChg>
        <pc:spChg chg="add mod">
          <ac:chgData name="Julie Chen" userId="d5c00ada-3633-4980-bfd9-1a64d8e5af2e" providerId="ADAL" clId="{28F8A11D-57CD-E54F-AA27-DFC59B2816B2}" dt="2023-05-26T09:29:55.848" v="2050" actId="167"/>
          <ac:spMkLst>
            <pc:docMk/>
            <pc:sldMk cId="2017278974" sldId="2279"/>
            <ac:spMk id="22" creationId="{C3563D26-3A72-9642-08D4-D802D8F2C2E5}"/>
          </ac:spMkLst>
        </pc:spChg>
        <pc:spChg chg="add mod">
          <ac:chgData name="Julie Chen" userId="d5c00ada-3633-4980-bfd9-1a64d8e5af2e" providerId="ADAL" clId="{28F8A11D-57CD-E54F-AA27-DFC59B2816B2}" dt="2023-05-26T09:21:03.354" v="2036" actId="167"/>
          <ac:spMkLst>
            <pc:docMk/>
            <pc:sldMk cId="2017278974" sldId="2279"/>
            <ac:spMk id="23" creationId="{FDAB8364-CA28-2BED-5CC0-42602AF1AA6E}"/>
          </ac:spMkLst>
        </pc:spChg>
        <pc:spChg chg="add mod">
          <ac:chgData name="Julie Chen" userId="d5c00ada-3633-4980-bfd9-1a64d8e5af2e" providerId="ADAL" clId="{28F8A11D-57CD-E54F-AA27-DFC59B2816B2}" dt="2023-05-26T09:21:03.354" v="2036" actId="167"/>
          <ac:spMkLst>
            <pc:docMk/>
            <pc:sldMk cId="2017278974" sldId="2279"/>
            <ac:spMk id="24" creationId="{5279FE41-3536-51AF-8D64-5975D44FBEF1}"/>
          </ac:spMkLst>
        </pc:spChg>
        <pc:spChg chg="add mod">
          <ac:chgData name="Julie Chen" userId="d5c00ada-3633-4980-bfd9-1a64d8e5af2e" providerId="ADAL" clId="{28F8A11D-57CD-E54F-AA27-DFC59B2816B2}" dt="2023-05-26T09:31:28.879" v="2078" actId="1076"/>
          <ac:spMkLst>
            <pc:docMk/>
            <pc:sldMk cId="2017278974" sldId="2279"/>
            <ac:spMk id="25" creationId="{BEA852BE-1864-DEC6-989B-4C8AC458158A}"/>
          </ac:spMkLst>
        </pc:spChg>
        <pc:spChg chg="add mod">
          <ac:chgData name="Julie Chen" userId="d5c00ada-3633-4980-bfd9-1a64d8e5af2e" providerId="ADAL" clId="{28F8A11D-57CD-E54F-AA27-DFC59B2816B2}" dt="2023-05-26T09:31:32.749" v="2079" actId="14100"/>
          <ac:spMkLst>
            <pc:docMk/>
            <pc:sldMk cId="2017278974" sldId="2279"/>
            <ac:spMk id="26" creationId="{613C8A9F-DC3B-1D5C-AFB4-0D5AB11205AC}"/>
          </ac:spMkLst>
        </pc:spChg>
        <pc:picChg chg="mod">
          <ac:chgData name="Julie Chen" userId="d5c00ada-3633-4980-bfd9-1a64d8e5af2e" providerId="ADAL" clId="{28F8A11D-57CD-E54F-AA27-DFC59B2816B2}" dt="2023-05-26T09:23:07.431" v="2043" actId="1076"/>
          <ac:picMkLst>
            <pc:docMk/>
            <pc:sldMk cId="2017278974" sldId="2279"/>
            <ac:picMk id="10" creationId="{0CD192ED-DE40-6955-584C-A08AC537C9C2}"/>
          </ac:picMkLst>
        </pc:picChg>
      </pc:sldChg>
      <pc:sldChg chg="addSp delSp modSp mod">
        <pc:chgData name="Julie Chen" userId="d5c00ada-3633-4980-bfd9-1a64d8e5af2e" providerId="ADAL" clId="{28F8A11D-57CD-E54F-AA27-DFC59B2816B2}" dt="2023-05-29T06:36:04.093" v="2645" actId="1036"/>
        <pc:sldMkLst>
          <pc:docMk/>
          <pc:sldMk cId="3845069287" sldId="2280"/>
        </pc:sldMkLst>
        <pc:spChg chg="mod">
          <ac:chgData name="Julie Chen" userId="d5c00ada-3633-4980-bfd9-1a64d8e5af2e" providerId="ADAL" clId="{28F8A11D-57CD-E54F-AA27-DFC59B2816B2}" dt="2023-05-29T06:36:04.093" v="2645" actId="1036"/>
          <ac:spMkLst>
            <pc:docMk/>
            <pc:sldMk cId="3845069287" sldId="2280"/>
            <ac:spMk id="4" creationId="{55B3B47F-0197-9C97-8DA0-20E551E28D15}"/>
          </ac:spMkLst>
        </pc:spChg>
        <pc:spChg chg="del mod">
          <ac:chgData name="Julie Chen" userId="d5c00ada-3633-4980-bfd9-1a64d8e5af2e" providerId="ADAL" clId="{28F8A11D-57CD-E54F-AA27-DFC59B2816B2}" dt="2023-05-26T09:36:25.662" v="2134" actId="478"/>
          <ac:spMkLst>
            <pc:docMk/>
            <pc:sldMk cId="3845069287" sldId="2280"/>
            <ac:spMk id="5" creationId="{86739F31-8246-146A-67B8-89A3725E1E43}"/>
          </ac:spMkLst>
        </pc:spChg>
        <pc:spChg chg="del mod">
          <ac:chgData name="Julie Chen" userId="d5c00ada-3633-4980-bfd9-1a64d8e5af2e" providerId="ADAL" clId="{28F8A11D-57CD-E54F-AA27-DFC59B2816B2}" dt="2023-05-26T09:36:25.662" v="2134" actId="478"/>
          <ac:spMkLst>
            <pc:docMk/>
            <pc:sldMk cId="3845069287" sldId="2280"/>
            <ac:spMk id="6" creationId="{593C1248-1496-55ED-23D9-2F25FD38033E}"/>
          </ac:spMkLst>
        </pc:spChg>
        <pc:spChg chg="del mod">
          <ac:chgData name="Julie Chen" userId="d5c00ada-3633-4980-bfd9-1a64d8e5af2e" providerId="ADAL" clId="{28F8A11D-57CD-E54F-AA27-DFC59B2816B2}" dt="2023-05-26T09:36:25.662" v="2134" actId="478"/>
          <ac:spMkLst>
            <pc:docMk/>
            <pc:sldMk cId="3845069287" sldId="2280"/>
            <ac:spMk id="7" creationId="{357D5178-317F-D23E-76A1-EB456F7B70B3}"/>
          </ac:spMkLst>
        </pc:spChg>
        <pc:spChg chg="del mod">
          <ac:chgData name="Julie Chen" userId="d5c00ada-3633-4980-bfd9-1a64d8e5af2e" providerId="ADAL" clId="{28F8A11D-57CD-E54F-AA27-DFC59B2816B2}" dt="2023-05-26T09:36:25.662" v="2134" actId="478"/>
          <ac:spMkLst>
            <pc:docMk/>
            <pc:sldMk cId="3845069287" sldId="2280"/>
            <ac:spMk id="9" creationId="{4E8A470E-9EA7-C9BE-5728-A47F8B3A365D}"/>
          </ac:spMkLst>
        </pc:spChg>
        <pc:spChg chg="del mod">
          <ac:chgData name="Julie Chen" userId="d5c00ada-3633-4980-bfd9-1a64d8e5af2e" providerId="ADAL" clId="{28F8A11D-57CD-E54F-AA27-DFC59B2816B2}" dt="2023-05-26T09:36:25.662" v="2134" actId="478"/>
          <ac:spMkLst>
            <pc:docMk/>
            <pc:sldMk cId="3845069287" sldId="2280"/>
            <ac:spMk id="10" creationId="{53CB2660-C2AF-4705-D134-49EB84D4F957}"/>
          </ac:spMkLst>
        </pc:spChg>
        <pc:spChg chg="del mod">
          <ac:chgData name="Julie Chen" userId="d5c00ada-3633-4980-bfd9-1a64d8e5af2e" providerId="ADAL" clId="{28F8A11D-57CD-E54F-AA27-DFC59B2816B2}" dt="2023-05-26T09:36:25.662" v="2134" actId="478"/>
          <ac:spMkLst>
            <pc:docMk/>
            <pc:sldMk cId="3845069287" sldId="2280"/>
            <ac:spMk id="11" creationId="{8ED5905F-CAF9-3D34-9625-D9AAF3364183}"/>
          </ac:spMkLst>
        </pc:spChg>
        <pc:spChg chg="add mod">
          <ac:chgData name="Julie Chen" userId="d5c00ada-3633-4980-bfd9-1a64d8e5af2e" providerId="ADAL" clId="{28F8A11D-57CD-E54F-AA27-DFC59B2816B2}" dt="2023-05-26T09:33:18.387" v="2099"/>
          <ac:spMkLst>
            <pc:docMk/>
            <pc:sldMk cId="3845069287" sldId="2280"/>
            <ac:spMk id="13" creationId="{20D1C7B7-8ED8-2166-CBCC-F3EE51EC06F6}"/>
          </ac:spMkLst>
        </pc:spChg>
        <pc:spChg chg="add mod">
          <ac:chgData name="Julie Chen" userId="d5c00ada-3633-4980-bfd9-1a64d8e5af2e" providerId="ADAL" clId="{28F8A11D-57CD-E54F-AA27-DFC59B2816B2}" dt="2023-05-26T09:35:36.224" v="2126" actId="14100"/>
          <ac:spMkLst>
            <pc:docMk/>
            <pc:sldMk cId="3845069287" sldId="2280"/>
            <ac:spMk id="14" creationId="{83565EF0-4DFF-B66A-9A3A-53CED223B4A5}"/>
          </ac:spMkLst>
        </pc:spChg>
        <pc:spChg chg="add mod">
          <ac:chgData name="Julie Chen" userId="d5c00ada-3633-4980-bfd9-1a64d8e5af2e" providerId="ADAL" clId="{28F8A11D-57CD-E54F-AA27-DFC59B2816B2}" dt="2023-05-26T09:35:36.224" v="2126" actId="14100"/>
          <ac:spMkLst>
            <pc:docMk/>
            <pc:sldMk cId="3845069287" sldId="2280"/>
            <ac:spMk id="15" creationId="{D93B6736-27A9-67F1-83F6-D754E39270D0}"/>
          </ac:spMkLst>
        </pc:spChg>
        <pc:spChg chg="add mod">
          <ac:chgData name="Julie Chen" userId="d5c00ada-3633-4980-bfd9-1a64d8e5af2e" providerId="ADAL" clId="{28F8A11D-57CD-E54F-AA27-DFC59B2816B2}" dt="2023-05-26T09:35:25.824" v="2124" actId="14100"/>
          <ac:spMkLst>
            <pc:docMk/>
            <pc:sldMk cId="3845069287" sldId="2280"/>
            <ac:spMk id="16" creationId="{93B5F2B0-2839-8342-8ABD-CD1E5046E548}"/>
          </ac:spMkLst>
        </pc:spChg>
        <pc:spChg chg="add mod">
          <ac:chgData name="Julie Chen" userId="d5c00ada-3633-4980-bfd9-1a64d8e5af2e" providerId="ADAL" clId="{28F8A11D-57CD-E54F-AA27-DFC59B2816B2}" dt="2023-05-26T09:35:23.325" v="2123" actId="1076"/>
          <ac:spMkLst>
            <pc:docMk/>
            <pc:sldMk cId="3845069287" sldId="2280"/>
            <ac:spMk id="17" creationId="{098094C0-8594-1276-D379-58550C1FA326}"/>
          </ac:spMkLst>
        </pc:spChg>
        <pc:spChg chg="add mod">
          <ac:chgData name="Julie Chen" userId="d5c00ada-3633-4980-bfd9-1a64d8e5af2e" providerId="ADAL" clId="{28F8A11D-57CD-E54F-AA27-DFC59B2816B2}" dt="2023-05-26T09:35:31.073" v="2125" actId="1076"/>
          <ac:spMkLst>
            <pc:docMk/>
            <pc:sldMk cId="3845069287" sldId="2280"/>
            <ac:spMk id="18" creationId="{14D3D149-AE37-DEBC-A8DD-4BB0116C5A77}"/>
          </ac:spMkLst>
        </pc:spChg>
        <pc:spChg chg="add mod">
          <ac:chgData name="Julie Chen" userId="d5c00ada-3633-4980-bfd9-1a64d8e5af2e" providerId="ADAL" clId="{28F8A11D-57CD-E54F-AA27-DFC59B2816B2}" dt="2023-05-26T09:35:50.426" v="2130" actId="122"/>
          <ac:spMkLst>
            <pc:docMk/>
            <pc:sldMk cId="3845069287" sldId="2280"/>
            <ac:spMk id="19" creationId="{60092AA9-4880-D68E-4F13-A25E5655E6B4}"/>
          </ac:spMkLst>
        </pc:spChg>
        <pc:spChg chg="add mod">
          <ac:chgData name="Julie Chen" userId="d5c00ada-3633-4980-bfd9-1a64d8e5af2e" providerId="ADAL" clId="{28F8A11D-57CD-E54F-AA27-DFC59B2816B2}" dt="2023-05-26T09:35:23.325" v="2123" actId="1076"/>
          <ac:spMkLst>
            <pc:docMk/>
            <pc:sldMk cId="3845069287" sldId="2280"/>
            <ac:spMk id="20" creationId="{4332CB84-7A08-D22F-3947-F76B97840316}"/>
          </ac:spMkLst>
        </pc:spChg>
        <pc:spChg chg="add mod">
          <ac:chgData name="Julie Chen" userId="d5c00ada-3633-4980-bfd9-1a64d8e5af2e" providerId="ADAL" clId="{28F8A11D-57CD-E54F-AA27-DFC59B2816B2}" dt="2023-05-26T09:35:42.440" v="2128" actId="1076"/>
          <ac:spMkLst>
            <pc:docMk/>
            <pc:sldMk cId="3845069287" sldId="2280"/>
            <ac:spMk id="21" creationId="{AB77247E-C524-27CB-FC9F-6B67A12E5635}"/>
          </ac:spMkLst>
        </pc:spChg>
        <pc:spChg chg="add mod">
          <ac:chgData name="Julie Chen" userId="d5c00ada-3633-4980-bfd9-1a64d8e5af2e" providerId="ADAL" clId="{28F8A11D-57CD-E54F-AA27-DFC59B2816B2}" dt="2023-05-26T09:36:16.394" v="2133" actId="14100"/>
          <ac:spMkLst>
            <pc:docMk/>
            <pc:sldMk cId="3845069287" sldId="2280"/>
            <ac:spMk id="22" creationId="{366022C0-2F39-F1CA-B076-3A1F3D525989}"/>
          </ac:spMkLst>
        </pc:spChg>
        <pc:picChg chg="del mod">
          <ac:chgData name="Julie Chen" userId="d5c00ada-3633-4980-bfd9-1a64d8e5af2e" providerId="ADAL" clId="{28F8A11D-57CD-E54F-AA27-DFC59B2816B2}" dt="2023-05-26T09:33:18.051" v="2098" actId="478"/>
          <ac:picMkLst>
            <pc:docMk/>
            <pc:sldMk cId="3845069287" sldId="2280"/>
            <ac:picMk id="8" creationId="{97F3A3B6-1E12-DAE1-BE1A-4A7B7B3358E0}"/>
          </ac:picMkLst>
        </pc:picChg>
        <pc:picChg chg="add mod">
          <ac:chgData name="Julie Chen" userId="d5c00ada-3633-4980-bfd9-1a64d8e5af2e" providerId="ADAL" clId="{28F8A11D-57CD-E54F-AA27-DFC59B2816B2}" dt="2023-05-26T09:33:18.387" v="2099"/>
          <ac:picMkLst>
            <pc:docMk/>
            <pc:sldMk cId="3845069287" sldId="2280"/>
            <ac:picMk id="12" creationId="{9D9AA79E-70C3-BD06-F01D-4C0FEA1DA326}"/>
          </ac:picMkLst>
        </pc:picChg>
      </pc:sldChg>
      <pc:sldChg chg="addSp delSp modSp mod">
        <pc:chgData name="Julie Chen" userId="d5c00ada-3633-4980-bfd9-1a64d8e5af2e" providerId="ADAL" clId="{28F8A11D-57CD-E54F-AA27-DFC59B2816B2}" dt="2023-05-29T06:36:07.401" v="2647" actId="1036"/>
        <pc:sldMkLst>
          <pc:docMk/>
          <pc:sldMk cId="179432408" sldId="2281"/>
        </pc:sldMkLst>
        <pc:spChg chg="mod">
          <ac:chgData name="Julie Chen" userId="d5c00ada-3633-4980-bfd9-1a64d8e5af2e" providerId="ADAL" clId="{28F8A11D-57CD-E54F-AA27-DFC59B2816B2}" dt="2023-05-29T06:36:07.401" v="2647" actId="1036"/>
          <ac:spMkLst>
            <pc:docMk/>
            <pc:sldMk cId="179432408" sldId="2281"/>
            <ac:spMk id="4" creationId="{1D6AE355-4FF5-1030-5F10-BE454FCF3B2B}"/>
          </ac:spMkLst>
        </pc:spChg>
        <pc:spChg chg="del mod">
          <ac:chgData name="Julie Chen" userId="d5c00ada-3633-4980-bfd9-1a64d8e5af2e" providerId="ADAL" clId="{28F8A11D-57CD-E54F-AA27-DFC59B2816B2}" dt="2023-05-26T09:38:19.308" v="2167" actId="478"/>
          <ac:spMkLst>
            <pc:docMk/>
            <pc:sldMk cId="179432408" sldId="2281"/>
            <ac:spMk id="5" creationId="{4ABE564D-CB63-26D3-B92D-B926C405C412}"/>
          </ac:spMkLst>
        </pc:spChg>
        <pc:spChg chg="del mod">
          <ac:chgData name="Julie Chen" userId="d5c00ada-3633-4980-bfd9-1a64d8e5af2e" providerId="ADAL" clId="{28F8A11D-57CD-E54F-AA27-DFC59B2816B2}" dt="2023-05-26T09:38:19.308" v="2167" actId="478"/>
          <ac:spMkLst>
            <pc:docMk/>
            <pc:sldMk cId="179432408" sldId="2281"/>
            <ac:spMk id="6" creationId="{982F7298-3A90-D7C1-8CCF-EF89D88A95EC}"/>
          </ac:spMkLst>
        </pc:spChg>
        <pc:spChg chg="del mod">
          <ac:chgData name="Julie Chen" userId="d5c00ada-3633-4980-bfd9-1a64d8e5af2e" providerId="ADAL" clId="{28F8A11D-57CD-E54F-AA27-DFC59B2816B2}" dt="2023-05-26T09:38:19.308" v="2167" actId="478"/>
          <ac:spMkLst>
            <pc:docMk/>
            <pc:sldMk cId="179432408" sldId="2281"/>
            <ac:spMk id="7" creationId="{64057F04-E400-3C3D-EA33-36F39ADE4CFA}"/>
          </ac:spMkLst>
        </pc:spChg>
        <pc:spChg chg="del mod">
          <ac:chgData name="Julie Chen" userId="d5c00ada-3633-4980-bfd9-1a64d8e5af2e" providerId="ADAL" clId="{28F8A11D-57CD-E54F-AA27-DFC59B2816B2}" dt="2023-05-26T09:38:19.308" v="2167" actId="478"/>
          <ac:spMkLst>
            <pc:docMk/>
            <pc:sldMk cId="179432408" sldId="2281"/>
            <ac:spMk id="8" creationId="{338A8542-20A2-E9B7-B2D1-09CCEB3A7274}"/>
          </ac:spMkLst>
        </pc:spChg>
        <pc:spChg chg="del">
          <ac:chgData name="Julie Chen" userId="d5c00ada-3633-4980-bfd9-1a64d8e5af2e" providerId="ADAL" clId="{28F8A11D-57CD-E54F-AA27-DFC59B2816B2}" dt="2023-05-26T09:36:40.694" v="2135" actId="478"/>
          <ac:spMkLst>
            <pc:docMk/>
            <pc:sldMk cId="179432408" sldId="2281"/>
            <ac:spMk id="9" creationId="{18D0667E-CA5E-8F3E-17A4-18FD679C1B3D}"/>
          </ac:spMkLst>
        </pc:spChg>
        <pc:spChg chg="del mod">
          <ac:chgData name="Julie Chen" userId="d5c00ada-3633-4980-bfd9-1a64d8e5af2e" providerId="ADAL" clId="{28F8A11D-57CD-E54F-AA27-DFC59B2816B2}" dt="2023-05-26T09:37:09.803" v="2145" actId="478"/>
          <ac:spMkLst>
            <pc:docMk/>
            <pc:sldMk cId="179432408" sldId="2281"/>
            <ac:spMk id="10" creationId="{F8EA619F-0272-C43D-CB4B-5F3D97DCBDB2}"/>
          </ac:spMkLst>
        </pc:spChg>
        <pc:spChg chg="mod">
          <ac:chgData name="Julie Chen" userId="d5c00ada-3633-4980-bfd9-1a64d8e5af2e" providerId="ADAL" clId="{28F8A11D-57CD-E54F-AA27-DFC59B2816B2}" dt="2023-05-26T09:37:52.588" v="2157" actId="1076"/>
          <ac:spMkLst>
            <pc:docMk/>
            <pc:sldMk cId="179432408" sldId="2281"/>
            <ac:spMk id="11" creationId="{5855F636-706A-9935-32B7-800FAB11CEED}"/>
          </ac:spMkLst>
        </pc:spChg>
        <pc:spChg chg="mod">
          <ac:chgData name="Julie Chen" userId="d5c00ada-3633-4980-bfd9-1a64d8e5af2e" providerId="ADAL" clId="{28F8A11D-57CD-E54F-AA27-DFC59B2816B2}" dt="2023-05-26T09:37:57.970" v="2159" actId="1076"/>
          <ac:spMkLst>
            <pc:docMk/>
            <pc:sldMk cId="179432408" sldId="2281"/>
            <ac:spMk id="12" creationId="{B96BF903-5912-4A27-A144-2FFFB040A2CB}"/>
          </ac:spMkLst>
        </pc:spChg>
        <pc:spChg chg="mod">
          <ac:chgData name="Julie Chen" userId="d5c00ada-3633-4980-bfd9-1a64d8e5af2e" providerId="ADAL" clId="{28F8A11D-57CD-E54F-AA27-DFC59B2816B2}" dt="2023-05-26T09:38:14.811" v="2166" actId="14100"/>
          <ac:spMkLst>
            <pc:docMk/>
            <pc:sldMk cId="179432408" sldId="2281"/>
            <ac:spMk id="13" creationId="{EDF02639-23A9-108D-1C8C-4F6EBEE215F4}"/>
          </ac:spMkLst>
        </pc:spChg>
        <pc:spChg chg="mod">
          <ac:chgData name="Julie Chen" userId="d5c00ada-3633-4980-bfd9-1a64d8e5af2e" providerId="ADAL" clId="{28F8A11D-57CD-E54F-AA27-DFC59B2816B2}" dt="2023-05-26T09:37:55.273" v="2158" actId="1076"/>
          <ac:spMkLst>
            <pc:docMk/>
            <pc:sldMk cId="179432408" sldId="2281"/>
            <ac:spMk id="14" creationId="{6F27D542-1308-6213-121E-64066E9A8668}"/>
          </ac:spMkLst>
        </pc:spChg>
        <pc:spChg chg="add mod">
          <ac:chgData name="Julie Chen" userId="d5c00ada-3633-4980-bfd9-1a64d8e5af2e" providerId="ADAL" clId="{28F8A11D-57CD-E54F-AA27-DFC59B2816B2}" dt="2023-05-26T09:37:13.473" v="2147" actId="1076"/>
          <ac:spMkLst>
            <pc:docMk/>
            <pc:sldMk cId="179432408" sldId="2281"/>
            <ac:spMk id="16" creationId="{567401DF-742A-8829-D200-700E70A327C4}"/>
          </ac:spMkLst>
        </pc:spChg>
        <pc:spChg chg="add mod">
          <ac:chgData name="Julie Chen" userId="d5c00ada-3633-4980-bfd9-1a64d8e5af2e" providerId="ADAL" clId="{28F8A11D-57CD-E54F-AA27-DFC59B2816B2}" dt="2023-05-26T09:37:27.737" v="2149"/>
          <ac:spMkLst>
            <pc:docMk/>
            <pc:sldMk cId="179432408" sldId="2281"/>
            <ac:spMk id="17" creationId="{ECAA9A44-D4A9-41E5-3201-F4CA92BEC8B1}"/>
          </ac:spMkLst>
        </pc:spChg>
        <pc:spChg chg="add mod">
          <ac:chgData name="Julie Chen" userId="d5c00ada-3633-4980-bfd9-1a64d8e5af2e" providerId="ADAL" clId="{28F8A11D-57CD-E54F-AA27-DFC59B2816B2}" dt="2023-05-26T09:37:27.737" v="2149"/>
          <ac:spMkLst>
            <pc:docMk/>
            <pc:sldMk cId="179432408" sldId="2281"/>
            <ac:spMk id="18" creationId="{BD5E162A-EC10-436F-998D-AA7F3DEAD115}"/>
          </ac:spMkLst>
        </pc:spChg>
        <pc:spChg chg="add mod">
          <ac:chgData name="Julie Chen" userId="d5c00ada-3633-4980-bfd9-1a64d8e5af2e" providerId="ADAL" clId="{28F8A11D-57CD-E54F-AA27-DFC59B2816B2}" dt="2023-05-26T09:37:27.737" v="2149"/>
          <ac:spMkLst>
            <pc:docMk/>
            <pc:sldMk cId="179432408" sldId="2281"/>
            <ac:spMk id="19" creationId="{BE89481E-CA9B-07E0-A60F-B9CC7C43F0F5}"/>
          </ac:spMkLst>
        </pc:spChg>
        <pc:spChg chg="add mod">
          <ac:chgData name="Julie Chen" userId="d5c00ada-3633-4980-bfd9-1a64d8e5af2e" providerId="ADAL" clId="{28F8A11D-57CD-E54F-AA27-DFC59B2816B2}" dt="2023-05-26T09:37:27.737" v="2149"/>
          <ac:spMkLst>
            <pc:docMk/>
            <pc:sldMk cId="179432408" sldId="2281"/>
            <ac:spMk id="20" creationId="{423DB917-3357-70C6-6917-63F1CF7F7484}"/>
          </ac:spMkLst>
        </pc:spChg>
        <pc:spChg chg="add mod">
          <ac:chgData name="Julie Chen" userId="d5c00ada-3633-4980-bfd9-1a64d8e5af2e" providerId="ADAL" clId="{28F8A11D-57CD-E54F-AA27-DFC59B2816B2}" dt="2023-05-26T09:37:27.737" v="2149"/>
          <ac:spMkLst>
            <pc:docMk/>
            <pc:sldMk cId="179432408" sldId="2281"/>
            <ac:spMk id="21" creationId="{39762069-0079-C2D3-990F-87497AEEB4CB}"/>
          </ac:spMkLst>
        </pc:spChg>
        <pc:spChg chg="add mod">
          <ac:chgData name="Julie Chen" userId="d5c00ada-3633-4980-bfd9-1a64d8e5af2e" providerId="ADAL" clId="{28F8A11D-57CD-E54F-AA27-DFC59B2816B2}" dt="2023-05-26T09:37:27.737" v="2149"/>
          <ac:spMkLst>
            <pc:docMk/>
            <pc:sldMk cId="179432408" sldId="2281"/>
            <ac:spMk id="22" creationId="{F5043A87-6A46-31B4-21A9-FA85BD98615D}"/>
          </ac:spMkLst>
        </pc:spChg>
        <pc:spChg chg="add mod">
          <ac:chgData name="Julie Chen" userId="d5c00ada-3633-4980-bfd9-1a64d8e5af2e" providerId="ADAL" clId="{28F8A11D-57CD-E54F-AA27-DFC59B2816B2}" dt="2023-05-26T09:37:27.737" v="2149"/>
          <ac:spMkLst>
            <pc:docMk/>
            <pc:sldMk cId="179432408" sldId="2281"/>
            <ac:spMk id="23" creationId="{BE3164EC-90B9-CED4-B524-555B478652BB}"/>
          </ac:spMkLst>
        </pc:spChg>
        <pc:spChg chg="add mod">
          <ac:chgData name="Julie Chen" userId="d5c00ada-3633-4980-bfd9-1a64d8e5af2e" providerId="ADAL" clId="{28F8A11D-57CD-E54F-AA27-DFC59B2816B2}" dt="2023-05-26T09:37:27.737" v="2149"/>
          <ac:spMkLst>
            <pc:docMk/>
            <pc:sldMk cId="179432408" sldId="2281"/>
            <ac:spMk id="24" creationId="{D75AB465-180E-9C95-BD14-4F217FA5F56D}"/>
          </ac:spMkLst>
        </pc:spChg>
        <pc:picChg chg="mod">
          <ac:chgData name="Julie Chen" userId="d5c00ada-3633-4980-bfd9-1a64d8e5af2e" providerId="ADAL" clId="{28F8A11D-57CD-E54F-AA27-DFC59B2816B2}" dt="2023-05-26T09:37:12.007" v="2146" actId="1076"/>
          <ac:picMkLst>
            <pc:docMk/>
            <pc:sldMk cId="179432408" sldId="2281"/>
            <ac:picMk id="15" creationId="{50066E06-F91B-C6B7-4B76-38037783CF74}"/>
          </ac:picMkLst>
        </pc:picChg>
      </pc:sldChg>
      <pc:sldChg chg="addSp delSp modSp mod">
        <pc:chgData name="Julie Chen" userId="d5c00ada-3633-4980-bfd9-1a64d8e5af2e" providerId="ADAL" clId="{28F8A11D-57CD-E54F-AA27-DFC59B2816B2}" dt="2023-05-29T06:36:11.022" v="2649" actId="1036"/>
        <pc:sldMkLst>
          <pc:docMk/>
          <pc:sldMk cId="47558686" sldId="2282"/>
        </pc:sldMkLst>
        <pc:spChg chg="mod">
          <ac:chgData name="Julie Chen" userId="d5c00ada-3633-4980-bfd9-1a64d8e5af2e" providerId="ADAL" clId="{28F8A11D-57CD-E54F-AA27-DFC59B2816B2}" dt="2023-05-29T06:36:11.022" v="2649" actId="1036"/>
          <ac:spMkLst>
            <pc:docMk/>
            <pc:sldMk cId="47558686" sldId="2282"/>
            <ac:spMk id="4" creationId="{AD3A9926-6A40-15DF-DA99-1A794F8F99F0}"/>
          </ac:spMkLst>
        </pc:spChg>
        <pc:spChg chg="del mod">
          <ac:chgData name="Julie Chen" userId="d5c00ada-3633-4980-bfd9-1a64d8e5af2e" providerId="ADAL" clId="{28F8A11D-57CD-E54F-AA27-DFC59B2816B2}" dt="2023-05-26T09:39:51.944" v="2193" actId="478"/>
          <ac:spMkLst>
            <pc:docMk/>
            <pc:sldMk cId="47558686" sldId="2282"/>
            <ac:spMk id="5" creationId="{56152DB7-8312-2F56-31FB-7DAA1E6D3679}"/>
          </ac:spMkLst>
        </pc:spChg>
        <pc:spChg chg="del mod">
          <ac:chgData name="Julie Chen" userId="d5c00ada-3633-4980-bfd9-1a64d8e5af2e" providerId="ADAL" clId="{28F8A11D-57CD-E54F-AA27-DFC59B2816B2}" dt="2023-05-26T09:39:48.078" v="2192" actId="478"/>
          <ac:spMkLst>
            <pc:docMk/>
            <pc:sldMk cId="47558686" sldId="2282"/>
            <ac:spMk id="6" creationId="{15E0732D-A95E-CEC0-F447-A366A3F14A09}"/>
          </ac:spMkLst>
        </pc:spChg>
        <pc:spChg chg="del mod">
          <ac:chgData name="Julie Chen" userId="d5c00ada-3633-4980-bfd9-1a64d8e5af2e" providerId="ADAL" clId="{28F8A11D-57CD-E54F-AA27-DFC59B2816B2}" dt="2023-05-26T09:39:48.078" v="2192" actId="478"/>
          <ac:spMkLst>
            <pc:docMk/>
            <pc:sldMk cId="47558686" sldId="2282"/>
            <ac:spMk id="7" creationId="{303F19F4-E01C-F3E4-B8E5-202F80EF9405}"/>
          </ac:spMkLst>
        </pc:spChg>
        <pc:spChg chg="mod">
          <ac:chgData name="Julie Chen" userId="d5c00ada-3633-4980-bfd9-1a64d8e5af2e" providerId="ADAL" clId="{28F8A11D-57CD-E54F-AA27-DFC59B2816B2}" dt="2023-05-26T09:39:28.853" v="2187" actId="1076"/>
          <ac:spMkLst>
            <pc:docMk/>
            <pc:sldMk cId="47558686" sldId="2282"/>
            <ac:spMk id="8" creationId="{DA2F07F9-9D2D-56FF-FDDD-542A60437C80}"/>
          </ac:spMkLst>
        </pc:spChg>
        <pc:spChg chg="mod">
          <ac:chgData name="Julie Chen" userId="d5c00ada-3633-4980-bfd9-1a64d8e5af2e" providerId="ADAL" clId="{28F8A11D-57CD-E54F-AA27-DFC59B2816B2}" dt="2023-05-26T09:39:43.455" v="2191" actId="1076"/>
          <ac:spMkLst>
            <pc:docMk/>
            <pc:sldMk cId="47558686" sldId="2282"/>
            <ac:spMk id="9" creationId="{96D92F03-256D-B03D-3250-59704E9B41FD}"/>
          </ac:spMkLst>
        </pc:spChg>
        <pc:spChg chg="mod">
          <ac:chgData name="Julie Chen" userId="d5c00ada-3633-4980-bfd9-1a64d8e5af2e" providerId="ADAL" clId="{28F8A11D-57CD-E54F-AA27-DFC59B2816B2}" dt="2023-05-26T09:39:00.214" v="2181" actId="1076"/>
          <ac:spMkLst>
            <pc:docMk/>
            <pc:sldMk cId="47558686" sldId="2282"/>
            <ac:spMk id="11" creationId="{E206F8BE-B491-4625-94C9-C8CCF638A6DF}"/>
          </ac:spMkLst>
        </pc:spChg>
        <pc:spChg chg="add mod">
          <ac:chgData name="Julie Chen" userId="d5c00ada-3633-4980-bfd9-1a64d8e5af2e" providerId="ADAL" clId="{28F8A11D-57CD-E54F-AA27-DFC59B2816B2}" dt="2023-05-26T09:38:27.913" v="2169"/>
          <ac:spMkLst>
            <pc:docMk/>
            <pc:sldMk cId="47558686" sldId="2282"/>
            <ac:spMk id="13" creationId="{78C0FE96-C4CE-9964-3C50-DD690C9F9812}"/>
          </ac:spMkLst>
        </pc:spChg>
        <pc:spChg chg="add mod">
          <ac:chgData name="Julie Chen" userId="d5c00ada-3633-4980-bfd9-1a64d8e5af2e" providerId="ADAL" clId="{28F8A11D-57CD-E54F-AA27-DFC59B2816B2}" dt="2023-05-26T09:38:34.422" v="2170"/>
          <ac:spMkLst>
            <pc:docMk/>
            <pc:sldMk cId="47558686" sldId="2282"/>
            <ac:spMk id="14" creationId="{9481FE7D-0CED-C55D-308C-DECE842AF40E}"/>
          </ac:spMkLst>
        </pc:spChg>
        <pc:spChg chg="add mod">
          <ac:chgData name="Julie Chen" userId="d5c00ada-3633-4980-bfd9-1a64d8e5af2e" providerId="ADAL" clId="{28F8A11D-57CD-E54F-AA27-DFC59B2816B2}" dt="2023-05-26T09:38:34.422" v="2170"/>
          <ac:spMkLst>
            <pc:docMk/>
            <pc:sldMk cId="47558686" sldId="2282"/>
            <ac:spMk id="15" creationId="{93A635E3-1761-D880-1179-166115849C59}"/>
          </ac:spMkLst>
        </pc:spChg>
        <pc:spChg chg="add mod">
          <ac:chgData name="Julie Chen" userId="d5c00ada-3633-4980-bfd9-1a64d8e5af2e" providerId="ADAL" clId="{28F8A11D-57CD-E54F-AA27-DFC59B2816B2}" dt="2023-05-26T09:38:34.422" v="2170"/>
          <ac:spMkLst>
            <pc:docMk/>
            <pc:sldMk cId="47558686" sldId="2282"/>
            <ac:spMk id="16" creationId="{E1C513C0-21FF-B38B-3D4A-396DF953DF60}"/>
          </ac:spMkLst>
        </pc:spChg>
        <pc:spChg chg="add mod">
          <ac:chgData name="Julie Chen" userId="d5c00ada-3633-4980-bfd9-1a64d8e5af2e" providerId="ADAL" clId="{28F8A11D-57CD-E54F-AA27-DFC59B2816B2}" dt="2023-05-26T09:38:34.422" v="2170"/>
          <ac:spMkLst>
            <pc:docMk/>
            <pc:sldMk cId="47558686" sldId="2282"/>
            <ac:spMk id="17" creationId="{C86D83E7-DB9F-89D3-DA53-F824FE88009D}"/>
          </ac:spMkLst>
        </pc:spChg>
        <pc:spChg chg="add mod">
          <ac:chgData name="Julie Chen" userId="d5c00ada-3633-4980-bfd9-1a64d8e5af2e" providerId="ADAL" clId="{28F8A11D-57CD-E54F-AA27-DFC59B2816B2}" dt="2023-05-26T09:38:34.422" v="2170"/>
          <ac:spMkLst>
            <pc:docMk/>
            <pc:sldMk cId="47558686" sldId="2282"/>
            <ac:spMk id="18" creationId="{64F549E4-196A-4FE6-B0ED-F36CFD27A45C}"/>
          </ac:spMkLst>
        </pc:spChg>
        <pc:spChg chg="add mod">
          <ac:chgData name="Julie Chen" userId="d5c00ada-3633-4980-bfd9-1a64d8e5af2e" providerId="ADAL" clId="{28F8A11D-57CD-E54F-AA27-DFC59B2816B2}" dt="2023-05-26T09:38:34.422" v="2170"/>
          <ac:spMkLst>
            <pc:docMk/>
            <pc:sldMk cId="47558686" sldId="2282"/>
            <ac:spMk id="19" creationId="{1F90A0E8-65D4-AA92-CCF2-9BA6DFF5D586}"/>
          </ac:spMkLst>
        </pc:spChg>
        <pc:picChg chg="del mod">
          <ac:chgData name="Julie Chen" userId="d5c00ada-3633-4980-bfd9-1a64d8e5af2e" providerId="ADAL" clId="{28F8A11D-57CD-E54F-AA27-DFC59B2816B2}" dt="2023-05-26T09:39:51.944" v="2193" actId="478"/>
          <ac:picMkLst>
            <pc:docMk/>
            <pc:sldMk cId="47558686" sldId="2282"/>
            <ac:picMk id="10" creationId="{001FB93D-AD55-3715-FB4D-8089DBE85919}"/>
          </ac:picMkLst>
        </pc:picChg>
        <pc:picChg chg="add mod">
          <ac:chgData name="Julie Chen" userId="d5c00ada-3633-4980-bfd9-1a64d8e5af2e" providerId="ADAL" clId="{28F8A11D-57CD-E54F-AA27-DFC59B2816B2}" dt="2023-05-26T09:38:27.913" v="2169"/>
          <ac:picMkLst>
            <pc:docMk/>
            <pc:sldMk cId="47558686" sldId="2282"/>
            <ac:picMk id="12" creationId="{F547ED84-C7F5-1EA4-85ED-9F1448EF8B63}"/>
          </ac:picMkLst>
        </pc:picChg>
      </pc:sldChg>
      <pc:sldChg chg="del">
        <pc:chgData name="Julie Chen" userId="d5c00ada-3633-4980-bfd9-1a64d8e5af2e" providerId="ADAL" clId="{28F8A11D-57CD-E54F-AA27-DFC59B2816B2}" dt="2023-05-26T09:40:41.122" v="2198" actId="2696"/>
        <pc:sldMkLst>
          <pc:docMk/>
          <pc:sldMk cId="1142481216" sldId="2283"/>
        </pc:sldMkLst>
      </pc:sldChg>
      <pc:sldChg chg="addSp delSp modSp mod">
        <pc:chgData name="Julie Chen" userId="d5c00ada-3633-4980-bfd9-1a64d8e5af2e" providerId="ADAL" clId="{28F8A11D-57CD-E54F-AA27-DFC59B2816B2}" dt="2023-05-29T06:36:47.520" v="2659" actId="3064"/>
        <pc:sldMkLst>
          <pc:docMk/>
          <pc:sldMk cId="986299927" sldId="2284"/>
        </pc:sldMkLst>
        <pc:spChg chg="mod">
          <ac:chgData name="Julie Chen" userId="d5c00ada-3633-4980-bfd9-1a64d8e5af2e" providerId="ADAL" clId="{28F8A11D-57CD-E54F-AA27-DFC59B2816B2}" dt="2023-05-29T06:36:19.925" v="2653" actId="1036"/>
          <ac:spMkLst>
            <pc:docMk/>
            <pc:sldMk cId="986299927" sldId="2284"/>
            <ac:spMk id="4" creationId="{C81401B2-CA0B-4E5A-CDD8-96809471F352}"/>
          </ac:spMkLst>
        </pc:spChg>
        <pc:spChg chg="add mod">
          <ac:chgData name="Julie Chen" userId="d5c00ada-3633-4980-bfd9-1a64d8e5af2e" providerId="ADAL" clId="{28F8A11D-57CD-E54F-AA27-DFC59B2816B2}" dt="2023-05-26T09:43:24.585" v="2251" actId="1076"/>
          <ac:spMkLst>
            <pc:docMk/>
            <pc:sldMk cId="986299927" sldId="2284"/>
            <ac:spMk id="6" creationId="{47AC9715-C2F2-A92D-17F1-C3AC1D4545DA}"/>
          </ac:spMkLst>
        </pc:spChg>
        <pc:spChg chg="add mod">
          <ac:chgData name="Julie Chen" userId="d5c00ada-3633-4980-bfd9-1a64d8e5af2e" providerId="ADAL" clId="{28F8A11D-57CD-E54F-AA27-DFC59B2816B2}" dt="2023-05-26T09:43:25.771" v="2252" actId="571"/>
          <ac:spMkLst>
            <pc:docMk/>
            <pc:sldMk cId="986299927" sldId="2284"/>
            <ac:spMk id="8" creationId="{B111D534-417B-3882-B3B7-F26D55194B94}"/>
          </ac:spMkLst>
        </pc:spChg>
        <pc:graphicFrameChg chg="mod modGraphic">
          <ac:chgData name="Julie Chen" userId="d5c00ada-3633-4980-bfd9-1a64d8e5af2e" providerId="ADAL" clId="{28F8A11D-57CD-E54F-AA27-DFC59B2816B2}" dt="2023-05-29T06:36:47.520" v="2659" actId="3064"/>
          <ac:graphicFrameMkLst>
            <pc:docMk/>
            <pc:sldMk cId="986299927" sldId="2284"/>
            <ac:graphicFrameMk id="5" creationId="{08206885-332D-7D14-F70E-B753D57D5292}"/>
          </ac:graphicFrameMkLst>
        </pc:graphicFrameChg>
        <pc:picChg chg="add mod modCrop">
          <ac:chgData name="Julie Chen" userId="d5c00ada-3633-4980-bfd9-1a64d8e5af2e" providerId="ADAL" clId="{28F8A11D-57CD-E54F-AA27-DFC59B2816B2}" dt="2023-05-26T09:43:24.585" v="2251" actId="1076"/>
          <ac:picMkLst>
            <pc:docMk/>
            <pc:sldMk cId="986299927" sldId="2284"/>
            <ac:picMk id="7" creationId="{BD5DD143-290D-31EC-7CA0-B4CCFDC173ED}"/>
          </ac:picMkLst>
        </pc:picChg>
        <pc:picChg chg="add del mod">
          <ac:chgData name="Julie Chen" userId="d5c00ada-3633-4980-bfd9-1a64d8e5af2e" providerId="ADAL" clId="{28F8A11D-57CD-E54F-AA27-DFC59B2816B2}" dt="2023-05-26T09:43:27.192" v="2253" actId="478"/>
          <ac:picMkLst>
            <pc:docMk/>
            <pc:sldMk cId="986299927" sldId="2284"/>
            <ac:picMk id="9" creationId="{FC921C4E-BC1B-C23D-7994-58542973B7D4}"/>
          </ac:picMkLst>
        </pc:picChg>
        <pc:picChg chg="del mod">
          <ac:chgData name="Julie Chen" userId="d5c00ada-3633-4980-bfd9-1a64d8e5af2e" providerId="ADAL" clId="{28F8A11D-57CD-E54F-AA27-DFC59B2816B2}" dt="2023-05-26T09:42:43.817" v="2242" actId="478"/>
          <ac:picMkLst>
            <pc:docMk/>
            <pc:sldMk cId="986299927" sldId="2284"/>
            <ac:picMk id="1026" creationId="{D5934935-38EB-EBA6-19A1-D0D970F080A6}"/>
          </ac:picMkLst>
        </pc:picChg>
        <pc:picChg chg="mod">
          <ac:chgData name="Julie Chen" userId="d5c00ada-3633-4980-bfd9-1a64d8e5af2e" providerId="ADAL" clId="{28F8A11D-57CD-E54F-AA27-DFC59B2816B2}" dt="2023-05-26T09:43:34.082" v="2258" actId="1076"/>
          <ac:picMkLst>
            <pc:docMk/>
            <pc:sldMk cId="986299927" sldId="2284"/>
            <ac:picMk id="1028" creationId="{695D2B05-7449-25DA-8325-ABE0ADA3B258}"/>
          </ac:picMkLst>
        </pc:picChg>
      </pc:sldChg>
      <pc:sldChg chg="addSp modSp mod">
        <pc:chgData name="Julie Chen" userId="d5c00ada-3633-4980-bfd9-1a64d8e5af2e" providerId="ADAL" clId="{28F8A11D-57CD-E54F-AA27-DFC59B2816B2}" dt="2023-05-29T06:37:07.479" v="2667" actId="3064"/>
        <pc:sldMkLst>
          <pc:docMk/>
          <pc:sldMk cId="1081934555" sldId="2285"/>
        </pc:sldMkLst>
        <pc:spChg chg="mod">
          <ac:chgData name="Julie Chen" userId="d5c00ada-3633-4980-bfd9-1a64d8e5af2e" providerId="ADAL" clId="{28F8A11D-57CD-E54F-AA27-DFC59B2816B2}" dt="2023-05-29T06:36:55.840" v="2661" actId="1036"/>
          <ac:spMkLst>
            <pc:docMk/>
            <pc:sldMk cId="1081934555" sldId="2285"/>
            <ac:spMk id="4" creationId="{C81401B2-CA0B-4E5A-CDD8-96809471F352}"/>
          </ac:spMkLst>
        </pc:spChg>
        <pc:spChg chg="add mod">
          <ac:chgData name="Julie Chen" userId="d5c00ada-3633-4980-bfd9-1a64d8e5af2e" providerId="ADAL" clId="{28F8A11D-57CD-E54F-AA27-DFC59B2816B2}" dt="2023-05-26T09:45:45.435" v="2308" actId="1076"/>
          <ac:spMkLst>
            <pc:docMk/>
            <pc:sldMk cId="1081934555" sldId="2285"/>
            <ac:spMk id="7" creationId="{6D3630E9-A1CB-0DA4-616D-7822FECE4E90}"/>
          </ac:spMkLst>
        </pc:spChg>
        <pc:spChg chg="add mod">
          <ac:chgData name="Julie Chen" userId="d5c00ada-3633-4980-bfd9-1a64d8e5af2e" providerId="ADAL" clId="{28F8A11D-57CD-E54F-AA27-DFC59B2816B2}" dt="2023-05-26T09:45:48.082" v="2309" actId="1076"/>
          <ac:spMkLst>
            <pc:docMk/>
            <pc:sldMk cId="1081934555" sldId="2285"/>
            <ac:spMk id="9" creationId="{154B146C-45A8-232A-6E8E-E2B69427B694}"/>
          </ac:spMkLst>
        </pc:spChg>
        <pc:graphicFrameChg chg="mod modGraphic">
          <ac:chgData name="Julie Chen" userId="d5c00ada-3633-4980-bfd9-1a64d8e5af2e" providerId="ADAL" clId="{28F8A11D-57CD-E54F-AA27-DFC59B2816B2}" dt="2023-05-29T06:37:07.479" v="2667" actId="3064"/>
          <ac:graphicFrameMkLst>
            <pc:docMk/>
            <pc:sldMk cId="1081934555" sldId="2285"/>
            <ac:graphicFrameMk id="5" creationId="{08206885-332D-7D14-F70E-B753D57D5292}"/>
          </ac:graphicFrameMkLst>
        </pc:graphicFrameChg>
        <pc:picChg chg="mod">
          <ac:chgData name="Julie Chen" userId="d5c00ada-3633-4980-bfd9-1a64d8e5af2e" providerId="ADAL" clId="{28F8A11D-57CD-E54F-AA27-DFC59B2816B2}" dt="2023-05-26T09:43:48.266" v="2259" actId="1076"/>
          <ac:picMkLst>
            <pc:docMk/>
            <pc:sldMk cId="1081934555" sldId="2285"/>
            <ac:picMk id="6" creationId="{5BAAEEDC-B808-408C-CD5E-D0B86F3CB5BF}"/>
          </ac:picMkLst>
        </pc:picChg>
        <pc:picChg chg="add mod">
          <ac:chgData name="Julie Chen" userId="d5c00ada-3633-4980-bfd9-1a64d8e5af2e" providerId="ADAL" clId="{28F8A11D-57CD-E54F-AA27-DFC59B2816B2}" dt="2023-05-26T09:45:45.435" v="2308" actId="1076"/>
          <ac:picMkLst>
            <pc:docMk/>
            <pc:sldMk cId="1081934555" sldId="2285"/>
            <ac:picMk id="8" creationId="{543FFD40-AC99-6B95-3F87-A1364E8A41A1}"/>
          </ac:picMkLst>
        </pc:picChg>
        <pc:picChg chg="mod">
          <ac:chgData name="Julie Chen" userId="d5c00ada-3633-4980-bfd9-1a64d8e5af2e" providerId="ADAL" clId="{28F8A11D-57CD-E54F-AA27-DFC59B2816B2}" dt="2023-05-26T09:45:48.082" v="2309" actId="1076"/>
          <ac:picMkLst>
            <pc:docMk/>
            <pc:sldMk cId="1081934555" sldId="2285"/>
            <ac:picMk id="2052" creationId="{4F1BF0A3-2B26-4738-C02B-2C066B9B08CF}"/>
          </ac:picMkLst>
        </pc:picChg>
      </pc:sldChg>
      <pc:sldChg chg="addSp modSp mod">
        <pc:chgData name="Julie Chen" userId="d5c00ada-3633-4980-bfd9-1a64d8e5af2e" providerId="ADAL" clId="{28F8A11D-57CD-E54F-AA27-DFC59B2816B2}" dt="2023-05-29T06:37:18.153" v="2673" actId="3064"/>
        <pc:sldMkLst>
          <pc:docMk/>
          <pc:sldMk cId="1160665702" sldId="2286"/>
        </pc:sldMkLst>
        <pc:spChg chg="mod">
          <ac:chgData name="Julie Chen" userId="d5c00ada-3633-4980-bfd9-1a64d8e5af2e" providerId="ADAL" clId="{28F8A11D-57CD-E54F-AA27-DFC59B2816B2}" dt="2023-05-29T06:37:12.785" v="2669" actId="1036"/>
          <ac:spMkLst>
            <pc:docMk/>
            <pc:sldMk cId="1160665702" sldId="2286"/>
            <ac:spMk id="5" creationId="{8ACB1AB3-3D9A-DC8C-2E2A-3BD6247A5A95}"/>
          </ac:spMkLst>
        </pc:spChg>
        <pc:spChg chg="add mod">
          <ac:chgData name="Julie Chen" userId="d5c00ada-3633-4980-bfd9-1a64d8e5af2e" providerId="ADAL" clId="{28F8A11D-57CD-E54F-AA27-DFC59B2816B2}" dt="2023-05-26T09:48:03.877" v="2340" actId="1076"/>
          <ac:spMkLst>
            <pc:docMk/>
            <pc:sldMk cId="1160665702" sldId="2286"/>
            <ac:spMk id="7" creationId="{00570390-C7D8-17DF-0D08-8C76BE76636D}"/>
          </ac:spMkLst>
        </pc:spChg>
        <pc:spChg chg="add mod">
          <ac:chgData name="Julie Chen" userId="d5c00ada-3633-4980-bfd9-1a64d8e5af2e" providerId="ADAL" clId="{28F8A11D-57CD-E54F-AA27-DFC59B2816B2}" dt="2023-05-26T09:48:21.181" v="2345" actId="1076"/>
          <ac:spMkLst>
            <pc:docMk/>
            <pc:sldMk cId="1160665702" sldId="2286"/>
            <ac:spMk id="9" creationId="{91196920-DC21-D057-D104-0FE7BB5F3966}"/>
          </ac:spMkLst>
        </pc:spChg>
        <pc:graphicFrameChg chg="mod modGraphic">
          <ac:chgData name="Julie Chen" userId="d5c00ada-3633-4980-bfd9-1a64d8e5af2e" providerId="ADAL" clId="{28F8A11D-57CD-E54F-AA27-DFC59B2816B2}" dt="2023-05-29T06:37:18.153" v="2673" actId="3064"/>
          <ac:graphicFrameMkLst>
            <pc:docMk/>
            <pc:sldMk cId="1160665702" sldId="2286"/>
            <ac:graphicFrameMk id="4" creationId="{5FB54490-2AB6-C021-C5F0-D52AB9E85C68}"/>
          </ac:graphicFrameMkLst>
        </pc:graphicFrameChg>
        <pc:picChg chg="mod">
          <ac:chgData name="Julie Chen" userId="d5c00ada-3633-4980-bfd9-1a64d8e5af2e" providerId="ADAL" clId="{28F8A11D-57CD-E54F-AA27-DFC59B2816B2}" dt="2023-05-26T09:45:22.902" v="2300" actId="1076"/>
          <ac:picMkLst>
            <pc:docMk/>
            <pc:sldMk cId="1160665702" sldId="2286"/>
            <ac:picMk id="6" creationId="{041A2D74-93E7-7BB3-1F1D-9B3D6D048392}"/>
          </ac:picMkLst>
        </pc:picChg>
        <pc:picChg chg="add mod">
          <ac:chgData name="Julie Chen" userId="d5c00ada-3633-4980-bfd9-1a64d8e5af2e" providerId="ADAL" clId="{28F8A11D-57CD-E54F-AA27-DFC59B2816B2}" dt="2023-05-26T09:48:03.877" v="2340" actId="1076"/>
          <ac:picMkLst>
            <pc:docMk/>
            <pc:sldMk cId="1160665702" sldId="2286"/>
            <ac:picMk id="8" creationId="{9B027B19-D9FE-EBAA-D049-5676C5738AC2}"/>
          </ac:picMkLst>
        </pc:picChg>
        <pc:picChg chg="mod">
          <ac:chgData name="Julie Chen" userId="d5c00ada-3633-4980-bfd9-1a64d8e5af2e" providerId="ADAL" clId="{28F8A11D-57CD-E54F-AA27-DFC59B2816B2}" dt="2023-05-26T09:48:21.181" v="2345" actId="1076"/>
          <ac:picMkLst>
            <pc:docMk/>
            <pc:sldMk cId="1160665702" sldId="2286"/>
            <ac:picMk id="3074" creationId="{D0D93A74-B4F8-C555-D2E3-A77D48A90ADD}"/>
          </ac:picMkLst>
        </pc:picChg>
      </pc:sldChg>
      <pc:sldChg chg="addSp delSp modSp mod">
        <pc:chgData name="Julie Chen" userId="d5c00ada-3633-4980-bfd9-1a64d8e5af2e" providerId="ADAL" clId="{28F8A11D-57CD-E54F-AA27-DFC59B2816B2}" dt="2023-05-29T06:38:11.352" v="2685" actId="1076"/>
        <pc:sldMkLst>
          <pc:docMk/>
          <pc:sldMk cId="1543117721" sldId="2287"/>
        </pc:sldMkLst>
        <pc:spChg chg="mod">
          <ac:chgData name="Julie Chen" userId="d5c00ada-3633-4980-bfd9-1a64d8e5af2e" providerId="ADAL" clId="{28F8A11D-57CD-E54F-AA27-DFC59B2816B2}" dt="2023-05-29T06:37:26.710" v="2675" actId="1036"/>
          <ac:spMkLst>
            <pc:docMk/>
            <pc:sldMk cId="1543117721" sldId="2287"/>
            <ac:spMk id="5" creationId="{8ACB1AB3-3D9A-DC8C-2E2A-3BD6247A5A95}"/>
          </ac:spMkLst>
        </pc:spChg>
        <pc:spChg chg="add mod">
          <ac:chgData name="Julie Chen" userId="d5c00ada-3633-4980-bfd9-1a64d8e5af2e" providerId="ADAL" clId="{28F8A11D-57CD-E54F-AA27-DFC59B2816B2}" dt="2023-05-29T06:38:11.352" v="2685" actId="1076"/>
          <ac:spMkLst>
            <pc:docMk/>
            <pc:sldMk cId="1543117721" sldId="2287"/>
            <ac:spMk id="7" creationId="{02A123FA-DEE2-F076-9A1F-18113B2EFBF7}"/>
          </ac:spMkLst>
        </pc:spChg>
        <pc:spChg chg="add mod">
          <ac:chgData name="Julie Chen" userId="d5c00ada-3633-4980-bfd9-1a64d8e5af2e" providerId="ADAL" clId="{28F8A11D-57CD-E54F-AA27-DFC59B2816B2}" dt="2023-05-29T06:38:07.053" v="2684" actId="1076"/>
          <ac:spMkLst>
            <pc:docMk/>
            <pc:sldMk cId="1543117721" sldId="2287"/>
            <ac:spMk id="9" creationId="{9BDDBEA5-0668-1E31-B677-1498BAFD0367}"/>
          </ac:spMkLst>
        </pc:spChg>
        <pc:graphicFrameChg chg="mod modGraphic">
          <ac:chgData name="Julie Chen" userId="d5c00ada-3633-4980-bfd9-1a64d8e5af2e" providerId="ADAL" clId="{28F8A11D-57CD-E54F-AA27-DFC59B2816B2}" dt="2023-05-26T09:52:24.230" v="2379"/>
          <ac:graphicFrameMkLst>
            <pc:docMk/>
            <pc:sldMk cId="1543117721" sldId="2287"/>
            <ac:graphicFrameMk id="4" creationId="{5FB54490-2AB6-C021-C5F0-D52AB9E85C68}"/>
          </ac:graphicFrameMkLst>
        </pc:graphicFrameChg>
        <pc:picChg chg="del">
          <ac:chgData name="Julie Chen" userId="d5c00ada-3633-4980-bfd9-1a64d8e5af2e" providerId="ADAL" clId="{28F8A11D-57CD-E54F-AA27-DFC59B2816B2}" dt="2023-05-26T09:49:17.743" v="2349" actId="478"/>
          <ac:picMkLst>
            <pc:docMk/>
            <pc:sldMk cId="1543117721" sldId="2287"/>
            <ac:picMk id="6" creationId="{32D3C6E0-1DF2-A460-2C9F-78E6BD87C538}"/>
          </ac:picMkLst>
        </pc:picChg>
        <pc:picChg chg="add mod">
          <ac:chgData name="Julie Chen" userId="d5c00ada-3633-4980-bfd9-1a64d8e5af2e" providerId="ADAL" clId="{28F8A11D-57CD-E54F-AA27-DFC59B2816B2}" dt="2023-05-29T06:38:11.352" v="2685" actId="1076"/>
          <ac:picMkLst>
            <pc:docMk/>
            <pc:sldMk cId="1543117721" sldId="2287"/>
            <ac:picMk id="8" creationId="{57334C8A-8383-4CCA-FFDF-602AE7765315}"/>
          </ac:picMkLst>
        </pc:picChg>
        <pc:picChg chg="mod">
          <ac:chgData name="Julie Chen" userId="d5c00ada-3633-4980-bfd9-1a64d8e5af2e" providerId="ADAL" clId="{28F8A11D-57CD-E54F-AA27-DFC59B2816B2}" dt="2023-05-29T06:38:07.053" v="2684" actId="1076"/>
          <ac:picMkLst>
            <pc:docMk/>
            <pc:sldMk cId="1543117721" sldId="2287"/>
            <ac:picMk id="4098" creationId="{9F0FDDCA-6C13-4DA9-DC22-1BB3802C9FBC}"/>
          </ac:picMkLst>
        </pc:picChg>
      </pc:sldChg>
      <pc:sldChg chg="addSp delSp modSp mod">
        <pc:chgData name="Julie Chen" userId="d5c00ada-3633-4980-bfd9-1a64d8e5af2e" providerId="ADAL" clId="{28F8A11D-57CD-E54F-AA27-DFC59B2816B2}" dt="2023-05-29T06:38:02.020" v="2683" actId="1076"/>
        <pc:sldMkLst>
          <pc:docMk/>
          <pc:sldMk cId="1187564681" sldId="2288"/>
        </pc:sldMkLst>
        <pc:spChg chg="mod">
          <ac:chgData name="Julie Chen" userId="d5c00ada-3633-4980-bfd9-1a64d8e5af2e" providerId="ADAL" clId="{28F8A11D-57CD-E54F-AA27-DFC59B2816B2}" dt="2023-05-29T06:37:29.861" v="2677" actId="1036"/>
          <ac:spMkLst>
            <pc:docMk/>
            <pc:sldMk cId="1187564681" sldId="2288"/>
            <ac:spMk id="4" creationId="{9746113D-232B-E85C-FF38-EEBE91776ACF}"/>
          </ac:spMkLst>
        </pc:spChg>
        <pc:spChg chg="add mod">
          <ac:chgData name="Julie Chen" userId="d5c00ada-3633-4980-bfd9-1a64d8e5af2e" providerId="ADAL" clId="{28F8A11D-57CD-E54F-AA27-DFC59B2816B2}" dt="2023-05-29T06:38:02.020" v="2683" actId="1076"/>
          <ac:spMkLst>
            <pc:docMk/>
            <pc:sldMk cId="1187564681" sldId="2288"/>
            <ac:spMk id="7" creationId="{85684FCC-FD8F-DBAD-1A2A-1B1C5668109C}"/>
          </ac:spMkLst>
        </pc:spChg>
        <pc:spChg chg="add mod">
          <ac:chgData name="Julie Chen" userId="d5c00ada-3633-4980-bfd9-1a64d8e5af2e" providerId="ADAL" clId="{28F8A11D-57CD-E54F-AA27-DFC59B2816B2}" dt="2023-05-29T06:37:59.273" v="2682" actId="1076"/>
          <ac:spMkLst>
            <pc:docMk/>
            <pc:sldMk cId="1187564681" sldId="2288"/>
            <ac:spMk id="9" creationId="{A8EB3095-E6A6-2429-C534-73AA27A790CE}"/>
          </ac:spMkLst>
        </pc:spChg>
        <pc:graphicFrameChg chg="mod modGraphic">
          <ac:chgData name="Julie Chen" userId="d5c00ada-3633-4980-bfd9-1a64d8e5af2e" providerId="ADAL" clId="{28F8A11D-57CD-E54F-AA27-DFC59B2816B2}" dt="2023-05-29T06:37:35.289" v="2681" actId="3064"/>
          <ac:graphicFrameMkLst>
            <pc:docMk/>
            <pc:sldMk cId="1187564681" sldId="2288"/>
            <ac:graphicFrameMk id="6" creationId="{4CE1AFE5-1D8C-C2DF-A81C-AAC255022AE0}"/>
          </ac:graphicFrameMkLst>
        </pc:graphicFrameChg>
        <pc:picChg chg="del mod">
          <ac:chgData name="Julie Chen" userId="d5c00ada-3633-4980-bfd9-1a64d8e5af2e" providerId="ADAL" clId="{28F8A11D-57CD-E54F-AA27-DFC59B2816B2}" dt="2023-05-26T09:55:42.145" v="2417" actId="478"/>
          <ac:picMkLst>
            <pc:docMk/>
            <pc:sldMk cId="1187564681" sldId="2288"/>
            <ac:picMk id="5" creationId="{65F82608-50CC-EF4C-8915-EE7E1C287DC8}"/>
          </ac:picMkLst>
        </pc:picChg>
        <pc:picChg chg="add mod">
          <ac:chgData name="Julie Chen" userId="d5c00ada-3633-4980-bfd9-1a64d8e5af2e" providerId="ADAL" clId="{28F8A11D-57CD-E54F-AA27-DFC59B2816B2}" dt="2023-05-29T06:38:02.020" v="2683" actId="1076"/>
          <ac:picMkLst>
            <pc:docMk/>
            <pc:sldMk cId="1187564681" sldId="2288"/>
            <ac:picMk id="8" creationId="{1F9E63C9-E66E-877A-B911-A0D28B7C01B5}"/>
          </ac:picMkLst>
        </pc:picChg>
        <pc:picChg chg="add del mod">
          <ac:chgData name="Julie Chen" userId="d5c00ada-3633-4980-bfd9-1a64d8e5af2e" providerId="ADAL" clId="{28F8A11D-57CD-E54F-AA27-DFC59B2816B2}" dt="2023-05-26T09:53:08.902" v="2385" actId="478"/>
          <ac:picMkLst>
            <pc:docMk/>
            <pc:sldMk cId="1187564681" sldId="2288"/>
            <ac:picMk id="10" creationId="{1576D974-C097-91E1-8F51-BAA594199E30}"/>
          </ac:picMkLst>
        </pc:picChg>
        <pc:picChg chg="mod">
          <ac:chgData name="Julie Chen" userId="d5c00ada-3633-4980-bfd9-1a64d8e5af2e" providerId="ADAL" clId="{28F8A11D-57CD-E54F-AA27-DFC59B2816B2}" dt="2023-05-29T06:37:59.273" v="2682" actId="1076"/>
          <ac:picMkLst>
            <pc:docMk/>
            <pc:sldMk cId="1187564681" sldId="2288"/>
            <ac:picMk id="6148" creationId="{4BFD125F-DF67-2AA7-6890-987FF80B9CD8}"/>
          </ac:picMkLst>
        </pc:picChg>
      </pc:sldChg>
      <pc:sldChg chg="addSp delSp modSp mod">
        <pc:chgData name="Julie Chen" userId="d5c00ada-3633-4980-bfd9-1a64d8e5af2e" providerId="ADAL" clId="{28F8A11D-57CD-E54F-AA27-DFC59B2816B2}" dt="2023-05-29T06:38:48.152" v="2689" actId="1076"/>
        <pc:sldMkLst>
          <pc:docMk/>
          <pc:sldMk cId="2744796676" sldId="2289"/>
        </pc:sldMkLst>
        <pc:spChg chg="mod">
          <ac:chgData name="Julie Chen" userId="d5c00ada-3633-4980-bfd9-1a64d8e5af2e" providerId="ADAL" clId="{28F8A11D-57CD-E54F-AA27-DFC59B2816B2}" dt="2023-05-29T06:38:40.040" v="2687" actId="1036"/>
          <ac:spMkLst>
            <pc:docMk/>
            <pc:sldMk cId="2744796676" sldId="2289"/>
            <ac:spMk id="4" creationId="{9746113D-232B-E85C-FF38-EEBE91776ACF}"/>
          </ac:spMkLst>
        </pc:spChg>
        <pc:spChg chg="add mod">
          <ac:chgData name="Julie Chen" userId="d5c00ada-3633-4980-bfd9-1a64d8e5af2e" providerId="ADAL" clId="{28F8A11D-57CD-E54F-AA27-DFC59B2816B2}" dt="2023-05-29T06:38:44.669" v="2688" actId="1076"/>
          <ac:spMkLst>
            <pc:docMk/>
            <pc:sldMk cId="2744796676" sldId="2289"/>
            <ac:spMk id="7" creationId="{A20002AA-D6C9-8D9E-84D6-53AB25675085}"/>
          </ac:spMkLst>
        </pc:spChg>
        <pc:spChg chg="add mod">
          <ac:chgData name="Julie Chen" userId="d5c00ada-3633-4980-bfd9-1a64d8e5af2e" providerId="ADAL" clId="{28F8A11D-57CD-E54F-AA27-DFC59B2816B2}" dt="2023-05-29T06:38:48.152" v="2689" actId="1076"/>
          <ac:spMkLst>
            <pc:docMk/>
            <pc:sldMk cId="2744796676" sldId="2289"/>
            <ac:spMk id="8" creationId="{0ABA81CA-0827-5815-DCEE-FE189BCFCA3C}"/>
          </ac:spMkLst>
        </pc:spChg>
        <pc:graphicFrameChg chg="mod modGraphic">
          <ac:chgData name="Julie Chen" userId="d5c00ada-3633-4980-bfd9-1a64d8e5af2e" providerId="ADAL" clId="{28F8A11D-57CD-E54F-AA27-DFC59B2816B2}" dt="2023-05-26T09:57:27.458" v="2464"/>
          <ac:graphicFrameMkLst>
            <pc:docMk/>
            <pc:sldMk cId="2744796676" sldId="2289"/>
            <ac:graphicFrameMk id="6" creationId="{4CE1AFE5-1D8C-C2DF-A81C-AAC255022AE0}"/>
          </ac:graphicFrameMkLst>
        </pc:graphicFrameChg>
        <pc:picChg chg="del mod">
          <ac:chgData name="Julie Chen" userId="d5c00ada-3633-4980-bfd9-1a64d8e5af2e" providerId="ADAL" clId="{28F8A11D-57CD-E54F-AA27-DFC59B2816B2}" dt="2023-05-26T09:55:39.395" v="2416" actId="478"/>
          <ac:picMkLst>
            <pc:docMk/>
            <pc:sldMk cId="2744796676" sldId="2289"/>
            <ac:picMk id="5" creationId="{AFBD83F2-0C76-F172-2C74-043EA0905740}"/>
          </ac:picMkLst>
        </pc:picChg>
        <pc:picChg chg="add mod">
          <ac:chgData name="Julie Chen" userId="d5c00ada-3633-4980-bfd9-1a64d8e5af2e" providerId="ADAL" clId="{28F8A11D-57CD-E54F-AA27-DFC59B2816B2}" dt="2023-05-29T06:38:48.152" v="2689" actId="1076"/>
          <ac:picMkLst>
            <pc:docMk/>
            <pc:sldMk cId="2744796676" sldId="2289"/>
            <ac:picMk id="9" creationId="{38F56480-6598-471B-BAD6-8B863EA87F2F}"/>
          </ac:picMkLst>
        </pc:picChg>
        <pc:picChg chg="mod">
          <ac:chgData name="Julie Chen" userId="d5c00ada-3633-4980-bfd9-1a64d8e5af2e" providerId="ADAL" clId="{28F8A11D-57CD-E54F-AA27-DFC59B2816B2}" dt="2023-05-29T06:38:44.669" v="2688" actId="1076"/>
          <ac:picMkLst>
            <pc:docMk/>
            <pc:sldMk cId="2744796676" sldId="2289"/>
            <ac:picMk id="5122" creationId="{86F62A61-3DEC-5D90-0D2F-E4763291F9F1}"/>
          </ac:picMkLst>
        </pc:picChg>
      </pc:sldChg>
      <pc:sldChg chg="del">
        <pc:chgData name="Julie Chen" userId="d5c00ada-3633-4980-bfd9-1a64d8e5af2e" providerId="ADAL" clId="{28F8A11D-57CD-E54F-AA27-DFC59B2816B2}" dt="2023-05-26T09:57:56.382" v="2467" actId="2696"/>
        <pc:sldMkLst>
          <pc:docMk/>
          <pc:sldMk cId="296330836" sldId="2290"/>
        </pc:sldMkLst>
      </pc:sldChg>
      <pc:sldChg chg="del">
        <pc:chgData name="Julie Chen" userId="d5c00ada-3633-4980-bfd9-1a64d8e5af2e" providerId="ADAL" clId="{28F8A11D-57CD-E54F-AA27-DFC59B2816B2}" dt="2023-05-26T09:58:07.688" v="2469" actId="2696"/>
        <pc:sldMkLst>
          <pc:docMk/>
          <pc:sldMk cId="210401511" sldId="2291"/>
        </pc:sldMkLst>
      </pc:sldChg>
      <pc:sldChg chg="addSp delSp modSp mod">
        <pc:chgData name="Julie Chen" userId="d5c00ada-3633-4980-bfd9-1a64d8e5af2e" providerId="ADAL" clId="{28F8A11D-57CD-E54F-AA27-DFC59B2816B2}" dt="2023-05-26T10:08:48.560" v="2495" actId="1036"/>
        <pc:sldMkLst>
          <pc:docMk/>
          <pc:sldMk cId="3977617300" sldId="2296"/>
        </pc:sldMkLst>
        <pc:spChg chg="add mod">
          <ac:chgData name="Julie Chen" userId="d5c00ada-3633-4980-bfd9-1a64d8e5af2e" providerId="ADAL" clId="{28F8A11D-57CD-E54F-AA27-DFC59B2816B2}" dt="2023-05-25T06:32:39.179" v="590" actId="692"/>
          <ac:spMkLst>
            <pc:docMk/>
            <pc:sldMk cId="3977617300" sldId="2296"/>
            <ac:spMk id="3" creationId="{58760660-EAC6-C8D0-F0EA-BEC75745BB66}"/>
          </ac:spMkLst>
        </pc:spChg>
        <pc:spChg chg="mod">
          <ac:chgData name="Julie Chen" userId="d5c00ada-3633-4980-bfd9-1a64d8e5af2e" providerId="ADAL" clId="{28F8A11D-57CD-E54F-AA27-DFC59B2816B2}" dt="2023-05-26T10:08:48.560" v="2495" actId="1036"/>
          <ac:spMkLst>
            <pc:docMk/>
            <pc:sldMk cId="3977617300" sldId="2296"/>
            <ac:spMk id="5" creationId="{35379347-3CAC-30A0-275F-9CE12113526D}"/>
          </ac:spMkLst>
        </pc:spChg>
        <pc:spChg chg="del">
          <ac:chgData name="Julie Chen" userId="d5c00ada-3633-4980-bfd9-1a64d8e5af2e" providerId="ADAL" clId="{28F8A11D-57CD-E54F-AA27-DFC59B2816B2}" dt="2023-05-25T06:32:19.107" v="585" actId="478"/>
          <ac:spMkLst>
            <pc:docMk/>
            <pc:sldMk cId="3977617300" sldId="2296"/>
            <ac:spMk id="6" creationId="{FF3A7F42-CB30-E63C-189A-3FA4A001037C}"/>
          </ac:spMkLst>
        </pc:spChg>
        <pc:spChg chg="del">
          <ac:chgData name="Julie Chen" userId="d5c00ada-3633-4980-bfd9-1a64d8e5af2e" providerId="ADAL" clId="{28F8A11D-57CD-E54F-AA27-DFC59B2816B2}" dt="2023-05-25T06:32:19.107" v="585" actId="478"/>
          <ac:spMkLst>
            <pc:docMk/>
            <pc:sldMk cId="3977617300" sldId="2296"/>
            <ac:spMk id="7" creationId="{5B77D4CE-C9EC-B72C-6B41-A35A1564371B}"/>
          </ac:spMkLst>
        </pc:spChg>
        <pc:spChg chg="del">
          <ac:chgData name="Julie Chen" userId="d5c00ada-3633-4980-bfd9-1a64d8e5af2e" providerId="ADAL" clId="{28F8A11D-57CD-E54F-AA27-DFC59B2816B2}" dt="2023-05-25T06:32:19.107" v="585" actId="478"/>
          <ac:spMkLst>
            <pc:docMk/>
            <pc:sldMk cId="3977617300" sldId="2296"/>
            <ac:spMk id="8" creationId="{DEBBD86C-6D65-5ADF-DFA9-04217C3E5371}"/>
          </ac:spMkLst>
        </pc:spChg>
        <pc:spChg chg="del">
          <ac:chgData name="Julie Chen" userId="d5c00ada-3633-4980-bfd9-1a64d8e5af2e" providerId="ADAL" clId="{28F8A11D-57CD-E54F-AA27-DFC59B2816B2}" dt="2023-05-25T06:32:19.107" v="585" actId="478"/>
          <ac:spMkLst>
            <pc:docMk/>
            <pc:sldMk cId="3977617300" sldId="2296"/>
            <ac:spMk id="9" creationId="{50CF199C-9A05-801A-C2CC-142BF5FC02F7}"/>
          </ac:spMkLst>
        </pc:spChg>
        <pc:spChg chg="del">
          <ac:chgData name="Julie Chen" userId="d5c00ada-3633-4980-bfd9-1a64d8e5af2e" providerId="ADAL" clId="{28F8A11D-57CD-E54F-AA27-DFC59B2816B2}" dt="2023-05-25T06:32:19.107" v="585" actId="478"/>
          <ac:spMkLst>
            <pc:docMk/>
            <pc:sldMk cId="3977617300" sldId="2296"/>
            <ac:spMk id="10" creationId="{AC978397-B16D-8197-D380-50F932BF13C9}"/>
          </ac:spMkLst>
        </pc:spChg>
        <pc:spChg chg="del">
          <ac:chgData name="Julie Chen" userId="d5c00ada-3633-4980-bfd9-1a64d8e5af2e" providerId="ADAL" clId="{28F8A11D-57CD-E54F-AA27-DFC59B2816B2}" dt="2023-05-25T06:32:19.107" v="585" actId="478"/>
          <ac:spMkLst>
            <pc:docMk/>
            <pc:sldMk cId="3977617300" sldId="2296"/>
            <ac:spMk id="11" creationId="{170E5BA8-A081-0B67-2C97-4F62B7F859AA}"/>
          </ac:spMkLst>
        </pc:spChg>
        <pc:spChg chg="del">
          <ac:chgData name="Julie Chen" userId="d5c00ada-3633-4980-bfd9-1a64d8e5af2e" providerId="ADAL" clId="{28F8A11D-57CD-E54F-AA27-DFC59B2816B2}" dt="2023-05-25T06:32:19.107" v="585" actId="478"/>
          <ac:spMkLst>
            <pc:docMk/>
            <pc:sldMk cId="3977617300" sldId="2296"/>
            <ac:spMk id="12" creationId="{64A83F8C-2264-2E0A-1CFE-325965571DE1}"/>
          </ac:spMkLst>
        </pc:spChg>
        <pc:spChg chg="del">
          <ac:chgData name="Julie Chen" userId="d5c00ada-3633-4980-bfd9-1a64d8e5af2e" providerId="ADAL" clId="{28F8A11D-57CD-E54F-AA27-DFC59B2816B2}" dt="2023-05-25T06:32:19.107" v="585" actId="478"/>
          <ac:spMkLst>
            <pc:docMk/>
            <pc:sldMk cId="3977617300" sldId="2296"/>
            <ac:spMk id="13" creationId="{3F1890E5-8CA2-1239-96CB-A51359841320}"/>
          </ac:spMkLst>
        </pc:spChg>
        <pc:spChg chg="del">
          <ac:chgData name="Julie Chen" userId="d5c00ada-3633-4980-bfd9-1a64d8e5af2e" providerId="ADAL" clId="{28F8A11D-57CD-E54F-AA27-DFC59B2816B2}" dt="2023-05-25T06:32:19.107" v="585" actId="478"/>
          <ac:spMkLst>
            <pc:docMk/>
            <pc:sldMk cId="3977617300" sldId="2296"/>
            <ac:spMk id="14" creationId="{7A1B1BF0-20EE-F231-F5DB-FC8611875B60}"/>
          </ac:spMkLst>
        </pc:spChg>
        <pc:spChg chg="del">
          <ac:chgData name="Julie Chen" userId="d5c00ada-3633-4980-bfd9-1a64d8e5af2e" providerId="ADAL" clId="{28F8A11D-57CD-E54F-AA27-DFC59B2816B2}" dt="2023-05-25T06:32:19.107" v="585" actId="478"/>
          <ac:spMkLst>
            <pc:docMk/>
            <pc:sldMk cId="3977617300" sldId="2296"/>
            <ac:spMk id="15" creationId="{E6E67518-6D0D-4270-4F98-DF690EE5CADA}"/>
          </ac:spMkLst>
        </pc:spChg>
        <pc:spChg chg="add mod">
          <ac:chgData name="Julie Chen" userId="d5c00ada-3633-4980-bfd9-1a64d8e5af2e" providerId="ADAL" clId="{28F8A11D-57CD-E54F-AA27-DFC59B2816B2}" dt="2023-05-25T06:33:33.393" v="628" actId="692"/>
          <ac:spMkLst>
            <pc:docMk/>
            <pc:sldMk cId="3977617300" sldId="2296"/>
            <ac:spMk id="16" creationId="{9D1BC9BF-5C17-4999-569F-620DF47AD58E}"/>
          </ac:spMkLst>
        </pc:spChg>
        <pc:spChg chg="add mod">
          <ac:chgData name="Julie Chen" userId="d5c00ada-3633-4980-bfd9-1a64d8e5af2e" providerId="ADAL" clId="{28F8A11D-57CD-E54F-AA27-DFC59B2816B2}" dt="2023-05-25T06:34:40.018" v="661" actId="692"/>
          <ac:spMkLst>
            <pc:docMk/>
            <pc:sldMk cId="3977617300" sldId="2296"/>
            <ac:spMk id="18" creationId="{5D1D8370-6C0D-7DFC-0E14-22347F2AC50C}"/>
          </ac:spMkLst>
        </pc:spChg>
        <pc:spChg chg="add mod">
          <ac:chgData name="Julie Chen" userId="d5c00ada-3633-4980-bfd9-1a64d8e5af2e" providerId="ADAL" clId="{28F8A11D-57CD-E54F-AA27-DFC59B2816B2}" dt="2023-05-25T06:33:07.940" v="595" actId="207"/>
          <ac:spMkLst>
            <pc:docMk/>
            <pc:sldMk cId="3977617300" sldId="2296"/>
            <ac:spMk id="19" creationId="{08AA4014-1D5C-1C06-A779-ED36FD744B38}"/>
          </ac:spMkLst>
        </pc:spChg>
        <pc:spChg chg="add mod">
          <ac:chgData name="Julie Chen" userId="d5c00ada-3633-4980-bfd9-1a64d8e5af2e" providerId="ADAL" clId="{28F8A11D-57CD-E54F-AA27-DFC59B2816B2}" dt="2023-05-25T06:33:07.940" v="595" actId="207"/>
          <ac:spMkLst>
            <pc:docMk/>
            <pc:sldMk cId="3977617300" sldId="2296"/>
            <ac:spMk id="21" creationId="{1323AAC5-B0E8-8054-9691-1968DC9018BC}"/>
          </ac:spMkLst>
        </pc:spChg>
        <pc:spChg chg="add mod">
          <ac:chgData name="Julie Chen" userId="d5c00ada-3633-4980-bfd9-1a64d8e5af2e" providerId="ADAL" clId="{28F8A11D-57CD-E54F-AA27-DFC59B2816B2}" dt="2023-05-25T06:33:07.940" v="595" actId="207"/>
          <ac:spMkLst>
            <pc:docMk/>
            <pc:sldMk cId="3977617300" sldId="2296"/>
            <ac:spMk id="22" creationId="{EC2A726A-C632-FD15-4673-B5F89AB38104}"/>
          </ac:spMkLst>
        </pc:spChg>
        <pc:spChg chg="add mod">
          <ac:chgData name="Julie Chen" userId="d5c00ada-3633-4980-bfd9-1a64d8e5af2e" providerId="ADAL" clId="{28F8A11D-57CD-E54F-AA27-DFC59B2816B2}" dt="2023-05-25T06:33:46.030" v="647" actId="692"/>
          <ac:spMkLst>
            <pc:docMk/>
            <pc:sldMk cId="3977617300" sldId="2296"/>
            <ac:spMk id="24" creationId="{DFCA56DE-3643-398A-DACE-E34C35C94E4E}"/>
          </ac:spMkLst>
        </pc:spChg>
        <pc:spChg chg="add mod">
          <ac:chgData name="Julie Chen" userId="d5c00ada-3633-4980-bfd9-1a64d8e5af2e" providerId="ADAL" clId="{28F8A11D-57CD-E54F-AA27-DFC59B2816B2}" dt="2023-05-25T06:33:46.030" v="647" actId="692"/>
          <ac:spMkLst>
            <pc:docMk/>
            <pc:sldMk cId="3977617300" sldId="2296"/>
            <ac:spMk id="25" creationId="{45430E90-229F-B98D-FFA0-5EBD225CC8D4}"/>
          </ac:spMkLst>
        </pc:spChg>
        <pc:spChg chg="add mod">
          <ac:chgData name="Julie Chen" userId="d5c00ada-3633-4980-bfd9-1a64d8e5af2e" providerId="ADAL" clId="{28F8A11D-57CD-E54F-AA27-DFC59B2816B2}" dt="2023-05-25T06:33:46.030" v="647" actId="692"/>
          <ac:spMkLst>
            <pc:docMk/>
            <pc:sldMk cId="3977617300" sldId="2296"/>
            <ac:spMk id="26" creationId="{15802F15-49D4-A804-8E65-E721E5F7D243}"/>
          </ac:spMkLst>
        </pc:spChg>
        <pc:spChg chg="add mod">
          <ac:chgData name="Julie Chen" userId="d5c00ada-3633-4980-bfd9-1a64d8e5af2e" providerId="ADAL" clId="{28F8A11D-57CD-E54F-AA27-DFC59B2816B2}" dt="2023-05-25T06:34:08.321" v="651" actId="692"/>
          <ac:spMkLst>
            <pc:docMk/>
            <pc:sldMk cId="3977617300" sldId="2296"/>
            <ac:spMk id="27" creationId="{CFD4CBCE-7A09-B370-00E5-F00FCF806675}"/>
          </ac:spMkLst>
        </pc:spChg>
        <pc:spChg chg="add mod">
          <ac:chgData name="Julie Chen" userId="d5c00ada-3633-4980-bfd9-1a64d8e5af2e" providerId="ADAL" clId="{28F8A11D-57CD-E54F-AA27-DFC59B2816B2}" dt="2023-05-25T06:33:13.876" v="597" actId="692"/>
          <ac:spMkLst>
            <pc:docMk/>
            <pc:sldMk cId="3977617300" sldId="2296"/>
            <ac:spMk id="28" creationId="{E97DA19D-73A7-AA98-BB97-5E2A394A39A8}"/>
          </ac:spMkLst>
        </pc:spChg>
        <pc:spChg chg="add mod">
          <ac:chgData name="Julie Chen" userId="d5c00ada-3633-4980-bfd9-1a64d8e5af2e" providerId="ADAL" clId="{28F8A11D-57CD-E54F-AA27-DFC59B2816B2}" dt="2023-05-25T06:33:13.876" v="597" actId="692"/>
          <ac:spMkLst>
            <pc:docMk/>
            <pc:sldMk cId="3977617300" sldId="2296"/>
            <ac:spMk id="30" creationId="{FE2A50EB-9626-E04A-B970-29A2C6146B6A}"/>
          </ac:spMkLst>
        </pc:spChg>
        <pc:spChg chg="add mod">
          <ac:chgData name="Julie Chen" userId="d5c00ada-3633-4980-bfd9-1a64d8e5af2e" providerId="ADAL" clId="{28F8A11D-57CD-E54F-AA27-DFC59B2816B2}" dt="2023-05-25T06:33:13.876" v="597" actId="692"/>
          <ac:spMkLst>
            <pc:docMk/>
            <pc:sldMk cId="3977617300" sldId="2296"/>
            <ac:spMk id="31" creationId="{B840DB5A-C199-9A3C-F346-2A1C375ECF20}"/>
          </ac:spMkLst>
        </pc:spChg>
        <pc:spChg chg="add mod">
          <ac:chgData name="Julie Chen" userId="d5c00ada-3633-4980-bfd9-1a64d8e5af2e" providerId="ADAL" clId="{28F8A11D-57CD-E54F-AA27-DFC59B2816B2}" dt="2023-05-25T06:33:46.030" v="647" actId="692"/>
          <ac:spMkLst>
            <pc:docMk/>
            <pc:sldMk cId="3977617300" sldId="2296"/>
            <ac:spMk id="33" creationId="{15EAB652-6CA2-B235-F881-07A2DD9E80D9}"/>
          </ac:spMkLst>
        </pc:spChg>
        <pc:spChg chg="add mod">
          <ac:chgData name="Julie Chen" userId="d5c00ada-3633-4980-bfd9-1a64d8e5af2e" providerId="ADAL" clId="{28F8A11D-57CD-E54F-AA27-DFC59B2816B2}" dt="2023-05-25T06:33:46.030" v="647" actId="692"/>
          <ac:spMkLst>
            <pc:docMk/>
            <pc:sldMk cId="3977617300" sldId="2296"/>
            <ac:spMk id="34" creationId="{C734772D-4867-8374-8C1F-53F53779EE2C}"/>
          </ac:spMkLst>
        </pc:spChg>
        <pc:spChg chg="add mod">
          <ac:chgData name="Julie Chen" userId="d5c00ada-3633-4980-bfd9-1a64d8e5af2e" providerId="ADAL" clId="{28F8A11D-57CD-E54F-AA27-DFC59B2816B2}" dt="2023-05-25T06:33:46.030" v="647" actId="692"/>
          <ac:spMkLst>
            <pc:docMk/>
            <pc:sldMk cId="3977617300" sldId="2296"/>
            <ac:spMk id="36" creationId="{4E8C2373-999B-223D-007C-6E02502206D3}"/>
          </ac:spMkLst>
        </pc:spChg>
        <pc:spChg chg="add mod">
          <ac:chgData name="Julie Chen" userId="d5c00ada-3633-4980-bfd9-1a64d8e5af2e" providerId="ADAL" clId="{28F8A11D-57CD-E54F-AA27-DFC59B2816B2}" dt="2023-05-25T06:34:08.321" v="651" actId="692"/>
          <ac:spMkLst>
            <pc:docMk/>
            <pc:sldMk cId="3977617300" sldId="2296"/>
            <ac:spMk id="37" creationId="{352769B1-EDCB-F331-5ED4-BE9A64C3D4B4}"/>
          </ac:spMkLst>
        </pc:spChg>
        <pc:spChg chg="add mod">
          <ac:chgData name="Julie Chen" userId="d5c00ada-3633-4980-bfd9-1a64d8e5af2e" providerId="ADAL" clId="{28F8A11D-57CD-E54F-AA27-DFC59B2816B2}" dt="2023-05-25T06:33:28.463" v="626" actId="207"/>
          <ac:spMkLst>
            <pc:docMk/>
            <pc:sldMk cId="3977617300" sldId="2296"/>
            <ac:spMk id="47" creationId="{4A7F4912-F152-44F0-2945-C457C9315E88}"/>
          </ac:spMkLst>
        </pc:spChg>
        <pc:spChg chg="add mod">
          <ac:chgData name="Julie Chen" userId="d5c00ada-3633-4980-bfd9-1a64d8e5af2e" providerId="ADAL" clId="{28F8A11D-57CD-E54F-AA27-DFC59B2816B2}" dt="2023-05-25T06:33:40.311" v="646" actId="207"/>
          <ac:spMkLst>
            <pc:docMk/>
            <pc:sldMk cId="3977617300" sldId="2296"/>
            <ac:spMk id="48" creationId="{79D3D2EF-3F00-0862-5E6E-6FA4E3D8D207}"/>
          </ac:spMkLst>
        </pc:spChg>
        <pc:spChg chg="del">
          <ac:chgData name="Julie Chen" userId="d5c00ada-3633-4980-bfd9-1a64d8e5af2e" providerId="ADAL" clId="{28F8A11D-57CD-E54F-AA27-DFC59B2816B2}" dt="2023-05-25T06:32:19.107" v="585" actId="478"/>
          <ac:spMkLst>
            <pc:docMk/>
            <pc:sldMk cId="3977617300" sldId="2296"/>
            <ac:spMk id="50" creationId="{AEFB4AD8-D6EB-C3A6-4352-FE7DC1D33DD4}"/>
          </ac:spMkLst>
        </pc:spChg>
        <pc:spChg chg="del">
          <ac:chgData name="Julie Chen" userId="d5c00ada-3633-4980-bfd9-1a64d8e5af2e" providerId="ADAL" clId="{28F8A11D-57CD-E54F-AA27-DFC59B2816B2}" dt="2023-05-25T06:32:19.107" v="585" actId="478"/>
          <ac:spMkLst>
            <pc:docMk/>
            <pc:sldMk cId="3977617300" sldId="2296"/>
            <ac:spMk id="51" creationId="{48407158-3EE3-4456-BFDF-07D238B22DED}"/>
          </ac:spMkLst>
        </pc:spChg>
        <pc:spChg chg="del">
          <ac:chgData name="Julie Chen" userId="d5c00ada-3633-4980-bfd9-1a64d8e5af2e" providerId="ADAL" clId="{28F8A11D-57CD-E54F-AA27-DFC59B2816B2}" dt="2023-05-25T06:32:19.107" v="585" actId="478"/>
          <ac:spMkLst>
            <pc:docMk/>
            <pc:sldMk cId="3977617300" sldId="2296"/>
            <ac:spMk id="52" creationId="{39CBDAC4-B339-CA3A-6120-AEAA69492375}"/>
          </ac:spMkLst>
        </pc:spChg>
        <pc:spChg chg="add mod">
          <ac:chgData name="Julie Chen" userId="d5c00ada-3633-4980-bfd9-1a64d8e5af2e" providerId="ADAL" clId="{28F8A11D-57CD-E54F-AA27-DFC59B2816B2}" dt="2023-05-25T06:33:04.146" v="594" actId="207"/>
          <ac:spMkLst>
            <pc:docMk/>
            <pc:sldMk cId="3977617300" sldId="2296"/>
            <ac:spMk id="53" creationId="{5C271BA0-ADAD-B295-FDE7-A3921B26970C}"/>
          </ac:spMkLst>
        </pc:spChg>
        <pc:spChg chg="add mod">
          <ac:chgData name="Julie Chen" userId="d5c00ada-3633-4980-bfd9-1a64d8e5af2e" providerId="ADAL" clId="{28F8A11D-57CD-E54F-AA27-DFC59B2816B2}" dt="2023-05-25T06:33:54.274" v="648" actId="692"/>
          <ac:spMkLst>
            <pc:docMk/>
            <pc:sldMk cId="3977617300" sldId="2296"/>
            <ac:spMk id="54" creationId="{38426FF0-90FF-C4FC-12B4-06C4564B7039}"/>
          </ac:spMkLst>
        </pc:spChg>
        <pc:spChg chg="add mod">
          <ac:chgData name="Julie Chen" userId="d5c00ada-3633-4980-bfd9-1a64d8e5af2e" providerId="ADAL" clId="{28F8A11D-57CD-E54F-AA27-DFC59B2816B2}" dt="2023-05-25T06:34:12.673" v="652" actId="692"/>
          <ac:spMkLst>
            <pc:docMk/>
            <pc:sldMk cId="3977617300" sldId="2296"/>
            <ac:spMk id="55" creationId="{D45E5A48-7E48-7A11-4CC5-724DB9E3BC12}"/>
          </ac:spMkLst>
        </pc:spChg>
        <pc:spChg chg="del">
          <ac:chgData name="Julie Chen" userId="d5c00ada-3633-4980-bfd9-1a64d8e5af2e" providerId="ADAL" clId="{28F8A11D-57CD-E54F-AA27-DFC59B2816B2}" dt="2023-05-25T06:32:19.107" v="585" actId="478"/>
          <ac:spMkLst>
            <pc:docMk/>
            <pc:sldMk cId="3977617300" sldId="2296"/>
            <ac:spMk id="59" creationId="{3027BA66-EF9A-E108-075D-33254BE774E4}"/>
          </ac:spMkLst>
        </pc:spChg>
        <pc:spChg chg="del">
          <ac:chgData name="Julie Chen" userId="d5c00ada-3633-4980-bfd9-1a64d8e5af2e" providerId="ADAL" clId="{28F8A11D-57CD-E54F-AA27-DFC59B2816B2}" dt="2023-05-25T06:32:19.107" v="585" actId="478"/>
          <ac:spMkLst>
            <pc:docMk/>
            <pc:sldMk cId="3977617300" sldId="2296"/>
            <ac:spMk id="60" creationId="{CDCEA276-97F6-8DDE-A039-7C35F50C3AA1}"/>
          </ac:spMkLst>
        </pc:spChg>
        <pc:spChg chg="del">
          <ac:chgData name="Julie Chen" userId="d5c00ada-3633-4980-bfd9-1a64d8e5af2e" providerId="ADAL" clId="{28F8A11D-57CD-E54F-AA27-DFC59B2816B2}" dt="2023-05-25T06:32:19.107" v="585" actId="478"/>
          <ac:spMkLst>
            <pc:docMk/>
            <pc:sldMk cId="3977617300" sldId="2296"/>
            <ac:spMk id="61" creationId="{C47EFFAE-DB2B-AE55-29B0-EB29C93BB44B}"/>
          </ac:spMkLst>
        </pc:spChg>
        <pc:spChg chg="del">
          <ac:chgData name="Julie Chen" userId="d5c00ada-3633-4980-bfd9-1a64d8e5af2e" providerId="ADAL" clId="{28F8A11D-57CD-E54F-AA27-DFC59B2816B2}" dt="2023-05-25T06:32:19.107" v="585" actId="478"/>
          <ac:spMkLst>
            <pc:docMk/>
            <pc:sldMk cId="3977617300" sldId="2296"/>
            <ac:spMk id="62" creationId="{943393C2-32E6-B176-6667-DEE56F3130E9}"/>
          </ac:spMkLst>
        </pc:spChg>
        <pc:cxnChg chg="del mod">
          <ac:chgData name="Julie Chen" userId="d5c00ada-3633-4980-bfd9-1a64d8e5af2e" providerId="ADAL" clId="{28F8A11D-57CD-E54F-AA27-DFC59B2816B2}" dt="2023-05-25T06:32:19.107" v="585" actId="478"/>
          <ac:cxnSpMkLst>
            <pc:docMk/>
            <pc:sldMk cId="3977617300" sldId="2296"/>
            <ac:cxnSpMk id="17" creationId="{D3411F37-8A52-F2B1-86DD-B0723DC47BC1}"/>
          </ac:cxnSpMkLst>
        </pc:cxnChg>
        <pc:cxnChg chg="del mod">
          <ac:chgData name="Julie Chen" userId="d5c00ada-3633-4980-bfd9-1a64d8e5af2e" providerId="ADAL" clId="{28F8A11D-57CD-E54F-AA27-DFC59B2816B2}" dt="2023-05-25T06:32:19.107" v="585" actId="478"/>
          <ac:cxnSpMkLst>
            <pc:docMk/>
            <pc:sldMk cId="3977617300" sldId="2296"/>
            <ac:cxnSpMk id="20" creationId="{BDCBC1F2-16CA-38E3-F99C-35F36FD78BAD}"/>
          </ac:cxnSpMkLst>
        </pc:cxnChg>
        <pc:cxnChg chg="del mod">
          <ac:chgData name="Julie Chen" userId="d5c00ada-3633-4980-bfd9-1a64d8e5af2e" providerId="ADAL" clId="{28F8A11D-57CD-E54F-AA27-DFC59B2816B2}" dt="2023-05-25T06:32:19.107" v="585" actId="478"/>
          <ac:cxnSpMkLst>
            <pc:docMk/>
            <pc:sldMk cId="3977617300" sldId="2296"/>
            <ac:cxnSpMk id="23" creationId="{E5B2AE94-DD5F-14E9-D626-B54E99BFA063}"/>
          </ac:cxnSpMkLst>
        </pc:cxnChg>
        <pc:cxnChg chg="del mod">
          <ac:chgData name="Julie Chen" userId="d5c00ada-3633-4980-bfd9-1a64d8e5af2e" providerId="ADAL" clId="{28F8A11D-57CD-E54F-AA27-DFC59B2816B2}" dt="2023-05-25T06:32:19.107" v="585" actId="478"/>
          <ac:cxnSpMkLst>
            <pc:docMk/>
            <pc:sldMk cId="3977617300" sldId="2296"/>
            <ac:cxnSpMk id="29" creationId="{715D6054-8502-F5D0-022C-FABA56991A1D}"/>
          </ac:cxnSpMkLst>
        </pc:cxnChg>
        <pc:cxnChg chg="del mod">
          <ac:chgData name="Julie Chen" userId="d5c00ada-3633-4980-bfd9-1a64d8e5af2e" providerId="ADAL" clId="{28F8A11D-57CD-E54F-AA27-DFC59B2816B2}" dt="2023-05-25T06:32:19.107" v="585" actId="478"/>
          <ac:cxnSpMkLst>
            <pc:docMk/>
            <pc:sldMk cId="3977617300" sldId="2296"/>
            <ac:cxnSpMk id="32" creationId="{33F51050-340D-8C7A-CEF9-D05FBBBD6A9A}"/>
          </ac:cxnSpMkLst>
        </pc:cxnChg>
        <pc:cxnChg chg="del mod">
          <ac:chgData name="Julie Chen" userId="d5c00ada-3633-4980-bfd9-1a64d8e5af2e" providerId="ADAL" clId="{28F8A11D-57CD-E54F-AA27-DFC59B2816B2}" dt="2023-05-25T06:32:19.107" v="585" actId="478"/>
          <ac:cxnSpMkLst>
            <pc:docMk/>
            <pc:sldMk cId="3977617300" sldId="2296"/>
            <ac:cxnSpMk id="35" creationId="{A409555E-2E70-43ED-3C6A-053E9E36C93B}"/>
          </ac:cxnSpMkLst>
        </pc:cxnChg>
        <pc:cxnChg chg="add mod">
          <ac:chgData name="Julie Chen" userId="d5c00ada-3633-4980-bfd9-1a64d8e5af2e" providerId="ADAL" clId="{28F8A11D-57CD-E54F-AA27-DFC59B2816B2}" dt="2023-05-25T06:33:18.038" v="598" actId="692"/>
          <ac:cxnSpMkLst>
            <pc:docMk/>
            <pc:sldMk cId="3977617300" sldId="2296"/>
            <ac:cxnSpMk id="38" creationId="{9D4FED57-DF49-6FA0-E849-1A6E0793D705}"/>
          </ac:cxnSpMkLst>
        </pc:cxnChg>
        <pc:cxnChg chg="add mod">
          <ac:chgData name="Julie Chen" userId="d5c00ada-3633-4980-bfd9-1a64d8e5af2e" providerId="ADAL" clId="{28F8A11D-57CD-E54F-AA27-DFC59B2816B2}" dt="2023-05-25T06:33:18.038" v="598" actId="692"/>
          <ac:cxnSpMkLst>
            <pc:docMk/>
            <pc:sldMk cId="3977617300" sldId="2296"/>
            <ac:cxnSpMk id="39" creationId="{A580C6C1-5B8E-B111-1168-98ADE0CB539A}"/>
          </ac:cxnSpMkLst>
        </pc:cxnChg>
        <pc:cxnChg chg="add mod">
          <ac:chgData name="Julie Chen" userId="d5c00ada-3633-4980-bfd9-1a64d8e5af2e" providerId="ADAL" clId="{28F8A11D-57CD-E54F-AA27-DFC59B2816B2}" dt="2023-05-25T06:33:18.038" v="598" actId="692"/>
          <ac:cxnSpMkLst>
            <pc:docMk/>
            <pc:sldMk cId="3977617300" sldId="2296"/>
            <ac:cxnSpMk id="40" creationId="{6FD60249-89A6-5659-CE9C-23933CBB6E7C}"/>
          </ac:cxnSpMkLst>
        </pc:cxnChg>
        <pc:cxnChg chg="add mod">
          <ac:chgData name="Julie Chen" userId="d5c00ada-3633-4980-bfd9-1a64d8e5af2e" providerId="ADAL" clId="{28F8A11D-57CD-E54F-AA27-DFC59B2816B2}" dt="2023-05-25T06:33:54.274" v="648" actId="692"/>
          <ac:cxnSpMkLst>
            <pc:docMk/>
            <pc:sldMk cId="3977617300" sldId="2296"/>
            <ac:cxnSpMk id="41" creationId="{1631D9B2-8EC5-96C7-E10A-27ACA973A16F}"/>
          </ac:cxnSpMkLst>
        </pc:cxnChg>
        <pc:cxnChg chg="del mod">
          <ac:chgData name="Julie Chen" userId="d5c00ada-3633-4980-bfd9-1a64d8e5af2e" providerId="ADAL" clId="{28F8A11D-57CD-E54F-AA27-DFC59B2816B2}" dt="2023-05-25T06:32:19.107" v="585" actId="478"/>
          <ac:cxnSpMkLst>
            <pc:docMk/>
            <pc:sldMk cId="3977617300" sldId="2296"/>
            <ac:cxnSpMk id="42" creationId="{430368BE-46C7-EEE4-28D6-BF64B4D20205}"/>
          </ac:cxnSpMkLst>
        </pc:cxnChg>
        <pc:cxnChg chg="add mod">
          <ac:chgData name="Julie Chen" userId="d5c00ada-3633-4980-bfd9-1a64d8e5af2e" providerId="ADAL" clId="{28F8A11D-57CD-E54F-AA27-DFC59B2816B2}" dt="2023-05-25T06:33:54.274" v="648" actId="692"/>
          <ac:cxnSpMkLst>
            <pc:docMk/>
            <pc:sldMk cId="3977617300" sldId="2296"/>
            <ac:cxnSpMk id="43" creationId="{E0590DAE-1EA1-213F-B77C-2D10090D376D}"/>
          </ac:cxnSpMkLst>
        </pc:cxnChg>
        <pc:cxnChg chg="add mod">
          <ac:chgData name="Julie Chen" userId="d5c00ada-3633-4980-bfd9-1a64d8e5af2e" providerId="ADAL" clId="{28F8A11D-57CD-E54F-AA27-DFC59B2816B2}" dt="2023-05-25T06:33:54.274" v="648" actId="692"/>
          <ac:cxnSpMkLst>
            <pc:docMk/>
            <pc:sldMk cId="3977617300" sldId="2296"/>
            <ac:cxnSpMk id="44" creationId="{9E6A8C27-FE69-BF55-382E-78A4E0ED9393}"/>
          </ac:cxnSpMkLst>
        </pc:cxnChg>
        <pc:cxnChg chg="add mod">
          <ac:chgData name="Julie Chen" userId="d5c00ada-3633-4980-bfd9-1a64d8e5af2e" providerId="ADAL" clId="{28F8A11D-57CD-E54F-AA27-DFC59B2816B2}" dt="2023-05-25T06:34:04.981" v="650" actId="692"/>
          <ac:cxnSpMkLst>
            <pc:docMk/>
            <pc:sldMk cId="3977617300" sldId="2296"/>
            <ac:cxnSpMk id="45" creationId="{A06C2AB8-7EDD-DCA0-5F63-7E25286BC48B}"/>
          </ac:cxnSpMkLst>
        </pc:cxnChg>
        <pc:cxnChg chg="del">
          <ac:chgData name="Julie Chen" userId="d5c00ada-3633-4980-bfd9-1a64d8e5af2e" providerId="ADAL" clId="{28F8A11D-57CD-E54F-AA27-DFC59B2816B2}" dt="2023-05-25T06:32:19.107" v="585" actId="478"/>
          <ac:cxnSpMkLst>
            <pc:docMk/>
            <pc:sldMk cId="3977617300" sldId="2296"/>
            <ac:cxnSpMk id="46" creationId="{5D06C72F-7E57-A6CA-2831-B39C9641D0BD}"/>
          </ac:cxnSpMkLst>
        </pc:cxnChg>
        <pc:cxnChg chg="del">
          <ac:chgData name="Julie Chen" userId="d5c00ada-3633-4980-bfd9-1a64d8e5af2e" providerId="ADAL" clId="{28F8A11D-57CD-E54F-AA27-DFC59B2816B2}" dt="2023-05-25T06:32:19.107" v="585" actId="478"/>
          <ac:cxnSpMkLst>
            <pc:docMk/>
            <pc:sldMk cId="3977617300" sldId="2296"/>
            <ac:cxnSpMk id="49" creationId="{01348FFA-73C1-3F60-F1C5-EE8747177B0D}"/>
          </ac:cxnSpMkLst>
        </pc:cxnChg>
        <pc:cxnChg chg="del mod">
          <ac:chgData name="Julie Chen" userId="d5c00ada-3633-4980-bfd9-1a64d8e5af2e" providerId="ADAL" clId="{28F8A11D-57CD-E54F-AA27-DFC59B2816B2}" dt="2023-05-25T06:32:19.107" v="585" actId="478"/>
          <ac:cxnSpMkLst>
            <pc:docMk/>
            <pc:sldMk cId="3977617300" sldId="2296"/>
            <ac:cxnSpMk id="67" creationId="{07F850F3-8B8A-6849-540E-C300997BFA5D}"/>
          </ac:cxnSpMkLst>
        </pc:cxnChg>
        <pc:cxnChg chg="del mod">
          <ac:chgData name="Julie Chen" userId="d5c00ada-3633-4980-bfd9-1a64d8e5af2e" providerId="ADAL" clId="{28F8A11D-57CD-E54F-AA27-DFC59B2816B2}" dt="2023-05-25T06:32:19.107" v="585" actId="478"/>
          <ac:cxnSpMkLst>
            <pc:docMk/>
            <pc:sldMk cId="3977617300" sldId="2296"/>
            <ac:cxnSpMk id="70" creationId="{6304FD71-F790-D252-C784-80C515792C5A}"/>
          </ac:cxnSpMkLst>
        </pc:cxnChg>
        <pc:cxnChg chg="del mod">
          <ac:chgData name="Julie Chen" userId="d5c00ada-3633-4980-bfd9-1a64d8e5af2e" providerId="ADAL" clId="{28F8A11D-57CD-E54F-AA27-DFC59B2816B2}" dt="2023-05-25T06:32:19.107" v="585" actId="478"/>
          <ac:cxnSpMkLst>
            <pc:docMk/>
            <pc:sldMk cId="3977617300" sldId="2296"/>
            <ac:cxnSpMk id="73" creationId="{BB209DF0-E574-4850-092E-B4D139202CF6}"/>
          </ac:cxnSpMkLst>
        </pc:cxnChg>
        <pc:cxnChg chg="del mod">
          <ac:chgData name="Julie Chen" userId="d5c00ada-3633-4980-bfd9-1a64d8e5af2e" providerId="ADAL" clId="{28F8A11D-57CD-E54F-AA27-DFC59B2816B2}" dt="2023-05-25T06:32:19.107" v="585" actId="478"/>
          <ac:cxnSpMkLst>
            <pc:docMk/>
            <pc:sldMk cId="3977617300" sldId="2296"/>
            <ac:cxnSpMk id="76" creationId="{A915FC86-60B8-F4DE-6C15-0E7FF7958B53}"/>
          </ac:cxnSpMkLst>
        </pc:cxnChg>
        <pc:cxnChg chg="del mod">
          <ac:chgData name="Julie Chen" userId="d5c00ada-3633-4980-bfd9-1a64d8e5af2e" providerId="ADAL" clId="{28F8A11D-57CD-E54F-AA27-DFC59B2816B2}" dt="2023-05-25T06:32:19.107" v="585" actId="478"/>
          <ac:cxnSpMkLst>
            <pc:docMk/>
            <pc:sldMk cId="3977617300" sldId="2296"/>
            <ac:cxnSpMk id="79" creationId="{810661DF-F59A-B088-7759-4299A55BDA08}"/>
          </ac:cxnSpMkLst>
        </pc:cxnChg>
        <pc:cxnChg chg="del mod">
          <ac:chgData name="Julie Chen" userId="d5c00ada-3633-4980-bfd9-1a64d8e5af2e" providerId="ADAL" clId="{28F8A11D-57CD-E54F-AA27-DFC59B2816B2}" dt="2023-05-25T06:32:19.107" v="585" actId="478"/>
          <ac:cxnSpMkLst>
            <pc:docMk/>
            <pc:sldMk cId="3977617300" sldId="2296"/>
            <ac:cxnSpMk id="82" creationId="{88B75B6C-C940-1273-421C-B4FA3531D486}"/>
          </ac:cxnSpMkLst>
        </pc:cxnChg>
        <pc:cxnChg chg="del mod">
          <ac:chgData name="Julie Chen" userId="d5c00ada-3633-4980-bfd9-1a64d8e5af2e" providerId="ADAL" clId="{28F8A11D-57CD-E54F-AA27-DFC59B2816B2}" dt="2023-05-25T06:32:19.107" v="585" actId="478"/>
          <ac:cxnSpMkLst>
            <pc:docMk/>
            <pc:sldMk cId="3977617300" sldId="2296"/>
            <ac:cxnSpMk id="85" creationId="{5D67FFAA-A2F5-8C22-C717-F0F16AF4C8F7}"/>
          </ac:cxnSpMkLst>
        </pc:cxnChg>
      </pc:sldChg>
      <pc:sldChg chg="del">
        <pc:chgData name="Julie Chen" userId="d5c00ada-3633-4980-bfd9-1a64d8e5af2e" providerId="ADAL" clId="{28F8A11D-57CD-E54F-AA27-DFC59B2816B2}" dt="2023-05-26T08:44:15.739" v="1946" actId="2696"/>
        <pc:sldMkLst>
          <pc:docMk/>
          <pc:sldMk cId="2981547712" sldId="2297"/>
        </pc:sldMkLst>
      </pc:sldChg>
      <pc:sldChg chg="del">
        <pc:chgData name="Julie Chen" userId="d5c00ada-3633-4980-bfd9-1a64d8e5af2e" providerId="ADAL" clId="{28F8A11D-57CD-E54F-AA27-DFC59B2816B2}" dt="2023-05-26T08:44:15.739" v="1946" actId="2696"/>
        <pc:sldMkLst>
          <pc:docMk/>
          <pc:sldMk cId="1230351308" sldId="2298"/>
        </pc:sldMkLst>
      </pc:sldChg>
      <pc:sldChg chg="del">
        <pc:chgData name="Julie Chen" userId="d5c00ada-3633-4980-bfd9-1a64d8e5af2e" providerId="ADAL" clId="{28F8A11D-57CD-E54F-AA27-DFC59B2816B2}" dt="2023-05-26T08:44:15.739" v="1946" actId="2696"/>
        <pc:sldMkLst>
          <pc:docMk/>
          <pc:sldMk cId="3829605517" sldId="2299"/>
        </pc:sldMkLst>
      </pc:sldChg>
      <pc:sldChg chg="del">
        <pc:chgData name="Julie Chen" userId="d5c00ada-3633-4980-bfd9-1a64d8e5af2e" providerId="ADAL" clId="{28F8A11D-57CD-E54F-AA27-DFC59B2816B2}" dt="2023-05-26T08:44:15.739" v="1946" actId="2696"/>
        <pc:sldMkLst>
          <pc:docMk/>
          <pc:sldMk cId="3210726432" sldId="2300"/>
        </pc:sldMkLst>
      </pc:sldChg>
      <pc:sldChg chg="del">
        <pc:chgData name="Julie Chen" userId="d5c00ada-3633-4980-bfd9-1a64d8e5af2e" providerId="ADAL" clId="{28F8A11D-57CD-E54F-AA27-DFC59B2816B2}" dt="2023-05-26T08:44:15.739" v="1946" actId="2696"/>
        <pc:sldMkLst>
          <pc:docMk/>
          <pc:sldMk cId="1574006470" sldId="2301"/>
        </pc:sldMkLst>
      </pc:sldChg>
      <pc:sldChg chg="del">
        <pc:chgData name="Julie Chen" userId="d5c00ada-3633-4980-bfd9-1a64d8e5af2e" providerId="ADAL" clId="{28F8A11D-57CD-E54F-AA27-DFC59B2816B2}" dt="2023-05-26T08:44:15.739" v="1946" actId="2696"/>
        <pc:sldMkLst>
          <pc:docMk/>
          <pc:sldMk cId="495270542" sldId="2302"/>
        </pc:sldMkLst>
      </pc:sldChg>
      <pc:sldChg chg="del">
        <pc:chgData name="Julie Chen" userId="d5c00ada-3633-4980-bfd9-1a64d8e5af2e" providerId="ADAL" clId="{28F8A11D-57CD-E54F-AA27-DFC59B2816B2}" dt="2023-05-26T08:44:15.739" v="1946" actId="2696"/>
        <pc:sldMkLst>
          <pc:docMk/>
          <pc:sldMk cId="850396752" sldId="2303"/>
        </pc:sldMkLst>
      </pc:sldChg>
      <pc:sldChg chg="del">
        <pc:chgData name="Julie Chen" userId="d5c00ada-3633-4980-bfd9-1a64d8e5af2e" providerId="ADAL" clId="{28F8A11D-57CD-E54F-AA27-DFC59B2816B2}" dt="2023-05-26T08:44:15.739" v="1946" actId="2696"/>
        <pc:sldMkLst>
          <pc:docMk/>
          <pc:sldMk cId="551616144" sldId="2304"/>
        </pc:sldMkLst>
      </pc:sldChg>
      <pc:sldChg chg="del">
        <pc:chgData name="Julie Chen" userId="d5c00ada-3633-4980-bfd9-1a64d8e5af2e" providerId="ADAL" clId="{28F8A11D-57CD-E54F-AA27-DFC59B2816B2}" dt="2023-05-26T08:44:15.739" v="1946" actId="2696"/>
        <pc:sldMkLst>
          <pc:docMk/>
          <pc:sldMk cId="3236241887" sldId="2305"/>
        </pc:sldMkLst>
      </pc:sldChg>
      <pc:sldChg chg="addSp delSp modSp mod delAnim modAnim">
        <pc:chgData name="Julie Chen" userId="d5c00ada-3633-4980-bfd9-1a64d8e5af2e" providerId="ADAL" clId="{28F8A11D-57CD-E54F-AA27-DFC59B2816B2}" dt="2023-05-29T06:33:09.066" v="2564" actId="1036"/>
        <pc:sldMkLst>
          <pc:docMk/>
          <pc:sldMk cId="2736768910" sldId="2306"/>
        </pc:sldMkLst>
        <pc:spChg chg="mod">
          <ac:chgData name="Julie Chen" userId="d5c00ada-3633-4980-bfd9-1a64d8e5af2e" providerId="ADAL" clId="{28F8A11D-57CD-E54F-AA27-DFC59B2816B2}" dt="2023-05-29T06:33:09.066" v="2564" actId="1036"/>
          <ac:spMkLst>
            <pc:docMk/>
            <pc:sldMk cId="2736768910" sldId="2306"/>
            <ac:spMk id="4" creationId="{188E92CD-9552-E7EE-A49D-A6A516AEF6F9}"/>
          </ac:spMkLst>
        </pc:spChg>
        <pc:spChg chg="del mod">
          <ac:chgData name="Julie Chen" userId="d5c00ada-3633-4980-bfd9-1a64d8e5af2e" providerId="ADAL" clId="{28F8A11D-57CD-E54F-AA27-DFC59B2816B2}" dt="2023-05-26T08:13:57.201" v="1881" actId="478"/>
          <ac:spMkLst>
            <pc:docMk/>
            <pc:sldMk cId="2736768910" sldId="2306"/>
            <ac:spMk id="5" creationId="{2E56CAAC-AB59-87AD-EC13-0A819543A9EC}"/>
          </ac:spMkLst>
        </pc:spChg>
        <pc:spChg chg="del mod">
          <ac:chgData name="Julie Chen" userId="d5c00ada-3633-4980-bfd9-1a64d8e5af2e" providerId="ADAL" clId="{28F8A11D-57CD-E54F-AA27-DFC59B2816B2}" dt="2023-05-26T08:13:57.201" v="1881" actId="478"/>
          <ac:spMkLst>
            <pc:docMk/>
            <pc:sldMk cId="2736768910" sldId="2306"/>
            <ac:spMk id="6" creationId="{13551E0B-F4DD-EFB9-040C-9FC0B3ECF0F8}"/>
          </ac:spMkLst>
        </pc:spChg>
        <pc:spChg chg="del mod">
          <ac:chgData name="Julie Chen" userId="d5c00ada-3633-4980-bfd9-1a64d8e5af2e" providerId="ADAL" clId="{28F8A11D-57CD-E54F-AA27-DFC59B2816B2}" dt="2023-05-26T08:13:57.201" v="1881" actId="478"/>
          <ac:spMkLst>
            <pc:docMk/>
            <pc:sldMk cId="2736768910" sldId="2306"/>
            <ac:spMk id="7" creationId="{12380591-34E4-7512-D944-13E64B987B16}"/>
          </ac:spMkLst>
        </pc:spChg>
        <pc:spChg chg="del mod">
          <ac:chgData name="Julie Chen" userId="d5c00ada-3633-4980-bfd9-1a64d8e5af2e" providerId="ADAL" clId="{28F8A11D-57CD-E54F-AA27-DFC59B2816B2}" dt="2023-05-26T08:13:57.201" v="1881" actId="478"/>
          <ac:spMkLst>
            <pc:docMk/>
            <pc:sldMk cId="2736768910" sldId="2306"/>
            <ac:spMk id="8" creationId="{36280098-C627-E685-7495-71B30668FB03}"/>
          </ac:spMkLst>
        </pc:spChg>
        <pc:spChg chg="del mod">
          <ac:chgData name="Julie Chen" userId="d5c00ada-3633-4980-bfd9-1a64d8e5af2e" providerId="ADAL" clId="{28F8A11D-57CD-E54F-AA27-DFC59B2816B2}" dt="2023-05-26T08:13:57.201" v="1881" actId="478"/>
          <ac:spMkLst>
            <pc:docMk/>
            <pc:sldMk cId="2736768910" sldId="2306"/>
            <ac:spMk id="9" creationId="{CF445772-2106-1350-F01F-F19D8FFEF506}"/>
          </ac:spMkLst>
        </pc:spChg>
        <pc:spChg chg="del mod">
          <ac:chgData name="Julie Chen" userId="d5c00ada-3633-4980-bfd9-1a64d8e5af2e" providerId="ADAL" clId="{28F8A11D-57CD-E54F-AA27-DFC59B2816B2}" dt="2023-05-26T08:13:57.201" v="1881" actId="478"/>
          <ac:spMkLst>
            <pc:docMk/>
            <pc:sldMk cId="2736768910" sldId="2306"/>
            <ac:spMk id="10" creationId="{6C268BAB-ADFD-542C-C0D4-092421974CE3}"/>
          </ac:spMkLst>
        </pc:spChg>
        <pc:spChg chg="del mod">
          <ac:chgData name="Julie Chen" userId="d5c00ada-3633-4980-bfd9-1a64d8e5af2e" providerId="ADAL" clId="{28F8A11D-57CD-E54F-AA27-DFC59B2816B2}" dt="2023-05-26T08:13:57.201" v="1881" actId="478"/>
          <ac:spMkLst>
            <pc:docMk/>
            <pc:sldMk cId="2736768910" sldId="2306"/>
            <ac:spMk id="11" creationId="{E0D5D159-FEE1-4873-BAE3-EAE3F66EE4E2}"/>
          </ac:spMkLst>
        </pc:spChg>
        <pc:spChg chg="del mod">
          <ac:chgData name="Julie Chen" userId="d5c00ada-3633-4980-bfd9-1a64d8e5af2e" providerId="ADAL" clId="{28F8A11D-57CD-E54F-AA27-DFC59B2816B2}" dt="2023-05-26T08:13:57.201" v="1881" actId="478"/>
          <ac:spMkLst>
            <pc:docMk/>
            <pc:sldMk cId="2736768910" sldId="2306"/>
            <ac:spMk id="12" creationId="{0E0FF715-F8F7-D13C-6E75-02CF04A91272}"/>
          </ac:spMkLst>
        </pc:spChg>
        <pc:spChg chg="del mod">
          <ac:chgData name="Julie Chen" userId="d5c00ada-3633-4980-bfd9-1a64d8e5af2e" providerId="ADAL" clId="{28F8A11D-57CD-E54F-AA27-DFC59B2816B2}" dt="2023-05-26T08:13:57.201" v="1881" actId="478"/>
          <ac:spMkLst>
            <pc:docMk/>
            <pc:sldMk cId="2736768910" sldId="2306"/>
            <ac:spMk id="13" creationId="{D349401C-211F-548C-6753-7F1A25E5D57F}"/>
          </ac:spMkLst>
        </pc:spChg>
        <pc:spChg chg="del mod">
          <ac:chgData name="Julie Chen" userId="d5c00ada-3633-4980-bfd9-1a64d8e5af2e" providerId="ADAL" clId="{28F8A11D-57CD-E54F-AA27-DFC59B2816B2}" dt="2023-05-26T08:13:57.201" v="1881" actId="478"/>
          <ac:spMkLst>
            <pc:docMk/>
            <pc:sldMk cId="2736768910" sldId="2306"/>
            <ac:spMk id="14" creationId="{3FBA9481-87A1-E3D5-595C-23357D883B33}"/>
          </ac:spMkLst>
        </pc:spChg>
        <pc:spChg chg="del mod">
          <ac:chgData name="Julie Chen" userId="d5c00ada-3633-4980-bfd9-1a64d8e5af2e" providerId="ADAL" clId="{28F8A11D-57CD-E54F-AA27-DFC59B2816B2}" dt="2023-05-26T08:13:57.201" v="1881" actId="478"/>
          <ac:spMkLst>
            <pc:docMk/>
            <pc:sldMk cId="2736768910" sldId="2306"/>
            <ac:spMk id="15" creationId="{0178F0EF-3477-ED96-74E1-164B69622DE9}"/>
          </ac:spMkLst>
        </pc:spChg>
        <pc:spChg chg="del mod">
          <ac:chgData name="Julie Chen" userId="d5c00ada-3633-4980-bfd9-1a64d8e5af2e" providerId="ADAL" clId="{28F8A11D-57CD-E54F-AA27-DFC59B2816B2}" dt="2023-05-26T08:13:57.201" v="1881" actId="478"/>
          <ac:spMkLst>
            <pc:docMk/>
            <pc:sldMk cId="2736768910" sldId="2306"/>
            <ac:spMk id="16" creationId="{1A9946FA-FA7E-8FAF-4A0F-A5D8BD7E385D}"/>
          </ac:spMkLst>
        </pc:spChg>
        <pc:spChg chg="add mod">
          <ac:chgData name="Julie Chen" userId="d5c00ada-3633-4980-bfd9-1a64d8e5af2e" providerId="ADAL" clId="{28F8A11D-57CD-E54F-AA27-DFC59B2816B2}" dt="2023-05-26T08:14:27.070" v="1886" actId="207"/>
          <ac:spMkLst>
            <pc:docMk/>
            <pc:sldMk cId="2736768910" sldId="2306"/>
            <ac:spMk id="17" creationId="{80B04822-32A1-8A25-2ACE-166F97BC4922}"/>
          </ac:spMkLst>
        </pc:spChg>
        <pc:spChg chg="del mod">
          <ac:chgData name="Julie Chen" userId="d5c00ada-3633-4980-bfd9-1a64d8e5af2e" providerId="ADAL" clId="{28F8A11D-57CD-E54F-AA27-DFC59B2816B2}" dt="2023-05-26T08:13:57.201" v="1881" actId="478"/>
          <ac:spMkLst>
            <pc:docMk/>
            <pc:sldMk cId="2736768910" sldId="2306"/>
            <ac:spMk id="18" creationId="{349D8369-2A6C-5F22-E7CA-661F89EAC96F}"/>
          </ac:spMkLst>
        </pc:spChg>
        <pc:spChg chg="del mod">
          <ac:chgData name="Julie Chen" userId="d5c00ada-3633-4980-bfd9-1a64d8e5af2e" providerId="ADAL" clId="{28F8A11D-57CD-E54F-AA27-DFC59B2816B2}" dt="2023-05-26T08:13:57.201" v="1881" actId="478"/>
          <ac:spMkLst>
            <pc:docMk/>
            <pc:sldMk cId="2736768910" sldId="2306"/>
            <ac:spMk id="19" creationId="{EB460746-21D5-3449-F259-625E88E4967D}"/>
          </ac:spMkLst>
        </pc:spChg>
        <pc:spChg chg="add mod">
          <ac:chgData name="Julie Chen" userId="d5c00ada-3633-4980-bfd9-1a64d8e5af2e" providerId="ADAL" clId="{28F8A11D-57CD-E54F-AA27-DFC59B2816B2}" dt="2023-05-26T08:14:34.439" v="1890" actId="692"/>
          <ac:spMkLst>
            <pc:docMk/>
            <pc:sldMk cId="2736768910" sldId="2306"/>
            <ac:spMk id="20" creationId="{EE5A974A-24A7-4562-E4CF-A0C89FC5A696}"/>
          </ac:spMkLst>
        </pc:spChg>
        <pc:spChg chg="add mod">
          <ac:chgData name="Julie Chen" userId="d5c00ada-3633-4980-bfd9-1a64d8e5af2e" providerId="ADAL" clId="{28F8A11D-57CD-E54F-AA27-DFC59B2816B2}" dt="2023-05-26T08:14:31.054" v="1889" actId="207"/>
          <ac:spMkLst>
            <pc:docMk/>
            <pc:sldMk cId="2736768910" sldId="2306"/>
            <ac:spMk id="21" creationId="{8D6D85D2-F798-7521-F899-D4A55BA12372}"/>
          </ac:spMkLst>
        </pc:spChg>
        <pc:spChg chg="add mod">
          <ac:chgData name="Julie Chen" userId="d5c00ada-3633-4980-bfd9-1a64d8e5af2e" providerId="ADAL" clId="{28F8A11D-57CD-E54F-AA27-DFC59B2816B2}" dt="2023-05-26T08:13:40.489" v="1876"/>
          <ac:spMkLst>
            <pc:docMk/>
            <pc:sldMk cId="2736768910" sldId="2306"/>
            <ac:spMk id="22" creationId="{42A6E90E-8B24-7B55-7021-C44D5E17B92E}"/>
          </ac:spMkLst>
        </pc:spChg>
        <pc:spChg chg="add mod">
          <ac:chgData name="Julie Chen" userId="d5c00ada-3633-4980-bfd9-1a64d8e5af2e" providerId="ADAL" clId="{28F8A11D-57CD-E54F-AA27-DFC59B2816B2}" dt="2023-05-26T08:14:17.420" v="1885" actId="403"/>
          <ac:spMkLst>
            <pc:docMk/>
            <pc:sldMk cId="2736768910" sldId="2306"/>
            <ac:spMk id="23" creationId="{B05FCB6C-67A4-A17C-248A-67115BD0E999}"/>
          </ac:spMkLst>
        </pc:spChg>
        <pc:spChg chg="add mod">
          <ac:chgData name="Julie Chen" userId="d5c00ada-3633-4980-bfd9-1a64d8e5af2e" providerId="ADAL" clId="{28F8A11D-57CD-E54F-AA27-DFC59B2816B2}" dt="2023-05-26T08:13:40.489" v="1876"/>
          <ac:spMkLst>
            <pc:docMk/>
            <pc:sldMk cId="2736768910" sldId="2306"/>
            <ac:spMk id="24" creationId="{1606E44E-F189-3CBA-635C-CE12949D07B8}"/>
          </ac:spMkLst>
        </pc:spChg>
        <pc:spChg chg="add mod">
          <ac:chgData name="Julie Chen" userId="d5c00ada-3633-4980-bfd9-1a64d8e5af2e" providerId="ADAL" clId="{28F8A11D-57CD-E54F-AA27-DFC59B2816B2}" dt="2023-05-26T08:13:40.489" v="1876"/>
          <ac:spMkLst>
            <pc:docMk/>
            <pc:sldMk cId="2736768910" sldId="2306"/>
            <ac:spMk id="25" creationId="{5F8FB43B-CD3D-839A-9ED7-33E07CD45C66}"/>
          </ac:spMkLst>
        </pc:spChg>
        <pc:spChg chg="add mod">
          <ac:chgData name="Julie Chen" userId="d5c00ada-3633-4980-bfd9-1a64d8e5af2e" providerId="ADAL" clId="{28F8A11D-57CD-E54F-AA27-DFC59B2816B2}" dt="2023-05-26T08:13:40.489" v="1876"/>
          <ac:spMkLst>
            <pc:docMk/>
            <pc:sldMk cId="2736768910" sldId="2306"/>
            <ac:spMk id="26" creationId="{B3AA4E75-6642-7BB1-DBC0-C7C46E60E14A}"/>
          </ac:spMkLst>
        </pc:spChg>
        <pc:spChg chg="add mod">
          <ac:chgData name="Julie Chen" userId="d5c00ada-3633-4980-bfd9-1a64d8e5af2e" providerId="ADAL" clId="{28F8A11D-57CD-E54F-AA27-DFC59B2816B2}" dt="2023-05-26T08:13:40.489" v="1876"/>
          <ac:spMkLst>
            <pc:docMk/>
            <pc:sldMk cId="2736768910" sldId="2306"/>
            <ac:spMk id="27" creationId="{A31449F7-BA24-A3B2-0529-E6080BAD24CA}"/>
          </ac:spMkLst>
        </pc:spChg>
        <pc:spChg chg="add mod">
          <ac:chgData name="Julie Chen" userId="d5c00ada-3633-4980-bfd9-1a64d8e5af2e" providerId="ADAL" clId="{28F8A11D-57CD-E54F-AA27-DFC59B2816B2}" dt="2023-05-26T08:13:40.489" v="1876"/>
          <ac:spMkLst>
            <pc:docMk/>
            <pc:sldMk cId="2736768910" sldId="2306"/>
            <ac:spMk id="28" creationId="{048E8F5C-C431-B221-6DBB-288CC8CA1A76}"/>
          </ac:spMkLst>
        </pc:spChg>
        <pc:spChg chg="add mod">
          <ac:chgData name="Julie Chen" userId="d5c00ada-3633-4980-bfd9-1a64d8e5af2e" providerId="ADAL" clId="{28F8A11D-57CD-E54F-AA27-DFC59B2816B2}" dt="2023-05-26T08:13:40.489" v="1876"/>
          <ac:spMkLst>
            <pc:docMk/>
            <pc:sldMk cId="2736768910" sldId="2306"/>
            <ac:spMk id="29" creationId="{E1AC0F1B-E92D-F237-E1E7-34DA0F167181}"/>
          </ac:spMkLst>
        </pc:spChg>
        <pc:spChg chg="add mod">
          <ac:chgData name="Julie Chen" userId="d5c00ada-3633-4980-bfd9-1a64d8e5af2e" providerId="ADAL" clId="{28F8A11D-57CD-E54F-AA27-DFC59B2816B2}" dt="2023-05-26T08:13:54.659" v="1880" actId="404"/>
          <ac:spMkLst>
            <pc:docMk/>
            <pc:sldMk cId="2736768910" sldId="2306"/>
            <ac:spMk id="30" creationId="{D58735F4-04A2-60B1-1D1E-3E538B3D6B29}"/>
          </ac:spMkLst>
        </pc:spChg>
        <pc:spChg chg="add mod">
          <ac:chgData name="Julie Chen" userId="d5c00ada-3633-4980-bfd9-1a64d8e5af2e" providerId="ADAL" clId="{28F8A11D-57CD-E54F-AA27-DFC59B2816B2}" dt="2023-05-26T08:13:40.489" v="1876"/>
          <ac:spMkLst>
            <pc:docMk/>
            <pc:sldMk cId="2736768910" sldId="2306"/>
            <ac:spMk id="31" creationId="{BB76B847-9232-5B70-12D6-EEE37B2CD94F}"/>
          </ac:spMkLst>
        </pc:spChg>
        <pc:spChg chg="add mod">
          <ac:chgData name="Julie Chen" userId="d5c00ada-3633-4980-bfd9-1a64d8e5af2e" providerId="ADAL" clId="{28F8A11D-57CD-E54F-AA27-DFC59B2816B2}" dt="2023-05-26T08:13:40.489" v="1876"/>
          <ac:spMkLst>
            <pc:docMk/>
            <pc:sldMk cId="2736768910" sldId="2306"/>
            <ac:spMk id="32" creationId="{92409944-023D-3F4E-7412-0F58BC97B970}"/>
          </ac:spMkLst>
        </pc:spChg>
      </pc:sldChg>
      <pc:sldChg chg="del">
        <pc:chgData name="Julie Chen" userId="d5c00ada-3633-4980-bfd9-1a64d8e5af2e" providerId="ADAL" clId="{28F8A11D-57CD-E54F-AA27-DFC59B2816B2}" dt="2023-05-26T08:44:15.739" v="1946" actId="2696"/>
        <pc:sldMkLst>
          <pc:docMk/>
          <pc:sldMk cId="2429707706" sldId="2307"/>
        </pc:sldMkLst>
      </pc:sldChg>
      <pc:sldChg chg="addSp delSp modSp add mod">
        <pc:chgData name="Julie Chen" userId="d5c00ada-3633-4980-bfd9-1a64d8e5af2e" providerId="ADAL" clId="{28F8A11D-57CD-E54F-AA27-DFC59B2816B2}" dt="2023-05-29T06:33:24.140" v="2569"/>
        <pc:sldMkLst>
          <pc:docMk/>
          <pc:sldMk cId="2951791494" sldId="2307"/>
        </pc:sldMkLst>
        <pc:spChg chg="del mod">
          <ac:chgData name="Julie Chen" userId="d5c00ada-3633-4980-bfd9-1a64d8e5af2e" providerId="ADAL" clId="{28F8A11D-57CD-E54F-AA27-DFC59B2816B2}" dt="2023-05-29T06:33:23.260" v="2568" actId="478"/>
          <ac:spMkLst>
            <pc:docMk/>
            <pc:sldMk cId="2951791494" sldId="2307"/>
            <ac:spMk id="4" creationId="{457FE4A8-BF63-FDD0-74B8-58FDE6F0614B}"/>
          </ac:spMkLst>
        </pc:spChg>
        <pc:spChg chg="add mod">
          <ac:chgData name="Julie Chen" userId="d5c00ada-3633-4980-bfd9-1a64d8e5af2e" providerId="ADAL" clId="{28F8A11D-57CD-E54F-AA27-DFC59B2816B2}" dt="2023-05-29T06:33:24.140" v="2569"/>
          <ac:spMkLst>
            <pc:docMk/>
            <pc:sldMk cId="2951791494" sldId="2307"/>
            <ac:spMk id="26" creationId="{5BB22A78-6FA9-DF25-2AA0-FA7D902858D7}"/>
          </ac:spMkLst>
        </pc:spChg>
      </pc:sldChg>
      <pc:sldChg chg="modSp add mod">
        <pc:chgData name="Julie Chen" userId="d5c00ada-3633-4980-bfd9-1a64d8e5af2e" providerId="ADAL" clId="{28F8A11D-57CD-E54F-AA27-DFC59B2816B2}" dt="2023-05-29T06:33:30.083" v="2571" actId="1036"/>
        <pc:sldMkLst>
          <pc:docMk/>
          <pc:sldMk cId="3492611038" sldId="2308"/>
        </pc:sldMkLst>
        <pc:spChg chg="mod">
          <ac:chgData name="Julie Chen" userId="d5c00ada-3633-4980-bfd9-1a64d8e5af2e" providerId="ADAL" clId="{28F8A11D-57CD-E54F-AA27-DFC59B2816B2}" dt="2023-05-29T06:33:30.083" v="2571" actId="1036"/>
          <ac:spMkLst>
            <pc:docMk/>
            <pc:sldMk cId="3492611038" sldId="2308"/>
            <ac:spMk id="4" creationId="{7971BE2F-5A3B-4BB3-44C6-F5E7B9EE6A58}"/>
          </ac:spMkLst>
        </pc:spChg>
      </pc:sldChg>
      <pc:sldChg chg="modSp add mod">
        <pc:chgData name="Julie Chen" userId="d5c00ada-3633-4980-bfd9-1a64d8e5af2e" providerId="ADAL" clId="{28F8A11D-57CD-E54F-AA27-DFC59B2816B2}" dt="2023-05-29T06:33:34.964" v="2573" actId="1036"/>
        <pc:sldMkLst>
          <pc:docMk/>
          <pc:sldMk cId="3025723883" sldId="2309"/>
        </pc:sldMkLst>
        <pc:spChg chg="mod">
          <ac:chgData name="Julie Chen" userId="d5c00ada-3633-4980-bfd9-1a64d8e5af2e" providerId="ADAL" clId="{28F8A11D-57CD-E54F-AA27-DFC59B2816B2}" dt="2023-05-29T06:33:34.964" v="2573" actId="1036"/>
          <ac:spMkLst>
            <pc:docMk/>
            <pc:sldMk cId="3025723883" sldId="2309"/>
            <ac:spMk id="29" creationId="{1B5F9D40-EF50-B2F9-9124-4CF20B94A7B1}"/>
          </ac:spMkLst>
        </pc:spChg>
      </pc:sldChg>
      <pc:sldChg chg="modSp add mod">
        <pc:chgData name="Julie Chen" userId="d5c00ada-3633-4980-bfd9-1a64d8e5af2e" providerId="ADAL" clId="{28F8A11D-57CD-E54F-AA27-DFC59B2816B2}" dt="2023-05-29T06:33:39.226" v="2575" actId="1036"/>
        <pc:sldMkLst>
          <pc:docMk/>
          <pc:sldMk cId="2043432640" sldId="2310"/>
        </pc:sldMkLst>
        <pc:spChg chg="mod">
          <ac:chgData name="Julie Chen" userId="d5c00ada-3633-4980-bfd9-1a64d8e5af2e" providerId="ADAL" clId="{28F8A11D-57CD-E54F-AA27-DFC59B2816B2}" dt="2023-05-29T06:33:39.226" v="2575" actId="1036"/>
          <ac:spMkLst>
            <pc:docMk/>
            <pc:sldMk cId="2043432640" sldId="2310"/>
            <ac:spMk id="4" creationId="{2EE1B1DB-6A55-ADA8-A574-69623308CA0B}"/>
          </ac:spMkLst>
        </pc:spChg>
      </pc:sldChg>
      <pc:sldChg chg="modSp add mod">
        <pc:chgData name="Julie Chen" userId="d5c00ada-3633-4980-bfd9-1a64d8e5af2e" providerId="ADAL" clId="{28F8A11D-57CD-E54F-AA27-DFC59B2816B2}" dt="2023-05-29T06:33:42.503" v="2577" actId="1036"/>
        <pc:sldMkLst>
          <pc:docMk/>
          <pc:sldMk cId="3859365407" sldId="2311"/>
        </pc:sldMkLst>
        <pc:spChg chg="mod">
          <ac:chgData name="Julie Chen" userId="d5c00ada-3633-4980-bfd9-1a64d8e5af2e" providerId="ADAL" clId="{28F8A11D-57CD-E54F-AA27-DFC59B2816B2}" dt="2023-05-29T06:33:42.503" v="2577" actId="1036"/>
          <ac:spMkLst>
            <pc:docMk/>
            <pc:sldMk cId="3859365407" sldId="2311"/>
            <ac:spMk id="85" creationId="{79C64FA6-A167-8255-FA70-F5D9C092FCCE}"/>
          </ac:spMkLst>
        </pc:spChg>
      </pc:sldChg>
      <pc:sldChg chg="modSp add mod">
        <pc:chgData name="Julie Chen" userId="d5c00ada-3633-4980-bfd9-1a64d8e5af2e" providerId="ADAL" clId="{28F8A11D-57CD-E54F-AA27-DFC59B2816B2}" dt="2023-05-29T06:33:46.595" v="2579" actId="1036"/>
        <pc:sldMkLst>
          <pc:docMk/>
          <pc:sldMk cId="378672650" sldId="2312"/>
        </pc:sldMkLst>
        <pc:spChg chg="mod">
          <ac:chgData name="Julie Chen" userId="d5c00ada-3633-4980-bfd9-1a64d8e5af2e" providerId="ADAL" clId="{28F8A11D-57CD-E54F-AA27-DFC59B2816B2}" dt="2023-05-29T06:33:46.595" v="2579" actId="1036"/>
          <ac:spMkLst>
            <pc:docMk/>
            <pc:sldMk cId="378672650" sldId="2312"/>
            <ac:spMk id="32" creationId="{AE463F63-03E4-D59D-06A8-B85B15466F12}"/>
          </ac:spMkLst>
        </pc:spChg>
      </pc:sldChg>
      <pc:sldChg chg="modSp add mod">
        <pc:chgData name="Julie Chen" userId="d5c00ada-3633-4980-bfd9-1a64d8e5af2e" providerId="ADAL" clId="{28F8A11D-57CD-E54F-AA27-DFC59B2816B2}" dt="2023-05-29T06:33:52.040" v="2581" actId="1036"/>
        <pc:sldMkLst>
          <pc:docMk/>
          <pc:sldMk cId="1097495260" sldId="2313"/>
        </pc:sldMkLst>
        <pc:spChg chg="mod">
          <ac:chgData name="Julie Chen" userId="d5c00ada-3633-4980-bfd9-1a64d8e5af2e" providerId="ADAL" clId="{28F8A11D-57CD-E54F-AA27-DFC59B2816B2}" dt="2023-05-29T06:33:52.040" v="2581" actId="1036"/>
          <ac:spMkLst>
            <pc:docMk/>
            <pc:sldMk cId="1097495260" sldId="2313"/>
            <ac:spMk id="4" creationId="{A5DF4D36-2E71-912A-4367-8A4BA477BA6B}"/>
          </ac:spMkLst>
        </pc:spChg>
      </pc:sldChg>
      <pc:sldChg chg="modSp add mod">
        <pc:chgData name="Julie Chen" userId="d5c00ada-3633-4980-bfd9-1a64d8e5af2e" providerId="ADAL" clId="{28F8A11D-57CD-E54F-AA27-DFC59B2816B2}" dt="2023-05-29T06:33:57.777" v="2583" actId="1036"/>
        <pc:sldMkLst>
          <pc:docMk/>
          <pc:sldMk cId="3495592160" sldId="2314"/>
        </pc:sldMkLst>
        <pc:spChg chg="mod">
          <ac:chgData name="Julie Chen" userId="d5c00ada-3633-4980-bfd9-1a64d8e5af2e" providerId="ADAL" clId="{28F8A11D-57CD-E54F-AA27-DFC59B2816B2}" dt="2023-05-29T06:33:57.777" v="2583" actId="1036"/>
          <ac:spMkLst>
            <pc:docMk/>
            <pc:sldMk cId="3495592160" sldId="2314"/>
            <ac:spMk id="5" creationId="{6C6C37AE-950A-E4D7-1D25-1C8611EC3268}"/>
          </ac:spMkLst>
        </pc:spChg>
      </pc:sldChg>
      <pc:sldChg chg="modSp add mod">
        <pc:chgData name="Julie Chen" userId="d5c00ada-3633-4980-bfd9-1a64d8e5af2e" providerId="ADAL" clId="{28F8A11D-57CD-E54F-AA27-DFC59B2816B2}" dt="2023-05-29T06:34:00.781" v="2585" actId="1036"/>
        <pc:sldMkLst>
          <pc:docMk/>
          <pc:sldMk cId="2922847725" sldId="2315"/>
        </pc:sldMkLst>
        <pc:spChg chg="mod">
          <ac:chgData name="Julie Chen" userId="d5c00ada-3633-4980-bfd9-1a64d8e5af2e" providerId="ADAL" clId="{28F8A11D-57CD-E54F-AA27-DFC59B2816B2}" dt="2023-05-29T06:34:00.781" v="2585" actId="1036"/>
          <ac:spMkLst>
            <pc:docMk/>
            <pc:sldMk cId="2922847725" sldId="2315"/>
            <ac:spMk id="5" creationId="{35379347-3CAC-30A0-275F-9CE12113526D}"/>
          </ac:spMkLst>
        </pc:spChg>
      </pc:sldChg>
      <pc:sldChg chg="modSp add mod">
        <pc:chgData name="Julie Chen" userId="d5c00ada-3633-4980-bfd9-1a64d8e5af2e" providerId="ADAL" clId="{28F8A11D-57CD-E54F-AA27-DFC59B2816B2}" dt="2023-05-29T06:34:04.212" v="2587" actId="1036"/>
        <pc:sldMkLst>
          <pc:docMk/>
          <pc:sldMk cId="1111034025" sldId="2316"/>
        </pc:sldMkLst>
        <pc:spChg chg="mod">
          <ac:chgData name="Julie Chen" userId="d5c00ada-3633-4980-bfd9-1a64d8e5af2e" providerId="ADAL" clId="{28F8A11D-57CD-E54F-AA27-DFC59B2816B2}" dt="2023-05-29T06:34:04.212" v="2587" actId="1036"/>
          <ac:spMkLst>
            <pc:docMk/>
            <pc:sldMk cId="1111034025" sldId="2316"/>
            <ac:spMk id="5" creationId="{C442C608-B257-1307-B4C0-8EA11B4054E3}"/>
          </ac:spMkLst>
        </pc:spChg>
      </pc:sldChg>
      <pc:sldChg chg="modSp add mod">
        <pc:chgData name="Julie Chen" userId="d5c00ada-3633-4980-bfd9-1a64d8e5af2e" providerId="ADAL" clId="{28F8A11D-57CD-E54F-AA27-DFC59B2816B2}" dt="2023-05-29T06:34:13.145" v="2589" actId="1036"/>
        <pc:sldMkLst>
          <pc:docMk/>
          <pc:sldMk cId="4228407488" sldId="2317"/>
        </pc:sldMkLst>
        <pc:spChg chg="mod">
          <ac:chgData name="Julie Chen" userId="d5c00ada-3633-4980-bfd9-1a64d8e5af2e" providerId="ADAL" clId="{28F8A11D-57CD-E54F-AA27-DFC59B2816B2}" dt="2023-05-29T06:34:13.145" v="2589" actId="1036"/>
          <ac:spMkLst>
            <pc:docMk/>
            <pc:sldMk cId="4228407488" sldId="2317"/>
            <ac:spMk id="5" creationId="{FA32074A-3D46-E02D-AD67-5133A2664ACA}"/>
          </ac:spMkLst>
        </pc:spChg>
      </pc:sldChg>
      <pc:sldChg chg="modSp add mod">
        <pc:chgData name="Julie Chen" userId="d5c00ada-3633-4980-bfd9-1a64d8e5af2e" providerId="ADAL" clId="{28F8A11D-57CD-E54F-AA27-DFC59B2816B2}" dt="2023-05-29T06:34:16.810" v="2591" actId="1036"/>
        <pc:sldMkLst>
          <pc:docMk/>
          <pc:sldMk cId="3775307863" sldId="2318"/>
        </pc:sldMkLst>
        <pc:spChg chg="mod">
          <ac:chgData name="Julie Chen" userId="d5c00ada-3633-4980-bfd9-1a64d8e5af2e" providerId="ADAL" clId="{28F8A11D-57CD-E54F-AA27-DFC59B2816B2}" dt="2023-05-29T06:34:16.810" v="2591" actId="1036"/>
          <ac:spMkLst>
            <pc:docMk/>
            <pc:sldMk cId="3775307863" sldId="2318"/>
            <ac:spMk id="5" creationId="{3806BE82-D61B-1A9D-2614-7EAD839168CE}"/>
          </ac:spMkLst>
        </pc:spChg>
      </pc:sldChg>
      <pc:sldChg chg="modSp add mod">
        <pc:chgData name="Julie Chen" userId="d5c00ada-3633-4980-bfd9-1a64d8e5af2e" providerId="ADAL" clId="{28F8A11D-57CD-E54F-AA27-DFC59B2816B2}" dt="2023-05-29T06:34:20.638" v="2593" actId="1036"/>
        <pc:sldMkLst>
          <pc:docMk/>
          <pc:sldMk cId="1139943890" sldId="2319"/>
        </pc:sldMkLst>
        <pc:spChg chg="mod">
          <ac:chgData name="Julie Chen" userId="d5c00ada-3633-4980-bfd9-1a64d8e5af2e" providerId="ADAL" clId="{28F8A11D-57CD-E54F-AA27-DFC59B2816B2}" dt="2023-05-29T06:34:20.638" v="2593" actId="1036"/>
          <ac:spMkLst>
            <pc:docMk/>
            <pc:sldMk cId="1139943890" sldId="2319"/>
            <ac:spMk id="5" creationId="{85A48749-80E4-00AD-21DA-BD98FD92623E}"/>
          </ac:spMkLst>
        </pc:spChg>
      </pc:sldChg>
      <pc:sldChg chg="modSp add mod">
        <pc:chgData name="Julie Chen" userId="d5c00ada-3633-4980-bfd9-1a64d8e5af2e" providerId="ADAL" clId="{28F8A11D-57CD-E54F-AA27-DFC59B2816B2}" dt="2023-05-29T06:34:24.558" v="2595" actId="1036"/>
        <pc:sldMkLst>
          <pc:docMk/>
          <pc:sldMk cId="1828585505" sldId="2320"/>
        </pc:sldMkLst>
        <pc:spChg chg="mod">
          <ac:chgData name="Julie Chen" userId="d5c00ada-3633-4980-bfd9-1a64d8e5af2e" providerId="ADAL" clId="{28F8A11D-57CD-E54F-AA27-DFC59B2816B2}" dt="2023-05-29T06:34:24.558" v="2595" actId="1036"/>
          <ac:spMkLst>
            <pc:docMk/>
            <pc:sldMk cId="1828585505" sldId="2320"/>
            <ac:spMk id="42" creationId="{BD6296D1-5DA2-BB2C-A0A9-6F7066C91683}"/>
          </ac:spMkLst>
        </pc:spChg>
      </pc:sldChg>
      <pc:sldChg chg="modSp add mod">
        <pc:chgData name="Julie Chen" userId="d5c00ada-3633-4980-bfd9-1a64d8e5af2e" providerId="ADAL" clId="{28F8A11D-57CD-E54F-AA27-DFC59B2816B2}" dt="2023-05-29T06:34:28.429" v="2597" actId="1036"/>
        <pc:sldMkLst>
          <pc:docMk/>
          <pc:sldMk cId="3888049050" sldId="2321"/>
        </pc:sldMkLst>
        <pc:spChg chg="mod">
          <ac:chgData name="Julie Chen" userId="d5c00ada-3633-4980-bfd9-1a64d8e5af2e" providerId="ADAL" clId="{28F8A11D-57CD-E54F-AA27-DFC59B2816B2}" dt="2023-05-29T06:34:28.429" v="2597" actId="1036"/>
          <ac:spMkLst>
            <pc:docMk/>
            <pc:sldMk cId="3888049050" sldId="2321"/>
            <ac:spMk id="5" creationId="{C8E9644B-4C56-8B23-75FD-355B5CC77AB2}"/>
          </ac:spMkLst>
        </pc:spChg>
      </pc:sldChg>
      <pc:sldChg chg="modSp add mod">
        <pc:chgData name="Julie Chen" userId="d5c00ada-3633-4980-bfd9-1a64d8e5af2e" providerId="ADAL" clId="{28F8A11D-57CD-E54F-AA27-DFC59B2816B2}" dt="2023-05-29T06:34:31.710" v="2599" actId="1036"/>
        <pc:sldMkLst>
          <pc:docMk/>
          <pc:sldMk cId="2653127320" sldId="2322"/>
        </pc:sldMkLst>
        <pc:spChg chg="mod">
          <ac:chgData name="Julie Chen" userId="d5c00ada-3633-4980-bfd9-1a64d8e5af2e" providerId="ADAL" clId="{28F8A11D-57CD-E54F-AA27-DFC59B2816B2}" dt="2023-05-29T06:34:31.710" v="2599" actId="1036"/>
          <ac:spMkLst>
            <pc:docMk/>
            <pc:sldMk cId="2653127320" sldId="2322"/>
            <ac:spMk id="5" creationId="{BD4C9592-B338-8FE1-820F-7ECB0762395E}"/>
          </ac:spMkLst>
        </pc:spChg>
      </pc:sldChg>
      <pc:sldChg chg="modSp add mod">
        <pc:chgData name="Julie Chen" userId="d5c00ada-3633-4980-bfd9-1a64d8e5af2e" providerId="ADAL" clId="{28F8A11D-57CD-E54F-AA27-DFC59B2816B2}" dt="2023-05-29T06:34:35.671" v="2601" actId="1036"/>
        <pc:sldMkLst>
          <pc:docMk/>
          <pc:sldMk cId="2017077382" sldId="2323"/>
        </pc:sldMkLst>
        <pc:spChg chg="mod">
          <ac:chgData name="Julie Chen" userId="d5c00ada-3633-4980-bfd9-1a64d8e5af2e" providerId="ADAL" clId="{28F8A11D-57CD-E54F-AA27-DFC59B2816B2}" dt="2023-05-29T06:34:35.671" v="2601" actId="1036"/>
          <ac:spMkLst>
            <pc:docMk/>
            <pc:sldMk cId="2017077382" sldId="2323"/>
            <ac:spMk id="4" creationId="{CA98B833-B5D4-2412-4DB6-17B73B6D35EC}"/>
          </ac:spMkLst>
        </pc:spChg>
      </pc:sldChg>
      <pc:sldChg chg="modSp add mod">
        <pc:chgData name="Julie Chen" userId="d5c00ada-3633-4980-bfd9-1a64d8e5af2e" providerId="ADAL" clId="{28F8A11D-57CD-E54F-AA27-DFC59B2816B2}" dt="2023-05-29T06:34:39.350" v="2603" actId="1036"/>
        <pc:sldMkLst>
          <pc:docMk/>
          <pc:sldMk cId="345733373" sldId="2324"/>
        </pc:sldMkLst>
        <pc:spChg chg="mod">
          <ac:chgData name="Julie Chen" userId="d5c00ada-3633-4980-bfd9-1a64d8e5af2e" providerId="ADAL" clId="{28F8A11D-57CD-E54F-AA27-DFC59B2816B2}" dt="2023-05-29T06:34:39.350" v="2603" actId="1036"/>
          <ac:spMkLst>
            <pc:docMk/>
            <pc:sldMk cId="345733373" sldId="2324"/>
            <ac:spMk id="5" creationId="{CDE53471-7A31-9029-8CA2-1384D07A573F}"/>
          </ac:spMkLst>
        </pc:spChg>
      </pc:sldChg>
      <pc:sldChg chg="modSp add mod">
        <pc:chgData name="Julie Chen" userId="d5c00ada-3633-4980-bfd9-1a64d8e5af2e" providerId="ADAL" clId="{28F8A11D-57CD-E54F-AA27-DFC59B2816B2}" dt="2023-05-29T06:34:48.427" v="2606" actId="1036"/>
        <pc:sldMkLst>
          <pc:docMk/>
          <pc:sldMk cId="1932003981" sldId="2325"/>
        </pc:sldMkLst>
        <pc:spChg chg="mod">
          <ac:chgData name="Julie Chen" userId="d5c00ada-3633-4980-bfd9-1a64d8e5af2e" providerId="ADAL" clId="{28F8A11D-57CD-E54F-AA27-DFC59B2816B2}" dt="2023-05-29T06:34:48.427" v="2606" actId="1036"/>
          <ac:spMkLst>
            <pc:docMk/>
            <pc:sldMk cId="1932003981" sldId="2325"/>
            <ac:spMk id="6" creationId="{E6705F77-235D-14CE-6A2F-6F46CF144D65}"/>
          </ac:spMkLst>
        </pc:spChg>
      </pc:sldChg>
      <pc:sldChg chg="modSp add mod">
        <pc:chgData name="Julie Chen" userId="d5c00ada-3633-4980-bfd9-1a64d8e5af2e" providerId="ADAL" clId="{28F8A11D-57CD-E54F-AA27-DFC59B2816B2}" dt="2023-05-29T06:34:54.004" v="2608" actId="1036"/>
        <pc:sldMkLst>
          <pc:docMk/>
          <pc:sldMk cId="1788480116" sldId="2326"/>
        </pc:sldMkLst>
        <pc:spChg chg="mod">
          <ac:chgData name="Julie Chen" userId="d5c00ada-3633-4980-bfd9-1a64d8e5af2e" providerId="ADAL" clId="{28F8A11D-57CD-E54F-AA27-DFC59B2816B2}" dt="2023-05-29T06:34:54.004" v="2608" actId="1036"/>
          <ac:spMkLst>
            <pc:docMk/>
            <pc:sldMk cId="1788480116" sldId="2326"/>
            <ac:spMk id="5" creationId="{CDE53471-7A31-9029-8CA2-1384D07A573F}"/>
          </ac:spMkLst>
        </pc:spChg>
      </pc:sldChg>
      <pc:sldChg chg="modSp add mod">
        <pc:chgData name="Julie Chen" userId="d5c00ada-3633-4980-bfd9-1a64d8e5af2e" providerId="ADAL" clId="{28F8A11D-57CD-E54F-AA27-DFC59B2816B2}" dt="2023-05-29T06:34:57.314" v="2610" actId="1036"/>
        <pc:sldMkLst>
          <pc:docMk/>
          <pc:sldMk cId="462367124" sldId="2327"/>
        </pc:sldMkLst>
        <pc:spChg chg="mod">
          <ac:chgData name="Julie Chen" userId="d5c00ada-3633-4980-bfd9-1a64d8e5af2e" providerId="ADAL" clId="{28F8A11D-57CD-E54F-AA27-DFC59B2816B2}" dt="2023-05-29T06:34:57.314" v="2610" actId="1036"/>
          <ac:spMkLst>
            <pc:docMk/>
            <pc:sldMk cId="462367124" sldId="2327"/>
            <ac:spMk id="4" creationId="{10173B46-2B34-197B-8F37-47B45A8D1F4F}"/>
          </ac:spMkLst>
        </pc:spChg>
      </pc:sldChg>
      <pc:sldChg chg="modSp add mod">
        <pc:chgData name="Julie Chen" userId="d5c00ada-3633-4980-bfd9-1a64d8e5af2e" providerId="ADAL" clId="{28F8A11D-57CD-E54F-AA27-DFC59B2816B2}" dt="2023-05-29T06:35:01.137" v="2612" actId="1036"/>
        <pc:sldMkLst>
          <pc:docMk/>
          <pc:sldMk cId="2021254538" sldId="2328"/>
        </pc:sldMkLst>
        <pc:spChg chg="mod">
          <ac:chgData name="Julie Chen" userId="d5c00ada-3633-4980-bfd9-1a64d8e5af2e" providerId="ADAL" clId="{28F8A11D-57CD-E54F-AA27-DFC59B2816B2}" dt="2023-05-29T06:35:01.137" v="2612" actId="1036"/>
          <ac:spMkLst>
            <pc:docMk/>
            <pc:sldMk cId="2021254538" sldId="2328"/>
            <ac:spMk id="5" creationId="{ADDD4D83-27E5-5E6C-6D8A-AF2BFB360982}"/>
          </ac:spMkLst>
        </pc:spChg>
      </pc:sldChg>
      <pc:sldChg chg="modSp add mod">
        <pc:chgData name="Julie Chen" userId="d5c00ada-3633-4980-bfd9-1a64d8e5af2e" providerId="ADAL" clId="{28F8A11D-57CD-E54F-AA27-DFC59B2816B2}" dt="2023-05-29T06:35:04.761" v="2614" actId="1036"/>
        <pc:sldMkLst>
          <pc:docMk/>
          <pc:sldMk cId="270890894" sldId="2329"/>
        </pc:sldMkLst>
        <pc:spChg chg="mod">
          <ac:chgData name="Julie Chen" userId="d5c00ada-3633-4980-bfd9-1a64d8e5af2e" providerId="ADAL" clId="{28F8A11D-57CD-E54F-AA27-DFC59B2816B2}" dt="2023-05-29T06:35:04.761" v="2614" actId="1036"/>
          <ac:spMkLst>
            <pc:docMk/>
            <pc:sldMk cId="270890894" sldId="2329"/>
            <ac:spMk id="4" creationId="{07D970BB-9E9A-737C-E8F1-64CB73EB7E97}"/>
          </ac:spMkLst>
        </pc:spChg>
      </pc:sldChg>
      <pc:sldChg chg="modSp add mod">
        <pc:chgData name="Julie Chen" userId="d5c00ada-3633-4980-bfd9-1a64d8e5af2e" providerId="ADAL" clId="{28F8A11D-57CD-E54F-AA27-DFC59B2816B2}" dt="2023-05-29T06:35:08.877" v="2616" actId="1036"/>
        <pc:sldMkLst>
          <pc:docMk/>
          <pc:sldMk cId="1369154030" sldId="2330"/>
        </pc:sldMkLst>
        <pc:spChg chg="mod">
          <ac:chgData name="Julie Chen" userId="d5c00ada-3633-4980-bfd9-1a64d8e5af2e" providerId="ADAL" clId="{28F8A11D-57CD-E54F-AA27-DFC59B2816B2}" dt="2023-05-29T06:35:08.877" v="2616" actId="1036"/>
          <ac:spMkLst>
            <pc:docMk/>
            <pc:sldMk cId="1369154030" sldId="2330"/>
            <ac:spMk id="5" creationId="{B261FCFF-407F-7C12-2279-DA83BBD62D90}"/>
          </ac:spMkLst>
        </pc:spChg>
      </pc:sldChg>
      <pc:sldChg chg="modSp add mod">
        <pc:chgData name="Julie Chen" userId="d5c00ada-3633-4980-bfd9-1a64d8e5af2e" providerId="ADAL" clId="{28F8A11D-57CD-E54F-AA27-DFC59B2816B2}" dt="2023-05-29T06:35:12.139" v="2618" actId="1036"/>
        <pc:sldMkLst>
          <pc:docMk/>
          <pc:sldMk cId="3689457511" sldId="2331"/>
        </pc:sldMkLst>
        <pc:spChg chg="mod">
          <ac:chgData name="Julie Chen" userId="d5c00ada-3633-4980-bfd9-1a64d8e5af2e" providerId="ADAL" clId="{28F8A11D-57CD-E54F-AA27-DFC59B2816B2}" dt="2023-05-29T06:35:12.139" v="2618" actId="1036"/>
          <ac:spMkLst>
            <pc:docMk/>
            <pc:sldMk cId="3689457511" sldId="2331"/>
            <ac:spMk id="4" creationId="{308BDA56-FB07-A588-314E-85496932F1F9}"/>
          </ac:spMkLst>
        </pc:spChg>
      </pc:sldChg>
      <pc:sldChg chg="modSp add mod">
        <pc:chgData name="Julie Chen" userId="d5c00ada-3633-4980-bfd9-1a64d8e5af2e" providerId="ADAL" clId="{28F8A11D-57CD-E54F-AA27-DFC59B2816B2}" dt="2023-05-29T06:35:15.267" v="2620" actId="1036"/>
        <pc:sldMkLst>
          <pc:docMk/>
          <pc:sldMk cId="1726939554" sldId="2332"/>
        </pc:sldMkLst>
        <pc:spChg chg="mod">
          <ac:chgData name="Julie Chen" userId="d5c00ada-3633-4980-bfd9-1a64d8e5af2e" providerId="ADAL" clId="{28F8A11D-57CD-E54F-AA27-DFC59B2816B2}" dt="2023-05-29T06:35:15.267" v="2620" actId="1036"/>
          <ac:spMkLst>
            <pc:docMk/>
            <pc:sldMk cId="1726939554" sldId="2332"/>
            <ac:spMk id="5" creationId="{B261FCFF-407F-7C12-2279-DA83BBD62D90}"/>
          </ac:spMkLst>
        </pc:spChg>
      </pc:sldChg>
      <pc:sldChg chg="modSp add mod">
        <pc:chgData name="Julie Chen" userId="d5c00ada-3633-4980-bfd9-1a64d8e5af2e" providerId="ADAL" clId="{28F8A11D-57CD-E54F-AA27-DFC59B2816B2}" dt="2023-05-29T06:35:20.293" v="2622" actId="1036"/>
        <pc:sldMkLst>
          <pc:docMk/>
          <pc:sldMk cId="3204360208" sldId="2333"/>
        </pc:sldMkLst>
        <pc:spChg chg="mod">
          <ac:chgData name="Julie Chen" userId="d5c00ada-3633-4980-bfd9-1a64d8e5af2e" providerId="ADAL" clId="{28F8A11D-57CD-E54F-AA27-DFC59B2816B2}" dt="2023-05-29T06:35:20.293" v="2622" actId="1036"/>
          <ac:spMkLst>
            <pc:docMk/>
            <pc:sldMk cId="3204360208" sldId="2333"/>
            <ac:spMk id="4" creationId="{BBDA3F62-800D-49A8-5E0E-07FD72A13EE1}"/>
          </ac:spMkLst>
        </pc:spChg>
      </pc:sldChg>
      <pc:sldChg chg="modSp add mod">
        <pc:chgData name="Julie Chen" userId="d5c00ada-3633-4980-bfd9-1a64d8e5af2e" providerId="ADAL" clId="{28F8A11D-57CD-E54F-AA27-DFC59B2816B2}" dt="2023-05-29T06:35:23.909" v="2624" actId="1036"/>
        <pc:sldMkLst>
          <pc:docMk/>
          <pc:sldMk cId="1137697590" sldId="2334"/>
        </pc:sldMkLst>
        <pc:spChg chg="mod">
          <ac:chgData name="Julie Chen" userId="d5c00ada-3633-4980-bfd9-1a64d8e5af2e" providerId="ADAL" clId="{28F8A11D-57CD-E54F-AA27-DFC59B2816B2}" dt="2023-05-29T06:35:23.909" v="2624" actId="1036"/>
          <ac:spMkLst>
            <pc:docMk/>
            <pc:sldMk cId="1137697590" sldId="2334"/>
            <ac:spMk id="5" creationId="{B261FCFF-407F-7C12-2279-DA83BBD62D90}"/>
          </ac:spMkLst>
        </pc:spChg>
      </pc:sldChg>
      <pc:sldChg chg="modSp add mod">
        <pc:chgData name="Julie Chen" userId="d5c00ada-3633-4980-bfd9-1a64d8e5af2e" providerId="ADAL" clId="{28F8A11D-57CD-E54F-AA27-DFC59B2816B2}" dt="2023-05-29T06:35:29.221" v="2626" actId="1036"/>
        <pc:sldMkLst>
          <pc:docMk/>
          <pc:sldMk cId="2825587618" sldId="2335"/>
        </pc:sldMkLst>
        <pc:spChg chg="mod">
          <ac:chgData name="Julie Chen" userId="d5c00ada-3633-4980-bfd9-1a64d8e5af2e" providerId="ADAL" clId="{28F8A11D-57CD-E54F-AA27-DFC59B2816B2}" dt="2023-05-29T06:35:29.221" v="2626" actId="1036"/>
          <ac:spMkLst>
            <pc:docMk/>
            <pc:sldMk cId="2825587618" sldId="2335"/>
            <ac:spMk id="5" creationId="{A74052FF-F9A9-7809-B1C9-08B093D511BA}"/>
          </ac:spMkLst>
        </pc:spChg>
      </pc:sldChg>
      <pc:sldChg chg="modSp add mod">
        <pc:chgData name="Julie Chen" userId="d5c00ada-3633-4980-bfd9-1a64d8e5af2e" providerId="ADAL" clId="{28F8A11D-57CD-E54F-AA27-DFC59B2816B2}" dt="2023-05-29T06:35:32.411" v="2628" actId="1036"/>
        <pc:sldMkLst>
          <pc:docMk/>
          <pc:sldMk cId="660332579" sldId="2336"/>
        </pc:sldMkLst>
        <pc:spChg chg="mod">
          <ac:chgData name="Julie Chen" userId="d5c00ada-3633-4980-bfd9-1a64d8e5af2e" providerId="ADAL" clId="{28F8A11D-57CD-E54F-AA27-DFC59B2816B2}" dt="2023-05-29T06:35:32.411" v="2628" actId="1036"/>
          <ac:spMkLst>
            <pc:docMk/>
            <pc:sldMk cId="660332579" sldId="2336"/>
            <ac:spMk id="4" creationId="{83846923-F551-2F13-C0A6-F23BD952DEE4}"/>
          </ac:spMkLst>
        </pc:spChg>
      </pc:sldChg>
      <pc:sldChg chg="modSp add mod">
        <pc:chgData name="Julie Chen" userId="d5c00ada-3633-4980-bfd9-1a64d8e5af2e" providerId="ADAL" clId="{28F8A11D-57CD-E54F-AA27-DFC59B2816B2}" dt="2023-05-29T06:35:35.879" v="2630" actId="1036"/>
        <pc:sldMkLst>
          <pc:docMk/>
          <pc:sldMk cId="85184183" sldId="2337"/>
        </pc:sldMkLst>
        <pc:spChg chg="mod">
          <ac:chgData name="Julie Chen" userId="d5c00ada-3633-4980-bfd9-1a64d8e5af2e" providerId="ADAL" clId="{28F8A11D-57CD-E54F-AA27-DFC59B2816B2}" dt="2023-05-29T06:35:35.879" v="2630" actId="1036"/>
          <ac:spMkLst>
            <pc:docMk/>
            <pc:sldMk cId="85184183" sldId="2337"/>
            <ac:spMk id="17" creationId="{9BACCDC1-BDAA-19DB-C6D3-3212CF1318DD}"/>
          </ac:spMkLst>
        </pc:spChg>
      </pc:sldChg>
      <pc:sldChg chg="modSp add mod">
        <pc:chgData name="Julie Chen" userId="d5c00ada-3633-4980-bfd9-1a64d8e5af2e" providerId="ADAL" clId="{28F8A11D-57CD-E54F-AA27-DFC59B2816B2}" dt="2023-05-29T06:35:39.710" v="2632" actId="1036"/>
        <pc:sldMkLst>
          <pc:docMk/>
          <pc:sldMk cId="4072332263" sldId="2338"/>
        </pc:sldMkLst>
        <pc:spChg chg="mod">
          <ac:chgData name="Julie Chen" userId="d5c00ada-3633-4980-bfd9-1a64d8e5af2e" providerId="ADAL" clId="{28F8A11D-57CD-E54F-AA27-DFC59B2816B2}" dt="2023-05-29T06:35:39.710" v="2632" actId="1036"/>
          <ac:spMkLst>
            <pc:docMk/>
            <pc:sldMk cId="4072332263" sldId="2338"/>
            <ac:spMk id="4" creationId="{D11955D1-7304-FD6D-5ECE-D91F9BA047DA}"/>
          </ac:spMkLst>
        </pc:spChg>
      </pc:sldChg>
      <pc:sldChg chg="modSp add mod">
        <pc:chgData name="Julie Chen" userId="d5c00ada-3633-4980-bfd9-1a64d8e5af2e" providerId="ADAL" clId="{28F8A11D-57CD-E54F-AA27-DFC59B2816B2}" dt="2023-05-29T06:35:45.258" v="2634" actId="1036"/>
        <pc:sldMkLst>
          <pc:docMk/>
          <pc:sldMk cId="1946438927" sldId="2339"/>
        </pc:sldMkLst>
        <pc:spChg chg="mod">
          <ac:chgData name="Julie Chen" userId="d5c00ada-3633-4980-bfd9-1a64d8e5af2e" providerId="ADAL" clId="{28F8A11D-57CD-E54F-AA27-DFC59B2816B2}" dt="2023-05-29T06:35:45.258" v="2634" actId="1036"/>
          <ac:spMkLst>
            <pc:docMk/>
            <pc:sldMk cId="1946438927" sldId="2339"/>
            <ac:spMk id="17" creationId="{AF6EECF6-B3F1-6F49-BC48-7677D7E7B94F}"/>
          </ac:spMkLst>
        </pc:spChg>
      </pc:sldChg>
      <pc:sldChg chg="modSp add mod">
        <pc:chgData name="Julie Chen" userId="d5c00ada-3633-4980-bfd9-1a64d8e5af2e" providerId="ADAL" clId="{28F8A11D-57CD-E54F-AA27-DFC59B2816B2}" dt="2023-05-29T06:35:48.116" v="2636" actId="1036"/>
        <pc:sldMkLst>
          <pc:docMk/>
          <pc:sldMk cId="169105992" sldId="2340"/>
        </pc:sldMkLst>
        <pc:spChg chg="mod">
          <ac:chgData name="Julie Chen" userId="d5c00ada-3633-4980-bfd9-1a64d8e5af2e" providerId="ADAL" clId="{28F8A11D-57CD-E54F-AA27-DFC59B2816B2}" dt="2023-05-29T06:35:48.116" v="2636" actId="1036"/>
          <ac:spMkLst>
            <pc:docMk/>
            <pc:sldMk cId="169105992" sldId="2340"/>
            <ac:spMk id="4" creationId="{486446E4-7CEC-29D8-C221-07297C55CCB9}"/>
          </ac:spMkLst>
        </pc:spChg>
      </pc:sldChg>
      <pc:sldChg chg="modSp add mod ord">
        <pc:chgData name="Julie Chen" userId="d5c00ada-3633-4980-bfd9-1a64d8e5af2e" providerId="ADAL" clId="{28F8A11D-57CD-E54F-AA27-DFC59B2816B2}" dt="2023-05-29T06:36:15.614" v="2651" actId="1036"/>
        <pc:sldMkLst>
          <pc:docMk/>
          <pc:sldMk cId="3973628881" sldId="2341"/>
        </pc:sldMkLst>
        <pc:spChg chg="mod">
          <ac:chgData name="Julie Chen" userId="d5c00ada-3633-4980-bfd9-1a64d8e5af2e" providerId="ADAL" clId="{28F8A11D-57CD-E54F-AA27-DFC59B2816B2}" dt="2023-05-29T06:36:15.614" v="2651" actId="1036"/>
          <ac:spMkLst>
            <pc:docMk/>
            <pc:sldMk cId="3973628881" sldId="2341"/>
            <ac:spMk id="26" creationId="{3244628B-1288-743C-AB8D-1508396DCA7E}"/>
          </ac:spMkLst>
        </pc:spChg>
        <pc:spChg chg="mod">
          <ac:chgData name="Julie Chen" userId="d5c00ada-3633-4980-bfd9-1a64d8e5af2e" providerId="ADAL" clId="{28F8A11D-57CD-E54F-AA27-DFC59B2816B2}" dt="2023-05-26T09:40:36.807" v="2197" actId="688"/>
          <ac:spMkLst>
            <pc:docMk/>
            <pc:sldMk cId="3973628881" sldId="2341"/>
            <ac:spMk id="27" creationId="{61AB1104-BAA7-E8BD-2707-422102E645AE}"/>
          </ac:spMkLst>
        </pc:spChg>
      </pc:sldChg>
      <pc:sldChg chg="modSp add mod ord">
        <pc:chgData name="Julie Chen" userId="d5c00ada-3633-4980-bfd9-1a64d8e5af2e" providerId="ADAL" clId="{28F8A11D-57CD-E54F-AA27-DFC59B2816B2}" dt="2023-05-29T06:38:59.736" v="2692" actId="207"/>
        <pc:sldMkLst>
          <pc:docMk/>
          <pc:sldMk cId="2383710724" sldId="2342"/>
        </pc:sldMkLst>
        <pc:spChg chg="mod">
          <ac:chgData name="Julie Chen" userId="d5c00ada-3633-4980-bfd9-1a64d8e5af2e" providerId="ADAL" clId="{28F8A11D-57CD-E54F-AA27-DFC59B2816B2}" dt="2023-05-29T06:38:59.736" v="2692" actId="207"/>
          <ac:spMkLst>
            <pc:docMk/>
            <pc:sldMk cId="2383710724" sldId="2342"/>
            <ac:spMk id="9" creationId="{75372D06-82D7-48A8-93C6-18FAE1B5D329}"/>
          </ac:spMkLst>
        </pc:spChg>
        <pc:spChg chg="mod">
          <ac:chgData name="Julie Chen" userId="d5c00ada-3633-4980-bfd9-1a64d8e5af2e" providerId="ADAL" clId="{28F8A11D-57CD-E54F-AA27-DFC59B2816B2}" dt="2023-05-29T06:38:56.140" v="2691" actId="1036"/>
          <ac:spMkLst>
            <pc:docMk/>
            <pc:sldMk cId="2383710724" sldId="2342"/>
            <ac:spMk id="10" creationId="{1DE90EB2-7245-4ECC-AC6A-27082E5F03C8}"/>
          </ac:spMkLst>
        </pc:spChg>
      </pc:sldChg>
      <pc:sldChg chg="add">
        <pc:chgData name="Julie Chen" userId="d5c00ada-3633-4980-bfd9-1a64d8e5af2e" providerId="ADAL" clId="{28F8A11D-57CD-E54F-AA27-DFC59B2816B2}" dt="2023-05-26T09:58:05.089" v="2468"/>
        <pc:sldMkLst>
          <pc:docMk/>
          <pc:sldMk cId="3914181460" sldId="2343"/>
        </pc:sldMkLst>
      </pc:sldChg>
      <pc:sldMasterChg chg="modSldLayout">
        <pc:chgData name="Julie Chen" userId="d5c00ada-3633-4980-bfd9-1a64d8e5af2e" providerId="ADAL" clId="{28F8A11D-57CD-E54F-AA27-DFC59B2816B2}" dt="2023-05-26T10:08:16.802" v="2481" actId="1036"/>
        <pc:sldMasterMkLst>
          <pc:docMk/>
          <pc:sldMasterMk cId="1134825323" sldId="2147483648"/>
        </pc:sldMasterMkLst>
        <pc:sldLayoutChg chg="modSp mod">
          <pc:chgData name="Julie Chen" userId="d5c00ada-3633-4980-bfd9-1a64d8e5af2e" providerId="ADAL" clId="{28F8A11D-57CD-E54F-AA27-DFC59B2816B2}" dt="2023-05-26T10:08:16.802" v="2481" actId="1036"/>
          <pc:sldLayoutMkLst>
            <pc:docMk/>
            <pc:sldMasterMk cId="1134825323" sldId="2147483648"/>
            <pc:sldLayoutMk cId="1431928175" sldId="2147483650"/>
          </pc:sldLayoutMkLst>
          <pc:spChg chg="mod">
            <ac:chgData name="Julie Chen" userId="d5c00ada-3633-4980-bfd9-1a64d8e5af2e" providerId="ADAL" clId="{28F8A11D-57CD-E54F-AA27-DFC59B2816B2}" dt="2023-05-26T08:13:07.045" v="1872" actId="207"/>
            <ac:spMkLst>
              <pc:docMk/>
              <pc:sldMasterMk cId="1134825323" sldId="2147483648"/>
              <pc:sldLayoutMk cId="1431928175" sldId="2147483650"/>
              <ac:spMk id="15" creationId="{AB84EE95-3A52-B54F-8DAA-1648BF71277F}"/>
            </ac:spMkLst>
          </pc:spChg>
          <pc:spChg chg="mod">
            <ac:chgData name="Julie Chen" userId="d5c00ada-3633-4980-bfd9-1a64d8e5af2e" providerId="ADAL" clId="{28F8A11D-57CD-E54F-AA27-DFC59B2816B2}" dt="2023-05-26T10:08:16.802" v="2481" actId="1036"/>
            <ac:spMkLst>
              <pc:docMk/>
              <pc:sldMasterMk cId="1134825323" sldId="2147483648"/>
              <pc:sldLayoutMk cId="1431928175" sldId="2147483650"/>
              <ac:spMk id="16" creationId="{34EF4D50-B9AD-4643-AAB8-D4ADD4D4EBBA}"/>
            </ac:spMkLst>
          </pc:spChg>
          <pc:spChg chg="mod">
            <ac:chgData name="Julie Chen" userId="d5c00ada-3633-4980-bfd9-1a64d8e5af2e" providerId="ADAL" clId="{28F8A11D-57CD-E54F-AA27-DFC59B2816B2}" dt="2023-05-26T08:02:46.806" v="1765" actId="207"/>
            <ac:spMkLst>
              <pc:docMk/>
              <pc:sldMasterMk cId="1134825323" sldId="2147483648"/>
              <pc:sldLayoutMk cId="1431928175" sldId="2147483650"/>
              <ac:spMk id="41" creationId="{00000000-0000-0000-0000-000000000000}"/>
            </ac:spMkLst>
          </pc:spChg>
          <pc:cxnChg chg="mod">
            <ac:chgData name="Julie Chen" userId="d5c00ada-3633-4980-bfd9-1a64d8e5af2e" providerId="ADAL" clId="{28F8A11D-57CD-E54F-AA27-DFC59B2816B2}" dt="2023-05-26T08:02:41.579" v="1764" actId="692"/>
            <ac:cxnSpMkLst>
              <pc:docMk/>
              <pc:sldMasterMk cId="1134825323" sldId="2147483648"/>
              <pc:sldLayoutMk cId="1431928175" sldId="2147483650"/>
              <ac:cxnSpMk id="43" creationId="{00000000-0000-0000-0000-000000000000}"/>
            </ac:cxnSpMkLst>
          </pc:cxnChg>
        </pc:sldLayoutChg>
        <pc:sldLayoutChg chg="addSp modSp">
          <pc:chgData name="Julie Chen" userId="d5c00ada-3633-4980-bfd9-1a64d8e5af2e" providerId="ADAL" clId="{28F8A11D-57CD-E54F-AA27-DFC59B2816B2}" dt="2023-05-26T08:01:52.611" v="1753"/>
          <pc:sldLayoutMkLst>
            <pc:docMk/>
            <pc:sldMasterMk cId="1134825323" sldId="2147483648"/>
            <pc:sldLayoutMk cId="216203027" sldId="2147483659"/>
          </pc:sldLayoutMkLst>
          <pc:spChg chg="add mod">
            <ac:chgData name="Julie Chen" userId="d5c00ada-3633-4980-bfd9-1a64d8e5af2e" providerId="ADAL" clId="{28F8A11D-57CD-E54F-AA27-DFC59B2816B2}" dt="2023-05-26T08:01:52.611" v="1753"/>
            <ac:spMkLst>
              <pc:docMk/>
              <pc:sldMasterMk cId="1134825323" sldId="2147483648"/>
              <pc:sldLayoutMk cId="216203027" sldId="2147483659"/>
              <ac:spMk id="4" creationId="{93EAC957-9932-5B1A-C617-E76D9B00E201}"/>
            </ac:spMkLst>
          </pc:spChg>
          <pc:spChg chg="add mod">
            <ac:chgData name="Julie Chen" userId="d5c00ada-3633-4980-bfd9-1a64d8e5af2e" providerId="ADAL" clId="{28F8A11D-57CD-E54F-AA27-DFC59B2816B2}" dt="2023-05-26T08:01:52.611" v="1753"/>
            <ac:spMkLst>
              <pc:docMk/>
              <pc:sldMasterMk cId="1134825323" sldId="2147483648"/>
              <pc:sldLayoutMk cId="216203027" sldId="2147483659"/>
              <ac:spMk id="5" creationId="{10C50207-9F0A-5E8D-AA5B-009A99101BDE}"/>
            </ac:spMkLst>
          </pc:spChg>
          <pc:spChg chg="add mod">
            <ac:chgData name="Julie Chen" userId="d5c00ada-3633-4980-bfd9-1a64d8e5af2e" providerId="ADAL" clId="{28F8A11D-57CD-E54F-AA27-DFC59B2816B2}" dt="2023-05-26T08:01:52.611" v="1753"/>
            <ac:spMkLst>
              <pc:docMk/>
              <pc:sldMasterMk cId="1134825323" sldId="2147483648"/>
              <pc:sldLayoutMk cId="216203027" sldId="2147483659"/>
              <ac:spMk id="6" creationId="{E8729D0A-D4F4-0A9D-3D07-8E753398543A}"/>
            </ac:spMkLst>
          </pc:spChg>
          <pc:spChg chg="add mod">
            <ac:chgData name="Julie Chen" userId="d5c00ada-3633-4980-bfd9-1a64d8e5af2e" providerId="ADAL" clId="{28F8A11D-57CD-E54F-AA27-DFC59B2816B2}" dt="2023-05-26T08:01:52.611" v="1753"/>
            <ac:spMkLst>
              <pc:docMk/>
              <pc:sldMasterMk cId="1134825323" sldId="2147483648"/>
              <pc:sldLayoutMk cId="216203027" sldId="2147483659"/>
              <ac:spMk id="7" creationId="{06DBD915-EC90-2F80-5966-4A825F49A33E}"/>
            </ac:spMkLst>
          </pc:spChg>
          <pc:picChg chg="add mod">
            <ac:chgData name="Julie Chen" userId="d5c00ada-3633-4980-bfd9-1a64d8e5af2e" providerId="ADAL" clId="{28F8A11D-57CD-E54F-AA27-DFC59B2816B2}" dt="2023-05-26T08:01:52.611" v="1753"/>
            <ac:picMkLst>
              <pc:docMk/>
              <pc:sldMasterMk cId="1134825323" sldId="2147483648"/>
              <pc:sldLayoutMk cId="216203027" sldId="2147483659"/>
              <ac:picMk id="2" creationId="{ABEDD36F-0484-B73F-0087-33BDE6419DD9}"/>
            </ac:picMkLst>
          </pc:picChg>
        </pc:sldLayoutChg>
      </pc:sldMasterChg>
    </pc:docChg>
  </pc:docChgLst>
  <pc:docChgLst>
    <pc:chgData name="Eugene Yew" userId="8d790d06-b93a-4675-838c-eb1ddbf2b37c" providerId="ADAL" clId="{D5ABA807-EECC-4048-A022-7D78EAD16C09}"/>
    <pc:docChg chg="custSel modSld">
      <pc:chgData name="Eugene Yew" userId="8d790d06-b93a-4675-838c-eb1ddbf2b37c" providerId="ADAL" clId="{D5ABA807-EECC-4048-A022-7D78EAD16C09}" dt="2023-05-05T07:09:54.609" v="537" actId="20577"/>
      <pc:docMkLst>
        <pc:docMk/>
      </pc:docMkLst>
      <pc:sldChg chg="modSp mod">
        <pc:chgData name="Eugene Yew" userId="8d790d06-b93a-4675-838c-eb1ddbf2b37c" providerId="ADAL" clId="{D5ABA807-EECC-4048-A022-7D78EAD16C09}" dt="2023-05-05T07:03:44.128" v="70" actId="20577"/>
        <pc:sldMkLst>
          <pc:docMk/>
          <pc:sldMk cId="1991272713" sldId="1265"/>
        </pc:sldMkLst>
        <pc:spChg chg="mod">
          <ac:chgData name="Eugene Yew" userId="8d790d06-b93a-4675-838c-eb1ddbf2b37c" providerId="ADAL" clId="{D5ABA807-EECC-4048-A022-7D78EAD16C09}" dt="2023-05-05T07:03:44.128" v="70" actId="20577"/>
          <ac:spMkLst>
            <pc:docMk/>
            <pc:sldMk cId="1991272713" sldId="1265"/>
            <ac:spMk id="8" creationId="{E290D2A8-22AD-63BC-10C4-8FE8C75584B6}"/>
          </ac:spMkLst>
        </pc:spChg>
      </pc:sldChg>
      <pc:sldChg chg="modSp mod">
        <pc:chgData name="Eugene Yew" userId="8d790d06-b93a-4675-838c-eb1ddbf2b37c" providerId="ADAL" clId="{D5ABA807-EECC-4048-A022-7D78EAD16C09}" dt="2023-05-05T07:04:22.599" v="123" actId="20577"/>
        <pc:sldMkLst>
          <pc:docMk/>
          <pc:sldMk cId="1915822114" sldId="1321"/>
        </pc:sldMkLst>
        <pc:spChg chg="mod">
          <ac:chgData name="Eugene Yew" userId="8d790d06-b93a-4675-838c-eb1ddbf2b37c" providerId="ADAL" clId="{D5ABA807-EECC-4048-A022-7D78EAD16C09}" dt="2023-05-05T07:04:22.599" v="123" actId="20577"/>
          <ac:spMkLst>
            <pc:docMk/>
            <pc:sldMk cId="1915822114" sldId="1321"/>
            <ac:spMk id="8" creationId="{E290D2A8-22AD-63BC-10C4-8FE8C75584B6}"/>
          </ac:spMkLst>
        </pc:spChg>
      </pc:sldChg>
      <pc:sldChg chg="modSp mod">
        <pc:chgData name="Eugene Yew" userId="8d790d06-b93a-4675-838c-eb1ddbf2b37c" providerId="ADAL" clId="{D5ABA807-EECC-4048-A022-7D78EAD16C09}" dt="2023-05-05T07:04:46.321" v="134" actId="20577"/>
        <pc:sldMkLst>
          <pc:docMk/>
          <pc:sldMk cId="3144055617" sldId="1322"/>
        </pc:sldMkLst>
        <pc:spChg chg="mod">
          <ac:chgData name="Eugene Yew" userId="8d790d06-b93a-4675-838c-eb1ddbf2b37c" providerId="ADAL" clId="{D5ABA807-EECC-4048-A022-7D78EAD16C09}" dt="2023-05-05T07:04:46.321" v="134" actId="20577"/>
          <ac:spMkLst>
            <pc:docMk/>
            <pc:sldMk cId="3144055617" sldId="1322"/>
            <ac:spMk id="7" creationId="{260F4F28-F1A6-E939-C157-C7D77F543256}"/>
          </ac:spMkLst>
        </pc:spChg>
      </pc:sldChg>
      <pc:sldChg chg="modSp mod">
        <pc:chgData name="Eugene Yew" userId="8d790d06-b93a-4675-838c-eb1ddbf2b37c" providerId="ADAL" clId="{D5ABA807-EECC-4048-A022-7D78EAD16C09}" dt="2023-05-05T07:05:32.425" v="241" actId="20577"/>
        <pc:sldMkLst>
          <pc:docMk/>
          <pc:sldMk cId="3773540813" sldId="2206"/>
        </pc:sldMkLst>
        <pc:spChg chg="mod">
          <ac:chgData name="Eugene Yew" userId="8d790d06-b93a-4675-838c-eb1ddbf2b37c" providerId="ADAL" clId="{D5ABA807-EECC-4048-A022-7D78EAD16C09}" dt="2023-05-05T07:05:32.425" v="241" actId="20577"/>
          <ac:spMkLst>
            <pc:docMk/>
            <pc:sldMk cId="3773540813" sldId="2206"/>
            <ac:spMk id="7" creationId="{B18672C7-135B-BF02-FC78-7DA894497A5F}"/>
          </ac:spMkLst>
        </pc:spChg>
      </pc:sldChg>
      <pc:sldChg chg="modSp mod">
        <pc:chgData name="Eugene Yew" userId="8d790d06-b93a-4675-838c-eb1ddbf2b37c" providerId="ADAL" clId="{D5ABA807-EECC-4048-A022-7D78EAD16C09}" dt="2023-05-05T07:06:49.097" v="286" actId="14100"/>
        <pc:sldMkLst>
          <pc:docMk/>
          <pc:sldMk cId="4011199456" sldId="2225"/>
        </pc:sldMkLst>
        <pc:spChg chg="mod">
          <ac:chgData name="Eugene Yew" userId="8d790d06-b93a-4675-838c-eb1ddbf2b37c" providerId="ADAL" clId="{D5ABA807-EECC-4048-A022-7D78EAD16C09}" dt="2023-05-05T07:06:49.097" v="286" actId="14100"/>
          <ac:spMkLst>
            <pc:docMk/>
            <pc:sldMk cId="4011199456" sldId="2225"/>
            <ac:spMk id="7" creationId="{B18672C7-135B-BF02-FC78-7DA894497A5F}"/>
          </ac:spMkLst>
        </pc:spChg>
      </pc:sldChg>
      <pc:sldChg chg="modSp mod">
        <pc:chgData name="Eugene Yew" userId="8d790d06-b93a-4675-838c-eb1ddbf2b37c" providerId="ADAL" clId="{D5ABA807-EECC-4048-A022-7D78EAD16C09}" dt="2023-05-05T07:05:53.124" v="273" actId="20577"/>
        <pc:sldMkLst>
          <pc:docMk/>
          <pc:sldMk cId="4233792435" sldId="2226"/>
        </pc:sldMkLst>
        <pc:spChg chg="mod">
          <ac:chgData name="Eugene Yew" userId="8d790d06-b93a-4675-838c-eb1ddbf2b37c" providerId="ADAL" clId="{D5ABA807-EECC-4048-A022-7D78EAD16C09}" dt="2023-05-05T07:05:53.124" v="273" actId="20577"/>
          <ac:spMkLst>
            <pc:docMk/>
            <pc:sldMk cId="4233792435" sldId="2226"/>
            <ac:spMk id="7" creationId="{B18672C7-135B-BF02-FC78-7DA894497A5F}"/>
          </ac:spMkLst>
        </pc:spChg>
      </pc:sldChg>
      <pc:sldChg chg="modSp mod">
        <pc:chgData name="Eugene Yew" userId="8d790d06-b93a-4675-838c-eb1ddbf2b37c" providerId="ADAL" clId="{D5ABA807-EECC-4048-A022-7D78EAD16C09}" dt="2023-05-05T07:09:54.609" v="537" actId="20577"/>
        <pc:sldMkLst>
          <pc:docMk/>
          <pc:sldMk cId="35994242" sldId="2255"/>
        </pc:sldMkLst>
        <pc:spChg chg="mod">
          <ac:chgData name="Eugene Yew" userId="8d790d06-b93a-4675-838c-eb1ddbf2b37c" providerId="ADAL" clId="{D5ABA807-EECC-4048-A022-7D78EAD16C09}" dt="2023-05-05T07:09:54.609" v="537" actId="20577"/>
          <ac:spMkLst>
            <pc:docMk/>
            <pc:sldMk cId="35994242" sldId="2255"/>
            <ac:spMk id="8" creationId="{E290D2A8-22AD-63BC-10C4-8FE8C75584B6}"/>
          </ac:spMkLst>
        </pc:spChg>
      </pc:sldChg>
      <pc:sldChg chg="modSp mod">
        <pc:chgData name="Eugene Yew" userId="8d790d06-b93a-4675-838c-eb1ddbf2b37c" providerId="ADAL" clId="{D5ABA807-EECC-4048-A022-7D78EAD16C09}" dt="2023-05-05T07:09:09.102" v="488" actId="14100"/>
        <pc:sldMkLst>
          <pc:docMk/>
          <pc:sldMk cId="1283803156" sldId="2258"/>
        </pc:sldMkLst>
        <pc:spChg chg="mod">
          <ac:chgData name="Eugene Yew" userId="8d790d06-b93a-4675-838c-eb1ddbf2b37c" providerId="ADAL" clId="{D5ABA807-EECC-4048-A022-7D78EAD16C09}" dt="2023-05-05T07:09:09.102" v="488" actId="14100"/>
          <ac:spMkLst>
            <pc:docMk/>
            <pc:sldMk cId="1283803156" sldId="2258"/>
            <ac:spMk id="8" creationId="{E290D2A8-22AD-63BC-10C4-8FE8C75584B6}"/>
          </ac:spMkLst>
        </pc:spChg>
      </pc:sldChg>
      <pc:sldChg chg="modSp mod">
        <pc:chgData name="Eugene Yew" userId="8d790d06-b93a-4675-838c-eb1ddbf2b37c" providerId="ADAL" clId="{D5ABA807-EECC-4048-A022-7D78EAD16C09}" dt="2023-05-05T07:08:34.443" v="433" actId="20577"/>
        <pc:sldMkLst>
          <pc:docMk/>
          <pc:sldMk cId="2359580057" sldId="2261"/>
        </pc:sldMkLst>
        <pc:spChg chg="mod">
          <ac:chgData name="Eugene Yew" userId="8d790d06-b93a-4675-838c-eb1ddbf2b37c" providerId="ADAL" clId="{D5ABA807-EECC-4048-A022-7D78EAD16C09}" dt="2023-05-05T07:08:34.443" v="433" actId="20577"/>
          <ac:spMkLst>
            <pc:docMk/>
            <pc:sldMk cId="2359580057" sldId="2261"/>
            <ac:spMk id="7" creationId="{260F4F28-F1A6-E939-C157-C7D77F543256}"/>
          </ac:spMkLst>
        </pc:spChg>
      </pc:sldChg>
      <pc:sldChg chg="modSp mod">
        <pc:chgData name="Eugene Yew" userId="8d790d06-b93a-4675-838c-eb1ddbf2b37c" providerId="ADAL" clId="{D5ABA807-EECC-4048-A022-7D78EAD16C09}" dt="2023-05-05T07:08:20.795" v="422" actId="20577"/>
        <pc:sldMkLst>
          <pc:docMk/>
          <pc:sldMk cId="4089121934" sldId="2264"/>
        </pc:sldMkLst>
        <pc:spChg chg="mod">
          <ac:chgData name="Eugene Yew" userId="8d790d06-b93a-4675-838c-eb1ddbf2b37c" providerId="ADAL" clId="{D5ABA807-EECC-4048-A022-7D78EAD16C09}" dt="2023-05-05T07:08:20.795" v="422" actId="20577"/>
          <ac:spMkLst>
            <pc:docMk/>
            <pc:sldMk cId="4089121934" sldId="2264"/>
            <ac:spMk id="7" creationId="{B18672C7-135B-BF02-FC78-7DA894497A5F}"/>
          </ac:spMkLst>
        </pc:spChg>
      </pc:sldChg>
      <pc:sldChg chg="modSp mod">
        <pc:chgData name="Eugene Yew" userId="8d790d06-b93a-4675-838c-eb1ddbf2b37c" providerId="ADAL" clId="{D5ABA807-EECC-4048-A022-7D78EAD16C09}" dt="2023-05-05T07:07:53.690" v="340" actId="20577"/>
        <pc:sldMkLst>
          <pc:docMk/>
          <pc:sldMk cId="390164314" sldId="2267"/>
        </pc:sldMkLst>
        <pc:spChg chg="mod">
          <ac:chgData name="Eugene Yew" userId="8d790d06-b93a-4675-838c-eb1ddbf2b37c" providerId="ADAL" clId="{D5ABA807-EECC-4048-A022-7D78EAD16C09}" dt="2023-05-05T07:07:53.690" v="340" actId="20577"/>
          <ac:spMkLst>
            <pc:docMk/>
            <pc:sldMk cId="390164314" sldId="2267"/>
            <ac:spMk id="7" creationId="{B18672C7-135B-BF02-FC78-7DA894497A5F}"/>
          </ac:spMkLst>
        </pc:spChg>
      </pc:sldChg>
      <pc:sldChg chg="modSp mod">
        <pc:chgData name="Eugene Yew" userId="8d790d06-b93a-4675-838c-eb1ddbf2b37c" providerId="ADAL" clId="{D5ABA807-EECC-4048-A022-7D78EAD16C09}" dt="2023-05-05T07:07:37.660" v="309" actId="14100"/>
        <pc:sldMkLst>
          <pc:docMk/>
          <pc:sldMk cId="1644821529" sldId="2270"/>
        </pc:sldMkLst>
        <pc:spChg chg="mod">
          <ac:chgData name="Eugene Yew" userId="8d790d06-b93a-4675-838c-eb1ddbf2b37c" providerId="ADAL" clId="{D5ABA807-EECC-4048-A022-7D78EAD16C09}" dt="2023-05-05T07:07:37.660" v="309" actId="14100"/>
          <ac:spMkLst>
            <pc:docMk/>
            <pc:sldMk cId="1644821529" sldId="2270"/>
            <ac:spMk id="7" creationId="{B18672C7-135B-BF02-FC78-7DA894497A5F}"/>
          </ac:spMkLst>
        </pc:spChg>
      </pc:sldChg>
    </pc:docChg>
  </pc:docChgLst>
  <pc:docChgLst>
    <pc:chgData name="Eugene Yew" userId="S::eugene.yew@sangfor.com::8d790d06-b93a-4675-838c-eb1ddbf2b37c" providerId="AD" clId="Web-{E18FAB2F-1B82-C634-9E1C-DE862B77AA5C}"/>
    <pc:docChg chg="modSld">
      <pc:chgData name="Eugene Yew" userId="S::eugene.yew@sangfor.com::8d790d06-b93a-4675-838c-eb1ddbf2b37c" providerId="AD" clId="Web-{E18FAB2F-1B82-C634-9E1C-DE862B77AA5C}" dt="2023-05-10T08:09:18.427" v="0" actId="20577"/>
      <pc:docMkLst>
        <pc:docMk/>
      </pc:docMkLst>
      <pc:sldChg chg="modSp">
        <pc:chgData name="Eugene Yew" userId="S::eugene.yew@sangfor.com::8d790d06-b93a-4675-838c-eb1ddbf2b37c" providerId="AD" clId="Web-{E18FAB2F-1B82-C634-9E1C-DE862B77AA5C}" dt="2023-05-10T08:09:18.427" v="0" actId="20577"/>
        <pc:sldMkLst>
          <pc:docMk/>
          <pc:sldMk cId="2808435089" sldId="1317"/>
        </pc:sldMkLst>
        <pc:spChg chg="mod">
          <ac:chgData name="Eugene Yew" userId="S::eugene.yew@sangfor.com::8d790d06-b93a-4675-838c-eb1ddbf2b37c" providerId="AD" clId="Web-{E18FAB2F-1B82-C634-9E1C-DE862B77AA5C}" dt="2023-05-10T08:09:18.427" v="0" actId="20577"/>
          <ac:spMkLst>
            <pc:docMk/>
            <pc:sldMk cId="2808435089" sldId="1317"/>
            <ac:spMk id="61" creationId="{A111B342-E657-33C6-F2FA-E4075EE55EEE}"/>
          </ac:spMkLst>
        </pc:spChg>
      </pc:sldChg>
    </pc:docChg>
  </pc:docChgLst>
  <pc:docChgLst>
    <pc:chgData name="Eugene Yew" userId="S::eugene.yew@sangfor.com::8d790d06-b93a-4675-838c-eb1ddbf2b37c" providerId="AD" clId="Web-{EA23AE40-CF37-277B-9294-D58E60C5917C}"/>
    <pc:docChg chg="addSld delSld modSection">
      <pc:chgData name="Eugene Yew" userId="S::eugene.yew@sangfor.com::8d790d06-b93a-4675-838c-eb1ddbf2b37c" providerId="AD" clId="Web-{EA23AE40-CF37-277B-9294-D58E60C5917C}" dt="2023-05-21T15:24:04.092" v="5"/>
      <pc:docMkLst>
        <pc:docMk/>
      </pc:docMkLst>
      <pc:sldChg chg="del">
        <pc:chgData name="Eugene Yew" userId="S::eugene.yew@sangfor.com::8d790d06-b93a-4675-838c-eb1ddbf2b37c" providerId="AD" clId="Web-{EA23AE40-CF37-277B-9294-D58E60C5917C}" dt="2023-05-21T15:21:43.683" v="1"/>
        <pc:sldMkLst>
          <pc:docMk/>
          <pc:sldMk cId="786819955" sldId="2245"/>
        </pc:sldMkLst>
      </pc:sldChg>
      <pc:sldChg chg="del">
        <pc:chgData name="Eugene Yew" userId="S::eugene.yew@sangfor.com::8d790d06-b93a-4675-838c-eb1ddbf2b37c" providerId="AD" clId="Web-{EA23AE40-CF37-277B-9294-D58E60C5917C}" dt="2023-05-21T15:23:09.841" v="3"/>
        <pc:sldMkLst>
          <pc:docMk/>
          <pc:sldMk cId="2928557372" sldId="2251"/>
        </pc:sldMkLst>
      </pc:sldChg>
      <pc:sldChg chg="del">
        <pc:chgData name="Eugene Yew" userId="S::eugene.yew@sangfor.com::8d790d06-b93a-4675-838c-eb1ddbf2b37c" providerId="AD" clId="Web-{EA23AE40-CF37-277B-9294-D58E60C5917C}" dt="2023-05-21T15:24:04.092" v="5"/>
        <pc:sldMkLst>
          <pc:docMk/>
          <pc:sldMk cId="2819490293" sldId="2294"/>
        </pc:sldMkLst>
      </pc:sldChg>
      <pc:sldChg chg="del">
        <pc:chgData name="Eugene Yew" userId="S::eugene.yew@sangfor.com::8d790d06-b93a-4675-838c-eb1ddbf2b37c" providerId="AD" clId="Web-{EA23AE40-CF37-277B-9294-D58E60C5917C}" dt="2023-05-21T15:24:04.076" v="4"/>
        <pc:sldMkLst>
          <pc:docMk/>
          <pc:sldMk cId="2524696000" sldId="2295"/>
        </pc:sldMkLst>
      </pc:sldChg>
      <pc:sldChg chg="add replId">
        <pc:chgData name="Eugene Yew" userId="S::eugene.yew@sangfor.com::8d790d06-b93a-4675-838c-eb1ddbf2b37c" providerId="AD" clId="Web-{EA23AE40-CF37-277B-9294-D58E60C5917C}" dt="2023-05-21T15:21:22.604" v="0"/>
        <pc:sldMkLst>
          <pc:docMk/>
          <pc:sldMk cId="2736768910" sldId="2306"/>
        </pc:sldMkLst>
      </pc:sldChg>
      <pc:sldChg chg="add replId">
        <pc:chgData name="Eugene Yew" userId="S::eugene.yew@sangfor.com::8d790d06-b93a-4675-838c-eb1ddbf2b37c" providerId="AD" clId="Web-{EA23AE40-CF37-277B-9294-D58E60C5917C}" dt="2023-05-21T15:22:45.997" v="2"/>
        <pc:sldMkLst>
          <pc:docMk/>
          <pc:sldMk cId="2429707706" sldId="2307"/>
        </pc:sldMkLst>
      </pc:sldChg>
    </pc:docChg>
  </pc:docChgLst>
  <pc:docChgLst>
    <pc:chgData name="Eugene Yew" userId="S::eugene.yew@sangfor.com::8d790d06-b93a-4675-838c-eb1ddbf2b37c" providerId="AD" clId="Web-{8583BC8A-8C13-1768-6416-A619C9CCB21E}"/>
    <pc:docChg chg="modSld">
      <pc:chgData name="Eugene Yew" userId="S::eugene.yew@sangfor.com::8d790d06-b93a-4675-838c-eb1ddbf2b37c" providerId="AD" clId="Web-{8583BC8A-8C13-1768-6416-A619C9CCB21E}" dt="2023-04-25T08:23:04.482" v="86" actId="20577"/>
      <pc:docMkLst>
        <pc:docMk/>
      </pc:docMkLst>
      <pc:sldChg chg="modSp">
        <pc:chgData name="Eugene Yew" userId="S::eugene.yew@sangfor.com::8d790d06-b93a-4675-838c-eb1ddbf2b37c" providerId="AD" clId="Web-{8583BC8A-8C13-1768-6416-A619C9CCB21E}" dt="2023-04-25T08:23:04.482" v="86" actId="20577"/>
        <pc:sldMkLst>
          <pc:docMk/>
          <pc:sldMk cId="2808435089" sldId="1317"/>
        </pc:sldMkLst>
        <pc:spChg chg="mod">
          <ac:chgData name="Eugene Yew" userId="S::eugene.yew@sangfor.com::8d790d06-b93a-4675-838c-eb1ddbf2b37c" providerId="AD" clId="Web-{8583BC8A-8C13-1768-6416-A619C9CCB21E}" dt="2023-04-25T08:23:04.482" v="86" actId="20577"/>
          <ac:spMkLst>
            <pc:docMk/>
            <pc:sldMk cId="2808435089" sldId="1317"/>
            <ac:spMk id="61" creationId="{A111B342-E657-33C6-F2FA-E4075EE55EEE}"/>
          </ac:spMkLst>
        </pc:spChg>
      </pc:sldChg>
      <pc:sldChg chg="modSp">
        <pc:chgData name="Eugene Yew" userId="S::eugene.yew@sangfor.com::8d790d06-b93a-4675-838c-eb1ddbf2b37c" providerId="AD" clId="Web-{8583BC8A-8C13-1768-6416-A619C9CCB21E}" dt="2023-04-25T08:22:20.934" v="79" actId="20577"/>
        <pc:sldMkLst>
          <pc:docMk/>
          <pc:sldMk cId="2956604009" sldId="1318"/>
        </pc:sldMkLst>
        <pc:spChg chg="mod">
          <ac:chgData name="Eugene Yew" userId="S::eugene.yew@sangfor.com::8d790d06-b93a-4675-838c-eb1ddbf2b37c" providerId="AD" clId="Web-{8583BC8A-8C13-1768-6416-A619C9CCB21E}" dt="2023-04-25T08:19:21.037" v="4" actId="20577"/>
          <ac:spMkLst>
            <pc:docMk/>
            <pc:sldMk cId="2956604009" sldId="1318"/>
            <ac:spMk id="9" creationId="{CF445772-2106-1350-F01F-F19D8FFEF506}"/>
          </ac:spMkLst>
        </pc:spChg>
        <pc:spChg chg="mod">
          <ac:chgData name="Eugene Yew" userId="S::eugene.yew@sangfor.com::8d790d06-b93a-4675-838c-eb1ddbf2b37c" providerId="AD" clId="Web-{8583BC8A-8C13-1768-6416-A619C9CCB21E}" dt="2023-04-25T08:19:44.225" v="15" actId="20577"/>
          <ac:spMkLst>
            <pc:docMk/>
            <pc:sldMk cId="2956604009" sldId="1318"/>
            <ac:spMk id="15" creationId="{0178F0EF-3477-ED96-74E1-164B69622DE9}"/>
          </ac:spMkLst>
        </pc:spChg>
        <pc:spChg chg="mod">
          <ac:chgData name="Eugene Yew" userId="S::eugene.yew@sangfor.com::8d790d06-b93a-4675-838c-eb1ddbf2b37c" providerId="AD" clId="Web-{8583BC8A-8C13-1768-6416-A619C9CCB21E}" dt="2023-04-25T08:22:20.934" v="79" actId="20577"/>
          <ac:spMkLst>
            <pc:docMk/>
            <pc:sldMk cId="2956604009" sldId="1318"/>
            <ac:spMk id="16" creationId="{1A9946FA-FA7E-8FAF-4A0F-A5D8BD7E385D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1727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1727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D24AFBF0-D5CB-4929-9625-B33CD1575C00}" type="datetimeFigureOut">
              <a:rPr lang="zh-CN" altLang="en-US" smtClean="0"/>
              <a:t>2023/5/29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777875" y="1200150"/>
            <a:ext cx="5759450" cy="32400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31520" y="4620577"/>
            <a:ext cx="5852160" cy="3780473"/>
          </a:xfrm>
          <a:prstGeom prst="rect">
            <a:avLst/>
          </a:prstGeom>
        </p:spPr>
        <p:txBody>
          <a:bodyPr vert="horz" lIns="96661" tIns="48331" rIns="96661" bIns="48331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1726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1726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E8C717E2-905F-41A6-B63F-8ADEB1A152C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97291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  <a:t>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924606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630908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  <a:t>40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647300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  <a:t>41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38193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  <a:t>43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115725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  <a:t>79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014642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  <a:t>93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413671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ithout design on the top left corner 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日期占位符 3"/>
          <p:cNvSpPr>
            <a:spLocks noGrp="1"/>
          </p:cNvSpPr>
          <p:nvPr>
            <p:ph type="dt" sz="half" idx="10"/>
          </p:nvPr>
        </p:nvSpPr>
        <p:spPr>
          <a:xfrm>
            <a:off x="1089660" y="6415619"/>
            <a:ext cx="2743200" cy="365125"/>
          </a:xfrm>
          <a:prstGeom prst="rect">
            <a:avLst/>
          </a:prstGeom>
        </p:spPr>
        <p:txBody>
          <a:bodyPr/>
          <a:lstStyle>
            <a:lvl1pPr>
              <a:lnSpc>
                <a:spcPct val="150000"/>
              </a:lnSpc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 err="1">
                <a:ea typeface="微软雅黑" panose="020B0503020204020204" pitchFamily="34" charset="-122"/>
              </a:rPr>
              <a:t>Sangfor</a:t>
            </a:r>
            <a:r>
              <a:rPr lang="en-US" altLang="zh-CN">
                <a:ea typeface="微软雅黑" panose="020B0503020204020204" pitchFamily="34" charset="-122"/>
              </a:rPr>
              <a:t> Technologies</a:t>
            </a:r>
          </a:p>
        </p:txBody>
      </p:sp>
      <p:grpSp>
        <p:nvGrpSpPr>
          <p:cNvPr id="23" name="组合 22"/>
          <p:cNvGrpSpPr/>
          <p:nvPr userDrawn="1"/>
        </p:nvGrpSpPr>
        <p:grpSpPr>
          <a:xfrm>
            <a:off x="907549" y="6517055"/>
            <a:ext cx="10423265" cy="162252"/>
            <a:chOff x="907549" y="6523638"/>
            <a:chExt cx="10423265" cy="162252"/>
          </a:xfrm>
        </p:grpSpPr>
        <p:sp>
          <p:nvSpPr>
            <p:cNvPr id="24" name="矩形 23"/>
            <p:cNvSpPr/>
            <p:nvPr/>
          </p:nvSpPr>
          <p:spPr>
            <a:xfrm>
              <a:off x="11168562" y="6523638"/>
              <a:ext cx="162252" cy="162252"/>
            </a:xfrm>
            <a:prstGeom prst="rect">
              <a:avLst/>
            </a:prstGeom>
            <a:solidFill>
              <a:srgbClr val="6FB3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907549" y="6523638"/>
              <a:ext cx="162252" cy="162252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cxnSp>
        <p:nvCxnSpPr>
          <p:cNvPr id="26" name="直接连接符 25"/>
          <p:cNvCxnSpPr/>
          <p:nvPr userDrawn="1"/>
        </p:nvCxnSpPr>
        <p:spPr>
          <a:xfrm>
            <a:off x="914400" y="6299667"/>
            <a:ext cx="10421938" cy="0"/>
          </a:xfrm>
          <a:prstGeom prst="line">
            <a:avLst/>
          </a:prstGeom>
          <a:ln w="12700">
            <a:solidFill>
              <a:srgbClr val="79BD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432797" y="6415619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‹#›</a:t>
            </a:fld>
            <a:endParaRPr lang="zh-CN" altLang="en-US"/>
          </a:p>
        </p:txBody>
      </p:sp>
      <p:pic>
        <p:nvPicPr>
          <p:cNvPr id="30" name="图片 2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040" y="242315"/>
            <a:ext cx="1813144" cy="595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691718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ith Titl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日期占位符 3"/>
          <p:cNvSpPr>
            <a:spLocks noGrp="1"/>
          </p:cNvSpPr>
          <p:nvPr>
            <p:ph type="dt" sz="half" idx="10"/>
          </p:nvPr>
        </p:nvSpPr>
        <p:spPr>
          <a:xfrm>
            <a:off x="1089660" y="6415619"/>
            <a:ext cx="2743200" cy="365125"/>
          </a:xfrm>
          <a:prstGeom prst="rect">
            <a:avLst/>
          </a:prstGeom>
        </p:spPr>
        <p:txBody>
          <a:bodyPr/>
          <a:lstStyle>
            <a:lvl1pPr>
              <a:lnSpc>
                <a:spcPct val="150000"/>
              </a:lnSpc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 err="1">
                <a:ea typeface="微软雅黑" panose="020B0503020204020204" pitchFamily="34" charset="-122"/>
              </a:rPr>
              <a:t>Sangfor</a:t>
            </a:r>
            <a:r>
              <a:rPr lang="en-US" altLang="zh-CN">
                <a:ea typeface="微软雅黑" panose="020B0503020204020204" pitchFamily="34" charset="-122"/>
              </a:rPr>
              <a:t> Technologies</a:t>
            </a:r>
          </a:p>
        </p:txBody>
      </p:sp>
      <p:grpSp>
        <p:nvGrpSpPr>
          <p:cNvPr id="40" name="组合 39"/>
          <p:cNvGrpSpPr/>
          <p:nvPr userDrawn="1"/>
        </p:nvGrpSpPr>
        <p:grpSpPr>
          <a:xfrm>
            <a:off x="907549" y="6517055"/>
            <a:ext cx="10423265" cy="162252"/>
            <a:chOff x="907549" y="6523638"/>
            <a:chExt cx="10423265" cy="162252"/>
          </a:xfrm>
        </p:grpSpPr>
        <p:sp>
          <p:nvSpPr>
            <p:cNvPr id="41" name="矩形 40"/>
            <p:cNvSpPr/>
            <p:nvPr/>
          </p:nvSpPr>
          <p:spPr>
            <a:xfrm>
              <a:off x="11168562" y="6523638"/>
              <a:ext cx="162252" cy="162252"/>
            </a:xfrm>
            <a:prstGeom prst="rect">
              <a:avLst/>
            </a:prstGeom>
            <a:solidFill>
              <a:srgbClr val="05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42" name="矩形 41"/>
            <p:cNvSpPr/>
            <p:nvPr/>
          </p:nvSpPr>
          <p:spPr>
            <a:xfrm>
              <a:off x="907549" y="6523638"/>
              <a:ext cx="162252" cy="162252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cxnSp>
        <p:nvCxnSpPr>
          <p:cNvPr id="43" name="直接连接符 42"/>
          <p:cNvCxnSpPr/>
          <p:nvPr userDrawn="1"/>
        </p:nvCxnSpPr>
        <p:spPr>
          <a:xfrm>
            <a:off x="914400" y="6299667"/>
            <a:ext cx="10421938" cy="0"/>
          </a:xfrm>
          <a:prstGeom prst="line">
            <a:avLst/>
          </a:prstGeom>
          <a:ln w="12700">
            <a:solidFill>
              <a:srgbClr val="05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432797" y="6415619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‹#›</a:t>
            </a:fld>
            <a:endParaRPr lang="zh-CN" altLang="en-US"/>
          </a:p>
        </p:txBody>
      </p:sp>
      <p:pic>
        <p:nvPicPr>
          <p:cNvPr id="45" name="图片 4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040" y="242315"/>
            <a:ext cx="1813144" cy="595886"/>
          </a:xfrm>
          <a:prstGeom prst="rect">
            <a:avLst/>
          </a:prstGeom>
        </p:spPr>
      </p:pic>
      <p:sp>
        <p:nvSpPr>
          <p:cNvPr id="15" name="矩形 14">
            <a:extLst>
              <a:ext uri="{FF2B5EF4-FFF2-40B4-BE49-F238E27FC236}">
                <a16:creationId xmlns:a16="http://schemas.microsoft.com/office/drawing/2014/main" id="{AB84EE95-3A52-B54F-8DAA-1648BF71277F}"/>
              </a:ext>
            </a:extLst>
          </p:cNvPr>
          <p:cNvSpPr/>
          <p:nvPr userDrawn="1"/>
        </p:nvSpPr>
        <p:spPr>
          <a:xfrm>
            <a:off x="1" y="311234"/>
            <a:ext cx="396240" cy="326939"/>
          </a:xfrm>
          <a:prstGeom prst="rect">
            <a:avLst/>
          </a:prstGeom>
          <a:solidFill>
            <a:srgbClr val="1A62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id="{34EF4D50-B9AD-4643-AAB8-D4ADD4D4EBBA}"/>
              </a:ext>
            </a:extLst>
          </p:cNvPr>
          <p:cNvSpPr/>
          <p:nvPr/>
        </p:nvSpPr>
        <p:spPr>
          <a:xfrm>
            <a:off x="579651" y="218614"/>
            <a:ext cx="566112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altLang="zh-CN" sz="2800" b="1">
              <a:solidFill>
                <a:schemeClr val="bg1"/>
              </a:solidFill>
              <a:latin typeface="Century Gothic" panose="020B0502020202020204" pitchFamily="34" charset="0"/>
              <a:ea typeface="微软雅黑" charset="-122"/>
            </a:endParaRP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id="{99218796-D37D-884E-9147-95A19C07D7D7}"/>
              </a:ext>
            </a:extLst>
          </p:cNvPr>
          <p:cNvSpPr/>
          <p:nvPr userDrawn="1"/>
        </p:nvSpPr>
        <p:spPr>
          <a:xfrm>
            <a:off x="393853" y="311234"/>
            <a:ext cx="65722" cy="326939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19281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ithout CONFIDENTIAL logo on the  bottom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日期占位符 3"/>
          <p:cNvSpPr>
            <a:spLocks noGrp="1"/>
          </p:cNvSpPr>
          <p:nvPr>
            <p:ph type="dt" sz="half" idx="10"/>
          </p:nvPr>
        </p:nvSpPr>
        <p:spPr>
          <a:xfrm>
            <a:off x="1089660" y="6415619"/>
            <a:ext cx="2743200" cy="365125"/>
          </a:xfrm>
          <a:prstGeom prst="rect">
            <a:avLst/>
          </a:prstGeom>
        </p:spPr>
        <p:txBody>
          <a:bodyPr/>
          <a:lstStyle>
            <a:lvl1pPr>
              <a:lnSpc>
                <a:spcPct val="150000"/>
              </a:lnSpc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 err="1">
                <a:ea typeface="微软雅黑" panose="020B0503020204020204" pitchFamily="34" charset="-122"/>
              </a:rPr>
              <a:t>Sangfor</a:t>
            </a:r>
            <a:r>
              <a:rPr lang="en-US" altLang="zh-CN">
                <a:ea typeface="微软雅黑" panose="020B0503020204020204" pitchFamily="34" charset="-122"/>
              </a:rPr>
              <a:t> Technologies</a:t>
            </a:r>
          </a:p>
        </p:txBody>
      </p:sp>
      <p:grpSp>
        <p:nvGrpSpPr>
          <p:cNvPr id="34" name="组合 33"/>
          <p:cNvGrpSpPr/>
          <p:nvPr userDrawn="1"/>
        </p:nvGrpSpPr>
        <p:grpSpPr>
          <a:xfrm>
            <a:off x="907549" y="6517055"/>
            <a:ext cx="10423265" cy="162252"/>
            <a:chOff x="907549" y="6523638"/>
            <a:chExt cx="10423265" cy="162252"/>
          </a:xfrm>
        </p:grpSpPr>
        <p:sp>
          <p:nvSpPr>
            <p:cNvPr id="35" name="矩形 34"/>
            <p:cNvSpPr/>
            <p:nvPr/>
          </p:nvSpPr>
          <p:spPr>
            <a:xfrm>
              <a:off x="11168562" y="6523638"/>
              <a:ext cx="162252" cy="162252"/>
            </a:xfrm>
            <a:prstGeom prst="rect">
              <a:avLst/>
            </a:prstGeom>
            <a:solidFill>
              <a:srgbClr val="6FB3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6" name="矩形 35"/>
            <p:cNvSpPr/>
            <p:nvPr/>
          </p:nvSpPr>
          <p:spPr>
            <a:xfrm>
              <a:off x="907549" y="6523638"/>
              <a:ext cx="162252" cy="162252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cxnSp>
        <p:nvCxnSpPr>
          <p:cNvPr id="37" name="直接连接符 36"/>
          <p:cNvCxnSpPr/>
          <p:nvPr userDrawn="1"/>
        </p:nvCxnSpPr>
        <p:spPr>
          <a:xfrm>
            <a:off x="914400" y="6299667"/>
            <a:ext cx="10421938" cy="0"/>
          </a:xfrm>
          <a:prstGeom prst="line">
            <a:avLst/>
          </a:prstGeom>
          <a:ln w="12700">
            <a:solidFill>
              <a:srgbClr val="79BD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432797" y="6415619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‹#›</a:t>
            </a:fld>
            <a:endParaRPr lang="zh-CN" altLang="en-US"/>
          </a:p>
        </p:txBody>
      </p:sp>
      <p:pic>
        <p:nvPicPr>
          <p:cNvPr id="39" name="图片 3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040" y="242315"/>
            <a:ext cx="1813144" cy="595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20517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ithout title box on the top left corn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日期占位符 3"/>
          <p:cNvSpPr>
            <a:spLocks noGrp="1"/>
          </p:cNvSpPr>
          <p:nvPr>
            <p:ph type="dt" sz="half" idx="10"/>
          </p:nvPr>
        </p:nvSpPr>
        <p:spPr>
          <a:xfrm>
            <a:off x="1089660" y="6415619"/>
            <a:ext cx="2743200" cy="365125"/>
          </a:xfrm>
          <a:prstGeom prst="rect">
            <a:avLst/>
          </a:prstGeom>
        </p:spPr>
        <p:txBody>
          <a:bodyPr/>
          <a:lstStyle>
            <a:lvl1pPr>
              <a:lnSpc>
                <a:spcPct val="150000"/>
              </a:lnSpc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 err="1">
                <a:ea typeface="微软雅黑" panose="020B0503020204020204" pitchFamily="34" charset="-122"/>
              </a:rPr>
              <a:t>Sangfor</a:t>
            </a:r>
            <a:r>
              <a:rPr lang="en-US" altLang="zh-CN">
                <a:ea typeface="微软雅黑" panose="020B0503020204020204" pitchFamily="34" charset="-122"/>
              </a:rPr>
              <a:t> Technologies</a:t>
            </a:r>
          </a:p>
        </p:txBody>
      </p:sp>
      <p:grpSp>
        <p:nvGrpSpPr>
          <p:cNvPr id="37" name="组合 36"/>
          <p:cNvGrpSpPr/>
          <p:nvPr userDrawn="1"/>
        </p:nvGrpSpPr>
        <p:grpSpPr>
          <a:xfrm>
            <a:off x="907549" y="6517055"/>
            <a:ext cx="10423265" cy="162252"/>
            <a:chOff x="907549" y="6523638"/>
            <a:chExt cx="10423265" cy="162252"/>
          </a:xfrm>
        </p:grpSpPr>
        <p:sp>
          <p:nvSpPr>
            <p:cNvPr id="38" name="矩形 37"/>
            <p:cNvSpPr/>
            <p:nvPr/>
          </p:nvSpPr>
          <p:spPr>
            <a:xfrm>
              <a:off x="11168562" y="6523638"/>
              <a:ext cx="162252" cy="162252"/>
            </a:xfrm>
            <a:prstGeom prst="rect">
              <a:avLst/>
            </a:prstGeom>
            <a:solidFill>
              <a:srgbClr val="6FB3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9" name="矩形 38"/>
            <p:cNvSpPr/>
            <p:nvPr/>
          </p:nvSpPr>
          <p:spPr>
            <a:xfrm>
              <a:off x="907549" y="6523638"/>
              <a:ext cx="162252" cy="162252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cxnSp>
        <p:nvCxnSpPr>
          <p:cNvPr id="40" name="直接连接符 39"/>
          <p:cNvCxnSpPr/>
          <p:nvPr userDrawn="1"/>
        </p:nvCxnSpPr>
        <p:spPr>
          <a:xfrm>
            <a:off x="914400" y="6299667"/>
            <a:ext cx="10421938" cy="0"/>
          </a:xfrm>
          <a:prstGeom prst="line">
            <a:avLst/>
          </a:prstGeom>
          <a:ln w="12700">
            <a:solidFill>
              <a:srgbClr val="79BD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432797" y="6415619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‹#›</a:t>
            </a:fld>
            <a:endParaRPr lang="zh-CN" altLang="en-US"/>
          </a:p>
        </p:txBody>
      </p:sp>
      <p:pic>
        <p:nvPicPr>
          <p:cNvPr id="42" name="图片 4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040" y="242315"/>
            <a:ext cx="1813144" cy="595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07034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ithout design on the top left corner and the bottom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日期占位符 3"/>
          <p:cNvSpPr>
            <a:spLocks noGrp="1"/>
          </p:cNvSpPr>
          <p:nvPr>
            <p:ph type="dt" sz="half" idx="10"/>
          </p:nvPr>
        </p:nvSpPr>
        <p:spPr>
          <a:xfrm>
            <a:off x="1089660" y="6415619"/>
            <a:ext cx="2743200" cy="365125"/>
          </a:xfrm>
          <a:prstGeom prst="rect">
            <a:avLst/>
          </a:prstGeom>
        </p:spPr>
        <p:txBody>
          <a:bodyPr/>
          <a:lstStyle>
            <a:lvl1pPr>
              <a:lnSpc>
                <a:spcPct val="150000"/>
              </a:lnSpc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 err="1">
                <a:ea typeface="微软雅黑" panose="020B0503020204020204" pitchFamily="34" charset="-122"/>
              </a:rPr>
              <a:t>Sangfor</a:t>
            </a:r>
            <a:r>
              <a:rPr lang="en-US" altLang="zh-CN">
                <a:ea typeface="微软雅黑" panose="020B0503020204020204" pitchFamily="34" charset="-122"/>
              </a:rPr>
              <a:t> Technologies</a:t>
            </a:r>
          </a:p>
        </p:txBody>
      </p:sp>
      <p:sp>
        <p:nvSpPr>
          <p:cNvPr id="43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432797" y="6415619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‹#›</a:t>
            </a:fld>
            <a:endParaRPr lang="zh-CN" altLang="en-US"/>
          </a:p>
        </p:txBody>
      </p:sp>
      <p:pic>
        <p:nvPicPr>
          <p:cNvPr id="44" name="图片 4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040" y="242315"/>
            <a:ext cx="1813144" cy="595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58347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405170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5C62BC-63D8-4176-937B-D5EBCAA09FF2}" type="slidenum">
              <a:rPr lang="zh-CN" altLang="en-US" smtClean="0"/>
              <a:pPr/>
              <a:t>‹#›</a:t>
            </a:fld>
            <a:endParaRPr lang="zh-CN" altLang="en-US"/>
          </a:p>
        </p:txBody>
      </p:sp>
      <p:pic>
        <p:nvPicPr>
          <p:cNvPr id="2" name="图片 1" descr="人的脸被修图&#10;&#10;中度可信度描述已自动生成">
            <a:extLst>
              <a:ext uri="{FF2B5EF4-FFF2-40B4-BE49-F238E27FC236}">
                <a16:creationId xmlns:a16="http://schemas.microsoft.com/office/drawing/2014/main" id="{ABEDD36F-0484-B73F-0087-33BDE6419DD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13502"/>
          <a:stretch/>
        </p:blipFill>
        <p:spPr>
          <a:xfrm>
            <a:off x="3820886" y="0"/>
            <a:ext cx="8371113" cy="5847050"/>
          </a:xfrm>
          <a:prstGeom prst="rect">
            <a:avLst/>
          </a:prstGeom>
        </p:spPr>
      </p:pic>
      <p:sp>
        <p:nvSpPr>
          <p:cNvPr id="4" name="矩形 3">
            <a:extLst>
              <a:ext uri="{FF2B5EF4-FFF2-40B4-BE49-F238E27FC236}">
                <a16:creationId xmlns:a16="http://schemas.microsoft.com/office/drawing/2014/main" id="{93EAC957-9932-5B1A-C617-E76D9B00E201}"/>
              </a:ext>
            </a:extLst>
          </p:cNvPr>
          <p:cNvSpPr/>
          <p:nvPr userDrawn="1"/>
        </p:nvSpPr>
        <p:spPr>
          <a:xfrm>
            <a:off x="0" y="6152243"/>
            <a:ext cx="12192000" cy="705757"/>
          </a:xfrm>
          <a:prstGeom prst="rect">
            <a:avLst/>
          </a:prstGeom>
          <a:solidFill>
            <a:srgbClr val="02020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10C50207-9F0A-5E8D-AA5B-009A99101BDE}"/>
              </a:ext>
            </a:extLst>
          </p:cNvPr>
          <p:cNvSpPr/>
          <p:nvPr userDrawn="1"/>
        </p:nvSpPr>
        <p:spPr>
          <a:xfrm>
            <a:off x="1" y="4746777"/>
            <a:ext cx="12192000" cy="1405466"/>
          </a:xfrm>
          <a:prstGeom prst="rect">
            <a:avLst/>
          </a:prstGeom>
          <a:gradFill>
            <a:gsLst>
              <a:gs pos="0">
                <a:srgbClr val="020203">
                  <a:alpha val="0"/>
                </a:srgbClr>
              </a:gs>
              <a:gs pos="100000">
                <a:srgbClr val="020203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E8729D0A-D4F4-0A9D-3D07-8E753398543A}"/>
              </a:ext>
            </a:extLst>
          </p:cNvPr>
          <p:cNvSpPr/>
          <p:nvPr userDrawn="1"/>
        </p:nvSpPr>
        <p:spPr>
          <a:xfrm rot="5400000">
            <a:off x="2466823" y="876300"/>
            <a:ext cx="6595534" cy="4842932"/>
          </a:xfrm>
          <a:prstGeom prst="rect">
            <a:avLst/>
          </a:prstGeom>
          <a:gradFill>
            <a:gsLst>
              <a:gs pos="0">
                <a:srgbClr val="020203">
                  <a:alpha val="0"/>
                </a:srgbClr>
              </a:gs>
              <a:gs pos="100000">
                <a:srgbClr val="020203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06DBD915-EC90-2F80-5966-4A825F49A33E}"/>
              </a:ext>
            </a:extLst>
          </p:cNvPr>
          <p:cNvSpPr/>
          <p:nvPr userDrawn="1"/>
        </p:nvSpPr>
        <p:spPr>
          <a:xfrm>
            <a:off x="0" y="-2"/>
            <a:ext cx="3526971" cy="6858002"/>
          </a:xfrm>
          <a:prstGeom prst="rect">
            <a:avLst/>
          </a:prstGeom>
          <a:solidFill>
            <a:srgbClr val="02020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162030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736600" y="2740025"/>
            <a:ext cx="69469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432796" y="643322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  <a:latin typeface="Century Gothic" panose="020B0502020202020204" pitchFamily="34" charset="0"/>
              </a:defRPr>
            </a:lvl1pPr>
          </a:lstStyle>
          <a:p>
            <a:fld id="{795C62BC-63D8-4176-937B-D5EBCAA09FF2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48253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5" r:id="rId4"/>
    <p:sldLayoutId id="2147483658" r:id="rId5"/>
    <p:sldLayoutId id="2147483660" r:id="rId6"/>
    <p:sldLayoutId id="2147483659" r:id="rId7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microsoft.com/office/2007/relationships/hdphoto" Target="../media/hdphoto3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jpeg"/><Relationship Id="rId4" Type="http://schemas.microsoft.com/office/2007/relationships/hdphoto" Target="../media/hdphoto2.wdp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svg"/><Relationship Id="rId7" Type="http://schemas.openxmlformats.org/officeDocument/2006/relationships/image" Target="../media/image15.sv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svg"/><Relationship Id="rId4" Type="http://schemas.openxmlformats.org/officeDocument/2006/relationships/image" Target="../media/image12.png"/><Relationship Id="rId9" Type="http://schemas.openxmlformats.org/officeDocument/2006/relationships/image" Target="../media/image17.sv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9.png"/><Relationship Id="rId7" Type="http://schemas.microsoft.com/office/2007/relationships/hdphoto" Target="../media/hdphoto4.wdp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10" Type="http://schemas.openxmlformats.org/officeDocument/2006/relationships/image" Target="../media/image24.png"/><Relationship Id="rId4" Type="http://schemas.openxmlformats.org/officeDocument/2006/relationships/image" Target="../media/image20.png"/><Relationship Id="rId9" Type="http://schemas.microsoft.com/office/2007/relationships/hdphoto" Target="../media/hdphoto5.wdp"/></Relationships>
</file>

<file path=ppt/slides/_rels/slide8.xml.rels><?xml version="1.0" encoding="UTF-8" standalone="yes"?>
<Relationships xmlns="http://schemas.openxmlformats.org/package/2006/relationships"><Relationship Id="rId13" Type="http://schemas.openxmlformats.org/officeDocument/2006/relationships/image" Target="../media/image36.png"/><Relationship Id="rId18" Type="http://schemas.openxmlformats.org/officeDocument/2006/relationships/image" Target="../media/image41.svg"/><Relationship Id="rId26" Type="http://schemas.openxmlformats.org/officeDocument/2006/relationships/image" Target="../media/image49.svg"/><Relationship Id="rId21" Type="http://schemas.openxmlformats.org/officeDocument/2006/relationships/image" Target="../media/image44.png"/><Relationship Id="rId34" Type="http://schemas.openxmlformats.org/officeDocument/2006/relationships/image" Target="../media/image54.png"/><Relationship Id="rId7" Type="http://schemas.openxmlformats.org/officeDocument/2006/relationships/image" Target="../media/image30.png"/><Relationship Id="rId12" Type="http://schemas.openxmlformats.org/officeDocument/2006/relationships/image" Target="../media/image35.svg"/><Relationship Id="rId17" Type="http://schemas.openxmlformats.org/officeDocument/2006/relationships/image" Target="../media/image40.png"/><Relationship Id="rId25" Type="http://schemas.openxmlformats.org/officeDocument/2006/relationships/image" Target="../media/image48.png"/><Relationship Id="rId33" Type="http://schemas.openxmlformats.org/officeDocument/2006/relationships/image" Target="../media/image21.png"/><Relationship Id="rId38" Type="http://schemas.openxmlformats.org/officeDocument/2006/relationships/image" Target="../media/image24.png"/><Relationship Id="rId2" Type="http://schemas.openxmlformats.org/officeDocument/2006/relationships/image" Target="../media/image25.png"/><Relationship Id="rId16" Type="http://schemas.openxmlformats.org/officeDocument/2006/relationships/image" Target="../media/image39.svg"/><Relationship Id="rId20" Type="http://schemas.openxmlformats.org/officeDocument/2006/relationships/image" Target="../media/image43.svg"/><Relationship Id="rId29" Type="http://schemas.openxmlformats.org/officeDocument/2006/relationships/image" Target="../media/image5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svg"/><Relationship Id="rId11" Type="http://schemas.openxmlformats.org/officeDocument/2006/relationships/image" Target="../media/image34.png"/><Relationship Id="rId24" Type="http://schemas.openxmlformats.org/officeDocument/2006/relationships/image" Target="../media/image47.svg"/><Relationship Id="rId32" Type="http://schemas.openxmlformats.org/officeDocument/2006/relationships/image" Target="../media/image20.png"/><Relationship Id="rId37" Type="http://schemas.microsoft.com/office/2007/relationships/hdphoto" Target="../media/hdphoto7.wdp"/><Relationship Id="rId5" Type="http://schemas.openxmlformats.org/officeDocument/2006/relationships/image" Target="../media/image28.png"/><Relationship Id="rId15" Type="http://schemas.openxmlformats.org/officeDocument/2006/relationships/image" Target="../media/image38.png"/><Relationship Id="rId23" Type="http://schemas.openxmlformats.org/officeDocument/2006/relationships/image" Target="../media/image46.png"/><Relationship Id="rId28" Type="http://schemas.openxmlformats.org/officeDocument/2006/relationships/image" Target="../media/image51.svg"/><Relationship Id="rId36" Type="http://schemas.openxmlformats.org/officeDocument/2006/relationships/image" Target="../media/image55.png"/><Relationship Id="rId10" Type="http://schemas.openxmlformats.org/officeDocument/2006/relationships/image" Target="../media/image33.svg"/><Relationship Id="rId19" Type="http://schemas.openxmlformats.org/officeDocument/2006/relationships/image" Target="../media/image42.png"/><Relationship Id="rId31" Type="http://schemas.openxmlformats.org/officeDocument/2006/relationships/image" Target="../media/image19.png"/><Relationship Id="rId4" Type="http://schemas.openxmlformats.org/officeDocument/2006/relationships/image" Target="../media/image27.svg"/><Relationship Id="rId9" Type="http://schemas.openxmlformats.org/officeDocument/2006/relationships/image" Target="../media/image32.png"/><Relationship Id="rId14" Type="http://schemas.openxmlformats.org/officeDocument/2006/relationships/image" Target="../media/image37.svg"/><Relationship Id="rId22" Type="http://schemas.openxmlformats.org/officeDocument/2006/relationships/image" Target="../media/image45.svg"/><Relationship Id="rId27" Type="http://schemas.openxmlformats.org/officeDocument/2006/relationships/image" Target="../media/image50.png"/><Relationship Id="rId30" Type="http://schemas.openxmlformats.org/officeDocument/2006/relationships/image" Target="../media/image53.svg"/><Relationship Id="rId35" Type="http://schemas.microsoft.com/office/2007/relationships/hdphoto" Target="../media/hdphoto6.wdp"/><Relationship Id="rId8" Type="http://schemas.openxmlformats.org/officeDocument/2006/relationships/image" Target="../media/image31.svg"/><Relationship Id="rId3" Type="http://schemas.openxmlformats.org/officeDocument/2006/relationships/image" Target="../media/image26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svg"/><Relationship Id="rId13" Type="http://schemas.openxmlformats.org/officeDocument/2006/relationships/image" Target="../media/image36.png"/><Relationship Id="rId18" Type="http://schemas.openxmlformats.org/officeDocument/2006/relationships/image" Target="../media/image41.svg"/><Relationship Id="rId26" Type="http://schemas.openxmlformats.org/officeDocument/2006/relationships/image" Target="../media/image49.svg"/><Relationship Id="rId3" Type="http://schemas.openxmlformats.org/officeDocument/2006/relationships/image" Target="../media/image26.png"/><Relationship Id="rId21" Type="http://schemas.openxmlformats.org/officeDocument/2006/relationships/image" Target="../media/image44.png"/><Relationship Id="rId7" Type="http://schemas.openxmlformats.org/officeDocument/2006/relationships/image" Target="../media/image30.png"/><Relationship Id="rId12" Type="http://schemas.openxmlformats.org/officeDocument/2006/relationships/image" Target="../media/image35.svg"/><Relationship Id="rId17" Type="http://schemas.openxmlformats.org/officeDocument/2006/relationships/image" Target="../media/image40.png"/><Relationship Id="rId25" Type="http://schemas.openxmlformats.org/officeDocument/2006/relationships/image" Target="../media/image48.png"/><Relationship Id="rId2" Type="http://schemas.openxmlformats.org/officeDocument/2006/relationships/image" Target="../media/image25.png"/><Relationship Id="rId16" Type="http://schemas.openxmlformats.org/officeDocument/2006/relationships/image" Target="../media/image39.svg"/><Relationship Id="rId20" Type="http://schemas.openxmlformats.org/officeDocument/2006/relationships/image" Target="../media/image43.svg"/><Relationship Id="rId29" Type="http://schemas.openxmlformats.org/officeDocument/2006/relationships/image" Target="../media/image5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svg"/><Relationship Id="rId11" Type="http://schemas.openxmlformats.org/officeDocument/2006/relationships/image" Target="../media/image34.png"/><Relationship Id="rId24" Type="http://schemas.openxmlformats.org/officeDocument/2006/relationships/image" Target="../media/image47.svg"/><Relationship Id="rId5" Type="http://schemas.openxmlformats.org/officeDocument/2006/relationships/image" Target="../media/image28.png"/><Relationship Id="rId15" Type="http://schemas.openxmlformats.org/officeDocument/2006/relationships/image" Target="../media/image38.png"/><Relationship Id="rId23" Type="http://schemas.openxmlformats.org/officeDocument/2006/relationships/image" Target="../media/image46.png"/><Relationship Id="rId28" Type="http://schemas.openxmlformats.org/officeDocument/2006/relationships/image" Target="../media/image51.svg"/><Relationship Id="rId10" Type="http://schemas.openxmlformats.org/officeDocument/2006/relationships/image" Target="../media/image33.svg"/><Relationship Id="rId19" Type="http://schemas.openxmlformats.org/officeDocument/2006/relationships/image" Target="../media/image42.png"/><Relationship Id="rId4" Type="http://schemas.openxmlformats.org/officeDocument/2006/relationships/image" Target="../media/image27.svg"/><Relationship Id="rId9" Type="http://schemas.openxmlformats.org/officeDocument/2006/relationships/image" Target="../media/image32.png"/><Relationship Id="rId14" Type="http://schemas.openxmlformats.org/officeDocument/2006/relationships/image" Target="../media/image37.svg"/><Relationship Id="rId22" Type="http://schemas.openxmlformats.org/officeDocument/2006/relationships/image" Target="../media/image45.svg"/><Relationship Id="rId27" Type="http://schemas.openxmlformats.org/officeDocument/2006/relationships/image" Target="../media/image50.png"/><Relationship Id="rId30" Type="http://schemas.openxmlformats.org/officeDocument/2006/relationships/image" Target="../media/image53.sv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9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sv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svg"/><Relationship Id="rId4" Type="http://schemas.openxmlformats.org/officeDocument/2006/relationships/image" Target="../media/image1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sv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5.svg"/><Relationship Id="rId4" Type="http://schemas.openxmlformats.org/officeDocument/2006/relationships/image" Target="../media/image6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sv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9.svg"/><Relationship Id="rId4" Type="http://schemas.openxmlformats.org/officeDocument/2006/relationships/image" Target="../media/image68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4.png"/><Relationship Id="rId5" Type="http://schemas.openxmlformats.org/officeDocument/2006/relationships/image" Target="../media/image73.svg"/><Relationship Id="rId4" Type="http://schemas.openxmlformats.org/officeDocument/2006/relationships/image" Target="../media/image7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png"/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2" Type="http://schemas.openxmlformats.org/officeDocument/2006/relationships/image" Target="../media/image87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png"/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jpeg"/><Relationship Id="rId2" Type="http://schemas.openxmlformats.org/officeDocument/2006/relationships/image" Target="../media/image93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2.jpeg"/><Relationship Id="rId13" Type="http://schemas.openxmlformats.org/officeDocument/2006/relationships/image" Target="../media/image107.jpeg"/><Relationship Id="rId3" Type="http://schemas.openxmlformats.org/officeDocument/2006/relationships/image" Target="../media/image97.jpeg"/><Relationship Id="rId7" Type="http://schemas.openxmlformats.org/officeDocument/2006/relationships/image" Target="../media/image101.png"/><Relationship Id="rId12" Type="http://schemas.openxmlformats.org/officeDocument/2006/relationships/image" Target="../media/image106.jpeg"/><Relationship Id="rId2" Type="http://schemas.openxmlformats.org/officeDocument/2006/relationships/image" Target="../media/image96.png"/><Relationship Id="rId16" Type="http://schemas.openxmlformats.org/officeDocument/2006/relationships/image" Target="../media/image1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0.png"/><Relationship Id="rId11" Type="http://schemas.openxmlformats.org/officeDocument/2006/relationships/image" Target="../media/image105.png"/><Relationship Id="rId5" Type="http://schemas.openxmlformats.org/officeDocument/2006/relationships/image" Target="../media/image99.png"/><Relationship Id="rId15" Type="http://schemas.openxmlformats.org/officeDocument/2006/relationships/image" Target="../media/image109.jpeg"/><Relationship Id="rId10" Type="http://schemas.openxmlformats.org/officeDocument/2006/relationships/image" Target="../media/image104.png"/><Relationship Id="rId4" Type="http://schemas.openxmlformats.org/officeDocument/2006/relationships/image" Target="../media/image98.png"/><Relationship Id="rId9" Type="http://schemas.openxmlformats.org/officeDocument/2006/relationships/image" Target="../media/image103.png"/><Relationship Id="rId14" Type="http://schemas.openxmlformats.org/officeDocument/2006/relationships/image" Target="../media/image108.pn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1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8.png"/><Relationship Id="rId13" Type="http://schemas.openxmlformats.org/officeDocument/2006/relationships/image" Target="../media/image123.png"/><Relationship Id="rId3" Type="http://schemas.openxmlformats.org/officeDocument/2006/relationships/image" Target="../media/image113.png"/><Relationship Id="rId7" Type="http://schemas.openxmlformats.org/officeDocument/2006/relationships/image" Target="../media/image117.png"/><Relationship Id="rId12" Type="http://schemas.openxmlformats.org/officeDocument/2006/relationships/image" Target="../media/image122.png"/><Relationship Id="rId2" Type="http://schemas.openxmlformats.org/officeDocument/2006/relationships/image" Target="../media/image112.png"/><Relationship Id="rId16" Type="http://schemas.openxmlformats.org/officeDocument/2006/relationships/image" Target="../media/image12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6.gif"/><Relationship Id="rId11" Type="http://schemas.openxmlformats.org/officeDocument/2006/relationships/image" Target="../media/image121.png"/><Relationship Id="rId5" Type="http://schemas.openxmlformats.org/officeDocument/2006/relationships/image" Target="../media/image115.jpeg"/><Relationship Id="rId15" Type="http://schemas.openxmlformats.org/officeDocument/2006/relationships/image" Target="../media/image125.png"/><Relationship Id="rId10" Type="http://schemas.openxmlformats.org/officeDocument/2006/relationships/image" Target="../media/image120.jpeg"/><Relationship Id="rId4" Type="http://schemas.openxmlformats.org/officeDocument/2006/relationships/image" Target="../media/image114.png"/><Relationship Id="rId9" Type="http://schemas.openxmlformats.org/officeDocument/2006/relationships/image" Target="../media/image119.png"/><Relationship Id="rId14" Type="http://schemas.openxmlformats.org/officeDocument/2006/relationships/image" Target="../media/image124.pn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7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4.png"/><Relationship Id="rId13" Type="http://schemas.openxmlformats.org/officeDocument/2006/relationships/image" Target="../media/image139.png"/><Relationship Id="rId3" Type="http://schemas.openxmlformats.org/officeDocument/2006/relationships/image" Target="../media/image129.png"/><Relationship Id="rId7" Type="http://schemas.openxmlformats.org/officeDocument/2006/relationships/image" Target="../media/image133.jpeg"/><Relationship Id="rId12" Type="http://schemas.openxmlformats.org/officeDocument/2006/relationships/image" Target="../media/image138.png"/><Relationship Id="rId2" Type="http://schemas.openxmlformats.org/officeDocument/2006/relationships/image" Target="../media/image128.png"/><Relationship Id="rId16" Type="http://schemas.openxmlformats.org/officeDocument/2006/relationships/image" Target="../media/image14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2.png"/><Relationship Id="rId11" Type="http://schemas.openxmlformats.org/officeDocument/2006/relationships/image" Target="../media/image137.jpeg"/><Relationship Id="rId5" Type="http://schemas.openxmlformats.org/officeDocument/2006/relationships/image" Target="../media/image131.png"/><Relationship Id="rId15" Type="http://schemas.openxmlformats.org/officeDocument/2006/relationships/image" Target="../media/image141.png"/><Relationship Id="rId10" Type="http://schemas.openxmlformats.org/officeDocument/2006/relationships/image" Target="../media/image136.jpeg"/><Relationship Id="rId4" Type="http://schemas.openxmlformats.org/officeDocument/2006/relationships/image" Target="../media/image130.png"/><Relationship Id="rId9" Type="http://schemas.openxmlformats.org/officeDocument/2006/relationships/image" Target="../media/image135.jpeg"/><Relationship Id="rId14" Type="http://schemas.openxmlformats.org/officeDocument/2006/relationships/image" Target="../media/image140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4.png"/><Relationship Id="rId7" Type="http://schemas.openxmlformats.org/officeDocument/2006/relationships/image" Target="../media/image148.png"/><Relationship Id="rId2" Type="http://schemas.openxmlformats.org/officeDocument/2006/relationships/image" Target="../media/image14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7.png"/><Relationship Id="rId5" Type="http://schemas.openxmlformats.org/officeDocument/2006/relationships/image" Target="../media/image146.png"/><Relationship Id="rId4" Type="http://schemas.openxmlformats.org/officeDocument/2006/relationships/image" Target="../media/image145.png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9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microsoft.com/office/2007/relationships/hdphoto" Target="../media/hdphoto3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jpeg"/><Relationship Id="rId4" Type="http://schemas.microsoft.com/office/2007/relationships/hdphoto" Target="../media/hdphoto2.wdp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svg"/><Relationship Id="rId7" Type="http://schemas.openxmlformats.org/officeDocument/2006/relationships/image" Target="../media/image15.sv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svg"/><Relationship Id="rId4" Type="http://schemas.openxmlformats.org/officeDocument/2006/relationships/image" Target="../media/image12.png"/><Relationship Id="rId9" Type="http://schemas.openxmlformats.org/officeDocument/2006/relationships/image" Target="../media/image17.svg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9.png"/><Relationship Id="rId7" Type="http://schemas.microsoft.com/office/2007/relationships/hdphoto" Target="../media/hdphoto4.wdp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10" Type="http://schemas.openxmlformats.org/officeDocument/2006/relationships/image" Target="../media/image24.png"/><Relationship Id="rId4" Type="http://schemas.openxmlformats.org/officeDocument/2006/relationships/image" Target="../media/image20.png"/><Relationship Id="rId9" Type="http://schemas.microsoft.com/office/2007/relationships/hdphoto" Target="../media/hdphoto5.wdp"/></Relationships>
</file>

<file path=ppt/slides/_rels/slide49.xml.rels><?xml version="1.0" encoding="UTF-8" standalone="yes"?>
<Relationships xmlns="http://schemas.openxmlformats.org/package/2006/relationships"><Relationship Id="rId13" Type="http://schemas.openxmlformats.org/officeDocument/2006/relationships/image" Target="../media/image36.png"/><Relationship Id="rId18" Type="http://schemas.openxmlformats.org/officeDocument/2006/relationships/image" Target="../media/image41.svg"/><Relationship Id="rId26" Type="http://schemas.openxmlformats.org/officeDocument/2006/relationships/image" Target="../media/image49.svg"/><Relationship Id="rId21" Type="http://schemas.openxmlformats.org/officeDocument/2006/relationships/image" Target="../media/image44.png"/><Relationship Id="rId34" Type="http://schemas.openxmlformats.org/officeDocument/2006/relationships/image" Target="../media/image54.png"/><Relationship Id="rId7" Type="http://schemas.openxmlformats.org/officeDocument/2006/relationships/image" Target="../media/image30.png"/><Relationship Id="rId12" Type="http://schemas.openxmlformats.org/officeDocument/2006/relationships/image" Target="../media/image35.svg"/><Relationship Id="rId17" Type="http://schemas.openxmlformats.org/officeDocument/2006/relationships/image" Target="../media/image40.png"/><Relationship Id="rId25" Type="http://schemas.openxmlformats.org/officeDocument/2006/relationships/image" Target="../media/image48.png"/><Relationship Id="rId33" Type="http://schemas.openxmlformats.org/officeDocument/2006/relationships/image" Target="../media/image21.png"/><Relationship Id="rId38" Type="http://schemas.openxmlformats.org/officeDocument/2006/relationships/image" Target="../media/image24.png"/><Relationship Id="rId2" Type="http://schemas.openxmlformats.org/officeDocument/2006/relationships/image" Target="../media/image25.png"/><Relationship Id="rId16" Type="http://schemas.openxmlformats.org/officeDocument/2006/relationships/image" Target="../media/image39.svg"/><Relationship Id="rId20" Type="http://schemas.openxmlformats.org/officeDocument/2006/relationships/image" Target="../media/image43.svg"/><Relationship Id="rId29" Type="http://schemas.openxmlformats.org/officeDocument/2006/relationships/image" Target="../media/image5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svg"/><Relationship Id="rId11" Type="http://schemas.openxmlformats.org/officeDocument/2006/relationships/image" Target="../media/image34.png"/><Relationship Id="rId24" Type="http://schemas.openxmlformats.org/officeDocument/2006/relationships/image" Target="../media/image47.svg"/><Relationship Id="rId32" Type="http://schemas.openxmlformats.org/officeDocument/2006/relationships/image" Target="../media/image20.png"/><Relationship Id="rId37" Type="http://schemas.microsoft.com/office/2007/relationships/hdphoto" Target="../media/hdphoto7.wdp"/><Relationship Id="rId5" Type="http://schemas.openxmlformats.org/officeDocument/2006/relationships/image" Target="../media/image28.png"/><Relationship Id="rId15" Type="http://schemas.openxmlformats.org/officeDocument/2006/relationships/image" Target="../media/image38.png"/><Relationship Id="rId23" Type="http://schemas.openxmlformats.org/officeDocument/2006/relationships/image" Target="../media/image46.png"/><Relationship Id="rId28" Type="http://schemas.openxmlformats.org/officeDocument/2006/relationships/image" Target="../media/image51.svg"/><Relationship Id="rId36" Type="http://schemas.openxmlformats.org/officeDocument/2006/relationships/image" Target="../media/image55.png"/><Relationship Id="rId10" Type="http://schemas.openxmlformats.org/officeDocument/2006/relationships/image" Target="../media/image33.svg"/><Relationship Id="rId19" Type="http://schemas.openxmlformats.org/officeDocument/2006/relationships/image" Target="../media/image42.png"/><Relationship Id="rId31" Type="http://schemas.openxmlformats.org/officeDocument/2006/relationships/image" Target="../media/image19.png"/><Relationship Id="rId4" Type="http://schemas.openxmlformats.org/officeDocument/2006/relationships/image" Target="../media/image27.svg"/><Relationship Id="rId9" Type="http://schemas.openxmlformats.org/officeDocument/2006/relationships/image" Target="../media/image32.png"/><Relationship Id="rId14" Type="http://schemas.openxmlformats.org/officeDocument/2006/relationships/image" Target="../media/image37.svg"/><Relationship Id="rId22" Type="http://schemas.openxmlformats.org/officeDocument/2006/relationships/image" Target="../media/image45.svg"/><Relationship Id="rId27" Type="http://schemas.openxmlformats.org/officeDocument/2006/relationships/image" Target="../media/image50.png"/><Relationship Id="rId30" Type="http://schemas.openxmlformats.org/officeDocument/2006/relationships/image" Target="../media/image53.svg"/><Relationship Id="rId35" Type="http://schemas.microsoft.com/office/2007/relationships/hdphoto" Target="../media/hdphoto6.wdp"/><Relationship Id="rId8" Type="http://schemas.openxmlformats.org/officeDocument/2006/relationships/image" Target="../media/image31.svg"/><Relationship Id="rId3" Type="http://schemas.openxmlformats.org/officeDocument/2006/relationships/image" Target="../media/image26.png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svg"/><Relationship Id="rId13" Type="http://schemas.openxmlformats.org/officeDocument/2006/relationships/image" Target="../media/image36.png"/><Relationship Id="rId18" Type="http://schemas.openxmlformats.org/officeDocument/2006/relationships/image" Target="../media/image41.svg"/><Relationship Id="rId26" Type="http://schemas.openxmlformats.org/officeDocument/2006/relationships/image" Target="../media/image49.svg"/><Relationship Id="rId3" Type="http://schemas.openxmlformats.org/officeDocument/2006/relationships/image" Target="../media/image26.png"/><Relationship Id="rId21" Type="http://schemas.openxmlformats.org/officeDocument/2006/relationships/image" Target="../media/image44.png"/><Relationship Id="rId7" Type="http://schemas.openxmlformats.org/officeDocument/2006/relationships/image" Target="../media/image30.png"/><Relationship Id="rId12" Type="http://schemas.openxmlformats.org/officeDocument/2006/relationships/image" Target="../media/image35.svg"/><Relationship Id="rId17" Type="http://schemas.openxmlformats.org/officeDocument/2006/relationships/image" Target="../media/image40.png"/><Relationship Id="rId25" Type="http://schemas.openxmlformats.org/officeDocument/2006/relationships/image" Target="../media/image48.png"/><Relationship Id="rId2" Type="http://schemas.openxmlformats.org/officeDocument/2006/relationships/image" Target="../media/image25.png"/><Relationship Id="rId16" Type="http://schemas.openxmlformats.org/officeDocument/2006/relationships/image" Target="../media/image39.svg"/><Relationship Id="rId20" Type="http://schemas.openxmlformats.org/officeDocument/2006/relationships/image" Target="../media/image43.svg"/><Relationship Id="rId29" Type="http://schemas.openxmlformats.org/officeDocument/2006/relationships/image" Target="../media/image5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svg"/><Relationship Id="rId11" Type="http://schemas.openxmlformats.org/officeDocument/2006/relationships/image" Target="../media/image34.png"/><Relationship Id="rId24" Type="http://schemas.openxmlformats.org/officeDocument/2006/relationships/image" Target="../media/image47.svg"/><Relationship Id="rId5" Type="http://schemas.openxmlformats.org/officeDocument/2006/relationships/image" Target="../media/image28.png"/><Relationship Id="rId15" Type="http://schemas.openxmlformats.org/officeDocument/2006/relationships/image" Target="../media/image38.png"/><Relationship Id="rId23" Type="http://schemas.openxmlformats.org/officeDocument/2006/relationships/image" Target="../media/image46.png"/><Relationship Id="rId28" Type="http://schemas.openxmlformats.org/officeDocument/2006/relationships/image" Target="../media/image51.svg"/><Relationship Id="rId10" Type="http://schemas.openxmlformats.org/officeDocument/2006/relationships/image" Target="../media/image33.svg"/><Relationship Id="rId19" Type="http://schemas.openxmlformats.org/officeDocument/2006/relationships/image" Target="../media/image42.png"/><Relationship Id="rId4" Type="http://schemas.openxmlformats.org/officeDocument/2006/relationships/image" Target="../media/image27.svg"/><Relationship Id="rId9" Type="http://schemas.openxmlformats.org/officeDocument/2006/relationships/image" Target="../media/image32.png"/><Relationship Id="rId14" Type="http://schemas.openxmlformats.org/officeDocument/2006/relationships/image" Target="../media/image37.svg"/><Relationship Id="rId22" Type="http://schemas.openxmlformats.org/officeDocument/2006/relationships/image" Target="../media/image45.svg"/><Relationship Id="rId27" Type="http://schemas.openxmlformats.org/officeDocument/2006/relationships/image" Target="../media/image50.png"/><Relationship Id="rId30" Type="http://schemas.openxmlformats.org/officeDocument/2006/relationships/image" Target="../media/image53.svg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9.png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sv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svg"/><Relationship Id="rId4" Type="http://schemas.openxmlformats.org/officeDocument/2006/relationships/image" Target="../media/image10.pn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sv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5.svg"/><Relationship Id="rId4" Type="http://schemas.openxmlformats.org/officeDocument/2006/relationships/image" Target="../media/image64.pn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sv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9.svg"/><Relationship Id="rId4" Type="http://schemas.openxmlformats.org/officeDocument/2006/relationships/image" Target="../media/image68.png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4.png"/><Relationship Id="rId5" Type="http://schemas.openxmlformats.org/officeDocument/2006/relationships/image" Target="../media/image73.svg"/><Relationship Id="rId4" Type="http://schemas.openxmlformats.org/officeDocument/2006/relationships/image" Target="../media/image72.pn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png"/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pn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2" Type="http://schemas.openxmlformats.org/officeDocument/2006/relationships/image" Target="../media/image87.pn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png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png"/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png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jpeg"/><Relationship Id="rId2" Type="http://schemas.openxmlformats.org/officeDocument/2006/relationships/image" Target="../media/image93.png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2.jpeg"/><Relationship Id="rId13" Type="http://schemas.openxmlformats.org/officeDocument/2006/relationships/image" Target="../media/image107.jpeg"/><Relationship Id="rId3" Type="http://schemas.openxmlformats.org/officeDocument/2006/relationships/image" Target="../media/image97.jpeg"/><Relationship Id="rId7" Type="http://schemas.openxmlformats.org/officeDocument/2006/relationships/image" Target="../media/image101.png"/><Relationship Id="rId12" Type="http://schemas.openxmlformats.org/officeDocument/2006/relationships/image" Target="../media/image106.jpeg"/><Relationship Id="rId2" Type="http://schemas.openxmlformats.org/officeDocument/2006/relationships/image" Target="../media/image96.png"/><Relationship Id="rId16" Type="http://schemas.openxmlformats.org/officeDocument/2006/relationships/image" Target="../media/image1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0.png"/><Relationship Id="rId11" Type="http://schemas.openxmlformats.org/officeDocument/2006/relationships/image" Target="../media/image105.png"/><Relationship Id="rId5" Type="http://schemas.openxmlformats.org/officeDocument/2006/relationships/image" Target="../media/image99.png"/><Relationship Id="rId15" Type="http://schemas.openxmlformats.org/officeDocument/2006/relationships/image" Target="../media/image109.jpeg"/><Relationship Id="rId10" Type="http://schemas.openxmlformats.org/officeDocument/2006/relationships/image" Target="../media/image104.png"/><Relationship Id="rId4" Type="http://schemas.openxmlformats.org/officeDocument/2006/relationships/image" Target="../media/image98.png"/><Relationship Id="rId9" Type="http://schemas.openxmlformats.org/officeDocument/2006/relationships/image" Target="../media/image103.png"/><Relationship Id="rId14" Type="http://schemas.openxmlformats.org/officeDocument/2006/relationships/image" Target="../media/image108.png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1.jpeg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8.png"/><Relationship Id="rId13" Type="http://schemas.openxmlformats.org/officeDocument/2006/relationships/image" Target="../media/image123.png"/><Relationship Id="rId3" Type="http://schemas.openxmlformats.org/officeDocument/2006/relationships/image" Target="../media/image113.png"/><Relationship Id="rId7" Type="http://schemas.openxmlformats.org/officeDocument/2006/relationships/image" Target="../media/image117.png"/><Relationship Id="rId12" Type="http://schemas.openxmlformats.org/officeDocument/2006/relationships/image" Target="../media/image122.png"/><Relationship Id="rId2" Type="http://schemas.openxmlformats.org/officeDocument/2006/relationships/image" Target="../media/image112.png"/><Relationship Id="rId16" Type="http://schemas.openxmlformats.org/officeDocument/2006/relationships/image" Target="../media/image12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6.gif"/><Relationship Id="rId11" Type="http://schemas.openxmlformats.org/officeDocument/2006/relationships/image" Target="../media/image121.png"/><Relationship Id="rId5" Type="http://schemas.openxmlformats.org/officeDocument/2006/relationships/image" Target="../media/image115.jpeg"/><Relationship Id="rId15" Type="http://schemas.openxmlformats.org/officeDocument/2006/relationships/image" Target="../media/image125.png"/><Relationship Id="rId10" Type="http://schemas.openxmlformats.org/officeDocument/2006/relationships/image" Target="../media/image120.jpeg"/><Relationship Id="rId4" Type="http://schemas.openxmlformats.org/officeDocument/2006/relationships/image" Target="../media/image114.png"/><Relationship Id="rId9" Type="http://schemas.openxmlformats.org/officeDocument/2006/relationships/image" Target="../media/image119.png"/><Relationship Id="rId14" Type="http://schemas.openxmlformats.org/officeDocument/2006/relationships/image" Target="../media/image124.png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7.jpeg"/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4.png"/><Relationship Id="rId13" Type="http://schemas.openxmlformats.org/officeDocument/2006/relationships/image" Target="../media/image139.png"/><Relationship Id="rId3" Type="http://schemas.openxmlformats.org/officeDocument/2006/relationships/image" Target="../media/image129.png"/><Relationship Id="rId7" Type="http://schemas.openxmlformats.org/officeDocument/2006/relationships/image" Target="../media/image133.jpeg"/><Relationship Id="rId12" Type="http://schemas.openxmlformats.org/officeDocument/2006/relationships/image" Target="../media/image138.png"/><Relationship Id="rId2" Type="http://schemas.openxmlformats.org/officeDocument/2006/relationships/image" Target="../media/image128.png"/><Relationship Id="rId16" Type="http://schemas.openxmlformats.org/officeDocument/2006/relationships/image" Target="../media/image14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2.png"/><Relationship Id="rId11" Type="http://schemas.openxmlformats.org/officeDocument/2006/relationships/image" Target="../media/image137.jpeg"/><Relationship Id="rId5" Type="http://schemas.openxmlformats.org/officeDocument/2006/relationships/image" Target="../media/image131.png"/><Relationship Id="rId15" Type="http://schemas.openxmlformats.org/officeDocument/2006/relationships/image" Target="../media/image141.png"/><Relationship Id="rId10" Type="http://schemas.openxmlformats.org/officeDocument/2006/relationships/image" Target="../media/image136.jpeg"/><Relationship Id="rId4" Type="http://schemas.openxmlformats.org/officeDocument/2006/relationships/image" Target="../media/image130.png"/><Relationship Id="rId9" Type="http://schemas.openxmlformats.org/officeDocument/2006/relationships/image" Target="../media/image135.jpeg"/><Relationship Id="rId14" Type="http://schemas.openxmlformats.org/officeDocument/2006/relationships/image" Target="../media/image140.png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0.png"/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0.png"/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1.png"/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1.png"/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4.png"/><Relationship Id="rId7" Type="http://schemas.openxmlformats.org/officeDocument/2006/relationships/image" Target="../media/image148.png"/><Relationship Id="rId2" Type="http://schemas.openxmlformats.org/officeDocument/2006/relationships/image" Target="../media/image14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7.png"/><Relationship Id="rId5" Type="http://schemas.openxmlformats.org/officeDocument/2006/relationships/image" Target="../media/image146.png"/><Relationship Id="rId4" Type="http://schemas.openxmlformats.org/officeDocument/2006/relationships/image" Target="../media/image145.png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3.png"/><Relationship Id="rId2" Type="http://schemas.openxmlformats.org/officeDocument/2006/relationships/image" Target="../media/image152.png"/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2.png"/><Relationship Id="rId2" Type="http://schemas.openxmlformats.org/officeDocument/2006/relationships/image" Target="../media/image15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5.jpeg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2.png"/><Relationship Id="rId2" Type="http://schemas.openxmlformats.org/officeDocument/2006/relationships/image" Target="../media/image15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6.png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7.png"/><Relationship Id="rId2" Type="http://schemas.openxmlformats.org/officeDocument/2006/relationships/image" Target="../media/image152.png"/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2.png"/><Relationship Id="rId2" Type="http://schemas.openxmlformats.org/officeDocument/2006/relationships/image" Target="../media/image158.png"/><Relationship Id="rId1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2.png"/><Relationship Id="rId2" Type="http://schemas.openxmlformats.org/officeDocument/2006/relationships/image" Target="../media/image159.png"/><Relationship Id="rId1" Type="http://schemas.openxmlformats.org/officeDocument/2006/relationships/slideLayout" Target="../slideLayouts/slideLayout2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9.jpeg"/><Relationship Id="rId1" Type="http://schemas.openxmlformats.org/officeDocument/2006/relationships/slideLayout" Target="../slideLayouts/slideLayout2.xml"/></Relationships>
</file>

<file path=ppt/slides/_rels/slide9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矩形 23"/>
          <p:cNvSpPr/>
          <p:nvPr/>
        </p:nvSpPr>
        <p:spPr>
          <a:xfrm>
            <a:off x="913253" y="6517951"/>
            <a:ext cx="162252" cy="162252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1131708" y="6460578"/>
            <a:ext cx="156004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120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  <a:sym typeface="微软雅黑" panose="020B0503020204020204" pitchFamily="34" charset="-122"/>
              </a:rPr>
              <a:t>www.sangfor.com</a:t>
            </a:r>
            <a:endParaRPr lang="en-US" altLang="en-US" sz="1200">
              <a:solidFill>
                <a:schemeClr val="bg1"/>
              </a:solidFill>
              <a:latin typeface="Century Gothic" panose="020B0502020202020204" pitchFamily="34" charset="0"/>
              <a:ea typeface="微软雅黑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4943635" y="6460578"/>
            <a:ext cx="2304730" cy="276999"/>
            <a:chOff x="4872830" y="6460578"/>
            <a:chExt cx="2304730" cy="276999"/>
          </a:xfrm>
        </p:grpSpPr>
        <p:sp>
          <p:nvSpPr>
            <p:cNvPr id="27" name="矩形 26"/>
            <p:cNvSpPr/>
            <p:nvPr/>
          </p:nvSpPr>
          <p:spPr>
            <a:xfrm>
              <a:off x="4872830" y="6517951"/>
              <a:ext cx="162252" cy="162252"/>
            </a:xfrm>
            <a:prstGeom prst="rect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5077305" y="6460578"/>
              <a:ext cx="210025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en-US" sz="1200" err="1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  <a:sym typeface="微软雅黑" panose="020B0503020204020204" pitchFamily="34" charset="-122"/>
                </a:rPr>
                <a:t>Sangfor</a:t>
              </a:r>
              <a:r>
                <a:rPr lang="en-US" altLang="en-US" sz="120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  <a:sym typeface="微软雅黑" panose="020B0503020204020204" pitchFamily="34" charset="-122"/>
                </a:rPr>
                <a:t> Technologies Inc.</a:t>
              </a:r>
            </a:p>
          </p:txBody>
        </p:sp>
      </p:grpSp>
      <p:pic>
        <p:nvPicPr>
          <p:cNvPr id="51" name="图片 5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439" y="593842"/>
            <a:ext cx="2006357" cy="659385"/>
          </a:xfrm>
          <a:prstGeom prst="rect">
            <a:avLst/>
          </a:prstGeom>
        </p:spPr>
      </p:pic>
      <p:sp>
        <p:nvSpPr>
          <p:cNvPr id="59" name="矩形 58"/>
          <p:cNvSpPr/>
          <p:nvPr/>
        </p:nvSpPr>
        <p:spPr>
          <a:xfrm>
            <a:off x="669763" y="1819358"/>
            <a:ext cx="5815878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44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Secure Users And</a:t>
            </a:r>
          </a:p>
          <a:p>
            <a:r>
              <a:rPr lang="en-US" altLang="zh-CN" sz="44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Productivity with </a:t>
            </a:r>
            <a:r>
              <a:rPr lang="en-US" altLang="zh-CN" sz="4400" b="1" dirty="0" err="1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Sangfor</a:t>
            </a:r>
            <a:r>
              <a:rPr lang="en-US" altLang="zh-CN" sz="44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 IAG</a:t>
            </a:r>
          </a:p>
        </p:txBody>
      </p:sp>
      <p:sp>
        <p:nvSpPr>
          <p:cNvPr id="60" name="矩形 59"/>
          <p:cNvSpPr/>
          <p:nvPr/>
        </p:nvSpPr>
        <p:spPr>
          <a:xfrm>
            <a:off x="680521" y="3966563"/>
            <a:ext cx="160172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MY" altLang="zh-CN" sz="2400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April 2023</a:t>
            </a:r>
            <a:endParaRPr lang="zh-CN" altLang="en-US" sz="24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61" name="矩形 60"/>
          <p:cNvSpPr/>
          <p:nvPr/>
        </p:nvSpPr>
        <p:spPr>
          <a:xfrm>
            <a:off x="680521" y="4632563"/>
            <a:ext cx="4495141" cy="12618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ts val="2400"/>
              </a:lnSpc>
            </a:pPr>
            <a:r>
              <a:rPr lang="en-US" altLang="zh-CN" sz="16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Eugene Yew</a:t>
            </a:r>
            <a:r>
              <a:rPr lang="zh-CN" altLang="en-US" sz="16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 </a:t>
            </a:r>
            <a:r>
              <a:rPr lang="en-US" altLang="zh-CN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  <a:sym typeface="微软雅黑" charset="-122"/>
              </a:rPr>
              <a:t>| </a:t>
            </a:r>
            <a:r>
              <a:rPr lang="en-US" altLang="zh-CN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Product Marketing Manager</a:t>
            </a:r>
            <a:endParaRPr lang="en-US" altLang="zh-CN" sz="1600" dirty="0">
              <a:solidFill>
                <a:schemeClr val="bg1"/>
              </a:solidFill>
              <a:latin typeface="Century Gothic" panose="020B0502020202020204" pitchFamily="34" charset="0"/>
              <a:ea typeface="微软雅黑" charset="-122"/>
              <a:sym typeface="微软雅黑" charset="-122"/>
            </a:endParaRPr>
          </a:p>
          <a:p>
            <a:pPr>
              <a:lnSpc>
                <a:spcPts val="2400"/>
              </a:lnSpc>
            </a:pPr>
            <a:r>
              <a:rPr lang="en-US" altLang="zh-CN" sz="1600" dirty="0" err="1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eugene.yew</a:t>
            </a:r>
            <a:r>
              <a:rPr lang="en-US" altLang="en-US" sz="1600" dirty="0" err="1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  <a:sym typeface="微软雅黑" charset="-122"/>
              </a:rPr>
              <a:t>@sangfor.com</a:t>
            </a:r>
            <a:endParaRPr lang="en-US" altLang="en-US" sz="1600" dirty="0">
              <a:solidFill>
                <a:schemeClr val="bg1"/>
              </a:solidFill>
              <a:latin typeface="Century Gothic" panose="020B0502020202020204" pitchFamily="34" charset="0"/>
              <a:ea typeface="微软雅黑" charset="-122"/>
              <a:sym typeface="微软雅黑" charset="-122"/>
            </a:endParaRPr>
          </a:p>
          <a:p>
            <a:pPr>
              <a:lnSpc>
                <a:spcPts val="2400"/>
              </a:lnSpc>
            </a:pPr>
            <a:r>
              <a:rPr lang="en-US" altLang="en-US" sz="1600" dirty="0" err="1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  <a:sym typeface="微软雅黑" charset="-122"/>
              </a:rPr>
              <a:t>Sangfor</a:t>
            </a:r>
            <a:r>
              <a:rPr lang="en-US" altLang="en-US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  <a:sym typeface="微软雅黑" charset="-122"/>
              </a:rPr>
              <a:t> Technologies</a:t>
            </a:r>
          </a:p>
          <a:p>
            <a:endParaRPr lang="zh-CN" altLang="en-US" sz="16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62" name="直接连接符 61"/>
          <p:cNvCxnSpPr>
            <a:cxnSpLocks/>
          </p:cNvCxnSpPr>
          <p:nvPr/>
        </p:nvCxnSpPr>
        <p:spPr>
          <a:xfrm>
            <a:off x="761403" y="4542169"/>
            <a:ext cx="4706143" cy="0"/>
          </a:xfrm>
          <a:prstGeom prst="line">
            <a:avLst/>
          </a:prstGeom>
          <a:ln w="12700">
            <a:solidFill>
              <a:schemeClr val="bg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23775518"/>
      </p:ext>
    </p:extLst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F4B8BF4-1D4E-9109-1F05-46C841CDE7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38AA188-F346-5F73-FE3F-D9F832B9AA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1</a:t>
            </a:fld>
            <a:endParaRPr lang="zh-CN" altLang="en-US"/>
          </a:p>
        </p:txBody>
      </p:sp>
      <p:sp>
        <p:nvSpPr>
          <p:cNvPr id="6" name="矩形 13">
            <a:extLst>
              <a:ext uri="{FF2B5EF4-FFF2-40B4-BE49-F238E27FC236}">
                <a16:creationId xmlns:a16="http://schemas.microsoft.com/office/drawing/2014/main" id="{C93822EF-A019-5970-FECF-BF684921500F}"/>
              </a:ext>
            </a:extLst>
          </p:cNvPr>
          <p:cNvSpPr/>
          <p:nvPr/>
        </p:nvSpPr>
        <p:spPr>
          <a:xfrm>
            <a:off x="541550" y="200326"/>
            <a:ext cx="147027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Version</a:t>
            </a:r>
          </a:p>
        </p:txBody>
      </p:sp>
      <p:graphicFrame>
        <p:nvGraphicFramePr>
          <p:cNvPr id="7" name="Table 7">
            <a:extLst>
              <a:ext uri="{FF2B5EF4-FFF2-40B4-BE49-F238E27FC236}">
                <a16:creationId xmlns:a16="http://schemas.microsoft.com/office/drawing/2014/main" id="{4B3396E2-3376-0584-D2F2-B5CCFB230B9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97647238"/>
              </p:ext>
            </p:extLst>
          </p:nvPr>
        </p:nvGraphicFramePr>
        <p:xfrm>
          <a:off x="900431" y="1773235"/>
          <a:ext cx="10458873" cy="16826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86291">
                  <a:extLst>
                    <a:ext uri="{9D8B030D-6E8A-4147-A177-3AD203B41FA5}">
                      <a16:colId xmlns:a16="http://schemas.microsoft.com/office/drawing/2014/main" val="3432819593"/>
                    </a:ext>
                  </a:extLst>
                </a:gridCol>
                <a:gridCol w="3486291">
                  <a:extLst>
                    <a:ext uri="{9D8B030D-6E8A-4147-A177-3AD203B41FA5}">
                      <a16:colId xmlns:a16="http://schemas.microsoft.com/office/drawing/2014/main" val="2951734783"/>
                    </a:ext>
                  </a:extLst>
                </a:gridCol>
                <a:gridCol w="3486291">
                  <a:extLst>
                    <a:ext uri="{9D8B030D-6E8A-4147-A177-3AD203B41FA5}">
                      <a16:colId xmlns:a16="http://schemas.microsoft.com/office/drawing/2014/main" val="896610547"/>
                    </a:ext>
                  </a:extLst>
                </a:gridCol>
              </a:tblGrid>
              <a:tr h="540988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Date</a:t>
                      </a:r>
                      <a:endParaRPr lang="en-MY" sz="2400" dirty="0"/>
                    </a:p>
                  </a:txBody>
                  <a:tcPr anchor="ctr">
                    <a:solidFill>
                      <a:srgbClr val="00B1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Remarks</a:t>
                      </a:r>
                      <a:endParaRPr lang="en-MY" sz="2400" dirty="0"/>
                    </a:p>
                  </a:txBody>
                  <a:tcPr anchor="ctr">
                    <a:solidFill>
                      <a:srgbClr val="05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Author</a:t>
                      </a:r>
                      <a:endParaRPr lang="en-MY" sz="2400" dirty="0"/>
                    </a:p>
                  </a:txBody>
                  <a:tcPr anchor="ctr">
                    <a:solidFill>
                      <a:srgbClr val="007BD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43701004"/>
                  </a:ext>
                </a:extLst>
              </a:tr>
              <a:tr h="1141644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bg1"/>
                          </a:solidFill>
                        </a:rPr>
                        <a:t>12-Apr-2023</a:t>
                      </a:r>
                      <a:endParaRPr lang="en-MY" sz="1600" dirty="0">
                        <a:solidFill>
                          <a:schemeClr val="bg1"/>
                        </a:solidFill>
                      </a:endParaRPr>
                    </a:p>
                  </a:txBody>
                  <a:tcPr marT="144000" marB="144000" anchor="ctr">
                    <a:solidFill>
                      <a:schemeClr val="accent1">
                        <a:tint val="40000"/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bg1"/>
                          </a:solidFill>
                        </a:rPr>
                        <a:t>Revamp whole IAG main slides with focus only on use case</a:t>
                      </a:r>
                      <a:endParaRPr lang="en-MY" sz="1600" dirty="0">
                        <a:solidFill>
                          <a:schemeClr val="bg1"/>
                        </a:solidFill>
                      </a:endParaRPr>
                    </a:p>
                  </a:txBody>
                  <a:tcPr marT="144000" marB="144000" anchor="ctr">
                    <a:solidFill>
                      <a:schemeClr val="accent1">
                        <a:tint val="40000"/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bg1"/>
                          </a:solidFill>
                        </a:rPr>
                        <a:t>Eugene Yew</a:t>
                      </a:r>
                      <a:endParaRPr lang="en-MY" sz="1600" dirty="0">
                        <a:solidFill>
                          <a:schemeClr val="bg1"/>
                        </a:solidFill>
                      </a:endParaRPr>
                    </a:p>
                  </a:txBody>
                  <a:tcPr marT="144000" marB="144000" anchor="ctr">
                    <a:solidFill>
                      <a:schemeClr val="accent1">
                        <a:tint val="40000"/>
                        <a:alpha val="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84864142"/>
                  </a:ext>
                </a:extLst>
              </a:tr>
            </a:tbl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44D34B09-D2EF-705E-7376-06E5AE2C82EA}"/>
              </a:ext>
            </a:extLst>
          </p:cNvPr>
          <p:cNvSpPr txBox="1"/>
          <p:nvPr/>
        </p:nvSpPr>
        <p:spPr>
          <a:xfrm>
            <a:off x="810120" y="3691859"/>
            <a:ext cx="1077496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i="1" dirty="0">
                <a:solidFill>
                  <a:srgbClr val="00B1F0"/>
                </a:solidFill>
              </a:rPr>
              <a:t>Notes: </a:t>
            </a:r>
          </a:p>
          <a:p>
            <a:r>
              <a:rPr lang="en-US" dirty="0">
                <a:solidFill>
                  <a:schemeClr val="bg1"/>
                </a:solidFill>
              </a:rPr>
              <a:t>You may remove and replace any slide that you deem appropriate for your presentation style.</a:t>
            </a:r>
          </a:p>
          <a:p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12405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2</a:t>
            </a:fld>
            <a:endParaRPr lang="zh-CN" altLang="en-US"/>
          </a:p>
        </p:txBody>
      </p:sp>
      <p:grpSp>
        <p:nvGrpSpPr>
          <p:cNvPr id="12" name="组合 11"/>
          <p:cNvGrpSpPr/>
          <p:nvPr/>
        </p:nvGrpSpPr>
        <p:grpSpPr>
          <a:xfrm>
            <a:off x="0" y="209470"/>
            <a:ext cx="2148080" cy="523220"/>
            <a:chOff x="1" y="209470"/>
            <a:chExt cx="2148080" cy="523220"/>
          </a:xfrm>
        </p:grpSpPr>
        <p:sp>
          <p:nvSpPr>
            <p:cNvPr id="13" name="矩形 12"/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1A62F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541551" y="209470"/>
              <a:ext cx="1606530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8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Agenda</a:t>
              </a:r>
            </a:p>
          </p:txBody>
        </p:sp>
        <p:sp>
          <p:nvSpPr>
            <p:cNvPr id="15" name="矩形 14"/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5" name="文本框 18">
            <a:extLst>
              <a:ext uri="{FF2B5EF4-FFF2-40B4-BE49-F238E27FC236}">
                <a16:creationId xmlns:a16="http://schemas.microsoft.com/office/drawing/2014/main" id="{C388191E-DE80-BC6C-8125-ABE4EE131391}"/>
              </a:ext>
            </a:extLst>
          </p:cNvPr>
          <p:cNvSpPr txBox="1"/>
          <p:nvPr/>
        </p:nvSpPr>
        <p:spPr>
          <a:xfrm>
            <a:off x="3468475" y="1229713"/>
            <a:ext cx="54604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Security Challenges</a:t>
            </a:r>
            <a:r>
              <a:rPr lang="zh-CN" altLang="en-US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 </a:t>
            </a:r>
            <a:r>
              <a:rPr lang="en-US" altLang="zh-CN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and</a:t>
            </a:r>
            <a:r>
              <a:rPr lang="zh-CN" altLang="en-US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 </a:t>
            </a:r>
            <a:r>
              <a:rPr lang="en-US" altLang="zh-CN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Current SIA Solutions</a:t>
            </a:r>
            <a:endParaRPr lang="en-US" altLang="zh-CN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6" name="组合 11">
            <a:extLst>
              <a:ext uri="{FF2B5EF4-FFF2-40B4-BE49-F238E27FC236}">
                <a16:creationId xmlns:a16="http://schemas.microsoft.com/office/drawing/2014/main" id="{4BE6F8D4-610F-0142-CF35-12B8E68CCF4B}"/>
              </a:ext>
            </a:extLst>
          </p:cNvPr>
          <p:cNvGrpSpPr/>
          <p:nvPr/>
        </p:nvGrpSpPr>
        <p:grpSpPr>
          <a:xfrm>
            <a:off x="2553256" y="988290"/>
            <a:ext cx="813871" cy="813870"/>
            <a:chOff x="1212681" y="1932972"/>
            <a:chExt cx="2586942" cy="2586942"/>
          </a:xfrm>
        </p:grpSpPr>
        <p:sp>
          <p:nvSpPr>
            <p:cNvPr id="7" name="椭圆 13">
              <a:extLst>
                <a:ext uri="{FF2B5EF4-FFF2-40B4-BE49-F238E27FC236}">
                  <a16:creationId xmlns:a16="http://schemas.microsoft.com/office/drawing/2014/main" id="{58866D44-E6CB-F88E-8AF4-ADAC2BCC67A8}"/>
                </a:ext>
              </a:extLst>
            </p:cNvPr>
            <p:cNvSpPr/>
            <p:nvPr/>
          </p:nvSpPr>
          <p:spPr>
            <a:xfrm>
              <a:off x="1212681" y="1932972"/>
              <a:ext cx="2586942" cy="2586942"/>
            </a:xfrm>
            <a:prstGeom prst="ellipse">
              <a:avLst/>
            </a:prstGeom>
            <a:gradFill>
              <a:gsLst>
                <a:gs pos="0">
                  <a:srgbClr val="4E7BFA">
                    <a:alpha val="20000"/>
                  </a:srgbClr>
                </a:gs>
                <a:gs pos="100000">
                  <a:srgbClr val="00BEFF">
                    <a:alpha val="20000"/>
                  </a:srgb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108000" rIns="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8" name="椭圆 14">
              <a:extLst>
                <a:ext uri="{FF2B5EF4-FFF2-40B4-BE49-F238E27FC236}">
                  <a16:creationId xmlns:a16="http://schemas.microsoft.com/office/drawing/2014/main" id="{5B9FFA4C-CB99-D6AC-162C-4ECD21D506A7}"/>
                </a:ext>
              </a:extLst>
            </p:cNvPr>
            <p:cNvSpPr/>
            <p:nvPr/>
          </p:nvSpPr>
          <p:spPr>
            <a:xfrm>
              <a:off x="1371834" y="2092125"/>
              <a:ext cx="2268637" cy="2268637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108000" rIns="0" rtlCol="0" anchor="ctr"/>
            <a:lstStyle/>
            <a:p>
              <a:pPr algn="ctr"/>
              <a:r>
                <a:rPr lang="en-US" altLang="zh-CN" sz="1400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PART</a:t>
              </a:r>
            </a:p>
            <a:p>
              <a:pPr algn="ctr"/>
              <a:r>
                <a:rPr lang="en-US" altLang="zh-CN" sz="1400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1</a:t>
              </a:r>
              <a:endParaRPr lang="zh-CN" altLang="en-US" sz="1400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</p:grpSp>
      <p:sp>
        <p:nvSpPr>
          <p:cNvPr id="9" name="圆角矩形 8">
            <a:extLst>
              <a:ext uri="{FF2B5EF4-FFF2-40B4-BE49-F238E27FC236}">
                <a16:creationId xmlns:a16="http://schemas.microsoft.com/office/drawing/2014/main" id="{AD90AE9B-CA75-2C40-D2CD-60FEA6C4815B}"/>
              </a:ext>
            </a:extLst>
          </p:cNvPr>
          <p:cNvSpPr/>
          <p:nvPr/>
        </p:nvSpPr>
        <p:spPr>
          <a:xfrm>
            <a:off x="2620189" y="1038359"/>
            <a:ext cx="6617796" cy="713730"/>
          </a:xfrm>
          <a:prstGeom prst="roundRect">
            <a:avLst>
              <a:gd name="adj" fmla="val 50000"/>
            </a:avLst>
          </a:prstGeom>
          <a:noFill/>
          <a:ln>
            <a:solidFill>
              <a:srgbClr val="00B1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400"/>
          </a:p>
        </p:txBody>
      </p:sp>
      <p:sp>
        <p:nvSpPr>
          <p:cNvPr id="10" name="文本框 18">
            <a:extLst>
              <a:ext uri="{FF2B5EF4-FFF2-40B4-BE49-F238E27FC236}">
                <a16:creationId xmlns:a16="http://schemas.microsoft.com/office/drawing/2014/main" id="{2A97A1B1-AFD0-FF5B-5462-F44753FFB3A4}"/>
              </a:ext>
            </a:extLst>
          </p:cNvPr>
          <p:cNvSpPr txBox="1"/>
          <p:nvPr/>
        </p:nvSpPr>
        <p:spPr>
          <a:xfrm>
            <a:off x="3468475" y="2245169"/>
            <a:ext cx="54604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Technical Working Principles</a:t>
            </a:r>
            <a:endParaRPr lang="en-US" altLang="zh-CN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11" name="组合 11">
            <a:extLst>
              <a:ext uri="{FF2B5EF4-FFF2-40B4-BE49-F238E27FC236}">
                <a16:creationId xmlns:a16="http://schemas.microsoft.com/office/drawing/2014/main" id="{12363745-AD18-45F3-D8F5-0CA4E38AAD0F}"/>
              </a:ext>
            </a:extLst>
          </p:cNvPr>
          <p:cNvGrpSpPr/>
          <p:nvPr/>
        </p:nvGrpSpPr>
        <p:grpSpPr>
          <a:xfrm>
            <a:off x="2553256" y="1991499"/>
            <a:ext cx="813871" cy="813870"/>
            <a:chOff x="1212681" y="1932972"/>
            <a:chExt cx="2586942" cy="2586942"/>
          </a:xfrm>
        </p:grpSpPr>
        <p:sp>
          <p:nvSpPr>
            <p:cNvPr id="16" name="椭圆 13">
              <a:extLst>
                <a:ext uri="{FF2B5EF4-FFF2-40B4-BE49-F238E27FC236}">
                  <a16:creationId xmlns:a16="http://schemas.microsoft.com/office/drawing/2014/main" id="{014F4D4C-4F84-1B92-5210-49655ED7EA07}"/>
                </a:ext>
              </a:extLst>
            </p:cNvPr>
            <p:cNvSpPr/>
            <p:nvPr/>
          </p:nvSpPr>
          <p:spPr>
            <a:xfrm>
              <a:off x="1212681" y="1932972"/>
              <a:ext cx="2586942" cy="2586942"/>
            </a:xfrm>
            <a:prstGeom prst="ellipse">
              <a:avLst/>
            </a:prstGeom>
            <a:solidFill>
              <a:srgbClr val="007BD4">
                <a:alpha val="41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108000" rIns="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19" name="椭圆 14">
              <a:extLst>
                <a:ext uri="{FF2B5EF4-FFF2-40B4-BE49-F238E27FC236}">
                  <a16:creationId xmlns:a16="http://schemas.microsoft.com/office/drawing/2014/main" id="{9BD060E2-F023-8DE1-D27B-0CA2F208AD6C}"/>
                </a:ext>
              </a:extLst>
            </p:cNvPr>
            <p:cNvSpPr/>
            <p:nvPr/>
          </p:nvSpPr>
          <p:spPr>
            <a:xfrm>
              <a:off x="1371834" y="2092125"/>
              <a:ext cx="2268637" cy="2268637"/>
            </a:xfrm>
            <a:prstGeom prst="ellipse">
              <a:avLst/>
            </a:prstGeom>
            <a:solidFill>
              <a:srgbClr val="1A62F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108000" rIns="0" rtlCol="0" anchor="ctr"/>
            <a:lstStyle/>
            <a:p>
              <a:pPr algn="ctr"/>
              <a:r>
                <a:rPr lang="en-US" altLang="zh-CN" sz="1400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PART</a:t>
              </a:r>
            </a:p>
            <a:p>
              <a:pPr algn="ctr"/>
              <a:r>
                <a:rPr lang="en-US" altLang="zh-CN" sz="1400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2</a:t>
              </a:r>
              <a:endParaRPr lang="zh-CN" altLang="en-US" sz="1400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</p:grpSp>
      <p:sp>
        <p:nvSpPr>
          <p:cNvPr id="34" name="圆角矩形 33">
            <a:extLst>
              <a:ext uri="{FF2B5EF4-FFF2-40B4-BE49-F238E27FC236}">
                <a16:creationId xmlns:a16="http://schemas.microsoft.com/office/drawing/2014/main" id="{F026C122-E2C4-C84F-C2D3-F6C2B6A9BA49}"/>
              </a:ext>
            </a:extLst>
          </p:cNvPr>
          <p:cNvSpPr/>
          <p:nvPr/>
        </p:nvSpPr>
        <p:spPr>
          <a:xfrm>
            <a:off x="2620189" y="2039594"/>
            <a:ext cx="6617796" cy="713730"/>
          </a:xfrm>
          <a:prstGeom prst="roundRect">
            <a:avLst>
              <a:gd name="adj" fmla="val 50000"/>
            </a:avLst>
          </a:prstGeom>
          <a:noFill/>
          <a:ln>
            <a:solidFill>
              <a:srgbClr val="1A62F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400"/>
          </a:p>
        </p:txBody>
      </p:sp>
      <p:sp>
        <p:nvSpPr>
          <p:cNvPr id="35" name="文本框 18">
            <a:extLst>
              <a:ext uri="{FF2B5EF4-FFF2-40B4-BE49-F238E27FC236}">
                <a16:creationId xmlns:a16="http://schemas.microsoft.com/office/drawing/2014/main" id="{45CF556B-CBE8-AE2D-6242-AE10FE0D6299}"/>
              </a:ext>
            </a:extLst>
          </p:cNvPr>
          <p:cNvSpPr txBox="1"/>
          <p:nvPr/>
        </p:nvSpPr>
        <p:spPr>
          <a:xfrm>
            <a:off x="3468475" y="3198664"/>
            <a:ext cx="54604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Use Cases and Marketplace</a:t>
            </a:r>
            <a:endParaRPr lang="en-US" altLang="zh-CN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36" name="组合 11">
            <a:extLst>
              <a:ext uri="{FF2B5EF4-FFF2-40B4-BE49-F238E27FC236}">
                <a16:creationId xmlns:a16="http://schemas.microsoft.com/office/drawing/2014/main" id="{CB381191-08E3-E216-9195-6B78A21F6366}"/>
              </a:ext>
            </a:extLst>
          </p:cNvPr>
          <p:cNvGrpSpPr/>
          <p:nvPr/>
        </p:nvGrpSpPr>
        <p:grpSpPr>
          <a:xfrm>
            <a:off x="2553256" y="2994708"/>
            <a:ext cx="813871" cy="813870"/>
            <a:chOff x="1212681" y="1932972"/>
            <a:chExt cx="2586942" cy="2586942"/>
          </a:xfrm>
        </p:grpSpPr>
        <p:sp>
          <p:nvSpPr>
            <p:cNvPr id="37" name="椭圆 13">
              <a:extLst>
                <a:ext uri="{FF2B5EF4-FFF2-40B4-BE49-F238E27FC236}">
                  <a16:creationId xmlns:a16="http://schemas.microsoft.com/office/drawing/2014/main" id="{36160B30-C0DA-E698-1EF0-CCB6B94ABB6E}"/>
                </a:ext>
              </a:extLst>
            </p:cNvPr>
            <p:cNvSpPr/>
            <p:nvPr/>
          </p:nvSpPr>
          <p:spPr>
            <a:xfrm>
              <a:off x="1212681" y="1932972"/>
              <a:ext cx="2586942" cy="2586942"/>
            </a:xfrm>
            <a:prstGeom prst="ellipse">
              <a:avLst/>
            </a:prstGeom>
            <a:solidFill>
              <a:srgbClr val="05B050">
                <a:alpha val="36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108000" rIns="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38" name="椭圆 14">
              <a:extLst>
                <a:ext uri="{FF2B5EF4-FFF2-40B4-BE49-F238E27FC236}">
                  <a16:creationId xmlns:a16="http://schemas.microsoft.com/office/drawing/2014/main" id="{7124C34A-DBAD-BA4B-6FFF-242BDD0FCF16}"/>
                </a:ext>
              </a:extLst>
            </p:cNvPr>
            <p:cNvSpPr/>
            <p:nvPr/>
          </p:nvSpPr>
          <p:spPr>
            <a:xfrm>
              <a:off x="1371834" y="2092125"/>
              <a:ext cx="2268637" cy="2268637"/>
            </a:xfrm>
            <a:prstGeom prst="ellipse">
              <a:avLst/>
            </a:prstGeom>
            <a:solidFill>
              <a:srgbClr val="05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108000" rIns="0" rtlCol="0" anchor="ctr"/>
            <a:lstStyle/>
            <a:p>
              <a:pPr algn="ctr"/>
              <a:r>
                <a:rPr lang="en-US" altLang="zh-CN" sz="1400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PART</a:t>
              </a:r>
            </a:p>
            <a:p>
              <a:pPr algn="ctr"/>
              <a:r>
                <a:rPr lang="en-US" altLang="zh-CN" sz="1400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3</a:t>
              </a:r>
              <a:endParaRPr lang="zh-CN" altLang="en-US" sz="1400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</p:grpSp>
      <p:sp>
        <p:nvSpPr>
          <p:cNvPr id="39" name="圆角矩形 38">
            <a:extLst>
              <a:ext uri="{FF2B5EF4-FFF2-40B4-BE49-F238E27FC236}">
                <a16:creationId xmlns:a16="http://schemas.microsoft.com/office/drawing/2014/main" id="{78606AFD-8E71-0CCD-B3A1-DBE5330CABCA}"/>
              </a:ext>
            </a:extLst>
          </p:cNvPr>
          <p:cNvSpPr/>
          <p:nvPr/>
        </p:nvSpPr>
        <p:spPr>
          <a:xfrm>
            <a:off x="2620189" y="3040829"/>
            <a:ext cx="6617796" cy="713730"/>
          </a:xfrm>
          <a:prstGeom prst="roundRect">
            <a:avLst>
              <a:gd name="adj" fmla="val 50000"/>
            </a:avLst>
          </a:prstGeom>
          <a:noFill/>
          <a:ln>
            <a:solidFill>
              <a:srgbClr val="05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400"/>
          </a:p>
        </p:txBody>
      </p:sp>
      <p:sp>
        <p:nvSpPr>
          <p:cNvPr id="40" name="文本框 18">
            <a:extLst>
              <a:ext uri="{FF2B5EF4-FFF2-40B4-BE49-F238E27FC236}">
                <a16:creationId xmlns:a16="http://schemas.microsoft.com/office/drawing/2014/main" id="{E18709AC-CAC8-2D3C-0727-03EBF5781D60}"/>
              </a:ext>
            </a:extLst>
          </p:cNvPr>
          <p:cNvSpPr txBox="1"/>
          <p:nvPr/>
        </p:nvSpPr>
        <p:spPr>
          <a:xfrm>
            <a:off x="3468475" y="4186366"/>
            <a:ext cx="54604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Competitiveness Motions</a:t>
            </a:r>
            <a:endParaRPr lang="en-US" altLang="zh-CN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41" name="组合 11">
            <a:extLst>
              <a:ext uri="{FF2B5EF4-FFF2-40B4-BE49-F238E27FC236}">
                <a16:creationId xmlns:a16="http://schemas.microsoft.com/office/drawing/2014/main" id="{41447673-103A-E192-6B84-7D7073F2BB43}"/>
              </a:ext>
            </a:extLst>
          </p:cNvPr>
          <p:cNvGrpSpPr/>
          <p:nvPr/>
        </p:nvGrpSpPr>
        <p:grpSpPr>
          <a:xfrm>
            <a:off x="2553256" y="3982631"/>
            <a:ext cx="813871" cy="813870"/>
            <a:chOff x="1212681" y="1932972"/>
            <a:chExt cx="2586942" cy="2586942"/>
          </a:xfrm>
        </p:grpSpPr>
        <p:sp>
          <p:nvSpPr>
            <p:cNvPr id="42" name="椭圆 13">
              <a:extLst>
                <a:ext uri="{FF2B5EF4-FFF2-40B4-BE49-F238E27FC236}">
                  <a16:creationId xmlns:a16="http://schemas.microsoft.com/office/drawing/2014/main" id="{48E1FAF6-7566-5C95-AF24-B5FDB6AE48FB}"/>
                </a:ext>
              </a:extLst>
            </p:cNvPr>
            <p:cNvSpPr/>
            <p:nvPr/>
          </p:nvSpPr>
          <p:spPr>
            <a:xfrm>
              <a:off x="1212681" y="1932972"/>
              <a:ext cx="2586942" cy="2586942"/>
            </a:xfrm>
            <a:prstGeom prst="ellipse">
              <a:avLst/>
            </a:prstGeom>
            <a:gradFill>
              <a:gsLst>
                <a:gs pos="0">
                  <a:srgbClr val="4E7BFA">
                    <a:alpha val="20000"/>
                  </a:srgbClr>
                </a:gs>
                <a:gs pos="100000">
                  <a:srgbClr val="00BEFF">
                    <a:alpha val="20000"/>
                  </a:srgb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108000" rIns="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43" name="椭圆 14">
              <a:extLst>
                <a:ext uri="{FF2B5EF4-FFF2-40B4-BE49-F238E27FC236}">
                  <a16:creationId xmlns:a16="http://schemas.microsoft.com/office/drawing/2014/main" id="{472400E5-5FF1-3339-C40A-01D4C2123C26}"/>
                </a:ext>
              </a:extLst>
            </p:cNvPr>
            <p:cNvSpPr/>
            <p:nvPr/>
          </p:nvSpPr>
          <p:spPr>
            <a:xfrm>
              <a:off x="1371834" y="2092125"/>
              <a:ext cx="2268637" cy="2268637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108000" rIns="0" rtlCol="0" anchor="ctr"/>
            <a:lstStyle/>
            <a:p>
              <a:pPr algn="ctr"/>
              <a:r>
                <a:rPr lang="en-US" altLang="zh-CN" sz="1400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PART</a:t>
              </a:r>
            </a:p>
            <a:p>
              <a:pPr algn="ctr"/>
              <a:r>
                <a:rPr lang="en-US" altLang="zh-CN" sz="1400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4</a:t>
              </a:r>
              <a:endParaRPr lang="zh-CN" altLang="en-US" sz="1400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</p:grpSp>
      <p:sp>
        <p:nvSpPr>
          <p:cNvPr id="44" name="圆角矩形 43">
            <a:extLst>
              <a:ext uri="{FF2B5EF4-FFF2-40B4-BE49-F238E27FC236}">
                <a16:creationId xmlns:a16="http://schemas.microsoft.com/office/drawing/2014/main" id="{57302A99-5292-842A-DF1B-11F6B4D83C52}"/>
              </a:ext>
            </a:extLst>
          </p:cNvPr>
          <p:cNvSpPr/>
          <p:nvPr/>
        </p:nvSpPr>
        <p:spPr>
          <a:xfrm>
            <a:off x="2620189" y="4042064"/>
            <a:ext cx="6617796" cy="713730"/>
          </a:xfrm>
          <a:prstGeom prst="roundRect">
            <a:avLst>
              <a:gd name="adj" fmla="val 50000"/>
            </a:avLst>
          </a:prstGeom>
          <a:noFill/>
          <a:ln>
            <a:solidFill>
              <a:srgbClr val="00B1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400"/>
          </a:p>
        </p:txBody>
      </p:sp>
      <p:sp>
        <p:nvSpPr>
          <p:cNvPr id="45" name="文本框 18">
            <a:extLst>
              <a:ext uri="{FF2B5EF4-FFF2-40B4-BE49-F238E27FC236}">
                <a16:creationId xmlns:a16="http://schemas.microsoft.com/office/drawing/2014/main" id="{2727134F-1A8C-4977-908B-E9C9DAD8C05A}"/>
              </a:ext>
            </a:extLst>
          </p:cNvPr>
          <p:cNvSpPr txBox="1"/>
          <p:nvPr/>
        </p:nvSpPr>
        <p:spPr>
          <a:xfrm>
            <a:off x="3468475" y="5234651"/>
            <a:ext cx="54604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Takeaways</a:t>
            </a:r>
            <a:endParaRPr lang="en-US" altLang="zh-CN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46" name="组合 11">
            <a:extLst>
              <a:ext uri="{FF2B5EF4-FFF2-40B4-BE49-F238E27FC236}">
                <a16:creationId xmlns:a16="http://schemas.microsoft.com/office/drawing/2014/main" id="{24D14EDE-2E13-833C-2927-E1E22941E26B}"/>
              </a:ext>
            </a:extLst>
          </p:cNvPr>
          <p:cNvGrpSpPr/>
          <p:nvPr/>
        </p:nvGrpSpPr>
        <p:grpSpPr>
          <a:xfrm>
            <a:off x="2553256" y="4993228"/>
            <a:ext cx="813871" cy="813870"/>
            <a:chOff x="1212681" y="1932972"/>
            <a:chExt cx="2586942" cy="2586942"/>
          </a:xfrm>
        </p:grpSpPr>
        <p:sp>
          <p:nvSpPr>
            <p:cNvPr id="47" name="椭圆 13">
              <a:extLst>
                <a:ext uri="{FF2B5EF4-FFF2-40B4-BE49-F238E27FC236}">
                  <a16:creationId xmlns:a16="http://schemas.microsoft.com/office/drawing/2014/main" id="{E0715F67-D6EB-693C-B5DF-7F8D930B4F2B}"/>
                </a:ext>
              </a:extLst>
            </p:cNvPr>
            <p:cNvSpPr/>
            <p:nvPr/>
          </p:nvSpPr>
          <p:spPr>
            <a:xfrm>
              <a:off x="1212681" y="1932972"/>
              <a:ext cx="2586942" cy="2586942"/>
            </a:xfrm>
            <a:prstGeom prst="ellipse">
              <a:avLst/>
            </a:prstGeom>
            <a:solidFill>
              <a:srgbClr val="007BD4">
                <a:alpha val="41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108000" rIns="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48" name="椭圆 14">
              <a:extLst>
                <a:ext uri="{FF2B5EF4-FFF2-40B4-BE49-F238E27FC236}">
                  <a16:creationId xmlns:a16="http://schemas.microsoft.com/office/drawing/2014/main" id="{32113C7A-964F-059B-1577-AD61D9D9EF75}"/>
                </a:ext>
              </a:extLst>
            </p:cNvPr>
            <p:cNvSpPr/>
            <p:nvPr/>
          </p:nvSpPr>
          <p:spPr>
            <a:xfrm>
              <a:off x="1371834" y="2092125"/>
              <a:ext cx="2268637" cy="2268637"/>
            </a:xfrm>
            <a:prstGeom prst="ellipse">
              <a:avLst/>
            </a:prstGeom>
            <a:solidFill>
              <a:srgbClr val="1A62F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108000" rIns="0" rtlCol="0" anchor="ctr"/>
            <a:lstStyle/>
            <a:p>
              <a:pPr algn="ctr"/>
              <a:r>
                <a:rPr lang="en-US" altLang="zh-CN" sz="1400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PART</a:t>
              </a:r>
            </a:p>
            <a:p>
              <a:pPr algn="ctr"/>
              <a:r>
                <a:rPr lang="en-US" altLang="zh-CN" sz="1400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5</a:t>
              </a:r>
              <a:endParaRPr lang="zh-CN" altLang="en-US" sz="1400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</p:grpSp>
      <p:sp>
        <p:nvSpPr>
          <p:cNvPr id="49" name="圆角矩形 48">
            <a:extLst>
              <a:ext uri="{FF2B5EF4-FFF2-40B4-BE49-F238E27FC236}">
                <a16:creationId xmlns:a16="http://schemas.microsoft.com/office/drawing/2014/main" id="{3B2B86D4-F5ED-1A0A-5A67-A8E77923B770}"/>
              </a:ext>
            </a:extLst>
          </p:cNvPr>
          <p:cNvSpPr/>
          <p:nvPr/>
        </p:nvSpPr>
        <p:spPr>
          <a:xfrm>
            <a:off x="2620189" y="5043298"/>
            <a:ext cx="6617796" cy="713730"/>
          </a:xfrm>
          <a:prstGeom prst="roundRect">
            <a:avLst>
              <a:gd name="adj" fmla="val 50000"/>
            </a:avLst>
          </a:prstGeom>
          <a:noFill/>
          <a:ln>
            <a:solidFill>
              <a:srgbClr val="1A62F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400"/>
          </a:p>
        </p:txBody>
      </p:sp>
    </p:spTree>
    <p:extLst>
      <p:ext uri="{BB962C8B-B14F-4D97-AF65-F5344CB8AC3E}">
        <p14:creationId xmlns:p14="http://schemas.microsoft.com/office/powerpoint/2010/main" val="394748749"/>
      </p:ext>
    </p:extLst>
  </p:cSld>
  <p:clrMapOvr>
    <a:masterClrMapping/>
  </p:clrMapOvr>
  <p:transition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C1E70DA-4578-10D3-1D5D-4887D12BED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C28D652-2836-3A14-757B-D3CB96E549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3</a:t>
            </a:fld>
            <a:endParaRPr lang="zh-CN" altLang="en-US"/>
          </a:p>
        </p:txBody>
      </p:sp>
      <p:sp>
        <p:nvSpPr>
          <p:cNvPr id="4" name="矩形 13">
            <a:extLst>
              <a:ext uri="{FF2B5EF4-FFF2-40B4-BE49-F238E27FC236}">
                <a16:creationId xmlns:a16="http://schemas.microsoft.com/office/drawing/2014/main" id="{188E92CD-9552-E7EE-A49D-A6A516AEF6F9}"/>
              </a:ext>
            </a:extLst>
          </p:cNvPr>
          <p:cNvSpPr/>
          <p:nvPr/>
        </p:nvSpPr>
        <p:spPr>
          <a:xfrm>
            <a:off x="541550" y="218614"/>
            <a:ext cx="779732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User and Network Management Challenges</a:t>
            </a:r>
          </a:p>
        </p:txBody>
      </p:sp>
      <p:sp>
        <p:nvSpPr>
          <p:cNvPr id="5" name="矩形 10">
            <a:extLst>
              <a:ext uri="{FF2B5EF4-FFF2-40B4-BE49-F238E27FC236}">
                <a16:creationId xmlns:a16="http://schemas.microsoft.com/office/drawing/2014/main" id="{2E56CAAC-AB59-87AD-EC13-0A819543A9EC}"/>
              </a:ext>
            </a:extLst>
          </p:cNvPr>
          <p:cNvSpPr/>
          <p:nvPr/>
        </p:nvSpPr>
        <p:spPr>
          <a:xfrm>
            <a:off x="625697" y="1417947"/>
            <a:ext cx="2255726" cy="1217327"/>
          </a:xfrm>
          <a:prstGeom prst="rect">
            <a:avLst/>
          </a:prstGeom>
          <a:solidFill>
            <a:srgbClr val="1A62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b="1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Risk of unauthorized internet access</a:t>
            </a:r>
          </a:p>
        </p:txBody>
      </p:sp>
      <p:sp>
        <p:nvSpPr>
          <p:cNvPr id="6" name="矩形 14">
            <a:extLst>
              <a:ext uri="{FF2B5EF4-FFF2-40B4-BE49-F238E27FC236}">
                <a16:creationId xmlns:a16="http://schemas.microsoft.com/office/drawing/2014/main" id="{13551E0B-F4DD-EFB9-040C-9FC0B3ECF0F8}"/>
              </a:ext>
            </a:extLst>
          </p:cNvPr>
          <p:cNvSpPr/>
          <p:nvPr/>
        </p:nvSpPr>
        <p:spPr>
          <a:xfrm>
            <a:off x="625697" y="2974913"/>
            <a:ext cx="2255726" cy="2661616"/>
          </a:xfrm>
          <a:prstGeom prst="rect">
            <a:avLst/>
          </a:prstGeom>
          <a:solidFill>
            <a:srgbClr val="00B0F0">
              <a:alpha val="5564"/>
            </a:srgbClr>
          </a:solidFill>
          <a:ln>
            <a:solidFill>
              <a:srgbClr val="1A62F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6000" rtlCol="0" anchor="ctr"/>
          <a:lstStyle/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altLang="zh-CN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Productivity loss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altLang="zh-CN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Corporate Internet compliance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altLang="zh-CN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Exposure to viruses</a:t>
            </a:r>
            <a:endParaRPr lang="zh-CN" altLang="en-US" sz="16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7" name="梯形 11">
            <a:extLst>
              <a:ext uri="{FF2B5EF4-FFF2-40B4-BE49-F238E27FC236}">
                <a16:creationId xmlns:a16="http://schemas.microsoft.com/office/drawing/2014/main" id="{12380591-34E4-7512-D944-13E64B987B16}"/>
              </a:ext>
            </a:extLst>
          </p:cNvPr>
          <p:cNvSpPr/>
          <p:nvPr/>
        </p:nvSpPr>
        <p:spPr>
          <a:xfrm rot="10800000">
            <a:off x="625697" y="2635268"/>
            <a:ext cx="2255726" cy="339643"/>
          </a:xfrm>
          <a:prstGeom prst="trapezoid">
            <a:avLst>
              <a:gd name="adj" fmla="val 66229"/>
            </a:avLst>
          </a:prstGeom>
          <a:gradFill flip="none" rotWithShape="1">
            <a:gsLst>
              <a:gs pos="0">
                <a:srgbClr val="007BD4">
                  <a:alpha val="0"/>
                </a:srgbClr>
              </a:gs>
              <a:gs pos="99000">
                <a:srgbClr val="007BD4">
                  <a:alpha val="46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矩形 15">
            <a:extLst>
              <a:ext uri="{FF2B5EF4-FFF2-40B4-BE49-F238E27FC236}">
                <a16:creationId xmlns:a16="http://schemas.microsoft.com/office/drawing/2014/main" id="{36280098-C627-E685-7495-71B30668FB03}"/>
              </a:ext>
            </a:extLst>
          </p:cNvPr>
          <p:cNvSpPr/>
          <p:nvPr/>
        </p:nvSpPr>
        <p:spPr>
          <a:xfrm>
            <a:off x="3406014" y="1417940"/>
            <a:ext cx="2346199" cy="1217327"/>
          </a:xfrm>
          <a:prstGeom prst="rect">
            <a:avLst/>
          </a:prstGeom>
          <a:solidFill>
            <a:srgbClr val="05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Poor endpoint visibility and control</a:t>
            </a:r>
          </a:p>
        </p:txBody>
      </p:sp>
      <p:sp>
        <p:nvSpPr>
          <p:cNvPr id="9" name="矩形 17">
            <a:extLst>
              <a:ext uri="{FF2B5EF4-FFF2-40B4-BE49-F238E27FC236}">
                <a16:creationId xmlns:a16="http://schemas.microsoft.com/office/drawing/2014/main" id="{CF445772-2106-1350-F01F-F19D8FFEF506}"/>
              </a:ext>
            </a:extLst>
          </p:cNvPr>
          <p:cNvSpPr/>
          <p:nvPr/>
        </p:nvSpPr>
        <p:spPr>
          <a:xfrm>
            <a:off x="3406014" y="2974912"/>
            <a:ext cx="2346199" cy="2661615"/>
          </a:xfrm>
          <a:prstGeom prst="rect">
            <a:avLst/>
          </a:prstGeom>
          <a:solidFill>
            <a:srgbClr val="00B0F0">
              <a:alpha val="5564"/>
            </a:srgbClr>
          </a:solidFill>
          <a:ln>
            <a:solidFill>
              <a:srgbClr val="05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>
              <a:lnSpc>
                <a:spcPct val="150000"/>
              </a:lnSpc>
            </a:pPr>
            <a:r>
              <a:rPr lang="en-US" altLang="zh-CN" sz="2400" b="1" dirty="0">
                <a:solidFill>
                  <a:srgbClr val="0ABD59"/>
                </a:solidFill>
                <a:latin typeface="Century Gothic"/>
                <a:ea typeface="微软雅黑"/>
              </a:rPr>
              <a:t>59% </a:t>
            </a:r>
            <a:r>
              <a:rPr lang="en-US" altLang="zh-CN" sz="1600" dirty="0">
                <a:solidFill>
                  <a:schemeClr val="bg1"/>
                </a:solidFill>
                <a:latin typeface="Century Gothic"/>
                <a:ea typeface="微软雅黑"/>
              </a:rPr>
              <a:t>cannot see attempted connections from other devices</a:t>
            </a:r>
            <a:endParaRPr lang="zh-CN" altLang="en-US" sz="1600" dirty="0">
              <a:solidFill>
                <a:schemeClr val="bg1"/>
              </a:solidFill>
              <a:latin typeface="Century Gothic"/>
              <a:ea typeface="微软雅黑"/>
            </a:endParaRPr>
          </a:p>
        </p:txBody>
      </p:sp>
      <p:sp>
        <p:nvSpPr>
          <p:cNvPr id="10" name="梯形 18">
            <a:extLst>
              <a:ext uri="{FF2B5EF4-FFF2-40B4-BE49-F238E27FC236}">
                <a16:creationId xmlns:a16="http://schemas.microsoft.com/office/drawing/2014/main" id="{6C268BAB-ADFD-542C-C0D4-092421974CE3}"/>
              </a:ext>
            </a:extLst>
          </p:cNvPr>
          <p:cNvSpPr/>
          <p:nvPr/>
        </p:nvSpPr>
        <p:spPr>
          <a:xfrm rot="10800000">
            <a:off x="3406014" y="2635265"/>
            <a:ext cx="2346199" cy="289206"/>
          </a:xfrm>
          <a:prstGeom prst="trapezoid">
            <a:avLst>
              <a:gd name="adj" fmla="val 66229"/>
            </a:avLst>
          </a:prstGeom>
          <a:gradFill flip="none" rotWithShape="1">
            <a:gsLst>
              <a:gs pos="1000">
                <a:srgbClr val="05B050">
                  <a:alpha val="0"/>
                </a:srgbClr>
              </a:gs>
              <a:gs pos="99000">
                <a:srgbClr val="05B050">
                  <a:alpha val="4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1" name="矩形 19">
            <a:extLst>
              <a:ext uri="{FF2B5EF4-FFF2-40B4-BE49-F238E27FC236}">
                <a16:creationId xmlns:a16="http://schemas.microsoft.com/office/drawing/2014/main" id="{E0D5D159-FEE1-4873-BAE3-EAE3F66EE4E2}"/>
              </a:ext>
            </a:extLst>
          </p:cNvPr>
          <p:cNvSpPr/>
          <p:nvPr/>
        </p:nvSpPr>
        <p:spPr>
          <a:xfrm>
            <a:off x="6187244" y="1417946"/>
            <a:ext cx="2346199" cy="1217327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36000" rtlCol="0" anchor="ctr"/>
          <a:lstStyle/>
          <a:p>
            <a:pPr algn="ctr"/>
            <a:r>
              <a:rPr lang="en-US" altLang="zh-CN" sz="16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Performance problems with network and key applications</a:t>
            </a:r>
          </a:p>
        </p:txBody>
      </p:sp>
      <p:sp>
        <p:nvSpPr>
          <p:cNvPr id="12" name="矩形 20">
            <a:extLst>
              <a:ext uri="{FF2B5EF4-FFF2-40B4-BE49-F238E27FC236}">
                <a16:creationId xmlns:a16="http://schemas.microsoft.com/office/drawing/2014/main" id="{0E0FF715-F8F7-D13C-6E75-02CF04A91272}"/>
              </a:ext>
            </a:extLst>
          </p:cNvPr>
          <p:cNvSpPr/>
          <p:nvPr/>
        </p:nvSpPr>
        <p:spPr>
          <a:xfrm>
            <a:off x="6187244" y="2974913"/>
            <a:ext cx="2346199" cy="2661614"/>
          </a:xfrm>
          <a:prstGeom prst="rect">
            <a:avLst/>
          </a:prstGeom>
          <a:solidFill>
            <a:srgbClr val="00B0F0">
              <a:alpha val="5564"/>
            </a:srgb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rtlCol="0" anchor="ctr"/>
          <a:lstStyle/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altLang="zh-CN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Highly elusive recreation traffic 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altLang="zh-CN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Unable to determine the root cause</a:t>
            </a:r>
            <a:endParaRPr lang="zh-CN" altLang="en-US" sz="16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3" name="梯形 21">
            <a:extLst>
              <a:ext uri="{FF2B5EF4-FFF2-40B4-BE49-F238E27FC236}">
                <a16:creationId xmlns:a16="http://schemas.microsoft.com/office/drawing/2014/main" id="{D349401C-211F-548C-6753-7F1A25E5D57F}"/>
              </a:ext>
            </a:extLst>
          </p:cNvPr>
          <p:cNvSpPr/>
          <p:nvPr/>
        </p:nvSpPr>
        <p:spPr>
          <a:xfrm rot="10800000">
            <a:off x="6187244" y="2635267"/>
            <a:ext cx="2346199" cy="339645"/>
          </a:xfrm>
          <a:prstGeom prst="trapezoid">
            <a:avLst>
              <a:gd name="adj" fmla="val 66229"/>
            </a:avLst>
          </a:prstGeom>
          <a:gradFill flip="none" rotWithShape="1">
            <a:gsLst>
              <a:gs pos="1000">
                <a:srgbClr val="00B0F0">
                  <a:alpha val="0"/>
                </a:srgbClr>
              </a:gs>
              <a:gs pos="100000">
                <a:srgbClr val="00B0F0">
                  <a:alpha val="43866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4" name="TextBox 17">
            <a:extLst>
              <a:ext uri="{FF2B5EF4-FFF2-40B4-BE49-F238E27FC236}">
                <a16:creationId xmlns:a16="http://schemas.microsoft.com/office/drawing/2014/main" id="{3FBA9481-87A1-E3D5-595C-23357D883B33}"/>
              </a:ext>
            </a:extLst>
          </p:cNvPr>
          <p:cNvSpPr txBox="1"/>
          <p:nvPr/>
        </p:nvSpPr>
        <p:spPr>
          <a:xfrm>
            <a:off x="3226566" y="5686967"/>
            <a:ext cx="2705094" cy="3180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100" i="1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Source: Illumio</a:t>
            </a:r>
            <a:endParaRPr lang="zh-CN" altLang="en-US" sz="1100" b="1" i="1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5" name="矩形 19">
            <a:extLst>
              <a:ext uri="{FF2B5EF4-FFF2-40B4-BE49-F238E27FC236}">
                <a16:creationId xmlns:a16="http://schemas.microsoft.com/office/drawing/2014/main" id="{0178F0EF-3477-ED96-74E1-164B69622DE9}"/>
              </a:ext>
            </a:extLst>
          </p:cNvPr>
          <p:cNvSpPr/>
          <p:nvPr/>
        </p:nvSpPr>
        <p:spPr>
          <a:xfrm>
            <a:off x="8968473" y="1417940"/>
            <a:ext cx="2346199" cy="1217327"/>
          </a:xfrm>
          <a:prstGeom prst="rect">
            <a:avLst/>
          </a:prstGeom>
          <a:solidFill>
            <a:srgbClr val="7FA2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altLang="zh-CN" sz="1600" b="1">
                <a:solidFill>
                  <a:schemeClr val="bg1"/>
                </a:solidFill>
                <a:latin typeface="Century Gothic"/>
                <a:ea typeface="微软雅黑"/>
              </a:rPr>
              <a:t>Asset breaches landscape</a:t>
            </a:r>
            <a:endParaRPr lang="en-US" altLang="zh-CN" sz="1600" b="1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6" name="矩形 20">
            <a:extLst>
              <a:ext uri="{FF2B5EF4-FFF2-40B4-BE49-F238E27FC236}">
                <a16:creationId xmlns:a16="http://schemas.microsoft.com/office/drawing/2014/main" id="{1A9946FA-FA7E-8FAF-4A0F-A5D8BD7E385D}"/>
              </a:ext>
            </a:extLst>
          </p:cNvPr>
          <p:cNvSpPr/>
          <p:nvPr/>
        </p:nvSpPr>
        <p:spPr>
          <a:xfrm>
            <a:off x="8968473" y="2974907"/>
            <a:ext cx="2346199" cy="2661614"/>
          </a:xfrm>
          <a:prstGeom prst="rect">
            <a:avLst/>
          </a:prstGeom>
          <a:solidFill>
            <a:srgbClr val="002060">
              <a:alpha val="6000"/>
            </a:srgbClr>
          </a:solidFill>
          <a:ln>
            <a:solidFill>
              <a:srgbClr val="7FA2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45720" rIns="91440" bIns="45720" rtlCol="0" anchor="ctr"/>
          <a:lstStyle/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altLang="zh-CN" sz="20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Century Gothic"/>
                <a:ea typeface="微软雅黑"/>
              </a:rPr>
              <a:t>18%</a:t>
            </a:r>
            <a:r>
              <a:rPr lang="en-US" altLang="zh-CN" sz="2000" dirty="0">
                <a:solidFill>
                  <a:schemeClr val="accent1">
                    <a:lumMod val="60000"/>
                    <a:lumOff val="40000"/>
                  </a:schemeClr>
                </a:solidFill>
                <a:latin typeface="Century Gothic"/>
                <a:ea typeface="微软雅黑"/>
              </a:rPr>
              <a:t> </a:t>
            </a:r>
            <a:r>
              <a:rPr lang="en-US" altLang="zh-CN" sz="1600" dirty="0">
                <a:solidFill>
                  <a:schemeClr val="bg1"/>
                </a:solidFill>
                <a:latin typeface="Century Gothic"/>
                <a:ea typeface="微软雅黑"/>
              </a:rPr>
              <a:t>and </a:t>
            </a:r>
            <a:r>
              <a:rPr lang="en-US" altLang="zh-CN" sz="20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Century Gothic"/>
                <a:ea typeface="微软雅黑"/>
              </a:rPr>
              <a:t>39%</a:t>
            </a:r>
            <a:r>
              <a:rPr lang="en-US" altLang="zh-CN" sz="2000" dirty="0">
                <a:solidFill>
                  <a:schemeClr val="accent1">
                    <a:lumMod val="60000"/>
                    <a:lumOff val="40000"/>
                  </a:schemeClr>
                </a:solidFill>
                <a:latin typeface="Century Gothic"/>
                <a:ea typeface="微软雅黑"/>
              </a:rPr>
              <a:t> </a:t>
            </a:r>
            <a:r>
              <a:rPr lang="en-US" altLang="zh-CN" sz="1600" dirty="0">
                <a:solidFill>
                  <a:schemeClr val="bg1"/>
                </a:solidFill>
                <a:latin typeface="Century Gothic"/>
                <a:ea typeface="微软雅黑"/>
              </a:rPr>
              <a:t>of breaches originate from insider and partner threats respectively</a:t>
            </a:r>
            <a:endParaRPr lang="en-US" altLang="zh-CN" sz="16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altLang="zh-CN" sz="1600" dirty="0">
                <a:solidFill>
                  <a:schemeClr val="bg1"/>
                </a:solidFill>
                <a:latin typeface="Century Gothic"/>
                <a:ea typeface="微软雅黑"/>
              </a:rPr>
              <a:t>Lower barrier to entry</a:t>
            </a:r>
            <a:endParaRPr lang="en-US" altLang="zh-CN" sz="16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8" name="梯形 21">
            <a:extLst>
              <a:ext uri="{FF2B5EF4-FFF2-40B4-BE49-F238E27FC236}">
                <a16:creationId xmlns:a16="http://schemas.microsoft.com/office/drawing/2014/main" id="{349D8369-2A6C-5F22-E7CA-661F89EAC96F}"/>
              </a:ext>
            </a:extLst>
          </p:cNvPr>
          <p:cNvSpPr/>
          <p:nvPr/>
        </p:nvSpPr>
        <p:spPr>
          <a:xfrm rot="10800000">
            <a:off x="8968472" y="2635266"/>
            <a:ext cx="2346199" cy="339645"/>
          </a:xfrm>
          <a:prstGeom prst="trapezoid">
            <a:avLst>
              <a:gd name="adj" fmla="val 66229"/>
            </a:avLst>
          </a:prstGeom>
          <a:gradFill flip="none" rotWithShape="1">
            <a:gsLst>
              <a:gs pos="1000">
                <a:srgbClr val="7FA2BF">
                  <a:alpha val="0"/>
                </a:srgbClr>
              </a:gs>
              <a:gs pos="100000">
                <a:srgbClr val="7FA2BF">
                  <a:alpha val="46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9" name="TextBox 17">
            <a:extLst>
              <a:ext uri="{FF2B5EF4-FFF2-40B4-BE49-F238E27FC236}">
                <a16:creationId xmlns:a16="http://schemas.microsoft.com/office/drawing/2014/main" id="{EB460746-21D5-3449-F259-625E88E4967D}"/>
              </a:ext>
            </a:extLst>
          </p:cNvPr>
          <p:cNvSpPr txBox="1"/>
          <p:nvPr/>
        </p:nvSpPr>
        <p:spPr>
          <a:xfrm>
            <a:off x="8875999" y="5681637"/>
            <a:ext cx="2705094" cy="3180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100" i="1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Source: TechRepublic</a:t>
            </a:r>
            <a:endParaRPr lang="zh-CN" altLang="en-US" sz="1100" b="1" i="1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566040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9D2FE4B-D106-66BA-726E-7BD9ABF314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9276F9F-2257-9298-2CEB-989A5C33A4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4</a:t>
            </a:fld>
            <a:endParaRPr lang="zh-CN" altLang="en-US"/>
          </a:p>
        </p:txBody>
      </p:sp>
      <p:sp>
        <p:nvSpPr>
          <p:cNvPr id="4" name="矩形 13">
            <a:extLst>
              <a:ext uri="{FF2B5EF4-FFF2-40B4-BE49-F238E27FC236}">
                <a16:creationId xmlns:a16="http://schemas.microsoft.com/office/drawing/2014/main" id="{457FE4A8-BF63-FDD0-74B8-58FDE6F0614B}"/>
              </a:ext>
            </a:extLst>
          </p:cNvPr>
          <p:cNvSpPr/>
          <p:nvPr/>
        </p:nvSpPr>
        <p:spPr>
          <a:xfrm>
            <a:off x="541550" y="218614"/>
            <a:ext cx="779732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User and Network Management Challenges</a:t>
            </a:r>
          </a:p>
        </p:txBody>
      </p:sp>
      <p:sp>
        <p:nvSpPr>
          <p:cNvPr id="5" name="矩形 22">
            <a:extLst>
              <a:ext uri="{FF2B5EF4-FFF2-40B4-BE49-F238E27FC236}">
                <a16:creationId xmlns:a16="http://schemas.microsoft.com/office/drawing/2014/main" id="{43439207-B00C-C96E-F1A3-FEC18138FE26}"/>
              </a:ext>
            </a:extLst>
          </p:cNvPr>
          <p:cNvSpPr/>
          <p:nvPr/>
        </p:nvSpPr>
        <p:spPr>
          <a:xfrm>
            <a:off x="876947" y="1531920"/>
            <a:ext cx="10438105" cy="2080179"/>
          </a:xfrm>
          <a:prstGeom prst="rect">
            <a:avLst/>
          </a:prstGeom>
          <a:solidFill>
            <a:srgbClr val="0070C0">
              <a:alpha val="9973"/>
            </a:srgbClr>
          </a:solidFill>
          <a:ln w="19050">
            <a:solidFill>
              <a:srgbClr val="00B0F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6" name="组合 4">
            <a:extLst>
              <a:ext uri="{FF2B5EF4-FFF2-40B4-BE49-F238E27FC236}">
                <a16:creationId xmlns:a16="http://schemas.microsoft.com/office/drawing/2014/main" id="{C1F5FB10-F0A4-CC56-2467-4A6C4E4098F4}"/>
              </a:ext>
            </a:extLst>
          </p:cNvPr>
          <p:cNvGrpSpPr/>
          <p:nvPr/>
        </p:nvGrpSpPr>
        <p:grpSpPr>
          <a:xfrm>
            <a:off x="1250434" y="2004885"/>
            <a:ext cx="1874815" cy="1004364"/>
            <a:chOff x="594478" y="2248975"/>
            <a:chExt cx="2362200" cy="1265463"/>
          </a:xfrm>
        </p:grpSpPr>
        <p:sp>
          <p:nvSpPr>
            <p:cNvPr id="7" name="圆角矩形 14">
              <a:extLst>
                <a:ext uri="{FF2B5EF4-FFF2-40B4-BE49-F238E27FC236}">
                  <a16:creationId xmlns:a16="http://schemas.microsoft.com/office/drawing/2014/main" id="{90118B50-A0A8-F178-9DB6-00A7B9667111}"/>
                </a:ext>
              </a:extLst>
            </p:cNvPr>
            <p:cNvSpPr/>
            <p:nvPr/>
          </p:nvSpPr>
          <p:spPr>
            <a:xfrm>
              <a:off x="594478" y="2295238"/>
              <a:ext cx="2362200" cy="1219200"/>
            </a:xfrm>
            <a:prstGeom prst="roundRect">
              <a:avLst>
                <a:gd name="adj" fmla="val 9375"/>
              </a:avLst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8" name="圆角矩形 15">
              <a:extLst>
                <a:ext uri="{FF2B5EF4-FFF2-40B4-BE49-F238E27FC236}">
                  <a16:creationId xmlns:a16="http://schemas.microsoft.com/office/drawing/2014/main" id="{ED197DEF-9846-1100-98C3-BB5778EDE821}"/>
                </a:ext>
              </a:extLst>
            </p:cNvPr>
            <p:cNvSpPr/>
            <p:nvPr/>
          </p:nvSpPr>
          <p:spPr>
            <a:xfrm>
              <a:off x="594478" y="2248975"/>
              <a:ext cx="2362200" cy="1219200"/>
            </a:xfrm>
            <a:prstGeom prst="roundRect">
              <a:avLst>
                <a:gd name="adj" fmla="val 9375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pic>
          <p:nvPicPr>
            <p:cNvPr id="9" name="Picture 2" descr="Ubiquiti - Wikipedia">
              <a:extLst>
                <a:ext uri="{FF2B5EF4-FFF2-40B4-BE49-F238E27FC236}">
                  <a16:creationId xmlns:a16="http://schemas.microsoft.com/office/drawing/2014/main" id="{D5EB0804-EF18-60CB-6F19-11DD85743912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901" b="7967"/>
            <a:stretch/>
          </p:blipFill>
          <p:spPr bwMode="auto">
            <a:xfrm>
              <a:off x="1104351" y="2392972"/>
              <a:ext cx="1342453" cy="94964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0" name="组合 16">
            <a:extLst>
              <a:ext uri="{FF2B5EF4-FFF2-40B4-BE49-F238E27FC236}">
                <a16:creationId xmlns:a16="http://schemas.microsoft.com/office/drawing/2014/main" id="{7E74D578-767B-C8CF-40B0-D44CD5E62B97}"/>
              </a:ext>
            </a:extLst>
          </p:cNvPr>
          <p:cNvGrpSpPr/>
          <p:nvPr/>
        </p:nvGrpSpPr>
        <p:grpSpPr>
          <a:xfrm>
            <a:off x="3876170" y="2004885"/>
            <a:ext cx="1874815" cy="1004364"/>
            <a:chOff x="594478" y="2248975"/>
            <a:chExt cx="2362200" cy="1265463"/>
          </a:xfrm>
        </p:grpSpPr>
        <p:sp>
          <p:nvSpPr>
            <p:cNvPr id="11" name="圆角矩形 17">
              <a:extLst>
                <a:ext uri="{FF2B5EF4-FFF2-40B4-BE49-F238E27FC236}">
                  <a16:creationId xmlns:a16="http://schemas.microsoft.com/office/drawing/2014/main" id="{76C861B8-2A0C-21AD-1659-5C9316DBBB97}"/>
                </a:ext>
              </a:extLst>
            </p:cNvPr>
            <p:cNvSpPr/>
            <p:nvPr/>
          </p:nvSpPr>
          <p:spPr>
            <a:xfrm>
              <a:off x="594478" y="2295238"/>
              <a:ext cx="2362200" cy="1219200"/>
            </a:xfrm>
            <a:prstGeom prst="roundRect">
              <a:avLst>
                <a:gd name="adj" fmla="val 9375"/>
              </a:avLst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2" name="圆角矩形 18">
              <a:extLst>
                <a:ext uri="{FF2B5EF4-FFF2-40B4-BE49-F238E27FC236}">
                  <a16:creationId xmlns:a16="http://schemas.microsoft.com/office/drawing/2014/main" id="{4E1C3714-ADFC-BB0A-30F7-E36CF4F4926B}"/>
                </a:ext>
              </a:extLst>
            </p:cNvPr>
            <p:cNvSpPr/>
            <p:nvPr/>
          </p:nvSpPr>
          <p:spPr>
            <a:xfrm>
              <a:off x="594478" y="2248975"/>
              <a:ext cx="2362200" cy="1219200"/>
            </a:xfrm>
            <a:prstGeom prst="roundRect">
              <a:avLst>
                <a:gd name="adj" fmla="val 9375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13" name="组合 20">
            <a:extLst>
              <a:ext uri="{FF2B5EF4-FFF2-40B4-BE49-F238E27FC236}">
                <a16:creationId xmlns:a16="http://schemas.microsoft.com/office/drawing/2014/main" id="{AC391CBE-98F0-AF73-44A3-C76B4D27AF79}"/>
              </a:ext>
            </a:extLst>
          </p:cNvPr>
          <p:cNvGrpSpPr/>
          <p:nvPr/>
        </p:nvGrpSpPr>
        <p:grpSpPr>
          <a:xfrm>
            <a:off x="6504884" y="2004885"/>
            <a:ext cx="1874815" cy="1004364"/>
            <a:chOff x="594478" y="2248975"/>
            <a:chExt cx="2362200" cy="1265463"/>
          </a:xfrm>
        </p:grpSpPr>
        <p:sp>
          <p:nvSpPr>
            <p:cNvPr id="14" name="圆角矩形 21">
              <a:extLst>
                <a:ext uri="{FF2B5EF4-FFF2-40B4-BE49-F238E27FC236}">
                  <a16:creationId xmlns:a16="http://schemas.microsoft.com/office/drawing/2014/main" id="{43526911-CA4B-042C-2843-BCE250B27291}"/>
                </a:ext>
              </a:extLst>
            </p:cNvPr>
            <p:cNvSpPr/>
            <p:nvPr/>
          </p:nvSpPr>
          <p:spPr>
            <a:xfrm>
              <a:off x="594478" y="2295238"/>
              <a:ext cx="2362200" cy="1219200"/>
            </a:xfrm>
            <a:prstGeom prst="roundRect">
              <a:avLst>
                <a:gd name="adj" fmla="val 9375"/>
              </a:avLst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5" name="圆角矩形 22">
              <a:extLst>
                <a:ext uri="{FF2B5EF4-FFF2-40B4-BE49-F238E27FC236}">
                  <a16:creationId xmlns:a16="http://schemas.microsoft.com/office/drawing/2014/main" id="{6DAA6D60-4A06-FF14-D0B0-9C891613AD4B}"/>
                </a:ext>
              </a:extLst>
            </p:cNvPr>
            <p:cNvSpPr/>
            <p:nvPr/>
          </p:nvSpPr>
          <p:spPr>
            <a:xfrm>
              <a:off x="594478" y="2248975"/>
              <a:ext cx="2362200" cy="1219200"/>
            </a:xfrm>
            <a:prstGeom prst="roundRect">
              <a:avLst>
                <a:gd name="adj" fmla="val 9375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16" name="组合 23">
            <a:extLst>
              <a:ext uri="{FF2B5EF4-FFF2-40B4-BE49-F238E27FC236}">
                <a16:creationId xmlns:a16="http://schemas.microsoft.com/office/drawing/2014/main" id="{5F4134DD-EE71-4427-154D-71D4F655E0B9}"/>
              </a:ext>
            </a:extLst>
          </p:cNvPr>
          <p:cNvGrpSpPr/>
          <p:nvPr/>
        </p:nvGrpSpPr>
        <p:grpSpPr>
          <a:xfrm>
            <a:off x="9064448" y="2004885"/>
            <a:ext cx="1874815" cy="1004364"/>
            <a:chOff x="594478" y="2248975"/>
            <a:chExt cx="2362200" cy="1265463"/>
          </a:xfrm>
        </p:grpSpPr>
        <p:sp>
          <p:nvSpPr>
            <p:cNvPr id="17" name="圆角矩形 24">
              <a:extLst>
                <a:ext uri="{FF2B5EF4-FFF2-40B4-BE49-F238E27FC236}">
                  <a16:creationId xmlns:a16="http://schemas.microsoft.com/office/drawing/2014/main" id="{6B488B17-0377-A1A1-C3B5-09A9248FC091}"/>
                </a:ext>
              </a:extLst>
            </p:cNvPr>
            <p:cNvSpPr/>
            <p:nvPr/>
          </p:nvSpPr>
          <p:spPr>
            <a:xfrm>
              <a:off x="594478" y="2295238"/>
              <a:ext cx="2362200" cy="1219200"/>
            </a:xfrm>
            <a:prstGeom prst="roundRect">
              <a:avLst>
                <a:gd name="adj" fmla="val 9375"/>
              </a:avLst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8" name="圆角矩形 25">
              <a:extLst>
                <a:ext uri="{FF2B5EF4-FFF2-40B4-BE49-F238E27FC236}">
                  <a16:creationId xmlns:a16="http://schemas.microsoft.com/office/drawing/2014/main" id="{9B0B2A10-5E71-35B8-B855-32DF5B220EDE}"/>
                </a:ext>
              </a:extLst>
            </p:cNvPr>
            <p:cNvSpPr/>
            <p:nvPr/>
          </p:nvSpPr>
          <p:spPr>
            <a:xfrm>
              <a:off x="594478" y="2248975"/>
              <a:ext cx="2362200" cy="1219200"/>
            </a:xfrm>
            <a:prstGeom prst="roundRect">
              <a:avLst>
                <a:gd name="adj" fmla="val 9375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pic>
        <p:nvPicPr>
          <p:cNvPr id="19" name="Picture 4" descr="Pfizer rebrands to mark a “new era” of science and research - Design Week">
            <a:extLst>
              <a:ext uri="{FF2B5EF4-FFF2-40B4-BE49-F238E27FC236}">
                <a16:creationId xmlns:a16="http://schemas.microsoft.com/office/drawing/2014/main" id="{71013504-1E9B-2036-AE94-3CEDEAA85B7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1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024" t="23697" r="15501" b="26138"/>
          <a:stretch/>
        </p:blipFill>
        <p:spPr bwMode="auto">
          <a:xfrm>
            <a:off x="4207297" y="2152021"/>
            <a:ext cx="1317147" cy="6835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8" descr="Aramco announces first quarter 2020 results">
            <a:extLst>
              <a:ext uri="{FF2B5EF4-FFF2-40B4-BE49-F238E27FC236}">
                <a16:creationId xmlns:a16="http://schemas.microsoft.com/office/drawing/2014/main" id="{6C0C3D72-641E-F0EE-55FA-09D5DE92E68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33" t="31910" r="12610" b="24662"/>
          <a:stretch/>
        </p:blipFill>
        <p:spPr bwMode="auto">
          <a:xfrm>
            <a:off x="6567672" y="2256514"/>
            <a:ext cx="1676093" cy="5368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12" descr="Presentation Title">
            <a:extLst>
              <a:ext uri="{FF2B5EF4-FFF2-40B4-BE49-F238E27FC236}">
                <a16:creationId xmlns:a16="http://schemas.microsoft.com/office/drawing/2014/main" id="{C1AB1EAC-0FC4-DC0D-072B-A8E539A218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4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85880" y="2228114"/>
            <a:ext cx="1695499" cy="550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矩形 23">
            <a:extLst>
              <a:ext uri="{FF2B5EF4-FFF2-40B4-BE49-F238E27FC236}">
                <a16:creationId xmlns:a16="http://schemas.microsoft.com/office/drawing/2014/main" id="{4142FFEE-A56E-2E19-5EBA-AC93639870B0}"/>
              </a:ext>
            </a:extLst>
          </p:cNvPr>
          <p:cNvSpPr/>
          <p:nvPr/>
        </p:nvSpPr>
        <p:spPr>
          <a:xfrm>
            <a:off x="875429" y="3936710"/>
            <a:ext cx="10439746" cy="44434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40000"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b="1">
                <a:solidFill>
                  <a:schemeClr val="bg1"/>
                </a:solidFill>
                <a:latin typeface="Century Gothic" panose="020B0502020202020204" pitchFamily="34" charset="0"/>
              </a:rPr>
              <a:t>The entry points of most breaches are on endpoints.</a:t>
            </a:r>
          </a:p>
        </p:txBody>
      </p:sp>
      <p:sp>
        <p:nvSpPr>
          <p:cNvPr id="23" name="矩形 24">
            <a:extLst>
              <a:ext uri="{FF2B5EF4-FFF2-40B4-BE49-F238E27FC236}">
                <a16:creationId xmlns:a16="http://schemas.microsoft.com/office/drawing/2014/main" id="{2690C5D2-9CA9-BC12-FC3D-13AEBAF06A76}"/>
              </a:ext>
            </a:extLst>
          </p:cNvPr>
          <p:cNvSpPr/>
          <p:nvPr/>
        </p:nvSpPr>
        <p:spPr>
          <a:xfrm>
            <a:off x="875429" y="4494649"/>
            <a:ext cx="10439746" cy="444340"/>
          </a:xfrm>
          <a:prstGeom prst="rect">
            <a:avLst/>
          </a:prstGeom>
          <a:solidFill>
            <a:srgbClr val="007B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40000"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b="1">
                <a:solidFill>
                  <a:schemeClr val="bg1"/>
                </a:solidFill>
                <a:latin typeface="Century Gothic" panose="020B0502020202020204" pitchFamily="34" charset="0"/>
              </a:rPr>
              <a:t>The size of the company does not matter.</a:t>
            </a:r>
          </a:p>
        </p:txBody>
      </p:sp>
      <p:sp>
        <p:nvSpPr>
          <p:cNvPr id="24" name="矩形 25">
            <a:extLst>
              <a:ext uri="{FF2B5EF4-FFF2-40B4-BE49-F238E27FC236}">
                <a16:creationId xmlns:a16="http://schemas.microsoft.com/office/drawing/2014/main" id="{2D9CEF61-D05E-5FCB-B0D8-C8CE88D9DEF2}"/>
              </a:ext>
            </a:extLst>
          </p:cNvPr>
          <p:cNvSpPr/>
          <p:nvPr/>
        </p:nvSpPr>
        <p:spPr>
          <a:xfrm>
            <a:off x="875429" y="5037090"/>
            <a:ext cx="10439746" cy="444340"/>
          </a:xfrm>
          <a:prstGeom prst="rect">
            <a:avLst/>
          </a:prstGeom>
          <a:solidFill>
            <a:srgbClr val="05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40000"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b="1">
                <a:solidFill>
                  <a:schemeClr val="bg1"/>
                </a:solidFill>
                <a:latin typeface="Century Gothic" panose="020B0502020202020204" pitchFamily="34" charset="0"/>
              </a:rPr>
              <a:t>Security risks come from human factors.</a:t>
            </a:r>
            <a:endParaRPr lang="en-MY" altLang="zh-CN" b="1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AA99B978-5626-4D83-9D3B-CD07ECAA7538}"/>
              </a:ext>
            </a:extLst>
          </p:cNvPr>
          <p:cNvSpPr txBox="1"/>
          <p:nvPr/>
        </p:nvSpPr>
        <p:spPr>
          <a:xfrm>
            <a:off x="6286043" y="5579531"/>
            <a:ext cx="517962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i="1" dirty="0">
                <a:solidFill>
                  <a:schemeClr val="bg1"/>
                </a:solidFill>
                <a:latin typeface="Century Gothic" panose="020B0502020202020204" pitchFamily="34" charset="0"/>
              </a:rPr>
              <a:t>Source: Cybersecurity Insiders – 2021 and Insider Threat Report 2021</a:t>
            </a:r>
            <a:endParaRPr lang="en-MY" sz="1200" i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9412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3F8ED26-B780-F809-3992-8B30F4BBD8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5065856-514F-E745-E0EE-24D30B1755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5</a:t>
            </a:fld>
            <a:endParaRPr lang="zh-CN" altLang="en-US"/>
          </a:p>
        </p:txBody>
      </p:sp>
      <p:sp>
        <p:nvSpPr>
          <p:cNvPr id="4" name="矩形 13">
            <a:extLst>
              <a:ext uri="{FF2B5EF4-FFF2-40B4-BE49-F238E27FC236}">
                <a16:creationId xmlns:a16="http://schemas.microsoft.com/office/drawing/2014/main" id="{7971BE2F-5A3B-4BB3-44C6-F5E7B9EE6A58}"/>
              </a:ext>
            </a:extLst>
          </p:cNvPr>
          <p:cNvSpPr/>
          <p:nvPr/>
        </p:nvSpPr>
        <p:spPr>
          <a:xfrm>
            <a:off x="541550" y="218614"/>
            <a:ext cx="36022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The Right Approach</a:t>
            </a:r>
          </a:p>
        </p:txBody>
      </p:sp>
      <p:grpSp>
        <p:nvGrpSpPr>
          <p:cNvPr id="6" name="图形 5">
            <a:extLst>
              <a:ext uri="{FF2B5EF4-FFF2-40B4-BE49-F238E27FC236}">
                <a16:creationId xmlns:a16="http://schemas.microsoft.com/office/drawing/2014/main" id="{EFC39607-297E-5C6A-3B38-DACCFA936E5A}"/>
              </a:ext>
            </a:extLst>
          </p:cNvPr>
          <p:cNvGrpSpPr/>
          <p:nvPr/>
        </p:nvGrpSpPr>
        <p:grpSpPr>
          <a:xfrm>
            <a:off x="1692186" y="1578606"/>
            <a:ext cx="8527029" cy="4067154"/>
            <a:chOff x="797048" y="1215494"/>
            <a:chExt cx="9882908" cy="4713869"/>
          </a:xfrm>
        </p:grpSpPr>
        <p:sp>
          <p:nvSpPr>
            <p:cNvPr id="7" name="图形 5">
              <a:extLst>
                <a:ext uri="{FF2B5EF4-FFF2-40B4-BE49-F238E27FC236}">
                  <a16:creationId xmlns:a16="http://schemas.microsoft.com/office/drawing/2014/main" id="{D1CE01F5-3EAD-BB03-7F1C-F1B55B373211}"/>
                </a:ext>
              </a:extLst>
            </p:cNvPr>
            <p:cNvSpPr/>
            <p:nvPr/>
          </p:nvSpPr>
          <p:spPr>
            <a:xfrm>
              <a:off x="1908367" y="2327182"/>
              <a:ext cx="2490123" cy="2490123"/>
            </a:xfrm>
            <a:custGeom>
              <a:avLst/>
              <a:gdLst>
                <a:gd name="connsiteX0" fmla="*/ 1880154 w 2490123"/>
                <a:gd name="connsiteY0" fmla="*/ 1473015 h 2490123"/>
                <a:gd name="connsiteX1" fmla="*/ 2490124 w 2490123"/>
                <a:gd name="connsiteY1" fmla="*/ 1473015 h 2490123"/>
                <a:gd name="connsiteX2" fmla="*/ 1448631 w 2490123"/>
                <a:gd name="connsiteY2" fmla="*/ 1041492 h 2490123"/>
                <a:gd name="connsiteX3" fmla="*/ 1448631 w 2490123"/>
                <a:gd name="connsiteY3" fmla="*/ 1041492 h 2490123"/>
                <a:gd name="connsiteX4" fmla="*/ 1017108 w 2490123"/>
                <a:gd name="connsiteY4" fmla="*/ 0 h 2490123"/>
                <a:gd name="connsiteX5" fmla="*/ 1017108 w 2490123"/>
                <a:gd name="connsiteY5" fmla="*/ 609970 h 2490123"/>
                <a:gd name="connsiteX6" fmla="*/ 609970 w 2490123"/>
                <a:gd name="connsiteY6" fmla="*/ 1017109 h 2490123"/>
                <a:gd name="connsiteX7" fmla="*/ 0 w 2490123"/>
                <a:gd name="connsiteY7" fmla="*/ 1017109 h 2490123"/>
                <a:gd name="connsiteX8" fmla="*/ 1041492 w 2490123"/>
                <a:gd name="connsiteY8" fmla="*/ 1448631 h 2490123"/>
                <a:gd name="connsiteX9" fmla="*/ 1041492 w 2490123"/>
                <a:gd name="connsiteY9" fmla="*/ 1448631 h 2490123"/>
                <a:gd name="connsiteX10" fmla="*/ 1473015 w 2490123"/>
                <a:gd name="connsiteY10" fmla="*/ 2490124 h 2490123"/>
                <a:gd name="connsiteX11" fmla="*/ 1473015 w 2490123"/>
                <a:gd name="connsiteY11" fmla="*/ 1880154 h 2490123"/>
                <a:gd name="connsiteX12" fmla="*/ 1880154 w 2490123"/>
                <a:gd name="connsiteY12" fmla="*/ 1473015 h 24901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490123" h="2490123">
                  <a:moveTo>
                    <a:pt x="1880154" y="1473015"/>
                  </a:moveTo>
                  <a:lnTo>
                    <a:pt x="2490124" y="1473015"/>
                  </a:lnTo>
                  <a:cubicBezTo>
                    <a:pt x="2099610" y="1473015"/>
                    <a:pt x="1724983" y="1317844"/>
                    <a:pt x="1448631" y="1041492"/>
                  </a:cubicBezTo>
                  <a:lnTo>
                    <a:pt x="1448631" y="1041492"/>
                  </a:lnTo>
                  <a:cubicBezTo>
                    <a:pt x="1172279" y="765140"/>
                    <a:pt x="1017108" y="390513"/>
                    <a:pt x="1017108" y="0"/>
                  </a:cubicBezTo>
                  <a:lnTo>
                    <a:pt x="1017108" y="609970"/>
                  </a:lnTo>
                  <a:cubicBezTo>
                    <a:pt x="1017108" y="834598"/>
                    <a:pt x="834967" y="1017109"/>
                    <a:pt x="609970" y="1017109"/>
                  </a:cubicBezTo>
                  <a:lnTo>
                    <a:pt x="0" y="1017109"/>
                  </a:lnTo>
                  <a:cubicBezTo>
                    <a:pt x="390514" y="1017109"/>
                    <a:pt x="765141" y="1172279"/>
                    <a:pt x="1041492" y="1448631"/>
                  </a:cubicBezTo>
                  <a:lnTo>
                    <a:pt x="1041492" y="1448631"/>
                  </a:lnTo>
                  <a:cubicBezTo>
                    <a:pt x="1317844" y="1724983"/>
                    <a:pt x="1473015" y="2099610"/>
                    <a:pt x="1473015" y="2490124"/>
                  </a:cubicBezTo>
                  <a:lnTo>
                    <a:pt x="1473015" y="1880154"/>
                  </a:lnTo>
                  <a:cubicBezTo>
                    <a:pt x="1473385" y="1655156"/>
                    <a:pt x="1655526" y="1473015"/>
                    <a:pt x="1880154" y="1473015"/>
                  </a:cubicBezTo>
                  <a:close/>
                </a:path>
              </a:pathLst>
            </a:custGeom>
            <a:solidFill>
              <a:srgbClr val="7FA2BF"/>
            </a:solidFill>
            <a:ln w="369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8" name="图形 5">
              <a:extLst>
                <a:ext uri="{FF2B5EF4-FFF2-40B4-BE49-F238E27FC236}">
                  <a16:creationId xmlns:a16="http://schemas.microsoft.com/office/drawing/2014/main" id="{9350D01E-769E-14A2-DF84-6DF451F8B9CF}"/>
                </a:ext>
              </a:extLst>
            </p:cNvPr>
            <p:cNvSpPr/>
            <p:nvPr/>
          </p:nvSpPr>
          <p:spPr>
            <a:xfrm>
              <a:off x="797048" y="1215494"/>
              <a:ext cx="2129166" cy="2129166"/>
            </a:xfrm>
            <a:custGeom>
              <a:avLst/>
              <a:gdLst>
                <a:gd name="connsiteX0" fmla="*/ 1722028 w 2129166"/>
                <a:gd name="connsiteY0" fmla="*/ 0 h 2129166"/>
                <a:gd name="connsiteX1" fmla="*/ 407139 w 2129166"/>
                <a:gd name="connsiteY1" fmla="*/ 0 h 2129166"/>
                <a:gd name="connsiteX2" fmla="*/ 0 w 2129166"/>
                <a:gd name="connsiteY2" fmla="*/ 407139 h 2129166"/>
                <a:gd name="connsiteX3" fmla="*/ 0 w 2129166"/>
                <a:gd name="connsiteY3" fmla="*/ 1722028 h 2129166"/>
                <a:gd name="connsiteX4" fmla="*/ 407139 w 2129166"/>
                <a:gd name="connsiteY4" fmla="*/ 2129167 h 2129166"/>
                <a:gd name="connsiteX5" fmla="*/ 1722028 w 2129166"/>
                <a:gd name="connsiteY5" fmla="*/ 2129167 h 2129166"/>
                <a:gd name="connsiteX6" fmla="*/ 2129167 w 2129166"/>
                <a:gd name="connsiteY6" fmla="*/ 1722028 h 2129166"/>
                <a:gd name="connsiteX7" fmla="*/ 2129167 w 2129166"/>
                <a:gd name="connsiteY7" fmla="*/ 407139 h 2129166"/>
                <a:gd name="connsiteX8" fmla="*/ 1722028 w 2129166"/>
                <a:gd name="connsiteY8" fmla="*/ 0 h 21291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129166" h="2129166">
                  <a:moveTo>
                    <a:pt x="1722028" y="0"/>
                  </a:moveTo>
                  <a:lnTo>
                    <a:pt x="407139" y="0"/>
                  </a:lnTo>
                  <a:cubicBezTo>
                    <a:pt x="182511" y="0"/>
                    <a:pt x="0" y="182141"/>
                    <a:pt x="0" y="407139"/>
                  </a:cubicBezTo>
                  <a:lnTo>
                    <a:pt x="0" y="1722028"/>
                  </a:lnTo>
                  <a:cubicBezTo>
                    <a:pt x="0" y="1946656"/>
                    <a:pt x="182141" y="2129167"/>
                    <a:pt x="407139" y="2129167"/>
                  </a:cubicBezTo>
                  <a:lnTo>
                    <a:pt x="1722028" y="2129167"/>
                  </a:lnTo>
                  <a:cubicBezTo>
                    <a:pt x="1946656" y="2129167"/>
                    <a:pt x="2129167" y="1947025"/>
                    <a:pt x="2129167" y="1722028"/>
                  </a:cubicBezTo>
                  <a:lnTo>
                    <a:pt x="2129167" y="407139"/>
                  </a:lnTo>
                  <a:cubicBezTo>
                    <a:pt x="2128797" y="182141"/>
                    <a:pt x="1946656" y="0"/>
                    <a:pt x="1722028" y="0"/>
                  </a:cubicBezTo>
                  <a:close/>
                </a:path>
              </a:pathLst>
            </a:custGeom>
            <a:solidFill>
              <a:srgbClr val="7FA2BF"/>
            </a:solidFill>
            <a:ln w="3695" cap="flat">
              <a:noFill/>
              <a:prstDash val="solid"/>
              <a:miter/>
            </a:ln>
            <a:effectLst>
              <a:outerShdw blurRad="611076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9" name="图形 5">
              <a:extLst>
                <a:ext uri="{FF2B5EF4-FFF2-40B4-BE49-F238E27FC236}">
                  <a16:creationId xmlns:a16="http://schemas.microsoft.com/office/drawing/2014/main" id="{5F0733C6-D1B7-1E92-7901-F86618B94820}"/>
                </a:ext>
              </a:extLst>
            </p:cNvPr>
            <p:cNvSpPr/>
            <p:nvPr/>
          </p:nvSpPr>
          <p:spPr>
            <a:xfrm>
              <a:off x="4494919" y="2327552"/>
              <a:ext cx="2490123" cy="2490123"/>
            </a:xfrm>
            <a:custGeom>
              <a:avLst/>
              <a:gdLst>
                <a:gd name="connsiteX0" fmla="*/ 1473015 w 2490123"/>
                <a:gd name="connsiteY0" fmla="*/ 609969 h 2490123"/>
                <a:gd name="connsiteX1" fmla="*/ 1473015 w 2490123"/>
                <a:gd name="connsiteY1" fmla="*/ 0 h 2490123"/>
                <a:gd name="connsiteX2" fmla="*/ 1041492 w 2490123"/>
                <a:gd name="connsiteY2" fmla="*/ 1041492 h 2490123"/>
                <a:gd name="connsiteX3" fmla="*/ 1041492 w 2490123"/>
                <a:gd name="connsiteY3" fmla="*/ 1041492 h 2490123"/>
                <a:gd name="connsiteX4" fmla="*/ 0 w 2490123"/>
                <a:gd name="connsiteY4" fmla="*/ 1473015 h 2490123"/>
                <a:gd name="connsiteX5" fmla="*/ 609969 w 2490123"/>
                <a:gd name="connsiteY5" fmla="*/ 1473015 h 2490123"/>
                <a:gd name="connsiteX6" fmla="*/ 1017108 w 2490123"/>
                <a:gd name="connsiteY6" fmla="*/ 1880154 h 2490123"/>
                <a:gd name="connsiteX7" fmla="*/ 1017108 w 2490123"/>
                <a:gd name="connsiteY7" fmla="*/ 2490123 h 2490123"/>
                <a:gd name="connsiteX8" fmla="*/ 1448631 w 2490123"/>
                <a:gd name="connsiteY8" fmla="*/ 1448631 h 2490123"/>
                <a:gd name="connsiteX9" fmla="*/ 1448631 w 2490123"/>
                <a:gd name="connsiteY9" fmla="*/ 1448631 h 2490123"/>
                <a:gd name="connsiteX10" fmla="*/ 2490124 w 2490123"/>
                <a:gd name="connsiteY10" fmla="*/ 1017108 h 2490123"/>
                <a:gd name="connsiteX11" fmla="*/ 1880154 w 2490123"/>
                <a:gd name="connsiteY11" fmla="*/ 1017108 h 2490123"/>
                <a:gd name="connsiteX12" fmla="*/ 1473015 w 2490123"/>
                <a:gd name="connsiteY12" fmla="*/ 609969 h 24901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490123" h="2490123">
                  <a:moveTo>
                    <a:pt x="1473015" y="609969"/>
                  </a:moveTo>
                  <a:lnTo>
                    <a:pt x="1473015" y="0"/>
                  </a:lnTo>
                  <a:cubicBezTo>
                    <a:pt x="1473015" y="390513"/>
                    <a:pt x="1317844" y="765140"/>
                    <a:pt x="1041492" y="1041492"/>
                  </a:cubicBezTo>
                  <a:lnTo>
                    <a:pt x="1041492" y="1041492"/>
                  </a:lnTo>
                  <a:cubicBezTo>
                    <a:pt x="765140" y="1317844"/>
                    <a:pt x="390513" y="1473015"/>
                    <a:pt x="0" y="1473015"/>
                  </a:cubicBezTo>
                  <a:lnTo>
                    <a:pt x="609969" y="1473015"/>
                  </a:lnTo>
                  <a:cubicBezTo>
                    <a:pt x="834598" y="1473015"/>
                    <a:pt x="1017108" y="1655156"/>
                    <a:pt x="1017108" y="1880154"/>
                  </a:cubicBezTo>
                  <a:lnTo>
                    <a:pt x="1017108" y="2490123"/>
                  </a:lnTo>
                  <a:cubicBezTo>
                    <a:pt x="1017108" y="2099610"/>
                    <a:pt x="1172279" y="1724983"/>
                    <a:pt x="1448631" y="1448631"/>
                  </a:cubicBezTo>
                  <a:lnTo>
                    <a:pt x="1448631" y="1448631"/>
                  </a:lnTo>
                  <a:cubicBezTo>
                    <a:pt x="1724983" y="1172279"/>
                    <a:pt x="2099610" y="1017108"/>
                    <a:pt x="2490124" y="1017108"/>
                  </a:cubicBezTo>
                  <a:lnTo>
                    <a:pt x="1880154" y="1017108"/>
                  </a:lnTo>
                  <a:cubicBezTo>
                    <a:pt x="1655156" y="1016739"/>
                    <a:pt x="1473015" y="834598"/>
                    <a:pt x="1473015" y="609969"/>
                  </a:cubicBezTo>
                  <a:close/>
                </a:path>
              </a:pathLst>
            </a:custGeom>
            <a:solidFill>
              <a:srgbClr val="0B87B2"/>
            </a:solidFill>
            <a:ln w="369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0" name="图形 5">
              <a:extLst>
                <a:ext uri="{FF2B5EF4-FFF2-40B4-BE49-F238E27FC236}">
                  <a16:creationId xmlns:a16="http://schemas.microsoft.com/office/drawing/2014/main" id="{6D422B3E-CF6C-9343-ACE5-AFC36C7BB4F5}"/>
                </a:ext>
              </a:extLst>
            </p:cNvPr>
            <p:cNvSpPr/>
            <p:nvPr/>
          </p:nvSpPr>
          <p:spPr>
            <a:xfrm>
              <a:off x="3381752" y="3800197"/>
              <a:ext cx="2129167" cy="2129166"/>
            </a:xfrm>
            <a:custGeom>
              <a:avLst/>
              <a:gdLst>
                <a:gd name="connsiteX0" fmla="*/ 1722028 w 2129166"/>
                <a:gd name="connsiteY0" fmla="*/ 0 h 2129166"/>
                <a:gd name="connsiteX1" fmla="*/ 407139 w 2129166"/>
                <a:gd name="connsiteY1" fmla="*/ 0 h 2129166"/>
                <a:gd name="connsiteX2" fmla="*/ 0 w 2129166"/>
                <a:gd name="connsiteY2" fmla="*/ 407139 h 2129166"/>
                <a:gd name="connsiteX3" fmla="*/ 0 w 2129166"/>
                <a:gd name="connsiteY3" fmla="*/ 1722028 h 2129166"/>
                <a:gd name="connsiteX4" fmla="*/ 407139 w 2129166"/>
                <a:gd name="connsiteY4" fmla="*/ 2129167 h 2129166"/>
                <a:gd name="connsiteX5" fmla="*/ 1722028 w 2129166"/>
                <a:gd name="connsiteY5" fmla="*/ 2129167 h 2129166"/>
                <a:gd name="connsiteX6" fmla="*/ 2129167 w 2129166"/>
                <a:gd name="connsiteY6" fmla="*/ 1722028 h 2129166"/>
                <a:gd name="connsiteX7" fmla="*/ 2129167 w 2129166"/>
                <a:gd name="connsiteY7" fmla="*/ 407139 h 2129166"/>
                <a:gd name="connsiteX8" fmla="*/ 1722028 w 2129166"/>
                <a:gd name="connsiteY8" fmla="*/ 0 h 21291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129166" h="2129166">
                  <a:moveTo>
                    <a:pt x="1722028" y="0"/>
                  </a:moveTo>
                  <a:lnTo>
                    <a:pt x="407139" y="0"/>
                  </a:lnTo>
                  <a:cubicBezTo>
                    <a:pt x="182511" y="0"/>
                    <a:pt x="0" y="182141"/>
                    <a:pt x="0" y="407139"/>
                  </a:cubicBezTo>
                  <a:lnTo>
                    <a:pt x="0" y="1722028"/>
                  </a:lnTo>
                  <a:cubicBezTo>
                    <a:pt x="0" y="1946656"/>
                    <a:pt x="182141" y="2129167"/>
                    <a:pt x="407139" y="2129167"/>
                  </a:cubicBezTo>
                  <a:lnTo>
                    <a:pt x="1722028" y="2129167"/>
                  </a:lnTo>
                  <a:cubicBezTo>
                    <a:pt x="1946656" y="2129167"/>
                    <a:pt x="2129167" y="1947026"/>
                    <a:pt x="2129167" y="1722028"/>
                  </a:cubicBezTo>
                  <a:lnTo>
                    <a:pt x="2129167" y="407139"/>
                  </a:lnTo>
                  <a:cubicBezTo>
                    <a:pt x="2128797" y="182141"/>
                    <a:pt x="1946656" y="0"/>
                    <a:pt x="1722028" y="0"/>
                  </a:cubicBezTo>
                  <a:close/>
                </a:path>
              </a:pathLst>
            </a:custGeom>
            <a:solidFill>
              <a:srgbClr val="00B0F0"/>
            </a:solidFill>
            <a:ln w="3695" cap="flat">
              <a:noFill/>
              <a:prstDash val="solid"/>
              <a:miter/>
            </a:ln>
            <a:effectLst>
              <a:outerShdw blurRad="611076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1" name="图形 5">
              <a:extLst>
                <a:ext uri="{FF2B5EF4-FFF2-40B4-BE49-F238E27FC236}">
                  <a16:creationId xmlns:a16="http://schemas.microsoft.com/office/drawing/2014/main" id="{AE4B7DE1-3BCD-314C-B524-94275F24EAAA}"/>
                </a:ext>
              </a:extLst>
            </p:cNvPr>
            <p:cNvSpPr/>
            <p:nvPr/>
          </p:nvSpPr>
          <p:spPr>
            <a:xfrm>
              <a:off x="7077775" y="2327182"/>
              <a:ext cx="2490123" cy="2490123"/>
            </a:xfrm>
            <a:custGeom>
              <a:avLst/>
              <a:gdLst>
                <a:gd name="connsiteX0" fmla="*/ 1880154 w 2490123"/>
                <a:gd name="connsiteY0" fmla="*/ 1473015 h 2490123"/>
                <a:gd name="connsiteX1" fmla="*/ 2490124 w 2490123"/>
                <a:gd name="connsiteY1" fmla="*/ 1473015 h 2490123"/>
                <a:gd name="connsiteX2" fmla="*/ 1448632 w 2490123"/>
                <a:gd name="connsiteY2" fmla="*/ 1041492 h 2490123"/>
                <a:gd name="connsiteX3" fmla="*/ 1448632 w 2490123"/>
                <a:gd name="connsiteY3" fmla="*/ 1041492 h 2490123"/>
                <a:gd name="connsiteX4" fmla="*/ 1017109 w 2490123"/>
                <a:gd name="connsiteY4" fmla="*/ 0 h 2490123"/>
                <a:gd name="connsiteX5" fmla="*/ 1017109 w 2490123"/>
                <a:gd name="connsiteY5" fmla="*/ 609970 h 2490123"/>
                <a:gd name="connsiteX6" fmla="*/ 609970 w 2490123"/>
                <a:gd name="connsiteY6" fmla="*/ 1017109 h 2490123"/>
                <a:gd name="connsiteX7" fmla="*/ 0 w 2490123"/>
                <a:gd name="connsiteY7" fmla="*/ 1017109 h 2490123"/>
                <a:gd name="connsiteX8" fmla="*/ 1041492 w 2490123"/>
                <a:gd name="connsiteY8" fmla="*/ 1448631 h 2490123"/>
                <a:gd name="connsiteX9" fmla="*/ 1041492 w 2490123"/>
                <a:gd name="connsiteY9" fmla="*/ 1448631 h 2490123"/>
                <a:gd name="connsiteX10" fmla="*/ 1473015 w 2490123"/>
                <a:gd name="connsiteY10" fmla="*/ 2490124 h 2490123"/>
                <a:gd name="connsiteX11" fmla="*/ 1473015 w 2490123"/>
                <a:gd name="connsiteY11" fmla="*/ 1880154 h 2490123"/>
                <a:gd name="connsiteX12" fmla="*/ 1880154 w 2490123"/>
                <a:gd name="connsiteY12" fmla="*/ 1473015 h 24901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490123" h="2490123">
                  <a:moveTo>
                    <a:pt x="1880154" y="1473015"/>
                  </a:moveTo>
                  <a:lnTo>
                    <a:pt x="2490124" y="1473015"/>
                  </a:lnTo>
                  <a:cubicBezTo>
                    <a:pt x="2099610" y="1473015"/>
                    <a:pt x="1724983" y="1317844"/>
                    <a:pt x="1448632" y="1041492"/>
                  </a:cubicBezTo>
                  <a:lnTo>
                    <a:pt x="1448632" y="1041492"/>
                  </a:lnTo>
                  <a:cubicBezTo>
                    <a:pt x="1172280" y="765140"/>
                    <a:pt x="1017109" y="390513"/>
                    <a:pt x="1017109" y="0"/>
                  </a:cubicBezTo>
                  <a:lnTo>
                    <a:pt x="1017109" y="609970"/>
                  </a:lnTo>
                  <a:cubicBezTo>
                    <a:pt x="1017109" y="834598"/>
                    <a:pt x="834967" y="1017109"/>
                    <a:pt x="609970" y="1017109"/>
                  </a:cubicBezTo>
                  <a:lnTo>
                    <a:pt x="0" y="1017109"/>
                  </a:lnTo>
                  <a:cubicBezTo>
                    <a:pt x="390513" y="1017109"/>
                    <a:pt x="765141" y="1172279"/>
                    <a:pt x="1041492" y="1448631"/>
                  </a:cubicBezTo>
                  <a:lnTo>
                    <a:pt x="1041492" y="1448631"/>
                  </a:lnTo>
                  <a:cubicBezTo>
                    <a:pt x="1317844" y="1724983"/>
                    <a:pt x="1473015" y="2099610"/>
                    <a:pt x="1473015" y="2490124"/>
                  </a:cubicBezTo>
                  <a:lnTo>
                    <a:pt x="1473015" y="1880154"/>
                  </a:lnTo>
                  <a:cubicBezTo>
                    <a:pt x="1473385" y="1655156"/>
                    <a:pt x="1655526" y="1473015"/>
                    <a:pt x="1880154" y="1473015"/>
                  </a:cubicBezTo>
                  <a:close/>
                </a:path>
              </a:pathLst>
            </a:custGeom>
            <a:solidFill>
              <a:srgbClr val="05B050"/>
            </a:solidFill>
            <a:ln w="369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2" name="图形 5">
              <a:extLst>
                <a:ext uri="{FF2B5EF4-FFF2-40B4-BE49-F238E27FC236}">
                  <a16:creationId xmlns:a16="http://schemas.microsoft.com/office/drawing/2014/main" id="{3DAC3362-A6BA-7A0F-08C9-466629F54DD8}"/>
                </a:ext>
              </a:extLst>
            </p:cNvPr>
            <p:cNvSpPr/>
            <p:nvPr/>
          </p:nvSpPr>
          <p:spPr>
            <a:xfrm>
              <a:off x="5967564" y="1215494"/>
              <a:ext cx="2129166" cy="2129166"/>
            </a:xfrm>
            <a:custGeom>
              <a:avLst/>
              <a:gdLst>
                <a:gd name="connsiteX0" fmla="*/ 2129167 w 2129166"/>
                <a:gd name="connsiteY0" fmla="*/ 407139 h 2129166"/>
                <a:gd name="connsiteX1" fmla="*/ 1722028 w 2129166"/>
                <a:gd name="connsiteY1" fmla="*/ 0 h 2129166"/>
                <a:gd name="connsiteX2" fmla="*/ 407139 w 2129166"/>
                <a:gd name="connsiteY2" fmla="*/ 0 h 2129166"/>
                <a:gd name="connsiteX3" fmla="*/ 0 w 2129166"/>
                <a:gd name="connsiteY3" fmla="*/ 407139 h 2129166"/>
                <a:gd name="connsiteX4" fmla="*/ 0 w 2129166"/>
                <a:gd name="connsiteY4" fmla="*/ 1722028 h 2129166"/>
                <a:gd name="connsiteX5" fmla="*/ 407139 w 2129166"/>
                <a:gd name="connsiteY5" fmla="*/ 2129167 h 2129166"/>
                <a:gd name="connsiteX6" fmla="*/ 1722028 w 2129166"/>
                <a:gd name="connsiteY6" fmla="*/ 2129167 h 2129166"/>
                <a:gd name="connsiteX7" fmla="*/ 2129167 w 2129166"/>
                <a:gd name="connsiteY7" fmla="*/ 1722028 h 2129166"/>
                <a:gd name="connsiteX8" fmla="*/ 2129167 w 2129166"/>
                <a:gd name="connsiteY8" fmla="*/ 407139 h 21291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129166" h="2129166">
                  <a:moveTo>
                    <a:pt x="2129167" y="407139"/>
                  </a:moveTo>
                  <a:cubicBezTo>
                    <a:pt x="2129167" y="182511"/>
                    <a:pt x="1947026" y="0"/>
                    <a:pt x="1722028" y="0"/>
                  </a:cubicBezTo>
                  <a:lnTo>
                    <a:pt x="407139" y="0"/>
                  </a:lnTo>
                  <a:cubicBezTo>
                    <a:pt x="182511" y="0"/>
                    <a:pt x="0" y="182141"/>
                    <a:pt x="0" y="407139"/>
                  </a:cubicBezTo>
                  <a:lnTo>
                    <a:pt x="0" y="1722028"/>
                  </a:lnTo>
                  <a:cubicBezTo>
                    <a:pt x="0" y="1946656"/>
                    <a:pt x="182141" y="2129167"/>
                    <a:pt x="407139" y="2129167"/>
                  </a:cubicBezTo>
                  <a:lnTo>
                    <a:pt x="1722028" y="2129167"/>
                  </a:lnTo>
                  <a:cubicBezTo>
                    <a:pt x="1946656" y="2129167"/>
                    <a:pt x="2129167" y="1947025"/>
                    <a:pt x="2129167" y="1722028"/>
                  </a:cubicBezTo>
                  <a:lnTo>
                    <a:pt x="2129167" y="407139"/>
                  </a:lnTo>
                  <a:close/>
                </a:path>
              </a:pathLst>
            </a:custGeom>
            <a:solidFill>
              <a:srgbClr val="05B050"/>
            </a:solidFill>
            <a:ln w="3695" cap="flat">
              <a:noFill/>
              <a:prstDash val="solid"/>
              <a:miter/>
            </a:ln>
            <a:effectLst>
              <a:outerShdw blurRad="611076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3" name="图形 5">
              <a:extLst>
                <a:ext uri="{FF2B5EF4-FFF2-40B4-BE49-F238E27FC236}">
                  <a16:creationId xmlns:a16="http://schemas.microsoft.com/office/drawing/2014/main" id="{5550DA70-5450-0116-BDD1-CD3BA987AB7F}"/>
                </a:ext>
              </a:extLst>
            </p:cNvPr>
            <p:cNvSpPr/>
            <p:nvPr/>
          </p:nvSpPr>
          <p:spPr>
            <a:xfrm>
              <a:off x="8550790" y="3800197"/>
              <a:ext cx="2129166" cy="2129166"/>
            </a:xfrm>
            <a:custGeom>
              <a:avLst/>
              <a:gdLst>
                <a:gd name="connsiteX0" fmla="*/ 1722028 w 2129166"/>
                <a:gd name="connsiteY0" fmla="*/ 0 h 2129166"/>
                <a:gd name="connsiteX1" fmla="*/ 407139 w 2129166"/>
                <a:gd name="connsiteY1" fmla="*/ 0 h 2129166"/>
                <a:gd name="connsiteX2" fmla="*/ 0 w 2129166"/>
                <a:gd name="connsiteY2" fmla="*/ 407139 h 2129166"/>
                <a:gd name="connsiteX3" fmla="*/ 0 w 2129166"/>
                <a:gd name="connsiteY3" fmla="*/ 1722028 h 2129166"/>
                <a:gd name="connsiteX4" fmla="*/ 407139 w 2129166"/>
                <a:gd name="connsiteY4" fmla="*/ 2129167 h 2129166"/>
                <a:gd name="connsiteX5" fmla="*/ 1722028 w 2129166"/>
                <a:gd name="connsiteY5" fmla="*/ 2129167 h 2129166"/>
                <a:gd name="connsiteX6" fmla="*/ 2129167 w 2129166"/>
                <a:gd name="connsiteY6" fmla="*/ 1722028 h 2129166"/>
                <a:gd name="connsiteX7" fmla="*/ 2129167 w 2129166"/>
                <a:gd name="connsiteY7" fmla="*/ 407139 h 2129166"/>
                <a:gd name="connsiteX8" fmla="*/ 1722028 w 2129166"/>
                <a:gd name="connsiteY8" fmla="*/ 0 h 21291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129166" h="2129166">
                  <a:moveTo>
                    <a:pt x="1722028" y="0"/>
                  </a:moveTo>
                  <a:lnTo>
                    <a:pt x="407139" y="0"/>
                  </a:lnTo>
                  <a:cubicBezTo>
                    <a:pt x="182511" y="0"/>
                    <a:pt x="0" y="182141"/>
                    <a:pt x="0" y="407139"/>
                  </a:cubicBezTo>
                  <a:lnTo>
                    <a:pt x="0" y="1722028"/>
                  </a:lnTo>
                  <a:cubicBezTo>
                    <a:pt x="0" y="1946656"/>
                    <a:pt x="182141" y="2129167"/>
                    <a:pt x="407139" y="2129167"/>
                  </a:cubicBezTo>
                  <a:lnTo>
                    <a:pt x="1722028" y="2129167"/>
                  </a:lnTo>
                  <a:cubicBezTo>
                    <a:pt x="1946657" y="2129167"/>
                    <a:pt x="2129167" y="1947026"/>
                    <a:pt x="2129167" y="1722028"/>
                  </a:cubicBezTo>
                  <a:lnTo>
                    <a:pt x="2129167" y="407139"/>
                  </a:lnTo>
                  <a:cubicBezTo>
                    <a:pt x="2129167" y="182141"/>
                    <a:pt x="1947026" y="0"/>
                    <a:pt x="1722028" y="0"/>
                  </a:cubicBezTo>
                  <a:close/>
                </a:path>
              </a:pathLst>
            </a:custGeom>
            <a:solidFill>
              <a:srgbClr val="1A62F4"/>
            </a:solidFill>
            <a:ln w="3695" cap="flat">
              <a:noFill/>
              <a:prstDash val="solid"/>
              <a:miter/>
            </a:ln>
            <a:effectLst>
              <a:outerShdw blurRad="611076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endParaRPr lang="zh-CN" altLang="en-US"/>
            </a:p>
          </p:txBody>
        </p:sp>
      </p:grpSp>
      <p:sp>
        <p:nvSpPr>
          <p:cNvPr id="14" name="文本框 26">
            <a:extLst>
              <a:ext uri="{FF2B5EF4-FFF2-40B4-BE49-F238E27FC236}">
                <a16:creationId xmlns:a16="http://schemas.microsoft.com/office/drawing/2014/main" id="{64A47531-983E-C51B-6E10-6A2DD69194B9}"/>
              </a:ext>
            </a:extLst>
          </p:cNvPr>
          <p:cNvSpPr txBox="1"/>
          <p:nvPr/>
        </p:nvSpPr>
        <p:spPr>
          <a:xfrm>
            <a:off x="8301828" y="1960279"/>
            <a:ext cx="2148492" cy="12827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b="1" dirty="0">
                <a:solidFill>
                  <a:srgbClr val="0084EA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What are the risks?</a:t>
            </a:r>
          </a:p>
          <a:p>
            <a:pPr algn="ctr">
              <a:lnSpc>
                <a:spcPct val="120000"/>
              </a:lnSpc>
            </a:pPr>
            <a:r>
              <a:rPr lang="en-US" altLang="zh-CN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Control and manage high risk behavior</a:t>
            </a:r>
          </a:p>
        </p:txBody>
      </p:sp>
      <p:sp>
        <p:nvSpPr>
          <p:cNvPr id="15" name="文本框 27">
            <a:extLst>
              <a:ext uri="{FF2B5EF4-FFF2-40B4-BE49-F238E27FC236}">
                <a16:creationId xmlns:a16="http://schemas.microsoft.com/office/drawing/2014/main" id="{2C056443-B7A0-3E91-06A6-859FF026353F}"/>
              </a:ext>
            </a:extLst>
          </p:cNvPr>
          <p:cNvSpPr txBox="1"/>
          <p:nvPr/>
        </p:nvSpPr>
        <p:spPr>
          <a:xfrm>
            <a:off x="5937231" y="3832123"/>
            <a:ext cx="2423849" cy="13196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b="1" dirty="0">
                <a:solidFill>
                  <a:srgbClr val="0ABD59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What have you done?</a:t>
            </a:r>
          </a:p>
          <a:p>
            <a:pPr algn="ctr">
              <a:lnSpc>
                <a:spcPct val="120000"/>
              </a:lnSpc>
            </a:pPr>
            <a:r>
              <a:rPr lang="en-US" altLang="zh-CN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Monitor user access on the whole network</a:t>
            </a:r>
          </a:p>
        </p:txBody>
      </p:sp>
      <p:sp>
        <p:nvSpPr>
          <p:cNvPr id="16" name="文本框 28">
            <a:extLst>
              <a:ext uri="{FF2B5EF4-FFF2-40B4-BE49-F238E27FC236}">
                <a16:creationId xmlns:a16="http://schemas.microsoft.com/office/drawing/2014/main" id="{4F85FB8B-7073-F150-86DB-679563FE5907}"/>
              </a:ext>
            </a:extLst>
          </p:cNvPr>
          <p:cNvSpPr txBox="1"/>
          <p:nvPr/>
        </p:nvSpPr>
        <p:spPr>
          <a:xfrm>
            <a:off x="1054853" y="3808703"/>
            <a:ext cx="2749332" cy="9872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Who are you?</a:t>
            </a:r>
          </a:p>
          <a:p>
            <a:pPr algn="ctr">
              <a:lnSpc>
                <a:spcPct val="120000"/>
              </a:lnSpc>
            </a:pPr>
            <a:r>
              <a:rPr lang="en-US" altLang="zh-CN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Identify users and endpoints</a:t>
            </a:r>
          </a:p>
        </p:txBody>
      </p:sp>
      <p:sp>
        <p:nvSpPr>
          <p:cNvPr id="17" name="文本框 29">
            <a:extLst>
              <a:ext uri="{FF2B5EF4-FFF2-40B4-BE49-F238E27FC236}">
                <a16:creationId xmlns:a16="http://schemas.microsoft.com/office/drawing/2014/main" id="{CEC8D734-21FF-CF5C-527B-2CF632450427}"/>
              </a:ext>
            </a:extLst>
          </p:cNvPr>
          <p:cNvSpPr txBox="1"/>
          <p:nvPr/>
        </p:nvSpPr>
        <p:spPr>
          <a:xfrm>
            <a:off x="3671813" y="1953269"/>
            <a:ext cx="2352317" cy="12827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b="1" dirty="0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What can you do?</a:t>
            </a:r>
          </a:p>
          <a:p>
            <a:pPr algn="ctr">
              <a:lnSpc>
                <a:spcPct val="120000"/>
              </a:lnSpc>
            </a:pPr>
            <a:r>
              <a:rPr lang="en-US" altLang="zh-CN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Manage user internet access across the network</a:t>
            </a:r>
          </a:p>
        </p:txBody>
      </p:sp>
      <p:sp>
        <p:nvSpPr>
          <p:cNvPr id="18" name="TextBox 5">
            <a:extLst>
              <a:ext uri="{FF2B5EF4-FFF2-40B4-BE49-F238E27FC236}">
                <a16:creationId xmlns:a16="http://schemas.microsoft.com/office/drawing/2014/main" id="{BA3858D5-F499-F801-BAD9-3F0D9CD56B26}"/>
              </a:ext>
            </a:extLst>
          </p:cNvPr>
          <p:cNvSpPr txBox="1"/>
          <p:nvPr/>
        </p:nvSpPr>
        <p:spPr>
          <a:xfrm>
            <a:off x="1691548" y="2597192"/>
            <a:ext cx="1804492" cy="5046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2000" b="1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01</a:t>
            </a:r>
            <a:endParaRPr lang="zh-CN" altLang="en-US" sz="2000" b="1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9" name="TextBox 5">
            <a:extLst>
              <a:ext uri="{FF2B5EF4-FFF2-40B4-BE49-F238E27FC236}">
                <a16:creationId xmlns:a16="http://schemas.microsoft.com/office/drawing/2014/main" id="{76B9F865-8E68-FEF7-9FF9-3F7F93135FA1}"/>
              </a:ext>
            </a:extLst>
          </p:cNvPr>
          <p:cNvSpPr txBox="1"/>
          <p:nvPr/>
        </p:nvSpPr>
        <p:spPr>
          <a:xfrm>
            <a:off x="6153336" y="2597192"/>
            <a:ext cx="1804492" cy="5046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2000" b="1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03</a:t>
            </a:r>
            <a:endParaRPr lang="zh-CN" altLang="en-US" sz="2000" b="1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20" name="TextBox 5">
            <a:extLst>
              <a:ext uri="{FF2B5EF4-FFF2-40B4-BE49-F238E27FC236}">
                <a16:creationId xmlns:a16="http://schemas.microsoft.com/office/drawing/2014/main" id="{C8A16974-3494-E203-E5DD-6666A9A0DC31}"/>
              </a:ext>
            </a:extLst>
          </p:cNvPr>
          <p:cNvSpPr txBox="1"/>
          <p:nvPr/>
        </p:nvSpPr>
        <p:spPr>
          <a:xfrm>
            <a:off x="8397774" y="4832511"/>
            <a:ext cx="1804492" cy="5046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2000" b="1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04</a:t>
            </a:r>
            <a:endParaRPr lang="zh-CN" altLang="en-US" sz="2000" b="1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21" name="TextBox 5">
            <a:extLst>
              <a:ext uri="{FF2B5EF4-FFF2-40B4-BE49-F238E27FC236}">
                <a16:creationId xmlns:a16="http://schemas.microsoft.com/office/drawing/2014/main" id="{399FDC82-F231-47EE-E9C9-B43DED6EFFEC}"/>
              </a:ext>
            </a:extLst>
          </p:cNvPr>
          <p:cNvSpPr txBox="1"/>
          <p:nvPr/>
        </p:nvSpPr>
        <p:spPr>
          <a:xfrm>
            <a:off x="3936610" y="4832511"/>
            <a:ext cx="1804492" cy="5046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2000" b="1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02</a:t>
            </a:r>
            <a:endParaRPr lang="zh-CN" altLang="en-US" sz="2000" b="1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pic>
        <p:nvPicPr>
          <p:cNvPr id="22" name="图形 2">
            <a:extLst>
              <a:ext uri="{FF2B5EF4-FFF2-40B4-BE49-F238E27FC236}">
                <a16:creationId xmlns:a16="http://schemas.microsoft.com/office/drawing/2014/main" id="{AD09754A-B6F5-FE26-E96F-162FBF1B44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385370" y="4069477"/>
            <a:ext cx="925201" cy="886137"/>
          </a:xfrm>
          <a:prstGeom prst="rect">
            <a:avLst/>
          </a:prstGeom>
        </p:spPr>
      </p:pic>
      <p:pic>
        <p:nvPicPr>
          <p:cNvPr id="23" name="图形 5">
            <a:extLst>
              <a:ext uri="{FF2B5EF4-FFF2-40B4-BE49-F238E27FC236}">
                <a16:creationId xmlns:a16="http://schemas.microsoft.com/office/drawing/2014/main" id="{1180AE4A-2768-03C0-527A-CD0C95ACE65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899998" y="1578287"/>
            <a:ext cx="1372875" cy="1372875"/>
          </a:xfrm>
          <a:prstGeom prst="rect">
            <a:avLst/>
          </a:prstGeom>
        </p:spPr>
      </p:pic>
      <p:pic>
        <p:nvPicPr>
          <p:cNvPr id="26" name="图形 25">
            <a:extLst>
              <a:ext uri="{FF2B5EF4-FFF2-40B4-BE49-F238E27FC236}">
                <a16:creationId xmlns:a16="http://schemas.microsoft.com/office/drawing/2014/main" id="{B2ED4A77-ECA6-97A7-EE9C-BEC0BCFD5BB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6544347" y="1626621"/>
            <a:ext cx="1162737" cy="1162737"/>
          </a:xfrm>
          <a:prstGeom prst="rect">
            <a:avLst/>
          </a:prstGeom>
        </p:spPr>
      </p:pic>
      <p:pic>
        <p:nvPicPr>
          <p:cNvPr id="28" name="图形 27">
            <a:extLst>
              <a:ext uri="{FF2B5EF4-FFF2-40B4-BE49-F238E27FC236}">
                <a16:creationId xmlns:a16="http://schemas.microsoft.com/office/drawing/2014/main" id="{1D5FA68E-04B1-9063-78A5-96BBE74102F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8669701" y="3933928"/>
            <a:ext cx="1180047" cy="11800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56111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矩形 3">
            <a:extLst>
              <a:ext uri="{FF2B5EF4-FFF2-40B4-BE49-F238E27FC236}">
                <a16:creationId xmlns:a16="http://schemas.microsoft.com/office/drawing/2014/main" id="{50F78962-6256-A5A1-DD17-7CA162881E0F}"/>
              </a:ext>
            </a:extLst>
          </p:cNvPr>
          <p:cNvSpPr/>
          <p:nvPr/>
        </p:nvSpPr>
        <p:spPr>
          <a:xfrm>
            <a:off x="975674" y="3340123"/>
            <a:ext cx="2316669" cy="1436915"/>
          </a:xfrm>
          <a:prstGeom prst="rect">
            <a:avLst/>
          </a:prstGeom>
          <a:solidFill>
            <a:srgbClr val="00B0F0">
              <a:alpha val="16135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latin typeface="Century Gothic" panose="020B0502020202020204" pitchFamily="34" charset="0"/>
            </a:endParaRP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A65D7A6-1486-90A6-C1B1-6E1621D758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FD9B571-9655-813C-E58A-BBAE679EE5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6</a:t>
            </a:fld>
            <a:endParaRPr lang="zh-CN" altLang="en-US"/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FF682E61-5891-F6EB-DF88-ACA3C22A8160}"/>
              </a:ext>
            </a:extLst>
          </p:cNvPr>
          <p:cNvSpPr/>
          <p:nvPr/>
        </p:nvSpPr>
        <p:spPr>
          <a:xfrm>
            <a:off x="8655134" y="2278067"/>
            <a:ext cx="2456700" cy="2380589"/>
          </a:xfrm>
          <a:prstGeom prst="rect">
            <a:avLst/>
          </a:prstGeom>
          <a:solidFill>
            <a:srgbClr val="00B0F0">
              <a:alpha val="16135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latin typeface="Century Gothic" panose="020B0502020202020204" pitchFamily="34" charset="0"/>
            </a:endParaRPr>
          </a:p>
        </p:txBody>
      </p:sp>
      <p:sp>
        <p:nvSpPr>
          <p:cNvPr id="5" name="矩形 3">
            <a:extLst>
              <a:ext uri="{FF2B5EF4-FFF2-40B4-BE49-F238E27FC236}">
                <a16:creationId xmlns:a16="http://schemas.microsoft.com/office/drawing/2014/main" id="{F7A3156B-044C-3D6C-39C8-D31C34D5413F}"/>
              </a:ext>
            </a:extLst>
          </p:cNvPr>
          <p:cNvSpPr/>
          <p:nvPr/>
        </p:nvSpPr>
        <p:spPr>
          <a:xfrm>
            <a:off x="4901779" y="2278067"/>
            <a:ext cx="2476768" cy="2407482"/>
          </a:xfrm>
          <a:prstGeom prst="rect">
            <a:avLst/>
          </a:prstGeom>
          <a:solidFill>
            <a:srgbClr val="00B0F0">
              <a:alpha val="16135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6" name="Arrow: Right 5">
            <a:extLst>
              <a:ext uri="{FF2B5EF4-FFF2-40B4-BE49-F238E27FC236}">
                <a16:creationId xmlns:a16="http://schemas.microsoft.com/office/drawing/2014/main" id="{FAA94645-8DE7-5B71-D193-51BA8BEBED9E}"/>
              </a:ext>
            </a:extLst>
          </p:cNvPr>
          <p:cNvSpPr/>
          <p:nvPr/>
        </p:nvSpPr>
        <p:spPr>
          <a:xfrm>
            <a:off x="3571986" y="3085670"/>
            <a:ext cx="859828" cy="337352"/>
          </a:xfrm>
          <a:prstGeom prst="rightArrow">
            <a:avLst/>
          </a:prstGeom>
          <a:gradFill flip="none" rotWithShape="1">
            <a:gsLst>
              <a:gs pos="0">
                <a:srgbClr val="1A62F4">
                  <a:alpha val="0"/>
                </a:srgbClr>
              </a:gs>
              <a:gs pos="100000">
                <a:srgbClr val="1A62F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 b="1">
              <a:solidFill>
                <a:schemeClr val="bg1"/>
              </a:solidFill>
            </a:endParaRPr>
          </a:p>
        </p:txBody>
      </p:sp>
      <p:pic>
        <p:nvPicPr>
          <p:cNvPr id="7" name="图片 16">
            <a:extLst>
              <a:ext uri="{FF2B5EF4-FFF2-40B4-BE49-F238E27FC236}">
                <a16:creationId xmlns:a16="http://schemas.microsoft.com/office/drawing/2014/main" id="{4D354AD3-7B21-E6ED-3A98-BD4B5859431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098"/>
          <a:stretch/>
        </p:blipFill>
        <p:spPr>
          <a:xfrm>
            <a:off x="5194200" y="2484307"/>
            <a:ext cx="1893939" cy="1359962"/>
          </a:xfrm>
          <a:prstGeom prst="rect">
            <a:avLst/>
          </a:prstGeom>
        </p:spPr>
      </p:pic>
      <p:sp>
        <p:nvSpPr>
          <p:cNvPr id="8" name="Arrow: Right 7">
            <a:extLst>
              <a:ext uri="{FF2B5EF4-FFF2-40B4-BE49-F238E27FC236}">
                <a16:creationId xmlns:a16="http://schemas.microsoft.com/office/drawing/2014/main" id="{DAD5C9BE-1DCC-AE91-5836-08CFCA74690E}"/>
              </a:ext>
            </a:extLst>
          </p:cNvPr>
          <p:cNvSpPr/>
          <p:nvPr/>
        </p:nvSpPr>
        <p:spPr>
          <a:xfrm>
            <a:off x="7670968" y="3205512"/>
            <a:ext cx="773364" cy="337352"/>
          </a:xfrm>
          <a:prstGeom prst="rightArrow">
            <a:avLst/>
          </a:prstGeom>
          <a:gradFill>
            <a:gsLst>
              <a:gs pos="0">
                <a:srgbClr val="05B050">
                  <a:alpha val="0"/>
                </a:srgbClr>
              </a:gs>
              <a:gs pos="100000">
                <a:srgbClr val="05B050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 b="1">
              <a:solidFill>
                <a:schemeClr val="bg1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00A62CD-2278-4348-D3B0-AF0CFF380BFC}"/>
              </a:ext>
            </a:extLst>
          </p:cNvPr>
          <p:cNvSpPr txBox="1"/>
          <p:nvPr/>
        </p:nvSpPr>
        <p:spPr>
          <a:xfrm>
            <a:off x="4901780" y="4100774"/>
            <a:ext cx="2476768" cy="584775"/>
          </a:xfrm>
          <a:prstGeom prst="rect">
            <a:avLst/>
          </a:prstGeom>
          <a:solidFill>
            <a:srgbClr val="05B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>
                <a:solidFill>
                  <a:schemeClr val="bg1"/>
                </a:solidFill>
                <a:latin typeface="Century Gothic" panose="020B0502020202020204" pitchFamily="34" charset="0"/>
              </a:rPr>
              <a:t>Secure Internet </a:t>
            </a:r>
          </a:p>
          <a:p>
            <a:pPr algn="ctr"/>
            <a:r>
              <a:rPr lang="en-US" sz="1600" b="1" dirty="0">
                <a:solidFill>
                  <a:schemeClr val="bg1"/>
                </a:solidFill>
                <a:latin typeface="Century Gothic" panose="020B0502020202020204" pitchFamily="34" charset="0"/>
              </a:rPr>
              <a:t>Access</a:t>
            </a:r>
            <a:endParaRPr lang="en-MY" sz="16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10" name="矩形 3">
            <a:extLst>
              <a:ext uri="{FF2B5EF4-FFF2-40B4-BE49-F238E27FC236}">
                <a16:creationId xmlns:a16="http://schemas.microsoft.com/office/drawing/2014/main" id="{AFCD4E44-17D7-8BC2-8BC0-8D2A8774AA6E}"/>
              </a:ext>
            </a:extLst>
          </p:cNvPr>
          <p:cNvSpPr/>
          <p:nvPr/>
        </p:nvSpPr>
        <p:spPr>
          <a:xfrm>
            <a:off x="975674" y="1663723"/>
            <a:ext cx="2316669" cy="1436915"/>
          </a:xfrm>
          <a:prstGeom prst="rect">
            <a:avLst/>
          </a:prstGeom>
          <a:solidFill>
            <a:srgbClr val="00B0F0">
              <a:alpha val="16135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latin typeface="Century Gothic" panose="020B0502020202020204" pitchFamily="34" charset="0"/>
            </a:endParaRPr>
          </a:p>
        </p:txBody>
      </p:sp>
      <p:pic>
        <p:nvPicPr>
          <p:cNvPr id="11" name="图片 113">
            <a:extLst>
              <a:ext uri="{FF2B5EF4-FFF2-40B4-BE49-F238E27FC236}">
                <a16:creationId xmlns:a16="http://schemas.microsoft.com/office/drawing/2014/main" id="{02A9ECC0-E215-B636-36CF-BB85D8FD42A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8909" y="1845953"/>
            <a:ext cx="578614" cy="578614"/>
          </a:xfrm>
          <a:prstGeom prst="rect">
            <a:avLst/>
          </a:prstGeom>
        </p:spPr>
      </p:pic>
      <p:pic>
        <p:nvPicPr>
          <p:cNvPr id="12" name="图片 91">
            <a:extLst>
              <a:ext uri="{FF2B5EF4-FFF2-40B4-BE49-F238E27FC236}">
                <a16:creationId xmlns:a16="http://schemas.microsoft.com/office/drawing/2014/main" id="{1ECAABA0-55A9-9265-96AB-6C66DB553EA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3685" y="1954443"/>
            <a:ext cx="552821" cy="552821"/>
          </a:xfrm>
          <a:prstGeom prst="rect">
            <a:avLst/>
          </a:prstGeom>
        </p:spPr>
      </p:pic>
      <p:pic>
        <p:nvPicPr>
          <p:cNvPr id="13" name="图片 128">
            <a:extLst>
              <a:ext uri="{FF2B5EF4-FFF2-40B4-BE49-F238E27FC236}">
                <a16:creationId xmlns:a16="http://schemas.microsoft.com/office/drawing/2014/main" id="{14A40EC2-12FA-6B67-01CE-146456F6CCD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4398" y="3576331"/>
            <a:ext cx="627240" cy="627239"/>
          </a:xfrm>
          <a:prstGeom prst="rect">
            <a:avLst/>
          </a:prstGeom>
        </p:spPr>
      </p:pic>
      <p:pic>
        <p:nvPicPr>
          <p:cNvPr id="14" name="图片 67">
            <a:extLst>
              <a:ext uri="{FF2B5EF4-FFF2-40B4-BE49-F238E27FC236}">
                <a16:creationId xmlns:a16="http://schemas.microsoft.com/office/drawing/2014/main" id="{A9D1CBB5-5B9E-1692-F3AA-BF6375DDBB13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2486" y="3598831"/>
            <a:ext cx="512265" cy="527314"/>
          </a:xfrm>
          <a:prstGeom prst="rect">
            <a:avLst/>
          </a:prstGeom>
        </p:spPr>
      </p:pic>
      <p:pic>
        <p:nvPicPr>
          <p:cNvPr id="15" name="图片 67">
            <a:extLst>
              <a:ext uri="{FF2B5EF4-FFF2-40B4-BE49-F238E27FC236}">
                <a16:creationId xmlns:a16="http://schemas.microsoft.com/office/drawing/2014/main" id="{23724B39-8D95-596A-9081-2DD24F619DA0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0586" y="1866546"/>
            <a:ext cx="476645" cy="490647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9819B296-2D39-6A11-6DF5-D6C523D916E1}"/>
              </a:ext>
            </a:extLst>
          </p:cNvPr>
          <p:cNvSpPr txBox="1"/>
          <p:nvPr/>
        </p:nvSpPr>
        <p:spPr>
          <a:xfrm>
            <a:off x="975673" y="2773794"/>
            <a:ext cx="2316668" cy="338554"/>
          </a:xfrm>
          <a:prstGeom prst="rect">
            <a:avLst/>
          </a:prstGeom>
          <a:solidFill>
            <a:srgbClr val="1A62F4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>
                <a:solidFill>
                  <a:schemeClr val="bg1"/>
                </a:solidFill>
                <a:latin typeface="Century Gothic" panose="020B0502020202020204" pitchFamily="34" charset="0"/>
              </a:rPr>
              <a:t>Branch Office</a:t>
            </a:r>
            <a:endParaRPr lang="en-MY" sz="16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17" name="图片 113">
            <a:extLst>
              <a:ext uri="{FF2B5EF4-FFF2-40B4-BE49-F238E27FC236}">
                <a16:creationId xmlns:a16="http://schemas.microsoft.com/office/drawing/2014/main" id="{69189006-FAA3-58A8-9671-53B909319B7A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453" y="3552574"/>
            <a:ext cx="696907" cy="696907"/>
          </a:xfrm>
          <a:prstGeom prst="rect">
            <a:avLst/>
          </a:prstGeom>
        </p:spPr>
      </p:pic>
      <p:pic>
        <p:nvPicPr>
          <p:cNvPr id="18" name="图片 91">
            <a:extLst>
              <a:ext uri="{FF2B5EF4-FFF2-40B4-BE49-F238E27FC236}">
                <a16:creationId xmlns:a16="http://schemas.microsoft.com/office/drawing/2014/main" id="{6888AE6B-E46C-2FD7-B06F-2348C031612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8160" y="3729247"/>
            <a:ext cx="552821" cy="552821"/>
          </a:xfrm>
          <a:prstGeom prst="rect">
            <a:avLst/>
          </a:prstGeom>
        </p:spPr>
      </p:pic>
      <p:grpSp>
        <p:nvGrpSpPr>
          <p:cNvPr id="19" name="组合 1">
            <a:extLst>
              <a:ext uri="{FF2B5EF4-FFF2-40B4-BE49-F238E27FC236}">
                <a16:creationId xmlns:a16="http://schemas.microsoft.com/office/drawing/2014/main" id="{3E9BC279-495C-E9CB-480E-EA6A3B70E2F2}"/>
              </a:ext>
            </a:extLst>
          </p:cNvPr>
          <p:cNvGrpSpPr/>
          <p:nvPr/>
        </p:nvGrpSpPr>
        <p:grpSpPr>
          <a:xfrm>
            <a:off x="9937217" y="2858152"/>
            <a:ext cx="914326" cy="797358"/>
            <a:chOff x="9866195" y="2389191"/>
            <a:chExt cx="606309" cy="528745"/>
          </a:xfrm>
        </p:grpSpPr>
        <p:sp>
          <p:nvSpPr>
            <p:cNvPr id="20" name="Freeform 5">
              <a:extLst>
                <a:ext uri="{FF2B5EF4-FFF2-40B4-BE49-F238E27FC236}">
                  <a16:creationId xmlns:a16="http://schemas.microsoft.com/office/drawing/2014/main" id="{4710322E-1CC1-2C87-BE4D-CEBF316ABBC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866195" y="2389191"/>
              <a:ext cx="606309" cy="410589"/>
            </a:xfrm>
            <a:custGeom>
              <a:avLst/>
              <a:gdLst>
                <a:gd name="T0" fmla="*/ 788 w 788"/>
                <a:gd name="T1" fmla="*/ 337 h 533"/>
                <a:gd name="T2" fmla="*/ 592 w 788"/>
                <a:gd name="T3" fmla="*/ 140 h 533"/>
                <a:gd name="T4" fmla="*/ 568 w 788"/>
                <a:gd name="T5" fmla="*/ 142 h 533"/>
                <a:gd name="T6" fmla="*/ 371 w 788"/>
                <a:gd name="T7" fmla="*/ 0 h 533"/>
                <a:gd name="T8" fmla="*/ 162 w 788"/>
                <a:gd name="T9" fmla="*/ 209 h 533"/>
                <a:gd name="T10" fmla="*/ 0 w 788"/>
                <a:gd name="T11" fmla="*/ 371 h 533"/>
                <a:gd name="T12" fmla="*/ 162 w 788"/>
                <a:gd name="T13" fmla="*/ 533 h 533"/>
                <a:gd name="T14" fmla="*/ 603 w 788"/>
                <a:gd name="T15" fmla="*/ 533 h 533"/>
                <a:gd name="T16" fmla="*/ 603 w 788"/>
                <a:gd name="T17" fmla="*/ 532 h 533"/>
                <a:gd name="T18" fmla="*/ 788 w 788"/>
                <a:gd name="T19" fmla="*/ 337 h 533"/>
                <a:gd name="T20" fmla="*/ 592 w 788"/>
                <a:gd name="T21" fmla="*/ 487 h 533"/>
                <a:gd name="T22" fmla="*/ 162 w 788"/>
                <a:gd name="T23" fmla="*/ 487 h 533"/>
                <a:gd name="T24" fmla="*/ 46 w 788"/>
                <a:gd name="T25" fmla="*/ 371 h 533"/>
                <a:gd name="T26" fmla="*/ 162 w 788"/>
                <a:gd name="T27" fmla="*/ 255 h 533"/>
                <a:gd name="T28" fmla="*/ 209 w 788"/>
                <a:gd name="T29" fmla="*/ 255 h 533"/>
                <a:gd name="T30" fmla="*/ 209 w 788"/>
                <a:gd name="T31" fmla="*/ 209 h 533"/>
                <a:gd name="T32" fmla="*/ 371 w 788"/>
                <a:gd name="T33" fmla="*/ 46 h 533"/>
                <a:gd name="T34" fmla="*/ 523 w 788"/>
                <a:gd name="T35" fmla="*/ 153 h 533"/>
                <a:gd name="T36" fmla="*/ 395 w 788"/>
                <a:gd name="T37" fmla="*/ 337 h 533"/>
                <a:gd name="T38" fmla="*/ 441 w 788"/>
                <a:gd name="T39" fmla="*/ 337 h 533"/>
                <a:gd name="T40" fmla="*/ 592 w 788"/>
                <a:gd name="T41" fmla="*/ 187 h 533"/>
                <a:gd name="T42" fmla="*/ 742 w 788"/>
                <a:gd name="T43" fmla="*/ 337 h 533"/>
                <a:gd name="T44" fmla="*/ 592 w 788"/>
                <a:gd name="T45" fmla="*/ 487 h 533"/>
                <a:gd name="T46" fmla="*/ 592 w 788"/>
                <a:gd name="T47" fmla="*/ 487 h 533"/>
                <a:gd name="T48" fmla="*/ 592 w 788"/>
                <a:gd name="T49" fmla="*/ 487 h 5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788" h="533">
                  <a:moveTo>
                    <a:pt x="788" y="337"/>
                  </a:moveTo>
                  <a:cubicBezTo>
                    <a:pt x="788" y="228"/>
                    <a:pt x="700" y="140"/>
                    <a:pt x="592" y="140"/>
                  </a:cubicBezTo>
                  <a:cubicBezTo>
                    <a:pt x="584" y="140"/>
                    <a:pt x="576" y="141"/>
                    <a:pt x="568" y="142"/>
                  </a:cubicBezTo>
                  <a:cubicBezTo>
                    <a:pt x="540" y="58"/>
                    <a:pt x="461" y="0"/>
                    <a:pt x="371" y="0"/>
                  </a:cubicBezTo>
                  <a:cubicBezTo>
                    <a:pt x="256" y="0"/>
                    <a:pt x="162" y="94"/>
                    <a:pt x="162" y="209"/>
                  </a:cubicBezTo>
                  <a:cubicBezTo>
                    <a:pt x="73" y="209"/>
                    <a:pt x="0" y="281"/>
                    <a:pt x="0" y="371"/>
                  </a:cubicBezTo>
                  <a:cubicBezTo>
                    <a:pt x="0" y="460"/>
                    <a:pt x="73" y="533"/>
                    <a:pt x="162" y="533"/>
                  </a:cubicBezTo>
                  <a:cubicBezTo>
                    <a:pt x="603" y="533"/>
                    <a:pt x="603" y="533"/>
                    <a:pt x="603" y="533"/>
                  </a:cubicBezTo>
                  <a:cubicBezTo>
                    <a:pt x="603" y="532"/>
                    <a:pt x="603" y="532"/>
                    <a:pt x="603" y="532"/>
                  </a:cubicBezTo>
                  <a:cubicBezTo>
                    <a:pt x="706" y="527"/>
                    <a:pt x="788" y="441"/>
                    <a:pt x="788" y="337"/>
                  </a:cubicBezTo>
                  <a:close/>
                  <a:moveTo>
                    <a:pt x="592" y="487"/>
                  </a:moveTo>
                  <a:cubicBezTo>
                    <a:pt x="162" y="487"/>
                    <a:pt x="162" y="487"/>
                    <a:pt x="162" y="487"/>
                  </a:cubicBezTo>
                  <a:cubicBezTo>
                    <a:pt x="98" y="487"/>
                    <a:pt x="46" y="435"/>
                    <a:pt x="46" y="371"/>
                  </a:cubicBezTo>
                  <a:cubicBezTo>
                    <a:pt x="46" y="307"/>
                    <a:pt x="98" y="255"/>
                    <a:pt x="162" y="255"/>
                  </a:cubicBezTo>
                  <a:cubicBezTo>
                    <a:pt x="209" y="255"/>
                    <a:pt x="209" y="255"/>
                    <a:pt x="209" y="255"/>
                  </a:cubicBezTo>
                  <a:cubicBezTo>
                    <a:pt x="209" y="209"/>
                    <a:pt x="209" y="209"/>
                    <a:pt x="209" y="209"/>
                  </a:cubicBezTo>
                  <a:cubicBezTo>
                    <a:pt x="209" y="119"/>
                    <a:pt x="281" y="46"/>
                    <a:pt x="371" y="46"/>
                  </a:cubicBezTo>
                  <a:cubicBezTo>
                    <a:pt x="439" y="46"/>
                    <a:pt x="500" y="90"/>
                    <a:pt x="523" y="153"/>
                  </a:cubicBezTo>
                  <a:cubicBezTo>
                    <a:pt x="448" y="181"/>
                    <a:pt x="395" y="252"/>
                    <a:pt x="395" y="337"/>
                  </a:cubicBezTo>
                  <a:cubicBezTo>
                    <a:pt x="441" y="337"/>
                    <a:pt x="441" y="337"/>
                    <a:pt x="441" y="337"/>
                  </a:cubicBezTo>
                  <a:cubicBezTo>
                    <a:pt x="441" y="254"/>
                    <a:pt x="509" y="187"/>
                    <a:pt x="592" y="187"/>
                  </a:cubicBezTo>
                  <a:cubicBezTo>
                    <a:pt x="674" y="187"/>
                    <a:pt x="742" y="254"/>
                    <a:pt x="742" y="337"/>
                  </a:cubicBezTo>
                  <a:cubicBezTo>
                    <a:pt x="742" y="419"/>
                    <a:pt x="674" y="487"/>
                    <a:pt x="592" y="487"/>
                  </a:cubicBezTo>
                  <a:close/>
                  <a:moveTo>
                    <a:pt x="592" y="487"/>
                  </a:moveTo>
                  <a:cubicBezTo>
                    <a:pt x="592" y="487"/>
                    <a:pt x="592" y="487"/>
                    <a:pt x="592" y="487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b="1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grpSp>
          <p:nvGrpSpPr>
            <p:cNvPr id="21" name="组合 107">
              <a:extLst>
                <a:ext uri="{FF2B5EF4-FFF2-40B4-BE49-F238E27FC236}">
                  <a16:creationId xmlns:a16="http://schemas.microsoft.com/office/drawing/2014/main" id="{C0458273-AC3C-7F64-C8BE-B3ACDD9A7F88}"/>
                </a:ext>
              </a:extLst>
            </p:cNvPr>
            <p:cNvGrpSpPr/>
            <p:nvPr/>
          </p:nvGrpSpPr>
          <p:grpSpPr>
            <a:xfrm>
              <a:off x="10027127" y="2627735"/>
              <a:ext cx="243777" cy="290201"/>
              <a:chOff x="5766903" y="803623"/>
              <a:chExt cx="504830" cy="590550"/>
            </a:xfrm>
            <a:solidFill>
              <a:srgbClr val="345692"/>
            </a:solidFill>
          </p:grpSpPr>
          <p:sp>
            <p:nvSpPr>
              <p:cNvPr id="22" name="Freeform 22">
                <a:extLst>
                  <a:ext uri="{FF2B5EF4-FFF2-40B4-BE49-F238E27FC236}">
                    <a16:creationId xmlns:a16="http://schemas.microsoft.com/office/drawing/2014/main" id="{C0CFC1E2-B6B5-08DC-C2C0-ED4733D7956D}"/>
                  </a:ext>
                </a:extLst>
              </p:cNvPr>
              <p:cNvSpPr/>
              <p:nvPr/>
            </p:nvSpPr>
            <p:spPr bwMode="auto">
              <a:xfrm>
                <a:off x="5766903" y="803623"/>
                <a:ext cx="196850" cy="569911"/>
              </a:xfrm>
              <a:custGeom>
                <a:avLst/>
                <a:gdLst>
                  <a:gd name="T0" fmla="*/ 124 w 124"/>
                  <a:gd name="T1" fmla="*/ 359 h 359"/>
                  <a:gd name="T2" fmla="*/ 68 w 124"/>
                  <a:gd name="T3" fmla="*/ 359 h 359"/>
                  <a:gd name="T4" fmla="*/ 68 w 124"/>
                  <a:gd name="T5" fmla="*/ 125 h 359"/>
                  <a:gd name="T6" fmla="*/ 0 w 124"/>
                  <a:gd name="T7" fmla="*/ 125 h 359"/>
                  <a:gd name="T8" fmla="*/ 124 w 124"/>
                  <a:gd name="T9" fmla="*/ 0 h 359"/>
                  <a:gd name="T10" fmla="*/ 124 w 124"/>
                  <a:gd name="T11" fmla="*/ 359 h 3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4" h="359">
                    <a:moveTo>
                      <a:pt x="124" y="359"/>
                    </a:moveTo>
                    <a:lnTo>
                      <a:pt x="68" y="359"/>
                    </a:lnTo>
                    <a:lnTo>
                      <a:pt x="68" y="125"/>
                    </a:lnTo>
                    <a:lnTo>
                      <a:pt x="0" y="125"/>
                    </a:lnTo>
                    <a:lnTo>
                      <a:pt x="124" y="0"/>
                    </a:lnTo>
                    <a:lnTo>
                      <a:pt x="124" y="359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b="1">
                  <a:solidFill>
                    <a:schemeClr val="bg1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23" name="Freeform 23">
                <a:extLst>
                  <a:ext uri="{FF2B5EF4-FFF2-40B4-BE49-F238E27FC236}">
                    <a16:creationId xmlns:a16="http://schemas.microsoft.com/office/drawing/2014/main" id="{04801E44-F4DB-E2EF-620B-4E412569799A}"/>
                  </a:ext>
                </a:extLst>
              </p:cNvPr>
              <p:cNvSpPr/>
              <p:nvPr/>
            </p:nvSpPr>
            <p:spPr bwMode="auto">
              <a:xfrm>
                <a:off x="6073294" y="825849"/>
                <a:ext cx="198439" cy="568324"/>
              </a:xfrm>
              <a:custGeom>
                <a:avLst/>
                <a:gdLst>
                  <a:gd name="T0" fmla="*/ 0 w 125"/>
                  <a:gd name="T1" fmla="*/ 0 h 358"/>
                  <a:gd name="T2" fmla="*/ 56 w 125"/>
                  <a:gd name="T3" fmla="*/ 0 h 358"/>
                  <a:gd name="T4" fmla="*/ 56 w 125"/>
                  <a:gd name="T5" fmla="*/ 233 h 358"/>
                  <a:gd name="T6" fmla="*/ 125 w 125"/>
                  <a:gd name="T7" fmla="*/ 233 h 358"/>
                  <a:gd name="T8" fmla="*/ 0 w 125"/>
                  <a:gd name="T9" fmla="*/ 358 h 358"/>
                  <a:gd name="T10" fmla="*/ 0 w 125"/>
                  <a:gd name="T11" fmla="*/ 0 h 3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5" h="358">
                    <a:moveTo>
                      <a:pt x="0" y="0"/>
                    </a:moveTo>
                    <a:lnTo>
                      <a:pt x="56" y="0"/>
                    </a:lnTo>
                    <a:lnTo>
                      <a:pt x="56" y="233"/>
                    </a:lnTo>
                    <a:lnTo>
                      <a:pt x="125" y="233"/>
                    </a:lnTo>
                    <a:lnTo>
                      <a:pt x="0" y="35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b="1">
                  <a:solidFill>
                    <a:schemeClr val="bg1"/>
                  </a:solidFill>
                  <a:latin typeface="Century Gothic" panose="020B0502020202020204" pitchFamily="34" charset="0"/>
                </a:endParaRPr>
              </a:p>
            </p:txBody>
          </p:sp>
        </p:grpSp>
      </p:grpSp>
      <p:sp>
        <p:nvSpPr>
          <p:cNvPr id="24" name="TextBox 23">
            <a:extLst>
              <a:ext uri="{FF2B5EF4-FFF2-40B4-BE49-F238E27FC236}">
                <a16:creationId xmlns:a16="http://schemas.microsoft.com/office/drawing/2014/main" id="{2AADA7FF-7F96-1A16-A3E7-2AF31F972263}"/>
              </a:ext>
            </a:extLst>
          </p:cNvPr>
          <p:cNvSpPr txBox="1"/>
          <p:nvPr/>
        </p:nvSpPr>
        <p:spPr>
          <a:xfrm>
            <a:off x="8652564" y="4100774"/>
            <a:ext cx="2456699" cy="584775"/>
          </a:xfrm>
          <a:prstGeom prst="rect">
            <a:avLst/>
          </a:prstGeom>
          <a:solidFill>
            <a:srgbClr val="00B0F0"/>
          </a:solidFill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600" b="1">
                <a:solidFill>
                  <a:schemeClr val="bg1"/>
                </a:solidFill>
                <a:latin typeface="Century Gothic" panose="020B0502020202020204" pitchFamily="34" charset="0"/>
              </a:rPr>
              <a:t>Web and SaaS Applications</a:t>
            </a:r>
            <a:endParaRPr lang="en-MY" sz="1600" b="1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25" name="Freeform 86">
            <a:extLst>
              <a:ext uri="{FF2B5EF4-FFF2-40B4-BE49-F238E27FC236}">
                <a16:creationId xmlns:a16="http://schemas.microsoft.com/office/drawing/2014/main" id="{8FFD54B0-988F-A917-E763-000EE63BBEBF}"/>
              </a:ext>
            </a:extLst>
          </p:cNvPr>
          <p:cNvSpPr>
            <a:spLocks noEditPoints="1"/>
          </p:cNvSpPr>
          <p:nvPr/>
        </p:nvSpPr>
        <p:spPr bwMode="auto">
          <a:xfrm>
            <a:off x="9031942" y="2866634"/>
            <a:ext cx="726257" cy="726279"/>
          </a:xfrm>
          <a:custGeom>
            <a:avLst/>
            <a:gdLst>
              <a:gd name="T0" fmla="*/ 85 w 174"/>
              <a:gd name="T1" fmla="*/ 72 h 174"/>
              <a:gd name="T2" fmla="*/ 119 w 174"/>
              <a:gd name="T3" fmla="*/ 109 h 174"/>
              <a:gd name="T4" fmla="*/ 87 w 174"/>
              <a:gd name="T5" fmla="*/ 0 h 174"/>
              <a:gd name="T6" fmla="*/ 87 w 174"/>
              <a:gd name="T7" fmla="*/ 0 h 174"/>
              <a:gd name="T8" fmla="*/ 129 w 174"/>
              <a:gd name="T9" fmla="*/ 38 h 174"/>
              <a:gd name="T10" fmla="*/ 111 w 174"/>
              <a:gd name="T11" fmla="*/ 36 h 174"/>
              <a:gd name="T12" fmla="*/ 113 w 174"/>
              <a:gd name="T13" fmla="*/ 28 h 174"/>
              <a:gd name="T14" fmla="*/ 103 w 174"/>
              <a:gd name="T15" fmla="*/ 27 h 174"/>
              <a:gd name="T16" fmla="*/ 100 w 174"/>
              <a:gd name="T17" fmla="*/ 30 h 174"/>
              <a:gd name="T18" fmla="*/ 93 w 174"/>
              <a:gd name="T19" fmla="*/ 27 h 174"/>
              <a:gd name="T20" fmla="*/ 82 w 174"/>
              <a:gd name="T21" fmla="*/ 25 h 174"/>
              <a:gd name="T22" fmla="*/ 79 w 174"/>
              <a:gd name="T23" fmla="*/ 25 h 174"/>
              <a:gd name="T24" fmla="*/ 78 w 174"/>
              <a:gd name="T25" fmla="*/ 41 h 174"/>
              <a:gd name="T26" fmla="*/ 87 w 174"/>
              <a:gd name="T27" fmla="*/ 44 h 174"/>
              <a:gd name="T28" fmla="*/ 96 w 174"/>
              <a:gd name="T29" fmla="*/ 32 h 174"/>
              <a:gd name="T30" fmla="*/ 107 w 174"/>
              <a:gd name="T31" fmla="*/ 38 h 174"/>
              <a:gd name="T32" fmla="*/ 98 w 174"/>
              <a:gd name="T33" fmla="*/ 52 h 174"/>
              <a:gd name="T34" fmla="*/ 108 w 174"/>
              <a:gd name="T35" fmla="*/ 54 h 174"/>
              <a:gd name="T36" fmla="*/ 117 w 174"/>
              <a:gd name="T37" fmla="*/ 53 h 174"/>
              <a:gd name="T38" fmla="*/ 104 w 174"/>
              <a:gd name="T39" fmla="*/ 55 h 174"/>
              <a:gd name="T40" fmla="*/ 93 w 174"/>
              <a:gd name="T41" fmla="*/ 64 h 174"/>
              <a:gd name="T42" fmla="*/ 88 w 174"/>
              <a:gd name="T43" fmla="*/ 70 h 174"/>
              <a:gd name="T44" fmla="*/ 72 w 174"/>
              <a:gd name="T45" fmla="*/ 75 h 174"/>
              <a:gd name="T46" fmla="*/ 77 w 174"/>
              <a:gd name="T47" fmla="*/ 89 h 174"/>
              <a:gd name="T48" fmla="*/ 84 w 174"/>
              <a:gd name="T49" fmla="*/ 97 h 174"/>
              <a:gd name="T50" fmla="*/ 100 w 174"/>
              <a:gd name="T51" fmla="*/ 95 h 174"/>
              <a:gd name="T52" fmla="*/ 116 w 174"/>
              <a:gd name="T53" fmla="*/ 102 h 174"/>
              <a:gd name="T54" fmla="*/ 121 w 174"/>
              <a:gd name="T55" fmla="*/ 109 h 174"/>
              <a:gd name="T56" fmla="*/ 137 w 174"/>
              <a:gd name="T57" fmla="*/ 114 h 174"/>
              <a:gd name="T58" fmla="*/ 130 w 174"/>
              <a:gd name="T59" fmla="*/ 132 h 174"/>
              <a:gd name="T60" fmla="*/ 122 w 174"/>
              <a:gd name="T61" fmla="*/ 139 h 174"/>
              <a:gd name="T62" fmla="*/ 113 w 174"/>
              <a:gd name="T63" fmla="*/ 148 h 174"/>
              <a:gd name="T64" fmla="*/ 101 w 174"/>
              <a:gd name="T65" fmla="*/ 161 h 174"/>
              <a:gd name="T66" fmla="*/ 94 w 174"/>
              <a:gd name="T67" fmla="*/ 159 h 174"/>
              <a:gd name="T68" fmla="*/ 97 w 174"/>
              <a:gd name="T69" fmla="*/ 136 h 174"/>
              <a:gd name="T70" fmla="*/ 86 w 174"/>
              <a:gd name="T71" fmla="*/ 114 h 174"/>
              <a:gd name="T72" fmla="*/ 88 w 174"/>
              <a:gd name="T73" fmla="*/ 99 h 174"/>
              <a:gd name="T74" fmla="*/ 75 w 174"/>
              <a:gd name="T75" fmla="*/ 93 h 174"/>
              <a:gd name="T76" fmla="*/ 56 w 174"/>
              <a:gd name="T77" fmla="*/ 82 h 174"/>
              <a:gd name="T78" fmla="*/ 52 w 174"/>
              <a:gd name="T79" fmla="*/ 79 h 174"/>
              <a:gd name="T80" fmla="*/ 40 w 174"/>
              <a:gd name="T81" fmla="*/ 67 h 174"/>
              <a:gd name="T82" fmla="*/ 34 w 174"/>
              <a:gd name="T83" fmla="*/ 46 h 174"/>
              <a:gd name="T84" fmla="*/ 59 w 174"/>
              <a:gd name="T85" fmla="*/ 17 h 174"/>
              <a:gd name="T86" fmla="*/ 55 w 174"/>
              <a:gd name="T87" fmla="*/ 22 h 174"/>
              <a:gd name="T88" fmla="*/ 65 w 174"/>
              <a:gd name="T89" fmla="*/ 21 h 174"/>
              <a:gd name="T90" fmla="*/ 73 w 174"/>
              <a:gd name="T91" fmla="*/ 19 h 174"/>
              <a:gd name="T92" fmla="*/ 76 w 174"/>
              <a:gd name="T93" fmla="*/ 14 h 174"/>
              <a:gd name="T94" fmla="*/ 71 w 174"/>
              <a:gd name="T95" fmla="*/ 11 h 174"/>
              <a:gd name="T96" fmla="*/ 96 w 174"/>
              <a:gd name="T97" fmla="*/ 12 h 174"/>
              <a:gd name="T98" fmla="*/ 102 w 174"/>
              <a:gd name="T99" fmla="*/ 11 h 174"/>
              <a:gd name="T100" fmla="*/ 158 w 174"/>
              <a:gd name="T101" fmla="*/ 64 h 174"/>
              <a:gd name="T102" fmla="*/ 163 w 174"/>
              <a:gd name="T103" fmla="*/ 72 h 174"/>
              <a:gd name="T104" fmla="*/ 157 w 174"/>
              <a:gd name="T105" fmla="*/ 69 h 174"/>
              <a:gd name="T106" fmla="*/ 154 w 174"/>
              <a:gd name="T107" fmla="*/ 100 h 174"/>
              <a:gd name="T108" fmla="*/ 156 w 174"/>
              <a:gd name="T109" fmla="*/ 84 h 174"/>
              <a:gd name="T110" fmla="*/ 164 w 174"/>
              <a:gd name="T111" fmla="*/ 87 h 1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174" h="174">
                <a:moveTo>
                  <a:pt x="85" y="72"/>
                </a:moveTo>
                <a:cubicBezTo>
                  <a:pt x="85" y="72"/>
                  <a:pt x="85" y="72"/>
                  <a:pt x="85" y="72"/>
                </a:cubicBezTo>
                <a:cubicBezTo>
                  <a:pt x="85" y="72"/>
                  <a:pt x="85" y="72"/>
                  <a:pt x="85" y="72"/>
                </a:cubicBezTo>
                <a:cubicBezTo>
                  <a:pt x="85" y="72"/>
                  <a:pt x="85" y="72"/>
                  <a:pt x="85" y="72"/>
                </a:cubicBezTo>
                <a:close/>
                <a:moveTo>
                  <a:pt x="119" y="109"/>
                </a:moveTo>
                <a:cubicBezTo>
                  <a:pt x="119" y="109"/>
                  <a:pt x="119" y="109"/>
                  <a:pt x="119" y="109"/>
                </a:cubicBezTo>
                <a:cubicBezTo>
                  <a:pt x="119" y="109"/>
                  <a:pt x="119" y="109"/>
                  <a:pt x="119" y="109"/>
                </a:cubicBezTo>
                <a:cubicBezTo>
                  <a:pt x="119" y="109"/>
                  <a:pt x="119" y="109"/>
                  <a:pt x="119" y="109"/>
                </a:cubicBezTo>
                <a:close/>
                <a:moveTo>
                  <a:pt x="120" y="109"/>
                </a:moveTo>
                <a:cubicBezTo>
                  <a:pt x="119" y="109"/>
                  <a:pt x="119" y="109"/>
                  <a:pt x="119" y="109"/>
                </a:cubicBezTo>
                <a:cubicBezTo>
                  <a:pt x="119" y="109"/>
                  <a:pt x="119" y="109"/>
                  <a:pt x="120" y="109"/>
                </a:cubicBezTo>
                <a:close/>
                <a:moveTo>
                  <a:pt x="87" y="0"/>
                </a:moveTo>
                <a:cubicBezTo>
                  <a:pt x="39" y="0"/>
                  <a:pt x="0" y="39"/>
                  <a:pt x="0" y="87"/>
                </a:cubicBezTo>
                <a:cubicBezTo>
                  <a:pt x="0" y="135"/>
                  <a:pt x="39" y="174"/>
                  <a:pt x="87" y="174"/>
                </a:cubicBezTo>
                <a:cubicBezTo>
                  <a:pt x="135" y="174"/>
                  <a:pt x="174" y="135"/>
                  <a:pt x="174" y="87"/>
                </a:cubicBezTo>
                <a:cubicBezTo>
                  <a:pt x="174" y="39"/>
                  <a:pt x="135" y="0"/>
                  <a:pt x="87" y="0"/>
                </a:cubicBezTo>
                <a:close/>
                <a:moveTo>
                  <a:pt x="143" y="34"/>
                </a:moveTo>
                <a:cubicBezTo>
                  <a:pt x="140" y="34"/>
                  <a:pt x="138" y="34"/>
                  <a:pt x="135" y="36"/>
                </a:cubicBezTo>
                <a:cubicBezTo>
                  <a:pt x="134" y="36"/>
                  <a:pt x="134" y="37"/>
                  <a:pt x="132" y="37"/>
                </a:cubicBezTo>
                <a:cubicBezTo>
                  <a:pt x="131" y="38"/>
                  <a:pt x="130" y="37"/>
                  <a:pt x="129" y="38"/>
                </a:cubicBezTo>
                <a:cubicBezTo>
                  <a:pt x="125" y="39"/>
                  <a:pt x="126" y="48"/>
                  <a:pt x="120" y="46"/>
                </a:cubicBezTo>
                <a:cubicBezTo>
                  <a:pt x="118" y="46"/>
                  <a:pt x="116" y="43"/>
                  <a:pt x="115" y="41"/>
                </a:cubicBezTo>
                <a:cubicBezTo>
                  <a:pt x="114" y="39"/>
                  <a:pt x="112" y="38"/>
                  <a:pt x="113" y="36"/>
                </a:cubicBezTo>
                <a:cubicBezTo>
                  <a:pt x="113" y="36"/>
                  <a:pt x="112" y="36"/>
                  <a:pt x="111" y="36"/>
                </a:cubicBezTo>
                <a:cubicBezTo>
                  <a:pt x="112" y="34"/>
                  <a:pt x="115" y="34"/>
                  <a:pt x="116" y="33"/>
                </a:cubicBezTo>
                <a:cubicBezTo>
                  <a:pt x="117" y="31"/>
                  <a:pt x="112" y="31"/>
                  <a:pt x="111" y="30"/>
                </a:cubicBezTo>
                <a:cubicBezTo>
                  <a:pt x="113" y="29"/>
                  <a:pt x="113" y="31"/>
                  <a:pt x="115" y="31"/>
                </a:cubicBezTo>
                <a:cubicBezTo>
                  <a:pt x="116" y="30"/>
                  <a:pt x="114" y="28"/>
                  <a:pt x="113" y="28"/>
                </a:cubicBezTo>
                <a:cubicBezTo>
                  <a:pt x="113" y="28"/>
                  <a:pt x="108" y="30"/>
                  <a:pt x="111" y="27"/>
                </a:cubicBezTo>
                <a:cubicBezTo>
                  <a:pt x="107" y="25"/>
                  <a:pt x="104" y="22"/>
                  <a:pt x="100" y="20"/>
                </a:cubicBezTo>
                <a:cubicBezTo>
                  <a:pt x="100" y="23"/>
                  <a:pt x="105" y="24"/>
                  <a:pt x="107" y="25"/>
                </a:cubicBezTo>
                <a:cubicBezTo>
                  <a:pt x="106" y="26"/>
                  <a:pt x="105" y="28"/>
                  <a:pt x="103" y="27"/>
                </a:cubicBezTo>
                <a:cubicBezTo>
                  <a:pt x="102" y="27"/>
                  <a:pt x="103" y="25"/>
                  <a:pt x="101" y="25"/>
                </a:cubicBezTo>
                <a:cubicBezTo>
                  <a:pt x="100" y="28"/>
                  <a:pt x="104" y="27"/>
                  <a:pt x="104" y="29"/>
                </a:cubicBezTo>
                <a:cubicBezTo>
                  <a:pt x="104" y="31"/>
                  <a:pt x="103" y="30"/>
                  <a:pt x="102" y="30"/>
                </a:cubicBezTo>
                <a:cubicBezTo>
                  <a:pt x="102" y="30"/>
                  <a:pt x="100" y="29"/>
                  <a:pt x="100" y="30"/>
                </a:cubicBezTo>
                <a:cubicBezTo>
                  <a:pt x="100" y="31"/>
                  <a:pt x="102" y="30"/>
                  <a:pt x="103" y="32"/>
                </a:cubicBezTo>
                <a:cubicBezTo>
                  <a:pt x="100" y="32"/>
                  <a:pt x="99" y="31"/>
                  <a:pt x="96" y="29"/>
                </a:cubicBezTo>
                <a:cubicBezTo>
                  <a:pt x="94" y="28"/>
                  <a:pt x="93" y="28"/>
                  <a:pt x="90" y="28"/>
                </a:cubicBezTo>
                <a:cubicBezTo>
                  <a:pt x="90" y="28"/>
                  <a:pt x="92" y="27"/>
                  <a:pt x="93" y="27"/>
                </a:cubicBezTo>
                <a:cubicBezTo>
                  <a:pt x="93" y="26"/>
                  <a:pt x="95" y="25"/>
                  <a:pt x="95" y="24"/>
                </a:cubicBezTo>
                <a:cubicBezTo>
                  <a:pt x="95" y="23"/>
                  <a:pt x="95" y="23"/>
                  <a:pt x="93" y="22"/>
                </a:cubicBezTo>
                <a:cubicBezTo>
                  <a:pt x="92" y="21"/>
                  <a:pt x="90" y="19"/>
                  <a:pt x="89" y="19"/>
                </a:cubicBezTo>
                <a:cubicBezTo>
                  <a:pt x="83" y="18"/>
                  <a:pt x="87" y="24"/>
                  <a:pt x="82" y="25"/>
                </a:cubicBezTo>
                <a:cubicBezTo>
                  <a:pt x="82" y="25"/>
                  <a:pt x="83" y="25"/>
                  <a:pt x="83" y="25"/>
                </a:cubicBezTo>
                <a:cubicBezTo>
                  <a:pt x="82" y="25"/>
                  <a:pt x="82" y="25"/>
                  <a:pt x="82" y="25"/>
                </a:cubicBezTo>
                <a:cubicBezTo>
                  <a:pt x="82" y="25"/>
                  <a:pt x="82" y="25"/>
                  <a:pt x="82" y="25"/>
                </a:cubicBezTo>
                <a:cubicBezTo>
                  <a:pt x="81" y="25"/>
                  <a:pt x="79" y="25"/>
                  <a:pt x="79" y="25"/>
                </a:cubicBezTo>
                <a:cubicBezTo>
                  <a:pt x="78" y="26"/>
                  <a:pt x="78" y="27"/>
                  <a:pt x="78" y="28"/>
                </a:cubicBezTo>
                <a:cubicBezTo>
                  <a:pt x="77" y="29"/>
                  <a:pt x="75" y="29"/>
                  <a:pt x="74" y="30"/>
                </a:cubicBezTo>
                <a:cubicBezTo>
                  <a:pt x="73" y="31"/>
                  <a:pt x="71" y="32"/>
                  <a:pt x="70" y="34"/>
                </a:cubicBezTo>
                <a:cubicBezTo>
                  <a:pt x="68" y="38"/>
                  <a:pt x="75" y="39"/>
                  <a:pt x="78" y="41"/>
                </a:cubicBezTo>
                <a:cubicBezTo>
                  <a:pt x="80" y="41"/>
                  <a:pt x="84" y="42"/>
                  <a:pt x="84" y="43"/>
                </a:cubicBezTo>
                <a:cubicBezTo>
                  <a:pt x="85" y="44"/>
                  <a:pt x="83" y="46"/>
                  <a:pt x="85" y="47"/>
                </a:cubicBezTo>
                <a:cubicBezTo>
                  <a:pt x="86" y="47"/>
                  <a:pt x="87" y="47"/>
                  <a:pt x="88" y="46"/>
                </a:cubicBezTo>
                <a:cubicBezTo>
                  <a:pt x="89" y="45"/>
                  <a:pt x="88" y="45"/>
                  <a:pt x="87" y="44"/>
                </a:cubicBezTo>
                <a:cubicBezTo>
                  <a:pt x="87" y="42"/>
                  <a:pt x="88" y="43"/>
                  <a:pt x="89" y="42"/>
                </a:cubicBezTo>
                <a:cubicBezTo>
                  <a:pt x="91" y="40"/>
                  <a:pt x="90" y="40"/>
                  <a:pt x="90" y="37"/>
                </a:cubicBezTo>
                <a:cubicBezTo>
                  <a:pt x="89" y="36"/>
                  <a:pt x="88" y="33"/>
                  <a:pt x="89" y="32"/>
                </a:cubicBezTo>
                <a:cubicBezTo>
                  <a:pt x="91" y="30"/>
                  <a:pt x="94" y="32"/>
                  <a:pt x="96" y="32"/>
                </a:cubicBezTo>
                <a:cubicBezTo>
                  <a:pt x="97" y="33"/>
                  <a:pt x="98" y="35"/>
                  <a:pt x="99" y="36"/>
                </a:cubicBezTo>
                <a:cubicBezTo>
                  <a:pt x="99" y="36"/>
                  <a:pt x="100" y="37"/>
                  <a:pt x="101" y="37"/>
                </a:cubicBezTo>
                <a:cubicBezTo>
                  <a:pt x="103" y="37"/>
                  <a:pt x="102" y="36"/>
                  <a:pt x="103" y="35"/>
                </a:cubicBezTo>
                <a:cubicBezTo>
                  <a:pt x="105" y="33"/>
                  <a:pt x="106" y="36"/>
                  <a:pt x="107" y="38"/>
                </a:cubicBezTo>
                <a:cubicBezTo>
                  <a:pt x="108" y="40"/>
                  <a:pt x="108" y="41"/>
                  <a:pt x="110" y="42"/>
                </a:cubicBezTo>
                <a:cubicBezTo>
                  <a:pt x="111" y="42"/>
                  <a:pt x="114" y="45"/>
                  <a:pt x="113" y="46"/>
                </a:cubicBezTo>
                <a:cubicBezTo>
                  <a:pt x="113" y="47"/>
                  <a:pt x="110" y="48"/>
                  <a:pt x="109" y="49"/>
                </a:cubicBezTo>
                <a:cubicBezTo>
                  <a:pt x="105" y="50"/>
                  <a:pt x="99" y="47"/>
                  <a:pt x="98" y="52"/>
                </a:cubicBezTo>
                <a:cubicBezTo>
                  <a:pt x="99" y="52"/>
                  <a:pt x="103" y="49"/>
                  <a:pt x="104" y="50"/>
                </a:cubicBezTo>
                <a:cubicBezTo>
                  <a:pt x="105" y="51"/>
                  <a:pt x="104" y="52"/>
                  <a:pt x="104" y="53"/>
                </a:cubicBezTo>
                <a:cubicBezTo>
                  <a:pt x="105" y="55"/>
                  <a:pt x="106" y="54"/>
                  <a:pt x="108" y="53"/>
                </a:cubicBezTo>
                <a:cubicBezTo>
                  <a:pt x="108" y="54"/>
                  <a:pt x="108" y="54"/>
                  <a:pt x="108" y="54"/>
                </a:cubicBezTo>
                <a:cubicBezTo>
                  <a:pt x="110" y="53"/>
                  <a:pt x="110" y="53"/>
                  <a:pt x="111" y="51"/>
                </a:cubicBezTo>
                <a:cubicBezTo>
                  <a:pt x="111" y="50"/>
                  <a:pt x="112" y="49"/>
                  <a:pt x="112" y="48"/>
                </a:cubicBezTo>
                <a:cubicBezTo>
                  <a:pt x="114" y="47"/>
                  <a:pt x="114" y="48"/>
                  <a:pt x="115" y="49"/>
                </a:cubicBezTo>
                <a:cubicBezTo>
                  <a:pt x="115" y="49"/>
                  <a:pt x="118" y="53"/>
                  <a:pt x="117" y="53"/>
                </a:cubicBezTo>
                <a:cubicBezTo>
                  <a:pt x="114" y="52"/>
                  <a:pt x="111" y="52"/>
                  <a:pt x="109" y="54"/>
                </a:cubicBezTo>
                <a:cubicBezTo>
                  <a:pt x="107" y="55"/>
                  <a:pt x="106" y="56"/>
                  <a:pt x="104" y="57"/>
                </a:cubicBezTo>
                <a:cubicBezTo>
                  <a:pt x="104" y="57"/>
                  <a:pt x="101" y="57"/>
                  <a:pt x="101" y="57"/>
                </a:cubicBezTo>
                <a:cubicBezTo>
                  <a:pt x="102" y="56"/>
                  <a:pt x="104" y="55"/>
                  <a:pt x="104" y="55"/>
                </a:cubicBezTo>
                <a:cubicBezTo>
                  <a:pt x="102" y="54"/>
                  <a:pt x="101" y="55"/>
                  <a:pt x="99" y="57"/>
                </a:cubicBezTo>
                <a:cubicBezTo>
                  <a:pt x="98" y="57"/>
                  <a:pt x="97" y="59"/>
                  <a:pt x="96" y="60"/>
                </a:cubicBezTo>
                <a:cubicBezTo>
                  <a:pt x="95" y="60"/>
                  <a:pt x="94" y="61"/>
                  <a:pt x="94" y="61"/>
                </a:cubicBezTo>
                <a:cubicBezTo>
                  <a:pt x="93" y="62"/>
                  <a:pt x="93" y="63"/>
                  <a:pt x="93" y="64"/>
                </a:cubicBezTo>
                <a:cubicBezTo>
                  <a:pt x="92" y="64"/>
                  <a:pt x="91" y="64"/>
                  <a:pt x="91" y="64"/>
                </a:cubicBezTo>
                <a:cubicBezTo>
                  <a:pt x="90" y="65"/>
                  <a:pt x="91" y="66"/>
                  <a:pt x="91" y="67"/>
                </a:cubicBezTo>
                <a:cubicBezTo>
                  <a:pt x="91" y="68"/>
                  <a:pt x="88" y="69"/>
                  <a:pt x="88" y="70"/>
                </a:cubicBezTo>
                <a:cubicBezTo>
                  <a:pt x="88" y="70"/>
                  <a:pt x="88" y="70"/>
                  <a:pt x="88" y="70"/>
                </a:cubicBezTo>
                <a:cubicBezTo>
                  <a:pt x="87" y="70"/>
                  <a:pt x="86" y="71"/>
                  <a:pt x="85" y="72"/>
                </a:cubicBezTo>
                <a:cubicBezTo>
                  <a:pt x="86" y="74"/>
                  <a:pt x="87" y="77"/>
                  <a:pt x="86" y="78"/>
                </a:cubicBezTo>
                <a:cubicBezTo>
                  <a:pt x="85" y="81"/>
                  <a:pt x="84" y="76"/>
                  <a:pt x="83" y="75"/>
                </a:cubicBezTo>
                <a:cubicBezTo>
                  <a:pt x="81" y="72"/>
                  <a:pt x="76" y="74"/>
                  <a:pt x="72" y="75"/>
                </a:cubicBezTo>
                <a:cubicBezTo>
                  <a:pt x="68" y="75"/>
                  <a:pt x="64" y="80"/>
                  <a:pt x="67" y="85"/>
                </a:cubicBezTo>
                <a:cubicBezTo>
                  <a:pt x="68" y="87"/>
                  <a:pt x="70" y="88"/>
                  <a:pt x="72" y="87"/>
                </a:cubicBezTo>
                <a:cubicBezTo>
                  <a:pt x="75" y="87"/>
                  <a:pt x="75" y="84"/>
                  <a:pt x="77" y="84"/>
                </a:cubicBezTo>
                <a:cubicBezTo>
                  <a:pt x="81" y="84"/>
                  <a:pt x="77" y="87"/>
                  <a:pt x="77" y="89"/>
                </a:cubicBezTo>
                <a:cubicBezTo>
                  <a:pt x="77" y="90"/>
                  <a:pt x="77" y="90"/>
                  <a:pt x="79" y="90"/>
                </a:cubicBezTo>
                <a:cubicBezTo>
                  <a:pt x="80" y="91"/>
                  <a:pt x="81" y="90"/>
                  <a:pt x="82" y="91"/>
                </a:cubicBezTo>
                <a:cubicBezTo>
                  <a:pt x="82" y="91"/>
                  <a:pt x="82" y="93"/>
                  <a:pt x="83" y="92"/>
                </a:cubicBezTo>
                <a:cubicBezTo>
                  <a:pt x="82" y="93"/>
                  <a:pt x="82" y="96"/>
                  <a:pt x="84" y="97"/>
                </a:cubicBezTo>
                <a:cubicBezTo>
                  <a:pt x="85" y="98"/>
                  <a:pt x="87" y="97"/>
                  <a:pt x="89" y="98"/>
                </a:cubicBezTo>
                <a:cubicBezTo>
                  <a:pt x="92" y="99"/>
                  <a:pt x="90" y="98"/>
                  <a:pt x="93" y="96"/>
                </a:cubicBezTo>
                <a:cubicBezTo>
                  <a:pt x="95" y="95"/>
                  <a:pt x="95" y="96"/>
                  <a:pt x="97" y="96"/>
                </a:cubicBezTo>
                <a:cubicBezTo>
                  <a:pt x="98" y="96"/>
                  <a:pt x="98" y="95"/>
                  <a:pt x="100" y="95"/>
                </a:cubicBezTo>
                <a:cubicBezTo>
                  <a:pt x="101" y="95"/>
                  <a:pt x="101" y="96"/>
                  <a:pt x="103" y="97"/>
                </a:cubicBezTo>
                <a:cubicBezTo>
                  <a:pt x="103" y="97"/>
                  <a:pt x="104" y="96"/>
                  <a:pt x="105" y="96"/>
                </a:cubicBezTo>
                <a:cubicBezTo>
                  <a:pt x="107" y="97"/>
                  <a:pt x="109" y="98"/>
                  <a:pt x="111" y="100"/>
                </a:cubicBezTo>
                <a:cubicBezTo>
                  <a:pt x="113" y="101"/>
                  <a:pt x="114" y="101"/>
                  <a:pt x="116" y="102"/>
                </a:cubicBezTo>
                <a:cubicBezTo>
                  <a:pt x="118" y="102"/>
                  <a:pt x="120" y="104"/>
                  <a:pt x="120" y="106"/>
                </a:cubicBezTo>
                <a:cubicBezTo>
                  <a:pt x="120" y="106"/>
                  <a:pt x="119" y="108"/>
                  <a:pt x="119" y="109"/>
                </a:cubicBezTo>
                <a:cubicBezTo>
                  <a:pt x="119" y="109"/>
                  <a:pt x="122" y="108"/>
                  <a:pt x="123" y="108"/>
                </a:cubicBezTo>
                <a:cubicBezTo>
                  <a:pt x="122" y="109"/>
                  <a:pt x="121" y="110"/>
                  <a:pt x="121" y="109"/>
                </a:cubicBezTo>
                <a:cubicBezTo>
                  <a:pt x="121" y="110"/>
                  <a:pt x="122" y="110"/>
                  <a:pt x="122" y="111"/>
                </a:cubicBezTo>
                <a:cubicBezTo>
                  <a:pt x="123" y="108"/>
                  <a:pt x="125" y="109"/>
                  <a:pt x="126" y="110"/>
                </a:cubicBezTo>
                <a:cubicBezTo>
                  <a:pt x="128" y="111"/>
                  <a:pt x="130" y="111"/>
                  <a:pt x="132" y="111"/>
                </a:cubicBezTo>
                <a:cubicBezTo>
                  <a:pt x="133" y="112"/>
                  <a:pt x="136" y="113"/>
                  <a:pt x="137" y="114"/>
                </a:cubicBezTo>
                <a:cubicBezTo>
                  <a:pt x="138" y="115"/>
                  <a:pt x="138" y="117"/>
                  <a:pt x="137" y="119"/>
                </a:cubicBezTo>
                <a:cubicBezTo>
                  <a:pt x="135" y="121"/>
                  <a:pt x="134" y="121"/>
                  <a:pt x="133" y="123"/>
                </a:cubicBezTo>
                <a:cubicBezTo>
                  <a:pt x="132" y="125"/>
                  <a:pt x="133" y="127"/>
                  <a:pt x="132" y="129"/>
                </a:cubicBezTo>
                <a:cubicBezTo>
                  <a:pt x="132" y="131"/>
                  <a:pt x="131" y="130"/>
                  <a:pt x="130" y="132"/>
                </a:cubicBezTo>
                <a:cubicBezTo>
                  <a:pt x="128" y="133"/>
                  <a:pt x="130" y="133"/>
                  <a:pt x="128" y="134"/>
                </a:cubicBezTo>
                <a:cubicBezTo>
                  <a:pt x="126" y="135"/>
                  <a:pt x="124" y="134"/>
                  <a:pt x="123" y="137"/>
                </a:cubicBezTo>
                <a:cubicBezTo>
                  <a:pt x="123" y="136"/>
                  <a:pt x="123" y="136"/>
                  <a:pt x="123" y="136"/>
                </a:cubicBezTo>
                <a:cubicBezTo>
                  <a:pt x="123" y="137"/>
                  <a:pt x="122" y="138"/>
                  <a:pt x="122" y="139"/>
                </a:cubicBezTo>
                <a:cubicBezTo>
                  <a:pt x="121" y="140"/>
                  <a:pt x="121" y="141"/>
                  <a:pt x="120" y="142"/>
                </a:cubicBezTo>
                <a:cubicBezTo>
                  <a:pt x="119" y="143"/>
                  <a:pt x="115" y="148"/>
                  <a:pt x="115" y="147"/>
                </a:cubicBezTo>
                <a:cubicBezTo>
                  <a:pt x="115" y="147"/>
                  <a:pt x="112" y="148"/>
                  <a:pt x="112" y="147"/>
                </a:cubicBezTo>
                <a:cubicBezTo>
                  <a:pt x="112" y="148"/>
                  <a:pt x="112" y="148"/>
                  <a:pt x="113" y="148"/>
                </a:cubicBezTo>
                <a:cubicBezTo>
                  <a:pt x="112" y="152"/>
                  <a:pt x="110" y="153"/>
                  <a:pt x="106" y="153"/>
                </a:cubicBezTo>
                <a:cubicBezTo>
                  <a:pt x="107" y="155"/>
                  <a:pt x="105" y="154"/>
                  <a:pt x="104" y="155"/>
                </a:cubicBezTo>
                <a:cubicBezTo>
                  <a:pt x="103" y="156"/>
                  <a:pt x="103" y="158"/>
                  <a:pt x="103" y="158"/>
                </a:cubicBezTo>
                <a:cubicBezTo>
                  <a:pt x="103" y="159"/>
                  <a:pt x="101" y="161"/>
                  <a:pt x="101" y="161"/>
                </a:cubicBezTo>
                <a:cubicBezTo>
                  <a:pt x="101" y="162"/>
                  <a:pt x="102" y="162"/>
                  <a:pt x="102" y="163"/>
                </a:cubicBezTo>
                <a:cubicBezTo>
                  <a:pt x="99" y="163"/>
                  <a:pt x="96" y="164"/>
                  <a:pt x="93" y="164"/>
                </a:cubicBezTo>
                <a:cubicBezTo>
                  <a:pt x="94" y="163"/>
                  <a:pt x="94" y="163"/>
                  <a:pt x="92" y="163"/>
                </a:cubicBezTo>
                <a:cubicBezTo>
                  <a:pt x="93" y="161"/>
                  <a:pt x="94" y="161"/>
                  <a:pt x="94" y="159"/>
                </a:cubicBezTo>
                <a:cubicBezTo>
                  <a:pt x="94" y="159"/>
                  <a:pt x="94" y="159"/>
                  <a:pt x="94" y="158"/>
                </a:cubicBezTo>
                <a:cubicBezTo>
                  <a:pt x="95" y="156"/>
                  <a:pt x="95" y="157"/>
                  <a:pt x="94" y="155"/>
                </a:cubicBezTo>
                <a:cubicBezTo>
                  <a:pt x="94" y="152"/>
                  <a:pt x="95" y="151"/>
                  <a:pt x="96" y="147"/>
                </a:cubicBezTo>
                <a:cubicBezTo>
                  <a:pt x="97" y="144"/>
                  <a:pt x="97" y="139"/>
                  <a:pt x="97" y="136"/>
                </a:cubicBezTo>
                <a:cubicBezTo>
                  <a:pt x="98" y="134"/>
                  <a:pt x="98" y="130"/>
                  <a:pt x="98" y="129"/>
                </a:cubicBezTo>
                <a:cubicBezTo>
                  <a:pt x="97" y="127"/>
                  <a:pt x="94" y="125"/>
                  <a:pt x="92" y="124"/>
                </a:cubicBezTo>
                <a:cubicBezTo>
                  <a:pt x="90" y="122"/>
                  <a:pt x="89" y="120"/>
                  <a:pt x="88" y="118"/>
                </a:cubicBezTo>
                <a:cubicBezTo>
                  <a:pt x="87" y="117"/>
                  <a:pt x="86" y="116"/>
                  <a:pt x="86" y="114"/>
                </a:cubicBezTo>
                <a:cubicBezTo>
                  <a:pt x="85" y="112"/>
                  <a:pt x="86" y="113"/>
                  <a:pt x="86" y="112"/>
                </a:cubicBezTo>
                <a:cubicBezTo>
                  <a:pt x="86" y="110"/>
                  <a:pt x="86" y="109"/>
                  <a:pt x="86" y="107"/>
                </a:cubicBezTo>
                <a:cubicBezTo>
                  <a:pt x="87" y="106"/>
                  <a:pt x="89" y="105"/>
                  <a:pt x="89" y="103"/>
                </a:cubicBezTo>
                <a:cubicBezTo>
                  <a:pt x="90" y="101"/>
                  <a:pt x="89" y="99"/>
                  <a:pt x="88" y="99"/>
                </a:cubicBezTo>
                <a:cubicBezTo>
                  <a:pt x="87" y="99"/>
                  <a:pt x="86" y="99"/>
                  <a:pt x="85" y="99"/>
                </a:cubicBezTo>
                <a:cubicBezTo>
                  <a:pt x="84" y="99"/>
                  <a:pt x="82" y="98"/>
                  <a:pt x="81" y="97"/>
                </a:cubicBezTo>
                <a:cubicBezTo>
                  <a:pt x="80" y="96"/>
                  <a:pt x="79" y="94"/>
                  <a:pt x="78" y="93"/>
                </a:cubicBezTo>
                <a:cubicBezTo>
                  <a:pt x="77" y="93"/>
                  <a:pt x="76" y="93"/>
                  <a:pt x="75" y="93"/>
                </a:cubicBezTo>
                <a:cubicBezTo>
                  <a:pt x="73" y="92"/>
                  <a:pt x="72" y="91"/>
                  <a:pt x="71" y="90"/>
                </a:cubicBezTo>
                <a:cubicBezTo>
                  <a:pt x="70" y="89"/>
                  <a:pt x="69" y="90"/>
                  <a:pt x="67" y="90"/>
                </a:cubicBezTo>
                <a:cubicBezTo>
                  <a:pt x="65" y="90"/>
                  <a:pt x="63" y="88"/>
                  <a:pt x="62" y="88"/>
                </a:cubicBezTo>
                <a:cubicBezTo>
                  <a:pt x="59" y="87"/>
                  <a:pt x="57" y="85"/>
                  <a:pt x="56" y="82"/>
                </a:cubicBezTo>
                <a:cubicBezTo>
                  <a:pt x="55" y="80"/>
                  <a:pt x="54" y="79"/>
                  <a:pt x="52" y="77"/>
                </a:cubicBezTo>
                <a:cubicBezTo>
                  <a:pt x="51" y="75"/>
                  <a:pt x="50" y="73"/>
                  <a:pt x="47" y="72"/>
                </a:cubicBezTo>
                <a:cubicBezTo>
                  <a:pt x="47" y="72"/>
                  <a:pt x="48" y="74"/>
                  <a:pt x="48" y="75"/>
                </a:cubicBezTo>
                <a:cubicBezTo>
                  <a:pt x="49" y="76"/>
                  <a:pt x="50" y="78"/>
                  <a:pt x="52" y="79"/>
                </a:cubicBezTo>
                <a:cubicBezTo>
                  <a:pt x="53" y="82"/>
                  <a:pt x="52" y="82"/>
                  <a:pt x="51" y="80"/>
                </a:cubicBezTo>
                <a:cubicBezTo>
                  <a:pt x="49" y="77"/>
                  <a:pt x="47" y="75"/>
                  <a:pt x="45" y="72"/>
                </a:cubicBezTo>
                <a:cubicBezTo>
                  <a:pt x="44" y="71"/>
                  <a:pt x="45" y="70"/>
                  <a:pt x="44" y="69"/>
                </a:cubicBezTo>
                <a:cubicBezTo>
                  <a:pt x="43" y="68"/>
                  <a:pt x="41" y="68"/>
                  <a:pt x="40" y="67"/>
                </a:cubicBezTo>
                <a:cubicBezTo>
                  <a:pt x="37" y="64"/>
                  <a:pt x="36" y="59"/>
                  <a:pt x="36" y="55"/>
                </a:cubicBezTo>
                <a:cubicBezTo>
                  <a:pt x="36" y="53"/>
                  <a:pt x="37" y="52"/>
                  <a:pt x="37" y="51"/>
                </a:cubicBezTo>
                <a:cubicBezTo>
                  <a:pt x="37" y="49"/>
                  <a:pt x="36" y="48"/>
                  <a:pt x="35" y="48"/>
                </a:cubicBezTo>
                <a:cubicBezTo>
                  <a:pt x="35" y="47"/>
                  <a:pt x="34" y="46"/>
                  <a:pt x="34" y="46"/>
                </a:cubicBezTo>
                <a:cubicBezTo>
                  <a:pt x="33" y="45"/>
                  <a:pt x="32" y="43"/>
                  <a:pt x="31" y="42"/>
                </a:cubicBezTo>
                <a:cubicBezTo>
                  <a:pt x="30" y="41"/>
                  <a:pt x="28" y="40"/>
                  <a:pt x="27" y="39"/>
                </a:cubicBezTo>
                <a:cubicBezTo>
                  <a:pt x="35" y="29"/>
                  <a:pt x="46" y="20"/>
                  <a:pt x="58" y="15"/>
                </a:cubicBezTo>
                <a:cubicBezTo>
                  <a:pt x="58" y="16"/>
                  <a:pt x="58" y="17"/>
                  <a:pt x="59" y="17"/>
                </a:cubicBezTo>
                <a:cubicBezTo>
                  <a:pt x="60" y="19"/>
                  <a:pt x="61" y="19"/>
                  <a:pt x="63" y="19"/>
                </a:cubicBezTo>
                <a:cubicBezTo>
                  <a:pt x="62" y="21"/>
                  <a:pt x="60" y="21"/>
                  <a:pt x="58" y="21"/>
                </a:cubicBezTo>
                <a:cubicBezTo>
                  <a:pt x="56" y="21"/>
                  <a:pt x="53" y="20"/>
                  <a:pt x="52" y="22"/>
                </a:cubicBezTo>
                <a:cubicBezTo>
                  <a:pt x="53" y="23"/>
                  <a:pt x="55" y="25"/>
                  <a:pt x="55" y="22"/>
                </a:cubicBezTo>
                <a:cubicBezTo>
                  <a:pt x="57" y="22"/>
                  <a:pt x="59" y="22"/>
                  <a:pt x="61" y="23"/>
                </a:cubicBezTo>
                <a:cubicBezTo>
                  <a:pt x="62" y="23"/>
                  <a:pt x="65" y="24"/>
                  <a:pt x="65" y="23"/>
                </a:cubicBezTo>
                <a:cubicBezTo>
                  <a:pt x="66" y="23"/>
                  <a:pt x="66" y="21"/>
                  <a:pt x="66" y="21"/>
                </a:cubicBezTo>
                <a:cubicBezTo>
                  <a:pt x="66" y="21"/>
                  <a:pt x="65" y="21"/>
                  <a:pt x="65" y="21"/>
                </a:cubicBezTo>
                <a:cubicBezTo>
                  <a:pt x="66" y="19"/>
                  <a:pt x="67" y="20"/>
                  <a:pt x="69" y="21"/>
                </a:cubicBezTo>
                <a:cubicBezTo>
                  <a:pt x="67" y="22"/>
                  <a:pt x="68" y="25"/>
                  <a:pt x="70" y="23"/>
                </a:cubicBezTo>
                <a:cubicBezTo>
                  <a:pt x="72" y="21"/>
                  <a:pt x="70" y="20"/>
                  <a:pt x="68" y="19"/>
                </a:cubicBezTo>
                <a:cubicBezTo>
                  <a:pt x="70" y="16"/>
                  <a:pt x="71" y="16"/>
                  <a:pt x="73" y="19"/>
                </a:cubicBezTo>
                <a:cubicBezTo>
                  <a:pt x="73" y="17"/>
                  <a:pt x="74" y="18"/>
                  <a:pt x="76" y="18"/>
                </a:cubicBezTo>
                <a:cubicBezTo>
                  <a:pt x="76" y="17"/>
                  <a:pt x="76" y="17"/>
                  <a:pt x="76" y="17"/>
                </a:cubicBezTo>
                <a:cubicBezTo>
                  <a:pt x="75" y="17"/>
                  <a:pt x="74" y="17"/>
                  <a:pt x="74" y="17"/>
                </a:cubicBezTo>
                <a:cubicBezTo>
                  <a:pt x="75" y="15"/>
                  <a:pt x="74" y="14"/>
                  <a:pt x="76" y="14"/>
                </a:cubicBezTo>
                <a:cubicBezTo>
                  <a:pt x="78" y="13"/>
                  <a:pt x="83" y="13"/>
                  <a:pt x="83" y="12"/>
                </a:cubicBezTo>
                <a:cubicBezTo>
                  <a:pt x="80" y="13"/>
                  <a:pt x="76" y="13"/>
                  <a:pt x="73" y="14"/>
                </a:cubicBezTo>
                <a:cubicBezTo>
                  <a:pt x="72" y="15"/>
                  <a:pt x="70" y="17"/>
                  <a:pt x="69" y="16"/>
                </a:cubicBezTo>
                <a:cubicBezTo>
                  <a:pt x="68" y="14"/>
                  <a:pt x="70" y="12"/>
                  <a:pt x="71" y="11"/>
                </a:cubicBezTo>
                <a:cubicBezTo>
                  <a:pt x="71" y="11"/>
                  <a:pt x="71" y="11"/>
                  <a:pt x="71" y="11"/>
                </a:cubicBezTo>
                <a:cubicBezTo>
                  <a:pt x="76" y="10"/>
                  <a:pt x="81" y="10"/>
                  <a:pt x="87" y="10"/>
                </a:cubicBezTo>
                <a:cubicBezTo>
                  <a:pt x="91" y="10"/>
                  <a:pt x="94" y="10"/>
                  <a:pt x="98" y="10"/>
                </a:cubicBezTo>
                <a:cubicBezTo>
                  <a:pt x="96" y="11"/>
                  <a:pt x="97" y="11"/>
                  <a:pt x="96" y="12"/>
                </a:cubicBezTo>
                <a:cubicBezTo>
                  <a:pt x="95" y="13"/>
                  <a:pt x="92" y="14"/>
                  <a:pt x="90" y="15"/>
                </a:cubicBezTo>
                <a:cubicBezTo>
                  <a:pt x="92" y="15"/>
                  <a:pt x="98" y="17"/>
                  <a:pt x="100" y="14"/>
                </a:cubicBezTo>
                <a:cubicBezTo>
                  <a:pt x="99" y="14"/>
                  <a:pt x="98" y="14"/>
                  <a:pt x="97" y="14"/>
                </a:cubicBezTo>
                <a:cubicBezTo>
                  <a:pt x="99" y="13"/>
                  <a:pt x="100" y="12"/>
                  <a:pt x="102" y="11"/>
                </a:cubicBezTo>
                <a:cubicBezTo>
                  <a:pt x="118" y="14"/>
                  <a:pt x="132" y="22"/>
                  <a:pt x="143" y="34"/>
                </a:cubicBezTo>
                <a:cubicBezTo>
                  <a:pt x="143" y="34"/>
                  <a:pt x="143" y="34"/>
                  <a:pt x="143" y="34"/>
                </a:cubicBezTo>
                <a:close/>
                <a:moveTo>
                  <a:pt x="157" y="64"/>
                </a:moveTo>
                <a:cubicBezTo>
                  <a:pt x="157" y="64"/>
                  <a:pt x="157" y="64"/>
                  <a:pt x="158" y="64"/>
                </a:cubicBezTo>
                <a:cubicBezTo>
                  <a:pt x="158" y="63"/>
                  <a:pt x="158" y="63"/>
                  <a:pt x="158" y="62"/>
                </a:cubicBezTo>
                <a:cubicBezTo>
                  <a:pt x="159" y="62"/>
                  <a:pt x="159" y="62"/>
                  <a:pt x="159" y="61"/>
                </a:cubicBezTo>
                <a:cubicBezTo>
                  <a:pt x="160" y="61"/>
                  <a:pt x="160" y="61"/>
                  <a:pt x="160" y="61"/>
                </a:cubicBezTo>
                <a:cubicBezTo>
                  <a:pt x="161" y="65"/>
                  <a:pt x="162" y="68"/>
                  <a:pt x="163" y="72"/>
                </a:cubicBezTo>
                <a:cubicBezTo>
                  <a:pt x="163" y="72"/>
                  <a:pt x="163" y="72"/>
                  <a:pt x="163" y="72"/>
                </a:cubicBezTo>
                <a:cubicBezTo>
                  <a:pt x="163" y="72"/>
                  <a:pt x="161" y="73"/>
                  <a:pt x="161" y="73"/>
                </a:cubicBezTo>
                <a:cubicBezTo>
                  <a:pt x="160" y="73"/>
                  <a:pt x="160" y="72"/>
                  <a:pt x="159" y="71"/>
                </a:cubicBezTo>
                <a:cubicBezTo>
                  <a:pt x="158" y="71"/>
                  <a:pt x="158" y="70"/>
                  <a:pt x="157" y="69"/>
                </a:cubicBezTo>
                <a:cubicBezTo>
                  <a:pt x="157" y="69"/>
                  <a:pt x="157" y="68"/>
                  <a:pt x="157" y="67"/>
                </a:cubicBezTo>
                <a:cubicBezTo>
                  <a:pt x="157" y="66"/>
                  <a:pt x="157" y="65"/>
                  <a:pt x="157" y="64"/>
                </a:cubicBezTo>
                <a:close/>
                <a:moveTo>
                  <a:pt x="158" y="104"/>
                </a:moveTo>
                <a:cubicBezTo>
                  <a:pt x="156" y="103"/>
                  <a:pt x="155" y="101"/>
                  <a:pt x="154" y="100"/>
                </a:cubicBezTo>
                <a:cubicBezTo>
                  <a:pt x="152" y="98"/>
                  <a:pt x="153" y="96"/>
                  <a:pt x="153" y="94"/>
                </a:cubicBezTo>
                <a:cubicBezTo>
                  <a:pt x="153" y="92"/>
                  <a:pt x="152" y="90"/>
                  <a:pt x="153" y="88"/>
                </a:cubicBezTo>
                <a:cubicBezTo>
                  <a:pt x="154" y="88"/>
                  <a:pt x="154" y="87"/>
                  <a:pt x="155" y="87"/>
                </a:cubicBezTo>
                <a:cubicBezTo>
                  <a:pt x="155" y="86"/>
                  <a:pt x="155" y="85"/>
                  <a:pt x="156" y="84"/>
                </a:cubicBezTo>
                <a:cubicBezTo>
                  <a:pt x="157" y="82"/>
                  <a:pt x="158" y="82"/>
                  <a:pt x="159" y="81"/>
                </a:cubicBezTo>
                <a:cubicBezTo>
                  <a:pt x="160" y="80"/>
                  <a:pt x="160" y="80"/>
                  <a:pt x="161" y="78"/>
                </a:cubicBezTo>
                <a:cubicBezTo>
                  <a:pt x="161" y="78"/>
                  <a:pt x="162" y="76"/>
                  <a:pt x="163" y="75"/>
                </a:cubicBezTo>
                <a:cubicBezTo>
                  <a:pt x="164" y="79"/>
                  <a:pt x="164" y="83"/>
                  <a:pt x="164" y="87"/>
                </a:cubicBezTo>
                <a:cubicBezTo>
                  <a:pt x="164" y="94"/>
                  <a:pt x="163" y="101"/>
                  <a:pt x="162" y="107"/>
                </a:cubicBezTo>
                <a:cubicBezTo>
                  <a:pt x="160" y="107"/>
                  <a:pt x="159" y="105"/>
                  <a:pt x="158" y="10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TW" altLang="en-US" b="1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27" name="TextBox 41">
            <a:extLst>
              <a:ext uri="{FF2B5EF4-FFF2-40B4-BE49-F238E27FC236}">
                <a16:creationId xmlns:a16="http://schemas.microsoft.com/office/drawing/2014/main" id="{865EA84C-9A30-3411-EA32-95A410BA775C}"/>
              </a:ext>
            </a:extLst>
          </p:cNvPr>
          <p:cNvSpPr txBox="1"/>
          <p:nvPr/>
        </p:nvSpPr>
        <p:spPr>
          <a:xfrm>
            <a:off x="975673" y="4450194"/>
            <a:ext cx="2316668" cy="338554"/>
          </a:xfrm>
          <a:prstGeom prst="rect">
            <a:avLst/>
          </a:prstGeom>
          <a:solidFill>
            <a:srgbClr val="1A62F4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b="1" dirty="0">
                <a:solidFill>
                  <a:schemeClr val="bg1"/>
                </a:solidFill>
                <a:latin typeface="Century Gothic" panose="020B0502020202020204" pitchFamily="34" charset="0"/>
              </a:rPr>
              <a:t>Headquarters</a:t>
            </a:r>
            <a:endParaRPr lang="en-MY" altLang="zh-CN" sz="16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29" name="矩形 13">
            <a:extLst>
              <a:ext uri="{FF2B5EF4-FFF2-40B4-BE49-F238E27FC236}">
                <a16:creationId xmlns:a16="http://schemas.microsoft.com/office/drawing/2014/main" id="{1B5F9D40-EF50-B2F9-9124-4CF20B94A7B1}"/>
              </a:ext>
            </a:extLst>
          </p:cNvPr>
          <p:cNvSpPr/>
          <p:nvPr/>
        </p:nvSpPr>
        <p:spPr>
          <a:xfrm>
            <a:off x="579651" y="218614"/>
            <a:ext cx="360387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Current SIA Offering</a:t>
            </a:r>
          </a:p>
        </p:txBody>
      </p:sp>
    </p:spTree>
    <p:extLst>
      <p:ext uri="{BB962C8B-B14F-4D97-AF65-F5344CB8AC3E}">
        <p14:creationId xmlns:p14="http://schemas.microsoft.com/office/powerpoint/2010/main" val="12670831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2AEB271-8221-76DA-13E1-6BF319068E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5E8C064F-21C7-065C-7447-C483F1E349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7</a:t>
            </a:fld>
            <a:endParaRPr lang="zh-CN" altLang="en-US"/>
          </a:p>
        </p:txBody>
      </p:sp>
      <p:sp>
        <p:nvSpPr>
          <p:cNvPr id="4" name="矩形 13">
            <a:extLst>
              <a:ext uri="{FF2B5EF4-FFF2-40B4-BE49-F238E27FC236}">
                <a16:creationId xmlns:a16="http://schemas.microsoft.com/office/drawing/2014/main" id="{2EE1B1DB-6A55-ADA8-A574-69623308CA0B}"/>
              </a:ext>
            </a:extLst>
          </p:cNvPr>
          <p:cNvSpPr/>
          <p:nvPr/>
        </p:nvSpPr>
        <p:spPr>
          <a:xfrm>
            <a:off x="579651" y="218614"/>
            <a:ext cx="360387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Current SIA Offering</a:t>
            </a:r>
          </a:p>
        </p:txBody>
      </p:sp>
      <p:sp>
        <p:nvSpPr>
          <p:cNvPr id="5" name="矩形 10">
            <a:extLst>
              <a:ext uri="{FF2B5EF4-FFF2-40B4-BE49-F238E27FC236}">
                <a16:creationId xmlns:a16="http://schemas.microsoft.com/office/drawing/2014/main" id="{1109AC0F-3D4E-0FD6-B529-6D692C867153}"/>
              </a:ext>
            </a:extLst>
          </p:cNvPr>
          <p:cNvSpPr/>
          <p:nvPr/>
        </p:nvSpPr>
        <p:spPr>
          <a:xfrm>
            <a:off x="3272093" y="1136926"/>
            <a:ext cx="5430893" cy="4596467"/>
          </a:xfrm>
          <a:prstGeom prst="rect">
            <a:avLst/>
          </a:prstGeom>
          <a:gradFill>
            <a:gsLst>
              <a:gs pos="0">
                <a:srgbClr val="1E73E1">
                  <a:alpha val="32000"/>
                </a:srgbClr>
              </a:gs>
              <a:gs pos="100000">
                <a:srgbClr val="1E73E1">
                  <a:alpha val="0"/>
                </a:srgbClr>
              </a:gs>
            </a:gsLst>
            <a:lin ang="5400000" scaled="1"/>
          </a:gradFill>
          <a:ln w="25400">
            <a:gradFill>
              <a:gsLst>
                <a:gs pos="0">
                  <a:srgbClr val="1E73E1"/>
                </a:gs>
                <a:gs pos="100000">
                  <a:srgbClr val="1E73E1">
                    <a:alpha val="0"/>
                  </a:srgb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6" name="矩形 3">
            <a:extLst>
              <a:ext uri="{FF2B5EF4-FFF2-40B4-BE49-F238E27FC236}">
                <a16:creationId xmlns:a16="http://schemas.microsoft.com/office/drawing/2014/main" id="{88A2D4F4-C5E7-336D-0E8D-7EBE01392ECB}"/>
              </a:ext>
            </a:extLst>
          </p:cNvPr>
          <p:cNvSpPr/>
          <p:nvPr/>
        </p:nvSpPr>
        <p:spPr>
          <a:xfrm>
            <a:off x="697632" y="1832795"/>
            <a:ext cx="1822413" cy="1436915"/>
          </a:xfrm>
          <a:prstGeom prst="rect">
            <a:avLst/>
          </a:prstGeom>
          <a:solidFill>
            <a:srgbClr val="00B0F0">
              <a:alpha val="16135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latin typeface="Century Gothic" panose="020B0502020202020204" pitchFamily="34" charset="0"/>
            </a:endParaRPr>
          </a:p>
        </p:txBody>
      </p:sp>
      <p:sp>
        <p:nvSpPr>
          <p:cNvPr id="7" name="矩形 3">
            <a:extLst>
              <a:ext uri="{FF2B5EF4-FFF2-40B4-BE49-F238E27FC236}">
                <a16:creationId xmlns:a16="http://schemas.microsoft.com/office/drawing/2014/main" id="{35901B20-040B-C3CF-231D-A3B8008F83B6}"/>
              </a:ext>
            </a:extLst>
          </p:cNvPr>
          <p:cNvSpPr/>
          <p:nvPr/>
        </p:nvSpPr>
        <p:spPr>
          <a:xfrm>
            <a:off x="697632" y="3509195"/>
            <a:ext cx="1822413" cy="1436915"/>
          </a:xfrm>
          <a:prstGeom prst="rect">
            <a:avLst/>
          </a:prstGeom>
          <a:solidFill>
            <a:srgbClr val="00B0F0">
              <a:alpha val="16135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latin typeface="Century Gothic" panose="020B0502020202020204" pitchFamily="34" charset="0"/>
            </a:endParaRPr>
          </a:p>
        </p:txBody>
      </p:sp>
      <p:grpSp>
        <p:nvGrpSpPr>
          <p:cNvPr id="8" name="组合 2">
            <a:extLst>
              <a:ext uri="{FF2B5EF4-FFF2-40B4-BE49-F238E27FC236}">
                <a16:creationId xmlns:a16="http://schemas.microsoft.com/office/drawing/2014/main" id="{204C9359-FA48-BB8B-7E70-796DCCD8D31F}"/>
              </a:ext>
            </a:extLst>
          </p:cNvPr>
          <p:cNvGrpSpPr/>
          <p:nvPr/>
        </p:nvGrpSpPr>
        <p:grpSpPr>
          <a:xfrm>
            <a:off x="3118364" y="1284997"/>
            <a:ext cx="5666364" cy="4448396"/>
            <a:chOff x="1993341" y="325890"/>
            <a:chExt cx="8033815" cy="6437655"/>
          </a:xfrm>
        </p:grpSpPr>
        <p:grpSp>
          <p:nvGrpSpPr>
            <p:cNvPr id="9" name="组合 33">
              <a:extLst>
                <a:ext uri="{FF2B5EF4-FFF2-40B4-BE49-F238E27FC236}">
                  <a16:creationId xmlns:a16="http://schemas.microsoft.com/office/drawing/2014/main" id="{72550865-CB14-2E1B-D32E-3B6EAF12EC17}"/>
                </a:ext>
              </a:extLst>
            </p:cNvPr>
            <p:cNvGrpSpPr/>
            <p:nvPr/>
          </p:nvGrpSpPr>
          <p:grpSpPr>
            <a:xfrm>
              <a:off x="3368995" y="907649"/>
              <a:ext cx="5422314" cy="5419668"/>
              <a:chOff x="3573952" y="1046443"/>
              <a:chExt cx="4782895" cy="4780561"/>
            </a:xfrm>
          </p:grpSpPr>
          <p:grpSp>
            <p:nvGrpSpPr>
              <p:cNvPr id="59" name="图形 4">
                <a:extLst>
                  <a:ext uri="{FF2B5EF4-FFF2-40B4-BE49-F238E27FC236}">
                    <a16:creationId xmlns:a16="http://schemas.microsoft.com/office/drawing/2014/main" id="{94D5BA30-D0EC-AC2F-A278-D8B3570A342E}"/>
                  </a:ext>
                </a:extLst>
              </p:cNvPr>
              <p:cNvGrpSpPr/>
              <p:nvPr/>
            </p:nvGrpSpPr>
            <p:grpSpPr>
              <a:xfrm>
                <a:off x="3821352" y="1269278"/>
                <a:ext cx="4316054" cy="4319443"/>
                <a:chOff x="3933894" y="1269632"/>
                <a:chExt cx="4316054" cy="4319443"/>
              </a:xfrm>
            </p:grpSpPr>
            <p:sp>
              <p:nvSpPr>
                <p:cNvPr id="80" name="图形 4">
                  <a:extLst>
                    <a:ext uri="{FF2B5EF4-FFF2-40B4-BE49-F238E27FC236}">
                      <a16:creationId xmlns:a16="http://schemas.microsoft.com/office/drawing/2014/main" id="{CD43366B-2971-7622-48E1-78DB824C8D51}"/>
                    </a:ext>
                  </a:extLst>
                </p:cNvPr>
                <p:cNvSpPr/>
                <p:nvPr/>
              </p:nvSpPr>
              <p:spPr>
                <a:xfrm>
                  <a:off x="4606157" y="2391462"/>
                  <a:ext cx="1423881" cy="2021978"/>
                </a:xfrm>
                <a:custGeom>
                  <a:avLst/>
                  <a:gdLst>
                    <a:gd name="connsiteX0" fmla="*/ 1423881 w 1423881"/>
                    <a:gd name="connsiteY0" fmla="*/ 1011707 h 2021978"/>
                    <a:gd name="connsiteX1" fmla="*/ 412969 w 1423881"/>
                    <a:gd name="connsiteY1" fmla="*/ 0 h 2021978"/>
                    <a:gd name="connsiteX2" fmla="*/ 412969 w 1423881"/>
                    <a:gd name="connsiteY2" fmla="*/ 2021978 h 2021978"/>
                    <a:gd name="connsiteX3" fmla="*/ 1423881 w 1423881"/>
                    <a:gd name="connsiteY3" fmla="*/ 1011707 h 20219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423881" h="2021978">
                      <a:moveTo>
                        <a:pt x="1423881" y="1011707"/>
                      </a:moveTo>
                      <a:lnTo>
                        <a:pt x="412969" y="0"/>
                      </a:lnTo>
                      <a:cubicBezTo>
                        <a:pt x="-137656" y="561103"/>
                        <a:pt x="-137656" y="1460876"/>
                        <a:pt x="412969" y="2021978"/>
                      </a:cubicBezTo>
                      <a:lnTo>
                        <a:pt x="1423881" y="1011707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50800" cap="flat">
                  <a:solidFill>
                    <a:schemeClr val="bg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zh-CN" altLang="en-US" sz="1100" b="1"/>
                </a:p>
              </p:txBody>
            </p:sp>
            <p:sp>
              <p:nvSpPr>
                <p:cNvPr id="81" name="图形 4">
                  <a:extLst>
                    <a:ext uri="{FF2B5EF4-FFF2-40B4-BE49-F238E27FC236}">
                      <a16:creationId xmlns:a16="http://schemas.microsoft.com/office/drawing/2014/main" id="{54989F02-39CD-570F-FD75-5171FBD7A2C6}"/>
                    </a:ext>
                  </a:extLst>
                </p:cNvPr>
                <p:cNvSpPr/>
                <p:nvPr/>
              </p:nvSpPr>
              <p:spPr>
                <a:xfrm>
                  <a:off x="5039201" y="3423259"/>
                  <a:ext cx="2020391" cy="1424999"/>
                </a:xfrm>
                <a:custGeom>
                  <a:avLst/>
                  <a:gdLst>
                    <a:gd name="connsiteX0" fmla="*/ 1010913 w 2020391"/>
                    <a:gd name="connsiteY0" fmla="*/ 0 h 1424999"/>
                    <a:gd name="connsiteX1" fmla="*/ 0 w 2020391"/>
                    <a:gd name="connsiteY1" fmla="*/ 1011707 h 1424999"/>
                    <a:gd name="connsiteX2" fmla="*/ 2020392 w 2020391"/>
                    <a:gd name="connsiteY2" fmla="*/ 1011707 h 1424999"/>
                    <a:gd name="connsiteX3" fmla="*/ 1010913 w 2020391"/>
                    <a:gd name="connsiteY3" fmla="*/ 0 h 142499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020391" h="1424999">
                      <a:moveTo>
                        <a:pt x="1010913" y="0"/>
                      </a:moveTo>
                      <a:lnTo>
                        <a:pt x="0" y="1011707"/>
                      </a:lnTo>
                      <a:cubicBezTo>
                        <a:pt x="560662" y="1562764"/>
                        <a:pt x="1459730" y="1562764"/>
                        <a:pt x="2020392" y="1011707"/>
                      </a:cubicBezTo>
                      <a:lnTo>
                        <a:pt x="1010913" y="0"/>
                      </a:lnTo>
                      <a:close/>
                    </a:path>
                  </a:pathLst>
                </a:custGeom>
                <a:solidFill>
                  <a:srgbClr val="05B050"/>
                </a:solidFill>
                <a:ln w="50800" cap="flat">
                  <a:solidFill>
                    <a:schemeClr val="bg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zh-CN" altLang="en-US" sz="1100" b="1"/>
                </a:p>
              </p:txBody>
            </p:sp>
            <p:sp>
              <p:nvSpPr>
                <p:cNvPr id="82" name="图形 4">
                  <a:extLst>
                    <a:ext uri="{FF2B5EF4-FFF2-40B4-BE49-F238E27FC236}">
                      <a16:creationId xmlns:a16="http://schemas.microsoft.com/office/drawing/2014/main" id="{9844320D-4A83-D8DB-4528-4DA8CC589B9B}"/>
                    </a:ext>
                  </a:extLst>
                </p:cNvPr>
                <p:cNvSpPr/>
                <p:nvPr/>
              </p:nvSpPr>
              <p:spPr>
                <a:xfrm>
                  <a:off x="5039201" y="1959514"/>
                  <a:ext cx="2021825" cy="1424999"/>
                </a:xfrm>
                <a:custGeom>
                  <a:avLst/>
                  <a:gdLst>
                    <a:gd name="connsiteX0" fmla="*/ 2021825 w 2021825"/>
                    <a:gd name="connsiteY0" fmla="*/ 413293 h 1424999"/>
                    <a:gd name="connsiteX1" fmla="*/ 0 w 2021825"/>
                    <a:gd name="connsiteY1" fmla="*/ 413293 h 1424999"/>
                    <a:gd name="connsiteX2" fmla="*/ 1010913 w 2021825"/>
                    <a:gd name="connsiteY2" fmla="*/ 1424999 h 1424999"/>
                    <a:gd name="connsiteX3" fmla="*/ 2021825 w 2021825"/>
                    <a:gd name="connsiteY3" fmla="*/ 413293 h 142499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021825" h="1424999">
                      <a:moveTo>
                        <a:pt x="2021825" y="413293"/>
                      </a:moveTo>
                      <a:cubicBezTo>
                        <a:pt x="1459730" y="-137764"/>
                        <a:pt x="562096" y="-137764"/>
                        <a:pt x="0" y="413293"/>
                      </a:cubicBezTo>
                      <a:lnTo>
                        <a:pt x="1010913" y="1424999"/>
                      </a:lnTo>
                      <a:lnTo>
                        <a:pt x="2021825" y="413293"/>
                      </a:lnTo>
                      <a:close/>
                    </a:path>
                  </a:pathLst>
                </a:custGeom>
                <a:solidFill>
                  <a:srgbClr val="1E73E1"/>
                </a:solidFill>
                <a:ln w="50800" cap="flat">
                  <a:solidFill>
                    <a:schemeClr val="bg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zh-CN" altLang="en-US" sz="1100" b="1"/>
                </a:p>
              </p:txBody>
            </p:sp>
            <p:sp>
              <p:nvSpPr>
                <p:cNvPr id="83" name="图形 4">
                  <a:extLst>
                    <a:ext uri="{FF2B5EF4-FFF2-40B4-BE49-F238E27FC236}">
                      <a16:creationId xmlns:a16="http://schemas.microsoft.com/office/drawing/2014/main" id="{3E1217FA-4A1C-31AB-8639-356411CB1F95}"/>
                    </a:ext>
                  </a:extLst>
                </p:cNvPr>
                <p:cNvSpPr/>
                <p:nvPr/>
              </p:nvSpPr>
              <p:spPr>
                <a:xfrm>
                  <a:off x="6070188" y="2392897"/>
                  <a:ext cx="1423881" cy="2021977"/>
                </a:xfrm>
                <a:custGeom>
                  <a:avLst/>
                  <a:gdLst>
                    <a:gd name="connsiteX0" fmla="*/ 0 w 1423881"/>
                    <a:gd name="connsiteY0" fmla="*/ 1010271 h 2021977"/>
                    <a:gd name="connsiteX1" fmla="*/ 1010913 w 1423881"/>
                    <a:gd name="connsiteY1" fmla="*/ 2021978 h 2021977"/>
                    <a:gd name="connsiteX2" fmla="*/ 1010913 w 1423881"/>
                    <a:gd name="connsiteY2" fmla="*/ 0 h 2021977"/>
                    <a:gd name="connsiteX3" fmla="*/ 0 w 1423881"/>
                    <a:gd name="connsiteY3" fmla="*/ 1010271 h 202197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423881" h="2021977">
                      <a:moveTo>
                        <a:pt x="0" y="1010271"/>
                      </a:moveTo>
                      <a:lnTo>
                        <a:pt x="1010913" y="2021978"/>
                      </a:lnTo>
                      <a:cubicBezTo>
                        <a:pt x="1561538" y="1460876"/>
                        <a:pt x="1561538" y="561102"/>
                        <a:pt x="1010913" y="0"/>
                      </a:cubicBezTo>
                      <a:lnTo>
                        <a:pt x="0" y="1010271"/>
                      </a:lnTo>
                      <a:close/>
                    </a:path>
                  </a:pathLst>
                </a:custGeom>
                <a:solidFill>
                  <a:srgbClr val="7FA2BF"/>
                </a:solidFill>
                <a:ln w="50800" cap="flat">
                  <a:solidFill>
                    <a:schemeClr val="bg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zh-CN" altLang="en-US" sz="1100" b="1"/>
                </a:p>
              </p:txBody>
            </p:sp>
            <p:sp>
              <p:nvSpPr>
                <p:cNvPr id="84" name="图形 4">
                  <a:extLst>
                    <a:ext uri="{FF2B5EF4-FFF2-40B4-BE49-F238E27FC236}">
                      <a16:creationId xmlns:a16="http://schemas.microsoft.com/office/drawing/2014/main" id="{A67FFEF7-63DD-6E24-FC29-678841148283}"/>
                    </a:ext>
                  </a:extLst>
                </p:cNvPr>
                <p:cNvSpPr/>
                <p:nvPr/>
              </p:nvSpPr>
              <p:spPr>
                <a:xfrm>
                  <a:off x="5337456" y="2689951"/>
                  <a:ext cx="1425315" cy="1426434"/>
                </a:xfrm>
                <a:custGeom>
                  <a:avLst/>
                  <a:gdLst>
                    <a:gd name="connsiteX0" fmla="*/ 1425315 w 1425315"/>
                    <a:gd name="connsiteY0" fmla="*/ 713217 h 1426434"/>
                    <a:gd name="connsiteX1" fmla="*/ 712658 w 1425315"/>
                    <a:gd name="connsiteY1" fmla="*/ 1426434 h 1426434"/>
                    <a:gd name="connsiteX2" fmla="*/ 0 w 1425315"/>
                    <a:gd name="connsiteY2" fmla="*/ 713217 h 1426434"/>
                    <a:gd name="connsiteX3" fmla="*/ 712658 w 1425315"/>
                    <a:gd name="connsiteY3" fmla="*/ 0 h 1426434"/>
                    <a:gd name="connsiteX4" fmla="*/ 1425315 w 1425315"/>
                    <a:gd name="connsiteY4" fmla="*/ 713217 h 142643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425315" h="1426434">
                      <a:moveTo>
                        <a:pt x="1425315" y="713217"/>
                      </a:moveTo>
                      <a:cubicBezTo>
                        <a:pt x="1425315" y="1107855"/>
                        <a:pt x="1105551" y="1426434"/>
                        <a:pt x="712658" y="1426434"/>
                      </a:cubicBezTo>
                      <a:cubicBezTo>
                        <a:pt x="318330" y="1426434"/>
                        <a:pt x="0" y="1106420"/>
                        <a:pt x="0" y="713217"/>
                      </a:cubicBezTo>
                      <a:cubicBezTo>
                        <a:pt x="0" y="318580"/>
                        <a:pt x="319764" y="0"/>
                        <a:pt x="712658" y="0"/>
                      </a:cubicBezTo>
                      <a:cubicBezTo>
                        <a:pt x="1106985" y="0"/>
                        <a:pt x="1425315" y="320015"/>
                        <a:pt x="1425315" y="713217"/>
                      </a:cubicBezTo>
                    </a:path>
                  </a:pathLst>
                </a:custGeom>
                <a:solidFill>
                  <a:srgbClr val="FFFFFF"/>
                </a:solidFill>
                <a:ln w="143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zh-CN" altLang="en-US" sz="1100" b="1"/>
                </a:p>
              </p:txBody>
            </p:sp>
            <p:sp>
              <p:nvSpPr>
                <p:cNvPr id="85" name="图形 4">
                  <a:extLst>
                    <a:ext uri="{FF2B5EF4-FFF2-40B4-BE49-F238E27FC236}">
                      <a16:creationId xmlns:a16="http://schemas.microsoft.com/office/drawing/2014/main" id="{827C302E-A057-BFFC-5A45-3D29528BF5F0}"/>
                    </a:ext>
                  </a:extLst>
                </p:cNvPr>
                <p:cNvSpPr/>
                <p:nvPr/>
              </p:nvSpPr>
              <p:spPr>
                <a:xfrm rot="-2700000">
                  <a:off x="3933894" y="1269632"/>
                  <a:ext cx="4316054" cy="4319443"/>
                </a:xfrm>
                <a:custGeom>
                  <a:avLst/>
                  <a:gdLst>
                    <a:gd name="connsiteX0" fmla="*/ 4316055 w 4316054"/>
                    <a:gd name="connsiteY0" fmla="*/ 2159722 h 4319443"/>
                    <a:gd name="connsiteX1" fmla="*/ 2158028 w 4316054"/>
                    <a:gd name="connsiteY1" fmla="*/ 4319444 h 4319443"/>
                    <a:gd name="connsiteX2" fmla="*/ 0 w 4316054"/>
                    <a:gd name="connsiteY2" fmla="*/ 2159722 h 4319443"/>
                    <a:gd name="connsiteX3" fmla="*/ 2158028 w 4316054"/>
                    <a:gd name="connsiteY3" fmla="*/ 0 h 4319443"/>
                    <a:gd name="connsiteX4" fmla="*/ 4316055 w 4316054"/>
                    <a:gd name="connsiteY4" fmla="*/ 2159722 h 431944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4316054" h="4319443">
                      <a:moveTo>
                        <a:pt x="4316055" y="2159722"/>
                      </a:moveTo>
                      <a:cubicBezTo>
                        <a:pt x="4316055" y="3352503"/>
                        <a:pt x="3349873" y="4319444"/>
                        <a:pt x="2158028" y="4319444"/>
                      </a:cubicBezTo>
                      <a:cubicBezTo>
                        <a:pt x="966182" y="4319444"/>
                        <a:pt x="0" y="3352503"/>
                        <a:pt x="0" y="2159722"/>
                      </a:cubicBezTo>
                      <a:cubicBezTo>
                        <a:pt x="0" y="966940"/>
                        <a:pt x="966182" y="0"/>
                        <a:pt x="2158028" y="0"/>
                      </a:cubicBezTo>
                      <a:cubicBezTo>
                        <a:pt x="3349873" y="0"/>
                        <a:pt x="4316055" y="966940"/>
                        <a:pt x="4316055" y="2159722"/>
                      </a:cubicBezTo>
                      <a:close/>
                    </a:path>
                  </a:pathLst>
                </a:custGeom>
                <a:noFill/>
                <a:ln w="10944" cap="flat">
                  <a:solidFill>
                    <a:schemeClr val="bg1"/>
                  </a:solidFill>
                  <a:custDash>
                    <a:ds d="152850" sp="152850"/>
                  </a:custDash>
                  <a:miter/>
                </a:ln>
              </p:spPr>
              <p:txBody>
                <a:bodyPr rtlCol="0" anchor="ctr"/>
                <a:lstStyle/>
                <a:p>
                  <a:endParaRPr lang="zh-CN" altLang="en-US" sz="1100" b="1"/>
                </a:p>
              </p:txBody>
            </p:sp>
          </p:grpSp>
          <p:grpSp>
            <p:nvGrpSpPr>
              <p:cNvPr id="60" name="组合 17">
                <a:extLst>
                  <a:ext uri="{FF2B5EF4-FFF2-40B4-BE49-F238E27FC236}">
                    <a16:creationId xmlns:a16="http://schemas.microsoft.com/office/drawing/2014/main" id="{ED6C3435-3420-8523-6F9D-5B1783BF1C65}"/>
                  </a:ext>
                </a:extLst>
              </p:cNvPr>
              <p:cNvGrpSpPr/>
              <p:nvPr/>
            </p:nvGrpSpPr>
            <p:grpSpPr>
              <a:xfrm>
                <a:off x="4757270" y="1046443"/>
                <a:ext cx="2400751" cy="683481"/>
                <a:chOff x="4684542" y="1046443"/>
                <a:chExt cx="2400751" cy="683481"/>
              </a:xfrm>
            </p:grpSpPr>
            <p:sp>
              <p:nvSpPr>
                <p:cNvPr id="76" name="椭圆 13">
                  <a:extLst>
                    <a:ext uri="{FF2B5EF4-FFF2-40B4-BE49-F238E27FC236}">
                      <a16:creationId xmlns:a16="http://schemas.microsoft.com/office/drawing/2014/main" id="{CCD0A5AF-E3CA-B5B6-59B1-AA47EF1C9BEC}"/>
                    </a:ext>
                  </a:extLst>
                </p:cNvPr>
                <p:cNvSpPr/>
                <p:nvPr/>
              </p:nvSpPr>
              <p:spPr>
                <a:xfrm>
                  <a:off x="5645968" y="1046443"/>
                  <a:ext cx="477899" cy="477899"/>
                </a:xfrm>
                <a:prstGeom prst="ellipse">
                  <a:avLst/>
                </a:prstGeom>
                <a:solidFill>
                  <a:srgbClr val="1A62F4"/>
                </a:solidFill>
                <a:ln w="2540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 sz="1100" b="1" dirty="0"/>
                </a:p>
              </p:txBody>
            </p:sp>
            <p:grpSp>
              <p:nvGrpSpPr>
                <p:cNvPr id="77" name="组合 16">
                  <a:extLst>
                    <a:ext uri="{FF2B5EF4-FFF2-40B4-BE49-F238E27FC236}">
                      <a16:creationId xmlns:a16="http://schemas.microsoft.com/office/drawing/2014/main" id="{6B89DC32-93C1-38D0-47FB-ED53CFEEE167}"/>
                    </a:ext>
                  </a:extLst>
                </p:cNvPr>
                <p:cNvGrpSpPr/>
                <p:nvPr/>
              </p:nvGrpSpPr>
              <p:grpSpPr>
                <a:xfrm>
                  <a:off x="4684542" y="1252025"/>
                  <a:ext cx="2400751" cy="477899"/>
                  <a:chOff x="4684542" y="1252025"/>
                  <a:chExt cx="2400751" cy="477899"/>
                </a:xfrm>
              </p:grpSpPr>
              <p:sp>
                <p:nvSpPr>
                  <p:cNvPr id="78" name="椭圆 12">
                    <a:extLst>
                      <a:ext uri="{FF2B5EF4-FFF2-40B4-BE49-F238E27FC236}">
                        <a16:creationId xmlns:a16="http://schemas.microsoft.com/office/drawing/2014/main" id="{1EEBAE6C-8C22-A08B-B791-0BDA7D4AF728}"/>
                      </a:ext>
                    </a:extLst>
                  </p:cNvPr>
                  <p:cNvSpPr/>
                  <p:nvPr/>
                </p:nvSpPr>
                <p:spPr>
                  <a:xfrm>
                    <a:off x="4684542" y="1252025"/>
                    <a:ext cx="477899" cy="477899"/>
                  </a:xfrm>
                  <a:prstGeom prst="ellipse">
                    <a:avLst/>
                  </a:prstGeom>
                  <a:solidFill>
                    <a:srgbClr val="1A62F4"/>
                  </a:solidFill>
                  <a:ln w="25400">
                    <a:solidFill>
                      <a:schemeClr val="bg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kumimoji="1" lang="zh-CN" altLang="en-US" sz="1100" b="1"/>
                  </a:p>
                </p:txBody>
              </p:sp>
              <p:sp>
                <p:nvSpPr>
                  <p:cNvPr id="79" name="椭圆 15">
                    <a:extLst>
                      <a:ext uri="{FF2B5EF4-FFF2-40B4-BE49-F238E27FC236}">
                        <a16:creationId xmlns:a16="http://schemas.microsoft.com/office/drawing/2014/main" id="{CBAD1177-7A87-64B7-58FA-6D1B6847E9A8}"/>
                      </a:ext>
                    </a:extLst>
                  </p:cNvPr>
                  <p:cNvSpPr/>
                  <p:nvPr/>
                </p:nvSpPr>
                <p:spPr>
                  <a:xfrm>
                    <a:off x="6607394" y="1252025"/>
                    <a:ext cx="477899" cy="477899"/>
                  </a:xfrm>
                  <a:prstGeom prst="ellipse">
                    <a:avLst/>
                  </a:prstGeom>
                  <a:solidFill>
                    <a:srgbClr val="1A62F4"/>
                  </a:solidFill>
                  <a:ln w="25400">
                    <a:solidFill>
                      <a:schemeClr val="bg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kumimoji="1" lang="zh-CN" altLang="en-US" sz="1100" b="1"/>
                  </a:p>
                </p:txBody>
              </p:sp>
            </p:grpSp>
          </p:grpSp>
          <p:grpSp>
            <p:nvGrpSpPr>
              <p:cNvPr id="61" name="组合 18">
                <a:extLst>
                  <a:ext uri="{FF2B5EF4-FFF2-40B4-BE49-F238E27FC236}">
                    <a16:creationId xmlns:a16="http://schemas.microsoft.com/office/drawing/2014/main" id="{EBF24860-52ED-D486-8CC7-9D18CA326D16}"/>
                  </a:ext>
                </a:extLst>
              </p:cNvPr>
              <p:cNvGrpSpPr/>
              <p:nvPr/>
            </p:nvGrpSpPr>
            <p:grpSpPr>
              <a:xfrm rot="10800000">
                <a:off x="4757270" y="5143523"/>
                <a:ext cx="2400751" cy="683481"/>
                <a:chOff x="4684542" y="1046443"/>
                <a:chExt cx="2400751" cy="683481"/>
              </a:xfrm>
            </p:grpSpPr>
            <p:sp>
              <p:nvSpPr>
                <p:cNvPr id="72" name="椭圆 19">
                  <a:extLst>
                    <a:ext uri="{FF2B5EF4-FFF2-40B4-BE49-F238E27FC236}">
                      <a16:creationId xmlns:a16="http://schemas.microsoft.com/office/drawing/2014/main" id="{D1F91372-6E55-E6D9-2B04-02E5A6CA0D01}"/>
                    </a:ext>
                  </a:extLst>
                </p:cNvPr>
                <p:cNvSpPr/>
                <p:nvPr/>
              </p:nvSpPr>
              <p:spPr>
                <a:xfrm>
                  <a:off x="5645968" y="1046443"/>
                  <a:ext cx="477899" cy="477899"/>
                </a:xfrm>
                <a:prstGeom prst="ellipse">
                  <a:avLst/>
                </a:prstGeom>
                <a:solidFill>
                  <a:srgbClr val="05B050"/>
                </a:solidFill>
                <a:ln w="2540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 sz="1100" b="1"/>
                </a:p>
              </p:txBody>
            </p:sp>
            <p:grpSp>
              <p:nvGrpSpPr>
                <p:cNvPr id="73" name="组合 20">
                  <a:extLst>
                    <a:ext uri="{FF2B5EF4-FFF2-40B4-BE49-F238E27FC236}">
                      <a16:creationId xmlns:a16="http://schemas.microsoft.com/office/drawing/2014/main" id="{0AE71508-F579-6A37-66EC-BC1A3507FFC4}"/>
                    </a:ext>
                  </a:extLst>
                </p:cNvPr>
                <p:cNvGrpSpPr/>
                <p:nvPr/>
              </p:nvGrpSpPr>
              <p:grpSpPr>
                <a:xfrm>
                  <a:off x="4684542" y="1252025"/>
                  <a:ext cx="2400751" cy="477899"/>
                  <a:chOff x="4684542" y="1252025"/>
                  <a:chExt cx="2400751" cy="477899"/>
                </a:xfrm>
              </p:grpSpPr>
              <p:sp>
                <p:nvSpPr>
                  <p:cNvPr id="74" name="椭圆 21">
                    <a:extLst>
                      <a:ext uri="{FF2B5EF4-FFF2-40B4-BE49-F238E27FC236}">
                        <a16:creationId xmlns:a16="http://schemas.microsoft.com/office/drawing/2014/main" id="{6FD86B99-60FB-BEF6-CE22-A3943ABD4081}"/>
                      </a:ext>
                    </a:extLst>
                  </p:cNvPr>
                  <p:cNvSpPr/>
                  <p:nvPr/>
                </p:nvSpPr>
                <p:spPr>
                  <a:xfrm>
                    <a:off x="4684542" y="1252025"/>
                    <a:ext cx="477899" cy="477899"/>
                  </a:xfrm>
                  <a:prstGeom prst="ellipse">
                    <a:avLst/>
                  </a:prstGeom>
                  <a:solidFill>
                    <a:srgbClr val="05B050"/>
                  </a:solidFill>
                  <a:ln w="25400">
                    <a:solidFill>
                      <a:schemeClr val="bg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kumimoji="1" lang="zh-CN" altLang="en-US" sz="1100" b="1"/>
                  </a:p>
                </p:txBody>
              </p:sp>
              <p:sp>
                <p:nvSpPr>
                  <p:cNvPr id="75" name="椭圆 22">
                    <a:extLst>
                      <a:ext uri="{FF2B5EF4-FFF2-40B4-BE49-F238E27FC236}">
                        <a16:creationId xmlns:a16="http://schemas.microsoft.com/office/drawing/2014/main" id="{DABD56CF-4090-5599-93EB-712C3365C1BC}"/>
                      </a:ext>
                    </a:extLst>
                  </p:cNvPr>
                  <p:cNvSpPr/>
                  <p:nvPr/>
                </p:nvSpPr>
                <p:spPr>
                  <a:xfrm>
                    <a:off x="6607394" y="1252025"/>
                    <a:ext cx="477899" cy="477899"/>
                  </a:xfrm>
                  <a:prstGeom prst="ellipse">
                    <a:avLst/>
                  </a:prstGeom>
                  <a:solidFill>
                    <a:srgbClr val="05B050"/>
                  </a:solidFill>
                  <a:ln w="19050">
                    <a:solidFill>
                      <a:schemeClr val="bg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kumimoji="1" lang="zh-CN" altLang="en-US" sz="1100" b="1"/>
                  </a:p>
                </p:txBody>
              </p:sp>
            </p:grpSp>
          </p:grpSp>
          <p:grpSp>
            <p:nvGrpSpPr>
              <p:cNvPr id="62" name="组合 23">
                <a:extLst>
                  <a:ext uri="{FF2B5EF4-FFF2-40B4-BE49-F238E27FC236}">
                    <a16:creationId xmlns:a16="http://schemas.microsoft.com/office/drawing/2014/main" id="{C0559974-FCB0-EF53-DC07-E5C3F7EB21EC}"/>
                  </a:ext>
                </a:extLst>
              </p:cNvPr>
              <p:cNvGrpSpPr/>
              <p:nvPr/>
            </p:nvGrpSpPr>
            <p:grpSpPr>
              <a:xfrm rot="16200000">
                <a:off x="2715317" y="3042418"/>
                <a:ext cx="2400751" cy="683481"/>
                <a:chOff x="4684542" y="1046443"/>
                <a:chExt cx="2400751" cy="683481"/>
              </a:xfrm>
            </p:grpSpPr>
            <p:sp>
              <p:nvSpPr>
                <p:cNvPr id="68" name="椭圆 24">
                  <a:extLst>
                    <a:ext uri="{FF2B5EF4-FFF2-40B4-BE49-F238E27FC236}">
                      <a16:creationId xmlns:a16="http://schemas.microsoft.com/office/drawing/2014/main" id="{F12FD310-2F43-7B3D-C134-D8D6BF469A71}"/>
                    </a:ext>
                  </a:extLst>
                </p:cNvPr>
                <p:cNvSpPr/>
                <p:nvPr/>
              </p:nvSpPr>
              <p:spPr>
                <a:xfrm>
                  <a:off x="5645968" y="1046443"/>
                  <a:ext cx="477899" cy="477899"/>
                </a:xfrm>
                <a:prstGeom prst="ellipse">
                  <a:avLst/>
                </a:prstGeom>
                <a:solidFill>
                  <a:srgbClr val="00B0F0"/>
                </a:solidFill>
                <a:ln w="2540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 sz="1100" b="1"/>
                </a:p>
              </p:txBody>
            </p:sp>
            <p:grpSp>
              <p:nvGrpSpPr>
                <p:cNvPr id="69" name="组合 25">
                  <a:extLst>
                    <a:ext uri="{FF2B5EF4-FFF2-40B4-BE49-F238E27FC236}">
                      <a16:creationId xmlns:a16="http://schemas.microsoft.com/office/drawing/2014/main" id="{430F832F-CC33-B7F6-6758-B99A67340B15}"/>
                    </a:ext>
                  </a:extLst>
                </p:cNvPr>
                <p:cNvGrpSpPr/>
                <p:nvPr/>
              </p:nvGrpSpPr>
              <p:grpSpPr>
                <a:xfrm>
                  <a:off x="4684542" y="1252025"/>
                  <a:ext cx="2400751" cy="477899"/>
                  <a:chOff x="4684542" y="1252025"/>
                  <a:chExt cx="2400751" cy="477899"/>
                </a:xfrm>
              </p:grpSpPr>
              <p:sp>
                <p:nvSpPr>
                  <p:cNvPr id="70" name="椭圆 26">
                    <a:extLst>
                      <a:ext uri="{FF2B5EF4-FFF2-40B4-BE49-F238E27FC236}">
                        <a16:creationId xmlns:a16="http://schemas.microsoft.com/office/drawing/2014/main" id="{04B70AF3-9CC3-FF99-3A6E-0EE9507A04F1}"/>
                      </a:ext>
                    </a:extLst>
                  </p:cNvPr>
                  <p:cNvSpPr/>
                  <p:nvPr/>
                </p:nvSpPr>
                <p:spPr>
                  <a:xfrm>
                    <a:off x="4684542" y="1252025"/>
                    <a:ext cx="477899" cy="477899"/>
                  </a:xfrm>
                  <a:prstGeom prst="ellipse">
                    <a:avLst/>
                  </a:prstGeom>
                  <a:solidFill>
                    <a:srgbClr val="00B0F0"/>
                  </a:solidFill>
                  <a:ln w="25400">
                    <a:solidFill>
                      <a:schemeClr val="bg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kumimoji="1" lang="zh-CN" altLang="en-US" sz="1100" b="1"/>
                  </a:p>
                </p:txBody>
              </p:sp>
              <p:sp>
                <p:nvSpPr>
                  <p:cNvPr id="71" name="椭圆 27">
                    <a:extLst>
                      <a:ext uri="{FF2B5EF4-FFF2-40B4-BE49-F238E27FC236}">
                        <a16:creationId xmlns:a16="http://schemas.microsoft.com/office/drawing/2014/main" id="{25BF82AC-66E5-11FD-850C-6F829A4480B2}"/>
                      </a:ext>
                    </a:extLst>
                  </p:cNvPr>
                  <p:cNvSpPr/>
                  <p:nvPr/>
                </p:nvSpPr>
                <p:spPr>
                  <a:xfrm>
                    <a:off x="6607394" y="1252025"/>
                    <a:ext cx="477899" cy="477899"/>
                  </a:xfrm>
                  <a:prstGeom prst="ellipse">
                    <a:avLst/>
                  </a:prstGeom>
                  <a:solidFill>
                    <a:srgbClr val="00B0F0"/>
                  </a:solidFill>
                  <a:ln w="25400">
                    <a:solidFill>
                      <a:schemeClr val="bg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kumimoji="1" lang="zh-CN" altLang="en-US" sz="1100" b="1"/>
                  </a:p>
                </p:txBody>
              </p:sp>
            </p:grpSp>
          </p:grpSp>
          <p:grpSp>
            <p:nvGrpSpPr>
              <p:cNvPr id="63" name="组合 28">
                <a:extLst>
                  <a:ext uri="{FF2B5EF4-FFF2-40B4-BE49-F238E27FC236}">
                    <a16:creationId xmlns:a16="http://schemas.microsoft.com/office/drawing/2014/main" id="{ECF1A3D1-536C-46B1-65B9-CC8607738DA1}"/>
                  </a:ext>
                </a:extLst>
              </p:cNvPr>
              <p:cNvGrpSpPr/>
              <p:nvPr/>
            </p:nvGrpSpPr>
            <p:grpSpPr>
              <a:xfrm rot="5400000">
                <a:off x="6814731" y="3042418"/>
                <a:ext cx="2400751" cy="683481"/>
                <a:chOff x="4684542" y="1046443"/>
                <a:chExt cx="2400751" cy="683481"/>
              </a:xfrm>
            </p:grpSpPr>
            <p:sp>
              <p:nvSpPr>
                <p:cNvPr id="64" name="椭圆 29">
                  <a:extLst>
                    <a:ext uri="{FF2B5EF4-FFF2-40B4-BE49-F238E27FC236}">
                      <a16:creationId xmlns:a16="http://schemas.microsoft.com/office/drawing/2014/main" id="{71F7427C-E35F-F910-40B0-7030351897CE}"/>
                    </a:ext>
                  </a:extLst>
                </p:cNvPr>
                <p:cNvSpPr/>
                <p:nvPr/>
              </p:nvSpPr>
              <p:spPr>
                <a:xfrm>
                  <a:off x="5645968" y="1046443"/>
                  <a:ext cx="477899" cy="477899"/>
                </a:xfrm>
                <a:prstGeom prst="ellipse">
                  <a:avLst/>
                </a:prstGeom>
                <a:solidFill>
                  <a:srgbClr val="7FA2BF"/>
                </a:solidFill>
                <a:ln w="2540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 sz="1100" b="1"/>
                </a:p>
              </p:txBody>
            </p:sp>
            <p:grpSp>
              <p:nvGrpSpPr>
                <p:cNvPr id="65" name="组合 30">
                  <a:extLst>
                    <a:ext uri="{FF2B5EF4-FFF2-40B4-BE49-F238E27FC236}">
                      <a16:creationId xmlns:a16="http://schemas.microsoft.com/office/drawing/2014/main" id="{D99F53BF-1C8A-7840-DBDC-D14338B8452F}"/>
                    </a:ext>
                  </a:extLst>
                </p:cNvPr>
                <p:cNvGrpSpPr/>
                <p:nvPr/>
              </p:nvGrpSpPr>
              <p:grpSpPr>
                <a:xfrm>
                  <a:off x="4684542" y="1252025"/>
                  <a:ext cx="2400751" cy="477899"/>
                  <a:chOff x="4684542" y="1252025"/>
                  <a:chExt cx="2400751" cy="477899"/>
                </a:xfrm>
              </p:grpSpPr>
              <p:sp>
                <p:nvSpPr>
                  <p:cNvPr id="66" name="椭圆 31">
                    <a:extLst>
                      <a:ext uri="{FF2B5EF4-FFF2-40B4-BE49-F238E27FC236}">
                        <a16:creationId xmlns:a16="http://schemas.microsoft.com/office/drawing/2014/main" id="{97826EE9-2843-217F-D98B-72D97416974F}"/>
                      </a:ext>
                    </a:extLst>
                  </p:cNvPr>
                  <p:cNvSpPr/>
                  <p:nvPr/>
                </p:nvSpPr>
                <p:spPr>
                  <a:xfrm>
                    <a:off x="4684542" y="1252025"/>
                    <a:ext cx="477899" cy="477899"/>
                  </a:xfrm>
                  <a:prstGeom prst="ellipse">
                    <a:avLst/>
                  </a:prstGeom>
                  <a:solidFill>
                    <a:srgbClr val="7FA2BF"/>
                  </a:solidFill>
                  <a:ln w="19050">
                    <a:solidFill>
                      <a:schemeClr val="bg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kumimoji="1" lang="zh-CN" altLang="en-US" sz="1100" b="1"/>
                  </a:p>
                </p:txBody>
              </p:sp>
              <p:sp>
                <p:nvSpPr>
                  <p:cNvPr id="67" name="椭圆 32">
                    <a:extLst>
                      <a:ext uri="{FF2B5EF4-FFF2-40B4-BE49-F238E27FC236}">
                        <a16:creationId xmlns:a16="http://schemas.microsoft.com/office/drawing/2014/main" id="{5D8C3A41-2A1C-7771-7053-12750C048B04}"/>
                      </a:ext>
                    </a:extLst>
                  </p:cNvPr>
                  <p:cNvSpPr/>
                  <p:nvPr/>
                </p:nvSpPr>
                <p:spPr>
                  <a:xfrm>
                    <a:off x="6607394" y="1252025"/>
                    <a:ext cx="477899" cy="477899"/>
                  </a:xfrm>
                  <a:prstGeom prst="ellipse">
                    <a:avLst/>
                  </a:prstGeom>
                  <a:solidFill>
                    <a:srgbClr val="7FA2BF"/>
                  </a:solidFill>
                  <a:ln w="25400">
                    <a:solidFill>
                      <a:schemeClr val="bg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kumimoji="1" lang="zh-CN" altLang="en-US" sz="1100" b="1"/>
                  </a:p>
                </p:txBody>
              </p:sp>
            </p:grpSp>
          </p:grpSp>
        </p:grpSp>
        <p:grpSp>
          <p:nvGrpSpPr>
            <p:cNvPr id="10" name="组合 1">
              <a:extLst>
                <a:ext uri="{FF2B5EF4-FFF2-40B4-BE49-F238E27FC236}">
                  <a16:creationId xmlns:a16="http://schemas.microsoft.com/office/drawing/2014/main" id="{C201E8A4-2B70-24A2-6EC0-9ACE8CD67B4D}"/>
                </a:ext>
              </a:extLst>
            </p:cNvPr>
            <p:cNvGrpSpPr/>
            <p:nvPr/>
          </p:nvGrpSpPr>
          <p:grpSpPr>
            <a:xfrm>
              <a:off x="1993341" y="325890"/>
              <a:ext cx="8033815" cy="6437655"/>
              <a:chOff x="1993341" y="325890"/>
              <a:chExt cx="8033815" cy="6437655"/>
            </a:xfrm>
          </p:grpSpPr>
          <p:sp>
            <p:nvSpPr>
              <p:cNvPr id="11" name="文本框 35">
                <a:extLst>
                  <a:ext uri="{FF2B5EF4-FFF2-40B4-BE49-F238E27FC236}">
                    <a16:creationId xmlns:a16="http://schemas.microsoft.com/office/drawing/2014/main" id="{DD8E58A6-E8EF-FFC9-17A1-7CA0C75AA024}"/>
                  </a:ext>
                </a:extLst>
              </p:cNvPr>
              <p:cNvSpPr txBox="1"/>
              <p:nvPr/>
            </p:nvSpPr>
            <p:spPr>
              <a:xfrm>
                <a:off x="3364579" y="1207775"/>
                <a:ext cx="1465270" cy="62492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zh-CN" altLang="en-US" sz="1100" b="1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SSL Decryption</a:t>
                </a:r>
              </a:p>
            </p:txBody>
          </p:sp>
          <p:sp>
            <p:nvSpPr>
              <p:cNvPr id="12" name="文本框 36">
                <a:extLst>
                  <a:ext uri="{FF2B5EF4-FFF2-40B4-BE49-F238E27FC236}">
                    <a16:creationId xmlns:a16="http://schemas.microsoft.com/office/drawing/2014/main" id="{AA158C35-8903-9B16-5640-6379A8D9B005}"/>
                  </a:ext>
                </a:extLst>
              </p:cNvPr>
              <p:cNvSpPr txBox="1"/>
              <p:nvPr/>
            </p:nvSpPr>
            <p:spPr>
              <a:xfrm>
                <a:off x="5309898" y="325890"/>
                <a:ext cx="1685144" cy="37495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" altLang="zh-CN" sz="1100" b="1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Compliance</a:t>
                </a:r>
                <a:endParaRPr lang="zh-CN" altLang="en-US" sz="1100" b="1">
                  <a:solidFill>
                    <a:schemeClr val="bg1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13" name="文本框 37">
                <a:extLst>
                  <a:ext uri="{FF2B5EF4-FFF2-40B4-BE49-F238E27FC236}">
                    <a16:creationId xmlns:a16="http://schemas.microsoft.com/office/drawing/2014/main" id="{E1BE238E-2602-B47D-99B3-E121DB0073BC}"/>
                  </a:ext>
                </a:extLst>
              </p:cNvPr>
              <p:cNvSpPr txBox="1"/>
              <p:nvPr/>
            </p:nvSpPr>
            <p:spPr>
              <a:xfrm>
                <a:off x="7224927" y="1224761"/>
                <a:ext cx="1141247" cy="37495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" altLang="zh-CN" sz="1100" b="1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Audit</a:t>
                </a:r>
                <a:endParaRPr lang="zh-CN" altLang="en-US" sz="1100" b="1">
                  <a:solidFill>
                    <a:schemeClr val="bg1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14" name="文本框 38">
                <a:extLst>
                  <a:ext uri="{FF2B5EF4-FFF2-40B4-BE49-F238E27FC236}">
                    <a16:creationId xmlns:a16="http://schemas.microsoft.com/office/drawing/2014/main" id="{E9BAFF84-BD5A-25F6-8F2B-20EA7CB9EB4E}"/>
                  </a:ext>
                </a:extLst>
              </p:cNvPr>
              <p:cNvSpPr txBox="1"/>
              <p:nvPr/>
            </p:nvSpPr>
            <p:spPr>
              <a:xfrm>
                <a:off x="8359001" y="2300003"/>
                <a:ext cx="1036373" cy="37495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" altLang="zh-CN" sz="1100" b="1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Users</a:t>
                </a:r>
                <a:endParaRPr lang="zh-CN" altLang="en-US" sz="1100" b="1">
                  <a:solidFill>
                    <a:schemeClr val="bg1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15" name="文本框 39">
                <a:extLst>
                  <a:ext uri="{FF2B5EF4-FFF2-40B4-BE49-F238E27FC236}">
                    <a16:creationId xmlns:a16="http://schemas.microsoft.com/office/drawing/2014/main" id="{1549FD65-578A-B2DD-AA9E-CF024B525F40}"/>
                  </a:ext>
                </a:extLst>
              </p:cNvPr>
              <p:cNvSpPr txBox="1"/>
              <p:nvPr/>
            </p:nvSpPr>
            <p:spPr>
              <a:xfrm>
                <a:off x="8818416" y="3409619"/>
                <a:ext cx="1208740" cy="37495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" altLang="zh-CN" sz="1100" b="1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Endpoints</a:t>
                </a:r>
                <a:endParaRPr lang="zh-CN" altLang="en-US" sz="1100" b="1">
                  <a:solidFill>
                    <a:schemeClr val="bg1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16" name="文本框 40">
                <a:extLst>
                  <a:ext uri="{FF2B5EF4-FFF2-40B4-BE49-F238E27FC236}">
                    <a16:creationId xmlns:a16="http://schemas.microsoft.com/office/drawing/2014/main" id="{69A8E3AE-F667-3FEE-F6A8-E57F501E6ED4}"/>
                  </a:ext>
                </a:extLst>
              </p:cNvPr>
              <p:cNvSpPr txBox="1"/>
              <p:nvPr/>
            </p:nvSpPr>
            <p:spPr>
              <a:xfrm>
                <a:off x="8361235" y="4483880"/>
                <a:ext cx="666294" cy="37495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r"/>
                <a:r>
                  <a:rPr lang="en" altLang="zh-CN" sz="1100" b="1" err="1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loT</a:t>
                </a:r>
                <a:endParaRPr lang="zh-CN" altLang="en-US" sz="1100" b="1">
                  <a:solidFill>
                    <a:schemeClr val="bg1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17" name="文本框 41">
                <a:extLst>
                  <a:ext uri="{FF2B5EF4-FFF2-40B4-BE49-F238E27FC236}">
                    <a16:creationId xmlns:a16="http://schemas.microsoft.com/office/drawing/2014/main" id="{EE52965E-C63D-6B22-2D94-F5451A5C8F52}"/>
                  </a:ext>
                </a:extLst>
              </p:cNvPr>
              <p:cNvSpPr txBox="1"/>
              <p:nvPr/>
            </p:nvSpPr>
            <p:spPr>
              <a:xfrm>
                <a:off x="7557898" y="5539039"/>
                <a:ext cx="1789215" cy="62492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" altLang="zh-CN" sz="1100" b="1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Bandwidth</a:t>
                </a:r>
              </a:p>
              <a:p>
                <a:r>
                  <a:rPr lang="en" altLang="zh-CN" sz="1100" b="1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Management</a:t>
                </a:r>
                <a:endParaRPr lang="zh-CN" altLang="en-US" sz="1100" b="1">
                  <a:solidFill>
                    <a:schemeClr val="bg1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18" name="文本框 42">
                <a:extLst>
                  <a:ext uri="{FF2B5EF4-FFF2-40B4-BE49-F238E27FC236}">
                    <a16:creationId xmlns:a16="http://schemas.microsoft.com/office/drawing/2014/main" id="{A19DEC5A-8CC9-EAE3-4F3D-4D79A50F3045}"/>
                  </a:ext>
                </a:extLst>
              </p:cNvPr>
              <p:cNvSpPr txBox="1"/>
              <p:nvPr/>
            </p:nvSpPr>
            <p:spPr>
              <a:xfrm>
                <a:off x="5599831" y="6388593"/>
                <a:ext cx="984152" cy="37495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" altLang="zh-CN" sz="1100" b="1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SaaS</a:t>
                </a:r>
                <a:endParaRPr lang="zh-CN" altLang="en-US" sz="1100" b="1">
                  <a:solidFill>
                    <a:schemeClr val="bg1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19" name="文本框 43">
                <a:extLst>
                  <a:ext uri="{FF2B5EF4-FFF2-40B4-BE49-F238E27FC236}">
                    <a16:creationId xmlns:a16="http://schemas.microsoft.com/office/drawing/2014/main" id="{1D28B357-6775-B07D-795D-729D9A8B7FFA}"/>
                  </a:ext>
                </a:extLst>
              </p:cNvPr>
              <p:cNvSpPr txBox="1"/>
              <p:nvPr/>
            </p:nvSpPr>
            <p:spPr>
              <a:xfrm>
                <a:off x="2722568" y="5725792"/>
                <a:ext cx="1941177" cy="37495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" altLang="zh-CN" sz="1100" b="1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Applications</a:t>
                </a:r>
                <a:endParaRPr lang="zh-CN" altLang="en-US" sz="1100" b="1">
                  <a:solidFill>
                    <a:schemeClr val="bg1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20" name="文本框 44">
                <a:extLst>
                  <a:ext uri="{FF2B5EF4-FFF2-40B4-BE49-F238E27FC236}">
                    <a16:creationId xmlns:a16="http://schemas.microsoft.com/office/drawing/2014/main" id="{38C14A73-17DC-1B70-0963-284021900E1C}"/>
                  </a:ext>
                </a:extLst>
              </p:cNvPr>
              <p:cNvSpPr txBox="1"/>
              <p:nvPr/>
            </p:nvSpPr>
            <p:spPr>
              <a:xfrm>
                <a:off x="2209200" y="4492837"/>
                <a:ext cx="1377608" cy="37495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" altLang="zh-CN" sz="1100" b="1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Integration</a:t>
                </a:r>
                <a:endParaRPr lang="zh-CN" altLang="en-US" sz="1100" b="1">
                  <a:solidFill>
                    <a:schemeClr val="bg1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21" name="文本框 45">
                <a:extLst>
                  <a:ext uri="{FF2B5EF4-FFF2-40B4-BE49-F238E27FC236}">
                    <a16:creationId xmlns:a16="http://schemas.microsoft.com/office/drawing/2014/main" id="{40855C31-4F0A-927E-EC38-274188E2485C}"/>
                  </a:ext>
                </a:extLst>
              </p:cNvPr>
              <p:cNvSpPr txBox="1"/>
              <p:nvPr/>
            </p:nvSpPr>
            <p:spPr>
              <a:xfrm>
                <a:off x="1993341" y="3245431"/>
                <a:ext cx="1354464" cy="62492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r"/>
                <a:r>
                  <a:rPr lang="en" altLang="zh-CN" sz="1100" b="1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Data</a:t>
                </a:r>
              </a:p>
              <a:p>
                <a:pPr algn="r"/>
                <a:r>
                  <a:rPr lang="en" altLang="zh-CN" sz="1100" b="1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Analytics</a:t>
                </a:r>
                <a:endParaRPr lang="zh-CN" altLang="en-US" sz="1100" b="1">
                  <a:solidFill>
                    <a:schemeClr val="bg1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22" name="文本框 46">
                <a:extLst>
                  <a:ext uri="{FF2B5EF4-FFF2-40B4-BE49-F238E27FC236}">
                    <a16:creationId xmlns:a16="http://schemas.microsoft.com/office/drawing/2014/main" id="{A043059A-EDCF-B306-52FC-7213D527F39C}"/>
                  </a:ext>
                </a:extLst>
              </p:cNvPr>
              <p:cNvSpPr txBox="1"/>
              <p:nvPr/>
            </p:nvSpPr>
            <p:spPr>
              <a:xfrm>
                <a:off x="2292371" y="2309137"/>
                <a:ext cx="1384322" cy="37495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" altLang="zh-CN" sz="1100" b="1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Reporting</a:t>
                </a:r>
                <a:endParaRPr lang="zh-CN" altLang="en-US" sz="1100" b="1">
                  <a:solidFill>
                    <a:schemeClr val="bg1"/>
                  </a:solidFill>
                  <a:latin typeface="Century Gothic" panose="020B0502020202020204" pitchFamily="34" charset="0"/>
                </a:endParaRPr>
              </a:p>
            </p:txBody>
          </p:sp>
          <p:pic>
            <p:nvPicPr>
              <p:cNvPr id="23" name="图片 47">
                <a:extLst>
                  <a:ext uri="{FF2B5EF4-FFF2-40B4-BE49-F238E27FC236}">
                    <a16:creationId xmlns:a16="http://schemas.microsoft.com/office/drawing/2014/main" id="{D353E65B-A806-1483-80AF-C4C50A803432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8528" t="14521" r="19832" b="29176"/>
              <a:stretch/>
            </p:blipFill>
            <p:spPr>
              <a:xfrm>
                <a:off x="5605750" y="2925935"/>
                <a:ext cx="819502" cy="727327"/>
              </a:xfrm>
              <a:prstGeom prst="rect">
                <a:avLst/>
              </a:prstGeom>
            </p:spPr>
          </p:pic>
          <p:sp>
            <p:nvSpPr>
              <p:cNvPr id="24" name="文本框 48">
                <a:extLst>
                  <a:ext uri="{FF2B5EF4-FFF2-40B4-BE49-F238E27FC236}">
                    <a16:creationId xmlns:a16="http://schemas.microsoft.com/office/drawing/2014/main" id="{53CBB6AD-499E-3D4A-1012-60652B0F41B7}"/>
                  </a:ext>
                </a:extLst>
              </p:cNvPr>
              <p:cNvSpPr txBox="1"/>
              <p:nvPr/>
            </p:nvSpPr>
            <p:spPr>
              <a:xfrm>
                <a:off x="5439001" y="3674378"/>
                <a:ext cx="1246436" cy="62492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kumimoji="1" lang="en" altLang="zh-CN" sz="1100" b="1">
                    <a:solidFill>
                      <a:srgbClr val="032A59"/>
                    </a:solidFill>
                    <a:latin typeface="Century Gothic" panose="020B0502020202020204" pitchFamily="34" charset="0"/>
                  </a:rPr>
                  <a:t>SANGFOR</a:t>
                </a:r>
                <a:r>
                  <a:rPr kumimoji="1" lang="zh-CN" altLang="en-US" sz="1100" b="1">
                    <a:solidFill>
                      <a:srgbClr val="032A59"/>
                    </a:solidFill>
                    <a:latin typeface="Century Gothic" panose="020B0502020202020204" pitchFamily="34" charset="0"/>
                  </a:rPr>
                  <a:t> </a:t>
                </a:r>
                <a:r>
                  <a:rPr kumimoji="1" lang="en" altLang="zh-CN" sz="1100" b="1">
                    <a:solidFill>
                      <a:srgbClr val="032A59"/>
                    </a:solidFill>
                    <a:latin typeface="Century Gothic" panose="020B0502020202020204" pitchFamily="34" charset="0"/>
                  </a:rPr>
                  <a:t>IAG</a:t>
                </a:r>
                <a:endParaRPr kumimoji="1" lang="zh-CN" altLang="en-US" sz="1100" b="1">
                  <a:solidFill>
                    <a:srgbClr val="032A59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25" name="文本框 49">
                <a:extLst>
                  <a:ext uri="{FF2B5EF4-FFF2-40B4-BE49-F238E27FC236}">
                    <a16:creationId xmlns:a16="http://schemas.microsoft.com/office/drawing/2014/main" id="{CA954850-D3AC-C241-5831-EA258BEE7786}"/>
                  </a:ext>
                </a:extLst>
              </p:cNvPr>
              <p:cNvSpPr txBox="1"/>
              <p:nvPr/>
            </p:nvSpPr>
            <p:spPr>
              <a:xfrm>
                <a:off x="4392048" y="3917132"/>
                <a:ext cx="1133628" cy="367464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 anchor="t">
                <a:spAutoFit/>
              </a:bodyPr>
              <a:lstStyle/>
              <a:p>
                <a:pPr algn="ctr"/>
                <a:r>
                  <a:rPr lang="en" altLang="zh-CN" sz="1050" b="1">
                    <a:solidFill>
                      <a:schemeClr val="bg1"/>
                    </a:solidFill>
                    <a:latin typeface="Century Gothic"/>
                    <a:ea typeface="等线"/>
                  </a:rPr>
                  <a:t>Analytics</a:t>
                </a:r>
                <a:endParaRPr lang="zh-CN" altLang="en-US" sz="1050" b="1">
                  <a:solidFill>
                    <a:schemeClr val="bg1"/>
                  </a:solidFill>
                  <a:latin typeface="Century Gothic"/>
                  <a:ea typeface="等线"/>
                </a:endParaRPr>
              </a:p>
            </p:txBody>
          </p:sp>
          <p:sp>
            <p:nvSpPr>
              <p:cNvPr id="26" name="文本框 50">
                <a:extLst>
                  <a:ext uri="{FF2B5EF4-FFF2-40B4-BE49-F238E27FC236}">
                    <a16:creationId xmlns:a16="http://schemas.microsoft.com/office/drawing/2014/main" id="{3857DA0E-3605-C59D-CEA6-6B80678A8766}"/>
                  </a:ext>
                </a:extLst>
              </p:cNvPr>
              <p:cNvSpPr txBox="1"/>
              <p:nvPr/>
            </p:nvSpPr>
            <p:spPr>
              <a:xfrm>
                <a:off x="5482894" y="4784012"/>
                <a:ext cx="1156775" cy="37495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" altLang="zh-CN" sz="1100" b="1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Control</a:t>
                </a:r>
                <a:endParaRPr lang="zh-CN" altLang="en-US" sz="1100" b="1">
                  <a:solidFill>
                    <a:schemeClr val="bg1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27" name="文本框 51">
                <a:extLst>
                  <a:ext uri="{FF2B5EF4-FFF2-40B4-BE49-F238E27FC236}">
                    <a16:creationId xmlns:a16="http://schemas.microsoft.com/office/drawing/2014/main" id="{34194EDD-41A9-5AA3-7C0A-96E6D8441A87}"/>
                  </a:ext>
                </a:extLst>
              </p:cNvPr>
              <p:cNvSpPr txBox="1"/>
              <p:nvPr/>
            </p:nvSpPr>
            <p:spPr>
              <a:xfrm>
                <a:off x="6662080" y="3832188"/>
                <a:ext cx="1029479" cy="37495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" altLang="zh-CN" sz="1100" b="1" err="1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ldentity</a:t>
                </a:r>
                <a:endParaRPr lang="zh-CN" altLang="en-US" sz="1100" b="1">
                  <a:solidFill>
                    <a:schemeClr val="bg1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28" name="文本框 52">
                <a:extLst>
                  <a:ext uri="{FF2B5EF4-FFF2-40B4-BE49-F238E27FC236}">
                    <a16:creationId xmlns:a16="http://schemas.microsoft.com/office/drawing/2014/main" id="{BE2AFDFE-4151-EB9F-1CC6-0A9483CD84D4}"/>
                  </a:ext>
                </a:extLst>
              </p:cNvPr>
              <p:cNvSpPr txBox="1"/>
              <p:nvPr/>
            </p:nvSpPr>
            <p:spPr>
              <a:xfrm>
                <a:off x="5529008" y="2426760"/>
                <a:ext cx="1145202" cy="374952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 anchor="t">
                <a:spAutoFit/>
              </a:bodyPr>
              <a:lstStyle/>
              <a:p>
                <a:pPr algn="ctr"/>
                <a:r>
                  <a:rPr lang="en" altLang="zh-CN" sz="1100" b="1">
                    <a:solidFill>
                      <a:schemeClr val="bg1"/>
                    </a:solidFill>
                    <a:latin typeface="Century Gothic"/>
                    <a:ea typeface="等线"/>
                  </a:rPr>
                  <a:t>Visibility</a:t>
                </a:r>
                <a:endParaRPr lang="zh-CN" altLang="en-US" sz="1100" b="1">
                  <a:solidFill>
                    <a:schemeClr val="bg1"/>
                  </a:solidFill>
                  <a:latin typeface="Century Gothic"/>
                  <a:ea typeface="等线"/>
                </a:endParaRPr>
              </a:p>
            </p:txBody>
          </p:sp>
          <p:pic>
            <p:nvPicPr>
              <p:cNvPr id="29" name="图形 60">
                <a:extLst>
                  <a:ext uri="{FF2B5EF4-FFF2-40B4-BE49-F238E27FC236}">
                    <a16:creationId xmlns:a16="http://schemas.microsoft.com/office/drawing/2014/main" id="{4FBF987D-BA4E-FE35-C51E-5619A5B10A7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p:blipFill>
            <p:spPr>
              <a:xfrm>
                <a:off x="4801713" y="1249275"/>
                <a:ext cx="333805" cy="333805"/>
              </a:xfrm>
              <a:prstGeom prst="rect">
                <a:avLst/>
              </a:prstGeom>
            </p:spPr>
          </p:pic>
          <p:pic>
            <p:nvPicPr>
              <p:cNvPr id="30" name="图形 64">
                <a:extLst>
                  <a:ext uri="{FF2B5EF4-FFF2-40B4-BE49-F238E27FC236}">
                    <a16:creationId xmlns:a16="http://schemas.microsoft.com/office/drawing/2014/main" id="{FB7D97C2-2FD7-1CAE-02D5-EF2B1D8307B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p:blipFill>
            <p:spPr>
              <a:xfrm>
                <a:off x="6949100" y="1172749"/>
                <a:ext cx="483113" cy="483113"/>
              </a:xfrm>
              <a:prstGeom prst="rect">
                <a:avLst/>
              </a:prstGeom>
            </p:spPr>
          </p:pic>
          <p:pic>
            <p:nvPicPr>
              <p:cNvPr id="31" name="图形 66">
                <a:extLst>
                  <a:ext uri="{FF2B5EF4-FFF2-40B4-BE49-F238E27FC236}">
                    <a16:creationId xmlns:a16="http://schemas.microsoft.com/office/drawing/2014/main" id="{C79E5EAE-1CC4-C1BB-B919-5B660448B38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/>
              </a:stretch>
            </p:blipFill>
            <p:spPr>
              <a:xfrm>
                <a:off x="8063326" y="2224747"/>
                <a:ext cx="423716" cy="439935"/>
              </a:xfrm>
              <a:prstGeom prst="rect">
                <a:avLst/>
              </a:prstGeom>
            </p:spPr>
          </p:pic>
          <p:pic>
            <p:nvPicPr>
              <p:cNvPr id="32" name="图形 68">
                <a:extLst>
                  <a:ext uri="{FF2B5EF4-FFF2-40B4-BE49-F238E27FC236}">
                    <a16:creationId xmlns:a16="http://schemas.microsoft.com/office/drawing/2014/main" id="{2D7D6B08-8BEF-E276-49C9-320E5191E3C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>
                <a:extLs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/>
              </a:stretch>
            </p:blipFill>
            <p:spPr>
              <a:xfrm>
                <a:off x="8359001" y="3399734"/>
                <a:ext cx="322826" cy="323437"/>
              </a:xfrm>
              <a:prstGeom prst="rect">
                <a:avLst/>
              </a:prstGeom>
            </p:spPr>
          </p:pic>
          <p:grpSp>
            <p:nvGrpSpPr>
              <p:cNvPr id="33" name="图形 62">
                <a:extLst>
                  <a:ext uri="{FF2B5EF4-FFF2-40B4-BE49-F238E27FC236}">
                    <a16:creationId xmlns:a16="http://schemas.microsoft.com/office/drawing/2014/main" id="{474ED63B-A137-64FC-C1BF-D9CC2BE9FC63}"/>
                  </a:ext>
                </a:extLst>
              </p:cNvPr>
              <p:cNvGrpSpPr/>
              <p:nvPr/>
            </p:nvGrpSpPr>
            <p:grpSpPr>
              <a:xfrm>
                <a:off x="5940818" y="1038476"/>
                <a:ext cx="245839" cy="299742"/>
                <a:chOff x="5940818" y="1038476"/>
                <a:chExt cx="245839" cy="299742"/>
              </a:xfrm>
              <a:solidFill>
                <a:srgbClr val="0070C0"/>
              </a:solidFill>
            </p:grpSpPr>
            <p:sp>
              <p:nvSpPr>
                <p:cNvPr id="57" name="图形 62">
                  <a:extLst>
                    <a:ext uri="{FF2B5EF4-FFF2-40B4-BE49-F238E27FC236}">
                      <a16:creationId xmlns:a16="http://schemas.microsoft.com/office/drawing/2014/main" id="{ED048D61-E8B8-07D4-C6D2-C3AB6371FA7A}"/>
                    </a:ext>
                  </a:extLst>
                </p:cNvPr>
                <p:cNvSpPr/>
                <p:nvPr/>
              </p:nvSpPr>
              <p:spPr>
                <a:xfrm>
                  <a:off x="5940818" y="1038476"/>
                  <a:ext cx="245839" cy="299742"/>
                </a:xfrm>
                <a:custGeom>
                  <a:avLst/>
                  <a:gdLst>
                    <a:gd name="connsiteX0" fmla="*/ 12764 w 245839"/>
                    <a:gd name="connsiteY0" fmla="*/ 30326 h 299742"/>
                    <a:gd name="connsiteX1" fmla="*/ 67955 w 245839"/>
                    <a:gd name="connsiteY1" fmla="*/ 25234 h 299742"/>
                    <a:gd name="connsiteX2" fmla="*/ 118940 w 245839"/>
                    <a:gd name="connsiteY2" fmla="*/ 2067 h 299742"/>
                    <a:gd name="connsiteX3" fmla="*/ 121604 w 245839"/>
                    <a:gd name="connsiteY3" fmla="*/ 385 h 299742"/>
                    <a:gd name="connsiteX4" fmla="*/ 124267 w 245839"/>
                    <a:gd name="connsiteY4" fmla="*/ 385 h 299742"/>
                    <a:gd name="connsiteX5" fmla="*/ 126931 w 245839"/>
                    <a:gd name="connsiteY5" fmla="*/ 2067 h 299742"/>
                    <a:gd name="connsiteX6" fmla="*/ 177916 w 245839"/>
                    <a:gd name="connsiteY6" fmla="*/ 25234 h 299742"/>
                    <a:gd name="connsiteX7" fmla="*/ 233107 w 245839"/>
                    <a:gd name="connsiteY7" fmla="*/ 30326 h 299742"/>
                    <a:gd name="connsiteX8" fmla="*/ 237734 w 245839"/>
                    <a:gd name="connsiteY8" fmla="*/ 29952 h 299742"/>
                    <a:gd name="connsiteX9" fmla="*/ 240351 w 245839"/>
                    <a:gd name="connsiteY9" fmla="*/ 32101 h 299742"/>
                    <a:gd name="connsiteX10" fmla="*/ 240958 w 245839"/>
                    <a:gd name="connsiteY10" fmla="*/ 36725 h 299742"/>
                    <a:gd name="connsiteX11" fmla="*/ 234649 w 245839"/>
                    <a:gd name="connsiteY11" fmla="*/ 181055 h 299742"/>
                    <a:gd name="connsiteX12" fmla="*/ 124034 w 245839"/>
                    <a:gd name="connsiteY12" fmla="*/ 299462 h 299742"/>
                    <a:gd name="connsiteX13" fmla="*/ 121790 w 245839"/>
                    <a:gd name="connsiteY13" fmla="*/ 299462 h 299742"/>
                    <a:gd name="connsiteX14" fmla="*/ 11175 w 245839"/>
                    <a:gd name="connsiteY14" fmla="*/ 181102 h 299742"/>
                    <a:gd name="connsiteX15" fmla="*/ 4866 w 245839"/>
                    <a:gd name="connsiteY15" fmla="*/ 36772 h 299742"/>
                    <a:gd name="connsiteX16" fmla="*/ 5474 w 245839"/>
                    <a:gd name="connsiteY16" fmla="*/ 32147 h 299742"/>
                    <a:gd name="connsiteX17" fmla="*/ 8091 w 245839"/>
                    <a:gd name="connsiteY17" fmla="*/ 29999 h 299742"/>
                    <a:gd name="connsiteX18" fmla="*/ 12764 w 245839"/>
                    <a:gd name="connsiteY18" fmla="*/ 30326 h 299742"/>
                    <a:gd name="connsiteX19" fmla="*/ 12764 w 245839"/>
                    <a:gd name="connsiteY19" fmla="*/ 30326 h 299742"/>
                    <a:gd name="connsiteX20" fmla="*/ 71834 w 245839"/>
                    <a:gd name="connsiteY20" fmla="*/ 39387 h 299742"/>
                    <a:gd name="connsiteX21" fmla="*/ 18652 w 245839"/>
                    <a:gd name="connsiteY21" fmla="*/ 45413 h 299742"/>
                    <a:gd name="connsiteX22" fmla="*/ 25195 w 245839"/>
                    <a:gd name="connsiteY22" fmla="*/ 176478 h 299742"/>
                    <a:gd name="connsiteX23" fmla="*/ 122912 w 245839"/>
                    <a:gd name="connsiteY23" fmla="*/ 283488 h 299742"/>
                    <a:gd name="connsiteX24" fmla="*/ 220630 w 245839"/>
                    <a:gd name="connsiteY24" fmla="*/ 176478 h 299742"/>
                    <a:gd name="connsiteX25" fmla="*/ 227172 w 245839"/>
                    <a:gd name="connsiteY25" fmla="*/ 45413 h 299742"/>
                    <a:gd name="connsiteX26" fmla="*/ 173991 w 245839"/>
                    <a:gd name="connsiteY26" fmla="*/ 39387 h 299742"/>
                    <a:gd name="connsiteX27" fmla="*/ 122912 w 245839"/>
                    <a:gd name="connsiteY27" fmla="*/ 16920 h 299742"/>
                    <a:gd name="connsiteX28" fmla="*/ 71834 w 245839"/>
                    <a:gd name="connsiteY28" fmla="*/ 39387 h 299742"/>
                    <a:gd name="connsiteX29" fmla="*/ 71834 w 245839"/>
                    <a:gd name="connsiteY29" fmla="*/ 39387 h 29974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</a:cxnLst>
                  <a:rect l="l" t="t" r="r" b="b"/>
                  <a:pathLst>
                    <a:path w="245839" h="299742">
                      <a:moveTo>
                        <a:pt x="12764" y="30326"/>
                      </a:moveTo>
                      <a:cubicBezTo>
                        <a:pt x="32018" y="31867"/>
                        <a:pt x="50383" y="30045"/>
                        <a:pt x="67955" y="25234"/>
                      </a:cubicBezTo>
                      <a:cubicBezTo>
                        <a:pt x="85620" y="20423"/>
                        <a:pt x="102583" y="12576"/>
                        <a:pt x="118940" y="2067"/>
                      </a:cubicBezTo>
                      <a:lnTo>
                        <a:pt x="121604" y="385"/>
                      </a:lnTo>
                      <a:cubicBezTo>
                        <a:pt x="122445" y="-128"/>
                        <a:pt x="123426" y="-128"/>
                        <a:pt x="124267" y="385"/>
                      </a:cubicBezTo>
                      <a:lnTo>
                        <a:pt x="126931" y="2067"/>
                      </a:lnTo>
                      <a:cubicBezTo>
                        <a:pt x="143287" y="12576"/>
                        <a:pt x="160251" y="20423"/>
                        <a:pt x="177916" y="25234"/>
                      </a:cubicBezTo>
                      <a:cubicBezTo>
                        <a:pt x="195487" y="30045"/>
                        <a:pt x="213853" y="31867"/>
                        <a:pt x="233107" y="30326"/>
                      </a:cubicBezTo>
                      <a:lnTo>
                        <a:pt x="237734" y="29952"/>
                      </a:lnTo>
                      <a:cubicBezTo>
                        <a:pt x="239042" y="29859"/>
                        <a:pt x="240210" y="30793"/>
                        <a:pt x="240351" y="32101"/>
                      </a:cubicBezTo>
                      <a:lnTo>
                        <a:pt x="240958" y="36725"/>
                      </a:lnTo>
                      <a:cubicBezTo>
                        <a:pt x="247360" y="87077"/>
                        <a:pt x="249463" y="136261"/>
                        <a:pt x="234649" y="181055"/>
                      </a:cubicBezTo>
                      <a:cubicBezTo>
                        <a:pt x="215910" y="237806"/>
                        <a:pt x="175720" y="272651"/>
                        <a:pt x="124034" y="299462"/>
                      </a:cubicBezTo>
                      <a:cubicBezTo>
                        <a:pt x="123286" y="299836"/>
                        <a:pt x="122491" y="299836"/>
                        <a:pt x="121790" y="299462"/>
                      </a:cubicBezTo>
                      <a:cubicBezTo>
                        <a:pt x="70104" y="272651"/>
                        <a:pt x="29915" y="237806"/>
                        <a:pt x="11175" y="181102"/>
                      </a:cubicBezTo>
                      <a:cubicBezTo>
                        <a:pt x="-3593" y="136308"/>
                        <a:pt x="-1536" y="87077"/>
                        <a:pt x="4866" y="36772"/>
                      </a:cubicBezTo>
                      <a:lnTo>
                        <a:pt x="5474" y="32147"/>
                      </a:lnTo>
                      <a:cubicBezTo>
                        <a:pt x="5660" y="30840"/>
                        <a:pt x="6782" y="29905"/>
                        <a:pt x="8091" y="29999"/>
                      </a:cubicBezTo>
                      <a:lnTo>
                        <a:pt x="12764" y="30326"/>
                      </a:lnTo>
                      <a:lnTo>
                        <a:pt x="12764" y="30326"/>
                      </a:lnTo>
                      <a:close/>
                      <a:moveTo>
                        <a:pt x="71834" y="39387"/>
                      </a:moveTo>
                      <a:cubicBezTo>
                        <a:pt x="54729" y="44058"/>
                        <a:pt x="37018" y="46160"/>
                        <a:pt x="18652" y="45413"/>
                      </a:cubicBezTo>
                      <a:cubicBezTo>
                        <a:pt x="13184" y="91468"/>
                        <a:pt x="11923" y="136215"/>
                        <a:pt x="25195" y="176478"/>
                      </a:cubicBezTo>
                      <a:cubicBezTo>
                        <a:pt x="38700" y="217441"/>
                        <a:pt x="67581" y="254154"/>
                        <a:pt x="122912" y="283488"/>
                      </a:cubicBezTo>
                      <a:cubicBezTo>
                        <a:pt x="178290" y="254154"/>
                        <a:pt x="207124" y="217441"/>
                        <a:pt x="220630" y="176478"/>
                      </a:cubicBezTo>
                      <a:cubicBezTo>
                        <a:pt x="233948" y="136215"/>
                        <a:pt x="232686" y="91468"/>
                        <a:pt x="227172" y="45413"/>
                      </a:cubicBezTo>
                      <a:cubicBezTo>
                        <a:pt x="208806" y="46160"/>
                        <a:pt x="191095" y="44058"/>
                        <a:pt x="173991" y="39387"/>
                      </a:cubicBezTo>
                      <a:cubicBezTo>
                        <a:pt x="156232" y="34529"/>
                        <a:pt x="139222" y="26963"/>
                        <a:pt x="122912" y="16920"/>
                      </a:cubicBezTo>
                      <a:cubicBezTo>
                        <a:pt x="106556" y="26963"/>
                        <a:pt x="89592" y="34529"/>
                        <a:pt x="71834" y="39387"/>
                      </a:cubicBezTo>
                      <a:lnTo>
                        <a:pt x="71834" y="39387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 w="46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zh-CN" altLang="en-US" sz="1100" b="1"/>
                </a:p>
              </p:txBody>
            </p:sp>
            <p:sp>
              <p:nvSpPr>
                <p:cNvPr id="58" name="图形 62">
                  <a:extLst>
                    <a:ext uri="{FF2B5EF4-FFF2-40B4-BE49-F238E27FC236}">
                      <a16:creationId xmlns:a16="http://schemas.microsoft.com/office/drawing/2014/main" id="{EA20B0A5-A441-17F5-8634-F763108A4DB8}"/>
                    </a:ext>
                  </a:extLst>
                </p:cNvPr>
                <p:cNvSpPr/>
                <p:nvPr/>
              </p:nvSpPr>
              <p:spPr>
                <a:xfrm>
                  <a:off x="6015502" y="1107383"/>
                  <a:ext cx="96455" cy="135642"/>
                </a:xfrm>
                <a:custGeom>
                  <a:avLst/>
                  <a:gdLst>
                    <a:gd name="connsiteX0" fmla="*/ 24908 w 96455"/>
                    <a:gd name="connsiteY0" fmla="*/ 57125 h 135642"/>
                    <a:gd name="connsiteX1" fmla="*/ 71501 w 96455"/>
                    <a:gd name="connsiteY1" fmla="*/ 57125 h 135642"/>
                    <a:gd name="connsiteX2" fmla="*/ 71501 w 96455"/>
                    <a:gd name="connsiteY2" fmla="*/ 33117 h 135642"/>
                    <a:gd name="connsiteX3" fmla="*/ 58182 w 96455"/>
                    <a:gd name="connsiteY3" fmla="*/ 14573 h 135642"/>
                    <a:gd name="connsiteX4" fmla="*/ 48228 w 96455"/>
                    <a:gd name="connsiteY4" fmla="*/ 12845 h 135642"/>
                    <a:gd name="connsiteX5" fmla="*/ 38274 w 96455"/>
                    <a:gd name="connsiteY5" fmla="*/ 14573 h 135642"/>
                    <a:gd name="connsiteX6" fmla="*/ 24908 w 96455"/>
                    <a:gd name="connsiteY6" fmla="*/ 33117 h 135642"/>
                    <a:gd name="connsiteX7" fmla="*/ 24908 w 96455"/>
                    <a:gd name="connsiteY7" fmla="*/ 57125 h 135642"/>
                    <a:gd name="connsiteX8" fmla="*/ 24908 w 96455"/>
                    <a:gd name="connsiteY8" fmla="*/ 57125 h 135642"/>
                    <a:gd name="connsiteX9" fmla="*/ 84399 w 96455"/>
                    <a:gd name="connsiteY9" fmla="*/ 57732 h 135642"/>
                    <a:gd name="connsiteX10" fmla="*/ 96456 w 96455"/>
                    <a:gd name="connsiteY10" fmla="*/ 73660 h 135642"/>
                    <a:gd name="connsiteX11" fmla="*/ 96456 w 96455"/>
                    <a:gd name="connsiteY11" fmla="*/ 119061 h 135642"/>
                    <a:gd name="connsiteX12" fmla="*/ 79866 w 96455"/>
                    <a:gd name="connsiteY12" fmla="*/ 135642 h 135642"/>
                    <a:gd name="connsiteX13" fmla="*/ 16590 w 96455"/>
                    <a:gd name="connsiteY13" fmla="*/ 135642 h 135642"/>
                    <a:gd name="connsiteX14" fmla="*/ 0 w 96455"/>
                    <a:gd name="connsiteY14" fmla="*/ 119061 h 135642"/>
                    <a:gd name="connsiteX15" fmla="*/ 0 w 96455"/>
                    <a:gd name="connsiteY15" fmla="*/ 73660 h 135642"/>
                    <a:gd name="connsiteX16" fmla="*/ 12057 w 96455"/>
                    <a:gd name="connsiteY16" fmla="*/ 57732 h 135642"/>
                    <a:gd name="connsiteX17" fmla="*/ 12057 w 96455"/>
                    <a:gd name="connsiteY17" fmla="*/ 33070 h 135642"/>
                    <a:gd name="connsiteX18" fmla="*/ 33881 w 96455"/>
                    <a:gd name="connsiteY18" fmla="*/ 2476 h 135642"/>
                    <a:gd name="connsiteX19" fmla="*/ 48228 w 96455"/>
                    <a:gd name="connsiteY19" fmla="*/ 0 h 135642"/>
                    <a:gd name="connsiteX20" fmla="*/ 62575 w 96455"/>
                    <a:gd name="connsiteY20" fmla="*/ 2476 h 135642"/>
                    <a:gd name="connsiteX21" fmla="*/ 84352 w 96455"/>
                    <a:gd name="connsiteY21" fmla="*/ 33070 h 135642"/>
                    <a:gd name="connsiteX22" fmla="*/ 84352 w 96455"/>
                    <a:gd name="connsiteY22" fmla="*/ 57732 h 135642"/>
                    <a:gd name="connsiteX23" fmla="*/ 84399 w 96455"/>
                    <a:gd name="connsiteY23" fmla="*/ 57732 h 135642"/>
                    <a:gd name="connsiteX24" fmla="*/ 48228 w 96455"/>
                    <a:gd name="connsiteY24" fmla="*/ 76369 h 135642"/>
                    <a:gd name="connsiteX25" fmla="*/ 59537 w 96455"/>
                    <a:gd name="connsiteY25" fmla="*/ 87672 h 135642"/>
                    <a:gd name="connsiteX26" fmla="*/ 53088 w 96455"/>
                    <a:gd name="connsiteY26" fmla="*/ 97855 h 135642"/>
                    <a:gd name="connsiteX27" fmla="*/ 57481 w 96455"/>
                    <a:gd name="connsiteY27" fmla="*/ 116352 h 135642"/>
                    <a:gd name="connsiteX28" fmla="*/ 39022 w 96455"/>
                    <a:gd name="connsiteY28" fmla="*/ 116352 h 135642"/>
                    <a:gd name="connsiteX29" fmla="*/ 43414 w 96455"/>
                    <a:gd name="connsiteY29" fmla="*/ 97855 h 135642"/>
                    <a:gd name="connsiteX30" fmla="*/ 36965 w 96455"/>
                    <a:gd name="connsiteY30" fmla="*/ 87672 h 135642"/>
                    <a:gd name="connsiteX31" fmla="*/ 48228 w 96455"/>
                    <a:gd name="connsiteY31" fmla="*/ 76369 h 135642"/>
                    <a:gd name="connsiteX32" fmla="*/ 48228 w 96455"/>
                    <a:gd name="connsiteY32" fmla="*/ 76369 h 13564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</a:cxnLst>
                  <a:rect l="l" t="t" r="r" b="b"/>
                  <a:pathLst>
                    <a:path w="96455" h="135642">
                      <a:moveTo>
                        <a:pt x="24908" y="57125"/>
                      </a:moveTo>
                      <a:lnTo>
                        <a:pt x="71501" y="57125"/>
                      </a:lnTo>
                      <a:lnTo>
                        <a:pt x="71501" y="33117"/>
                      </a:lnTo>
                      <a:cubicBezTo>
                        <a:pt x="71501" y="23448"/>
                        <a:pt x="65659" y="17282"/>
                        <a:pt x="58182" y="14573"/>
                      </a:cubicBezTo>
                      <a:cubicBezTo>
                        <a:pt x="55051" y="13452"/>
                        <a:pt x="51639" y="12845"/>
                        <a:pt x="48228" y="12845"/>
                      </a:cubicBezTo>
                      <a:cubicBezTo>
                        <a:pt x="44816" y="12845"/>
                        <a:pt x="41405" y="13405"/>
                        <a:pt x="38274" y="14573"/>
                      </a:cubicBezTo>
                      <a:cubicBezTo>
                        <a:pt x="30797" y="17282"/>
                        <a:pt x="24908" y="23495"/>
                        <a:pt x="24908" y="33117"/>
                      </a:cubicBezTo>
                      <a:lnTo>
                        <a:pt x="24908" y="57125"/>
                      </a:lnTo>
                      <a:lnTo>
                        <a:pt x="24908" y="57125"/>
                      </a:lnTo>
                      <a:close/>
                      <a:moveTo>
                        <a:pt x="84399" y="57732"/>
                      </a:moveTo>
                      <a:cubicBezTo>
                        <a:pt x="91315" y="59694"/>
                        <a:pt x="96456" y="66140"/>
                        <a:pt x="96456" y="73660"/>
                      </a:cubicBezTo>
                      <a:lnTo>
                        <a:pt x="96456" y="119061"/>
                      </a:lnTo>
                      <a:cubicBezTo>
                        <a:pt x="96456" y="128169"/>
                        <a:pt x="88979" y="135642"/>
                        <a:pt x="79866" y="135642"/>
                      </a:cubicBezTo>
                      <a:lnTo>
                        <a:pt x="16590" y="135642"/>
                      </a:lnTo>
                      <a:cubicBezTo>
                        <a:pt x="7477" y="135642"/>
                        <a:pt x="0" y="128169"/>
                        <a:pt x="0" y="119061"/>
                      </a:cubicBezTo>
                      <a:lnTo>
                        <a:pt x="0" y="73660"/>
                      </a:lnTo>
                      <a:cubicBezTo>
                        <a:pt x="0" y="66093"/>
                        <a:pt x="5094" y="59694"/>
                        <a:pt x="12057" y="57732"/>
                      </a:cubicBezTo>
                      <a:lnTo>
                        <a:pt x="12057" y="33070"/>
                      </a:lnTo>
                      <a:cubicBezTo>
                        <a:pt x="12057" y="17142"/>
                        <a:pt x="21637" y="6913"/>
                        <a:pt x="33881" y="2476"/>
                      </a:cubicBezTo>
                      <a:cubicBezTo>
                        <a:pt x="38414" y="841"/>
                        <a:pt x="43321" y="0"/>
                        <a:pt x="48228" y="0"/>
                      </a:cubicBezTo>
                      <a:cubicBezTo>
                        <a:pt x="53135" y="0"/>
                        <a:pt x="58042" y="841"/>
                        <a:pt x="62575" y="2476"/>
                      </a:cubicBezTo>
                      <a:cubicBezTo>
                        <a:pt x="74819" y="6913"/>
                        <a:pt x="84352" y="17095"/>
                        <a:pt x="84352" y="33070"/>
                      </a:cubicBezTo>
                      <a:lnTo>
                        <a:pt x="84352" y="57732"/>
                      </a:lnTo>
                      <a:lnTo>
                        <a:pt x="84399" y="57732"/>
                      </a:lnTo>
                      <a:close/>
                      <a:moveTo>
                        <a:pt x="48228" y="76369"/>
                      </a:moveTo>
                      <a:cubicBezTo>
                        <a:pt x="54490" y="76369"/>
                        <a:pt x="59537" y="81413"/>
                        <a:pt x="59537" y="87672"/>
                      </a:cubicBezTo>
                      <a:cubicBezTo>
                        <a:pt x="59537" y="92157"/>
                        <a:pt x="56920" y="96033"/>
                        <a:pt x="53088" y="97855"/>
                      </a:cubicBezTo>
                      <a:lnTo>
                        <a:pt x="57481" y="116352"/>
                      </a:lnTo>
                      <a:lnTo>
                        <a:pt x="39022" y="116352"/>
                      </a:lnTo>
                      <a:lnTo>
                        <a:pt x="43414" y="97855"/>
                      </a:lnTo>
                      <a:cubicBezTo>
                        <a:pt x="39582" y="96033"/>
                        <a:pt x="36965" y="92157"/>
                        <a:pt x="36965" y="87672"/>
                      </a:cubicBezTo>
                      <a:cubicBezTo>
                        <a:pt x="36919" y="81460"/>
                        <a:pt x="41966" y="76369"/>
                        <a:pt x="48228" y="76369"/>
                      </a:cubicBezTo>
                      <a:lnTo>
                        <a:pt x="48228" y="76369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 w="46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zh-CN" altLang="en-US" sz="1100" b="1"/>
                </a:p>
              </p:txBody>
            </p:sp>
          </p:grpSp>
          <p:pic>
            <p:nvPicPr>
              <p:cNvPr id="34" name="图形 75">
                <a:extLst>
                  <a:ext uri="{FF2B5EF4-FFF2-40B4-BE49-F238E27FC236}">
                    <a16:creationId xmlns:a16="http://schemas.microsoft.com/office/drawing/2014/main" id="{222CADA4-BD54-8D14-B97A-39403E4A2AB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>
                <a:extLst>
                  <a:ext uri="{96DAC541-7B7A-43D3-8B79-37D633B846F1}">
                    <asvg:svgBlip xmlns:asvg="http://schemas.microsoft.com/office/drawing/2016/SVG/main" r:embed="rId12"/>
                  </a:ext>
                </a:extLst>
              </a:blip>
              <a:stretch>
                <a:fillRect/>
              </a:stretch>
            </p:blipFill>
            <p:spPr>
              <a:xfrm>
                <a:off x="6958625" y="5611881"/>
                <a:ext cx="408321" cy="408321"/>
              </a:xfrm>
              <a:prstGeom prst="rect">
                <a:avLst/>
              </a:prstGeom>
            </p:spPr>
          </p:pic>
          <p:pic>
            <p:nvPicPr>
              <p:cNvPr id="35" name="图形 77">
                <a:extLst>
                  <a:ext uri="{FF2B5EF4-FFF2-40B4-BE49-F238E27FC236}">
                    <a16:creationId xmlns:a16="http://schemas.microsoft.com/office/drawing/2014/main" id="{F4332237-CA7A-FBCE-0BEC-7F781F3E035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>
                <a:extLst>
                  <a:ext uri="{96DAC541-7B7A-43D3-8B79-37D633B846F1}">
                    <asvg:svgBlip xmlns:asvg="http://schemas.microsoft.com/office/drawing/2016/SVG/main" r:embed="rId14"/>
                  </a:ext>
                </a:extLst>
              </a:blip>
              <a:stretch>
                <a:fillRect/>
              </a:stretch>
            </p:blipFill>
            <p:spPr>
              <a:xfrm>
                <a:off x="5823911" y="5846803"/>
                <a:ext cx="494898" cy="494898"/>
              </a:xfrm>
              <a:prstGeom prst="rect">
                <a:avLst/>
              </a:prstGeom>
            </p:spPr>
          </p:pic>
          <p:pic>
            <p:nvPicPr>
              <p:cNvPr id="36" name="图形 79">
                <a:extLst>
                  <a:ext uri="{FF2B5EF4-FFF2-40B4-BE49-F238E27FC236}">
                    <a16:creationId xmlns:a16="http://schemas.microsoft.com/office/drawing/2014/main" id="{3CACF087-27FE-3C04-5229-3854CFAD964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5">
                <a:extLst>
                  <a:ext uri="{96DAC541-7B7A-43D3-8B79-37D633B846F1}">
                    <asvg:svgBlip xmlns:asvg="http://schemas.microsoft.com/office/drawing/2016/SVG/main" r:embed="rId16"/>
                  </a:ext>
                </a:extLst>
              </a:blip>
              <a:stretch>
                <a:fillRect/>
              </a:stretch>
            </p:blipFill>
            <p:spPr>
              <a:xfrm>
                <a:off x="4833309" y="5679654"/>
                <a:ext cx="302209" cy="302209"/>
              </a:xfrm>
              <a:prstGeom prst="rect">
                <a:avLst/>
              </a:prstGeom>
            </p:spPr>
          </p:pic>
          <p:pic>
            <p:nvPicPr>
              <p:cNvPr id="37" name="图形 83">
                <a:extLst>
                  <a:ext uri="{FF2B5EF4-FFF2-40B4-BE49-F238E27FC236}">
                    <a16:creationId xmlns:a16="http://schemas.microsoft.com/office/drawing/2014/main" id="{E4B8F60C-9FD7-1121-66AF-59FC999F0D5B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7">
                <a:extLst>
                  <a:ext uri="{96DAC541-7B7A-43D3-8B79-37D633B846F1}">
                    <asvg:svgBlip xmlns:asvg="http://schemas.microsoft.com/office/drawing/2016/SVG/main" r:embed="rId18"/>
                  </a:ext>
                </a:extLst>
              </a:blip>
              <a:srcRect l="21153" t="22214" r="25822" b="17045"/>
              <a:stretch/>
            </p:blipFill>
            <p:spPr>
              <a:xfrm>
                <a:off x="3690677" y="4460869"/>
                <a:ext cx="335064" cy="383818"/>
              </a:xfrm>
              <a:prstGeom prst="rect">
                <a:avLst/>
              </a:prstGeom>
            </p:spPr>
          </p:pic>
          <p:pic>
            <p:nvPicPr>
              <p:cNvPr id="38" name="图形 85">
                <a:extLst>
                  <a:ext uri="{FF2B5EF4-FFF2-40B4-BE49-F238E27FC236}">
                    <a16:creationId xmlns:a16="http://schemas.microsoft.com/office/drawing/2014/main" id="{3E3087A5-D6ED-ABD2-66B9-CD0745654FE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9">
                <a:extLst>
                  <a:ext uri="{96DAC541-7B7A-43D3-8B79-37D633B846F1}">
                    <asvg:svgBlip xmlns:asvg="http://schemas.microsoft.com/office/drawing/2016/SVG/main" r:embed="rId20"/>
                  </a:ext>
                </a:extLst>
              </a:blip>
              <a:stretch>
                <a:fillRect/>
              </a:stretch>
            </p:blipFill>
            <p:spPr>
              <a:xfrm>
                <a:off x="3474134" y="3394545"/>
                <a:ext cx="338158" cy="338158"/>
              </a:xfrm>
              <a:prstGeom prst="rect">
                <a:avLst/>
              </a:prstGeom>
            </p:spPr>
          </p:pic>
          <p:pic>
            <p:nvPicPr>
              <p:cNvPr id="39" name="图形 87">
                <a:extLst>
                  <a:ext uri="{FF2B5EF4-FFF2-40B4-BE49-F238E27FC236}">
                    <a16:creationId xmlns:a16="http://schemas.microsoft.com/office/drawing/2014/main" id="{2A8E2201-D014-ED55-59B5-40CA572BF08A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1">
                <a:extLst>
                  <a:ext uri="{96DAC541-7B7A-43D3-8B79-37D633B846F1}">
                    <asvg:svgBlip xmlns:asvg="http://schemas.microsoft.com/office/drawing/2016/SVG/main" r:embed="rId22"/>
                  </a:ext>
                </a:extLst>
              </a:blip>
              <a:srcRect l="18939" t="11558" r="21280" b="14791"/>
              <a:stretch/>
            </p:blipFill>
            <p:spPr>
              <a:xfrm>
                <a:off x="3690677" y="2234984"/>
                <a:ext cx="357088" cy="439935"/>
              </a:xfrm>
              <a:prstGeom prst="rect">
                <a:avLst/>
              </a:prstGeom>
            </p:spPr>
          </p:pic>
          <p:pic>
            <p:nvPicPr>
              <p:cNvPr id="40" name="图形 89">
                <a:extLst>
                  <a:ext uri="{FF2B5EF4-FFF2-40B4-BE49-F238E27FC236}">
                    <a16:creationId xmlns:a16="http://schemas.microsoft.com/office/drawing/2014/main" id="{FEF485C6-2341-DCF7-446A-DFA584AD409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>
                <a:extLst>
                  <a:ext uri="{96DAC541-7B7A-43D3-8B79-37D633B846F1}">
                    <asvg:svgBlip xmlns:asvg="http://schemas.microsoft.com/office/drawing/2016/SVG/main" r:embed="rId24"/>
                  </a:ext>
                </a:extLst>
              </a:blip>
              <a:stretch>
                <a:fillRect/>
              </a:stretch>
            </p:blipFill>
            <p:spPr>
              <a:xfrm>
                <a:off x="4555908" y="3149394"/>
                <a:ext cx="708235" cy="787054"/>
              </a:xfrm>
              <a:prstGeom prst="rect">
                <a:avLst/>
              </a:prstGeom>
            </p:spPr>
          </p:pic>
          <p:pic>
            <p:nvPicPr>
              <p:cNvPr id="41" name="图形 95">
                <a:extLst>
                  <a:ext uri="{FF2B5EF4-FFF2-40B4-BE49-F238E27FC236}">
                    <a16:creationId xmlns:a16="http://schemas.microsoft.com/office/drawing/2014/main" id="{146AF88E-E016-F3AC-1057-D7BD74DF30B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5">
                <a:extLst>
                  <a:ext uri="{96DAC541-7B7A-43D3-8B79-37D633B846F1}">
                    <asvg:svgBlip xmlns:asvg="http://schemas.microsoft.com/office/drawing/2016/SVG/main" r:embed="rId26"/>
                  </a:ext>
                </a:extLst>
              </a:blip>
              <a:stretch>
                <a:fillRect/>
              </a:stretch>
            </p:blipFill>
            <p:spPr>
              <a:xfrm>
                <a:off x="5790000" y="1923505"/>
                <a:ext cx="640138" cy="713755"/>
              </a:xfrm>
              <a:prstGeom prst="rect">
                <a:avLst/>
              </a:prstGeom>
            </p:spPr>
          </p:pic>
          <p:pic>
            <p:nvPicPr>
              <p:cNvPr id="42" name="图形 99">
                <a:extLst>
                  <a:ext uri="{FF2B5EF4-FFF2-40B4-BE49-F238E27FC236}">
                    <a16:creationId xmlns:a16="http://schemas.microsoft.com/office/drawing/2014/main" id="{651AD2B5-A653-9642-5982-AAD64437945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7">
                <a:extLst>
                  <a:ext uri="{96DAC541-7B7A-43D3-8B79-37D633B846F1}">
                    <asvg:svgBlip xmlns:asvg="http://schemas.microsoft.com/office/drawing/2016/SVG/main" r:embed="rId28"/>
                  </a:ext>
                </a:extLst>
              </a:blip>
              <a:stretch>
                <a:fillRect/>
              </a:stretch>
            </p:blipFill>
            <p:spPr>
              <a:xfrm>
                <a:off x="5897417" y="4460869"/>
                <a:ext cx="388985" cy="429931"/>
              </a:xfrm>
              <a:prstGeom prst="rect">
                <a:avLst/>
              </a:prstGeom>
            </p:spPr>
          </p:pic>
          <p:grpSp>
            <p:nvGrpSpPr>
              <p:cNvPr id="43" name="图形 91">
                <a:extLst>
                  <a:ext uri="{FF2B5EF4-FFF2-40B4-BE49-F238E27FC236}">
                    <a16:creationId xmlns:a16="http://schemas.microsoft.com/office/drawing/2014/main" id="{8FDBBFBF-2CAA-1365-3251-C394BA21464B}"/>
                  </a:ext>
                </a:extLst>
              </p:cNvPr>
              <p:cNvGrpSpPr/>
              <p:nvPr/>
            </p:nvGrpSpPr>
            <p:grpSpPr>
              <a:xfrm>
                <a:off x="7065602" y="3277053"/>
                <a:ext cx="379671" cy="418047"/>
                <a:chOff x="7237660" y="3404290"/>
                <a:chExt cx="379671" cy="418047"/>
              </a:xfrm>
              <a:solidFill>
                <a:schemeClr val="bg1"/>
              </a:solidFill>
            </p:grpSpPr>
            <p:sp>
              <p:nvSpPr>
                <p:cNvPr id="45" name="图形 91">
                  <a:extLst>
                    <a:ext uri="{FF2B5EF4-FFF2-40B4-BE49-F238E27FC236}">
                      <a16:creationId xmlns:a16="http://schemas.microsoft.com/office/drawing/2014/main" id="{5FCC32CB-D8E0-E0C6-DED1-37EE1EFBBFB0}"/>
                    </a:ext>
                  </a:extLst>
                </p:cNvPr>
                <p:cNvSpPr/>
                <p:nvPr/>
              </p:nvSpPr>
              <p:spPr>
                <a:xfrm>
                  <a:off x="7237660" y="3404290"/>
                  <a:ext cx="379671" cy="418047"/>
                </a:xfrm>
                <a:custGeom>
                  <a:avLst/>
                  <a:gdLst>
                    <a:gd name="connsiteX0" fmla="*/ 325441 w 331191"/>
                    <a:gd name="connsiteY0" fmla="*/ 364668 h 364667"/>
                    <a:gd name="connsiteX1" fmla="*/ 331191 w 331191"/>
                    <a:gd name="connsiteY1" fmla="*/ 358917 h 364667"/>
                    <a:gd name="connsiteX2" fmla="*/ 331191 w 331191"/>
                    <a:gd name="connsiteY2" fmla="*/ 5751 h 364667"/>
                    <a:gd name="connsiteX3" fmla="*/ 325441 w 331191"/>
                    <a:gd name="connsiteY3" fmla="*/ 0 h 364667"/>
                    <a:gd name="connsiteX4" fmla="*/ 5751 w 331191"/>
                    <a:gd name="connsiteY4" fmla="*/ 0 h 364667"/>
                    <a:gd name="connsiteX5" fmla="*/ 0 w 331191"/>
                    <a:gd name="connsiteY5" fmla="*/ 5751 h 364667"/>
                    <a:gd name="connsiteX6" fmla="*/ 0 w 331191"/>
                    <a:gd name="connsiteY6" fmla="*/ 358917 h 364667"/>
                    <a:gd name="connsiteX7" fmla="*/ 5751 w 331191"/>
                    <a:gd name="connsiteY7" fmla="*/ 364668 h 364667"/>
                    <a:gd name="connsiteX8" fmla="*/ 325441 w 331191"/>
                    <a:gd name="connsiteY8" fmla="*/ 364668 h 364667"/>
                    <a:gd name="connsiteX9" fmla="*/ 11454 w 331191"/>
                    <a:gd name="connsiteY9" fmla="*/ 11501 h 364667"/>
                    <a:gd name="connsiteX10" fmla="*/ 319690 w 331191"/>
                    <a:gd name="connsiteY10" fmla="*/ 11501 h 364667"/>
                    <a:gd name="connsiteX11" fmla="*/ 319690 w 331191"/>
                    <a:gd name="connsiteY11" fmla="*/ 353214 h 364667"/>
                    <a:gd name="connsiteX12" fmla="*/ 11454 w 331191"/>
                    <a:gd name="connsiteY12" fmla="*/ 353214 h 364667"/>
                    <a:gd name="connsiteX13" fmla="*/ 11454 w 331191"/>
                    <a:gd name="connsiteY13" fmla="*/ 11501 h 36466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331191" h="364667">
                      <a:moveTo>
                        <a:pt x="325441" y="364668"/>
                      </a:moveTo>
                      <a:cubicBezTo>
                        <a:pt x="328620" y="364668"/>
                        <a:pt x="331191" y="362097"/>
                        <a:pt x="331191" y="358917"/>
                      </a:cubicBezTo>
                      <a:lnTo>
                        <a:pt x="331191" y="5751"/>
                      </a:lnTo>
                      <a:cubicBezTo>
                        <a:pt x="331191" y="2571"/>
                        <a:pt x="328620" y="0"/>
                        <a:pt x="325441" y="0"/>
                      </a:cubicBezTo>
                      <a:lnTo>
                        <a:pt x="5751" y="0"/>
                      </a:lnTo>
                      <a:cubicBezTo>
                        <a:pt x="2571" y="0"/>
                        <a:pt x="0" y="2571"/>
                        <a:pt x="0" y="5751"/>
                      </a:cubicBezTo>
                      <a:lnTo>
                        <a:pt x="0" y="358917"/>
                      </a:lnTo>
                      <a:cubicBezTo>
                        <a:pt x="0" y="362097"/>
                        <a:pt x="2571" y="364668"/>
                        <a:pt x="5751" y="364668"/>
                      </a:cubicBezTo>
                      <a:lnTo>
                        <a:pt x="325441" y="364668"/>
                      </a:lnTo>
                      <a:close/>
                      <a:moveTo>
                        <a:pt x="11454" y="11501"/>
                      </a:moveTo>
                      <a:lnTo>
                        <a:pt x="319690" y="11501"/>
                      </a:lnTo>
                      <a:lnTo>
                        <a:pt x="319690" y="353214"/>
                      </a:lnTo>
                      <a:lnTo>
                        <a:pt x="11454" y="353214"/>
                      </a:lnTo>
                      <a:lnTo>
                        <a:pt x="11454" y="11501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 w="3175" cap="flat">
                  <a:solidFill>
                    <a:schemeClr val="bg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zh-CN" altLang="en-US" sz="1100" b="1"/>
                </a:p>
              </p:txBody>
            </p:sp>
            <p:sp>
              <p:nvSpPr>
                <p:cNvPr id="46" name="图形 91">
                  <a:extLst>
                    <a:ext uri="{FF2B5EF4-FFF2-40B4-BE49-F238E27FC236}">
                      <a16:creationId xmlns:a16="http://schemas.microsoft.com/office/drawing/2014/main" id="{04B73DDA-78BE-2194-B423-D4D616C19E36}"/>
                    </a:ext>
                  </a:extLst>
                </p:cNvPr>
                <p:cNvSpPr/>
                <p:nvPr/>
              </p:nvSpPr>
              <p:spPr>
                <a:xfrm>
                  <a:off x="7398107" y="3456311"/>
                  <a:ext cx="65078" cy="65406"/>
                </a:xfrm>
                <a:custGeom>
                  <a:avLst/>
                  <a:gdLst>
                    <a:gd name="connsiteX0" fmla="*/ 5797 w 65078"/>
                    <a:gd name="connsiteY0" fmla="*/ 65406 h 65406"/>
                    <a:gd name="connsiteX1" fmla="*/ 59328 w 65078"/>
                    <a:gd name="connsiteY1" fmla="*/ 65406 h 65406"/>
                    <a:gd name="connsiteX2" fmla="*/ 65079 w 65078"/>
                    <a:gd name="connsiteY2" fmla="*/ 59656 h 65406"/>
                    <a:gd name="connsiteX3" fmla="*/ 50025 w 65078"/>
                    <a:gd name="connsiteY3" fmla="*/ 32259 h 65406"/>
                    <a:gd name="connsiteX4" fmla="*/ 53438 w 65078"/>
                    <a:gd name="connsiteY4" fmla="*/ 20898 h 65406"/>
                    <a:gd name="connsiteX5" fmla="*/ 32539 w 65078"/>
                    <a:gd name="connsiteY5" fmla="*/ 0 h 65406"/>
                    <a:gd name="connsiteX6" fmla="*/ 11641 w 65078"/>
                    <a:gd name="connsiteY6" fmla="*/ 20898 h 65406"/>
                    <a:gd name="connsiteX7" fmla="*/ 15054 w 65078"/>
                    <a:gd name="connsiteY7" fmla="*/ 32306 h 65406"/>
                    <a:gd name="connsiteX8" fmla="*/ 0 w 65078"/>
                    <a:gd name="connsiteY8" fmla="*/ 59703 h 65406"/>
                    <a:gd name="connsiteX9" fmla="*/ 5797 w 65078"/>
                    <a:gd name="connsiteY9" fmla="*/ 65406 h 65406"/>
                    <a:gd name="connsiteX10" fmla="*/ 23189 w 65078"/>
                    <a:gd name="connsiteY10" fmla="*/ 20898 h 65406"/>
                    <a:gd name="connsiteX11" fmla="*/ 32586 w 65078"/>
                    <a:gd name="connsiteY11" fmla="*/ 11501 h 65406"/>
                    <a:gd name="connsiteX12" fmla="*/ 41983 w 65078"/>
                    <a:gd name="connsiteY12" fmla="*/ 20898 h 65406"/>
                    <a:gd name="connsiteX13" fmla="*/ 38944 w 65078"/>
                    <a:gd name="connsiteY13" fmla="*/ 27771 h 65406"/>
                    <a:gd name="connsiteX14" fmla="*/ 32586 w 65078"/>
                    <a:gd name="connsiteY14" fmla="*/ 30296 h 65406"/>
                    <a:gd name="connsiteX15" fmla="*/ 26228 w 65078"/>
                    <a:gd name="connsiteY15" fmla="*/ 27771 h 65406"/>
                    <a:gd name="connsiteX16" fmla="*/ 23189 w 65078"/>
                    <a:gd name="connsiteY16" fmla="*/ 20898 h 65406"/>
                    <a:gd name="connsiteX17" fmla="*/ 24732 w 65078"/>
                    <a:gd name="connsiteY17" fmla="*/ 40207 h 65406"/>
                    <a:gd name="connsiteX18" fmla="*/ 32586 w 65078"/>
                    <a:gd name="connsiteY18" fmla="*/ 41750 h 65406"/>
                    <a:gd name="connsiteX19" fmla="*/ 40440 w 65078"/>
                    <a:gd name="connsiteY19" fmla="*/ 40207 h 65406"/>
                    <a:gd name="connsiteX20" fmla="*/ 52830 w 65078"/>
                    <a:gd name="connsiteY20" fmla="*/ 53905 h 65406"/>
                    <a:gd name="connsiteX21" fmla="*/ 12389 w 65078"/>
                    <a:gd name="connsiteY21" fmla="*/ 53905 h 65406"/>
                    <a:gd name="connsiteX22" fmla="*/ 24732 w 65078"/>
                    <a:gd name="connsiteY22" fmla="*/ 40207 h 6540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</a:cxnLst>
                  <a:rect l="l" t="t" r="r" b="b"/>
                  <a:pathLst>
                    <a:path w="65078" h="65406">
                      <a:moveTo>
                        <a:pt x="5797" y="65406"/>
                      </a:moveTo>
                      <a:lnTo>
                        <a:pt x="59328" y="65406"/>
                      </a:lnTo>
                      <a:cubicBezTo>
                        <a:pt x="62507" y="65406"/>
                        <a:pt x="65079" y="62835"/>
                        <a:pt x="65079" y="59656"/>
                      </a:cubicBezTo>
                      <a:cubicBezTo>
                        <a:pt x="65079" y="48155"/>
                        <a:pt x="59048" y="38056"/>
                        <a:pt x="50025" y="32259"/>
                      </a:cubicBezTo>
                      <a:cubicBezTo>
                        <a:pt x="52175" y="28986"/>
                        <a:pt x="53438" y="25059"/>
                        <a:pt x="53438" y="20898"/>
                      </a:cubicBezTo>
                      <a:cubicBezTo>
                        <a:pt x="53438" y="9397"/>
                        <a:pt x="44087" y="0"/>
                        <a:pt x="32539" y="0"/>
                      </a:cubicBezTo>
                      <a:cubicBezTo>
                        <a:pt x="21038" y="0"/>
                        <a:pt x="11641" y="9350"/>
                        <a:pt x="11641" y="20898"/>
                      </a:cubicBezTo>
                      <a:cubicBezTo>
                        <a:pt x="11641" y="25106"/>
                        <a:pt x="12904" y="28986"/>
                        <a:pt x="15054" y="32306"/>
                      </a:cubicBezTo>
                      <a:cubicBezTo>
                        <a:pt x="6031" y="38103"/>
                        <a:pt x="0" y="48202"/>
                        <a:pt x="0" y="59703"/>
                      </a:cubicBezTo>
                      <a:cubicBezTo>
                        <a:pt x="94" y="62835"/>
                        <a:pt x="2618" y="65406"/>
                        <a:pt x="5797" y="65406"/>
                      </a:cubicBezTo>
                      <a:close/>
                      <a:moveTo>
                        <a:pt x="23189" y="20898"/>
                      </a:moveTo>
                      <a:cubicBezTo>
                        <a:pt x="23189" y="15709"/>
                        <a:pt x="27397" y="11501"/>
                        <a:pt x="32586" y="11501"/>
                      </a:cubicBezTo>
                      <a:cubicBezTo>
                        <a:pt x="37776" y="11501"/>
                        <a:pt x="41983" y="15709"/>
                        <a:pt x="41983" y="20898"/>
                      </a:cubicBezTo>
                      <a:cubicBezTo>
                        <a:pt x="41983" y="23610"/>
                        <a:pt x="40814" y="26041"/>
                        <a:pt x="38944" y="27771"/>
                      </a:cubicBezTo>
                      <a:cubicBezTo>
                        <a:pt x="37261" y="29314"/>
                        <a:pt x="35064" y="30296"/>
                        <a:pt x="32586" y="30296"/>
                      </a:cubicBezTo>
                      <a:cubicBezTo>
                        <a:pt x="30155" y="30296"/>
                        <a:pt x="27911" y="29314"/>
                        <a:pt x="26228" y="27771"/>
                      </a:cubicBezTo>
                      <a:cubicBezTo>
                        <a:pt x="24358" y="26041"/>
                        <a:pt x="23189" y="23610"/>
                        <a:pt x="23189" y="20898"/>
                      </a:cubicBezTo>
                      <a:close/>
                      <a:moveTo>
                        <a:pt x="24732" y="40207"/>
                      </a:moveTo>
                      <a:cubicBezTo>
                        <a:pt x="27163" y="41189"/>
                        <a:pt x="29781" y="41750"/>
                        <a:pt x="32586" y="41750"/>
                      </a:cubicBezTo>
                      <a:cubicBezTo>
                        <a:pt x="35345" y="41750"/>
                        <a:pt x="38009" y="41189"/>
                        <a:pt x="40440" y="40207"/>
                      </a:cubicBezTo>
                      <a:cubicBezTo>
                        <a:pt x="46425" y="42638"/>
                        <a:pt x="51053" y="47641"/>
                        <a:pt x="52830" y="53905"/>
                      </a:cubicBezTo>
                      <a:lnTo>
                        <a:pt x="12389" y="53905"/>
                      </a:lnTo>
                      <a:cubicBezTo>
                        <a:pt x="14119" y="47641"/>
                        <a:pt x="18794" y="42638"/>
                        <a:pt x="24732" y="40207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1905" cap="flat">
                  <a:solidFill>
                    <a:schemeClr val="bg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zh-CN" altLang="en-US" sz="1100" b="1"/>
                </a:p>
              </p:txBody>
            </p:sp>
            <p:sp>
              <p:nvSpPr>
                <p:cNvPr id="47" name="图形 91">
                  <a:extLst>
                    <a:ext uri="{FF2B5EF4-FFF2-40B4-BE49-F238E27FC236}">
                      <a16:creationId xmlns:a16="http://schemas.microsoft.com/office/drawing/2014/main" id="{B820C795-921B-FD1A-5BC7-A4603DBDA802}"/>
                    </a:ext>
                  </a:extLst>
                </p:cNvPr>
                <p:cNvSpPr/>
                <p:nvPr/>
              </p:nvSpPr>
              <p:spPr>
                <a:xfrm>
                  <a:off x="7303014" y="3544719"/>
                  <a:ext cx="255313" cy="55354"/>
                </a:xfrm>
                <a:custGeom>
                  <a:avLst/>
                  <a:gdLst>
                    <a:gd name="connsiteX0" fmla="*/ 249609 w 255313"/>
                    <a:gd name="connsiteY0" fmla="*/ 0 h 55354"/>
                    <a:gd name="connsiteX1" fmla="*/ 5750 w 255313"/>
                    <a:gd name="connsiteY1" fmla="*/ 0 h 55354"/>
                    <a:gd name="connsiteX2" fmla="*/ 0 w 255313"/>
                    <a:gd name="connsiteY2" fmla="*/ 5751 h 55354"/>
                    <a:gd name="connsiteX3" fmla="*/ 0 w 255313"/>
                    <a:gd name="connsiteY3" fmla="*/ 49604 h 55354"/>
                    <a:gd name="connsiteX4" fmla="*/ 5750 w 255313"/>
                    <a:gd name="connsiteY4" fmla="*/ 55355 h 55354"/>
                    <a:gd name="connsiteX5" fmla="*/ 249562 w 255313"/>
                    <a:gd name="connsiteY5" fmla="*/ 55355 h 55354"/>
                    <a:gd name="connsiteX6" fmla="*/ 255313 w 255313"/>
                    <a:gd name="connsiteY6" fmla="*/ 49604 h 55354"/>
                    <a:gd name="connsiteX7" fmla="*/ 255313 w 255313"/>
                    <a:gd name="connsiteY7" fmla="*/ 5751 h 55354"/>
                    <a:gd name="connsiteX8" fmla="*/ 249609 w 255313"/>
                    <a:gd name="connsiteY8" fmla="*/ 0 h 55354"/>
                    <a:gd name="connsiteX9" fmla="*/ 243858 w 255313"/>
                    <a:gd name="connsiteY9" fmla="*/ 43854 h 55354"/>
                    <a:gd name="connsiteX10" fmla="*/ 11501 w 255313"/>
                    <a:gd name="connsiteY10" fmla="*/ 43854 h 55354"/>
                    <a:gd name="connsiteX11" fmla="*/ 11501 w 255313"/>
                    <a:gd name="connsiteY11" fmla="*/ 11454 h 55354"/>
                    <a:gd name="connsiteX12" fmla="*/ 243858 w 255313"/>
                    <a:gd name="connsiteY12" fmla="*/ 11454 h 55354"/>
                    <a:gd name="connsiteX13" fmla="*/ 243858 w 255313"/>
                    <a:gd name="connsiteY13" fmla="*/ 43854 h 5535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255313" h="55354">
                      <a:moveTo>
                        <a:pt x="249609" y="0"/>
                      </a:moveTo>
                      <a:lnTo>
                        <a:pt x="5750" y="0"/>
                      </a:lnTo>
                      <a:cubicBezTo>
                        <a:pt x="2571" y="0"/>
                        <a:pt x="0" y="2571"/>
                        <a:pt x="0" y="5751"/>
                      </a:cubicBezTo>
                      <a:lnTo>
                        <a:pt x="0" y="49604"/>
                      </a:lnTo>
                      <a:cubicBezTo>
                        <a:pt x="0" y="52783"/>
                        <a:pt x="2571" y="55355"/>
                        <a:pt x="5750" y="55355"/>
                      </a:cubicBezTo>
                      <a:lnTo>
                        <a:pt x="249562" y="55355"/>
                      </a:lnTo>
                      <a:cubicBezTo>
                        <a:pt x="252741" y="55355"/>
                        <a:pt x="255313" y="52783"/>
                        <a:pt x="255313" y="49604"/>
                      </a:cubicBezTo>
                      <a:lnTo>
                        <a:pt x="255313" y="5751"/>
                      </a:lnTo>
                      <a:cubicBezTo>
                        <a:pt x="255359" y="2571"/>
                        <a:pt x="252788" y="0"/>
                        <a:pt x="249609" y="0"/>
                      </a:cubicBezTo>
                      <a:close/>
                      <a:moveTo>
                        <a:pt x="243858" y="43854"/>
                      </a:moveTo>
                      <a:lnTo>
                        <a:pt x="11501" y="43854"/>
                      </a:lnTo>
                      <a:lnTo>
                        <a:pt x="11501" y="11454"/>
                      </a:lnTo>
                      <a:lnTo>
                        <a:pt x="243858" y="11454"/>
                      </a:lnTo>
                      <a:lnTo>
                        <a:pt x="243858" y="43854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 w="1905" cap="flat">
                  <a:solidFill>
                    <a:schemeClr val="bg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zh-CN" altLang="en-US" sz="1100" b="1"/>
                </a:p>
              </p:txBody>
            </p:sp>
            <p:sp>
              <p:nvSpPr>
                <p:cNvPr id="48" name="图形 91">
                  <a:extLst>
                    <a:ext uri="{FF2B5EF4-FFF2-40B4-BE49-F238E27FC236}">
                      <a16:creationId xmlns:a16="http://schemas.microsoft.com/office/drawing/2014/main" id="{A96CB3C6-7FF7-8C82-FD52-85525374379E}"/>
                    </a:ext>
                  </a:extLst>
                </p:cNvPr>
                <p:cNvSpPr/>
                <p:nvPr/>
              </p:nvSpPr>
              <p:spPr>
                <a:xfrm>
                  <a:off x="7303014" y="3614567"/>
                  <a:ext cx="255313" cy="55354"/>
                </a:xfrm>
                <a:custGeom>
                  <a:avLst/>
                  <a:gdLst>
                    <a:gd name="connsiteX0" fmla="*/ 249609 w 255313"/>
                    <a:gd name="connsiteY0" fmla="*/ 0 h 55354"/>
                    <a:gd name="connsiteX1" fmla="*/ 5750 w 255313"/>
                    <a:gd name="connsiteY1" fmla="*/ 0 h 55354"/>
                    <a:gd name="connsiteX2" fmla="*/ 0 w 255313"/>
                    <a:gd name="connsiteY2" fmla="*/ 5751 h 55354"/>
                    <a:gd name="connsiteX3" fmla="*/ 0 w 255313"/>
                    <a:gd name="connsiteY3" fmla="*/ 49604 h 55354"/>
                    <a:gd name="connsiteX4" fmla="*/ 5750 w 255313"/>
                    <a:gd name="connsiteY4" fmla="*/ 55355 h 55354"/>
                    <a:gd name="connsiteX5" fmla="*/ 249562 w 255313"/>
                    <a:gd name="connsiteY5" fmla="*/ 55355 h 55354"/>
                    <a:gd name="connsiteX6" fmla="*/ 255313 w 255313"/>
                    <a:gd name="connsiteY6" fmla="*/ 49604 h 55354"/>
                    <a:gd name="connsiteX7" fmla="*/ 255313 w 255313"/>
                    <a:gd name="connsiteY7" fmla="*/ 5751 h 55354"/>
                    <a:gd name="connsiteX8" fmla="*/ 249609 w 255313"/>
                    <a:gd name="connsiteY8" fmla="*/ 0 h 55354"/>
                    <a:gd name="connsiteX9" fmla="*/ 243858 w 255313"/>
                    <a:gd name="connsiteY9" fmla="*/ 43900 h 55354"/>
                    <a:gd name="connsiteX10" fmla="*/ 11501 w 255313"/>
                    <a:gd name="connsiteY10" fmla="*/ 43900 h 55354"/>
                    <a:gd name="connsiteX11" fmla="*/ 11501 w 255313"/>
                    <a:gd name="connsiteY11" fmla="*/ 11501 h 55354"/>
                    <a:gd name="connsiteX12" fmla="*/ 243858 w 255313"/>
                    <a:gd name="connsiteY12" fmla="*/ 11501 h 55354"/>
                    <a:gd name="connsiteX13" fmla="*/ 243858 w 255313"/>
                    <a:gd name="connsiteY13" fmla="*/ 43900 h 5535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255313" h="55354">
                      <a:moveTo>
                        <a:pt x="249609" y="0"/>
                      </a:moveTo>
                      <a:lnTo>
                        <a:pt x="5750" y="0"/>
                      </a:lnTo>
                      <a:cubicBezTo>
                        <a:pt x="2571" y="0"/>
                        <a:pt x="0" y="2571"/>
                        <a:pt x="0" y="5751"/>
                      </a:cubicBezTo>
                      <a:lnTo>
                        <a:pt x="0" y="49604"/>
                      </a:lnTo>
                      <a:cubicBezTo>
                        <a:pt x="0" y="52783"/>
                        <a:pt x="2571" y="55355"/>
                        <a:pt x="5750" y="55355"/>
                      </a:cubicBezTo>
                      <a:lnTo>
                        <a:pt x="249562" y="55355"/>
                      </a:lnTo>
                      <a:cubicBezTo>
                        <a:pt x="252741" y="55355"/>
                        <a:pt x="255313" y="52783"/>
                        <a:pt x="255313" y="49604"/>
                      </a:cubicBezTo>
                      <a:lnTo>
                        <a:pt x="255313" y="5751"/>
                      </a:lnTo>
                      <a:cubicBezTo>
                        <a:pt x="255359" y="2571"/>
                        <a:pt x="252788" y="0"/>
                        <a:pt x="249609" y="0"/>
                      </a:cubicBezTo>
                      <a:close/>
                      <a:moveTo>
                        <a:pt x="243858" y="43900"/>
                      </a:moveTo>
                      <a:lnTo>
                        <a:pt x="11501" y="43900"/>
                      </a:lnTo>
                      <a:lnTo>
                        <a:pt x="11501" y="11501"/>
                      </a:lnTo>
                      <a:lnTo>
                        <a:pt x="243858" y="11501"/>
                      </a:lnTo>
                      <a:lnTo>
                        <a:pt x="243858" y="43900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 w="1905" cap="flat">
                  <a:solidFill>
                    <a:schemeClr val="bg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zh-CN" altLang="en-US" sz="1100" b="1"/>
                </a:p>
              </p:txBody>
            </p:sp>
            <p:sp>
              <p:nvSpPr>
                <p:cNvPr id="49" name="图形 91">
                  <a:extLst>
                    <a:ext uri="{FF2B5EF4-FFF2-40B4-BE49-F238E27FC236}">
                      <a16:creationId xmlns:a16="http://schemas.microsoft.com/office/drawing/2014/main" id="{F380ED6F-CB22-D67A-B64C-C7FF1323C3FF}"/>
                    </a:ext>
                  </a:extLst>
                </p:cNvPr>
                <p:cNvSpPr/>
                <p:nvPr/>
              </p:nvSpPr>
              <p:spPr>
                <a:xfrm>
                  <a:off x="7374123" y="3685818"/>
                  <a:ext cx="116879" cy="66809"/>
                </a:xfrm>
                <a:custGeom>
                  <a:avLst/>
                  <a:gdLst>
                    <a:gd name="connsiteX0" fmla="*/ 111083 w 116879"/>
                    <a:gd name="connsiteY0" fmla="*/ 0 h 66809"/>
                    <a:gd name="connsiteX1" fmla="*/ 5750 w 116879"/>
                    <a:gd name="connsiteY1" fmla="*/ 0 h 66809"/>
                    <a:gd name="connsiteX2" fmla="*/ 0 w 116879"/>
                    <a:gd name="connsiteY2" fmla="*/ 5751 h 66809"/>
                    <a:gd name="connsiteX3" fmla="*/ 0 w 116879"/>
                    <a:gd name="connsiteY3" fmla="*/ 61059 h 66809"/>
                    <a:gd name="connsiteX4" fmla="*/ 5750 w 116879"/>
                    <a:gd name="connsiteY4" fmla="*/ 66809 h 66809"/>
                    <a:gd name="connsiteX5" fmla="*/ 111129 w 116879"/>
                    <a:gd name="connsiteY5" fmla="*/ 66809 h 66809"/>
                    <a:gd name="connsiteX6" fmla="*/ 116880 w 116879"/>
                    <a:gd name="connsiteY6" fmla="*/ 61059 h 66809"/>
                    <a:gd name="connsiteX7" fmla="*/ 116880 w 116879"/>
                    <a:gd name="connsiteY7" fmla="*/ 5751 h 66809"/>
                    <a:gd name="connsiteX8" fmla="*/ 111083 w 116879"/>
                    <a:gd name="connsiteY8" fmla="*/ 0 h 66809"/>
                    <a:gd name="connsiteX9" fmla="*/ 105379 w 116879"/>
                    <a:gd name="connsiteY9" fmla="*/ 55308 h 66809"/>
                    <a:gd name="connsiteX10" fmla="*/ 11501 w 116879"/>
                    <a:gd name="connsiteY10" fmla="*/ 55308 h 66809"/>
                    <a:gd name="connsiteX11" fmla="*/ 11501 w 116879"/>
                    <a:gd name="connsiteY11" fmla="*/ 11501 h 66809"/>
                    <a:gd name="connsiteX12" fmla="*/ 105379 w 116879"/>
                    <a:gd name="connsiteY12" fmla="*/ 11501 h 66809"/>
                    <a:gd name="connsiteX13" fmla="*/ 105379 w 116879"/>
                    <a:gd name="connsiteY13" fmla="*/ 55308 h 668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116879" h="66809">
                      <a:moveTo>
                        <a:pt x="111083" y="0"/>
                      </a:moveTo>
                      <a:lnTo>
                        <a:pt x="5750" y="0"/>
                      </a:lnTo>
                      <a:cubicBezTo>
                        <a:pt x="2571" y="0"/>
                        <a:pt x="0" y="2571"/>
                        <a:pt x="0" y="5751"/>
                      </a:cubicBezTo>
                      <a:lnTo>
                        <a:pt x="0" y="61059"/>
                      </a:lnTo>
                      <a:cubicBezTo>
                        <a:pt x="0" y="64238"/>
                        <a:pt x="2571" y="66809"/>
                        <a:pt x="5750" y="66809"/>
                      </a:cubicBezTo>
                      <a:lnTo>
                        <a:pt x="111129" y="66809"/>
                      </a:lnTo>
                      <a:cubicBezTo>
                        <a:pt x="114309" y="66809"/>
                        <a:pt x="116880" y="64238"/>
                        <a:pt x="116880" y="61059"/>
                      </a:cubicBezTo>
                      <a:lnTo>
                        <a:pt x="116880" y="5751"/>
                      </a:lnTo>
                      <a:cubicBezTo>
                        <a:pt x="116833" y="2571"/>
                        <a:pt x="114262" y="0"/>
                        <a:pt x="111083" y="0"/>
                      </a:cubicBezTo>
                      <a:close/>
                      <a:moveTo>
                        <a:pt x="105379" y="55308"/>
                      </a:moveTo>
                      <a:lnTo>
                        <a:pt x="11501" y="55308"/>
                      </a:lnTo>
                      <a:lnTo>
                        <a:pt x="11501" y="11501"/>
                      </a:lnTo>
                      <a:lnTo>
                        <a:pt x="105379" y="11501"/>
                      </a:lnTo>
                      <a:lnTo>
                        <a:pt x="105379" y="55308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 w="1905" cap="flat">
                  <a:solidFill>
                    <a:schemeClr val="bg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zh-CN" altLang="en-US" sz="1100" b="1"/>
                </a:p>
              </p:txBody>
            </p:sp>
            <p:sp>
              <p:nvSpPr>
                <p:cNvPr id="50" name="图形 91">
                  <a:extLst>
                    <a:ext uri="{FF2B5EF4-FFF2-40B4-BE49-F238E27FC236}">
                      <a16:creationId xmlns:a16="http://schemas.microsoft.com/office/drawing/2014/main" id="{528469CB-2BA0-1E38-CEA1-EEACCD0C8CF1}"/>
                    </a:ext>
                  </a:extLst>
                </p:cNvPr>
                <p:cNvSpPr/>
                <p:nvPr/>
              </p:nvSpPr>
              <p:spPr>
                <a:xfrm>
                  <a:off x="7370290" y="3566646"/>
                  <a:ext cx="120760" cy="11501"/>
                </a:xfrm>
                <a:custGeom>
                  <a:avLst/>
                  <a:gdLst>
                    <a:gd name="connsiteX0" fmla="*/ 5750 w 120760"/>
                    <a:gd name="connsiteY0" fmla="*/ 11501 h 11501"/>
                    <a:gd name="connsiteX1" fmla="*/ 35906 w 120760"/>
                    <a:gd name="connsiteY1" fmla="*/ 11501 h 11501"/>
                    <a:gd name="connsiteX2" fmla="*/ 59749 w 120760"/>
                    <a:gd name="connsiteY2" fmla="*/ 11501 h 11501"/>
                    <a:gd name="connsiteX3" fmla="*/ 75224 w 120760"/>
                    <a:gd name="connsiteY3" fmla="*/ 11501 h 11501"/>
                    <a:gd name="connsiteX4" fmla="*/ 99067 w 120760"/>
                    <a:gd name="connsiteY4" fmla="*/ 11501 h 11501"/>
                    <a:gd name="connsiteX5" fmla="*/ 115010 w 120760"/>
                    <a:gd name="connsiteY5" fmla="*/ 11501 h 11501"/>
                    <a:gd name="connsiteX6" fmla="*/ 120760 w 120760"/>
                    <a:gd name="connsiteY6" fmla="*/ 5751 h 11501"/>
                    <a:gd name="connsiteX7" fmla="*/ 115010 w 120760"/>
                    <a:gd name="connsiteY7" fmla="*/ 0 h 11501"/>
                    <a:gd name="connsiteX8" fmla="*/ 99067 w 120760"/>
                    <a:gd name="connsiteY8" fmla="*/ 0 h 11501"/>
                    <a:gd name="connsiteX9" fmla="*/ 75224 w 120760"/>
                    <a:gd name="connsiteY9" fmla="*/ 0 h 11501"/>
                    <a:gd name="connsiteX10" fmla="*/ 59749 w 120760"/>
                    <a:gd name="connsiteY10" fmla="*/ 0 h 11501"/>
                    <a:gd name="connsiteX11" fmla="*/ 35906 w 120760"/>
                    <a:gd name="connsiteY11" fmla="*/ 0 h 11501"/>
                    <a:gd name="connsiteX12" fmla="*/ 5750 w 120760"/>
                    <a:gd name="connsiteY12" fmla="*/ 0 h 11501"/>
                    <a:gd name="connsiteX13" fmla="*/ 0 w 120760"/>
                    <a:gd name="connsiteY13" fmla="*/ 5751 h 11501"/>
                    <a:gd name="connsiteX14" fmla="*/ 5750 w 120760"/>
                    <a:gd name="connsiteY14" fmla="*/ 11501 h 1150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</a:cxnLst>
                  <a:rect l="l" t="t" r="r" b="b"/>
                  <a:pathLst>
                    <a:path w="120760" h="11501">
                      <a:moveTo>
                        <a:pt x="5750" y="11501"/>
                      </a:moveTo>
                      <a:lnTo>
                        <a:pt x="35906" y="11501"/>
                      </a:lnTo>
                      <a:lnTo>
                        <a:pt x="59749" y="11501"/>
                      </a:lnTo>
                      <a:lnTo>
                        <a:pt x="75224" y="11501"/>
                      </a:lnTo>
                      <a:lnTo>
                        <a:pt x="99067" y="11501"/>
                      </a:lnTo>
                      <a:lnTo>
                        <a:pt x="115010" y="11501"/>
                      </a:lnTo>
                      <a:cubicBezTo>
                        <a:pt x="118189" y="11501"/>
                        <a:pt x="120760" y="8930"/>
                        <a:pt x="120760" y="5751"/>
                      </a:cubicBezTo>
                      <a:cubicBezTo>
                        <a:pt x="120760" y="2571"/>
                        <a:pt x="118189" y="0"/>
                        <a:pt x="115010" y="0"/>
                      </a:cubicBezTo>
                      <a:lnTo>
                        <a:pt x="99067" y="0"/>
                      </a:lnTo>
                      <a:lnTo>
                        <a:pt x="75224" y="0"/>
                      </a:lnTo>
                      <a:lnTo>
                        <a:pt x="59749" y="0"/>
                      </a:lnTo>
                      <a:lnTo>
                        <a:pt x="35906" y="0"/>
                      </a:lnTo>
                      <a:lnTo>
                        <a:pt x="5750" y="0"/>
                      </a:lnTo>
                      <a:cubicBezTo>
                        <a:pt x="2571" y="0"/>
                        <a:pt x="0" y="2571"/>
                        <a:pt x="0" y="5751"/>
                      </a:cubicBezTo>
                      <a:cubicBezTo>
                        <a:pt x="0" y="8930"/>
                        <a:pt x="2571" y="11501"/>
                        <a:pt x="5750" y="11501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1905" cap="flat">
                  <a:solidFill>
                    <a:schemeClr val="bg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zh-CN" altLang="en-US" sz="1100" b="1"/>
                </a:p>
              </p:txBody>
            </p:sp>
            <p:sp>
              <p:nvSpPr>
                <p:cNvPr id="51" name="图形 91">
                  <a:extLst>
                    <a:ext uri="{FF2B5EF4-FFF2-40B4-BE49-F238E27FC236}">
                      <a16:creationId xmlns:a16="http://schemas.microsoft.com/office/drawing/2014/main" id="{305F439D-D520-98BD-D694-8CE4861C92B9}"/>
                    </a:ext>
                  </a:extLst>
                </p:cNvPr>
                <p:cNvSpPr/>
                <p:nvPr/>
              </p:nvSpPr>
              <p:spPr>
                <a:xfrm>
                  <a:off x="7381791" y="3636494"/>
                  <a:ext cx="15194" cy="11501"/>
                </a:xfrm>
                <a:custGeom>
                  <a:avLst/>
                  <a:gdLst>
                    <a:gd name="connsiteX0" fmla="*/ 5750 w 15194"/>
                    <a:gd name="connsiteY0" fmla="*/ 11501 h 11501"/>
                    <a:gd name="connsiteX1" fmla="*/ 9444 w 15194"/>
                    <a:gd name="connsiteY1" fmla="*/ 11501 h 11501"/>
                    <a:gd name="connsiteX2" fmla="*/ 15194 w 15194"/>
                    <a:gd name="connsiteY2" fmla="*/ 5751 h 11501"/>
                    <a:gd name="connsiteX3" fmla="*/ 9444 w 15194"/>
                    <a:gd name="connsiteY3" fmla="*/ 0 h 11501"/>
                    <a:gd name="connsiteX4" fmla="*/ 5750 w 15194"/>
                    <a:gd name="connsiteY4" fmla="*/ 0 h 11501"/>
                    <a:gd name="connsiteX5" fmla="*/ 0 w 15194"/>
                    <a:gd name="connsiteY5" fmla="*/ 5751 h 11501"/>
                    <a:gd name="connsiteX6" fmla="*/ 5750 w 15194"/>
                    <a:gd name="connsiteY6" fmla="*/ 11501 h 1150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15194" h="11501">
                      <a:moveTo>
                        <a:pt x="5750" y="11501"/>
                      </a:moveTo>
                      <a:lnTo>
                        <a:pt x="9444" y="11501"/>
                      </a:lnTo>
                      <a:cubicBezTo>
                        <a:pt x="12623" y="11501"/>
                        <a:pt x="15194" y="8930"/>
                        <a:pt x="15194" y="5751"/>
                      </a:cubicBezTo>
                      <a:cubicBezTo>
                        <a:pt x="15194" y="2571"/>
                        <a:pt x="12623" y="0"/>
                        <a:pt x="9444" y="0"/>
                      </a:cubicBezTo>
                      <a:lnTo>
                        <a:pt x="5750" y="0"/>
                      </a:lnTo>
                      <a:cubicBezTo>
                        <a:pt x="2571" y="0"/>
                        <a:pt x="0" y="2571"/>
                        <a:pt x="0" y="5751"/>
                      </a:cubicBezTo>
                      <a:cubicBezTo>
                        <a:pt x="0" y="8930"/>
                        <a:pt x="2571" y="11501"/>
                        <a:pt x="5750" y="11501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1905" cap="flat">
                  <a:solidFill>
                    <a:schemeClr val="bg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zh-CN" altLang="en-US" sz="1100" b="1"/>
                </a:p>
              </p:txBody>
            </p:sp>
            <p:sp>
              <p:nvSpPr>
                <p:cNvPr id="52" name="图形 91">
                  <a:extLst>
                    <a:ext uri="{FF2B5EF4-FFF2-40B4-BE49-F238E27FC236}">
                      <a16:creationId xmlns:a16="http://schemas.microsoft.com/office/drawing/2014/main" id="{F374724E-1D4D-A940-F8AC-C0623347B7B3}"/>
                    </a:ext>
                  </a:extLst>
                </p:cNvPr>
                <p:cNvSpPr/>
                <p:nvPr/>
              </p:nvSpPr>
              <p:spPr>
                <a:xfrm>
                  <a:off x="7402455" y="3636494"/>
                  <a:ext cx="15194" cy="11501"/>
                </a:xfrm>
                <a:custGeom>
                  <a:avLst/>
                  <a:gdLst>
                    <a:gd name="connsiteX0" fmla="*/ 5751 w 15194"/>
                    <a:gd name="connsiteY0" fmla="*/ 11501 h 11501"/>
                    <a:gd name="connsiteX1" fmla="*/ 9444 w 15194"/>
                    <a:gd name="connsiteY1" fmla="*/ 11501 h 11501"/>
                    <a:gd name="connsiteX2" fmla="*/ 15194 w 15194"/>
                    <a:gd name="connsiteY2" fmla="*/ 5751 h 11501"/>
                    <a:gd name="connsiteX3" fmla="*/ 9444 w 15194"/>
                    <a:gd name="connsiteY3" fmla="*/ 0 h 11501"/>
                    <a:gd name="connsiteX4" fmla="*/ 5751 w 15194"/>
                    <a:gd name="connsiteY4" fmla="*/ 0 h 11501"/>
                    <a:gd name="connsiteX5" fmla="*/ 0 w 15194"/>
                    <a:gd name="connsiteY5" fmla="*/ 5751 h 11501"/>
                    <a:gd name="connsiteX6" fmla="*/ 5751 w 15194"/>
                    <a:gd name="connsiteY6" fmla="*/ 11501 h 1150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15194" h="11501">
                      <a:moveTo>
                        <a:pt x="5751" y="11501"/>
                      </a:moveTo>
                      <a:lnTo>
                        <a:pt x="9444" y="11501"/>
                      </a:lnTo>
                      <a:cubicBezTo>
                        <a:pt x="12623" y="11501"/>
                        <a:pt x="15194" y="8930"/>
                        <a:pt x="15194" y="5751"/>
                      </a:cubicBezTo>
                      <a:cubicBezTo>
                        <a:pt x="15194" y="2571"/>
                        <a:pt x="12623" y="0"/>
                        <a:pt x="9444" y="0"/>
                      </a:cubicBezTo>
                      <a:lnTo>
                        <a:pt x="5751" y="0"/>
                      </a:lnTo>
                      <a:cubicBezTo>
                        <a:pt x="2571" y="0"/>
                        <a:pt x="0" y="2571"/>
                        <a:pt x="0" y="5751"/>
                      </a:cubicBezTo>
                      <a:cubicBezTo>
                        <a:pt x="0" y="8930"/>
                        <a:pt x="2571" y="11501"/>
                        <a:pt x="5751" y="11501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1905" cap="flat">
                  <a:solidFill>
                    <a:schemeClr val="bg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zh-CN" altLang="en-US" sz="1100" b="1"/>
                </a:p>
              </p:txBody>
            </p:sp>
            <p:sp>
              <p:nvSpPr>
                <p:cNvPr id="53" name="图形 91">
                  <a:extLst>
                    <a:ext uri="{FF2B5EF4-FFF2-40B4-BE49-F238E27FC236}">
                      <a16:creationId xmlns:a16="http://schemas.microsoft.com/office/drawing/2014/main" id="{F77BB051-01CC-6C97-579C-867A47FF04E7}"/>
                    </a:ext>
                  </a:extLst>
                </p:cNvPr>
                <p:cNvSpPr/>
                <p:nvPr/>
              </p:nvSpPr>
              <p:spPr>
                <a:xfrm>
                  <a:off x="7423073" y="3636494"/>
                  <a:ext cx="15194" cy="11501"/>
                </a:xfrm>
                <a:custGeom>
                  <a:avLst/>
                  <a:gdLst>
                    <a:gd name="connsiteX0" fmla="*/ 5750 w 15194"/>
                    <a:gd name="connsiteY0" fmla="*/ 11501 h 11501"/>
                    <a:gd name="connsiteX1" fmla="*/ 9444 w 15194"/>
                    <a:gd name="connsiteY1" fmla="*/ 11501 h 11501"/>
                    <a:gd name="connsiteX2" fmla="*/ 15194 w 15194"/>
                    <a:gd name="connsiteY2" fmla="*/ 5751 h 11501"/>
                    <a:gd name="connsiteX3" fmla="*/ 9444 w 15194"/>
                    <a:gd name="connsiteY3" fmla="*/ 0 h 11501"/>
                    <a:gd name="connsiteX4" fmla="*/ 5750 w 15194"/>
                    <a:gd name="connsiteY4" fmla="*/ 0 h 11501"/>
                    <a:gd name="connsiteX5" fmla="*/ 0 w 15194"/>
                    <a:gd name="connsiteY5" fmla="*/ 5751 h 11501"/>
                    <a:gd name="connsiteX6" fmla="*/ 5750 w 15194"/>
                    <a:gd name="connsiteY6" fmla="*/ 11501 h 1150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15194" h="11501">
                      <a:moveTo>
                        <a:pt x="5750" y="11501"/>
                      </a:moveTo>
                      <a:lnTo>
                        <a:pt x="9444" y="11501"/>
                      </a:lnTo>
                      <a:cubicBezTo>
                        <a:pt x="12623" y="11501"/>
                        <a:pt x="15194" y="8930"/>
                        <a:pt x="15194" y="5751"/>
                      </a:cubicBezTo>
                      <a:cubicBezTo>
                        <a:pt x="15194" y="2571"/>
                        <a:pt x="12623" y="0"/>
                        <a:pt x="9444" y="0"/>
                      </a:cubicBezTo>
                      <a:lnTo>
                        <a:pt x="5750" y="0"/>
                      </a:lnTo>
                      <a:cubicBezTo>
                        <a:pt x="2571" y="0"/>
                        <a:pt x="0" y="2571"/>
                        <a:pt x="0" y="5751"/>
                      </a:cubicBezTo>
                      <a:cubicBezTo>
                        <a:pt x="0" y="8930"/>
                        <a:pt x="2571" y="11501"/>
                        <a:pt x="5750" y="11501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1905" cap="flat">
                  <a:solidFill>
                    <a:schemeClr val="bg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zh-CN" altLang="en-US" sz="1100" b="1"/>
                </a:p>
              </p:txBody>
            </p:sp>
            <p:sp>
              <p:nvSpPr>
                <p:cNvPr id="54" name="图形 91">
                  <a:extLst>
                    <a:ext uri="{FF2B5EF4-FFF2-40B4-BE49-F238E27FC236}">
                      <a16:creationId xmlns:a16="http://schemas.microsoft.com/office/drawing/2014/main" id="{376D615F-F237-CCDB-EEAB-D05AACAEF171}"/>
                    </a:ext>
                  </a:extLst>
                </p:cNvPr>
                <p:cNvSpPr/>
                <p:nvPr/>
              </p:nvSpPr>
              <p:spPr>
                <a:xfrm>
                  <a:off x="7443737" y="3636494"/>
                  <a:ext cx="15194" cy="11501"/>
                </a:xfrm>
                <a:custGeom>
                  <a:avLst/>
                  <a:gdLst>
                    <a:gd name="connsiteX0" fmla="*/ 5750 w 15194"/>
                    <a:gd name="connsiteY0" fmla="*/ 11501 h 11501"/>
                    <a:gd name="connsiteX1" fmla="*/ 9444 w 15194"/>
                    <a:gd name="connsiteY1" fmla="*/ 11501 h 11501"/>
                    <a:gd name="connsiteX2" fmla="*/ 15194 w 15194"/>
                    <a:gd name="connsiteY2" fmla="*/ 5751 h 11501"/>
                    <a:gd name="connsiteX3" fmla="*/ 9444 w 15194"/>
                    <a:gd name="connsiteY3" fmla="*/ 0 h 11501"/>
                    <a:gd name="connsiteX4" fmla="*/ 5750 w 15194"/>
                    <a:gd name="connsiteY4" fmla="*/ 0 h 11501"/>
                    <a:gd name="connsiteX5" fmla="*/ 0 w 15194"/>
                    <a:gd name="connsiteY5" fmla="*/ 5751 h 11501"/>
                    <a:gd name="connsiteX6" fmla="*/ 5750 w 15194"/>
                    <a:gd name="connsiteY6" fmla="*/ 11501 h 1150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15194" h="11501">
                      <a:moveTo>
                        <a:pt x="5750" y="11501"/>
                      </a:moveTo>
                      <a:lnTo>
                        <a:pt x="9444" y="11501"/>
                      </a:lnTo>
                      <a:cubicBezTo>
                        <a:pt x="12623" y="11501"/>
                        <a:pt x="15194" y="8930"/>
                        <a:pt x="15194" y="5751"/>
                      </a:cubicBezTo>
                      <a:cubicBezTo>
                        <a:pt x="15194" y="2571"/>
                        <a:pt x="12623" y="0"/>
                        <a:pt x="9444" y="0"/>
                      </a:cubicBezTo>
                      <a:lnTo>
                        <a:pt x="5750" y="0"/>
                      </a:lnTo>
                      <a:cubicBezTo>
                        <a:pt x="2571" y="0"/>
                        <a:pt x="0" y="2571"/>
                        <a:pt x="0" y="5751"/>
                      </a:cubicBezTo>
                      <a:cubicBezTo>
                        <a:pt x="0" y="8930"/>
                        <a:pt x="2571" y="11501"/>
                        <a:pt x="5750" y="11501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1905" cap="flat">
                  <a:solidFill>
                    <a:schemeClr val="bg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zh-CN" altLang="en-US" sz="1100" b="1"/>
                </a:p>
              </p:txBody>
            </p:sp>
            <p:sp>
              <p:nvSpPr>
                <p:cNvPr id="55" name="图形 91">
                  <a:extLst>
                    <a:ext uri="{FF2B5EF4-FFF2-40B4-BE49-F238E27FC236}">
                      <a16:creationId xmlns:a16="http://schemas.microsoft.com/office/drawing/2014/main" id="{51BE7600-5773-E063-E6FB-AE690014AA72}"/>
                    </a:ext>
                  </a:extLst>
                </p:cNvPr>
                <p:cNvSpPr/>
                <p:nvPr/>
              </p:nvSpPr>
              <p:spPr>
                <a:xfrm>
                  <a:off x="7464355" y="3636494"/>
                  <a:ext cx="15194" cy="11501"/>
                </a:xfrm>
                <a:custGeom>
                  <a:avLst/>
                  <a:gdLst>
                    <a:gd name="connsiteX0" fmla="*/ 5750 w 15194"/>
                    <a:gd name="connsiteY0" fmla="*/ 11501 h 11501"/>
                    <a:gd name="connsiteX1" fmla="*/ 9444 w 15194"/>
                    <a:gd name="connsiteY1" fmla="*/ 11501 h 11501"/>
                    <a:gd name="connsiteX2" fmla="*/ 15194 w 15194"/>
                    <a:gd name="connsiteY2" fmla="*/ 5751 h 11501"/>
                    <a:gd name="connsiteX3" fmla="*/ 9444 w 15194"/>
                    <a:gd name="connsiteY3" fmla="*/ 0 h 11501"/>
                    <a:gd name="connsiteX4" fmla="*/ 5750 w 15194"/>
                    <a:gd name="connsiteY4" fmla="*/ 0 h 11501"/>
                    <a:gd name="connsiteX5" fmla="*/ 0 w 15194"/>
                    <a:gd name="connsiteY5" fmla="*/ 5751 h 11501"/>
                    <a:gd name="connsiteX6" fmla="*/ 5750 w 15194"/>
                    <a:gd name="connsiteY6" fmla="*/ 11501 h 1150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15194" h="11501">
                      <a:moveTo>
                        <a:pt x="5750" y="11501"/>
                      </a:moveTo>
                      <a:lnTo>
                        <a:pt x="9444" y="11501"/>
                      </a:lnTo>
                      <a:cubicBezTo>
                        <a:pt x="12623" y="11501"/>
                        <a:pt x="15194" y="8930"/>
                        <a:pt x="15194" y="5751"/>
                      </a:cubicBezTo>
                      <a:cubicBezTo>
                        <a:pt x="15194" y="2571"/>
                        <a:pt x="12623" y="0"/>
                        <a:pt x="9444" y="0"/>
                      </a:cubicBezTo>
                      <a:lnTo>
                        <a:pt x="5750" y="0"/>
                      </a:lnTo>
                      <a:cubicBezTo>
                        <a:pt x="2571" y="0"/>
                        <a:pt x="0" y="2571"/>
                        <a:pt x="0" y="5751"/>
                      </a:cubicBezTo>
                      <a:cubicBezTo>
                        <a:pt x="47" y="8930"/>
                        <a:pt x="2618" y="11501"/>
                        <a:pt x="5750" y="11501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1905" cap="flat">
                  <a:solidFill>
                    <a:schemeClr val="bg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zh-CN" altLang="en-US" sz="1100" b="1"/>
                </a:p>
              </p:txBody>
            </p:sp>
            <p:sp>
              <p:nvSpPr>
                <p:cNvPr id="56" name="图形 91">
                  <a:extLst>
                    <a:ext uri="{FF2B5EF4-FFF2-40B4-BE49-F238E27FC236}">
                      <a16:creationId xmlns:a16="http://schemas.microsoft.com/office/drawing/2014/main" id="{02D4881E-0B15-00E4-DAFB-88413F845019}"/>
                    </a:ext>
                  </a:extLst>
                </p:cNvPr>
                <p:cNvSpPr/>
                <p:nvPr/>
              </p:nvSpPr>
              <p:spPr>
                <a:xfrm>
                  <a:off x="7412226" y="3703443"/>
                  <a:ext cx="40627" cy="31604"/>
                </a:xfrm>
                <a:custGeom>
                  <a:avLst/>
                  <a:gdLst>
                    <a:gd name="connsiteX0" fmla="*/ 10706 w 40627"/>
                    <a:gd name="connsiteY0" fmla="*/ 29921 h 31604"/>
                    <a:gd name="connsiteX1" fmla="*/ 14774 w 40627"/>
                    <a:gd name="connsiteY1" fmla="*/ 31605 h 31604"/>
                    <a:gd name="connsiteX2" fmla="*/ 18841 w 40627"/>
                    <a:gd name="connsiteY2" fmla="*/ 29921 h 31604"/>
                    <a:gd name="connsiteX3" fmla="*/ 38944 w 40627"/>
                    <a:gd name="connsiteY3" fmla="*/ 9818 h 31604"/>
                    <a:gd name="connsiteX4" fmla="*/ 38944 w 40627"/>
                    <a:gd name="connsiteY4" fmla="*/ 1683 h 31604"/>
                    <a:gd name="connsiteX5" fmla="*/ 30810 w 40627"/>
                    <a:gd name="connsiteY5" fmla="*/ 1683 h 31604"/>
                    <a:gd name="connsiteX6" fmla="*/ 21693 w 40627"/>
                    <a:gd name="connsiteY6" fmla="*/ 10800 h 31604"/>
                    <a:gd name="connsiteX7" fmla="*/ 14727 w 40627"/>
                    <a:gd name="connsiteY7" fmla="*/ 17719 h 31604"/>
                    <a:gd name="connsiteX8" fmla="*/ 11641 w 40627"/>
                    <a:gd name="connsiteY8" fmla="*/ 14633 h 31604"/>
                    <a:gd name="connsiteX9" fmla="*/ 9818 w 40627"/>
                    <a:gd name="connsiteY9" fmla="*/ 12810 h 31604"/>
                    <a:gd name="connsiteX10" fmla="*/ 1683 w 40627"/>
                    <a:gd name="connsiteY10" fmla="*/ 12810 h 31604"/>
                    <a:gd name="connsiteX11" fmla="*/ 1683 w 40627"/>
                    <a:gd name="connsiteY11" fmla="*/ 20945 h 31604"/>
                    <a:gd name="connsiteX12" fmla="*/ 10706 w 40627"/>
                    <a:gd name="connsiteY12" fmla="*/ 29921 h 3160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</a:cxnLst>
                  <a:rect l="l" t="t" r="r" b="b"/>
                  <a:pathLst>
                    <a:path w="40627" h="31604">
                      <a:moveTo>
                        <a:pt x="10706" y="29921"/>
                      </a:moveTo>
                      <a:cubicBezTo>
                        <a:pt x="11828" y="31044"/>
                        <a:pt x="13278" y="31605"/>
                        <a:pt x="14774" y="31605"/>
                      </a:cubicBezTo>
                      <a:cubicBezTo>
                        <a:pt x="16223" y="31605"/>
                        <a:pt x="17719" y="31044"/>
                        <a:pt x="18841" y="29921"/>
                      </a:cubicBezTo>
                      <a:lnTo>
                        <a:pt x="38944" y="9818"/>
                      </a:lnTo>
                      <a:cubicBezTo>
                        <a:pt x="41188" y="7574"/>
                        <a:pt x="41188" y="3927"/>
                        <a:pt x="38944" y="1683"/>
                      </a:cubicBezTo>
                      <a:cubicBezTo>
                        <a:pt x="36700" y="-561"/>
                        <a:pt x="33054" y="-561"/>
                        <a:pt x="30810" y="1683"/>
                      </a:cubicBezTo>
                      <a:lnTo>
                        <a:pt x="21693" y="10800"/>
                      </a:lnTo>
                      <a:lnTo>
                        <a:pt x="14727" y="17719"/>
                      </a:lnTo>
                      <a:lnTo>
                        <a:pt x="11641" y="14633"/>
                      </a:lnTo>
                      <a:lnTo>
                        <a:pt x="9818" y="12810"/>
                      </a:lnTo>
                      <a:cubicBezTo>
                        <a:pt x="7574" y="10566"/>
                        <a:pt x="3927" y="10566"/>
                        <a:pt x="1683" y="12810"/>
                      </a:cubicBezTo>
                      <a:cubicBezTo>
                        <a:pt x="-561" y="15054"/>
                        <a:pt x="-561" y="18701"/>
                        <a:pt x="1683" y="20945"/>
                      </a:cubicBezTo>
                      <a:lnTo>
                        <a:pt x="10706" y="29921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 w="1905" cap="flat">
                  <a:solidFill>
                    <a:schemeClr val="bg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zh-CN" altLang="en-US" sz="1100" b="1"/>
                </a:p>
              </p:txBody>
            </p:sp>
          </p:grpSp>
          <p:pic>
            <p:nvPicPr>
              <p:cNvPr id="44" name="图形 70">
                <a:extLst>
                  <a:ext uri="{FF2B5EF4-FFF2-40B4-BE49-F238E27FC236}">
                    <a16:creationId xmlns:a16="http://schemas.microsoft.com/office/drawing/2014/main" id="{10E2EA3A-9B3C-E119-623C-15FE89CF748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9">
                <a:extLst>
                  <a:ext uri="{96DAC541-7B7A-43D3-8B79-37D633B846F1}">
                    <asvg:svgBlip xmlns:asvg="http://schemas.microsoft.com/office/drawing/2016/SVG/main" r:embed="rId30"/>
                  </a:ext>
                </a:extLst>
              </a:blip>
              <a:stretch>
                <a:fillRect/>
              </a:stretch>
            </p:blipFill>
            <p:spPr>
              <a:xfrm>
                <a:off x="8114513" y="4465088"/>
                <a:ext cx="347128" cy="347128"/>
              </a:xfrm>
              <a:prstGeom prst="rect">
                <a:avLst/>
              </a:prstGeom>
            </p:spPr>
          </p:pic>
        </p:grpSp>
      </p:grpSp>
      <p:sp>
        <p:nvSpPr>
          <p:cNvPr id="86" name="Arrow: Right 14">
            <a:extLst>
              <a:ext uri="{FF2B5EF4-FFF2-40B4-BE49-F238E27FC236}">
                <a16:creationId xmlns:a16="http://schemas.microsoft.com/office/drawing/2014/main" id="{6E274A80-4EB0-6B8D-27C2-0E8D0460605B}"/>
              </a:ext>
            </a:extLst>
          </p:cNvPr>
          <p:cNvSpPr/>
          <p:nvPr/>
        </p:nvSpPr>
        <p:spPr>
          <a:xfrm>
            <a:off x="2465549" y="3210598"/>
            <a:ext cx="859828" cy="337352"/>
          </a:xfrm>
          <a:prstGeom prst="rightArrow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 b="1">
              <a:solidFill>
                <a:schemeClr val="bg1"/>
              </a:solidFill>
            </a:endParaRPr>
          </a:p>
        </p:txBody>
      </p:sp>
      <p:pic>
        <p:nvPicPr>
          <p:cNvPr id="87" name="图片 113">
            <a:extLst>
              <a:ext uri="{FF2B5EF4-FFF2-40B4-BE49-F238E27FC236}">
                <a16:creationId xmlns:a16="http://schemas.microsoft.com/office/drawing/2014/main" id="{74E9B54A-AADB-6C32-AD80-3E80D167EAB1}"/>
              </a:ext>
            </a:extLst>
          </p:cNvPr>
          <p:cNvPicPr>
            <a:picLocks noChangeAspect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720" y="2067947"/>
            <a:ext cx="501395" cy="578614"/>
          </a:xfrm>
          <a:prstGeom prst="rect">
            <a:avLst/>
          </a:prstGeom>
        </p:spPr>
      </p:pic>
      <p:pic>
        <p:nvPicPr>
          <p:cNvPr id="88" name="图片 91">
            <a:extLst>
              <a:ext uri="{FF2B5EF4-FFF2-40B4-BE49-F238E27FC236}">
                <a16:creationId xmlns:a16="http://schemas.microsoft.com/office/drawing/2014/main" id="{B78FA5D8-B63F-8588-A6F3-A761A9511854}"/>
              </a:ext>
            </a:extLst>
          </p:cNvPr>
          <p:cNvPicPr>
            <a:picLocks noChangeAspect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1496" y="2176437"/>
            <a:ext cx="479045" cy="552821"/>
          </a:xfrm>
          <a:prstGeom prst="rect">
            <a:avLst/>
          </a:prstGeom>
        </p:spPr>
      </p:pic>
      <p:pic>
        <p:nvPicPr>
          <p:cNvPr id="89" name="图片 128">
            <a:extLst>
              <a:ext uri="{FF2B5EF4-FFF2-40B4-BE49-F238E27FC236}">
                <a16:creationId xmlns:a16="http://schemas.microsoft.com/office/drawing/2014/main" id="{9BF01E09-7719-2477-94CD-332BA07F1B18}"/>
              </a:ext>
            </a:extLst>
          </p:cNvPr>
          <p:cNvPicPr>
            <a:picLocks noChangeAspect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2311" y="3793184"/>
            <a:ext cx="543532" cy="627239"/>
          </a:xfrm>
          <a:prstGeom prst="rect">
            <a:avLst/>
          </a:prstGeom>
        </p:spPr>
      </p:pic>
      <p:pic>
        <p:nvPicPr>
          <p:cNvPr id="90" name="图片 67">
            <a:extLst>
              <a:ext uri="{FF2B5EF4-FFF2-40B4-BE49-F238E27FC236}">
                <a16:creationId xmlns:a16="http://schemas.microsoft.com/office/drawing/2014/main" id="{5FB267A6-5468-E9A4-2DCF-C601178662F1}"/>
              </a:ext>
            </a:extLst>
          </p:cNvPr>
          <p:cNvPicPr>
            <a:picLocks noChangeAspect="1"/>
          </p:cNvPicPr>
          <p:nvPr/>
        </p:nvPicPr>
        <p:blipFill>
          <a:blip r:embed="rId34" cstate="print">
            <a:extLst>
              <a:ext uri="{BEBA8EAE-BF5A-486C-A8C5-ECC9F3942E4B}">
                <a14:imgProps xmlns:a14="http://schemas.microsoft.com/office/drawing/2010/main">
                  <a14:imgLayer r:embed="rId35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2777" y="3806442"/>
            <a:ext cx="443901" cy="527314"/>
          </a:xfrm>
          <a:prstGeom prst="rect">
            <a:avLst/>
          </a:prstGeom>
        </p:spPr>
      </p:pic>
      <p:pic>
        <p:nvPicPr>
          <p:cNvPr id="91" name="图片 67">
            <a:extLst>
              <a:ext uri="{FF2B5EF4-FFF2-40B4-BE49-F238E27FC236}">
                <a16:creationId xmlns:a16="http://schemas.microsoft.com/office/drawing/2014/main" id="{0B866D3E-D2EC-ECA5-1D5D-D455E8E2D237}"/>
              </a:ext>
            </a:extLst>
          </p:cNvPr>
          <p:cNvPicPr>
            <a:picLocks noChangeAspect="1"/>
          </p:cNvPicPr>
          <p:nvPr/>
        </p:nvPicPr>
        <p:blipFill>
          <a:blip r:embed="rId36" cstate="print">
            <a:extLst>
              <a:ext uri="{BEBA8EAE-BF5A-486C-A8C5-ECC9F3942E4B}">
                <a14:imgProps xmlns:a14="http://schemas.microsoft.com/office/drawing/2010/main">
                  <a14:imgLayer r:embed="rId37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9382" y="2113527"/>
            <a:ext cx="413035" cy="490647"/>
          </a:xfrm>
          <a:prstGeom prst="rect">
            <a:avLst/>
          </a:prstGeom>
        </p:spPr>
      </p:pic>
      <p:sp>
        <p:nvSpPr>
          <p:cNvPr id="92" name="TextBox 41">
            <a:extLst>
              <a:ext uri="{FF2B5EF4-FFF2-40B4-BE49-F238E27FC236}">
                <a16:creationId xmlns:a16="http://schemas.microsoft.com/office/drawing/2014/main" id="{3E149FDC-5A75-BC98-1155-B32E9DEEC7CC}"/>
              </a:ext>
            </a:extLst>
          </p:cNvPr>
          <p:cNvSpPr txBox="1"/>
          <p:nvPr/>
        </p:nvSpPr>
        <p:spPr>
          <a:xfrm>
            <a:off x="697631" y="2942866"/>
            <a:ext cx="1822412" cy="338554"/>
          </a:xfrm>
          <a:prstGeom prst="rect">
            <a:avLst/>
          </a:prstGeom>
          <a:solidFill>
            <a:srgbClr val="1A62F4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>
                <a:solidFill>
                  <a:schemeClr val="bg1"/>
                </a:solidFill>
                <a:latin typeface="Century Gothic" panose="020B0502020202020204" pitchFamily="34" charset="0"/>
              </a:rPr>
              <a:t>Branch Office</a:t>
            </a:r>
            <a:endParaRPr lang="en-MY" sz="16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93" name="图片 113">
            <a:extLst>
              <a:ext uri="{FF2B5EF4-FFF2-40B4-BE49-F238E27FC236}">
                <a16:creationId xmlns:a16="http://schemas.microsoft.com/office/drawing/2014/main" id="{671C722E-EA9D-2BF8-26B7-6312F8585EA1}"/>
              </a:ext>
            </a:extLst>
          </p:cNvPr>
          <p:cNvPicPr>
            <a:picLocks noChangeAspect="1"/>
          </p:cNvPicPr>
          <p:nvPr/>
        </p:nvPicPr>
        <p:blipFill>
          <a:blip r:embed="rId3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412" y="3721646"/>
            <a:ext cx="603902" cy="696907"/>
          </a:xfrm>
          <a:prstGeom prst="rect">
            <a:avLst/>
          </a:prstGeom>
        </p:spPr>
      </p:pic>
      <p:pic>
        <p:nvPicPr>
          <p:cNvPr id="94" name="图片 91">
            <a:extLst>
              <a:ext uri="{FF2B5EF4-FFF2-40B4-BE49-F238E27FC236}">
                <a16:creationId xmlns:a16="http://schemas.microsoft.com/office/drawing/2014/main" id="{7CC19F5B-2C35-D941-EAB9-78AB1D149EB4}"/>
              </a:ext>
            </a:extLst>
          </p:cNvPr>
          <p:cNvPicPr>
            <a:picLocks noChangeAspect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118" y="3898319"/>
            <a:ext cx="479045" cy="552821"/>
          </a:xfrm>
          <a:prstGeom prst="rect">
            <a:avLst/>
          </a:prstGeom>
        </p:spPr>
      </p:pic>
      <p:sp>
        <p:nvSpPr>
          <p:cNvPr id="95" name="TextBox 41">
            <a:extLst>
              <a:ext uri="{FF2B5EF4-FFF2-40B4-BE49-F238E27FC236}">
                <a16:creationId xmlns:a16="http://schemas.microsoft.com/office/drawing/2014/main" id="{8805612D-0385-7C32-CF56-3714262FFAAB}"/>
              </a:ext>
            </a:extLst>
          </p:cNvPr>
          <p:cNvSpPr txBox="1"/>
          <p:nvPr/>
        </p:nvSpPr>
        <p:spPr>
          <a:xfrm>
            <a:off x="697631" y="4619266"/>
            <a:ext cx="1822412" cy="338554"/>
          </a:xfrm>
          <a:prstGeom prst="rect">
            <a:avLst/>
          </a:prstGeom>
          <a:solidFill>
            <a:srgbClr val="1A62F4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b="1">
                <a:solidFill>
                  <a:schemeClr val="bg1"/>
                </a:solidFill>
                <a:latin typeface="Century Gothic" panose="020B0502020202020204" pitchFamily="34" charset="0"/>
              </a:rPr>
              <a:t>Headquarters</a:t>
            </a:r>
            <a:endParaRPr lang="en-MY" altLang="zh-CN" sz="1600" b="1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96" name="矩形 3">
            <a:extLst>
              <a:ext uri="{FF2B5EF4-FFF2-40B4-BE49-F238E27FC236}">
                <a16:creationId xmlns:a16="http://schemas.microsoft.com/office/drawing/2014/main" id="{193CFB86-A33C-A94D-474D-01C4B1D0C1F0}"/>
              </a:ext>
            </a:extLst>
          </p:cNvPr>
          <p:cNvSpPr/>
          <p:nvPr/>
        </p:nvSpPr>
        <p:spPr>
          <a:xfrm>
            <a:off x="9300527" y="2464011"/>
            <a:ext cx="2196409" cy="2128362"/>
          </a:xfrm>
          <a:prstGeom prst="rect">
            <a:avLst/>
          </a:prstGeom>
          <a:solidFill>
            <a:srgbClr val="00B0F0">
              <a:alpha val="16135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latin typeface="Century Gothic" panose="020B0502020202020204" pitchFamily="34" charset="0"/>
            </a:endParaRPr>
          </a:p>
        </p:txBody>
      </p:sp>
      <p:sp>
        <p:nvSpPr>
          <p:cNvPr id="97" name="Arrow: Right 16">
            <a:extLst>
              <a:ext uri="{FF2B5EF4-FFF2-40B4-BE49-F238E27FC236}">
                <a16:creationId xmlns:a16="http://schemas.microsoft.com/office/drawing/2014/main" id="{D26C17AB-D600-E08D-28DE-64B5DE97BD5B}"/>
              </a:ext>
            </a:extLst>
          </p:cNvPr>
          <p:cNvSpPr/>
          <p:nvPr/>
        </p:nvSpPr>
        <p:spPr>
          <a:xfrm>
            <a:off x="8390460" y="3086526"/>
            <a:ext cx="773364" cy="337352"/>
          </a:xfrm>
          <a:prstGeom prst="rightArrow">
            <a:avLst/>
          </a:prstGeom>
          <a:gradFill>
            <a:gsLst>
              <a:gs pos="0">
                <a:schemeClr val="bg1">
                  <a:alpha val="0"/>
                </a:schemeClr>
              </a:gs>
              <a:gs pos="98000">
                <a:schemeClr val="bg1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 b="1">
              <a:solidFill>
                <a:schemeClr val="bg1"/>
              </a:solidFill>
            </a:endParaRPr>
          </a:p>
        </p:txBody>
      </p:sp>
      <p:sp>
        <p:nvSpPr>
          <p:cNvPr id="98" name="TextBox 51">
            <a:extLst>
              <a:ext uri="{FF2B5EF4-FFF2-40B4-BE49-F238E27FC236}">
                <a16:creationId xmlns:a16="http://schemas.microsoft.com/office/drawing/2014/main" id="{D1949001-4015-CD40-5208-D2AA2E5AA1AA}"/>
              </a:ext>
            </a:extLst>
          </p:cNvPr>
          <p:cNvSpPr txBox="1"/>
          <p:nvPr/>
        </p:nvSpPr>
        <p:spPr>
          <a:xfrm>
            <a:off x="9297958" y="4034491"/>
            <a:ext cx="2196410" cy="584775"/>
          </a:xfrm>
          <a:prstGeom prst="rect">
            <a:avLst/>
          </a:prstGeom>
          <a:solidFill>
            <a:srgbClr val="05B050"/>
          </a:solidFill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600" b="1" dirty="0">
                <a:solidFill>
                  <a:schemeClr val="bg1"/>
                </a:solidFill>
                <a:latin typeface="Century Gothic" panose="020B0502020202020204" pitchFamily="34" charset="0"/>
              </a:rPr>
              <a:t>Web and SaaS Applications</a:t>
            </a:r>
            <a:endParaRPr lang="en-MY" sz="16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99" name="组合 11">
            <a:extLst>
              <a:ext uri="{FF2B5EF4-FFF2-40B4-BE49-F238E27FC236}">
                <a16:creationId xmlns:a16="http://schemas.microsoft.com/office/drawing/2014/main" id="{3808FEC4-8B76-6E26-8401-61248A5BF7EA}"/>
              </a:ext>
            </a:extLst>
          </p:cNvPr>
          <p:cNvGrpSpPr/>
          <p:nvPr/>
        </p:nvGrpSpPr>
        <p:grpSpPr>
          <a:xfrm>
            <a:off x="9677336" y="2921435"/>
            <a:ext cx="1523926" cy="667792"/>
            <a:chOff x="9601274" y="2892133"/>
            <a:chExt cx="1819601" cy="797358"/>
          </a:xfrm>
        </p:grpSpPr>
        <p:grpSp>
          <p:nvGrpSpPr>
            <p:cNvPr id="100" name="组合 118">
              <a:extLst>
                <a:ext uri="{FF2B5EF4-FFF2-40B4-BE49-F238E27FC236}">
                  <a16:creationId xmlns:a16="http://schemas.microsoft.com/office/drawing/2014/main" id="{BA1730B7-5010-A81F-4A98-9DDA6A95BC01}"/>
                </a:ext>
              </a:extLst>
            </p:cNvPr>
            <p:cNvGrpSpPr/>
            <p:nvPr/>
          </p:nvGrpSpPr>
          <p:grpSpPr>
            <a:xfrm>
              <a:off x="10506549" y="2892133"/>
              <a:ext cx="914326" cy="797358"/>
              <a:chOff x="9866195" y="2389191"/>
              <a:chExt cx="606309" cy="528745"/>
            </a:xfrm>
          </p:grpSpPr>
          <p:sp>
            <p:nvSpPr>
              <p:cNvPr id="102" name="Freeform 5">
                <a:extLst>
                  <a:ext uri="{FF2B5EF4-FFF2-40B4-BE49-F238E27FC236}">
                    <a16:creationId xmlns:a16="http://schemas.microsoft.com/office/drawing/2014/main" id="{675F8044-7B2A-0DFC-2760-A4BC09736302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9866195" y="2389191"/>
                <a:ext cx="606309" cy="410589"/>
              </a:xfrm>
              <a:custGeom>
                <a:avLst/>
                <a:gdLst>
                  <a:gd name="T0" fmla="*/ 788 w 788"/>
                  <a:gd name="T1" fmla="*/ 337 h 533"/>
                  <a:gd name="T2" fmla="*/ 592 w 788"/>
                  <a:gd name="T3" fmla="*/ 140 h 533"/>
                  <a:gd name="T4" fmla="*/ 568 w 788"/>
                  <a:gd name="T5" fmla="*/ 142 h 533"/>
                  <a:gd name="T6" fmla="*/ 371 w 788"/>
                  <a:gd name="T7" fmla="*/ 0 h 533"/>
                  <a:gd name="T8" fmla="*/ 162 w 788"/>
                  <a:gd name="T9" fmla="*/ 209 h 533"/>
                  <a:gd name="T10" fmla="*/ 0 w 788"/>
                  <a:gd name="T11" fmla="*/ 371 h 533"/>
                  <a:gd name="T12" fmla="*/ 162 w 788"/>
                  <a:gd name="T13" fmla="*/ 533 h 533"/>
                  <a:gd name="T14" fmla="*/ 603 w 788"/>
                  <a:gd name="T15" fmla="*/ 533 h 533"/>
                  <a:gd name="T16" fmla="*/ 603 w 788"/>
                  <a:gd name="T17" fmla="*/ 532 h 533"/>
                  <a:gd name="T18" fmla="*/ 788 w 788"/>
                  <a:gd name="T19" fmla="*/ 337 h 533"/>
                  <a:gd name="T20" fmla="*/ 592 w 788"/>
                  <a:gd name="T21" fmla="*/ 487 h 533"/>
                  <a:gd name="T22" fmla="*/ 162 w 788"/>
                  <a:gd name="T23" fmla="*/ 487 h 533"/>
                  <a:gd name="T24" fmla="*/ 46 w 788"/>
                  <a:gd name="T25" fmla="*/ 371 h 533"/>
                  <a:gd name="T26" fmla="*/ 162 w 788"/>
                  <a:gd name="T27" fmla="*/ 255 h 533"/>
                  <a:gd name="T28" fmla="*/ 209 w 788"/>
                  <a:gd name="T29" fmla="*/ 255 h 533"/>
                  <a:gd name="T30" fmla="*/ 209 w 788"/>
                  <a:gd name="T31" fmla="*/ 209 h 533"/>
                  <a:gd name="T32" fmla="*/ 371 w 788"/>
                  <a:gd name="T33" fmla="*/ 46 h 533"/>
                  <a:gd name="T34" fmla="*/ 523 w 788"/>
                  <a:gd name="T35" fmla="*/ 153 h 533"/>
                  <a:gd name="T36" fmla="*/ 395 w 788"/>
                  <a:gd name="T37" fmla="*/ 337 h 533"/>
                  <a:gd name="T38" fmla="*/ 441 w 788"/>
                  <a:gd name="T39" fmla="*/ 337 h 533"/>
                  <a:gd name="T40" fmla="*/ 592 w 788"/>
                  <a:gd name="T41" fmla="*/ 187 h 533"/>
                  <a:gd name="T42" fmla="*/ 742 w 788"/>
                  <a:gd name="T43" fmla="*/ 337 h 533"/>
                  <a:gd name="T44" fmla="*/ 592 w 788"/>
                  <a:gd name="T45" fmla="*/ 487 h 533"/>
                  <a:gd name="T46" fmla="*/ 592 w 788"/>
                  <a:gd name="T47" fmla="*/ 487 h 533"/>
                  <a:gd name="T48" fmla="*/ 592 w 788"/>
                  <a:gd name="T49" fmla="*/ 487 h 5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788" h="533">
                    <a:moveTo>
                      <a:pt x="788" y="337"/>
                    </a:moveTo>
                    <a:cubicBezTo>
                      <a:pt x="788" y="228"/>
                      <a:pt x="700" y="140"/>
                      <a:pt x="592" y="140"/>
                    </a:cubicBezTo>
                    <a:cubicBezTo>
                      <a:pt x="584" y="140"/>
                      <a:pt x="576" y="141"/>
                      <a:pt x="568" y="142"/>
                    </a:cubicBezTo>
                    <a:cubicBezTo>
                      <a:pt x="540" y="58"/>
                      <a:pt x="461" y="0"/>
                      <a:pt x="371" y="0"/>
                    </a:cubicBezTo>
                    <a:cubicBezTo>
                      <a:pt x="256" y="0"/>
                      <a:pt x="162" y="94"/>
                      <a:pt x="162" y="209"/>
                    </a:cubicBezTo>
                    <a:cubicBezTo>
                      <a:pt x="73" y="209"/>
                      <a:pt x="0" y="281"/>
                      <a:pt x="0" y="371"/>
                    </a:cubicBezTo>
                    <a:cubicBezTo>
                      <a:pt x="0" y="460"/>
                      <a:pt x="73" y="533"/>
                      <a:pt x="162" y="533"/>
                    </a:cubicBezTo>
                    <a:cubicBezTo>
                      <a:pt x="603" y="533"/>
                      <a:pt x="603" y="533"/>
                      <a:pt x="603" y="533"/>
                    </a:cubicBezTo>
                    <a:cubicBezTo>
                      <a:pt x="603" y="532"/>
                      <a:pt x="603" y="532"/>
                      <a:pt x="603" y="532"/>
                    </a:cubicBezTo>
                    <a:cubicBezTo>
                      <a:pt x="706" y="527"/>
                      <a:pt x="788" y="441"/>
                      <a:pt x="788" y="337"/>
                    </a:cubicBezTo>
                    <a:close/>
                    <a:moveTo>
                      <a:pt x="592" y="487"/>
                    </a:moveTo>
                    <a:cubicBezTo>
                      <a:pt x="162" y="487"/>
                      <a:pt x="162" y="487"/>
                      <a:pt x="162" y="487"/>
                    </a:cubicBezTo>
                    <a:cubicBezTo>
                      <a:pt x="98" y="487"/>
                      <a:pt x="46" y="435"/>
                      <a:pt x="46" y="371"/>
                    </a:cubicBezTo>
                    <a:cubicBezTo>
                      <a:pt x="46" y="307"/>
                      <a:pt x="98" y="255"/>
                      <a:pt x="162" y="255"/>
                    </a:cubicBezTo>
                    <a:cubicBezTo>
                      <a:pt x="209" y="255"/>
                      <a:pt x="209" y="255"/>
                      <a:pt x="209" y="255"/>
                    </a:cubicBezTo>
                    <a:cubicBezTo>
                      <a:pt x="209" y="209"/>
                      <a:pt x="209" y="209"/>
                      <a:pt x="209" y="209"/>
                    </a:cubicBezTo>
                    <a:cubicBezTo>
                      <a:pt x="209" y="119"/>
                      <a:pt x="281" y="46"/>
                      <a:pt x="371" y="46"/>
                    </a:cubicBezTo>
                    <a:cubicBezTo>
                      <a:pt x="439" y="46"/>
                      <a:pt x="500" y="90"/>
                      <a:pt x="523" y="153"/>
                    </a:cubicBezTo>
                    <a:cubicBezTo>
                      <a:pt x="448" y="181"/>
                      <a:pt x="395" y="252"/>
                      <a:pt x="395" y="337"/>
                    </a:cubicBezTo>
                    <a:cubicBezTo>
                      <a:pt x="441" y="337"/>
                      <a:pt x="441" y="337"/>
                      <a:pt x="441" y="337"/>
                    </a:cubicBezTo>
                    <a:cubicBezTo>
                      <a:pt x="441" y="254"/>
                      <a:pt x="509" y="187"/>
                      <a:pt x="592" y="187"/>
                    </a:cubicBezTo>
                    <a:cubicBezTo>
                      <a:pt x="674" y="187"/>
                      <a:pt x="742" y="254"/>
                      <a:pt x="742" y="337"/>
                    </a:cubicBezTo>
                    <a:cubicBezTo>
                      <a:pt x="742" y="419"/>
                      <a:pt x="674" y="487"/>
                      <a:pt x="592" y="487"/>
                    </a:cubicBezTo>
                    <a:close/>
                    <a:moveTo>
                      <a:pt x="592" y="487"/>
                    </a:moveTo>
                    <a:cubicBezTo>
                      <a:pt x="592" y="487"/>
                      <a:pt x="592" y="487"/>
                      <a:pt x="592" y="487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b="1">
                  <a:solidFill>
                    <a:schemeClr val="bg1"/>
                  </a:solidFill>
                  <a:latin typeface="Century Gothic" panose="020B0502020202020204" pitchFamily="34" charset="0"/>
                </a:endParaRPr>
              </a:p>
            </p:txBody>
          </p:sp>
          <p:grpSp>
            <p:nvGrpSpPr>
              <p:cNvPr id="103" name="组合 107">
                <a:extLst>
                  <a:ext uri="{FF2B5EF4-FFF2-40B4-BE49-F238E27FC236}">
                    <a16:creationId xmlns:a16="http://schemas.microsoft.com/office/drawing/2014/main" id="{25D8C043-C889-8C69-A1FC-49E083F67883}"/>
                  </a:ext>
                </a:extLst>
              </p:cNvPr>
              <p:cNvGrpSpPr/>
              <p:nvPr/>
            </p:nvGrpSpPr>
            <p:grpSpPr>
              <a:xfrm>
                <a:off x="10027127" y="2627735"/>
                <a:ext cx="243777" cy="290201"/>
                <a:chOff x="5766903" y="803623"/>
                <a:chExt cx="504830" cy="590550"/>
              </a:xfrm>
              <a:solidFill>
                <a:srgbClr val="345692"/>
              </a:solidFill>
            </p:grpSpPr>
            <p:sp>
              <p:nvSpPr>
                <p:cNvPr id="104" name="Freeform 22">
                  <a:extLst>
                    <a:ext uri="{FF2B5EF4-FFF2-40B4-BE49-F238E27FC236}">
                      <a16:creationId xmlns:a16="http://schemas.microsoft.com/office/drawing/2014/main" id="{3074B4F7-0D89-2A21-DF98-4E62CFC007D9}"/>
                    </a:ext>
                  </a:extLst>
                </p:cNvPr>
                <p:cNvSpPr/>
                <p:nvPr/>
              </p:nvSpPr>
              <p:spPr bwMode="auto">
                <a:xfrm>
                  <a:off x="5766903" y="803623"/>
                  <a:ext cx="196850" cy="569911"/>
                </a:xfrm>
                <a:custGeom>
                  <a:avLst/>
                  <a:gdLst>
                    <a:gd name="T0" fmla="*/ 124 w 124"/>
                    <a:gd name="T1" fmla="*/ 359 h 359"/>
                    <a:gd name="T2" fmla="*/ 68 w 124"/>
                    <a:gd name="T3" fmla="*/ 359 h 359"/>
                    <a:gd name="T4" fmla="*/ 68 w 124"/>
                    <a:gd name="T5" fmla="*/ 125 h 359"/>
                    <a:gd name="T6" fmla="*/ 0 w 124"/>
                    <a:gd name="T7" fmla="*/ 125 h 359"/>
                    <a:gd name="T8" fmla="*/ 124 w 124"/>
                    <a:gd name="T9" fmla="*/ 0 h 359"/>
                    <a:gd name="T10" fmla="*/ 124 w 124"/>
                    <a:gd name="T11" fmla="*/ 359 h 35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24" h="359">
                      <a:moveTo>
                        <a:pt x="124" y="359"/>
                      </a:moveTo>
                      <a:lnTo>
                        <a:pt x="68" y="359"/>
                      </a:lnTo>
                      <a:lnTo>
                        <a:pt x="68" y="125"/>
                      </a:lnTo>
                      <a:lnTo>
                        <a:pt x="0" y="125"/>
                      </a:lnTo>
                      <a:lnTo>
                        <a:pt x="124" y="0"/>
                      </a:lnTo>
                      <a:lnTo>
                        <a:pt x="124" y="359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 b="1">
                    <a:solidFill>
                      <a:schemeClr val="bg1"/>
                    </a:solidFill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105" name="Freeform 23">
                  <a:extLst>
                    <a:ext uri="{FF2B5EF4-FFF2-40B4-BE49-F238E27FC236}">
                      <a16:creationId xmlns:a16="http://schemas.microsoft.com/office/drawing/2014/main" id="{30E4E6DE-296D-CBC9-B242-2D73555ABC50}"/>
                    </a:ext>
                  </a:extLst>
                </p:cNvPr>
                <p:cNvSpPr/>
                <p:nvPr/>
              </p:nvSpPr>
              <p:spPr bwMode="auto">
                <a:xfrm>
                  <a:off x="6073294" y="825849"/>
                  <a:ext cx="198439" cy="568324"/>
                </a:xfrm>
                <a:custGeom>
                  <a:avLst/>
                  <a:gdLst>
                    <a:gd name="T0" fmla="*/ 0 w 125"/>
                    <a:gd name="T1" fmla="*/ 0 h 358"/>
                    <a:gd name="T2" fmla="*/ 56 w 125"/>
                    <a:gd name="T3" fmla="*/ 0 h 358"/>
                    <a:gd name="T4" fmla="*/ 56 w 125"/>
                    <a:gd name="T5" fmla="*/ 233 h 358"/>
                    <a:gd name="T6" fmla="*/ 125 w 125"/>
                    <a:gd name="T7" fmla="*/ 233 h 358"/>
                    <a:gd name="T8" fmla="*/ 0 w 125"/>
                    <a:gd name="T9" fmla="*/ 358 h 358"/>
                    <a:gd name="T10" fmla="*/ 0 w 125"/>
                    <a:gd name="T11" fmla="*/ 0 h 3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25" h="358">
                      <a:moveTo>
                        <a:pt x="0" y="0"/>
                      </a:moveTo>
                      <a:lnTo>
                        <a:pt x="56" y="0"/>
                      </a:lnTo>
                      <a:lnTo>
                        <a:pt x="56" y="233"/>
                      </a:lnTo>
                      <a:lnTo>
                        <a:pt x="125" y="233"/>
                      </a:lnTo>
                      <a:lnTo>
                        <a:pt x="0" y="358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 b="1">
                    <a:solidFill>
                      <a:schemeClr val="bg1"/>
                    </a:solidFill>
                    <a:latin typeface="Century Gothic" panose="020B0502020202020204" pitchFamily="34" charset="0"/>
                  </a:endParaRPr>
                </a:p>
              </p:txBody>
            </p:sp>
          </p:grpSp>
        </p:grpSp>
        <p:sp>
          <p:nvSpPr>
            <p:cNvPr id="101" name="Freeform 86">
              <a:extLst>
                <a:ext uri="{FF2B5EF4-FFF2-40B4-BE49-F238E27FC236}">
                  <a16:creationId xmlns:a16="http://schemas.microsoft.com/office/drawing/2014/main" id="{B0C73C83-71FE-D533-3588-F6DC51DDE2C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601274" y="2900615"/>
              <a:ext cx="726257" cy="726279"/>
            </a:xfrm>
            <a:custGeom>
              <a:avLst/>
              <a:gdLst>
                <a:gd name="T0" fmla="*/ 85 w 174"/>
                <a:gd name="T1" fmla="*/ 72 h 174"/>
                <a:gd name="T2" fmla="*/ 119 w 174"/>
                <a:gd name="T3" fmla="*/ 109 h 174"/>
                <a:gd name="T4" fmla="*/ 87 w 174"/>
                <a:gd name="T5" fmla="*/ 0 h 174"/>
                <a:gd name="T6" fmla="*/ 87 w 174"/>
                <a:gd name="T7" fmla="*/ 0 h 174"/>
                <a:gd name="T8" fmla="*/ 129 w 174"/>
                <a:gd name="T9" fmla="*/ 38 h 174"/>
                <a:gd name="T10" fmla="*/ 111 w 174"/>
                <a:gd name="T11" fmla="*/ 36 h 174"/>
                <a:gd name="T12" fmla="*/ 113 w 174"/>
                <a:gd name="T13" fmla="*/ 28 h 174"/>
                <a:gd name="T14" fmla="*/ 103 w 174"/>
                <a:gd name="T15" fmla="*/ 27 h 174"/>
                <a:gd name="T16" fmla="*/ 100 w 174"/>
                <a:gd name="T17" fmla="*/ 30 h 174"/>
                <a:gd name="T18" fmla="*/ 93 w 174"/>
                <a:gd name="T19" fmla="*/ 27 h 174"/>
                <a:gd name="T20" fmla="*/ 82 w 174"/>
                <a:gd name="T21" fmla="*/ 25 h 174"/>
                <a:gd name="T22" fmla="*/ 79 w 174"/>
                <a:gd name="T23" fmla="*/ 25 h 174"/>
                <a:gd name="T24" fmla="*/ 78 w 174"/>
                <a:gd name="T25" fmla="*/ 41 h 174"/>
                <a:gd name="T26" fmla="*/ 87 w 174"/>
                <a:gd name="T27" fmla="*/ 44 h 174"/>
                <a:gd name="T28" fmla="*/ 96 w 174"/>
                <a:gd name="T29" fmla="*/ 32 h 174"/>
                <a:gd name="T30" fmla="*/ 107 w 174"/>
                <a:gd name="T31" fmla="*/ 38 h 174"/>
                <a:gd name="T32" fmla="*/ 98 w 174"/>
                <a:gd name="T33" fmla="*/ 52 h 174"/>
                <a:gd name="T34" fmla="*/ 108 w 174"/>
                <a:gd name="T35" fmla="*/ 54 h 174"/>
                <a:gd name="T36" fmla="*/ 117 w 174"/>
                <a:gd name="T37" fmla="*/ 53 h 174"/>
                <a:gd name="T38" fmla="*/ 104 w 174"/>
                <a:gd name="T39" fmla="*/ 55 h 174"/>
                <a:gd name="T40" fmla="*/ 93 w 174"/>
                <a:gd name="T41" fmla="*/ 64 h 174"/>
                <a:gd name="T42" fmla="*/ 88 w 174"/>
                <a:gd name="T43" fmla="*/ 70 h 174"/>
                <a:gd name="T44" fmla="*/ 72 w 174"/>
                <a:gd name="T45" fmla="*/ 75 h 174"/>
                <a:gd name="T46" fmla="*/ 77 w 174"/>
                <a:gd name="T47" fmla="*/ 89 h 174"/>
                <a:gd name="T48" fmla="*/ 84 w 174"/>
                <a:gd name="T49" fmla="*/ 97 h 174"/>
                <a:gd name="T50" fmla="*/ 100 w 174"/>
                <a:gd name="T51" fmla="*/ 95 h 174"/>
                <a:gd name="T52" fmla="*/ 116 w 174"/>
                <a:gd name="T53" fmla="*/ 102 h 174"/>
                <a:gd name="T54" fmla="*/ 121 w 174"/>
                <a:gd name="T55" fmla="*/ 109 h 174"/>
                <a:gd name="T56" fmla="*/ 137 w 174"/>
                <a:gd name="T57" fmla="*/ 114 h 174"/>
                <a:gd name="T58" fmla="*/ 130 w 174"/>
                <a:gd name="T59" fmla="*/ 132 h 174"/>
                <a:gd name="T60" fmla="*/ 122 w 174"/>
                <a:gd name="T61" fmla="*/ 139 h 174"/>
                <a:gd name="T62" fmla="*/ 113 w 174"/>
                <a:gd name="T63" fmla="*/ 148 h 174"/>
                <a:gd name="T64" fmla="*/ 101 w 174"/>
                <a:gd name="T65" fmla="*/ 161 h 174"/>
                <a:gd name="T66" fmla="*/ 94 w 174"/>
                <a:gd name="T67" fmla="*/ 159 h 174"/>
                <a:gd name="T68" fmla="*/ 97 w 174"/>
                <a:gd name="T69" fmla="*/ 136 h 174"/>
                <a:gd name="T70" fmla="*/ 86 w 174"/>
                <a:gd name="T71" fmla="*/ 114 h 174"/>
                <a:gd name="T72" fmla="*/ 88 w 174"/>
                <a:gd name="T73" fmla="*/ 99 h 174"/>
                <a:gd name="T74" fmla="*/ 75 w 174"/>
                <a:gd name="T75" fmla="*/ 93 h 174"/>
                <a:gd name="T76" fmla="*/ 56 w 174"/>
                <a:gd name="T77" fmla="*/ 82 h 174"/>
                <a:gd name="T78" fmla="*/ 52 w 174"/>
                <a:gd name="T79" fmla="*/ 79 h 174"/>
                <a:gd name="T80" fmla="*/ 40 w 174"/>
                <a:gd name="T81" fmla="*/ 67 h 174"/>
                <a:gd name="T82" fmla="*/ 34 w 174"/>
                <a:gd name="T83" fmla="*/ 46 h 174"/>
                <a:gd name="T84" fmla="*/ 59 w 174"/>
                <a:gd name="T85" fmla="*/ 17 h 174"/>
                <a:gd name="T86" fmla="*/ 55 w 174"/>
                <a:gd name="T87" fmla="*/ 22 h 174"/>
                <a:gd name="T88" fmla="*/ 65 w 174"/>
                <a:gd name="T89" fmla="*/ 21 h 174"/>
                <a:gd name="T90" fmla="*/ 73 w 174"/>
                <a:gd name="T91" fmla="*/ 19 h 174"/>
                <a:gd name="T92" fmla="*/ 76 w 174"/>
                <a:gd name="T93" fmla="*/ 14 h 174"/>
                <a:gd name="T94" fmla="*/ 71 w 174"/>
                <a:gd name="T95" fmla="*/ 11 h 174"/>
                <a:gd name="T96" fmla="*/ 96 w 174"/>
                <a:gd name="T97" fmla="*/ 12 h 174"/>
                <a:gd name="T98" fmla="*/ 102 w 174"/>
                <a:gd name="T99" fmla="*/ 11 h 174"/>
                <a:gd name="T100" fmla="*/ 158 w 174"/>
                <a:gd name="T101" fmla="*/ 64 h 174"/>
                <a:gd name="T102" fmla="*/ 163 w 174"/>
                <a:gd name="T103" fmla="*/ 72 h 174"/>
                <a:gd name="T104" fmla="*/ 157 w 174"/>
                <a:gd name="T105" fmla="*/ 69 h 174"/>
                <a:gd name="T106" fmla="*/ 154 w 174"/>
                <a:gd name="T107" fmla="*/ 100 h 174"/>
                <a:gd name="T108" fmla="*/ 156 w 174"/>
                <a:gd name="T109" fmla="*/ 84 h 174"/>
                <a:gd name="T110" fmla="*/ 164 w 174"/>
                <a:gd name="T111" fmla="*/ 87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74" h="174">
                  <a:moveTo>
                    <a:pt x="85" y="72"/>
                  </a:moveTo>
                  <a:cubicBezTo>
                    <a:pt x="85" y="72"/>
                    <a:pt x="85" y="72"/>
                    <a:pt x="85" y="72"/>
                  </a:cubicBezTo>
                  <a:cubicBezTo>
                    <a:pt x="85" y="72"/>
                    <a:pt x="85" y="72"/>
                    <a:pt x="85" y="72"/>
                  </a:cubicBezTo>
                  <a:cubicBezTo>
                    <a:pt x="85" y="72"/>
                    <a:pt x="85" y="72"/>
                    <a:pt x="85" y="72"/>
                  </a:cubicBezTo>
                  <a:close/>
                  <a:moveTo>
                    <a:pt x="119" y="109"/>
                  </a:moveTo>
                  <a:cubicBezTo>
                    <a:pt x="119" y="109"/>
                    <a:pt x="119" y="109"/>
                    <a:pt x="119" y="109"/>
                  </a:cubicBezTo>
                  <a:cubicBezTo>
                    <a:pt x="119" y="109"/>
                    <a:pt x="119" y="109"/>
                    <a:pt x="119" y="109"/>
                  </a:cubicBezTo>
                  <a:cubicBezTo>
                    <a:pt x="119" y="109"/>
                    <a:pt x="119" y="109"/>
                    <a:pt x="119" y="109"/>
                  </a:cubicBezTo>
                  <a:close/>
                  <a:moveTo>
                    <a:pt x="120" y="109"/>
                  </a:moveTo>
                  <a:cubicBezTo>
                    <a:pt x="119" y="109"/>
                    <a:pt x="119" y="109"/>
                    <a:pt x="119" y="109"/>
                  </a:cubicBezTo>
                  <a:cubicBezTo>
                    <a:pt x="119" y="109"/>
                    <a:pt x="119" y="109"/>
                    <a:pt x="120" y="109"/>
                  </a:cubicBezTo>
                  <a:close/>
                  <a:moveTo>
                    <a:pt x="87" y="0"/>
                  </a:moveTo>
                  <a:cubicBezTo>
                    <a:pt x="39" y="0"/>
                    <a:pt x="0" y="39"/>
                    <a:pt x="0" y="87"/>
                  </a:cubicBezTo>
                  <a:cubicBezTo>
                    <a:pt x="0" y="135"/>
                    <a:pt x="39" y="174"/>
                    <a:pt x="87" y="174"/>
                  </a:cubicBezTo>
                  <a:cubicBezTo>
                    <a:pt x="135" y="174"/>
                    <a:pt x="174" y="135"/>
                    <a:pt x="174" y="87"/>
                  </a:cubicBezTo>
                  <a:cubicBezTo>
                    <a:pt x="174" y="39"/>
                    <a:pt x="135" y="0"/>
                    <a:pt x="87" y="0"/>
                  </a:cubicBezTo>
                  <a:close/>
                  <a:moveTo>
                    <a:pt x="143" y="34"/>
                  </a:moveTo>
                  <a:cubicBezTo>
                    <a:pt x="140" y="34"/>
                    <a:pt x="138" y="34"/>
                    <a:pt x="135" y="36"/>
                  </a:cubicBezTo>
                  <a:cubicBezTo>
                    <a:pt x="134" y="36"/>
                    <a:pt x="134" y="37"/>
                    <a:pt x="132" y="37"/>
                  </a:cubicBezTo>
                  <a:cubicBezTo>
                    <a:pt x="131" y="38"/>
                    <a:pt x="130" y="37"/>
                    <a:pt x="129" y="38"/>
                  </a:cubicBezTo>
                  <a:cubicBezTo>
                    <a:pt x="125" y="39"/>
                    <a:pt x="126" y="48"/>
                    <a:pt x="120" y="46"/>
                  </a:cubicBezTo>
                  <a:cubicBezTo>
                    <a:pt x="118" y="46"/>
                    <a:pt x="116" y="43"/>
                    <a:pt x="115" y="41"/>
                  </a:cubicBezTo>
                  <a:cubicBezTo>
                    <a:pt x="114" y="39"/>
                    <a:pt x="112" y="38"/>
                    <a:pt x="113" y="36"/>
                  </a:cubicBezTo>
                  <a:cubicBezTo>
                    <a:pt x="113" y="36"/>
                    <a:pt x="112" y="36"/>
                    <a:pt x="111" y="36"/>
                  </a:cubicBezTo>
                  <a:cubicBezTo>
                    <a:pt x="112" y="34"/>
                    <a:pt x="115" y="34"/>
                    <a:pt x="116" y="33"/>
                  </a:cubicBezTo>
                  <a:cubicBezTo>
                    <a:pt x="117" y="31"/>
                    <a:pt x="112" y="31"/>
                    <a:pt x="111" y="30"/>
                  </a:cubicBezTo>
                  <a:cubicBezTo>
                    <a:pt x="113" y="29"/>
                    <a:pt x="113" y="31"/>
                    <a:pt x="115" y="31"/>
                  </a:cubicBezTo>
                  <a:cubicBezTo>
                    <a:pt x="116" y="30"/>
                    <a:pt x="114" y="28"/>
                    <a:pt x="113" y="28"/>
                  </a:cubicBezTo>
                  <a:cubicBezTo>
                    <a:pt x="113" y="28"/>
                    <a:pt x="108" y="30"/>
                    <a:pt x="111" y="27"/>
                  </a:cubicBezTo>
                  <a:cubicBezTo>
                    <a:pt x="107" y="25"/>
                    <a:pt x="104" y="22"/>
                    <a:pt x="100" y="20"/>
                  </a:cubicBezTo>
                  <a:cubicBezTo>
                    <a:pt x="100" y="23"/>
                    <a:pt x="105" y="24"/>
                    <a:pt x="107" y="25"/>
                  </a:cubicBezTo>
                  <a:cubicBezTo>
                    <a:pt x="106" y="26"/>
                    <a:pt x="105" y="28"/>
                    <a:pt x="103" y="27"/>
                  </a:cubicBezTo>
                  <a:cubicBezTo>
                    <a:pt x="102" y="27"/>
                    <a:pt x="103" y="25"/>
                    <a:pt x="101" y="25"/>
                  </a:cubicBezTo>
                  <a:cubicBezTo>
                    <a:pt x="100" y="28"/>
                    <a:pt x="104" y="27"/>
                    <a:pt x="104" y="29"/>
                  </a:cubicBezTo>
                  <a:cubicBezTo>
                    <a:pt x="104" y="31"/>
                    <a:pt x="103" y="30"/>
                    <a:pt x="102" y="30"/>
                  </a:cubicBezTo>
                  <a:cubicBezTo>
                    <a:pt x="102" y="30"/>
                    <a:pt x="100" y="29"/>
                    <a:pt x="100" y="30"/>
                  </a:cubicBezTo>
                  <a:cubicBezTo>
                    <a:pt x="100" y="31"/>
                    <a:pt x="102" y="30"/>
                    <a:pt x="103" y="32"/>
                  </a:cubicBezTo>
                  <a:cubicBezTo>
                    <a:pt x="100" y="32"/>
                    <a:pt x="99" y="31"/>
                    <a:pt x="96" y="29"/>
                  </a:cubicBezTo>
                  <a:cubicBezTo>
                    <a:pt x="94" y="28"/>
                    <a:pt x="93" y="28"/>
                    <a:pt x="90" y="28"/>
                  </a:cubicBezTo>
                  <a:cubicBezTo>
                    <a:pt x="90" y="28"/>
                    <a:pt x="92" y="27"/>
                    <a:pt x="93" y="27"/>
                  </a:cubicBezTo>
                  <a:cubicBezTo>
                    <a:pt x="93" y="26"/>
                    <a:pt x="95" y="25"/>
                    <a:pt x="95" y="24"/>
                  </a:cubicBezTo>
                  <a:cubicBezTo>
                    <a:pt x="95" y="23"/>
                    <a:pt x="95" y="23"/>
                    <a:pt x="93" y="22"/>
                  </a:cubicBezTo>
                  <a:cubicBezTo>
                    <a:pt x="92" y="21"/>
                    <a:pt x="90" y="19"/>
                    <a:pt x="89" y="19"/>
                  </a:cubicBezTo>
                  <a:cubicBezTo>
                    <a:pt x="83" y="18"/>
                    <a:pt x="87" y="24"/>
                    <a:pt x="82" y="25"/>
                  </a:cubicBezTo>
                  <a:cubicBezTo>
                    <a:pt x="82" y="25"/>
                    <a:pt x="83" y="25"/>
                    <a:pt x="83" y="25"/>
                  </a:cubicBezTo>
                  <a:cubicBezTo>
                    <a:pt x="82" y="25"/>
                    <a:pt x="82" y="25"/>
                    <a:pt x="82" y="25"/>
                  </a:cubicBezTo>
                  <a:cubicBezTo>
                    <a:pt x="82" y="25"/>
                    <a:pt x="82" y="25"/>
                    <a:pt x="82" y="25"/>
                  </a:cubicBezTo>
                  <a:cubicBezTo>
                    <a:pt x="81" y="25"/>
                    <a:pt x="79" y="25"/>
                    <a:pt x="79" y="25"/>
                  </a:cubicBezTo>
                  <a:cubicBezTo>
                    <a:pt x="78" y="26"/>
                    <a:pt x="78" y="27"/>
                    <a:pt x="78" y="28"/>
                  </a:cubicBezTo>
                  <a:cubicBezTo>
                    <a:pt x="77" y="29"/>
                    <a:pt x="75" y="29"/>
                    <a:pt x="74" y="30"/>
                  </a:cubicBezTo>
                  <a:cubicBezTo>
                    <a:pt x="73" y="31"/>
                    <a:pt x="71" y="32"/>
                    <a:pt x="70" y="34"/>
                  </a:cubicBezTo>
                  <a:cubicBezTo>
                    <a:pt x="68" y="38"/>
                    <a:pt x="75" y="39"/>
                    <a:pt x="78" y="41"/>
                  </a:cubicBezTo>
                  <a:cubicBezTo>
                    <a:pt x="80" y="41"/>
                    <a:pt x="84" y="42"/>
                    <a:pt x="84" y="43"/>
                  </a:cubicBezTo>
                  <a:cubicBezTo>
                    <a:pt x="85" y="44"/>
                    <a:pt x="83" y="46"/>
                    <a:pt x="85" y="47"/>
                  </a:cubicBezTo>
                  <a:cubicBezTo>
                    <a:pt x="86" y="47"/>
                    <a:pt x="87" y="47"/>
                    <a:pt x="88" y="46"/>
                  </a:cubicBezTo>
                  <a:cubicBezTo>
                    <a:pt x="89" y="45"/>
                    <a:pt x="88" y="45"/>
                    <a:pt x="87" y="44"/>
                  </a:cubicBezTo>
                  <a:cubicBezTo>
                    <a:pt x="87" y="42"/>
                    <a:pt x="88" y="43"/>
                    <a:pt x="89" y="42"/>
                  </a:cubicBezTo>
                  <a:cubicBezTo>
                    <a:pt x="91" y="40"/>
                    <a:pt x="90" y="40"/>
                    <a:pt x="90" y="37"/>
                  </a:cubicBezTo>
                  <a:cubicBezTo>
                    <a:pt x="89" y="36"/>
                    <a:pt x="88" y="33"/>
                    <a:pt x="89" y="32"/>
                  </a:cubicBezTo>
                  <a:cubicBezTo>
                    <a:pt x="91" y="30"/>
                    <a:pt x="94" y="32"/>
                    <a:pt x="96" y="32"/>
                  </a:cubicBezTo>
                  <a:cubicBezTo>
                    <a:pt x="97" y="33"/>
                    <a:pt x="98" y="35"/>
                    <a:pt x="99" y="36"/>
                  </a:cubicBezTo>
                  <a:cubicBezTo>
                    <a:pt x="99" y="36"/>
                    <a:pt x="100" y="37"/>
                    <a:pt x="101" y="37"/>
                  </a:cubicBezTo>
                  <a:cubicBezTo>
                    <a:pt x="103" y="37"/>
                    <a:pt x="102" y="36"/>
                    <a:pt x="103" y="35"/>
                  </a:cubicBezTo>
                  <a:cubicBezTo>
                    <a:pt x="105" y="33"/>
                    <a:pt x="106" y="36"/>
                    <a:pt x="107" y="38"/>
                  </a:cubicBezTo>
                  <a:cubicBezTo>
                    <a:pt x="108" y="40"/>
                    <a:pt x="108" y="41"/>
                    <a:pt x="110" y="42"/>
                  </a:cubicBezTo>
                  <a:cubicBezTo>
                    <a:pt x="111" y="42"/>
                    <a:pt x="114" y="45"/>
                    <a:pt x="113" y="46"/>
                  </a:cubicBezTo>
                  <a:cubicBezTo>
                    <a:pt x="113" y="47"/>
                    <a:pt x="110" y="48"/>
                    <a:pt x="109" y="49"/>
                  </a:cubicBezTo>
                  <a:cubicBezTo>
                    <a:pt x="105" y="50"/>
                    <a:pt x="99" y="47"/>
                    <a:pt x="98" y="52"/>
                  </a:cubicBezTo>
                  <a:cubicBezTo>
                    <a:pt x="99" y="52"/>
                    <a:pt x="103" y="49"/>
                    <a:pt x="104" y="50"/>
                  </a:cubicBezTo>
                  <a:cubicBezTo>
                    <a:pt x="105" y="51"/>
                    <a:pt x="104" y="52"/>
                    <a:pt x="104" y="53"/>
                  </a:cubicBezTo>
                  <a:cubicBezTo>
                    <a:pt x="105" y="55"/>
                    <a:pt x="106" y="54"/>
                    <a:pt x="108" y="53"/>
                  </a:cubicBezTo>
                  <a:cubicBezTo>
                    <a:pt x="108" y="54"/>
                    <a:pt x="108" y="54"/>
                    <a:pt x="108" y="54"/>
                  </a:cubicBezTo>
                  <a:cubicBezTo>
                    <a:pt x="110" y="53"/>
                    <a:pt x="110" y="53"/>
                    <a:pt x="111" y="51"/>
                  </a:cubicBezTo>
                  <a:cubicBezTo>
                    <a:pt x="111" y="50"/>
                    <a:pt x="112" y="49"/>
                    <a:pt x="112" y="48"/>
                  </a:cubicBezTo>
                  <a:cubicBezTo>
                    <a:pt x="114" y="47"/>
                    <a:pt x="114" y="48"/>
                    <a:pt x="115" y="49"/>
                  </a:cubicBezTo>
                  <a:cubicBezTo>
                    <a:pt x="115" y="49"/>
                    <a:pt x="118" y="53"/>
                    <a:pt x="117" y="53"/>
                  </a:cubicBezTo>
                  <a:cubicBezTo>
                    <a:pt x="114" y="52"/>
                    <a:pt x="111" y="52"/>
                    <a:pt x="109" y="54"/>
                  </a:cubicBezTo>
                  <a:cubicBezTo>
                    <a:pt x="107" y="55"/>
                    <a:pt x="106" y="56"/>
                    <a:pt x="104" y="57"/>
                  </a:cubicBezTo>
                  <a:cubicBezTo>
                    <a:pt x="104" y="57"/>
                    <a:pt x="101" y="57"/>
                    <a:pt x="101" y="57"/>
                  </a:cubicBezTo>
                  <a:cubicBezTo>
                    <a:pt x="102" y="56"/>
                    <a:pt x="104" y="55"/>
                    <a:pt x="104" y="55"/>
                  </a:cubicBezTo>
                  <a:cubicBezTo>
                    <a:pt x="102" y="54"/>
                    <a:pt x="101" y="55"/>
                    <a:pt x="99" y="57"/>
                  </a:cubicBezTo>
                  <a:cubicBezTo>
                    <a:pt x="98" y="57"/>
                    <a:pt x="97" y="59"/>
                    <a:pt x="96" y="60"/>
                  </a:cubicBezTo>
                  <a:cubicBezTo>
                    <a:pt x="95" y="60"/>
                    <a:pt x="94" y="61"/>
                    <a:pt x="94" y="61"/>
                  </a:cubicBezTo>
                  <a:cubicBezTo>
                    <a:pt x="93" y="62"/>
                    <a:pt x="93" y="63"/>
                    <a:pt x="93" y="64"/>
                  </a:cubicBezTo>
                  <a:cubicBezTo>
                    <a:pt x="92" y="64"/>
                    <a:pt x="91" y="64"/>
                    <a:pt x="91" y="64"/>
                  </a:cubicBezTo>
                  <a:cubicBezTo>
                    <a:pt x="90" y="65"/>
                    <a:pt x="91" y="66"/>
                    <a:pt x="91" y="67"/>
                  </a:cubicBezTo>
                  <a:cubicBezTo>
                    <a:pt x="91" y="68"/>
                    <a:pt x="88" y="69"/>
                    <a:pt x="88" y="70"/>
                  </a:cubicBezTo>
                  <a:cubicBezTo>
                    <a:pt x="88" y="70"/>
                    <a:pt x="88" y="70"/>
                    <a:pt x="88" y="70"/>
                  </a:cubicBezTo>
                  <a:cubicBezTo>
                    <a:pt x="87" y="70"/>
                    <a:pt x="86" y="71"/>
                    <a:pt x="85" y="72"/>
                  </a:cubicBezTo>
                  <a:cubicBezTo>
                    <a:pt x="86" y="74"/>
                    <a:pt x="87" y="77"/>
                    <a:pt x="86" y="78"/>
                  </a:cubicBezTo>
                  <a:cubicBezTo>
                    <a:pt x="85" y="81"/>
                    <a:pt x="84" y="76"/>
                    <a:pt x="83" y="75"/>
                  </a:cubicBezTo>
                  <a:cubicBezTo>
                    <a:pt x="81" y="72"/>
                    <a:pt x="76" y="74"/>
                    <a:pt x="72" y="75"/>
                  </a:cubicBezTo>
                  <a:cubicBezTo>
                    <a:pt x="68" y="75"/>
                    <a:pt x="64" y="80"/>
                    <a:pt x="67" y="85"/>
                  </a:cubicBezTo>
                  <a:cubicBezTo>
                    <a:pt x="68" y="87"/>
                    <a:pt x="70" y="88"/>
                    <a:pt x="72" y="87"/>
                  </a:cubicBezTo>
                  <a:cubicBezTo>
                    <a:pt x="75" y="87"/>
                    <a:pt x="75" y="84"/>
                    <a:pt x="77" y="84"/>
                  </a:cubicBezTo>
                  <a:cubicBezTo>
                    <a:pt x="81" y="84"/>
                    <a:pt x="77" y="87"/>
                    <a:pt x="77" y="89"/>
                  </a:cubicBezTo>
                  <a:cubicBezTo>
                    <a:pt x="77" y="90"/>
                    <a:pt x="77" y="90"/>
                    <a:pt x="79" y="90"/>
                  </a:cubicBezTo>
                  <a:cubicBezTo>
                    <a:pt x="80" y="91"/>
                    <a:pt x="81" y="90"/>
                    <a:pt x="82" y="91"/>
                  </a:cubicBezTo>
                  <a:cubicBezTo>
                    <a:pt x="82" y="91"/>
                    <a:pt x="82" y="93"/>
                    <a:pt x="83" y="92"/>
                  </a:cubicBezTo>
                  <a:cubicBezTo>
                    <a:pt x="82" y="93"/>
                    <a:pt x="82" y="96"/>
                    <a:pt x="84" y="97"/>
                  </a:cubicBezTo>
                  <a:cubicBezTo>
                    <a:pt x="85" y="98"/>
                    <a:pt x="87" y="97"/>
                    <a:pt x="89" y="98"/>
                  </a:cubicBezTo>
                  <a:cubicBezTo>
                    <a:pt x="92" y="99"/>
                    <a:pt x="90" y="98"/>
                    <a:pt x="93" y="96"/>
                  </a:cubicBezTo>
                  <a:cubicBezTo>
                    <a:pt x="95" y="95"/>
                    <a:pt x="95" y="96"/>
                    <a:pt x="97" y="96"/>
                  </a:cubicBezTo>
                  <a:cubicBezTo>
                    <a:pt x="98" y="96"/>
                    <a:pt x="98" y="95"/>
                    <a:pt x="100" y="95"/>
                  </a:cubicBezTo>
                  <a:cubicBezTo>
                    <a:pt x="101" y="95"/>
                    <a:pt x="101" y="96"/>
                    <a:pt x="103" y="97"/>
                  </a:cubicBezTo>
                  <a:cubicBezTo>
                    <a:pt x="103" y="97"/>
                    <a:pt x="104" y="96"/>
                    <a:pt x="105" y="96"/>
                  </a:cubicBezTo>
                  <a:cubicBezTo>
                    <a:pt x="107" y="97"/>
                    <a:pt x="109" y="98"/>
                    <a:pt x="111" y="100"/>
                  </a:cubicBezTo>
                  <a:cubicBezTo>
                    <a:pt x="113" y="101"/>
                    <a:pt x="114" y="101"/>
                    <a:pt x="116" y="102"/>
                  </a:cubicBezTo>
                  <a:cubicBezTo>
                    <a:pt x="118" y="102"/>
                    <a:pt x="120" y="104"/>
                    <a:pt x="120" y="106"/>
                  </a:cubicBezTo>
                  <a:cubicBezTo>
                    <a:pt x="120" y="106"/>
                    <a:pt x="119" y="108"/>
                    <a:pt x="119" y="109"/>
                  </a:cubicBezTo>
                  <a:cubicBezTo>
                    <a:pt x="119" y="109"/>
                    <a:pt x="122" y="108"/>
                    <a:pt x="123" y="108"/>
                  </a:cubicBezTo>
                  <a:cubicBezTo>
                    <a:pt x="122" y="109"/>
                    <a:pt x="121" y="110"/>
                    <a:pt x="121" y="109"/>
                  </a:cubicBezTo>
                  <a:cubicBezTo>
                    <a:pt x="121" y="110"/>
                    <a:pt x="122" y="110"/>
                    <a:pt x="122" y="111"/>
                  </a:cubicBezTo>
                  <a:cubicBezTo>
                    <a:pt x="123" y="108"/>
                    <a:pt x="125" y="109"/>
                    <a:pt x="126" y="110"/>
                  </a:cubicBezTo>
                  <a:cubicBezTo>
                    <a:pt x="128" y="111"/>
                    <a:pt x="130" y="111"/>
                    <a:pt x="132" y="111"/>
                  </a:cubicBezTo>
                  <a:cubicBezTo>
                    <a:pt x="133" y="112"/>
                    <a:pt x="136" y="113"/>
                    <a:pt x="137" y="114"/>
                  </a:cubicBezTo>
                  <a:cubicBezTo>
                    <a:pt x="138" y="115"/>
                    <a:pt x="138" y="117"/>
                    <a:pt x="137" y="119"/>
                  </a:cubicBezTo>
                  <a:cubicBezTo>
                    <a:pt x="135" y="121"/>
                    <a:pt x="134" y="121"/>
                    <a:pt x="133" y="123"/>
                  </a:cubicBezTo>
                  <a:cubicBezTo>
                    <a:pt x="132" y="125"/>
                    <a:pt x="133" y="127"/>
                    <a:pt x="132" y="129"/>
                  </a:cubicBezTo>
                  <a:cubicBezTo>
                    <a:pt x="132" y="131"/>
                    <a:pt x="131" y="130"/>
                    <a:pt x="130" y="132"/>
                  </a:cubicBezTo>
                  <a:cubicBezTo>
                    <a:pt x="128" y="133"/>
                    <a:pt x="130" y="133"/>
                    <a:pt x="128" y="134"/>
                  </a:cubicBezTo>
                  <a:cubicBezTo>
                    <a:pt x="126" y="135"/>
                    <a:pt x="124" y="134"/>
                    <a:pt x="123" y="137"/>
                  </a:cubicBezTo>
                  <a:cubicBezTo>
                    <a:pt x="123" y="136"/>
                    <a:pt x="123" y="136"/>
                    <a:pt x="123" y="136"/>
                  </a:cubicBezTo>
                  <a:cubicBezTo>
                    <a:pt x="123" y="137"/>
                    <a:pt x="122" y="138"/>
                    <a:pt x="122" y="139"/>
                  </a:cubicBezTo>
                  <a:cubicBezTo>
                    <a:pt x="121" y="140"/>
                    <a:pt x="121" y="141"/>
                    <a:pt x="120" y="142"/>
                  </a:cubicBezTo>
                  <a:cubicBezTo>
                    <a:pt x="119" y="143"/>
                    <a:pt x="115" y="148"/>
                    <a:pt x="115" y="147"/>
                  </a:cubicBezTo>
                  <a:cubicBezTo>
                    <a:pt x="115" y="147"/>
                    <a:pt x="112" y="148"/>
                    <a:pt x="112" y="147"/>
                  </a:cubicBezTo>
                  <a:cubicBezTo>
                    <a:pt x="112" y="148"/>
                    <a:pt x="112" y="148"/>
                    <a:pt x="113" y="148"/>
                  </a:cubicBezTo>
                  <a:cubicBezTo>
                    <a:pt x="112" y="152"/>
                    <a:pt x="110" y="153"/>
                    <a:pt x="106" y="153"/>
                  </a:cubicBezTo>
                  <a:cubicBezTo>
                    <a:pt x="107" y="155"/>
                    <a:pt x="105" y="154"/>
                    <a:pt x="104" y="155"/>
                  </a:cubicBezTo>
                  <a:cubicBezTo>
                    <a:pt x="103" y="156"/>
                    <a:pt x="103" y="158"/>
                    <a:pt x="103" y="158"/>
                  </a:cubicBezTo>
                  <a:cubicBezTo>
                    <a:pt x="103" y="159"/>
                    <a:pt x="101" y="161"/>
                    <a:pt x="101" y="161"/>
                  </a:cubicBezTo>
                  <a:cubicBezTo>
                    <a:pt x="101" y="162"/>
                    <a:pt x="102" y="162"/>
                    <a:pt x="102" y="163"/>
                  </a:cubicBezTo>
                  <a:cubicBezTo>
                    <a:pt x="99" y="163"/>
                    <a:pt x="96" y="164"/>
                    <a:pt x="93" y="164"/>
                  </a:cubicBezTo>
                  <a:cubicBezTo>
                    <a:pt x="94" y="163"/>
                    <a:pt x="94" y="163"/>
                    <a:pt x="92" y="163"/>
                  </a:cubicBezTo>
                  <a:cubicBezTo>
                    <a:pt x="93" y="161"/>
                    <a:pt x="94" y="161"/>
                    <a:pt x="94" y="159"/>
                  </a:cubicBezTo>
                  <a:cubicBezTo>
                    <a:pt x="94" y="159"/>
                    <a:pt x="94" y="159"/>
                    <a:pt x="94" y="158"/>
                  </a:cubicBezTo>
                  <a:cubicBezTo>
                    <a:pt x="95" y="156"/>
                    <a:pt x="95" y="157"/>
                    <a:pt x="94" y="155"/>
                  </a:cubicBezTo>
                  <a:cubicBezTo>
                    <a:pt x="94" y="152"/>
                    <a:pt x="95" y="151"/>
                    <a:pt x="96" y="147"/>
                  </a:cubicBezTo>
                  <a:cubicBezTo>
                    <a:pt x="97" y="144"/>
                    <a:pt x="97" y="139"/>
                    <a:pt x="97" y="136"/>
                  </a:cubicBezTo>
                  <a:cubicBezTo>
                    <a:pt x="98" y="134"/>
                    <a:pt x="98" y="130"/>
                    <a:pt x="98" y="129"/>
                  </a:cubicBezTo>
                  <a:cubicBezTo>
                    <a:pt x="97" y="127"/>
                    <a:pt x="94" y="125"/>
                    <a:pt x="92" y="124"/>
                  </a:cubicBezTo>
                  <a:cubicBezTo>
                    <a:pt x="90" y="122"/>
                    <a:pt x="89" y="120"/>
                    <a:pt x="88" y="118"/>
                  </a:cubicBezTo>
                  <a:cubicBezTo>
                    <a:pt x="87" y="117"/>
                    <a:pt x="86" y="116"/>
                    <a:pt x="86" y="114"/>
                  </a:cubicBezTo>
                  <a:cubicBezTo>
                    <a:pt x="85" y="112"/>
                    <a:pt x="86" y="113"/>
                    <a:pt x="86" y="112"/>
                  </a:cubicBezTo>
                  <a:cubicBezTo>
                    <a:pt x="86" y="110"/>
                    <a:pt x="86" y="109"/>
                    <a:pt x="86" y="107"/>
                  </a:cubicBezTo>
                  <a:cubicBezTo>
                    <a:pt x="87" y="106"/>
                    <a:pt x="89" y="105"/>
                    <a:pt x="89" y="103"/>
                  </a:cubicBezTo>
                  <a:cubicBezTo>
                    <a:pt x="90" y="101"/>
                    <a:pt x="89" y="99"/>
                    <a:pt x="88" y="99"/>
                  </a:cubicBezTo>
                  <a:cubicBezTo>
                    <a:pt x="87" y="99"/>
                    <a:pt x="86" y="99"/>
                    <a:pt x="85" y="99"/>
                  </a:cubicBezTo>
                  <a:cubicBezTo>
                    <a:pt x="84" y="99"/>
                    <a:pt x="82" y="98"/>
                    <a:pt x="81" y="97"/>
                  </a:cubicBezTo>
                  <a:cubicBezTo>
                    <a:pt x="80" y="96"/>
                    <a:pt x="79" y="94"/>
                    <a:pt x="78" y="93"/>
                  </a:cubicBezTo>
                  <a:cubicBezTo>
                    <a:pt x="77" y="93"/>
                    <a:pt x="76" y="93"/>
                    <a:pt x="75" y="93"/>
                  </a:cubicBezTo>
                  <a:cubicBezTo>
                    <a:pt x="73" y="92"/>
                    <a:pt x="72" y="91"/>
                    <a:pt x="71" y="90"/>
                  </a:cubicBezTo>
                  <a:cubicBezTo>
                    <a:pt x="70" y="89"/>
                    <a:pt x="69" y="90"/>
                    <a:pt x="67" y="90"/>
                  </a:cubicBezTo>
                  <a:cubicBezTo>
                    <a:pt x="65" y="90"/>
                    <a:pt x="63" y="88"/>
                    <a:pt x="62" y="88"/>
                  </a:cubicBezTo>
                  <a:cubicBezTo>
                    <a:pt x="59" y="87"/>
                    <a:pt x="57" y="85"/>
                    <a:pt x="56" y="82"/>
                  </a:cubicBezTo>
                  <a:cubicBezTo>
                    <a:pt x="55" y="80"/>
                    <a:pt x="54" y="79"/>
                    <a:pt x="52" y="77"/>
                  </a:cubicBezTo>
                  <a:cubicBezTo>
                    <a:pt x="51" y="75"/>
                    <a:pt x="50" y="73"/>
                    <a:pt x="47" y="72"/>
                  </a:cubicBezTo>
                  <a:cubicBezTo>
                    <a:pt x="47" y="72"/>
                    <a:pt x="48" y="74"/>
                    <a:pt x="48" y="75"/>
                  </a:cubicBezTo>
                  <a:cubicBezTo>
                    <a:pt x="49" y="76"/>
                    <a:pt x="50" y="78"/>
                    <a:pt x="52" y="79"/>
                  </a:cubicBezTo>
                  <a:cubicBezTo>
                    <a:pt x="53" y="82"/>
                    <a:pt x="52" y="82"/>
                    <a:pt x="51" y="80"/>
                  </a:cubicBezTo>
                  <a:cubicBezTo>
                    <a:pt x="49" y="77"/>
                    <a:pt x="47" y="75"/>
                    <a:pt x="45" y="72"/>
                  </a:cubicBezTo>
                  <a:cubicBezTo>
                    <a:pt x="44" y="71"/>
                    <a:pt x="45" y="70"/>
                    <a:pt x="44" y="69"/>
                  </a:cubicBezTo>
                  <a:cubicBezTo>
                    <a:pt x="43" y="68"/>
                    <a:pt x="41" y="68"/>
                    <a:pt x="40" y="67"/>
                  </a:cubicBezTo>
                  <a:cubicBezTo>
                    <a:pt x="37" y="64"/>
                    <a:pt x="36" y="59"/>
                    <a:pt x="36" y="55"/>
                  </a:cubicBezTo>
                  <a:cubicBezTo>
                    <a:pt x="36" y="53"/>
                    <a:pt x="37" y="52"/>
                    <a:pt x="37" y="51"/>
                  </a:cubicBezTo>
                  <a:cubicBezTo>
                    <a:pt x="37" y="49"/>
                    <a:pt x="36" y="48"/>
                    <a:pt x="35" y="48"/>
                  </a:cubicBezTo>
                  <a:cubicBezTo>
                    <a:pt x="35" y="47"/>
                    <a:pt x="34" y="46"/>
                    <a:pt x="34" y="46"/>
                  </a:cubicBezTo>
                  <a:cubicBezTo>
                    <a:pt x="33" y="45"/>
                    <a:pt x="32" y="43"/>
                    <a:pt x="31" y="42"/>
                  </a:cubicBezTo>
                  <a:cubicBezTo>
                    <a:pt x="30" y="41"/>
                    <a:pt x="28" y="40"/>
                    <a:pt x="27" y="39"/>
                  </a:cubicBezTo>
                  <a:cubicBezTo>
                    <a:pt x="35" y="29"/>
                    <a:pt x="46" y="20"/>
                    <a:pt x="58" y="15"/>
                  </a:cubicBezTo>
                  <a:cubicBezTo>
                    <a:pt x="58" y="16"/>
                    <a:pt x="58" y="17"/>
                    <a:pt x="59" y="17"/>
                  </a:cubicBezTo>
                  <a:cubicBezTo>
                    <a:pt x="60" y="19"/>
                    <a:pt x="61" y="19"/>
                    <a:pt x="63" y="19"/>
                  </a:cubicBezTo>
                  <a:cubicBezTo>
                    <a:pt x="62" y="21"/>
                    <a:pt x="60" y="21"/>
                    <a:pt x="58" y="21"/>
                  </a:cubicBezTo>
                  <a:cubicBezTo>
                    <a:pt x="56" y="21"/>
                    <a:pt x="53" y="20"/>
                    <a:pt x="52" y="22"/>
                  </a:cubicBezTo>
                  <a:cubicBezTo>
                    <a:pt x="53" y="23"/>
                    <a:pt x="55" y="25"/>
                    <a:pt x="55" y="22"/>
                  </a:cubicBezTo>
                  <a:cubicBezTo>
                    <a:pt x="57" y="22"/>
                    <a:pt x="59" y="22"/>
                    <a:pt x="61" y="23"/>
                  </a:cubicBezTo>
                  <a:cubicBezTo>
                    <a:pt x="62" y="23"/>
                    <a:pt x="65" y="24"/>
                    <a:pt x="65" y="23"/>
                  </a:cubicBezTo>
                  <a:cubicBezTo>
                    <a:pt x="66" y="23"/>
                    <a:pt x="66" y="21"/>
                    <a:pt x="66" y="21"/>
                  </a:cubicBezTo>
                  <a:cubicBezTo>
                    <a:pt x="66" y="21"/>
                    <a:pt x="65" y="21"/>
                    <a:pt x="65" y="21"/>
                  </a:cubicBezTo>
                  <a:cubicBezTo>
                    <a:pt x="66" y="19"/>
                    <a:pt x="67" y="20"/>
                    <a:pt x="69" y="21"/>
                  </a:cubicBezTo>
                  <a:cubicBezTo>
                    <a:pt x="67" y="22"/>
                    <a:pt x="68" y="25"/>
                    <a:pt x="70" y="23"/>
                  </a:cubicBezTo>
                  <a:cubicBezTo>
                    <a:pt x="72" y="21"/>
                    <a:pt x="70" y="20"/>
                    <a:pt x="68" y="19"/>
                  </a:cubicBezTo>
                  <a:cubicBezTo>
                    <a:pt x="70" y="16"/>
                    <a:pt x="71" y="16"/>
                    <a:pt x="73" y="19"/>
                  </a:cubicBezTo>
                  <a:cubicBezTo>
                    <a:pt x="73" y="17"/>
                    <a:pt x="74" y="18"/>
                    <a:pt x="76" y="18"/>
                  </a:cubicBezTo>
                  <a:cubicBezTo>
                    <a:pt x="76" y="17"/>
                    <a:pt x="76" y="17"/>
                    <a:pt x="76" y="17"/>
                  </a:cubicBezTo>
                  <a:cubicBezTo>
                    <a:pt x="75" y="17"/>
                    <a:pt x="74" y="17"/>
                    <a:pt x="74" y="17"/>
                  </a:cubicBezTo>
                  <a:cubicBezTo>
                    <a:pt x="75" y="15"/>
                    <a:pt x="74" y="14"/>
                    <a:pt x="76" y="14"/>
                  </a:cubicBezTo>
                  <a:cubicBezTo>
                    <a:pt x="78" y="13"/>
                    <a:pt x="83" y="13"/>
                    <a:pt x="83" y="12"/>
                  </a:cubicBezTo>
                  <a:cubicBezTo>
                    <a:pt x="80" y="13"/>
                    <a:pt x="76" y="13"/>
                    <a:pt x="73" y="14"/>
                  </a:cubicBezTo>
                  <a:cubicBezTo>
                    <a:pt x="72" y="15"/>
                    <a:pt x="70" y="17"/>
                    <a:pt x="69" y="16"/>
                  </a:cubicBezTo>
                  <a:cubicBezTo>
                    <a:pt x="68" y="14"/>
                    <a:pt x="70" y="12"/>
                    <a:pt x="71" y="11"/>
                  </a:cubicBezTo>
                  <a:cubicBezTo>
                    <a:pt x="71" y="11"/>
                    <a:pt x="71" y="11"/>
                    <a:pt x="71" y="11"/>
                  </a:cubicBezTo>
                  <a:cubicBezTo>
                    <a:pt x="76" y="10"/>
                    <a:pt x="81" y="10"/>
                    <a:pt x="87" y="10"/>
                  </a:cubicBezTo>
                  <a:cubicBezTo>
                    <a:pt x="91" y="10"/>
                    <a:pt x="94" y="10"/>
                    <a:pt x="98" y="10"/>
                  </a:cubicBezTo>
                  <a:cubicBezTo>
                    <a:pt x="96" y="11"/>
                    <a:pt x="97" y="11"/>
                    <a:pt x="96" y="12"/>
                  </a:cubicBezTo>
                  <a:cubicBezTo>
                    <a:pt x="95" y="13"/>
                    <a:pt x="92" y="14"/>
                    <a:pt x="90" y="15"/>
                  </a:cubicBezTo>
                  <a:cubicBezTo>
                    <a:pt x="92" y="15"/>
                    <a:pt x="98" y="17"/>
                    <a:pt x="100" y="14"/>
                  </a:cubicBezTo>
                  <a:cubicBezTo>
                    <a:pt x="99" y="14"/>
                    <a:pt x="98" y="14"/>
                    <a:pt x="97" y="14"/>
                  </a:cubicBezTo>
                  <a:cubicBezTo>
                    <a:pt x="99" y="13"/>
                    <a:pt x="100" y="12"/>
                    <a:pt x="102" y="11"/>
                  </a:cubicBezTo>
                  <a:cubicBezTo>
                    <a:pt x="118" y="14"/>
                    <a:pt x="132" y="22"/>
                    <a:pt x="143" y="34"/>
                  </a:cubicBezTo>
                  <a:cubicBezTo>
                    <a:pt x="143" y="34"/>
                    <a:pt x="143" y="34"/>
                    <a:pt x="143" y="34"/>
                  </a:cubicBezTo>
                  <a:close/>
                  <a:moveTo>
                    <a:pt x="157" y="64"/>
                  </a:moveTo>
                  <a:cubicBezTo>
                    <a:pt x="157" y="64"/>
                    <a:pt x="157" y="64"/>
                    <a:pt x="158" y="64"/>
                  </a:cubicBezTo>
                  <a:cubicBezTo>
                    <a:pt x="158" y="63"/>
                    <a:pt x="158" y="63"/>
                    <a:pt x="158" y="62"/>
                  </a:cubicBezTo>
                  <a:cubicBezTo>
                    <a:pt x="159" y="62"/>
                    <a:pt x="159" y="62"/>
                    <a:pt x="159" y="61"/>
                  </a:cubicBezTo>
                  <a:cubicBezTo>
                    <a:pt x="160" y="61"/>
                    <a:pt x="160" y="61"/>
                    <a:pt x="160" y="61"/>
                  </a:cubicBezTo>
                  <a:cubicBezTo>
                    <a:pt x="161" y="65"/>
                    <a:pt x="162" y="68"/>
                    <a:pt x="163" y="72"/>
                  </a:cubicBezTo>
                  <a:cubicBezTo>
                    <a:pt x="163" y="72"/>
                    <a:pt x="163" y="72"/>
                    <a:pt x="163" y="72"/>
                  </a:cubicBezTo>
                  <a:cubicBezTo>
                    <a:pt x="163" y="72"/>
                    <a:pt x="161" y="73"/>
                    <a:pt x="161" y="73"/>
                  </a:cubicBezTo>
                  <a:cubicBezTo>
                    <a:pt x="160" y="73"/>
                    <a:pt x="160" y="72"/>
                    <a:pt x="159" y="71"/>
                  </a:cubicBezTo>
                  <a:cubicBezTo>
                    <a:pt x="158" y="71"/>
                    <a:pt x="158" y="70"/>
                    <a:pt x="157" y="69"/>
                  </a:cubicBezTo>
                  <a:cubicBezTo>
                    <a:pt x="157" y="69"/>
                    <a:pt x="157" y="68"/>
                    <a:pt x="157" y="67"/>
                  </a:cubicBezTo>
                  <a:cubicBezTo>
                    <a:pt x="157" y="66"/>
                    <a:pt x="157" y="65"/>
                    <a:pt x="157" y="64"/>
                  </a:cubicBezTo>
                  <a:close/>
                  <a:moveTo>
                    <a:pt x="158" y="104"/>
                  </a:moveTo>
                  <a:cubicBezTo>
                    <a:pt x="156" y="103"/>
                    <a:pt x="155" y="101"/>
                    <a:pt x="154" y="100"/>
                  </a:cubicBezTo>
                  <a:cubicBezTo>
                    <a:pt x="152" y="98"/>
                    <a:pt x="153" y="96"/>
                    <a:pt x="153" y="94"/>
                  </a:cubicBezTo>
                  <a:cubicBezTo>
                    <a:pt x="153" y="92"/>
                    <a:pt x="152" y="90"/>
                    <a:pt x="153" y="88"/>
                  </a:cubicBezTo>
                  <a:cubicBezTo>
                    <a:pt x="154" y="88"/>
                    <a:pt x="154" y="87"/>
                    <a:pt x="155" y="87"/>
                  </a:cubicBezTo>
                  <a:cubicBezTo>
                    <a:pt x="155" y="86"/>
                    <a:pt x="155" y="85"/>
                    <a:pt x="156" y="84"/>
                  </a:cubicBezTo>
                  <a:cubicBezTo>
                    <a:pt x="157" y="82"/>
                    <a:pt x="158" y="82"/>
                    <a:pt x="159" y="81"/>
                  </a:cubicBezTo>
                  <a:cubicBezTo>
                    <a:pt x="160" y="80"/>
                    <a:pt x="160" y="80"/>
                    <a:pt x="161" y="78"/>
                  </a:cubicBezTo>
                  <a:cubicBezTo>
                    <a:pt x="161" y="78"/>
                    <a:pt x="162" y="76"/>
                    <a:pt x="163" y="75"/>
                  </a:cubicBezTo>
                  <a:cubicBezTo>
                    <a:pt x="164" y="79"/>
                    <a:pt x="164" y="83"/>
                    <a:pt x="164" y="87"/>
                  </a:cubicBezTo>
                  <a:cubicBezTo>
                    <a:pt x="164" y="94"/>
                    <a:pt x="163" y="101"/>
                    <a:pt x="162" y="107"/>
                  </a:cubicBezTo>
                  <a:cubicBezTo>
                    <a:pt x="160" y="107"/>
                    <a:pt x="159" y="105"/>
                    <a:pt x="158" y="10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TW" altLang="en-US" b="1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56604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6D43E7F-5800-A968-7492-A87272FC98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CD4B239B-194D-55E5-B8F5-53A0016923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8</a:t>
            </a:fld>
            <a:endParaRPr lang="zh-CN" alt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C192129-2493-43E4-B9DE-52DEDD623257}"/>
              </a:ext>
            </a:extLst>
          </p:cNvPr>
          <p:cNvSpPr txBox="1"/>
          <p:nvPr/>
        </p:nvSpPr>
        <p:spPr>
          <a:xfrm>
            <a:off x="7167694" y="2187001"/>
            <a:ext cx="4559421" cy="246221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chemeClr val="bg1"/>
                </a:solidFill>
                <a:latin typeface="Century Gothic" panose="020B0502020202020204" pitchFamily="34" charset="0"/>
              </a:rPr>
              <a:t>SWG Replacement</a:t>
            </a:r>
            <a:endParaRPr lang="en-US" sz="1400" dirty="0">
              <a:latin typeface="Century Gothic" panose="020B0502020202020204" pitchFamily="34" charset="0"/>
              <a:ea typeface="等线" panose="020F0502020204030204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400" dirty="0">
              <a:solidFill>
                <a:schemeClr val="bg1"/>
              </a:solidFill>
              <a:latin typeface="Century Gothic" panose="020B0502020202020204" pitchFamily="34" charset="0"/>
              <a:ea typeface="等线" panose="020F0502020204030204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chemeClr val="bg1"/>
                </a:solidFill>
                <a:latin typeface="Century Gothic" panose="020B0502020202020204" pitchFamily="34" charset="0"/>
              </a:rPr>
              <a:t>User and Application Bandwidth Management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400" dirty="0">
              <a:solidFill>
                <a:schemeClr val="bg1"/>
              </a:solidFill>
              <a:latin typeface="Century Gothic" panose="020B0502020202020204" pitchFamily="34" charset="0"/>
              <a:ea typeface="等线" panose="020F0502020204030204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chemeClr val="bg1"/>
                </a:solidFill>
                <a:latin typeface="Century Gothic" panose="020B0502020202020204" pitchFamily="34" charset="0"/>
                <a:ea typeface="等线" panose="020F0502020204030204"/>
              </a:rPr>
              <a:t>Centralized Authentication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400" dirty="0">
              <a:solidFill>
                <a:schemeClr val="bg1"/>
              </a:solidFill>
              <a:latin typeface="Century Gothic" panose="020B0502020202020204" pitchFamily="34" charset="0"/>
              <a:ea typeface="等线" panose="020F0502020204030204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chemeClr val="bg1"/>
                </a:solidFill>
                <a:latin typeface="Century Gothic" panose="020B0502020202020204" pitchFamily="34" charset="0"/>
                <a:ea typeface="等线" panose="020F0502020204030204"/>
              </a:rPr>
              <a:t>ICAP Integration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400" dirty="0">
              <a:solidFill>
                <a:schemeClr val="bg1"/>
              </a:solidFill>
              <a:latin typeface="Century Gothic" panose="020B0502020202020204" pitchFamily="34" charset="0"/>
              <a:ea typeface="等线" panose="020F0502020204030204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chemeClr val="bg1"/>
                </a:solidFill>
                <a:latin typeface="Century Gothic" panose="020B0502020202020204" pitchFamily="34" charset="0"/>
              </a:rPr>
              <a:t>Proxy Avoidance Protection</a:t>
            </a:r>
            <a:endParaRPr lang="en-US" sz="1400" dirty="0">
              <a:solidFill>
                <a:schemeClr val="bg1"/>
              </a:solidFill>
              <a:latin typeface="Century Gothic" panose="020B0502020202020204" pitchFamily="34" charset="0"/>
              <a:ea typeface="等线" panose="020F0502020204030204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400" dirty="0">
              <a:solidFill>
                <a:schemeClr val="bg1"/>
              </a:solidFill>
              <a:latin typeface="Century Gothic" panose="020B0502020202020204" pitchFamily="34" charset="0"/>
              <a:ea typeface="等线" panose="020F0502020204030204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chemeClr val="bg1"/>
                </a:solidFill>
                <a:latin typeface="Century Gothic" panose="020B0502020202020204" pitchFamily="34" charset="0"/>
              </a:rPr>
              <a:t>Endpoint Risk and Asset Management</a:t>
            </a:r>
          </a:p>
        </p:txBody>
      </p:sp>
      <p:sp>
        <p:nvSpPr>
          <p:cNvPr id="85" name="矩形 13">
            <a:extLst>
              <a:ext uri="{FF2B5EF4-FFF2-40B4-BE49-F238E27FC236}">
                <a16:creationId xmlns:a16="http://schemas.microsoft.com/office/drawing/2014/main" id="{79C64FA6-A167-8255-FA70-F5D9C092FCCE}"/>
              </a:ext>
            </a:extLst>
          </p:cNvPr>
          <p:cNvSpPr/>
          <p:nvPr/>
        </p:nvSpPr>
        <p:spPr>
          <a:xfrm>
            <a:off x="579651" y="218614"/>
            <a:ext cx="360387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Current SIA Offering</a:t>
            </a:r>
          </a:p>
        </p:txBody>
      </p:sp>
      <p:sp>
        <p:nvSpPr>
          <p:cNvPr id="86" name="矩形 10">
            <a:extLst>
              <a:ext uri="{FF2B5EF4-FFF2-40B4-BE49-F238E27FC236}">
                <a16:creationId xmlns:a16="http://schemas.microsoft.com/office/drawing/2014/main" id="{1138D2DD-A393-4E6A-86A3-27757099EB41}"/>
              </a:ext>
            </a:extLst>
          </p:cNvPr>
          <p:cNvSpPr/>
          <p:nvPr/>
        </p:nvSpPr>
        <p:spPr>
          <a:xfrm>
            <a:off x="1256892" y="1136926"/>
            <a:ext cx="5631069" cy="4596467"/>
          </a:xfrm>
          <a:prstGeom prst="rect">
            <a:avLst/>
          </a:prstGeom>
          <a:gradFill>
            <a:gsLst>
              <a:gs pos="0">
                <a:srgbClr val="1E73E1">
                  <a:alpha val="32000"/>
                </a:srgbClr>
              </a:gs>
              <a:gs pos="100000">
                <a:srgbClr val="1E73E1">
                  <a:alpha val="0"/>
                </a:srgbClr>
              </a:gs>
            </a:gsLst>
            <a:lin ang="5400000" scaled="1"/>
          </a:gradFill>
          <a:ln w="25400">
            <a:gradFill>
              <a:gsLst>
                <a:gs pos="0">
                  <a:srgbClr val="1E73E1"/>
                </a:gs>
                <a:gs pos="100000">
                  <a:srgbClr val="1E73E1">
                    <a:alpha val="0"/>
                  </a:srgb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166" name="组合 2">
            <a:extLst>
              <a:ext uri="{FF2B5EF4-FFF2-40B4-BE49-F238E27FC236}">
                <a16:creationId xmlns:a16="http://schemas.microsoft.com/office/drawing/2014/main" id="{E86829FA-7510-22DE-84F5-53983050D7B7}"/>
              </a:ext>
            </a:extLst>
          </p:cNvPr>
          <p:cNvGrpSpPr/>
          <p:nvPr/>
        </p:nvGrpSpPr>
        <p:grpSpPr>
          <a:xfrm>
            <a:off x="1201501" y="1284997"/>
            <a:ext cx="5666364" cy="4448396"/>
            <a:chOff x="1993341" y="325890"/>
            <a:chExt cx="8033815" cy="6437655"/>
          </a:xfrm>
        </p:grpSpPr>
        <p:grpSp>
          <p:nvGrpSpPr>
            <p:cNvPr id="167" name="组合 33">
              <a:extLst>
                <a:ext uri="{FF2B5EF4-FFF2-40B4-BE49-F238E27FC236}">
                  <a16:creationId xmlns:a16="http://schemas.microsoft.com/office/drawing/2014/main" id="{5E28CFF5-CCAC-A988-E094-7CB9D047A1DF}"/>
                </a:ext>
              </a:extLst>
            </p:cNvPr>
            <p:cNvGrpSpPr/>
            <p:nvPr/>
          </p:nvGrpSpPr>
          <p:grpSpPr>
            <a:xfrm>
              <a:off x="3368995" y="907649"/>
              <a:ext cx="5422314" cy="5419668"/>
              <a:chOff x="3573952" y="1046443"/>
              <a:chExt cx="4782895" cy="4780561"/>
            </a:xfrm>
          </p:grpSpPr>
          <p:grpSp>
            <p:nvGrpSpPr>
              <p:cNvPr id="217" name="图形 4">
                <a:extLst>
                  <a:ext uri="{FF2B5EF4-FFF2-40B4-BE49-F238E27FC236}">
                    <a16:creationId xmlns:a16="http://schemas.microsoft.com/office/drawing/2014/main" id="{45007420-9B31-CBF6-B6C7-E81E2EB88A1D}"/>
                  </a:ext>
                </a:extLst>
              </p:cNvPr>
              <p:cNvGrpSpPr/>
              <p:nvPr/>
            </p:nvGrpSpPr>
            <p:grpSpPr>
              <a:xfrm>
                <a:off x="3821352" y="1269278"/>
                <a:ext cx="4316054" cy="4319443"/>
                <a:chOff x="3933894" y="1269632"/>
                <a:chExt cx="4316054" cy="4319443"/>
              </a:xfrm>
            </p:grpSpPr>
            <p:sp>
              <p:nvSpPr>
                <p:cNvPr id="238" name="图形 4">
                  <a:extLst>
                    <a:ext uri="{FF2B5EF4-FFF2-40B4-BE49-F238E27FC236}">
                      <a16:creationId xmlns:a16="http://schemas.microsoft.com/office/drawing/2014/main" id="{A95FBB0A-3F50-F4B7-3EA7-D786AF3E2A16}"/>
                    </a:ext>
                  </a:extLst>
                </p:cNvPr>
                <p:cNvSpPr/>
                <p:nvPr/>
              </p:nvSpPr>
              <p:spPr>
                <a:xfrm>
                  <a:off x="4606157" y="2391462"/>
                  <a:ext cx="1423881" cy="2021978"/>
                </a:xfrm>
                <a:custGeom>
                  <a:avLst/>
                  <a:gdLst>
                    <a:gd name="connsiteX0" fmla="*/ 1423881 w 1423881"/>
                    <a:gd name="connsiteY0" fmla="*/ 1011707 h 2021978"/>
                    <a:gd name="connsiteX1" fmla="*/ 412969 w 1423881"/>
                    <a:gd name="connsiteY1" fmla="*/ 0 h 2021978"/>
                    <a:gd name="connsiteX2" fmla="*/ 412969 w 1423881"/>
                    <a:gd name="connsiteY2" fmla="*/ 2021978 h 2021978"/>
                    <a:gd name="connsiteX3" fmla="*/ 1423881 w 1423881"/>
                    <a:gd name="connsiteY3" fmla="*/ 1011707 h 20219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423881" h="2021978">
                      <a:moveTo>
                        <a:pt x="1423881" y="1011707"/>
                      </a:moveTo>
                      <a:lnTo>
                        <a:pt x="412969" y="0"/>
                      </a:lnTo>
                      <a:cubicBezTo>
                        <a:pt x="-137656" y="561103"/>
                        <a:pt x="-137656" y="1460876"/>
                        <a:pt x="412969" y="2021978"/>
                      </a:cubicBezTo>
                      <a:lnTo>
                        <a:pt x="1423881" y="1011707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50800" cap="flat">
                  <a:solidFill>
                    <a:schemeClr val="bg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zh-CN" altLang="en-US" sz="1100" b="1"/>
                </a:p>
              </p:txBody>
            </p:sp>
            <p:sp>
              <p:nvSpPr>
                <p:cNvPr id="239" name="图形 4">
                  <a:extLst>
                    <a:ext uri="{FF2B5EF4-FFF2-40B4-BE49-F238E27FC236}">
                      <a16:creationId xmlns:a16="http://schemas.microsoft.com/office/drawing/2014/main" id="{443E2EF2-DF69-C479-C978-071AEA7B4F76}"/>
                    </a:ext>
                  </a:extLst>
                </p:cNvPr>
                <p:cNvSpPr/>
                <p:nvPr/>
              </p:nvSpPr>
              <p:spPr>
                <a:xfrm>
                  <a:off x="5039201" y="3423259"/>
                  <a:ext cx="2020391" cy="1424999"/>
                </a:xfrm>
                <a:custGeom>
                  <a:avLst/>
                  <a:gdLst>
                    <a:gd name="connsiteX0" fmla="*/ 1010913 w 2020391"/>
                    <a:gd name="connsiteY0" fmla="*/ 0 h 1424999"/>
                    <a:gd name="connsiteX1" fmla="*/ 0 w 2020391"/>
                    <a:gd name="connsiteY1" fmla="*/ 1011707 h 1424999"/>
                    <a:gd name="connsiteX2" fmla="*/ 2020392 w 2020391"/>
                    <a:gd name="connsiteY2" fmla="*/ 1011707 h 1424999"/>
                    <a:gd name="connsiteX3" fmla="*/ 1010913 w 2020391"/>
                    <a:gd name="connsiteY3" fmla="*/ 0 h 142499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020391" h="1424999">
                      <a:moveTo>
                        <a:pt x="1010913" y="0"/>
                      </a:moveTo>
                      <a:lnTo>
                        <a:pt x="0" y="1011707"/>
                      </a:lnTo>
                      <a:cubicBezTo>
                        <a:pt x="560662" y="1562764"/>
                        <a:pt x="1459730" y="1562764"/>
                        <a:pt x="2020392" y="1011707"/>
                      </a:cubicBezTo>
                      <a:lnTo>
                        <a:pt x="1010913" y="0"/>
                      </a:lnTo>
                      <a:close/>
                    </a:path>
                  </a:pathLst>
                </a:custGeom>
                <a:solidFill>
                  <a:srgbClr val="05B050"/>
                </a:solidFill>
                <a:ln w="50800" cap="flat">
                  <a:solidFill>
                    <a:schemeClr val="bg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zh-CN" altLang="en-US" sz="1100" b="1"/>
                </a:p>
              </p:txBody>
            </p:sp>
            <p:sp>
              <p:nvSpPr>
                <p:cNvPr id="240" name="图形 4">
                  <a:extLst>
                    <a:ext uri="{FF2B5EF4-FFF2-40B4-BE49-F238E27FC236}">
                      <a16:creationId xmlns:a16="http://schemas.microsoft.com/office/drawing/2014/main" id="{7B7209A8-6332-B234-2E60-BB208A1DB448}"/>
                    </a:ext>
                  </a:extLst>
                </p:cNvPr>
                <p:cNvSpPr/>
                <p:nvPr/>
              </p:nvSpPr>
              <p:spPr>
                <a:xfrm>
                  <a:off x="5039201" y="1959514"/>
                  <a:ext cx="2021825" cy="1424999"/>
                </a:xfrm>
                <a:custGeom>
                  <a:avLst/>
                  <a:gdLst>
                    <a:gd name="connsiteX0" fmla="*/ 2021825 w 2021825"/>
                    <a:gd name="connsiteY0" fmla="*/ 413293 h 1424999"/>
                    <a:gd name="connsiteX1" fmla="*/ 0 w 2021825"/>
                    <a:gd name="connsiteY1" fmla="*/ 413293 h 1424999"/>
                    <a:gd name="connsiteX2" fmla="*/ 1010913 w 2021825"/>
                    <a:gd name="connsiteY2" fmla="*/ 1424999 h 1424999"/>
                    <a:gd name="connsiteX3" fmla="*/ 2021825 w 2021825"/>
                    <a:gd name="connsiteY3" fmla="*/ 413293 h 142499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021825" h="1424999">
                      <a:moveTo>
                        <a:pt x="2021825" y="413293"/>
                      </a:moveTo>
                      <a:cubicBezTo>
                        <a:pt x="1459730" y="-137764"/>
                        <a:pt x="562096" y="-137764"/>
                        <a:pt x="0" y="413293"/>
                      </a:cubicBezTo>
                      <a:lnTo>
                        <a:pt x="1010913" y="1424999"/>
                      </a:lnTo>
                      <a:lnTo>
                        <a:pt x="2021825" y="413293"/>
                      </a:lnTo>
                      <a:close/>
                    </a:path>
                  </a:pathLst>
                </a:custGeom>
                <a:solidFill>
                  <a:srgbClr val="1E73E1"/>
                </a:solidFill>
                <a:ln w="50800" cap="flat">
                  <a:solidFill>
                    <a:schemeClr val="bg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zh-CN" altLang="en-US" sz="1100" b="1"/>
                </a:p>
              </p:txBody>
            </p:sp>
            <p:sp>
              <p:nvSpPr>
                <p:cNvPr id="241" name="图形 4">
                  <a:extLst>
                    <a:ext uri="{FF2B5EF4-FFF2-40B4-BE49-F238E27FC236}">
                      <a16:creationId xmlns:a16="http://schemas.microsoft.com/office/drawing/2014/main" id="{B77EF60D-87BB-0BDE-3CF1-7613766E9D7C}"/>
                    </a:ext>
                  </a:extLst>
                </p:cNvPr>
                <p:cNvSpPr/>
                <p:nvPr/>
              </p:nvSpPr>
              <p:spPr>
                <a:xfrm>
                  <a:off x="6070188" y="2392897"/>
                  <a:ext cx="1423881" cy="2021977"/>
                </a:xfrm>
                <a:custGeom>
                  <a:avLst/>
                  <a:gdLst>
                    <a:gd name="connsiteX0" fmla="*/ 0 w 1423881"/>
                    <a:gd name="connsiteY0" fmla="*/ 1010271 h 2021977"/>
                    <a:gd name="connsiteX1" fmla="*/ 1010913 w 1423881"/>
                    <a:gd name="connsiteY1" fmla="*/ 2021978 h 2021977"/>
                    <a:gd name="connsiteX2" fmla="*/ 1010913 w 1423881"/>
                    <a:gd name="connsiteY2" fmla="*/ 0 h 2021977"/>
                    <a:gd name="connsiteX3" fmla="*/ 0 w 1423881"/>
                    <a:gd name="connsiteY3" fmla="*/ 1010271 h 202197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423881" h="2021977">
                      <a:moveTo>
                        <a:pt x="0" y="1010271"/>
                      </a:moveTo>
                      <a:lnTo>
                        <a:pt x="1010913" y="2021978"/>
                      </a:lnTo>
                      <a:cubicBezTo>
                        <a:pt x="1561538" y="1460876"/>
                        <a:pt x="1561538" y="561102"/>
                        <a:pt x="1010913" y="0"/>
                      </a:cubicBezTo>
                      <a:lnTo>
                        <a:pt x="0" y="1010271"/>
                      </a:lnTo>
                      <a:close/>
                    </a:path>
                  </a:pathLst>
                </a:custGeom>
                <a:solidFill>
                  <a:srgbClr val="7FA2BF"/>
                </a:solidFill>
                <a:ln w="50800" cap="flat">
                  <a:solidFill>
                    <a:schemeClr val="bg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zh-CN" altLang="en-US" sz="1100" b="1"/>
                </a:p>
              </p:txBody>
            </p:sp>
            <p:sp>
              <p:nvSpPr>
                <p:cNvPr id="242" name="图形 4">
                  <a:extLst>
                    <a:ext uri="{FF2B5EF4-FFF2-40B4-BE49-F238E27FC236}">
                      <a16:creationId xmlns:a16="http://schemas.microsoft.com/office/drawing/2014/main" id="{3F8C0D6D-08A6-1B28-6223-E8461089B32B}"/>
                    </a:ext>
                  </a:extLst>
                </p:cNvPr>
                <p:cNvSpPr/>
                <p:nvPr/>
              </p:nvSpPr>
              <p:spPr>
                <a:xfrm>
                  <a:off x="5337456" y="2689951"/>
                  <a:ext cx="1425315" cy="1426434"/>
                </a:xfrm>
                <a:custGeom>
                  <a:avLst/>
                  <a:gdLst>
                    <a:gd name="connsiteX0" fmla="*/ 1425315 w 1425315"/>
                    <a:gd name="connsiteY0" fmla="*/ 713217 h 1426434"/>
                    <a:gd name="connsiteX1" fmla="*/ 712658 w 1425315"/>
                    <a:gd name="connsiteY1" fmla="*/ 1426434 h 1426434"/>
                    <a:gd name="connsiteX2" fmla="*/ 0 w 1425315"/>
                    <a:gd name="connsiteY2" fmla="*/ 713217 h 1426434"/>
                    <a:gd name="connsiteX3" fmla="*/ 712658 w 1425315"/>
                    <a:gd name="connsiteY3" fmla="*/ 0 h 1426434"/>
                    <a:gd name="connsiteX4" fmla="*/ 1425315 w 1425315"/>
                    <a:gd name="connsiteY4" fmla="*/ 713217 h 142643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425315" h="1426434">
                      <a:moveTo>
                        <a:pt x="1425315" y="713217"/>
                      </a:moveTo>
                      <a:cubicBezTo>
                        <a:pt x="1425315" y="1107855"/>
                        <a:pt x="1105551" y="1426434"/>
                        <a:pt x="712658" y="1426434"/>
                      </a:cubicBezTo>
                      <a:cubicBezTo>
                        <a:pt x="318330" y="1426434"/>
                        <a:pt x="0" y="1106420"/>
                        <a:pt x="0" y="713217"/>
                      </a:cubicBezTo>
                      <a:cubicBezTo>
                        <a:pt x="0" y="318580"/>
                        <a:pt x="319764" y="0"/>
                        <a:pt x="712658" y="0"/>
                      </a:cubicBezTo>
                      <a:cubicBezTo>
                        <a:pt x="1106985" y="0"/>
                        <a:pt x="1425315" y="320015"/>
                        <a:pt x="1425315" y="713217"/>
                      </a:cubicBezTo>
                    </a:path>
                  </a:pathLst>
                </a:custGeom>
                <a:solidFill>
                  <a:srgbClr val="FFFFFF"/>
                </a:solidFill>
                <a:ln w="143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zh-CN" altLang="en-US" sz="1100" b="1"/>
                </a:p>
              </p:txBody>
            </p:sp>
            <p:sp>
              <p:nvSpPr>
                <p:cNvPr id="243" name="图形 4">
                  <a:extLst>
                    <a:ext uri="{FF2B5EF4-FFF2-40B4-BE49-F238E27FC236}">
                      <a16:creationId xmlns:a16="http://schemas.microsoft.com/office/drawing/2014/main" id="{1D4F9193-97E4-A2E8-0E48-CF2812DB3CC5}"/>
                    </a:ext>
                  </a:extLst>
                </p:cNvPr>
                <p:cNvSpPr/>
                <p:nvPr/>
              </p:nvSpPr>
              <p:spPr>
                <a:xfrm rot="-2700000">
                  <a:off x="3933894" y="1269632"/>
                  <a:ext cx="4316054" cy="4319443"/>
                </a:xfrm>
                <a:custGeom>
                  <a:avLst/>
                  <a:gdLst>
                    <a:gd name="connsiteX0" fmla="*/ 4316055 w 4316054"/>
                    <a:gd name="connsiteY0" fmla="*/ 2159722 h 4319443"/>
                    <a:gd name="connsiteX1" fmla="*/ 2158028 w 4316054"/>
                    <a:gd name="connsiteY1" fmla="*/ 4319444 h 4319443"/>
                    <a:gd name="connsiteX2" fmla="*/ 0 w 4316054"/>
                    <a:gd name="connsiteY2" fmla="*/ 2159722 h 4319443"/>
                    <a:gd name="connsiteX3" fmla="*/ 2158028 w 4316054"/>
                    <a:gd name="connsiteY3" fmla="*/ 0 h 4319443"/>
                    <a:gd name="connsiteX4" fmla="*/ 4316055 w 4316054"/>
                    <a:gd name="connsiteY4" fmla="*/ 2159722 h 431944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4316054" h="4319443">
                      <a:moveTo>
                        <a:pt x="4316055" y="2159722"/>
                      </a:moveTo>
                      <a:cubicBezTo>
                        <a:pt x="4316055" y="3352503"/>
                        <a:pt x="3349873" y="4319444"/>
                        <a:pt x="2158028" y="4319444"/>
                      </a:cubicBezTo>
                      <a:cubicBezTo>
                        <a:pt x="966182" y="4319444"/>
                        <a:pt x="0" y="3352503"/>
                        <a:pt x="0" y="2159722"/>
                      </a:cubicBezTo>
                      <a:cubicBezTo>
                        <a:pt x="0" y="966940"/>
                        <a:pt x="966182" y="0"/>
                        <a:pt x="2158028" y="0"/>
                      </a:cubicBezTo>
                      <a:cubicBezTo>
                        <a:pt x="3349873" y="0"/>
                        <a:pt x="4316055" y="966940"/>
                        <a:pt x="4316055" y="2159722"/>
                      </a:cubicBezTo>
                      <a:close/>
                    </a:path>
                  </a:pathLst>
                </a:custGeom>
                <a:noFill/>
                <a:ln w="10944" cap="flat">
                  <a:solidFill>
                    <a:schemeClr val="bg1"/>
                  </a:solidFill>
                  <a:custDash>
                    <a:ds d="152850" sp="152850"/>
                  </a:custDash>
                  <a:miter/>
                </a:ln>
              </p:spPr>
              <p:txBody>
                <a:bodyPr rtlCol="0" anchor="ctr"/>
                <a:lstStyle/>
                <a:p>
                  <a:endParaRPr lang="zh-CN" altLang="en-US" sz="1100" b="1"/>
                </a:p>
              </p:txBody>
            </p:sp>
          </p:grpSp>
          <p:grpSp>
            <p:nvGrpSpPr>
              <p:cNvPr id="218" name="组合 17">
                <a:extLst>
                  <a:ext uri="{FF2B5EF4-FFF2-40B4-BE49-F238E27FC236}">
                    <a16:creationId xmlns:a16="http://schemas.microsoft.com/office/drawing/2014/main" id="{051EEAAD-61EA-EF3E-C42F-D50525256D44}"/>
                  </a:ext>
                </a:extLst>
              </p:cNvPr>
              <p:cNvGrpSpPr/>
              <p:nvPr/>
            </p:nvGrpSpPr>
            <p:grpSpPr>
              <a:xfrm>
                <a:off x="4757270" y="1046443"/>
                <a:ext cx="2400751" cy="683481"/>
                <a:chOff x="4684542" y="1046443"/>
                <a:chExt cx="2400751" cy="683481"/>
              </a:xfrm>
            </p:grpSpPr>
            <p:sp>
              <p:nvSpPr>
                <p:cNvPr id="234" name="椭圆 13">
                  <a:extLst>
                    <a:ext uri="{FF2B5EF4-FFF2-40B4-BE49-F238E27FC236}">
                      <a16:creationId xmlns:a16="http://schemas.microsoft.com/office/drawing/2014/main" id="{B458C953-0274-772F-5344-681557194CFD}"/>
                    </a:ext>
                  </a:extLst>
                </p:cNvPr>
                <p:cNvSpPr/>
                <p:nvPr/>
              </p:nvSpPr>
              <p:spPr>
                <a:xfrm>
                  <a:off x="5645968" y="1046443"/>
                  <a:ext cx="477899" cy="477899"/>
                </a:xfrm>
                <a:prstGeom prst="ellipse">
                  <a:avLst/>
                </a:prstGeom>
                <a:solidFill>
                  <a:srgbClr val="1A62F4"/>
                </a:solidFill>
                <a:ln w="2540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 sz="1100" b="1" dirty="0"/>
                </a:p>
              </p:txBody>
            </p:sp>
            <p:grpSp>
              <p:nvGrpSpPr>
                <p:cNvPr id="235" name="组合 16">
                  <a:extLst>
                    <a:ext uri="{FF2B5EF4-FFF2-40B4-BE49-F238E27FC236}">
                      <a16:creationId xmlns:a16="http://schemas.microsoft.com/office/drawing/2014/main" id="{739A543A-1917-DF96-B15D-4ABCE9D3116C}"/>
                    </a:ext>
                  </a:extLst>
                </p:cNvPr>
                <p:cNvGrpSpPr/>
                <p:nvPr/>
              </p:nvGrpSpPr>
              <p:grpSpPr>
                <a:xfrm>
                  <a:off x="4684542" y="1252025"/>
                  <a:ext cx="2400751" cy="477899"/>
                  <a:chOff x="4684542" y="1252025"/>
                  <a:chExt cx="2400751" cy="477899"/>
                </a:xfrm>
              </p:grpSpPr>
              <p:sp>
                <p:nvSpPr>
                  <p:cNvPr id="236" name="椭圆 12">
                    <a:extLst>
                      <a:ext uri="{FF2B5EF4-FFF2-40B4-BE49-F238E27FC236}">
                        <a16:creationId xmlns:a16="http://schemas.microsoft.com/office/drawing/2014/main" id="{AE0003BC-ACF0-A68C-DC81-ABED5538B227}"/>
                      </a:ext>
                    </a:extLst>
                  </p:cNvPr>
                  <p:cNvSpPr/>
                  <p:nvPr/>
                </p:nvSpPr>
                <p:spPr>
                  <a:xfrm>
                    <a:off x="4684542" y="1252025"/>
                    <a:ext cx="477899" cy="477899"/>
                  </a:xfrm>
                  <a:prstGeom prst="ellipse">
                    <a:avLst/>
                  </a:prstGeom>
                  <a:solidFill>
                    <a:srgbClr val="1A62F4"/>
                  </a:solidFill>
                  <a:ln w="25400">
                    <a:solidFill>
                      <a:schemeClr val="bg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kumimoji="1" lang="zh-CN" altLang="en-US" sz="1100" b="1"/>
                  </a:p>
                </p:txBody>
              </p:sp>
              <p:sp>
                <p:nvSpPr>
                  <p:cNvPr id="237" name="椭圆 15">
                    <a:extLst>
                      <a:ext uri="{FF2B5EF4-FFF2-40B4-BE49-F238E27FC236}">
                        <a16:creationId xmlns:a16="http://schemas.microsoft.com/office/drawing/2014/main" id="{3F431FA7-29C1-FD92-3C0E-75E0D901C57E}"/>
                      </a:ext>
                    </a:extLst>
                  </p:cNvPr>
                  <p:cNvSpPr/>
                  <p:nvPr/>
                </p:nvSpPr>
                <p:spPr>
                  <a:xfrm>
                    <a:off x="6607394" y="1252025"/>
                    <a:ext cx="477899" cy="477899"/>
                  </a:xfrm>
                  <a:prstGeom prst="ellipse">
                    <a:avLst/>
                  </a:prstGeom>
                  <a:solidFill>
                    <a:srgbClr val="1A62F4"/>
                  </a:solidFill>
                  <a:ln w="25400">
                    <a:solidFill>
                      <a:schemeClr val="bg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kumimoji="1" lang="zh-CN" altLang="en-US" sz="1100" b="1"/>
                  </a:p>
                </p:txBody>
              </p:sp>
            </p:grpSp>
          </p:grpSp>
          <p:grpSp>
            <p:nvGrpSpPr>
              <p:cNvPr id="219" name="组合 18">
                <a:extLst>
                  <a:ext uri="{FF2B5EF4-FFF2-40B4-BE49-F238E27FC236}">
                    <a16:creationId xmlns:a16="http://schemas.microsoft.com/office/drawing/2014/main" id="{A6AB15C2-0CD8-8D83-492F-6B244E0EEA3E}"/>
                  </a:ext>
                </a:extLst>
              </p:cNvPr>
              <p:cNvGrpSpPr/>
              <p:nvPr/>
            </p:nvGrpSpPr>
            <p:grpSpPr>
              <a:xfrm rot="10800000">
                <a:off x="4757270" y="5143523"/>
                <a:ext cx="2400751" cy="683481"/>
                <a:chOff x="4684542" y="1046443"/>
                <a:chExt cx="2400751" cy="683481"/>
              </a:xfrm>
            </p:grpSpPr>
            <p:sp>
              <p:nvSpPr>
                <p:cNvPr id="230" name="椭圆 19">
                  <a:extLst>
                    <a:ext uri="{FF2B5EF4-FFF2-40B4-BE49-F238E27FC236}">
                      <a16:creationId xmlns:a16="http://schemas.microsoft.com/office/drawing/2014/main" id="{5DA7E6F2-4C11-E876-8746-7A43B29F3752}"/>
                    </a:ext>
                  </a:extLst>
                </p:cNvPr>
                <p:cNvSpPr/>
                <p:nvPr/>
              </p:nvSpPr>
              <p:spPr>
                <a:xfrm>
                  <a:off x="5645968" y="1046443"/>
                  <a:ext cx="477899" cy="477899"/>
                </a:xfrm>
                <a:prstGeom prst="ellipse">
                  <a:avLst/>
                </a:prstGeom>
                <a:solidFill>
                  <a:srgbClr val="05B050"/>
                </a:solidFill>
                <a:ln w="2540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 sz="1100" b="1"/>
                </a:p>
              </p:txBody>
            </p:sp>
            <p:grpSp>
              <p:nvGrpSpPr>
                <p:cNvPr id="231" name="组合 20">
                  <a:extLst>
                    <a:ext uri="{FF2B5EF4-FFF2-40B4-BE49-F238E27FC236}">
                      <a16:creationId xmlns:a16="http://schemas.microsoft.com/office/drawing/2014/main" id="{FD370841-6DDD-0C4F-0719-D982A87DCCF9}"/>
                    </a:ext>
                  </a:extLst>
                </p:cNvPr>
                <p:cNvGrpSpPr/>
                <p:nvPr/>
              </p:nvGrpSpPr>
              <p:grpSpPr>
                <a:xfrm>
                  <a:off x="4684542" y="1252025"/>
                  <a:ext cx="2400751" cy="477899"/>
                  <a:chOff x="4684542" y="1252025"/>
                  <a:chExt cx="2400751" cy="477899"/>
                </a:xfrm>
              </p:grpSpPr>
              <p:sp>
                <p:nvSpPr>
                  <p:cNvPr id="232" name="椭圆 21">
                    <a:extLst>
                      <a:ext uri="{FF2B5EF4-FFF2-40B4-BE49-F238E27FC236}">
                        <a16:creationId xmlns:a16="http://schemas.microsoft.com/office/drawing/2014/main" id="{4DD4D572-CA32-B3F1-C710-66F579CF35E7}"/>
                      </a:ext>
                    </a:extLst>
                  </p:cNvPr>
                  <p:cNvSpPr/>
                  <p:nvPr/>
                </p:nvSpPr>
                <p:spPr>
                  <a:xfrm>
                    <a:off x="4684542" y="1252025"/>
                    <a:ext cx="477899" cy="477899"/>
                  </a:xfrm>
                  <a:prstGeom prst="ellipse">
                    <a:avLst/>
                  </a:prstGeom>
                  <a:solidFill>
                    <a:srgbClr val="05B050"/>
                  </a:solidFill>
                  <a:ln w="25400">
                    <a:solidFill>
                      <a:schemeClr val="bg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kumimoji="1" lang="zh-CN" altLang="en-US" sz="1100" b="1"/>
                  </a:p>
                </p:txBody>
              </p:sp>
              <p:sp>
                <p:nvSpPr>
                  <p:cNvPr id="233" name="椭圆 22">
                    <a:extLst>
                      <a:ext uri="{FF2B5EF4-FFF2-40B4-BE49-F238E27FC236}">
                        <a16:creationId xmlns:a16="http://schemas.microsoft.com/office/drawing/2014/main" id="{89A62468-7E85-AD51-7BA3-A51E8BF8CCC1}"/>
                      </a:ext>
                    </a:extLst>
                  </p:cNvPr>
                  <p:cNvSpPr/>
                  <p:nvPr/>
                </p:nvSpPr>
                <p:spPr>
                  <a:xfrm>
                    <a:off x="6607394" y="1252025"/>
                    <a:ext cx="477899" cy="477899"/>
                  </a:xfrm>
                  <a:prstGeom prst="ellipse">
                    <a:avLst/>
                  </a:prstGeom>
                  <a:solidFill>
                    <a:srgbClr val="05B050"/>
                  </a:solidFill>
                  <a:ln w="19050">
                    <a:solidFill>
                      <a:schemeClr val="bg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kumimoji="1" lang="zh-CN" altLang="en-US" sz="1100" b="1"/>
                  </a:p>
                </p:txBody>
              </p:sp>
            </p:grpSp>
          </p:grpSp>
          <p:grpSp>
            <p:nvGrpSpPr>
              <p:cNvPr id="220" name="组合 23">
                <a:extLst>
                  <a:ext uri="{FF2B5EF4-FFF2-40B4-BE49-F238E27FC236}">
                    <a16:creationId xmlns:a16="http://schemas.microsoft.com/office/drawing/2014/main" id="{74D18B80-0030-072A-5E91-9B78D29C9644}"/>
                  </a:ext>
                </a:extLst>
              </p:cNvPr>
              <p:cNvGrpSpPr/>
              <p:nvPr/>
            </p:nvGrpSpPr>
            <p:grpSpPr>
              <a:xfrm rot="16200000">
                <a:off x="2715317" y="3042418"/>
                <a:ext cx="2400751" cy="683481"/>
                <a:chOff x="4684542" y="1046443"/>
                <a:chExt cx="2400751" cy="683481"/>
              </a:xfrm>
            </p:grpSpPr>
            <p:sp>
              <p:nvSpPr>
                <p:cNvPr id="226" name="椭圆 24">
                  <a:extLst>
                    <a:ext uri="{FF2B5EF4-FFF2-40B4-BE49-F238E27FC236}">
                      <a16:creationId xmlns:a16="http://schemas.microsoft.com/office/drawing/2014/main" id="{2BB47122-1D30-32B5-EA7F-D43E219DE013}"/>
                    </a:ext>
                  </a:extLst>
                </p:cNvPr>
                <p:cNvSpPr/>
                <p:nvPr/>
              </p:nvSpPr>
              <p:spPr>
                <a:xfrm>
                  <a:off x="5645968" y="1046443"/>
                  <a:ext cx="477899" cy="477899"/>
                </a:xfrm>
                <a:prstGeom prst="ellipse">
                  <a:avLst/>
                </a:prstGeom>
                <a:solidFill>
                  <a:srgbClr val="00B0F0"/>
                </a:solidFill>
                <a:ln w="2540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 sz="1100" b="1"/>
                </a:p>
              </p:txBody>
            </p:sp>
            <p:grpSp>
              <p:nvGrpSpPr>
                <p:cNvPr id="227" name="组合 25">
                  <a:extLst>
                    <a:ext uri="{FF2B5EF4-FFF2-40B4-BE49-F238E27FC236}">
                      <a16:creationId xmlns:a16="http://schemas.microsoft.com/office/drawing/2014/main" id="{E572566F-C4EC-3347-8B12-849B95BE8515}"/>
                    </a:ext>
                  </a:extLst>
                </p:cNvPr>
                <p:cNvGrpSpPr/>
                <p:nvPr/>
              </p:nvGrpSpPr>
              <p:grpSpPr>
                <a:xfrm>
                  <a:off x="4684542" y="1252025"/>
                  <a:ext cx="2400751" cy="477899"/>
                  <a:chOff x="4684542" y="1252025"/>
                  <a:chExt cx="2400751" cy="477899"/>
                </a:xfrm>
              </p:grpSpPr>
              <p:sp>
                <p:nvSpPr>
                  <p:cNvPr id="228" name="椭圆 26">
                    <a:extLst>
                      <a:ext uri="{FF2B5EF4-FFF2-40B4-BE49-F238E27FC236}">
                        <a16:creationId xmlns:a16="http://schemas.microsoft.com/office/drawing/2014/main" id="{B92E2E1B-0BA5-ED87-6EA6-5815D0DE5122}"/>
                      </a:ext>
                    </a:extLst>
                  </p:cNvPr>
                  <p:cNvSpPr/>
                  <p:nvPr/>
                </p:nvSpPr>
                <p:spPr>
                  <a:xfrm>
                    <a:off x="4684542" y="1252025"/>
                    <a:ext cx="477899" cy="477899"/>
                  </a:xfrm>
                  <a:prstGeom prst="ellipse">
                    <a:avLst/>
                  </a:prstGeom>
                  <a:solidFill>
                    <a:srgbClr val="00B0F0"/>
                  </a:solidFill>
                  <a:ln w="25400">
                    <a:solidFill>
                      <a:schemeClr val="bg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kumimoji="1" lang="zh-CN" altLang="en-US" sz="1100" b="1"/>
                  </a:p>
                </p:txBody>
              </p:sp>
              <p:sp>
                <p:nvSpPr>
                  <p:cNvPr id="229" name="椭圆 27">
                    <a:extLst>
                      <a:ext uri="{FF2B5EF4-FFF2-40B4-BE49-F238E27FC236}">
                        <a16:creationId xmlns:a16="http://schemas.microsoft.com/office/drawing/2014/main" id="{6889773D-F51E-40F1-CE6C-337D9BE79F9A}"/>
                      </a:ext>
                    </a:extLst>
                  </p:cNvPr>
                  <p:cNvSpPr/>
                  <p:nvPr/>
                </p:nvSpPr>
                <p:spPr>
                  <a:xfrm>
                    <a:off x="6607394" y="1252025"/>
                    <a:ext cx="477899" cy="477899"/>
                  </a:xfrm>
                  <a:prstGeom prst="ellipse">
                    <a:avLst/>
                  </a:prstGeom>
                  <a:solidFill>
                    <a:srgbClr val="00B0F0"/>
                  </a:solidFill>
                  <a:ln w="25400">
                    <a:solidFill>
                      <a:schemeClr val="bg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kumimoji="1" lang="zh-CN" altLang="en-US" sz="1100" b="1"/>
                  </a:p>
                </p:txBody>
              </p:sp>
            </p:grpSp>
          </p:grpSp>
          <p:grpSp>
            <p:nvGrpSpPr>
              <p:cNvPr id="221" name="组合 28">
                <a:extLst>
                  <a:ext uri="{FF2B5EF4-FFF2-40B4-BE49-F238E27FC236}">
                    <a16:creationId xmlns:a16="http://schemas.microsoft.com/office/drawing/2014/main" id="{BE550A39-946D-8C77-5361-8EE23325CF8A}"/>
                  </a:ext>
                </a:extLst>
              </p:cNvPr>
              <p:cNvGrpSpPr/>
              <p:nvPr/>
            </p:nvGrpSpPr>
            <p:grpSpPr>
              <a:xfrm rot="5400000">
                <a:off x="6814731" y="3042418"/>
                <a:ext cx="2400751" cy="683481"/>
                <a:chOff x="4684542" y="1046443"/>
                <a:chExt cx="2400751" cy="683481"/>
              </a:xfrm>
            </p:grpSpPr>
            <p:sp>
              <p:nvSpPr>
                <p:cNvPr id="222" name="椭圆 29">
                  <a:extLst>
                    <a:ext uri="{FF2B5EF4-FFF2-40B4-BE49-F238E27FC236}">
                      <a16:creationId xmlns:a16="http://schemas.microsoft.com/office/drawing/2014/main" id="{57FEF7E6-8C78-DC5D-6121-9453DBE92B0D}"/>
                    </a:ext>
                  </a:extLst>
                </p:cNvPr>
                <p:cNvSpPr/>
                <p:nvPr/>
              </p:nvSpPr>
              <p:spPr>
                <a:xfrm>
                  <a:off x="5645968" y="1046443"/>
                  <a:ext cx="477899" cy="477899"/>
                </a:xfrm>
                <a:prstGeom prst="ellipse">
                  <a:avLst/>
                </a:prstGeom>
                <a:solidFill>
                  <a:srgbClr val="7FA2BF"/>
                </a:solidFill>
                <a:ln w="2540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 sz="1100" b="1"/>
                </a:p>
              </p:txBody>
            </p:sp>
            <p:grpSp>
              <p:nvGrpSpPr>
                <p:cNvPr id="223" name="组合 30">
                  <a:extLst>
                    <a:ext uri="{FF2B5EF4-FFF2-40B4-BE49-F238E27FC236}">
                      <a16:creationId xmlns:a16="http://schemas.microsoft.com/office/drawing/2014/main" id="{503229B1-4A5A-F737-CD7E-FF4F15092A84}"/>
                    </a:ext>
                  </a:extLst>
                </p:cNvPr>
                <p:cNvGrpSpPr/>
                <p:nvPr/>
              </p:nvGrpSpPr>
              <p:grpSpPr>
                <a:xfrm>
                  <a:off x="4684542" y="1252025"/>
                  <a:ext cx="2400751" cy="477899"/>
                  <a:chOff x="4684542" y="1252025"/>
                  <a:chExt cx="2400751" cy="477899"/>
                </a:xfrm>
              </p:grpSpPr>
              <p:sp>
                <p:nvSpPr>
                  <p:cNvPr id="224" name="椭圆 31">
                    <a:extLst>
                      <a:ext uri="{FF2B5EF4-FFF2-40B4-BE49-F238E27FC236}">
                        <a16:creationId xmlns:a16="http://schemas.microsoft.com/office/drawing/2014/main" id="{86CA9DF8-4B76-8269-1524-3FF26FBFB2B7}"/>
                      </a:ext>
                    </a:extLst>
                  </p:cNvPr>
                  <p:cNvSpPr/>
                  <p:nvPr/>
                </p:nvSpPr>
                <p:spPr>
                  <a:xfrm>
                    <a:off x="4684542" y="1252025"/>
                    <a:ext cx="477899" cy="477899"/>
                  </a:xfrm>
                  <a:prstGeom prst="ellipse">
                    <a:avLst/>
                  </a:prstGeom>
                  <a:solidFill>
                    <a:srgbClr val="7FA2BF"/>
                  </a:solidFill>
                  <a:ln w="19050">
                    <a:solidFill>
                      <a:schemeClr val="bg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kumimoji="1" lang="zh-CN" altLang="en-US" sz="1100" b="1"/>
                  </a:p>
                </p:txBody>
              </p:sp>
              <p:sp>
                <p:nvSpPr>
                  <p:cNvPr id="225" name="椭圆 32">
                    <a:extLst>
                      <a:ext uri="{FF2B5EF4-FFF2-40B4-BE49-F238E27FC236}">
                        <a16:creationId xmlns:a16="http://schemas.microsoft.com/office/drawing/2014/main" id="{1BB861F6-F9FD-FCDD-BD42-AE467E60E752}"/>
                      </a:ext>
                    </a:extLst>
                  </p:cNvPr>
                  <p:cNvSpPr/>
                  <p:nvPr/>
                </p:nvSpPr>
                <p:spPr>
                  <a:xfrm>
                    <a:off x="6607394" y="1252025"/>
                    <a:ext cx="477899" cy="477899"/>
                  </a:xfrm>
                  <a:prstGeom prst="ellipse">
                    <a:avLst/>
                  </a:prstGeom>
                  <a:solidFill>
                    <a:srgbClr val="7FA2BF"/>
                  </a:solidFill>
                  <a:ln w="25400">
                    <a:solidFill>
                      <a:schemeClr val="bg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kumimoji="1" lang="zh-CN" altLang="en-US" sz="1100" b="1"/>
                  </a:p>
                </p:txBody>
              </p:sp>
            </p:grpSp>
          </p:grpSp>
        </p:grpSp>
        <p:grpSp>
          <p:nvGrpSpPr>
            <p:cNvPr id="168" name="组合 1">
              <a:extLst>
                <a:ext uri="{FF2B5EF4-FFF2-40B4-BE49-F238E27FC236}">
                  <a16:creationId xmlns:a16="http://schemas.microsoft.com/office/drawing/2014/main" id="{025992D5-82D1-C8EE-17DE-E4E588BC0074}"/>
                </a:ext>
              </a:extLst>
            </p:cNvPr>
            <p:cNvGrpSpPr/>
            <p:nvPr/>
          </p:nvGrpSpPr>
          <p:grpSpPr>
            <a:xfrm>
              <a:off x="1993341" y="325890"/>
              <a:ext cx="8033815" cy="6437655"/>
              <a:chOff x="1993341" y="325890"/>
              <a:chExt cx="8033815" cy="6437655"/>
            </a:xfrm>
          </p:grpSpPr>
          <p:sp>
            <p:nvSpPr>
              <p:cNvPr id="169" name="文本框 35">
                <a:extLst>
                  <a:ext uri="{FF2B5EF4-FFF2-40B4-BE49-F238E27FC236}">
                    <a16:creationId xmlns:a16="http://schemas.microsoft.com/office/drawing/2014/main" id="{EE66200F-A998-27C4-2506-979962EFCA36}"/>
                  </a:ext>
                </a:extLst>
              </p:cNvPr>
              <p:cNvSpPr txBox="1"/>
              <p:nvPr/>
            </p:nvSpPr>
            <p:spPr>
              <a:xfrm>
                <a:off x="3364579" y="1207775"/>
                <a:ext cx="1465270" cy="62492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zh-CN" altLang="en-US" sz="1100" b="1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SSL Decryption</a:t>
                </a:r>
              </a:p>
            </p:txBody>
          </p:sp>
          <p:sp>
            <p:nvSpPr>
              <p:cNvPr id="170" name="文本框 36">
                <a:extLst>
                  <a:ext uri="{FF2B5EF4-FFF2-40B4-BE49-F238E27FC236}">
                    <a16:creationId xmlns:a16="http://schemas.microsoft.com/office/drawing/2014/main" id="{6A969BDA-8783-0A0A-D95D-DFFED0D0C9F1}"/>
                  </a:ext>
                </a:extLst>
              </p:cNvPr>
              <p:cNvSpPr txBox="1"/>
              <p:nvPr/>
            </p:nvSpPr>
            <p:spPr>
              <a:xfrm>
                <a:off x="5309898" y="325890"/>
                <a:ext cx="1685144" cy="37495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" altLang="zh-CN" sz="1100" b="1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Compliance</a:t>
                </a:r>
                <a:endParaRPr lang="zh-CN" altLang="en-US" sz="1100" b="1">
                  <a:solidFill>
                    <a:schemeClr val="bg1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171" name="文本框 37">
                <a:extLst>
                  <a:ext uri="{FF2B5EF4-FFF2-40B4-BE49-F238E27FC236}">
                    <a16:creationId xmlns:a16="http://schemas.microsoft.com/office/drawing/2014/main" id="{5424ACC8-BCA5-A70C-FCF2-FF29CB4D1875}"/>
                  </a:ext>
                </a:extLst>
              </p:cNvPr>
              <p:cNvSpPr txBox="1"/>
              <p:nvPr/>
            </p:nvSpPr>
            <p:spPr>
              <a:xfrm>
                <a:off x="7224927" y="1224761"/>
                <a:ext cx="1141247" cy="37495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" altLang="zh-CN" sz="1100" b="1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Audit</a:t>
                </a:r>
                <a:endParaRPr lang="zh-CN" altLang="en-US" sz="1100" b="1">
                  <a:solidFill>
                    <a:schemeClr val="bg1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172" name="文本框 38">
                <a:extLst>
                  <a:ext uri="{FF2B5EF4-FFF2-40B4-BE49-F238E27FC236}">
                    <a16:creationId xmlns:a16="http://schemas.microsoft.com/office/drawing/2014/main" id="{4B41B0E9-DE8C-4331-FCFD-436B92F4B205}"/>
                  </a:ext>
                </a:extLst>
              </p:cNvPr>
              <p:cNvSpPr txBox="1"/>
              <p:nvPr/>
            </p:nvSpPr>
            <p:spPr>
              <a:xfrm>
                <a:off x="8359001" y="2300003"/>
                <a:ext cx="1036373" cy="37495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" altLang="zh-CN" sz="1100" b="1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Users</a:t>
                </a:r>
                <a:endParaRPr lang="zh-CN" altLang="en-US" sz="1100" b="1">
                  <a:solidFill>
                    <a:schemeClr val="bg1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173" name="文本框 39">
                <a:extLst>
                  <a:ext uri="{FF2B5EF4-FFF2-40B4-BE49-F238E27FC236}">
                    <a16:creationId xmlns:a16="http://schemas.microsoft.com/office/drawing/2014/main" id="{8A06365C-A52C-1E0F-5B34-F575ED2AEB77}"/>
                  </a:ext>
                </a:extLst>
              </p:cNvPr>
              <p:cNvSpPr txBox="1"/>
              <p:nvPr/>
            </p:nvSpPr>
            <p:spPr>
              <a:xfrm>
                <a:off x="8818416" y="3409619"/>
                <a:ext cx="1208740" cy="37495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" altLang="zh-CN" sz="1100" b="1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Endpoints</a:t>
                </a:r>
                <a:endParaRPr lang="zh-CN" altLang="en-US" sz="1100" b="1">
                  <a:solidFill>
                    <a:schemeClr val="bg1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174" name="文本框 40">
                <a:extLst>
                  <a:ext uri="{FF2B5EF4-FFF2-40B4-BE49-F238E27FC236}">
                    <a16:creationId xmlns:a16="http://schemas.microsoft.com/office/drawing/2014/main" id="{C21A0627-844C-E5FE-75AF-697E95F33431}"/>
                  </a:ext>
                </a:extLst>
              </p:cNvPr>
              <p:cNvSpPr txBox="1"/>
              <p:nvPr/>
            </p:nvSpPr>
            <p:spPr>
              <a:xfrm>
                <a:off x="8361235" y="4483880"/>
                <a:ext cx="666294" cy="37495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r"/>
                <a:r>
                  <a:rPr lang="en" altLang="zh-CN" sz="1100" b="1" err="1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loT</a:t>
                </a:r>
                <a:endParaRPr lang="zh-CN" altLang="en-US" sz="1100" b="1">
                  <a:solidFill>
                    <a:schemeClr val="bg1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175" name="文本框 41">
                <a:extLst>
                  <a:ext uri="{FF2B5EF4-FFF2-40B4-BE49-F238E27FC236}">
                    <a16:creationId xmlns:a16="http://schemas.microsoft.com/office/drawing/2014/main" id="{ADB5FF15-60FF-4E9E-D6AC-4C08E84C1760}"/>
                  </a:ext>
                </a:extLst>
              </p:cNvPr>
              <p:cNvSpPr txBox="1"/>
              <p:nvPr/>
            </p:nvSpPr>
            <p:spPr>
              <a:xfrm>
                <a:off x="7557898" y="5539039"/>
                <a:ext cx="1789215" cy="62492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" altLang="zh-CN" sz="1100" b="1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Bandwidth</a:t>
                </a:r>
              </a:p>
              <a:p>
                <a:r>
                  <a:rPr lang="en" altLang="zh-CN" sz="1100" b="1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Management</a:t>
                </a:r>
                <a:endParaRPr lang="zh-CN" altLang="en-US" sz="1100" b="1">
                  <a:solidFill>
                    <a:schemeClr val="bg1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176" name="文本框 42">
                <a:extLst>
                  <a:ext uri="{FF2B5EF4-FFF2-40B4-BE49-F238E27FC236}">
                    <a16:creationId xmlns:a16="http://schemas.microsoft.com/office/drawing/2014/main" id="{CBC5FF60-85D0-C83E-7793-2519B0B0A0E6}"/>
                  </a:ext>
                </a:extLst>
              </p:cNvPr>
              <p:cNvSpPr txBox="1"/>
              <p:nvPr/>
            </p:nvSpPr>
            <p:spPr>
              <a:xfrm>
                <a:off x="5599831" y="6388593"/>
                <a:ext cx="984152" cy="37495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" altLang="zh-CN" sz="1100" b="1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SaaS</a:t>
                </a:r>
                <a:endParaRPr lang="zh-CN" altLang="en-US" sz="1100" b="1">
                  <a:solidFill>
                    <a:schemeClr val="bg1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177" name="文本框 43">
                <a:extLst>
                  <a:ext uri="{FF2B5EF4-FFF2-40B4-BE49-F238E27FC236}">
                    <a16:creationId xmlns:a16="http://schemas.microsoft.com/office/drawing/2014/main" id="{D5B0E1AA-CD26-3017-7A8A-591BB7664E7C}"/>
                  </a:ext>
                </a:extLst>
              </p:cNvPr>
              <p:cNvSpPr txBox="1"/>
              <p:nvPr/>
            </p:nvSpPr>
            <p:spPr>
              <a:xfrm>
                <a:off x="2722568" y="5725792"/>
                <a:ext cx="1941177" cy="37495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" altLang="zh-CN" sz="1100" b="1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Applications</a:t>
                </a:r>
                <a:endParaRPr lang="zh-CN" altLang="en-US" sz="1100" b="1">
                  <a:solidFill>
                    <a:schemeClr val="bg1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178" name="文本框 44">
                <a:extLst>
                  <a:ext uri="{FF2B5EF4-FFF2-40B4-BE49-F238E27FC236}">
                    <a16:creationId xmlns:a16="http://schemas.microsoft.com/office/drawing/2014/main" id="{00CA310C-084C-D435-927B-F0D9B9B05BDC}"/>
                  </a:ext>
                </a:extLst>
              </p:cNvPr>
              <p:cNvSpPr txBox="1"/>
              <p:nvPr/>
            </p:nvSpPr>
            <p:spPr>
              <a:xfrm>
                <a:off x="2209200" y="4492837"/>
                <a:ext cx="1377608" cy="37495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" altLang="zh-CN" sz="1100" b="1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Integration</a:t>
                </a:r>
                <a:endParaRPr lang="zh-CN" altLang="en-US" sz="1100" b="1">
                  <a:solidFill>
                    <a:schemeClr val="bg1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179" name="文本框 45">
                <a:extLst>
                  <a:ext uri="{FF2B5EF4-FFF2-40B4-BE49-F238E27FC236}">
                    <a16:creationId xmlns:a16="http://schemas.microsoft.com/office/drawing/2014/main" id="{CC255E65-AB00-73F3-A583-4B8F5328EBEB}"/>
                  </a:ext>
                </a:extLst>
              </p:cNvPr>
              <p:cNvSpPr txBox="1"/>
              <p:nvPr/>
            </p:nvSpPr>
            <p:spPr>
              <a:xfrm>
                <a:off x="1993341" y="3245431"/>
                <a:ext cx="1354464" cy="62492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r"/>
                <a:r>
                  <a:rPr lang="en" altLang="zh-CN" sz="1100" b="1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Data</a:t>
                </a:r>
              </a:p>
              <a:p>
                <a:pPr algn="r"/>
                <a:r>
                  <a:rPr lang="en" altLang="zh-CN" sz="1100" b="1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Analytics</a:t>
                </a:r>
                <a:endParaRPr lang="zh-CN" altLang="en-US" sz="1100" b="1">
                  <a:solidFill>
                    <a:schemeClr val="bg1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180" name="文本框 46">
                <a:extLst>
                  <a:ext uri="{FF2B5EF4-FFF2-40B4-BE49-F238E27FC236}">
                    <a16:creationId xmlns:a16="http://schemas.microsoft.com/office/drawing/2014/main" id="{D440E94F-1C5F-19C9-F319-E175C178938D}"/>
                  </a:ext>
                </a:extLst>
              </p:cNvPr>
              <p:cNvSpPr txBox="1"/>
              <p:nvPr/>
            </p:nvSpPr>
            <p:spPr>
              <a:xfrm>
                <a:off x="2292371" y="2309137"/>
                <a:ext cx="1384322" cy="37495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" altLang="zh-CN" sz="1100" b="1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Reporting</a:t>
                </a:r>
                <a:endParaRPr lang="zh-CN" altLang="en-US" sz="1100" b="1">
                  <a:solidFill>
                    <a:schemeClr val="bg1"/>
                  </a:solidFill>
                  <a:latin typeface="Century Gothic" panose="020B0502020202020204" pitchFamily="34" charset="0"/>
                </a:endParaRPr>
              </a:p>
            </p:txBody>
          </p:sp>
          <p:pic>
            <p:nvPicPr>
              <p:cNvPr id="181" name="图片 47">
                <a:extLst>
                  <a:ext uri="{FF2B5EF4-FFF2-40B4-BE49-F238E27FC236}">
                    <a16:creationId xmlns:a16="http://schemas.microsoft.com/office/drawing/2014/main" id="{7289703A-742D-5D76-32B5-4CAF4C0136DC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8528" t="14521" r="19832" b="29176"/>
              <a:stretch/>
            </p:blipFill>
            <p:spPr>
              <a:xfrm>
                <a:off x="5605750" y="2925935"/>
                <a:ext cx="819502" cy="727327"/>
              </a:xfrm>
              <a:prstGeom prst="rect">
                <a:avLst/>
              </a:prstGeom>
            </p:spPr>
          </p:pic>
          <p:sp>
            <p:nvSpPr>
              <p:cNvPr id="182" name="文本框 48">
                <a:extLst>
                  <a:ext uri="{FF2B5EF4-FFF2-40B4-BE49-F238E27FC236}">
                    <a16:creationId xmlns:a16="http://schemas.microsoft.com/office/drawing/2014/main" id="{D6352302-8D8D-389C-086B-7A1FE901071B}"/>
                  </a:ext>
                </a:extLst>
              </p:cNvPr>
              <p:cNvSpPr txBox="1"/>
              <p:nvPr/>
            </p:nvSpPr>
            <p:spPr>
              <a:xfrm>
                <a:off x="5439001" y="3674378"/>
                <a:ext cx="1246436" cy="62492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kumimoji="1" lang="en" altLang="zh-CN" sz="1100" b="1">
                    <a:solidFill>
                      <a:srgbClr val="032A59"/>
                    </a:solidFill>
                    <a:latin typeface="Century Gothic" panose="020B0502020202020204" pitchFamily="34" charset="0"/>
                  </a:rPr>
                  <a:t>SANGFOR</a:t>
                </a:r>
                <a:r>
                  <a:rPr kumimoji="1" lang="zh-CN" altLang="en-US" sz="1100" b="1">
                    <a:solidFill>
                      <a:srgbClr val="032A59"/>
                    </a:solidFill>
                    <a:latin typeface="Century Gothic" panose="020B0502020202020204" pitchFamily="34" charset="0"/>
                  </a:rPr>
                  <a:t> </a:t>
                </a:r>
                <a:r>
                  <a:rPr kumimoji="1" lang="en" altLang="zh-CN" sz="1100" b="1">
                    <a:solidFill>
                      <a:srgbClr val="032A59"/>
                    </a:solidFill>
                    <a:latin typeface="Century Gothic" panose="020B0502020202020204" pitchFamily="34" charset="0"/>
                  </a:rPr>
                  <a:t>IAG</a:t>
                </a:r>
                <a:endParaRPr kumimoji="1" lang="zh-CN" altLang="en-US" sz="1100" b="1">
                  <a:solidFill>
                    <a:srgbClr val="032A59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183" name="文本框 49">
                <a:extLst>
                  <a:ext uri="{FF2B5EF4-FFF2-40B4-BE49-F238E27FC236}">
                    <a16:creationId xmlns:a16="http://schemas.microsoft.com/office/drawing/2014/main" id="{F0CB48B5-2515-4B90-D58E-762475D81812}"/>
                  </a:ext>
                </a:extLst>
              </p:cNvPr>
              <p:cNvSpPr txBox="1"/>
              <p:nvPr/>
            </p:nvSpPr>
            <p:spPr>
              <a:xfrm>
                <a:off x="4392048" y="3917132"/>
                <a:ext cx="1133628" cy="367464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 anchor="t">
                <a:spAutoFit/>
              </a:bodyPr>
              <a:lstStyle/>
              <a:p>
                <a:pPr algn="ctr"/>
                <a:r>
                  <a:rPr lang="en" altLang="zh-CN" sz="1050" b="1">
                    <a:solidFill>
                      <a:schemeClr val="bg1"/>
                    </a:solidFill>
                    <a:latin typeface="Century Gothic"/>
                    <a:ea typeface="等线"/>
                  </a:rPr>
                  <a:t>Analytics</a:t>
                </a:r>
                <a:endParaRPr lang="zh-CN" altLang="en-US" sz="1050" b="1">
                  <a:solidFill>
                    <a:schemeClr val="bg1"/>
                  </a:solidFill>
                  <a:latin typeface="Century Gothic"/>
                  <a:ea typeface="等线"/>
                </a:endParaRPr>
              </a:p>
            </p:txBody>
          </p:sp>
          <p:sp>
            <p:nvSpPr>
              <p:cNvPr id="184" name="文本框 50">
                <a:extLst>
                  <a:ext uri="{FF2B5EF4-FFF2-40B4-BE49-F238E27FC236}">
                    <a16:creationId xmlns:a16="http://schemas.microsoft.com/office/drawing/2014/main" id="{544FB790-AA48-3843-5488-48374F6EB9B9}"/>
                  </a:ext>
                </a:extLst>
              </p:cNvPr>
              <p:cNvSpPr txBox="1"/>
              <p:nvPr/>
            </p:nvSpPr>
            <p:spPr>
              <a:xfrm>
                <a:off x="5482894" y="4784012"/>
                <a:ext cx="1156775" cy="37495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" altLang="zh-CN" sz="1100" b="1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Control</a:t>
                </a:r>
                <a:endParaRPr lang="zh-CN" altLang="en-US" sz="1100" b="1">
                  <a:solidFill>
                    <a:schemeClr val="bg1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185" name="文本框 51">
                <a:extLst>
                  <a:ext uri="{FF2B5EF4-FFF2-40B4-BE49-F238E27FC236}">
                    <a16:creationId xmlns:a16="http://schemas.microsoft.com/office/drawing/2014/main" id="{3F41793E-E5FE-DC56-806B-952FEA2EB154}"/>
                  </a:ext>
                </a:extLst>
              </p:cNvPr>
              <p:cNvSpPr txBox="1"/>
              <p:nvPr/>
            </p:nvSpPr>
            <p:spPr>
              <a:xfrm>
                <a:off x="6662080" y="3832188"/>
                <a:ext cx="1029479" cy="37495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" altLang="zh-CN" sz="1100" b="1" err="1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ldentity</a:t>
                </a:r>
                <a:endParaRPr lang="zh-CN" altLang="en-US" sz="1100" b="1">
                  <a:solidFill>
                    <a:schemeClr val="bg1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186" name="文本框 52">
                <a:extLst>
                  <a:ext uri="{FF2B5EF4-FFF2-40B4-BE49-F238E27FC236}">
                    <a16:creationId xmlns:a16="http://schemas.microsoft.com/office/drawing/2014/main" id="{BC4471EF-31F1-410B-E1B3-D08870085FB3}"/>
                  </a:ext>
                </a:extLst>
              </p:cNvPr>
              <p:cNvSpPr txBox="1"/>
              <p:nvPr/>
            </p:nvSpPr>
            <p:spPr>
              <a:xfrm>
                <a:off x="5529008" y="2426760"/>
                <a:ext cx="1145202" cy="374952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 anchor="t">
                <a:spAutoFit/>
              </a:bodyPr>
              <a:lstStyle/>
              <a:p>
                <a:pPr algn="ctr"/>
                <a:r>
                  <a:rPr lang="en" altLang="zh-CN" sz="1100" b="1">
                    <a:solidFill>
                      <a:schemeClr val="bg1"/>
                    </a:solidFill>
                    <a:latin typeface="Century Gothic"/>
                    <a:ea typeface="等线"/>
                  </a:rPr>
                  <a:t>Visibility</a:t>
                </a:r>
                <a:endParaRPr lang="zh-CN" altLang="en-US" sz="1100" b="1">
                  <a:solidFill>
                    <a:schemeClr val="bg1"/>
                  </a:solidFill>
                  <a:latin typeface="Century Gothic"/>
                  <a:ea typeface="等线"/>
                </a:endParaRPr>
              </a:p>
            </p:txBody>
          </p:sp>
          <p:pic>
            <p:nvPicPr>
              <p:cNvPr id="187" name="图形 60">
                <a:extLst>
                  <a:ext uri="{FF2B5EF4-FFF2-40B4-BE49-F238E27FC236}">
                    <a16:creationId xmlns:a16="http://schemas.microsoft.com/office/drawing/2014/main" id="{7021003B-3841-C27A-E636-1B981B37F30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p:blipFill>
            <p:spPr>
              <a:xfrm>
                <a:off x="4801713" y="1249275"/>
                <a:ext cx="333805" cy="333805"/>
              </a:xfrm>
              <a:prstGeom prst="rect">
                <a:avLst/>
              </a:prstGeom>
            </p:spPr>
          </p:pic>
          <p:pic>
            <p:nvPicPr>
              <p:cNvPr id="188" name="图形 64">
                <a:extLst>
                  <a:ext uri="{FF2B5EF4-FFF2-40B4-BE49-F238E27FC236}">
                    <a16:creationId xmlns:a16="http://schemas.microsoft.com/office/drawing/2014/main" id="{F14F312C-4CFB-87E6-3F43-FCB313CEB93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p:blipFill>
            <p:spPr>
              <a:xfrm>
                <a:off x="6949100" y="1172749"/>
                <a:ext cx="483113" cy="483113"/>
              </a:xfrm>
              <a:prstGeom prst="rect">
                <a:avLst/>
              </a:prstGeom>
            </p:spPr>
          </p:pic>
          <p:pic>
            <p:nvPicPr>
              <p:cNvPr id="189" name="图形 66">
                <a:extLst>
                  <a:ext uri="{FF2B5EF4-FFF2-40B4-BE49-F238E27FC236}">
                    <a16:creationId xmlns:a16="http://schemas.microsoft.com/office/drawing/2014/main" id="{30473D06-E147-B003-C0B2-A91AF96AEA1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/>
              </a:stretch>
            </p:blipFill>
            <p:spPr>
              <a:xfrm>
                <a:off x="8063326" y="2224747"/>
                <a:ext cx="423716" cy="439935"/>
              </a:xfrm>
              <a:prstGeom prst="rect">
                <a:avLst/>
              </a:prstGeom>
            </p:spPr>
          </p:pic>
          <p:pic>
            <p:nvPicPr>
              <p:cNvPr id="190" name="图形 68">
                <a:extLst>
                  <a:ext uri="{FF2B5EF4-FFF2-40B4-BE49-F238E27FC236}">
                    <a16:creationId xmlns:a16="http://schemas.microsoft.com/office/drawing/2014/main" id="{2AE75258-8C2C-1D07-26D7-0A3CB6C4465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>
                <a:extLs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/>
              </a:stretch>
            </p:blipFill>
            <p:spPr>
              <a:xfrm>
                <a:off x="8359001" y="3399734"/>
                <a:ext cx="322826" cy="323437"/>
              </a:xfrm>
              <a:prstGeom prst="rect">
                <a:avLst/>
              </a:prstGeom>
            </p:spPr>
          </p:pic>
          <p:grpSp>
            <p:nvGrpSpPr>
              <p:cNvPr id="191" name="图形 62">
                <a:extLst>
                  <a:ext uri="{FF2B5EF4-FFF2-40B4-BE49-F238E27FC236}">
                    <a16:creationId xmlns:a16="http://schemas.microsoft.com/office/drawing/2014/main" id="{AA6B060C-6FEF-7F07-1573-0A02A0B35927}"/>
                  </a:ext>
                </a:extLst>
              </p:cNvPr>
              <p:cNvGrpSpPr/>
              <p:nvPr/>
            </p:nvGrpSpPr>
            <p:grpSpPr>
              <a:xfrm>
                <a:off x="5940818" y="1038476"/>
                <a:ext cx="245839" cy="299742"/>
                <a:chOff x="5940818" y="1038476"/>
                <a:chExt cx="245839" cy="299742"/>
              </a:xfrm>
              <a:solidFill>
                <a:srgbClr val="0070C0"/>
              </a:solidFill>
            </p:grpSpPr>
            <p:sp>
              <p:nvSpPr>
                <p:cNvPr id="215" name="图形 62">
                  <a:extLst>
                    <a:ext uri="{FF2B5EF4-FFF2-40B4-BE49-F238E27FC236}">
                      <a16:creationId xmlns:a16="http://schemas.microsoft.com/office/drawing/2014/main" id="{2506A6A6-AE2A-1938-5A7D-4CF2237E09EC}"/>
                    </a:ext>
                  </a:extLst>
                </p:cNvPr>
                <p:cNvSpPr/>
                <p:nvPr/>
              </p:nvSpPr>
              <p:spPr>
                <a:xfrm>
                  <a:off x="5940818" y="1038476"/>
                  <a:ext cx="245839" cy="299742"/>
                </a:xfrm>
                <a:custGeom>
                  <a:avLst/>
                  <a:gdLst>
                    <a:gd name="connsiteX0" fmla="*/ 12764 w 245839"/>
                    <a:gd name="connsiteY0" fmla="*/ 30326 h 299742"/>
                    <a:gd name="connsiteX1" fmla="*/ 67955 w 245839"/>
                    <a:gd name="connsiteY1" fmla="*/ 25234 h 299742"/>
                    <a:gd name="connsiteX2" fmla="*/ 118940 w 245839"/>
                    <a:gd name="connsiteY2" fmla="*/ 2067 h 299742"/>
                    <a:gd name="connsiteX3" fmla="*/ 121604 w 245839"/>
                    <a:gd name="connsiteY3" fmla="*/ 385 h 299742"/>
                    <a:gd name="connsiteX4" fmla="*/ 124267 w 245839"/>
                    <a:gd name="connsiteY4" fmla="*/ 385 h 299742"/>
                    <a:gd name="connsiteX5" fmla="*/ 126931 w 245839"/>
                    <a:gd name="connsiteY5" fmla="*/ 2067 h 299742"/>
                    <a:gd name="connsiteX6" fmla="*/ 177916 w 245839"/>
                    <a:gd name="connsiteY6" fmla="*/ 25234 h 299742"/>
                    <a:gd name="connsiteX7" fmla="*/ 233107 w 245839"/>
                    <a:gd name="connsiteY7" fmla="*/ 30326 h 299742"/>
                    <a:gd name="connsiteX8" fmla="*/ 237734 w 245839"/>
                    <a:gd name="connsiteY8" fmla="*/ 29952 h 299742"/>
                    <a:gd name="connsiteX9" fmla="*/ 240351 w 245839"/>
                    <a:gd name="connsiteY9" fmla="*/ 32101 h 299742"/>
                    <a:gd name="connsiteX10" fmla="*/ 240958 w 245839"/>
                    <a:gd name="connsiteY10" fmla="*/ 36725 h 299742"/>
                    <a:gd name="connsiteX11" fmla="*/ 234649 w 245839"/>
                    <a:gd name="connsiteY11" fmla="*/ 181055 h 299742"/>
                    <a:gd name="connsiteX12" fmla="*/ 124034 w 245839"/>
                    <a:gd name="connsiteY12" fmla="*/ 299462 h 299742"/>
                    <a:gd name="connsiteX13" fmla="*/ 121790 w 245839"/>
                    <a:gd name="connsiteY13" fmla="*/ 299462 h 299742"/>
                    <a:gd name="connsiteX14" fmla="*/ 11175 w 245839"/>
                    <a:gd name="connsiteY14" fmla="*/ 181102 h 299742"/>
                    <a:gd name="connsiteX15" fmla="*/ 4866 w 245839"/>
                    <a:gd name="connsiteY15" fmla="*/ 36772 h 299742"/>
                    <a:gd name="connsiteX16" fmla="*/ 5474 w 245839"/>
                    <a:gd name="connsiteY16" fmla="*/ 32147 h 299742"/>
                    <a:gd name="connsiteX17" fmla="*/ 8091 w 245839"/>
                    <a:gd name="connsiteY17" fmla="*/ 29999 h 299742"/>
                    <a:gd name="connsiteX18" fmla="*/ 12764 w 245839"/>
                    <a:gd name="connsiteY18" fmla="*/ 30326 h 299742"/>
                    <a:gd name="connsiteX19" fmla="*/ 12764 w 245839"/>
                    <a:gd name="connsiteY19" fmla="*/ 30326 h 299742"/>
                    <a:gd name="connsiteX20" fmla="*/ 71834 w 245839"/>
                    <a:gd name="connsiteY20" fmla="*/ 39387 h 299742"/>
                    <a:gd name="connsiteX21" fmla="*/ 18652 w 245839"/>
                    <a:gd name="connsiteY21" fmla="*/ 45413 h 299742"/>
                    <a:gd name="connsiteX22" fmla="*/ 25195 w 245839"/>
                    <a:gd name="connsiteY22" fmla="*/ 176478 h 299742"/>
                    <a:gd name="connsiteX23" fmla="*/ 122912 w 245839"/>
                    <a:gd name="connsiteY23" fmla="*/ 283488 h 299742"/>
                    <a:gd name="connsiteX24" fmla="*/ 220630 w 245839"/>
                    <a:gd name="connsiteY24" fmla="*/ 176478 h 299742"/>
                    <a:gd name="connsiteX25" fmla="*/ 227172 w 245839"/>
                    <a:gd name="connsiteY25" fmla="*/ 45413 h 299742"/>
                    <a:gd name="connsiteX26" fmla="*/ 173991 w 245839"/>
                    <a:gd name="connsiteY26" fmla="*/ 39387 h 299742"/>
                    <a:gd name="connsiteX27" fmla="*/ 122912 w 245839"/>
                    <a:gd name="connsiteY27" fmla="*/ 16920 h 299742"/>
                    <a:gd name="connsiteX28" fmla="*/ 71834 w 245839"/>
                    <a:gd name="connsiteY28" fmla="*/ 39387 h 299742"/>
                    <a:gd name="connsiteX29" fmla="*/ 71834 w 245839"/>
                    <a:gd name="connsiteY29" fmla="*/ 39387 h 29974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</a:cxnLst>
                  <a:rect l="l" t="t" r="r" b="b"/>
                  <a:pathLst>
                    <a:path w="245839" h="299742">
                      <a:moveTo>
                        <a:pt x="12764" y="30326"/>
                      </a:moveTo>
                      <a:cubicBezTo>
                        <a:pt x="32018" y="31867"/>
                        <a:pt x="50383" y="30045"/>
                        <a:pt x="67955" y="25234"/>
                      </a:cubicBezTo>
                      <a:cubicBezTo>
                        <a:pt x="85620" y="20423"/>
                        <a:pt x="102583" y="12576"/>
                        <a:pt x="118940" y="2067"/>
                      </a:cubicBezTo>
                      <a:lnTo>
                        <a:pt x="121604" y="385"/>
                      </a:lnTo>
                      <a:cubicBezTo>
                        <a:pt x="122445" y="-128"/>
                        <a:pt x="123426" y="-128"/>
                        <a:pt x="124267" y="385"/>
                      </a:cubicBezTo>
                      <a:lnTo>
                        <a:pt x="126931" y="2067"/>
                      </a:lnTo>
                      <a:cubicBezTo>
                        <a:pt x="143287" y="12576"/>
                        <a:pt x="160251" y="20423"/>
                        <a:pt x="177916" y="25234"/>
                      </a:cubicBezTo>
                      <a:cubicBezTo>
                        <a:pt x="195487" y="30045"/>
                        <a:pt x="213853" y="31867"/>
                        <a:pt x="233107" y="30326"/>
                      </a:cubicBezTo>
                      <a:lnTo>
                        <a:pt x="237734" y="29952"/>
                      </a:lnTo>
                      <a:cubicBezTo>
                        <a:pt x="239042" y="29859"/>
                        <a:pt x="240210" y="30793"/>
                        <a:pt x="240351" y="32101"/>
                      </a:cubicBezTo>
                      <a:lnTo>
                        <a:pt x="240958" y="36725"/>
                      </a:lnTo>
                      <a:cubicBezTo>
                        <a:pt x="247360" y="87077"/>
                        <a:pt x="249463" y="136261"/>
                        <a:pt x="234649" y="181055"/>
                      </a:cubicBezTo>
                      <a:cubicBezTo>
                        <a:pt x="215910" y="237806"/>
                        <a:pt x="175720" y="272651"/>
                        <a:pt x="124034" y="299462"/>
                      </a:cubicBezTo>
                      <a:cubicBezTo>
                        <a:pt x="123286" y="299836"/>
                        <a:pt x="122491" y="299836"/>
                        <a:pt x="121790" y="299462"/>
                      </a:cubicBezTo>
                      <a:cubicBezTo>
                        <a:pt x="70104" y="272651"/>
                        <a:pt x="29915" y="237806"/>
                        <a:pt x="11175" y="181102"/>
                      </a:cubicBezTo>
                      <a:cubicBezTo>
                        <a:pt x="-3593" y="136308"/>
                        <a:pt x="-1536" y="87077"/>
                        <a:pt x="4866" y="36772"/>
                      </a:cubicBezTo>
                      <a:lnTo>
                        <a:pt x="5474" y="32147"/>
                      </a:lnTo>
                      <a:cubicBezTo>
                        <a:pt x="5660" y="30840"/>
                        <a:pt x="6782" y="29905"/>
                        <a:pt x="8091" y="29999"/>
                      </a:cubicBezTo>
                      <a:lnTo>
                        <a:pt x="12764" y="30326"/>
                      </a:lnTo>
                      <a:lnTo>
                        <a:pt x="12764" y="30326"/>
                      </a:lnTo>
                      <a:close/>
                      <a:moveTo>
                        <a:pt x="71834" y="39387"/>
                      </a:moveTo>
                      <a:cubicBezTo>
                        <a:pt x="54729" y="44058"/>
                        <a:pt x="37018" y="46160"/>
                        <a:pt x="18652" y="45413"/>
                      </a:cubicBezTo>
                      <a:cubicBezTo>
                        <a:pt x="13184" y="91468"/>
                        <a:pt x="11923" y="136215"/>
                        <a:pt x="25195" y="176478"/>
                      </a:cubicBezTo>
                      <a:cubicBezTo>
                        <a:pt x="38700" y="217441"/>
                        <a:pt x="67581" y="254154"/>
                        <a:pt x="122912" y="283488"/>
                      </a:cubicBezTo>
                      <a:cubicBezTo>
                        <a:pt x="178290" y="254154"/>
                        <a:pt x="207124" y="217441"/>
                        <a:pt x="220630" y="176478"/>
                      </a:cubicBezTo>
                      <a:cubicBezTo>
                        <a:pt x="233948" y="136215"/>
                        <a:pt x="232686" y="91468"/>
                        <a:pt x="227172" y="45413"/>
                      </a:cubicBezTo>
                      <a:cubicBezTo>
                        <a:pt x="208806" y="46160"/>
                        <a:pt x="191095" y="44058"/>
                        <a:pt x="173991" y="39387"/>
                      </a:cubicBezTo>
                      <a:cubicBezTo>
                        <a:pt x="156232" y="34529"/>
                        <a:pt x="139222" y="26963"/>
                        <a:pt x="122912" y="16920"/>
                      </a:cubicBezTo>
                      <a:cubicBezTo>
                        <a:pt x="106556" y="26963"/>
                        <a:pt x="89592" y="34529"/>
                        <a:pt x="71834" y="39387"/>
                      </a:cubicBezTo>
                      <a:lnTo>
                        <a:pt x="71834" y="39387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 w="46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zh-CN" altLang="en-US" sz="1100" b="1"/>
                </a:p>
              </p:txBody>
            </p:sp>
            <p:sp>
              <p:nvSpPr>
                <p:cNvPr id="216" name="图形 62">
                  <a:extLst>
                    <a:ext uri="{FF2B5EF4-FFF2-40B4-BE49-F238E27FC236}">
                      <a16:creationId xmlns:a16="http://schemas.microsoft.com/office/drawing/2014/main" id="{A3DD5719-C52B-16C3-BB9F-9A35B3894AA7}"/>
                    </a:ext>
                  </a:extLst>
                </p:cNvPr>
                <p:cNvSpPr/>
                <p:nvPr/>
              </p:nvSpPr>
              <p:spPr>
                <a:xfrm>
                  <a:off x="6015502" y="1107383"/>
                  <a:ext cx="96455" cy="135642"/>
                </a:xfrm>
                <a:custGeom>
                  <a:avLst/>
                  <a:gdLst>
                    <a:gd name="connsiteX0" fmla="*/ 24908 w 96455"/>
                    <a:gd name="connsiteY0" fmla="*/ 57125 h 135642"/>
                    <a:gd name="connsiteX1" fmla="*/ 71501 w 96455"/>
                    <a:gd name="connsiteY1" fmla="*/ 57125 h 135642"/>
                    <a:gd name="connsiteX2" fmla="*/ 71501 w 96455"/>
                    <a:gd name="connsiteY2" fmla="*/ 33117 h 135642"/>
                    <a:gd name="connsiteX3" fmla="*/ 58182 w 96455"/>
                    <a:gd name="connsiteY3" fmla="*/ 14573 h 135642"/>
                    <a:gd name="connsiteX4" fmla="*/ 48228 w 96455"/>
                    <a:gd name="connsiteY4" fmla="*/ 12845 h 135642"/>
                    <a:gd name="connsiteX5" fmla="*/ 38274 w 96455"/>
                    <a:gd name="connsiteY5" fmla="*/ 14573 h 135642"/>
                    <a:gd name="connsiteX6" fmla="*/ 24908 w 96455"/>
                    <a:gd name="connsiteY6" fmla="*/ 33117 h 135642"/>
                    <a:gd name="connsiteX7" fmla="*/ 24908 w 96455"/>
                    <a:gd name="connsiteY7" fmla="*/ 57125 h 135642"/>
                    <a:gd name="connsiteX8" fmla="*/ 24908 w 96455"/>
                    <a:gd name="connsiteY8" fmla="*/ 57125 h 135642"/>
                    <a:gd name="connsiteX9" fmla="*/ 84399 w 96455"/>
                    <a:gd name="connsiteY9" fmla="*/ 57732 h 135642"/>
                    <a:gd name="connsiteX10" fmla="*/ 96456 w 96455"/>
                    <a:gd name="connsiteY10" fmla="*/ 73660 h 135642"/>
                    <a:gd name="connsiteX11" fmla="*/ 96456 w 96455"/>
                    <a:gd name="connsiteY11" fmla="*/ 119061 h 135642"/>
                    <a:gd name="connsiteX12" fmla="*/ 79866 w 96455"/>
                    <a:gd name="connsiteY12" fmla="*/ 135642 h 135642"/>
                    <a:gd name="connsiteX13" fmla="*/ 16590 w 96455"/>
                    <a:gd name="connsiteY13" fmla="*/ 135642 h 135642"/>
                    <a:gd name="connsiteX14" fmla="*/ 0 w 96455"/>
                    <a:gd name="connsiteY14" fmla="*/ 119061 h 135642"/>
                    <a:gd name="connsiteX15" fmla="*/ 0 w 96455"/>
                    <a:gd name="connsiteY15" fmla="*/ 73660 h 135642"/>
                    <a:gd name="connsiteX16" fmla="*/ 12057 w 96455"/>
                    <a:gd name="connsiteY16" fmla="*/ 57732 h 135642"/>
                    <a:gd name="connsiteX17" fmla="*/ 12057 w 96455"/>
                    <a:gd name="connsiteY17" fmla="*/ 33070 h 135642"/>
                    <a:gd name="connsiteX18" fmla="*/ 33881 w 96455"/>
                    <a:gd name="connsiteY18" fmla="*/ 2476 h 135642"/>
                    <a:gd name="connsiteX19" fmla="*/ 48228 w 96455"/>
                    <a:gd name="connsiteY19" fmla="*/ 0 h 135642"/>
                    <a:gd name="connsiteX20" fmla="*/ 62575 w 96455"/>
                    <a:gd name="connsiteY20" fmla="*/ 2476 h 135642"/>
                    <a:gd name="connsiteX21" fmla="*/ 84352 w 96455"/>
                    <a:gd name="connsiteY21" fmla="*/ 33070 h 135642"/>
                    <a:gd name="connsiteX22" fmla="*/ 84352 w 96455"/>
                    <a:gd name="connsiteY22" fmla="*/ 57732 h 135642"/>
                    <a:gd name="connsiteX23" fmla="*/ 84399 w 96455"/>
                    <a:gd name="connsiteY23" fmla="*/ 57732 h 135642"/>
                    <a:gd name="connsiteX24" fmla="*/ 48228 w 96455"/>
                    <a:gd name="connsiteY24" fmla="*/ 76369 h 135642"/>
                    <a:gd name="connsiteX25" fmla="*/ 59537 w 96455"/>
                    <a:gd name="connsiteY25" fmla="*/ 87672 h 135642"/>
                    <a:gd name="connsiteX26" fmla="*/ 53088 w 96455"/>
                    <a:gd name="connsiteY26" fmla="*/ 97855 h 135642"/>
                    <a:gd name="connsiteX27" fmla="*/ 57481 w 96455"/>
                    <a:gd name="connsiteY27" fmla="*/ 116352 h 135642"/>
                    <a:gd name="connsiteX28" fmla="*/ 39022 w 96455"/>
                    <a:gd name="connsiteY28" fmla="*/ 116352 h 135642"/>
                    <a:gd name="connsiteX29" fmla="*/ 43414 w 96455"/>
                    <a:gd name="connsiteY29" fmla="*/ 97855 h 135642"/>
                    <a:gd name="connsiteX30" fmla="*/ 36965 w 96455"/>
                    <a:gd name="connsiteY30" fmla="*/ 87672 h 135642"/>
                    <a:gd name="connsiteX31" fmla="*/ 48228 w 96455"/>
                    <a:gd name="connsiteY31" fmla="*/ 76369 h 135642"/>
                    <a:gd name="connsiteX32" fmla="*/ 48228 w 96455"/>
                    <a:gd name="connsiteY32" fmla="*/ 76369 h 13564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</a:cxnLst>
                  <a:rect l="l" t="t" r="r" b="b"/>
                  <a:pathLst>
                    <a:path w="96455" h="135642">
                      <a:moveTo>
                        <a:pt x="24908" y="57125"/>
                      </a:moveTo>
                      <a:lnTo>
                        <a:pt x="71501" y="57125"/>
                      </a:lnTo>
                      <a:lnTo>
                        <a:pt x="71501" y="33117"/>
                      </a:lnTo>
                      <a:cubicBezTo>
                        <a:pt x="71501" y="23448"/>
                        <a:pt x="65659" y="17282"/>
                        <a:pt x="58182" y="14573"/>
                      </a:cubicBezTo>
                      <a:cubicBezTo>
                        <a:pt x="55051" y="13452"/>
                        <a:pt x="51639" y="12845"/>
                        <a:pt x="48228" y="12845"/>
                      </a:cubicBezTo>
                      <a:cubicBezTo>
                        <a:pt x="44816" y="12845"/>
                        <a:pt x="41405" y="13405"/>
                        <a:pt x="38274" y="14573"/>
                      </a:cubicBezTo>
                      <a:cubicBezTo>
                        <a:pt x="30797" y="17282"/>
                        <a:pt x="24908" y="23495"/>
                        <a:pt x="24908" y="33117"/>
                      </a:cubicBezTo>
                      <a:lnTo>
                        <a:pt x="24908" y="57125"/>
                      </a:lnTo>
                      <a:lnTo>
                        <a:pt x="24908" y="57125"/>
                      </a:lnTo>
                      <a:close/>
                      <a:moveTo>
                        <a:pt x="84399" y="57732"/>
                      </a:moveTo>
                      <a:cubicBezTo>
                        <a:pt x="91315" y="59694"/>
                        <a:pt x="96456" y="66140"/>
                        <a:pt x="96456" y="73660"/>
                      </a:cubicBezTo>
                      <a:lnTo>
                        <a:pt x="96456" y="119061"/>
                      </a:lnTo>
                      <a:cubicBezTo>
                        <a:pt x="96456" y="128169"/>
                        <a:pt x="88979" y="135642"/>
                        <a:pt x="79866" y="135642"/>
                      </a:cubicBezTo>
                      <a:lnTo>
                        <a:pt x="16590" y="135642"/>
                      </a:lnTo>
                      <a:cubicBezTo>
                        <a:pt x="7477" y="135642"/>
                        <a:pt x="0" y="128169"/>
                        <a:pt x="0" y="119061"/>
                      </a:cubicBezTo>
                      <a:lnTo>
                        <a:pt x="0" y="73660"/>
                      </a:lnTo>
                      <a:cubicBezTo>
                        <a:pt x="0" y="66093"/>
                        <a:pt x="5094" y="59694"/>
                        <a:pt x="12057" y="57732"/>
                      </a:cubicBezTo>
                      <a:lnTo>
                        <a:pt x="12057" y="33070"/>
                      </a:lnTo>
                      <a:cubicBezTo>
                        <a:pt x="12057" y="17142"/>
                        <a:pt x="21637" y="6913"/>
                        <a:pt x="33881" y="2476"/>
                      </a:cubicBezTo>
                      <a:cubicBezTo>
                        <a:pt x="38414" y="841"/>
                        <a:pt x="43321" y="0"/>
                        <a:pt x="48228" y="0"/>
                      </a:cubicBezTo>
                      <a:cubicBezTo>
                        <a:pt x="53135" y="0"/>
                        <a:pt x="58042" y="841"/>
                        <a:pt x="62575" y="2476"/>
                      </a:cubicBezTo>
                      <a:cubicBezTo>
                        <a:pt x="74819" y="6913"/>
                        <a:pt x="84352" y="17095"/>
                        <a:pt x="84352" y="33070"/>
                      </a:cubicBezTo>
                      <a:lnTo>
                        <a:pt x="84352" y="57732"/>
                      </a:lnTo>
                      <a:lnTo>
                        <a:pt x="84399" y="57732"/>
                      </a:lnTo>
                      <a:close/>
                      <a:moveTo>
                        <a:pt x="48228" y="76369"/>
                      </a:moveTo>
                      <a:cubicBezTo>
                        <a:pt x="54490" y="76369"/>
                        <a:pt x="59537" y="81413"/>
                        <a:pt x="59537" y="87672"/>
                      </a:cubicBezTo>
                      <a:cubicBezTo>
                        <a:pt x="59537" y="92157"/>
                        <a:pt x="56920" y="96033"/>
                        <a:pt x="53088" y="97855"/>
                      </a:cubicBezTo>
                      <a:lnTo>
                        <a:pt x="57481" y="116352"/>
                      </a:lnTo>
                      <a:lnTo>
                        <a:pt x="39022" y="116352"/>
                      </a:lnTo>
                      <a:lnTo>
                        <a:pt x="43414" y="97855"/>
                      </a:lnTo>
                      <a:cubicBezTo>
                        <a:pt x="39582" y="96033"/>
                        <a:pt x="36965" y="92157"/>
                        <a:pt x="36965" y="87672"/>
                      </a:cubicBezTo>
                      <a:cubicBezTo>
                        <a:pt x="36919" y="81460"/>
                        <a:pt x="41966" y="76369"/>
                        <a:pt x="48228" y="76369"/>
                      </a:cubicBezTo>
                      <a:lnTo>
                        <a:pt x="48228" y="76369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 w="46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zh-CN" altLang="en-US" sz="1100" b="1"/>
                </a:p>
              </p:txBody>
            </p:sp>
          </p:grpSp>
          <p:pic>
            <p:nvPicPr>
              <p:cNvPr id="192" name="图形 75">
                <a:extLst>
                  <a:ext uri="{FF2B5EF4-FFF2-40B4-BE49-F238E27FC236}">
                    <a16:creationId xmlns:a16="http://schemas.microsoft.com/office/drawing/2014/main" id="{2F9B7738-45A1-BA7E-55F3-040867CBE82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>
                <a:extLst>
                  <a:ext uri="{96DAC541-7B7A-43D3-8B79-37D633B846F1}">
                    <asvg:svgBlip xmlns:asvg="http://schemas.microsoft.com/office/drawing/2016/SVG/main" r:embed="rId12"/>
                  </a:ext>
                </a:extLst>
              </a:blip>
              <a:stretch>
                <a:fillRect/>
              </a:stretch>
            </p:blipFill>
            <p:spPr>
              <a:xfrm>
                <a:off x="6958625" y="5611881"/>
                <a:ext cx="408321" cy="408321"/>
              </a:xfrm>
              <a:prstGeom prst="rect">
                <a:avLst/>
              </a:prstGeom>
            </p:spPr>
          </p:pic>
          <p:pic>
            <p:nvPicPr>
              <p:cNvPr id="193" name="图形 77">
                <a:extLst>
                  <a:ext uri="{FF2B5EF4-FFF2-40B4-BE49-F238E27FC236}">
                    <a16:creationId xmlns:a16="http://schemas.microsoft.com/office/drawing/2014/main" id="{C42AE902-6480-5590-EBB4-EB2DC999304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>
                <a:extLst>
                  <a:ext uri="{96DAC541-7B7A-43D3-8B79-37D633B846F1}">
                    <asvg:svgBlip xmlns:asvg="http://schemas.microsoft.com/office/drawing/2016/SVG/main" r:embed="rId14"/>
                  </a:ext>
                </a:extLst>
              </a:blip>
              <a:stretch>
                <a:fillRect/>
              </a:stretch>
            </p:blipFill>
            <p:spPr>
              <a:xfrm>
                <a:off x="5823911" y="5846803"/>
                <a:ext cx="494898" cy="494898"/>
              </a:xfrm>
              <a:prstGeom prst="rect">
                <a:avLst/>
              </a:prstGeom>
            </p:spPr>
          </p:pic>
          <p:pic>
            <p:nvPicPr>
              <p:cNvPr id="194" name="图形 79">
                <a:extLst>
                  <a:ext uri="{FF2B5EF4-FFF2-40B4-BE49-F238E27FC236}">
                    <a16:creationId xmlns:a16="http://schemas.microsoft.com/office/drawing/2014/main" id="{09F8F63B-84A2-F8EF-A023-21A1528752D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5">
                <a:extLst>
                  <a:ext uri="{96DAC541-7B7A-43D3-8B79-37D633B846F1}">
                    <asvg:svgBlip xmlns:asvg="http://schemas.microsoft.com/office/drawing/2016/SVG/main" r:embed="rId16"/>
                  </a:ext>
                </a:extLst>
              </a:blip>
              <a:stretch>
                <a:fillRect/>
              </a:stretch>
            </p:blipFill>
            <p:spPr>
              <a:xfrm>
                <a:off x="4833309" y="5679654"/>
                <a:ext cx="302209" cy="302209"/>
              </a:xfrm>
              <a:prstGeom prst="rect">
                <a:avLst/>
              </a:prstGeom>
            </p:spPr>
          </p:pic>
          <p:pic>
            <p:nvPicPr>
              <p:cNvPr id="195" name="图形 83">
                <a:extLst>
                  <a:ext uri="{FF2B5EF4-FFF2-40B4-BE49-F238E27FC236}">
                    <a16:creationId xmlns:a16="http://schemas.microsoft.com/office/drawing/2014/main" id="{02EE72B1-972A-7450-F949-0554B18C3EF6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7">
                <a:extLst>
                  <a:ext uri="{96DAC541-7B7A-43D3-8B79-37D633B846F1}">
                    <asvg:svgBlip xmlns:asvg="http://schemas.microsoft.com/office/drawing/2016/SVG/main" r:embed="rId18"/>
                  </a:ext>
                </a:extLst>
              </a:blip>
              <a:srcRect l="21153" t="22214" r="25822" b="17045"/>
              <a:stretch/>
            </p:blipFill>
            <p:spPr>
              <a:xfrm>
                <a:off x="3690677" y="4460869"/>
                <a:ext cx="335064" cy="383818"/>
              </a:xfrm>
              <a:prstGeom prst="rect">
                <a:avLst/>
              </a:prstGeom>
            </p:spPr>
          </p:pic>
          <p:pic>
            <p:nvPicPr>
              <p:cNvPr id="196" name="图形 85">
                <a:extLst>
                  <a:ext uri="{FF2B5EF4-FFF2-40B4-BE49-F238E27FC236}">
                    <a16:creationId xmlns:a16="http://schemas.microsoft.com/office/drawing/2014/main" id="{6F38CAE1-D363-A5DC-3918-39B5E302E81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9">
                <a:extLst>
                  <a:ext uri="{96DAC541-7B7A-43D3-8B79-37D633B846F1}">
                    <asvg:svgBlip xmlns:asvg="http://schemas.microsoft.com/office/drawing/2016/SVG/main" r:embed="rId20"/>
                  </a:ext>
                </a:extLst>
              </a:blip>
              <a:stretch>
                <a:fillRect/>
              </a:stretch>
            </p:blipFill>
            <p:spPr>
              <a:xfrm>
                <a:off x="3474134" y="3394545"/>
                <a:ext cx="338158" cy="338158"/>
              </a:xfrm>
              <a:prstGeom prst="rect">
                <a:avLst/>
              </a:prstGeom>
            </p:spPr>
          </p:pic>
          <p:pic>
            <p:nvPicPr>
              <p:cNvPr id="197" name="图形 87">
                <a:extLst>
                  <a:ext uri="{FF2B5EF4-FFF2-40B4-BE49-F238E27FC236}">
                    <a16:creationId xmlns:a16="http://schemas.microsoft.com/office/drawing/2014/main" id="{4B67D472-0D01-C84C-E47C-B62BC0CA05AA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1">
                <a:extLst>
                  <a:ext uri="{96DAC541-7B7A-43D3-8B79-37D633B846F1}">
                    <asvg:svgBlip xmlns:asvg="http://schemas.microsoft.com/office/drawing/2016/SVG/main" r:embed="rId22"/>
                  </a:ext>
                </a:extLst>
              </a:blip>
              <a:srcRect l="18939" t="11558" r="21280" b="14791"/>
              <a:stretch/>
            </p:blipFill>
            <p:spPr>
              <a:xfrm>
                <a:off x="3690677" y="2234984"/>
                <a:ext cx="357088" cy="439935"/>
              </a:xfrm>
              <a:prstGeom prst="rect">
                <a:avLst/>
              </a:prstGeom>
            </p:spPr>
          </p:pic>
          <p:pic>
            <p:nvPicPr>
              <p:cNvPr id="198" name="图形 89">
                <a:extLst>
                  <a:ext uri="{FF2B5EF4-FFF2-40B4-BE49-F238E27FC236}">
                    <a16:creationId xmlns:a16="http://schemas.microsoft.com/office/drawing/2014/main" id="{56366527-214C-3F75-1362-0D987B1DF5E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>
                <a:extLst>
                  <a:ext uri="{96DAC541-7B7A-43D3-8B79-37D633B846F1}">
                    <asvg:svgBlip xmlns:asvg="http://schemas.microsoft.com/office/drawing/2016/SVG/main" r:embed="rId24"/>
                  </a:ext>
                </a:extLst>
              </a:blip>
              <a:stretch>
                <a:fillRect/>
              </a:stretch>
            </p:blipFill>
            <p:spPr>
              <a:xfrm>
                <a:off x="4555908" y="3149394"/>
                <a:ext cx="708235" cy="787054"/>
              </a:xfrm>
              <a:prstGeom prst="rect">
                <a:avLst/>
              </a:prstGeom>
            </p:spPr>
          </p:pic>
          <p:pic>
            <p:nvPicPr>
              <p:cNvPr id="199" name="图形 95">
                <a:extLst>
                  <a:ext uri="{FF2B5EF4-FFF2-40B4-BE49-F238E27FC236}">
                    <a16:creationId xmlns:a16="http://schemas.microsoft.com/office/drawing/2014/main" id="{3BDFD67A-497A-A8F8-16E5-1D49249D616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5">
                <a:extLst>
                  <a:ext uri="{96DAC541-7B7A-43D3-8B79-37D633B846F1}">
                    <asvg:svgBlip xmlns:asvg="http://schemas.microsoft.com/office/drawing/2016/SVG/main" r:embed="rId26"/>
                  </a:ext>
                </a:extLst>
              </a:blip>
              <a:stretch>
                <a:fillRect/>
              </a:stretch>
            </p:blipFill>
            <p:spPr>
              <a:xfrm>
                <a:off x="5790000" y="1923505"/>
                <a:ext cx="640138" cy="713755"/>
              </a:xfrm>
              <a:prstGeom prst="rect">
                <a:avLst/>
              </a:prstGeom>
            </p:spPr>
          </p:pic>
          <p:pic>
            <p:nvPicPr>
              <p:cNvPr id="200" name="图形 99">
                <a:extLst>
                  <a:ext uri="{FF2B5EF4-FFF2-40B4-BE49-F238E27FC236}">
                    <a16:creationId xmlns:a16="http://schemas.microsoft.com/office/drawing/2014/main" id="{C2D4E27D-61B1-CCC3-680C-BEFA5259195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7">
                <a:extLst>
                  <a:ext uri="{96DAC541-7B7A-43D3-8B79-37D633B846F1}">
                    <asvg:svgBlip xmlns:asvg="http://schemas.microsoft.com/office/drawing/2016/SVG/main" r:embed="rId28"/>
                  </a:ext>
                </a:extLst>
              </a:blip>
              <a:stretch>
                <a:fillRect/>
              </a:stretch>
            </p:blipFill>
            <p:spPr>
              <a:xfrm>
                <a:off x="5897417" y="4460869"/>
                <a:ext cx="388985" cy="429931"/>
              </a:xfrm>
              <a:prstGeom prst="rect">
                <a:avLst/>
              </a:prstGeom>
            </p:spPr>
          </p:pic>
          <p:grpSp>
            <p:nvGrpSpPr>
              <p:cNvPr id="201" name="图形 91">
                <a:extLst>
                  <a:ext uri="{FF2B5EF4-FFF2-40B4-BE49-F238E27FC236}">
                    <a16:creationId xmlns:a16="http://schemas.microsoft.com/office/drawing/2014/main" id="{A5591061-690F-C4F8-FD4D-3B3B4E174292}"/>
                  </a:ext>
                </a:extLst>
              </p:cNvPr>
              <p:cNvGrpSpPr/>
              <p:nvPr/>
            </p:nvGrpSpPr>
            <p:grpSpPr>
              <a:xfrm>
                <a:off x="7065602" y="3277053"/>
                <a:ext cx="379671" cy="418047"/>
                <a:chOff x="7237660" y="3404290"/>
                <a:chExt cx="379671" cy="418047"/>
              </a:xfrm>
              <a:solidFill>
                <a:schemeClr val="bg1"/>
              </a:solidFill>
            </p:grpSpPr>
            <p:sp>
              <p:nvSpPr>
                <p:cNvPr id="203" name="图形 91">
                  <a:extLst>
                    <a:ext uri="{FF2B5EF4-FFF2-40B4-BE49-F238E27FC236}">
                      <a16:creationId xmlns:a16="http://schemas.microsoft.com/office/drawing/2014/main" id="{41882EB3-815F-D1B3-D2E0-7AA22069102E}"/>
                    </a:ext>
                  </a:extLst>
                </p:cNvPr>
                <p:cNvSpPr/>
                <p:nvPr/>
              </p:nvSpPr>
              <p:spPr>
                <a:xfrm>
                  <a:off x="7237660" y="3404290"/>
                  <a:ext cx="379671" cy="418047"/>
                </a:xfrm>
                <a:custGeom>
                  <a:avLst/>
                  <a:gdLst>
                    <a:gd name="connsiteX0" fmla="*/ 325441 w 331191"/>
                    <a:gd name="connsiteY0" fmla="*/ 364668 h 364667"/>
                    <a:gd name="connsiteX1" fmla="*/ 331191 w 331191"/>
                    <a:gd name="connsiteY1" fmla="*/ 358917 h 364667"/>
                    <a:gd name="connsiteX2" fmla="*/ 331191 w 331191"/>
                    <a:gd name="connsiteY2" fmla="*/ 5751 h 364667"/>
                    <a:gd name="connsiteX3" fmla="*/ 325441 w 331191"/>
                    <a:gd name="connsiteY3" fmla="*/ 0 h 364667"/>
                    <a:gd name="connsiteX4" fmla="*/ 5751 w 331191"/>
                    <a:gd name="connsiteY4" fmla="*/ 0 h 364667"/>
                    <a:gd name="connsiteX5" fmla="*/ 0 w 331191"/>
                    <a:gd name="connsiteY5" fmla="*/ 5751 h 364667"/>
                    <a:gd name="connsiteX6" fmla="*/ 0 w 331191"/>
                    <a:gd name="connsiteY6" fmla="*/ 358917 h 364667"/>
                    <a:gd name="connsiteX7" fmla="*/ 5751 w 331191"/>
                    <a:gd name="connsiteY7" fmla="*/ 364668 h 364667"/>
                    <a:gd name="connsiteX8" fmla="*/ 325441 w 331191"/>
                    <a:gd name="connsiteY8" fmla="*/ 364668 h 364667"/>
                    <a:gd name="connsiteX9" fmla="*/ 11454 w 331191"/>
                    <a:gd name="connsiteY9" fmla="*/ 11501 h 364667"/>
                    <a:gd name="connsiteX10" fmla="*/ 319690 w 331191"/>
                    <a:gd name="connsiteY10" fmla="*/ 11501 h 364667"/>
                    <a:gd name="connsiteX11" fmla="*/ 319690 w 331191"/>
                    <a:gd name="connsiteY11" fmla="*/ 353214 h 364667"/>
                    <a:gd name="connsiteX12" fmla="*/ 11454 w 331191"/>
                    <a:gd name="connsiteY12" fmla="*/ 353214 h 364667"/>
                    <a:gd name="connsiteX13" fmla="*/ 11454 w 331191"/>
                    <a:gd name="connsiteY13" fmla="*/ 11501 h 36466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331191" h="364667">
                      <a:moveTo>
                        <a:pt x="325441" y="364668"/>
                      </a:moveTo>
                      <a:cubicBezTo>
                        <a:pt x="328620" y="364668"/>
                        <a:pt x="331191" y="362097"/>
                        <a:pt x="331191" y="358917"/>
                      </a:cubicBezTo>
                      <a:lnTo>
                        <a:pt x="331191" y="5751"/>
                      </a:lnTo>
                      <a:cubicBezTo>
                        <a:pt x="331191" y="2571"/>
                        <a:pt x="328620" y="0"/>
                        <a:pt x="325441" y="0"/>
                      </a:cubicBezTo>
                      <a:lnTo>
                        <a:pt x="5751" y="0"/>
                      </a:lnTo>
                      <a:cubicBezTo>
                        <a:pt x="2571" y="0"/>
                        <a:pt x="0" y="2571"/>
                        <a:pt x="0" y="5751"/>
                      </a:cubicBezTo>
                      <a:lnTo>
                        <a:pt x="0" y="358917"/>
                      </a:lnTo>
                      <a:cubicBezTo>
                        <a:pt x="0" y="362097"/>
                        <a:pt x="2571" y="364668"/>
                        <a:pt x="5751" y="364668"/>
                      </a:cubicBezTo>
                      <a:lnTo>
                        <a:pt x="325441" y="364668"/>
                      </a:lnTo>
                      <a:close/>
                      <a:moveTo>
                        <a:pt x="11454" y="11501"/>
                      </a:moveTo>
                      <a:lnTo>
                        <a:pt x="319690" y="11501"/>
                      </a:lnTo>
                      <a:lnTo>
                        <a:pt x="319690" y="353214"/>
                      </a:lnTo>
                      <a:lnTo>
                        <a:pt x="11454" y="353214"/>
                      </a:lnTo>
                      <a:lnTo>
                        <a:pt x="11454" y="11501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 w="3175" cap="flat">
                  <a:solidFill>
                    <a:schemeClr val="bg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zh-CN" altLang="en-US" sz="1100" b="1"/>
                </a:p>
              </p:txBody>
            </p:sp>
            <p:sp>
              <p:nvSpPr>
                <p:cNvPr id="204" name="图形 91">
                  <a:extLst>
                    <a:ext uri="{FF2B5EF4-FFF2-40B4-BE49-F238E27FC236}">
                      <a16:creationId xmlns:a16="http://schemas.microsoft.com/office/drawing/2014/main" id="{9B6603B0-FF99-67F4-D413-399F2FEC2D69}"/>
                    </a:ext>
                  </a:extLst>
                </p:cNvPr>
                <p:cNvSpPr/>
                <p:nvPr/>
              </p:nvSpPr>
              <p:spPr>
                <a:xfrm>
                  <a:off x="7398107" y="3456311"/>
                  <a:ext cx="65078" cy="65406"/>
                </a:xfrm>
                <a:custGeom>
                  <a:avLst/>
                  <a:gdLst>
                    <a:gd name="connsiteX0" fmla="*/ 5797 w 65078"/>
                    <a:gd name="connsiteY0" fmla="*/ 65406 h 65406"/>
                    <a:gd name="connsiteX1" fmla="*/ 59328 w 65078"/>
                    <a:gd name="connsiteY1" fmla="*/ 65406 h 65406"/>
                    <a:gd name="connsiteX2" fmla="*/ 65079 w 65078"/>
                    <a:gd name="connsiteY2" fmla="*/ 59656 h 65406"/>
                    <a:gd name="connsiteX3" fmla="*/ 50025 w 65078"/>
                    <a:gd name="connsiteY3" fmla="*/ 32259 h 65406"/>
                    <a:gd name="connsiteX4" fmla="*/ 53438 w 65078"/>
                    <a:gd name="connsiteY4" fmla="*/ 20898 h 65406"/>
                    <a:gd name="connsiteX5" fmla="*/ 32539 w 65078"/>
                    <a:gd name="connsiteY5" fmla="*/ 0 h 65406"/>
                    <a:gd name="connsiteX6" fmla="*/ 11641 w 65078"/>
                    <a:gd name="connsiteY6" fmla="*/ 20898 h 65406"/>
                    <a:gd name="connsiteX7" fmla="*/ 15054 w 65078"/>
                    <a:gd name="connsiteY7" fmla="*/ 32306 h 65406"/>
                    <a:gd name="connsiteX8" fmla="*/ 0 w 65078"/>
                    <a:gd name="connsiteY8" fmla="*/ 59703 h 65406"/>
                    <a:gd name="connsiteX9" fmla="*/ 5797 w 65078"/>
                    <a:gd name="connsiteY9" fmla="*/ 65406 h 65406"/>
                    <a:gd name="connsiteX10" fmla="*/ 23189 w 65078"/>
                    <a:gd name="connsiteY10" fmla="*/ 20898 h 65406"/>
                    <a:gd name="connsiteX11" fmla="*/ 32586 w 65078"/>
                    <a:gd name="connsiteY11" fmla="*/ 11501 h 65406"/>
                    <a:gd name="connsiteX12" fmla="*/ 41983 w 65078"/>
                    <a:gd name="connsiteY12" fmla="*/ 20898 h 65406"/>
                    <a:gd name="connsiteX13" fmla="*/ 38944 w 65078"/>
                    <a:gd name="connsiteY13" fmla="*/ 27771 h 65406"/>
                    <a:gd name="connsiteX14" fmla="*/ 32586 w 65078"/>
                    <a:gd name="connsiteY14" fmla="*/ 30296 h 65406"/>
                    <a:gd name="connsiteX15" fmla="*/ 26228 w 65078"/>
                    <a:gd name="connsiteY15" fmla="*/ 27771 h 65406"/>
                    <a:gd name="connsiteX16" fmla="*/ 23189 w 65078"/>
                    <a:gd name="connsiteY16" fmla="*/ 20898 h 65406"/>
                    <a:gd name="connsiteX17" fmla="*/ 24732 w 65078"/>
                    <a:gd name="connsiteY17" fmla="*/ 40207 h 65406"/>
                    <a:gd name="connsiteX18" fmla="*/ 32586 w 65078"/>
                    <a:gd name="connsiteY18" fmla="*/ 41750 h 65406"/>
                    <a:gd name="connsiteX19" fmla="*/ 40440 w 65078"/>
                    <a:gd name="connsiteY19" fmla="*/ 40207 h 65406"/>
                    <a:gd name="connsiteX20" fmla="*/ 52830 w 65078"/>
                    <a:gd name="connsiteY20" fmla="*/ 53905 h 65406"/>
                    <a:gd name="connsiteX21" fmla="*/ 12389 w 65078"/>
                    <a:gd name="connsiteY21" fmla="*/ 53905 h 65406"/>
                    <a:gd name="connsiteX22" fmla="*/ 24732 w 65078"/>
                    <a:gd name="connsiteY22" fmla="*/ 40207 h 6540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</a:cxnLst>
                  <a:rect l="l" t="t" r="r" b="b"/>
                  <a:pathLst>
                    <a:path w="65078" h="65406">
                      <a:moveTo>
                        <a:pt x="5797" y="65406"/>
                      </a:moveTo>
                      <a:lnTo>
                        <a:pt x="59328" y="65406"/>
                      </a:lnTo>
                      <a:cubicBezTo>
                        <a:pt x="62507" y="65406"/>
                        <a:pt x="65079" y="62835"/>
                        <a:pt x="65079" y="59656"/>
                      </a:cubicBezTo>
                      <a:cubicBezTo>
                        <a:pt x="65079" y="48155"/>
                        <a:pt x="59048" y="38056"/>
                        <a:pt x="50025" y="32259"/>
                      </a:cubicBezTo>
                      <a:cubicBezTo>
                        <a:pt x="52175" y="28986"/>
                        <a:pt x="53438" y="25059"/>
                        <a:pt x="53438" y="20898"/>
                      </a:cubicBezTo>
                      <a:cubicBezTo>
                        <a:pt x="53438" y="9397"/>
                        <a:pt x="44087" y="0"/>
                        <a:pt x="32539" y="0"/>
                      </a:cubicBezTo>
                      <a:cubicBezTo>
                        <a:pt x="21038" y="0"/>
                        <a:pt x="11641" y="9350"/>
                        <a:pt x="11641" y="20898"/>
                      </a:cubicBezTo>
                      <a:cubicBezTo>
                        <a:pt x="11641" y="25106"/>
                        <a:pt x="12904" y="28986"/>
                        <a:pt x="15054" y="32306"/>
                      </a:cubicBezTo>
                      <a:cubicBezTo>
                        <a:pt x="6031" y="38103"/>
                        <a:pt x="0" y="48202"/>
                        <a:pt x="0" y="59703"/>
                      </a:cubicBezTo>
                      <a:cubicBezTo>
                        <a:pt x="94" y="62835"/>
                        <a:pt x="2618" y="65406"/>
                        <a:pt x="5797" y="65406"/>
                      </a:cubicBezTo>
                      <a:close/>
                      <a:moveTo>
                        <a:pt x="23189" y="20898"/>
                      </a:moveTo>
                      <a:cubicBezTo>
                        <a:pt x="23189" y="15709"/>
                        <a:pt x="27397" y="11501"/>
                        <a:pt x="32586" y="11501"/>
                      </a:cubicBezTo>
                      <a:cubicBezTo>
                        <a:pt x="37776" y="11501"/>
                        <a:pt x="41983" y="15709"/>
                        <a:pt x="41983" y="20898"/>
                      </a:cubicBezTo>
                      <a:cubicBezTo>
                        <a:pt x="41983" y="23610"/>
                        <a:pt x="40814" y="26041"/>
                        <a:pt x="38944" y="27771"/>
                      </a:cubicBezTo>
                      <a:cubicBezTo>
                        <a:pt x="37261" y="29314"/>
                        <a:pt x="35064" y="30296"/>
                        <a:pt x="32586" y="30296"/>
                      </a:cubicBezTo>
                      <a:cubicBezTo>
                        <a:pt x="30155" y="30296"/>
                        <a:pt x="27911" y="29314"/>
                        <a:pt x="26228" y="27771"/>
                      </a:cubicBezTo>
                      <a:cubicBezTo>
                        <a:pt x="24358" y="26041"/>
                        <a:pt x="23189" y="23610"/>
                        <a:pt x="23189" y="20898"/>
                      </a:cubicBezTo>
                      <a:close/>
                      <a:moveTo>
                        <a:pt x="24732" y="40207"/>
                      </a:moveTo>
                      <a:cubicBezTo>
                        <a:pt x="27163" y="41189"/>
                        <a:pt x="29781" y="41750"/>
                        <a:pt x="32586" y="41750"/>
                      </a:cubicBezTo>
                      <a:cubicBezTo>
                        <a:pt x="35345" y="41750"/>
                        <a:pt x="38009" y="41189"/>
                        <a:pt x="40440" y="40207"/>
                      </a:cubicBezTo>
                      <a:cubicBezTo>
                        <a:pt x="46425" y="42638"/>
                        <a:pt x="51053" y="47641"/>
                        <a:pt x="52830" y="53905"/>
                      </a:cubicBezTo>
                      <a:lnTo>
                        <a:pt x="12389" y="53905"/>
                      </a:lnTo>
                      <a:cubicBezTo>
                        <a:pt x="14119" y="47641"/>
                        <a:pt x="18794" y="42638"/>
                        <a:pt x="24732" y="40207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1905" cap="flat">
                  <a:solidFill>
                    <a:schemeClr val="bg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zh-CN" altLang="en-US" sz="1100" b="1"/>
                </a:p>
              </p:txBody>
            </p:sp>
            <p:sp>
              <p:nvSpPr>
                <p:cNvPr id="205" name="图形 91">
                  <a:extLst>
                    <a:ext uri="{FF2B5EF4-FFF2-40B4-BE49-F238E27FC236}">
                      <a16:creationId xmlns:a16="http://schemas.microsoft.com/office/drawing/2014/main" id="{4ED8C6BF-FD00-ADCB-9411-669A19377BF5}"/>
                    </a:ext>
                  </a:extLst>
                </p:cNvPr>
                <p:cNvSpPr/>
                <p:nvPr/>
              </p:nvSpPr>
              <p:spPr>
                <a:xfrm>
                  <a:off x="7303014" y="3544719"/>
                  <a:ext cx="255313" cy="55354"/>
                </a:xfrm>
                <a:custGeom>
                  <a:avLst/>
                  <a:gdLst>
                    <a:gd name="connsiteX0" fmla="*/ 249609 w 255313"/>
                    <a:gd name="connsiteY0" fmla="*/ 0 h 55354"/>
                    <a:gd name="connsiteX1" fmla="*/ 5750 w 255313"/>
                    <a:gd name="connsiteY1" fmla="*/ 0 h 55354"/>
                    <a:gd name="connsiteX2" fmla="*/ 0 w 255313"/>
                    <a:gd name="connsiteY2" fmla="*/ 5751 h 55354"/>
                    <a:gd name="connsiteX3" fmla="*/ 0 w 255313"/>
                    <a:gd name="connsiteY3" fmla="*/ 49604 h 55354"/>
                    <a:gd name="connsiteX4" fmla="*/ 5750 w 255313"/>
                    <a:gd name="connsiteY4" fmla="*/ 55355 h 55354"/>
                    <a:gd name="connsiteX5" fmla="*/ 249562 w 255313"/>
                    <a:gd name="connsiteY5" fmla="*/ 55355 h 55354"/>
                    <a:gd name="connsiteX6" fmla="*/ 255313 w 255313"/>
                    <a:gd name="connsiteY6" fmla="*/ 49604 h 55354"/>
                    <a:gd name="connsiteX7" fmla="*/ 255313 w 255313"/>
                    <a:gd name="connsiteY7" fmla="*/ 5751 h 55354"/>
                    <a:gd name="connsiteX8" fmla="*/ 249609 w 255313"/>
                    <a:gd name="connsiteY8" fmla="*/ 0 h 55354"/>
                    <a:gd name="connsiteX9" fmla="*/ 243858 w 255313"/>
                    <a:gd name="connsiteY9" fmla="*/ 43854 h 55354"/>
                    <a:gd name="connsiteX10" fmla="*/ 11501 w 255313"/>
                    <a:gd name="connsiteY10" fmla="*/ 43854 h 55354"/>
                    <a:gd name="connsiteX11" fmla="*/ 11501 w 255313"/>
                    <a:gd name="connsiteY11" fmla="*/ 11454 h 55354"/>
                    <a:gd name="connsiteX12" fmla="*/ 243858 w 255313"/>
                    <a:gd name="connsiteY12" fmla="*/ 11454 h 55354"/>
                    <a:gd name="connsiteX13" fmla="*/ 243858 w 255313"/>
                    <a:gd name="connsiteY13" fmla="*/ 43854 h 5535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255313" h="55354">
                      <a:moveTo>
                        <a:pt x="249609" y="0"/>
                      </a:moveTo>
                      <a:lnTo>
                        <a:pt x="5750" y="0"/>
                      </a:lnTo>
                      <a:cubicBezTo>
                        <a:pt x="2571" y="0"/>
                        <a:pt x="0" y="2571"/>
                        <a:pt x="0" y="5751"/>
                      </a:cubicBezTo>
                      <a:lnTo>
                        <a:pt x="0" y="49604"/>
                      </a:lnTo>
                      <a:cubicBezTo>
                        <a:pt x="0" y="52783"/>
                        <a:pt x="2571" y="55355"/>
                        <a:pt x="5750" y="55355"/>
                      </a:cubicBezTo>
                      <a:lnTo>
                        <a:pt x="249562" y="55355"/>
                      </a:lnTo>
                      <a:cubicBezTo>
                        <a:pt x="252741" y="55355"/>
                        <a:pt x="255313" y="52783"/>
                        <a:pt x="255313" y="49604"/>
                      </a:cubicBezTo>
                      <a:lnTo>
                        <a:pt x="255313" y="5751"/>
                      </a:lnTo>
                      <a:cubicBezTo>
                        <a:pt x="255359" y="2571"/>
                        <a:pt x="252788" y="0"/>
                        <a:pt x="249609" y="0"/>
                      </a:cubicBezTo>
                      <a:close/>
                      <a:moveTo>
                        <a:pt x="243858" y="43854"/>
                      </a:moveTo>
                      <a:lnTo>
                        <a:pt x="11501" y="43854"/>
                      </a:lnTo>
                      <a:lnTo>
                        <a:pt x="11501" y="11454"/>
                      </a:lnTo>
                      <a:lnTo>
                        <a:pt x="243858" y="11454"/>
                      </a:lnTo>
                      <a:lnTo>
                        <a:pt x="243858" y="43854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 w="1905" cap="flat">
                  <a:solidFill>
                    <a:schemeClr val="bg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zh-CN" altLang="en-US" sz="1100" b="1"/>
                </a:p>
              </p:txBody>
            </p:sp>
            <p:sp>
              <p:nvSpPr>
                <p:cNvPr id="206" name="图形 91">
                  <a:extLst>
                    <a:ext uri="{FF2B5EF4-FFF2-40B4-BE49-F238E27FC236}">
                      <a16:creationId xmlns:a16="http://schemas.microsoft.com/office/drawing/2014/main" id="{2EAF86D2-0946-8A2F-811E-F782F23C2F25}"/>
                    </a:ext>
                  </a:extLst>
                </p:cNvPr>
                <p:cNvSpPr/>
                <p:nvPr/>
              </p:nvSpPr>
              <p:spPr>
                <a:xfrm>
                  <a:off x="7303014" y="3614567"/>
                  <a:ext cx="255313" cy="55354"/>
                </a:xfrm>
                <a:custGeom>
                  <a:avLst/>
                  <a:gdLst>
                    <a:gd name="connsiteX0" fmla="*/ 249609 w 255313"/>
                    <a:gd name="connsiteY0" fmla="*/ 0 h 55354"/>
                    <a:gd name="connsiteX1" fmla="*/ 5750 w 255313"/>
                    <a:gd name="connsiteY1" fmla="*/ 0 h 55354"/>
                    <a:gd name="connsiteX2" fmla="*/ 0 w 255313"/>
                    <a:gd name="connsiteY2" fmla="*/ 5751 h 55354"/>
                    <a:gd name="connsiteX3" fmla="*/ 0 w 255313"/>
                    <a:gd name="connsiteY3" fmla="*/ 49604 h 55354"/>
                    <a:gd name="connsiteX4" fmla="*/ 5750 w 255313"/>
                    <a:gd name="connsiteY4" fmla="*/ 55355 h 55354"/>
                    <a:gd name="connsiteX5" fmla="*/ 249562 w 255313"/>
                    <a:gd name="connsiteY5" fmla="*/ 55355 h 55354"/>
                    <a:gd name="connsiteX6" fmla="*/ 255313 w 255313"/>
                    <a:gd name="connsiteY6" fmla="*/ 49604 h 55354"/>
                    <a:gd name="connsiteX7" fmla="*/ 255313 w 255313"/>
                    <a:gd name="connsiteY7" fmla="*/ 5751 h 55354"/>
                    <a:gd name="connsiteX8" fmla="*/ 249609 w 255313"/>
                    <a:gd name="connsiteY8" fmla="*/ 0 h 55354"/>
                    <a:gd name="connsiteX9" fmla="*/ 243858 w 255313"/>
                    <a:gd name="connsiteY9" fmla="*/ 43900 h 55354"/>
                    <a:gd name="connsiteX10" fmla="*/ 11501 w 255313"/>
                    <a:gd name="connsiteY10" fmla="*/ 43900 h 55354"/>
                    <a:gd name="connsiteX11" fmla="*/ 11501 w 255313"/>
                    <a:gd name="connsiteY11" fmla="*/ 11501 h 55354"/>
                    <a:gd name="connsiteX12" fmla="*/ 243858 w 255313"/>
                    <a:gd name="connsiteY12" fmla="*/ 11501 h 55354"/>
                    <a:gd name="connsiteX13" fmla="*/ 243858 w 255313"/>
                    <a:gd name="connsiteY13" fmla="*/ 43900 h 5535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255313" h="55354">
                      <a:moveTo>
                        <a:pt x="249609" y="0"/>
                      </a:moveTo>
                      <a:lnTo>
                        <a:pt x="5750" y="0"/>
                      </a:lnTo>
                      <a:cubicBezTo>
                        <a:pt x="2571" y="0"/>
                        <a:pt x="0" y="2571"/>
                        <a:pt x="0" y="5751"/>
                      </a:cubicBezTo>
                      <a:lnTo>
                        <a:pt x="0" y="49604"/>
                      </a:lnTo>
                      <a:cubicBezTo>
                        <a:pt x="0" y="52783"/>
                        <a:pt x="2571" y="55355"/>
                        <a:pt x="5750" y="55355"/>
                      </a:cubicBezTo>
                      <a:lnTo>
                        <a:pt x="249562" y="55355"/>
                      </a:lnTo>
                      <a:cubicBezTo>
                        <a:pt x="252741" y="55355"/>
                        <a:pt x="255313" y="52783"/>
                        <a:pt x="255313" y="49604"/>
                      </a:cubicBezTo>
                      <a:lnTo>
                        <a:pt x="255313" y="5751"/>
                      </a:lnTo>
                      <a:cubicBezTo>
                        <a:pt x="255359" y="2571"/>
                        <a:pt x="252788" y="0"/>
                        <a:pt x="249609" y="0"/>
                      </a:cubicBezTo>
                      <a:close/>
                      <a:moveTo>
                        <a:pt x="243858" y="43900"/>
                      </a:moveTo>
                      <a:lnTo>
                        <a:pt x="11501" y="43900"/>
                      </a:lnTo>
                      <a:lnTo>
                        <a:pt x="11501" y="11501"/>
                      </a:lnTo>
                      <a:lnTo>
                        <a:pt x="243858" y="11501"/>
                      </a:lnTo>
                      <a:lnTo>
                        <a:pt x="243858" y="43900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 w="1905" cap="flat">
                  <a:solidFill>
                    <a:schemeClr val="bg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zh-CN" altLang="en-US" sz="1100" b="1"/>
                </a:p>
              </p:txBody>
            </p:sp>
            <p:sp>
              <p:nvSpPr>
                <p:cNvPr id="207" name="图形 91">
                  <a:extLst>
                    <a:ext uri="{FF2B5EF4-FFF2-40B4-BE49-F238E27FC236}">
                      <a16:creationId xmlns:a16="http://schemas.microsoft.com/office/drawing/2014/main" id="{825F892D-DA35-6D8E-288A-ED98FA47C2B4}"/>
                    </a:ext>
                  </a:extLst>
                </p:cNvPr>
                <p:cNvSpPr/>
                <p:nvPr/>
              </p:nvSpPr>
              <p:spPr>
                <a:xfrm>
                  <a:off x="7374123" y="3685818"/>
                  <a:ext cx="116879" cy="66809"/>
                </a:xfrm>
                <a:custGeom>
                  <a:avLst/>
                  <a:gdLst>
                    <a:gd name="connsiteX0" fmla="*/ 111083 w 116879"/>
                    <a:gd name="connsiteY0" fmla="*/ 0 h 66809"/>
                    <a:gd name="connsiteX1" fmla="*/ 5750 w 116879"/>
                    <a:gd name="connsiteY1" fmla="*/ 0 h 66809"/>
                    <a:gd name="connsiteX2" fmla="*/ 0 w 116879"/>
                    <a:gd name="connsiteY2" fmla="*/ 5751 h 66809"/>
                    <a:gd name="connsiteX3" fmla="*/ 0 w 116879"/>
                    <a:gd name="connsiteY3" fmla="*/ 61059 h 66809"/>
                    <a:gd name="connsiteX4" fmla="*/ 5750 w 116879"/>
                    <a:gd name="connsiteY4" fmla="*/ 66809 h 66809"/>
                    <a:gd name="connsiteX5" fmla="*/ 111129 w 116879"/>
                    <a:gd name="connsiteY5" fmla="*/ 66809 h 66809"/>
                    <a:gd name="connsiteX6" fmla="*/ 116880 w 116879"/>
                    <a:gd name="connsiteY6" fmla="*/ 61059 h 66809"/>
                    <a:gd name="connsiteX7" fmla="*/ 116880 w 116879"/>
                    <a:gd name="connsiteY7" fmla="*/ 5751 h 66809"/>
                    <a:gd name="connsiteX8" fmla="*/ 111083 w 116879"/>
                    <a:gd name="connsiteY8" fmla="*/ 0 h 66809"/>
                    <a:gd name="connsiteX9" fmla="*/ 105379 w 116879"/>
                    <a:gd name="connsiteY9" fmla="*/ 55308 h 66809"/>
                    <a:gd name="connsiteX10" fmla="*/ 11501 w 116879"/>
                    <a:gd name="connsiteY10" fmla="*/ 55308 h 66809"/>
                    <a:gd name="connsiteX11" fmla="*/ 11501 w 116879"/>
                    <a:gd name="connsiteY11" fmla="*/ 11501 h 66809"/>
                    <a:gd name="connsiteX12" fmla="*/ 105379 w 116879"/>
                    <a:gd name="connsiteY12" fmla="*/ 11501 h 66809"/>
                    <a:gd name="connsiteX13" fmla="*/ 105379 w 116879"/>
                    <a:gd name="connsiteY13" fmla="*/ 55308 h 668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116879" h="66809">
                      <a:moveTo>
                        <a:pt x="111083" y="0"/>
                      </a:moveTo>
                      <a:lnTo>
                        <a:pt x="5750" y="0"/>
                      </a:lnTo>
                      <a:cubicBezTo>
                        <a:pt x="2571" y="0"/>
                        <a:pt x="0" y="2571"/>
                        <a:pt x="0" y="5751"/>
                      </a:cubicBezTo>
                      <a:lnTo>
                        <a:pt x="0" y="61059"/>
                      </a:lnTo>
                      <a:cubicBezTo>
                        <a:pt x="0" y="64238"/>
                        <a:pt x="2571" y="66809"/>
                        <a:pt x="5750" y="66809"/>
                      </a:cubicBezTo>
                      <a:lnTo>
                        <a:pt x="111129" y="66809"/>
                      </a:lnTo>
                      <a:cubicBezTo>
                        <a:pt x="114309" y="66809"/>
                        <a:pt x="116880" y="64238"/>
                        <a:pt x="116880" y="61059"/>
                      </a:cubicBezTo>
                      <a:lnTo>
                        <a:pt x="116880" y="5751"/>
                      </a:lnTo>
                      <a:cubicBezTo>
                        <a:pt x="116833" y="2571"/>
                        <a:pt x="114262" y="0"/>
                        <a:pt x="111083" y="0"/>
                      </a:cubicBezTo>
                      <a:close/>
                      <a:moveTo>
                        <a:pt x="105379" y="55308"/>
                      </a:moveTo>
                      <a:lnTo>
                        <a:pt x="11501" y="55308"/>
                      </a:lnTo>
                      <a:lnTo>
                        <a:pt x="11501" y="11501"/>
                      </a:lnTo>
                      <a:lnTo>
                        <a:pt x="105379" y="11501"/>
                      </a:lnTo>
                      <a:lnTo>
                        <a:pt x="105379" y="55308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 w="1905" cap="flat">
                  <a:solidFill>
                    <a:schemeClr val="bg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zh-CN" altLang="en-US" sz="1100" b="1"/>
                </a:p>
              </p:txBody>
            </p:sp>
            <p:sp>
              <p:nvSpPr>
                <p:cNvPr id="208" name="图形 91">
                  <a:extLst>
                    <a:ext uri="{FF2B5EF4-FFF2-40B4-BE49-F238E27FC236}">
                      <a16:creationId xmlns:a16="http://schemas.microsoft.com/office/drawing/2014/main" id="{BC485F72-EFDE-C36E-281C-15B96C337BDA}"/>
                    </a:ext>
                  </a:extLst>
                </p:cNvPr>
                <p:cNvSpPr/>
                <p:nvPr/>
              </p:nvSpPr>
              <p:spPr>
                <a:xfrm>
                  <a:off x="7370290" y="3566646"/>
                  <a:ext cx="120760" cy="11501"/>
                </a:xfrm>
                <a:custGeom>
                  <a:avLst/>
                  <a:gdLst>
                    <a:gd name="connsiteX0" fmla="*/ 5750 w 120760"/>
                    <a:gd name="connsiteY0" fmla="*/ 11501 h 11501"/>
                    <a:gd name="connsiteX1" fmla="*/ 35906 w 120760"/>
                    <a:gd name="connsiteY1" fmla="*/ 11501 h 11501"/>
                    <a:gd name="connsiteX2" fmla="*/ 59749 w 120760"/>
                    <a:gd name="connsiteY2" fmla="*/ 11501 h 11501"/>
                    <a:gd name="connsiteX3" fmla="*/ 75224 w 120760"/>
                    <a:gd name="connsiteY3" fmla="*/ 11501 h 11501"/>
                    <a:gd name="connsiteX4" fmla="*/ 99067 w 120760"/>
                    <a:gd name="connsiteY4" fmla="*/ 11501 h 11501"/>
                    <a:gd name="connsiteX5" fmla="*/ 115010 w 120760"/>
                    <a:gd name="connsiteY5" fmla="*/ 11501 h 11501"/>
                    <a:gd name="connsiteX6" fmla="*/ 120760 w 120760"/>
                    <a:gd name="connsiteY6" fmla="*/ 5751 h 11501"/>
                    <a:gd name="connsiteX7" fmla="*/ 115010 w 120760"/>
                    <a:gd name="connsiteY7" fmla="*/ 0 h 11501"/>
                    <a:gd name="connsiteX8" fmla="*/ 99067 w 120760"/>
                    <a:gd name="connsiteY8" fmla="*/ 0 h 11501"/>
                    <a:gd name="connsiteX9" fmla="*/ 75224 w 120760"/>
                    <a:gd name="connsiteY9" fmla="*/ 0 h 11501"/>
                    <a:gd name="connsiteX10" fmla="*/ 59749 w 120760"/>
                    <a:gd name="connsiteY10" fmla="*/ 0 h 11501"/>
                    <a:gd name="connsiteX11" fmla="*/ 35906 w 120760"/>
                    <a:gd name="connsiteY11" fmla="*/ 0 h 11501"/>
                    <a:gd name="connsiteX12" fmla="*/ 5750 w 120760"/>
                    <a:gd name="connsiteY12" fmla="*/ 0 h 11501"/>
                    <a:gd name="connsiteX13" fmla="*/ 0 w 120760"/>
                    <a:gd name="connsiteY13" fmla="*/ 5751 h 11501"/>
                    <a:gd name="connsiteX14" fmla="*/ 5750 w 120760"/>
                    <a:gd name="connsiteY14" fmla="*/ 11501 h 1150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</a:cxnLst>
                  <a:rect l="l" t="t" r="r" b="b"/>
                  <a:pathLst>
                    <a:path w="120760" h="11501">
                      <a:moveTo>
                        <a:pt x="5750" y="11501"/>
                      </a:moveTo>
                      <a:lnTo>
                        <a:pt x="35906" y="11501"/>
                      </a:lnTo>
                      <a:lnTo>
                        <a:pt x="59749" y="11501"/>
                      </a:lnTo>
                      <a:lnTo>
                        <a:pt x="75224" y="11501"/>
                      </a:lnTo>
                      <a:lnTo>
                        <a:pt x="99067" y="11501"/>
                      </a:lnTo>
                      <a:lnTo>
                        <a:pt x="115010" y="11501"/>
                      </a:lnTo>
                      <a:cubicBezTo>
                        <a:pt x="118189" y="11501"/>
                        <a:pt x="120760" y="8930"/>
                        <a:pt x="120760" y="5751"/>
                      </a:cubicBezTo>
                      <a:cubicBezTo>
                        <a:pt x="120760" y="2571"/>
                        <a:pt x="118189" y="0"/>
                        <a:pt x="115010" y="0"/>
                      </a:cubicBezTo>
                      <a:lnTo>
                        <a:pt x="99067" y="0"/>
                      </a:lnTo>
                      <a:lnTo>
                        <a:pt x="75224" y="0"/>
                      </a:lnTo>
                      <a:lnTo>
                        <a:pt x="59749" y="0"/>
                      </a:lnTo>
                      <a:lnTo>
                        <a:pt x="35906" y="0"/>
                      </a:lnTo>
                      <a:lnTo>
                        <a:pt x="5750" y="0"/>
                      </a:lnTo>
                      <a:cubicBezTo>
                        <a:pt x="2571" y="0"/>
                        <a:pt x="0" y="2571"/>
                        <a:pt x="0" y="5751"/>
                      </a:cubicBezTo>
                      <a:cubicBezTo>
                        <a:pt x="0" y="8930"/>
                        <a:pt x="2571" y="11501"/>
                        <a:pt x="5750" y="11501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1905" cap="flat">
                  <a:solidFill>
                    <a:schemeClr val="bg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zh-CN" altLang="en-US" sz="1100" b="1"/>
                </a:p>
              </p:txBody>
            </p:sp>
            <p:sp>
              <p:nvSpPr>
                <p:cNvPr id="209" name="图形 91">
                  <a:extLst>
                    <a:ext uri="{FF2B5EF4-FFF2-40B4-BE49-F238E27FC236}">
                      <a16:creationId xmlns:a16="http://schemas.microsoft.com/office/drawing/2014/main" id="{821F92DD-6BC1-67D0-8D70-60538F4E82AF}"/>
                    </a:ext>
                  </a:extLst>
                </p:cNvPr>
                <p:cNvSpPr/>
                <p:nvPr/>
              </p:nvSpPr>
              <p:spPr>
                <a:xfrm>
                  <a:off x="7381791" y="3636494"/>
                  <a:ext cx="15194" cy="11501"/>
                </a:xfrm>
                <a:custGeom>
                  <a:avLst/>
                  <a:gdLst>
                    <a:gd name="connsiteX0" fmla="*/ 5750 w 15194"/>
                    <a:gd name="connsiteY0" fmla="*/ 11501 h 11501"/>
                    <a:gd name="connsiteX1" fmla="*/ 9444 w 15194"/>
                    <a:gd name="connsiteY1" fmla="*/ 11501 h 11501"/>
                    <a:gd name="connsiteX2" fmla="*/ 15194 w 15194"/>
                    <a:gd name="connsiteY2" fmla="*/ 5751 h 11501"/>
                    <a:gd name="connsiteX3" fmla="*/ 9444 w 15194"/>
                    <a:gd name="connsiteY3" fmla="*/ 0 h 11501"/>
                    <a:gd name="connsiteX4" fmla="*/ 5750 w 15194"/>
                    <a:gd name="connsiteY4" fmla="*/ 0 h 11501"/>
                    <a:gd name="connsiteX5" fmla="*/ 0 w 15194"/>
                    <a:gd name="connsiteY5" fmla="*/ 5751 h 11501"/>
                    <a:gd name="connsiteX6" fmla="*/ 5750 w 15194"/>
                    <a:gd name="connsiteY6" fmla="*/ 11501 h 1150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15194" h="11501">
                      <a:moveTo>
                        <a:pt x="5750" y="11501"/>
                      </a:moveTo>
                      <a:lnTo>
                        <a:pt x="9444" y="11501"/>
                      </a:lnTo>
                      <a:cubicBezTo>
                        <a:pt x="12623" y="11501"/>
                        <a:pt x="15194" y="8930"/>
                        <a:pt x="15194" y="5751"/>
                      </a:cubicBezTo>
                      <a:cubicBezTo>
                        <a:pt x="15194" y="2571"/>
                        <a:pt x="12623" y="0"/>
                        <a:pt x="9444" y="0"/>
                      </a:cubicBezTo>
                      <a:lnTo>
                        <a:pt x="5750" y="0"/>
                      </a:lnTo>
                      <a:cubicBezTo>
                        <a:pt x="2571" y="0"/>
                        <a:pt x="0" y="2571"/>
                        <a:pt x="0" y="5751"/>
                      </a:cubicBezTo>
                      <a:cubicBezTo>
                        <a:pt x="0" y="8930"/>
                        <a:pt x="2571" y="11501"/>
                        <a:pt x="5750" y="11501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1905" cap="flat">
                  <a:solidFill>
                    <a:schemeClr val="bg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zh-CN" altLang="en-US" sz="1100" b="1"/>
                </a:p>
              </p:txBody>
            </p:sp>
            <p:sp>
              <p:nvSpPr>
                <p:cNvPr id="210" name="图形 91">
                  <a:extLst>
                    <a:ext uri="{FF2B5EF4-FFF2-40B4-BE49-F238E27FC236}">
                      <a16:creationId xmlns:a16="http://schemas.microsoft.com/office/drawing/2014/main" id="{B378EDE4-C124-58A8-1689-030FAB89C958}"/>
                    </a:ext>
                  </a:extLst>
                </p:cNvPr>
                <p:cNvSpPr/>
                <p:nvPr/>
              </p:nvSpPr>
              <p:spPr>
                <a:xfrm>
                  <a:off x="7402455" y="3636494"/>
                  <a:ext cx="15194" cy="11501"/>
                </a:xfrm>
                <a:custGeom>
                  <a:avLst/>
                  <a:gdLst>
                    <a:gd name="connsiteX0" fmla="*/ 5751 w 15194"/>
                    <a:gd name="connsiteY0" fmla="*/ 11501 h 11501"/>
                    <a:gd name="connsiteX1" fmla="*/ 9444 w 15194"/>
                    <a:gd name="connsiteY1" fmla="*/ 11501 h 11501"/>
                    <a:gd name="connsiteX2" fmla="*/ 15194 w 15194"/>
                    <a:gd name="connsiteY2" fmla="*/ 5751 h 11501"/>
                    <a:gd name="connsiteX3" fmla="*/ 9444 w 15194"/>
                    <a:gd name="connsiteY3" fmla="*/ 0 h 11501"/>
                    <a:gd name="connsiteX4" fmla="*/ 5751 w 15194"/>
                    <a:gd name="connsiteY4" fmla="*/ 0 h 11501"/>
                    <a:gd name="connsiteX5" fmla="*/ 0 w 15194"/>
                    <a:gd name="connsiteY5" fmla="*/ 5751 h 11501"/>
                    <a:gd name="connsiteX6" fmla="*/ 5751 w 15194"/>
                    <a:gd name="connsiteY6" fmla="*/ 11501 h 1150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15194" h="11501">
                      <a:moveTo>
                        <a:pt x="5751" y="11501"/>
                      </a:moveTo>
                      <a:lnTo>
                        <a:pt x="9444" y="11501"/>
                      </a:lnTo>
                      <a:cubicBezTo>
                        <a:pt x="12623" y="11501"/>
                        <a:pt x="15194" y="8930"/>
                        <a:pt x="15194" y="5751"/>
                      </a:cubicBezTo>
                      <a:cubicBezTo>
                        <a:pt x="15194" y="2571"/>
                        <a:pt x="12623" y="0"/>
                        <a:pt x="9444" y="0"/>
                      </a:cubicBezTo>
                      <a:lnTo>
                        <a:pt x="5751" y="0"/>
                      </a:lnTo>
                      <a:cubicBezTo>
                        <a:pt x="2571" y="0"/>
                        <a:pt x="0" y="2571"/>
                        <a:pt x="0" y="5751"/>
                      </a:cubicBezTo>
                      <a:cubicBezTo>
                        <a:pt x="0" y="8930"/>
                        <a:pt x="2571" y="11501"/>
                        <a:pt x="5751" y="11501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1905" cap="flat">
                  <a:solidFill>
                    <a:schemeClr val="bg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zh-CN" altLang="en-US" sz="1100" b="1"/>
                </a:p>
              </p:txBody>
            </p:sp>
            <p:sp>
              <p:nvSpPr>
                <p:cNvPr id="211" name="图形 91">
                  <a:extLst>
                    <a:ext uri="{FF2B5EF4-FFF2-40B4-BE49-F238E27FC236}">
                      <a16:creationId xmlns:a16="http://schemas.microsoft.com/office/drawing/2014/main" id="{DA9A4853-17D1-97E9-A8C7-E3CAEEE043B8}"/>
                    </a:ext>
                  </a:extLst>
                </p:cNvPr>
                <p:cNvSpPr/>
                <p:nvPr/>
              </p:nvSpPr>
              <p:spPr>
                <a:xfrm>
                  <a:off x="7423073" y="3636494"/>
                  <a:ext cx="15194" cy="11501"/>
                </a:xfrm>
                <a:custGeom>
                  <a:avLst/>
                  <a:gdLst>
                    <a:gd name="connsiteX0" fmla="*/ 5750 w 15194"/>
                    <a:gd name="connsiteY0" fmla="*/ 11501 h 11501"/>
                    <a:gd name="connsiteX1" fmla="*/ 9444 w 15194"/>
                    <a:gd name="connsiteY1" fmla="*/ 11501 h 11501"/>
                    <a:gd name="connsiteX2" fmla="*/ 15194 w 15194"/>
                    <a:gd name="connsiteY2" fmla="*/ 5751 h 11501"/>
                    <a:gd name="connsiteX3" fmla="*/ 9444 w 15194"/>
                    <a:gd name="connsiteY3" fmla="*/ 0 h 11501"/>
                    <a:gd name="connsiteX4" fmla="*/ 5750 w 15194"/>
                    <a:gd name="connsiteY4" fmla="*/ 0 h 11501"/>
                    <a:gd name="connsiteX5" fmla="*/ 0 w 15194"/>
                    <a:gd name="connsiteY5" fmla="*/ 5751 h 11501"/>
                    <a:gd name="connsiteX6" fmla="*/ 5750 w 15194"/>
                    <a:gd name="connsiteY6" fmla="*/ 11501 h 1150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15194" h="11501">
                      <a:moveTo>
                        <a:pt x="5750" y="11501"/>
                      </a:moveTo>
                      <a:lnTo>
                        <a:pt x="9444" y="11501"/>
                      </a:lnTo>
                      <a:cubicBezTo>
                        <a:pt x="12623" y="11501"/>
                        <a:pt x="15194" y="8930"/>
                        <a:pt x="15194" y="5751"/>
                      </a:cubicBezTo>
                      <a:cubicBezTo>
                        <a:pt x="15194" y="2571"/>
                        <a:pt x="12623" y="0"/>
                        <a:pt x="9444" y="0"/>
                      </a:cubicBezTo>
                      <a:lnTo>
                        <a:pt x="5750" y="0"/>
                      </a:lnTo>
                      <a:cubicBezTo>
                        <a:pt x="2571" y="0"/>
                        <a:pt x="0" y="2571"/>
                        <a:pt x="0" y="5751"/>
                      </a:cubicBezTo>
                      <a:cubicBezTo>
                        <a:pt x="0" y="8930"/>
                        <a:pt x="2571" y="11501"/>
                        <a:pt x="5750" y="11501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1905" cap="flat">
                  <a:solidFill>
                    <a:schemeClr val="bg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zh-CN" altLang="en-US" sz="1100" b="1"/>
                </a:p>
              </p:txBody>
            </p:sp>
            <p:sp>
              <p:nvSpPr>
                <p:cNvPr id="212" name="图形 91">
                  <a:extLst>
                    <a:ext uri="{FF2B5EF4-FFF2-40B4-BE49-F238E27FC236}">
                      <a16:creationId xmlns:a16="http://schemas.microsoft.com/office/drawing/2014/main" id="{19EEB0A4-6D0D-7A83-F63A-9A272731D5F5}"/>
                    </a:ext>
                  </a:extLst>
                </p:cNvPr>
                <p:cNvSpPr/>
                <p:nvPr/>
              </p:nvSpPr>
              <p:spPr>
                <a:xfrm>
                  <a:off x="7443737" y="3636494"/>
                  <a:ext cx="15194" cy="11501"/>
                </a:xfrm>
                <a:custGeom>
                  <a:avLst/>
                  <a:gdLst>
                    <a:gd name="connsiteX0" fmla="*/ 5750 w 15194"/>
                    <a:gd name="connsiteY0" fmla="*/ 11501 h 11501"/>
                    <a:gd name="connsiteX1" fmla="*/ 9444 w 15194"/>
                    <a:gd name="connsiteY1" fmla="*/ 11501 h 11501"/>
                    <a:gd name="connsiteX2" fmla="*/ 15194 w 15194"/>
                    <a:gd name="connsiteY2" fmla="*/ 5751 h 11501"/>
                    <a:gd name="connsiteX3" fmla="*/ 9444 w 15194"/>
                    <a:gd name="connsiteY3" fmla="*/ 0 h 11501"/>
                    <a:gd name="connsiteX4" fmla="*/ 5750 w 15194"/>
                    <a:gd name="connsiteY4" fmla="*/ 0 h 11501"/>
                    <a:gd name="connsiteX5" fmla="*/ 0 w 15194"/>
                    <a:gd name="connsiteY5" fmla="*/ 5751 h 11501"/>
                    <a:gd name="connsiteX6" fmla="*/ 5750 w 15194"/>
                    <a:gd name="connsiteY6" fmla="*/ 11501 h 1150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15194" h="11501">
                      <a:moveTo>
                        <a:pt x="5750" y="11501"/>
                      </a:moveTo>
                      <a:lnTo>
                        <a:pt x="9444" y="11501"/>
                      </a:lnTo>
                      <a:cubicBezTo>
                        <a:pt x="12623" y="11501"/>
                        <a:pt x="15194" y="8930"/>
                        <a:pt x="15194" y="5751"/>
                      </a:cubicBezTo>
                      <a:cubicBezTo>
                        <a:pt x="15194" y="2571"/>
                        <a:pt x="12623" y="0"/>
                        <a:pt x="9444" y="0"/>
                      </a:cubicBezTo>
                      <a:lnTo>
                        <a:pt x="5750" y="0"/>
                      </a:lnTo>
                      <a:cubicBezTo>
                        <a:pt x="2571" y="0"/>
                        <a:pt x="0" y="2571"/>
                        <a:pt x="0" y="5751"/>
                      </a:cubicBezTo>
                      <a:cubicBezTo>
                        <a:pt x="0" y="8930"/>
                        <a:pt x="2571" y="11501"/>
                        <a:pt x="5750" y="11501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1905" cap="flat">
                  <a:solidFill>
                    <a:schemeClr val="bg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zh-CN" altLang="en-US" sz="1100" b="1"/>
                </a:p>
              </p:txBody>
            </p:sp>
            <p:sp>
              <p:nvSpPr>
                <p:cNvPr id="213" name="图形 91">
                  <a:extLst>
                    <a:ext uri="{FF2B5EF4-FFF2-40B4-BE49-F238E27FC236}">
                      <a16:creationId xmlns:a16="http://schemas.microsoft.com/office/drawing/2014/main" id="{D79ED46B-E6E4-804C-C4FE-BD700471952F}"/>
                    </a:ext>
                  </a:extLst>
                </p:cNvPr>
                <p:cNvSpPr/>
                <p:nvPr/>
              </p:nvSpPr>
              <p:spPr>
                <a:xfrm>
                  <a:off x="7464355" y="3636494"/>
                  <a:ext cx="15194" cy="11501"/>
                </a:xfrm>
                <a:custGeom>
                  <a:avLst/>
                  <a:gdLst>
                    <a:gd name="connsiteX0" fmla="*/ 5750 w 15194"/>
                    <a:gd name="connsiteY0" fmla="*/ 11501 h 11501"/>
                    <a:gd name="connsiteX1" fmla="*/ 9444 w 15194"/>
                    <a:gd name="connsiteY1" fmla="*/ 11501 h 11501"/>
                    <a:gd name="connsiteX2" fmla="*/ 15194 w 15194"/>
                    <a:gd name="connsiteY2" fmla="*/ 5751 h 11501"/>
                    <a:gd name="connsiteX3" fmla="*/ 9444 w 15194"/>
                    <a:gd name="connsiteY3" fmla="*/ 0 h 11501"/>
                    <a:gd name="connsiteX4" fmla="*/ 5750 w 15194"/>
                    <a:gd name="connsiteY4" fmla="*/ 0 h 11501"/>
                    <a:gd name="connsiteX5" fmla="*/ 0 w 15194"/>
                    <a:gd name="connsiteY5" fmla="*/ 5751 h 11501"/>
                    <a:gd name="connsiteX6" fmla="*/ 5750 w 15194"/>
                    <a:gd name="connsiteY6" fmla="*/ 11501 h 1150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15194" h="11501">
                      <a:moveTo>
                        <a:pt x="5750" y="11501"/>
                      </a:moveTo>
                      <a:lnTo>
                        <a:pt x="9444" y="11501"/>
                      </a:lnTo>
                      <a:cubicBezTo>
                        <a:pt x="12623" y="11501"/>
                        <a:pt x="15194" y="8930"/>
                        <a:pt x="15194" y="5751"/>
                      </a:cubicBezTo>
                      <a:cubicBezTo>
                        <a:pt x="15194" y="2571"/>
                        <a:pt x="12623" y="0"/>
                        <a:pt x="9444" y="0"/>
                      </a:cubicBezTo>
                      <a:lnTo>
                        <a:pt x="5750" y="0"/>
                      </a:lnTo>
                      <a:cubicBezTo>
                        <a:pt x="2571" y="0"/>
                        <a:pt x="0" y="2571"/>
                        <a:pt x="0" y="5751"/>
                      </a:cubicBezTo>
                      <a:cubicBezTo>
                        <a:pt x="47" y="8930"/>
                        <a:pt x="2618" y="11501"/>
                        <a:pt x="5750" y="11501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1905" cap="flat">
                  <a:solidFill>
                    <a:schemeClr val="bg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zh-CN" altLang="en-US" sz="1100" b="1"/>
                </a:p>
              </p:txBody>
            </p:sp>
            <p:sp>
              <p:nvSpPr>
                <p:cNvPr id="214" name="图形 91">
                  <a:extLst>
                    <a:ext uri="{FF2B5EF4-FFF2-40B4-BE49-F238E27FC236}">
                      <a16:creationId xmlns:a16="http://schemas.microsoft.com/office/drawing/2014/main" id="{33F6EFF2-E65E-C7EC-0D48-D28A645AFAB7}"/>
                    </a:ext>
                  </a:extLst>
                </p:cNvPr>
                <p:cNvSpPr/>
                <p:nvPr/>
              </p:nvSpPr>
              <p:spPr>
                <a:xfrm>
                  <a:off x="7412226" y="3703443"/>
                  <a:ext cx="40627" cy="31604"/>
                </a:xfrm>
                <a:custGeom>
                  <a:avLst/>
                  <a:gdLst>
                    <a:gd name="connsiteX0" fmla="*/ 10706 w 40627"/>
                    <a:gd name="connsiteY0" fmla="*/ 29921 h 31604"/>
                    <a:gd name="connsiteX1" fmla="*/ 14774 w 40627"/>
                    <a:gd name="connsiteY1" fmla="*/ 31605 h 31604"/>
                    <a:gd name="connsiteX2" fmla="*/ 18841 w 40627"/>
                    <a:gd name="connsiteY2" fmla="*/ 29921 h 31604"/>
                    <a:gd name="connsiteX3" fmla="*/ 38944 w 40627"/>
                    <a:gd name="connsiteY3" fmla="*/ 9818 h 31604"/>
                    <a:gd name="connsiteX4" fmla="*/ 38944 w 40627"/>
                    <a:gd name="connsiteY4" fmla="*/ 1683 h 31604"/>
                    <a:gd name="connsiteX5" fmla="*/ 30810 w 40627"/>
                    <a:gd name="connsiteY5" fmla="*/ 1683 h 31604"/>
                    <a:gd name="connsiteX6" fmla="*/ 21693 w 40627"/>
                    <a:gd name="connsiteY6" fmla="*/ 10800 h 31604"/>
                    <a:gd name="connsiteX7" fmla="*/ 14727 w 40627"/>
                    <a:gd name="connsiteY7" fmla="*/ 17719 h 31604"/>
                    <a:gd name="connsiteX8" fmla="*/ 11641 w 40627"/>
                    <a:gd name="connsiteY8" fmla="*/ 14633 h 31604"/>
                    <a:gd name="connsiteX9" fmla="*/ 9818 w 40627"/>
                    <a:gd name="connsiteY9" fmla="*/ 12810 h 31604"/>
                    <a:gd name="connsiteX10" fmla="*/ 1683 w 40627"/>
                    <a:gd name="connsiteY10" fmla="*/ 12810 h 31604"/>
                    <a:gd name="connsiteX11" fmla="*/ 1683 w 40627"/>
                    <a:gd name="connsiteY11" fmla="*/ 20945 h 31604"/>
                    <a:gd name="connsiteX12" fmla="*/ 10706 w 40627"/>
                    <a:gd name="connsiteY12" fmla="*/ 29921 h 3160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</a:cxnLst>
                  <a:rect l="l" t="t" r="r" b="b"/>
                  <a:pathLst>
                    <a:path w="40627" h="31604">
                      <a:moveTo>
                        <a:pt x="10706" y="29921"/>
                      </a:moveTo>
                      <a:cubicBezTo>
                        <a:pt x="11828" y="31044"/>
                        <a:pt x="13278" y="31605"/>
                        <a:pt x="14774" y="31605"/>
                      </a:cubicBezTo>
                      <a:cubicBezTo>
                        <a:pt x="16223" y="31605"/>
                        <a:pt x="17719" y="31044"/>
                        <a:pt x="18841" y="29921"/>
                      </a:cubicBezTo>
                      <a:lnTo>
                        <a:pt x="38944" y="9818"/>
                      </a:lnTo>
                      <a:cubicBezTo>
                        <a:pt x="41188" y="7574"/>
                        <a:pt x="41188" y="3927"/>
                        <a:pt x="38944" y="1683"/>
                      </a:cubicBezTo>
                      <a:cubicBezTo>
                        <a:pt x="36700" y="-561"/>
                        <a:pt x="33054" y="-561"/>
                        <a:pt x="30810" y="1683"/>
                      </a:cubicBezTo>
                      <a:lnTo>
                        <a:pt x="21693" y="10800"/>
                      </a:lnTo>
                      <a:lnTo>
                        <a:pt x="14727" y="17719"/>
                      </a:lnTo>
                      <a:lnTo>
                        <a:pt x="11641" y="14633"/>
                      </a:lnTo>
                      <a:lnTo>
                        <a:pt x="9818" y="12810"/>
                      </a:lnTo>
                      <a:cubicBezTo>
                        <a:pt x="7574" y="10566"/>
                        <a:pt x="3927" y="10566"/>
                        <a:pt x="1683" y="12810"/>
                      </a:cubicBezTo>
                      <a:cubicBezTo>
                        <a:pt x="-561" y="15054"/>
                        <a:pt x="-561" y="18701"/>
                        <a:pt x="1683" y="20945"/>
                      </a:cubicBezTo>
                      <a:lnTo>
                        <a:pt x="10706" y="29921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 w="1905" cap="flat">
                  <a:solidFill>
                    <a:schemeClr val="bg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zh-CN" altLang="en-US" sz="1100" b="1"/>
                </a:p>
              </p:txBody>
            </p:sp>
          </p:grpSp>
          <p:pic>
            <p:nvPicPr>
              <p:cNvPr id="202" name="图形 70">
                <a:extLst>
                  <a:ext uri="{FF2B5EF4-FFF2-40B4-BE49-F238E27FC236}">
                    <a16:creationId xmlns:a16="http://schemas.microsoft.com/office/drawing/2014/main" id="{C4792B72-CCE3-DF2E-49BC-347D867DE3F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9">
                <a:extLst>
                  <a:ext uri="{96DAC541-7B7A-43D3-8B79-37D633B846F1}">
                    <asvg:svgBlip xmlns:asvg="http://schemas.microsoft.com/office/drawing/2016/SVG/main" r:embed="rId30"/>
                  </a:ext>
                </a:extLst>
              </a:blip>
              <a:stretch>
                <a:fillRect/>
              </a:stretch>
            </p:blipFill>
            <p:spPr>
              <a:xfrm>
                <a:off x="8114513" y="4465088"/>
                <a:ext cx="347128" cy="347128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21757824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4AD827B-169C-8D1E-520C-D4D40EB523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4554B50-5F7E-7EA9-546E-FE45D7A056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9</a:t>
            </a:fld>
            <a:endParaRPr lang="zh-CN" altLang="en-US"/>
          </a:p>
        </p:txBody>
      </p:sp>
      <p:sp>
        <p:nvSpPr>
          <p:cNvPr id="32" name="矩形 13">
            <a:extLst>
              <a:ext uri="{FF2B5EF4-FFF2-40B4-BE49-F238E27FC236}">
                <a16:creationId xmlns:a16="http://schemas.microsoft.com/office/drawing/2014/main" id="{AE463F63-03E4-D59D-06A8-B85B15466F12}"/>
              </a:ext>
            </a:extLst>
          </p:cNvPr>
          <p:cNvSpPr/>
          <p:nvPr/>
        </p:nvSpPr>
        <p:spPr>
          <a:xfrm>
            <a:off x="579651" y="218614"/>
            <a:ext cx="466345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IAG Positioning Statement</a:t>
            </a:r>
          </a:p>
        </p:txBody>
      </p:sp>
      <p:grpSp>
        <p:nvGrpSpPr>
          <p:cNvPr id="35" name="组合 6">
            <a:extLst>
              <a:ext uri="{FF2B5EF4-FFF2-40B4-BE49-F238E27FC236}">
                <a16:creationId xmlns:a16="http://schemas.microsoft.com/office/drawing/2014/main" id="{7FF74047-A024-8C5F-6A9E-0C6AAB1C222C}"/>
              </a:ext>
            </a:extLst>
          </p:cNvPr>
          <p:cNvGrpSpPr/>
          <p:nvPr/>
        </p:nvGrpSpPr>
        <p:grpSpPr>
          <a:xfrm>
            <a:off x="949092" y="2378636"/>
            <a:ext cx="10226905" cy="4041824"/>
            <a:chOff x="295275" y="2032682"/>
            <a:chExt cx="11191875" cy="4423194"/>
          </a:xfrm>
        </p:grpSpPr>
        <p:pic>
          <p:nvPicPr>
            <p:cNvPr id="36" name="Picture 5" descr="Graphical user interface&#10;&#10;Description automatically generated">
              <a:extLst>
                <a:ext uri="{FF2B5EF4-FFF2-40B4-BE49-F238E27FC236}">
                  <a16:creationId xmlns:a16="http://schemas.microsoft.com/office/drawing/2014/main" id="{D5811781-33B1-C5F1-815D-1FE3FC3995F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95275" y="2032682"/>
              <a:ext cx="11191875" cy="4211862"/>
            </a:xfrm>
            <a:prstGeom prst="rect">
              <a:avLst/>
            </a:prstGeom>
          </p:spPr>
        </p:pic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1F399377-BA23-4667-E285-0E3F87CC2BAD}"/>
                </a:ext>
              </a:extLst>
            </p:cNvPr>
            <p:cNvSpPr/>
            <p:nvPr/>
          </p:nvSpPr>
          <p:spPr>
            <a:xfrm>
              <a:off x="1089660" y="2198285"/>
              <a:ext cx="757428" cy="360486"/>
            </a:xfrm>
            <a:prstGeom prst="rect">
              <a:avLst/>
            </a:prstGeom>
            <a:solidFill>
              <a:srgbClr val="254C8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0" rtlCol="0" anchor="ctr"/>
            <a:lstStyle/>
            <a:p>
              <a:pPr algn="ctr"/>
              <a:r>
                <a:rPr lang="en-US" sz="1100"/>
                <a:t>Visibility</a:t>
              </a:r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083C9A5B-E746-02DA-988C-3578EDF1354C}"/>
                </a:ext>
              </a:extLst>
            </p:cNvPr>
            <p:cNvSpPr/>
            <p:nvPr/>
          </p:nvSpPr>
          <p:spPr>
            <a:xfrm>
              <a:off x="4255476" y="5984812"/>
              <a:ext cx="841771" cy="264321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solidFill>
                <a:srgbClr val="3295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rtlCol="0" anchor="ctr"/>
            <a:lstStyle/>
            <a:p>
              <a:pPr algn="ctr"/>
              <a:r>
                <a:rPr lang="en-US" sz="1000"/>
                <a:t>Business</a:t>
              </a:r>
            </a:p>
          </p:txBody>
        </p: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09D72F12-2321-3B09-72B2-939DF1BB9AAA}"/>
                </a:ext>
              </a:extLst>
            </p:cNvPr>
            <p:cNvSpPr/>
            <p:nvPr/>
          </p:nvSpPr>
          <p:spPr>
            <a:xfrm>
              <a:off x="8278127" y="5980224"/>
              <a:ext cx="798669" cy="264320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solidFill>
                <a:srgbClr val="3295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rtlCol="0" anchor="ctr"/>
            <a:lstStyle/>
            <a:p>
              <a:pPr algn="ctr"/>
              <a:r>
                <a:rPr lang="en-US" sz="1000" dirty="0"/>
                <a:t>Behavior</a:t>
              </a:r>
              <a:endParaRPr lang="en-US" sz="2000" dirty="0"/>
            </a:p>
          </p:txBody>
        </p: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202E6E9F-8DE4-2560-F550-894C0BFE50DB}"/>
                </a:ext>
              </a:extLst>
            </p:cNvPr>
            <p:cNvSpPr/>
            <p:nvPr/>
          </p:nvSpPr>
          <p:spPr>
            <a:xfrm>
              <a:off x="9193300" y="5872373"/>
              <a:ext cx="523873" cy="142729"/>
            </a:xfrm>
            <a:prstGeom prst="rect">
              <a:avLst/>
            </a:prstGeom>
            <a:solidFill>
              <a:srgbClr val="2F5597"/>
            </a:solidFill>
            <a:ln>
              <a:solidFill>
                <a:srgbClr val="3295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rtlCol="0" anchor="ctr"/>
            <a:lstStyle/>
            <a:p>
              <a:pPr algn="ctr"/>
              <a:r>
                <a:rPr lang="en-US" sz="600"/>
                <a:t>Traffic</a:t>
              </a:r>
            </a:p>
          </p:txBody>
        </p:sp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D868C5D5-5250-C072-8B22-E96B8FB1EE58}"/>
                </a:ext>
              </a:extLst>
            </p:cNvPr>
            <p:cNvSpPr/>
            <p:nvPr/>
          </p:nvSpPr>
          <p:spPr>
            <a:xfrm>
              <a:off x="9717173" y="5358534"/>
              <a:ext cx="584689" cy="142729"/>
            </a:xfrm>
            <a:prstGeom prst="rect">
              <a:avLst/>
            </a:prstGeom>
            <a:solidFill>
              <a:srgbClr val="2F5597"/>
            </a:solidFill>
            <a:ln>
              <a:solidFill>
                <a:srgbClr val="3295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rtlCol="0" anchor="ctr"/>
            <a:lstStyle/>
            <a:p>
              <a:pPr algn="ctr"/>
              <a:r>
                <a:rPr lang="en-US" sz="600"/>
                <a:t>Business</a:t>
              </a:r>
              <a:endParaRPr lang="en-US"/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CF47061F-31CE-487D-FDC5-52AE5BDE927F}"/>
                </a:ext>
              </a:extLst>
            </p:cNvPr>
            <p:cNvSpPr/>
            <p:nvPr/>
          </p:nvSpPr>
          <p:spPr>
            <a:xfrm>
              <a:off x="10228385" y="4920340"/>
              <a:ext cx="482147" cy="142729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solidFill>
                <a:srgbClr val="3295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rtlCol="0" anchor="ctr"/>
            <a:lstStyle/>
            <a:p>
              <a:pPr algn="ctr"/>
              <a:r>
                <a:rPr lang="en-US" sz="600"/>
                <a:t>Data</a:t>
              </a:r>
              <a:endParaRPr lang="en-US"/>
            </a:p>
          </p:txBody>
        </p:sp>
        <p:sp>
          <p:nvSpPr>
            <p:cNvPr id="43" name="Rectangle 26">
              <a:extLst>
                <a:ext uri="{FF2B5EF4-FFF2-40B4-BE49-F238E27FC236}">
                  <a16:creationId xmlns:a16="http://schemas.microsoft.com/office/drawing/2014/main" id="{4D14FC6E-0EDC-55E4-5E30-5D72030E3B16}"/>
                </a:ext>
              </a:extLst>
            </p:cNvPr>
            <p:cNvSpPr/>
            <p:nvPr/>
          </p:nvSpPr>
          <p:spPr>
            <a:xfrm>
              <a:off x="1034796" y="2948529"/>
              <a:ext cx="757428" cy="360486"/>
            </a:xfrm>
            <a:prstGeom prst="rect">
              <a:avLst/>
            </a:prstGeom>
            <a:solidFill>
              <a:srgbClr val="254C8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100"/>
                <a:t>Control</a:t>
              </a:r>
            </a:p>
          </p:txBody>
        </p:sp>
        <p:sp>
          <p:nvSpPr>
            <p:cNvPr id="44" name="Rectangle 26">
              <a:extLst>
                <a:ext uri="{FF2B5EF4-FFF2-40B4-BE49-F238E27FC236}">
                  <a16:creationId xmlns:a16="http://schemas.microsoft.com/office/drawing/2014/main" id="{5633E4D2-3575-0D9B-9CCC-A414990192E3}"/>
                </a:ext>
              </a:extLst>
            </p:cNvPr>
            <p:cNvSpPr/>
            <p:nvPr/>
          </p:nvSpPr>
          <p:spPr>
            <a:xfrm>
              <a:off x="2118360" y="2331720"/>
              <a:ext cx="2621280" cy="227051"/>
            </a:xfrm>
            <a:prstGeom prst="rect">
              <a:avLst/>
            </a:prstGeom>
            <a:solidFill>
              <a:srgbClr val="172C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100" b="1"/>
                <a:t>Manage the network perimeter</a:t>
              </a:r>
            </a:p>
          </p:txBody>
        </p:sp>
        <p:sp>
          <p:nvSpPr>
            <p:cNvPr id="45" name="Rectangle 26">
              <a:extLst>
                <a:ext uri="{FF2B5EF4-FFF2-40B4-BE49-F238E27FC236}">
                  <a16:creationId xmlns:a16="http://schemas.microsoft.com/office/drawing/2014/main" id="{8EB45C16-C5D6-2CB6-1387-F0CC20D7F6D2}"/>
                </a:ext>
              </a:extLst>
            </p:cNvPr>
            <p:cNvSpPr/>
            <p:nvPr/>
          </p:nvSpPr>
          <p:spPr>
            <a:xfrm>
              <a:off x="2118359" y="2558771"/>
              <a:ext cx="2845631" cy="750244"/>
            </a:xfrm>
            <a:prstGeom prst="rect">
              <a:avLst/>
            </a:prstGeom>
            <a:solidFill>
              <a:srgbClr val="172C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171450" indent="-171450">
                <a:buFont typeface="Arial" panose="020B0604020202020204" pitchFamily="34" charset="0"/>
                <a:buChar char="•"/>
              </a:pPr>
              <a:r>
                <a:rPr lang="en-US" sz="900"/>
                <a:t>Network security is improved via efficient network control.</a:t>
              </a:r>
            </a:p>
            <a:p>
              <a:pPr marL="171450" indent="-171450">
                <a:buFont typeface="Arial" panose="020B0604020202020204" pitchFamily="34" charset="0"/>
                <a:buChar char="•"/>
              </a:pPr>
              <a:r>
                <a:rPr lang="en-US" sz="900"/>
                <a:t>Reliable network access mechanism.</a:t>
              </a:r>
            </a:p>
          </p:txBody>
        </p:sp>
        <p:sp>
          <p:nvSpPr>
            <p:cNvPr id="46" name="Rectangle 26">
              <a:extLst>
                <a:ext uri="{FF2B5EF4-FFF2-40B4-BE49-F238E27FC236}">
                  <a16:creationId xmlns:a16="http://schemas.microsoft.com/office/drawing/2014/main" id="{BAF1CDCC-81F4-5971-3134-C675ABA9DD3C}"/>
                </a:ext>
              </a:extLst>
            </p:cNvPr>
            <p:cNvSpPr/>
            <p:nvPr/>
          </p:nvSpPr>
          <p:spPr>
            <a:xfrm>
              <a:off x="5235261" y="2331719"/>
              <a:ext cx="2621280" cy="227051"/>
            </a:xfrm>
            <a:prstGeom prst="rect">
              <a:avLst/>
            </a:prstGeom>
            <a:solidFill>
              <a:srgbClr val="172C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100" b="1"/>
                <a:t>Manage the network behavior</a:t>
              </a:r>
            </a:p>
          </p:txBody>
        </p:sp>
        <p:sp>
          <p:nvSpPr>
            <p:cNvPr id="47" name="Rectangle 26">
              <a:extLst>
                <a:ext uri="{FF2B5EF4-FFF2-40B4-BE49-F238E27FC236}">
                  <a16:creationId xmlns:a16="http://schemas.microsoft.com/office/drawing/2014/main" id="{AF4EB550-23C7-3745-0FDC-BCAD378D59A6}"/>
                </a:ext>
              </a:extLst>
            </p:cNvPr>
            <p:cNvSpPr/>
            <p:nvPr/>
          </p:nvSpPr>
          <p:spPr>
            <a:xfrm>
              <a:off x="5235261" y="2573407"/>
              <a:ext cx="2711199" cy="750244"/>
            </a:xfrm>
            <a:prstGeom prst="rect">
              <a:avLst/>
            </a:prstGeom>
            <a:solidFill>
              <a:srgbClr val="172C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171450" indent="-171450">
                <a:buFont typeface="Arial" panose="020B0604020202020204" pitchFamily="34" charset="0"/>
                <a:buChar char="•"/>
              </a:pPr>
              <a:r>
                <a:rPr lang="en-US" sz="900"/>
                <a:t>Network behavior security is supported by access control based on organizational structure.</a:t>
              </a:r>
            </a:p>
            <a:p>
              <a:pPr marL="171450" indent="-171450">
                <a:buFont typeface="Arial" panose="020B0604020202020204" pitchFamily="34" charset="0"/>
                <a:buChar char="•"/>
              </a:pPr>
              <a:r>
                <a:rPr lang="en-US" sz="900"/>
                <a:t>Monitor application access and outbound confidential data.</a:t>
              </a:r>
            </a:p>
          </p:txBody>
        </p:sp>
        <p:sp>
          <p:nvSpPr>
            <p:cNvPr id="48" name="Rectangle 26">
              <a:extLst>
                <a:ext uri="{FF2B5EF4-FFF2-40B4-BE49-F238E27FC236}">
                  <a16:creationId xmlns:a16="http://schemas.microsoft.com/office/drawing/2014/main" id="{40550E41-B705-BF13-E168-8F4180864085}"/>
                </a:ext>
              </a:extLst>
            </p:cNvPr>
            <p:cNvSpPr/>
            <p:nvPr/>
          </p:nvSpPr>
          <p:spPr>
            <a:xfrm>
              <a:off x="8406534" y="2330456"/>
              <a:ext cx="3080616" cy="204377"/>
            </a:xfrm>
            <a:prstGeom prst="rect">
              <a:avLst/>
            </a:prstGeom>
            <a:solidFill>
              <a:srgbClr val="172C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100" b="1"/>
                <a:t>Keep track of your behavior and data</a:t>
              </a:r>
            </a:p>
          </p:txBody>
        </p:sp>
        <p:sp>
          <p:nvSpPr>
            <p:cNvPr id="49" name="Rectangle 26">
              <a:extLst>
                <a:ext uri="{FF2B5EF4-FFF2-40B4-BE49-F238E27FC236}">
                  <a16:creationId xmlns:a16="http://schemas.microsoft.com/office/drawing/2014/main" id="{40861B20-6BC4-9E51-FB6E-5F1192237ABE}"/>
                </a:ext>
              </a:extLst>
            </p:cNvPr>
            <p:cNvSpPr/>
            <p:nvPr/>
          </p:nvSpPr>
          <p:spPr>
            <a:xfrm>
              <a:off x="8351520" y="2581810"/>
              <a:ext cx="3037977" cy="750244"/>
            </a:xfrm>
            <a:prstGeom prst="rect">
              <a:avLst/>
            </a:prstGeom>
            <a:solidFill>
              <a:srgbClr val="172C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rtlCol="0" anchor="ctr"/>
            <a:lstStyle/>
            <a:p>
              <a:pPr marL="171450" indent="-171450">
                <a:buFont typeface="Arial" panose="020B0604020202020204" pitchFamily="34" charset="0"/>
                <a:buChar char="•"/>
              </a:pPr>
              <a:r>
                <a:rPr lang="en-US" sz="900"/>
                <a:t>Discover, audit and trace internal network risks</a:t>
              </a:r>
            </a:p>
            <a:p>
              <a:pPr marL="171450" indent="-171450">
                <a:buFont typeface="Arial" panose="020B0604020202020204" pitchFamily="34" charset="0"/>
                <a:buChar char="•"/>
              </a:pPr>
              <a:r>
                <a:rPr lang="en-US" sz="900"/>
                <a:t>Behavior records of Internet applications, endpoint and internal applications.</a:t>
              </a:r>
              <a:endParaRPr lang="en-US" sz="900">
                <a:cs typeface="Calibri"/>
              </a:endParaRPr>
            </a:p>
          </p:txBody>
        </p:sp>
        <p:sp>
          <p:nvSpPr>
            <p:cNvPr id="50" name="平行四边形 18">
              <a:extLst>
                <a:ext uri="{FF2B5EF4-FFF2-40B4-BE49-F238E27FC236}">
                  <a16:creationId xmlns:a16="http://schemas.microsoft.com/office/drawing/2014/main" id="{D581788A-E694-1FE0-54A3-95AAD6D0EA57}"/>
                </a:ext>
              </a:extLst>
            </p:cNvPr>
            <p:cNvSpPr/>
            <p:nvPr/>
          </p:nvSpPr>
          <p:spPr>
            <a:xfrm rot="1874316">
              <a:off x="2560135" y="4061442"/>
              <a:ext cx="1294875" cy="2394434"/>
            </a:xfrm>
            <a:prstGeom prst="parallelogram">
              <a:avLst>
                <a:gd name="adj" fmla="val 52951"/>
              </a:avLst>
            </a:prstGeom>
            <a:solidFill>
              <a:srgbClr val="1D315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900"/>
            </a:p>
          </p:txBody>
        </p:sp>
        <p:sp>
          <p:nvSpPr>
            <p:cNvPr id="51" name="矩形 19">
              <a:extLst>
                <a:ext uri="{FF2B5EF4-FFF2-40B4-BE49-F238E27FC236}">
                  <a16:creationId xmlns:a16="http://schemas.microsoft.com/office/drawing/2014/main" id="{890FB11E-5182-C0DC-62C7-E33D66E8416D}"/>
                </a:ext>
              </a:extLst>
            </p:cNvPr>
            <p:cNvSpPr/>
            <p:nvPr/>
          </p:nvSpPr>
          <p:spPr>
            <a:xfrm rot="19027607">
              <a:off x="2196785" y="4966720"/>
              <a:ext cx="2097343" cy="351554"/>
            </a:xfrm>
            <a:prstGeom prst="rect">
              <a:avLst/>
            </a:prstGeom>
            <a:solidFill>
              <a:srgbClr val="1D315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400" b="1"/>
                <a:t>Network Perimeter</a:t>
              </a:r>
              <a:endParaRPr lang="zh-CN" altLang="en-US" sz="1400" b="1"/>
            </a:p>
          </p:txBody>
        </p:sp>
        <p:sp>
          <p:nvSpPr>
            <p:cNvPr id="52" name="平行四边形 20">
              <a:extLst>
                <a:ext uri="{FF2B5EF4-FFF2-40B4-BE49-F238E27FC236}">
                  <a16:creationId xmlns:a16="http://schemas.microsoft.com/office/drawing/2014/main" id="{A7B23A52-6C61-8633-BE75-18619DF8A08E}"/>
                </a:ext>
              </a:extLst>
            </p:cNvPr>
            <p:cNvSpPr/>
            <p:nvPr/>
          </p:nvSpPr>
          <p:spPr>
            <a:xfrm rot="2153550">
              <a:off x="4926788" y="4078600"/>
              <a:ext cx="719409" cy="1617641"/>
            </a:xfrm>
            <a:prstGeom prst="parallelogram">
              <a:avLst>
                <a:gd name="adj" fmla="val 52951"/>
              </a:avLst>
            </a:prstGeom>
            <a:solidFill>
              <a:srgbClr val="1B2B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900"/>
            </a:p>
          </p:txBody>
        </p:sp>
        <p:sp>
          <p:nvSpPr>
            <p:cNvPr id="53" name="矩形 21">
              <a:extLst>
                <a:ext uri="{FF2B5EF4-FFF2-40B4-BE49-F238E27FC236}">
                  <a16:creationId xmlns:a16="http://schemas.microsoft.com/office/drawing/2014/main" id="{2663DB60-0EC4-2EDE-C523-B4E6D8C5B950}"/>
                </a:ext>
              </a:extLst>
            </p:cNvPr>
            <p:cNvSpPr/>
            <p:nvPr/>
          </p:nvSpPr>
          <p:spPr>
            <a:xfrm rot="19027607">
              <a:off x="4221476" y="4820991"/>
              <a:ext cx="2097343" cy="351554"/>
            </a:xfrm>
            <a:prstGeom prst="rect">
              <a:avLst/>
            </a:prstGeom>
            <a:solidFill>
              <a:srgbClr val="1D315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400" b="1"/>
                <a:t>Network Behavior</a:t>
              </a:r>
              <a:endParaRPr lang="zh-CN" altLang="en-US" sz="1400" b="1"/>
            </a:p>
          </p:txBody>
        </p:sp>
        <p:sp>
          <p:nvSpPr>
            <p:cNvPr id="54" name="Rectangle 27">
              <a:extLst>
                <a:ext uri="{FF2B5EF4-FFF2-40B4-BE49-F238E27FC236}">
                  <a16:creationId xmlns:a16="http://schemas.microsoft.com/office/drawing/2014/main" id="{36268E0A-6D85-00A4-73F1-6731664A4C11}"/>
                </a:ext>
              </a:extLst>
            </p:cNvPr>
            <p:cNvSpPr/>
            <p:nvPr/>
          </p:nvSpPr>
          <p:spPr>
            <a:xfrm>
              <a:off x="5362801" y="5492001"/>
              <a:ext cx="798670" cy="259901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solidFill>
                <a:srgbClr val="3295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rtlCol="0" anchor="ctr"/>
            <a:lstStyle/>
            <a:p>
              <a:pPr algn="ctr"/>
              <a:r>
                <a:rPr lang="en-US" sz="1000"/>
                <a:t>Behavior</a:t>
              </a:r>
            </a:p>
          </p:txBody>
        </p:sp>
        <p:sp>
          <p:nvSpPr>
            <p:cNvPr id="55" name="Rectangle 27">
              <a:extLst>
                <a:ext uri="{FF2B5EF4-FFF2-40B4-BE49-F238E27FC236}">
                  <a16:creationId xmlns:a16="http://schemas.microsoft.com/office/drawing/2014/main" id="{F1C78A19-D0D4-6694-1E35-1CCED72AADEF}"/>
                </a:ext>
              </a:extLst>
            </p:cNvPr>
            <p:cNvSpPr/>
            <p:nvPr/>
          </p:nvSpPr>
          <p:spPr>
            <a:xfrm>
              <a:off x="6297157" y="4705124"/>
              <a:ext cx="770791" cy="215216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solidFill>
                <a:srgbClr val="3295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rtlCol="0" anchor="ctr"/>
            <a:lstStyle/>
            <a:p>
              <a:pPr algn="ctr"/>
              <a:r>
                <a:rPr lang="en-US" sz="1000"/>
                <a:t>Data</a:t>
              </a:r>
            </a:p>
          </p:txBody>
        </p:sp>
        <p:sp>
          <p:nvSpPr>
            <p:cNvPr id="56" name="平行四边形 24">
              <a:extLst>
                <a:ext uri="{FF2B5EF4-FFF2-40B4-BE49-F238E27FC236}">
                  <a16:creationId xmlns:a16="http://schemas.microsoft.com/office/drawing/2014/main" id="{B727D620-A2F2-2DF4-7C42-147F161BC48F}"/>
                </a:ext>
              </a:extLst>
            </p:cNvPr>
            <p:cNvSpPr/>
            <p:nvPr/>
          </p:nvSpPr>
          <p:spPr>
            <a:xfrm rot="5400000">
              <a:off x="8868066" y="5177238"/>
              <a:ext cx="332028" cy="798669"/>
            </a:xfrm>
            <a:prstGeom prst="parallelogram">
              <a:avLst>
                <a:gd name="adj" fmla="val 29693"/>
              </a:avLst>
            </a:prstGeom>
            <a:solidFill>
              <a:srgbClr val="2035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900"/>
            </a:p>
          </p:txBody>
        </p:sp>
        <p:sp>
          <p:nvSpPr>
            <p:cNvPr id="57" name="Rectangle 28">
              <a:extLst>
                <a:ext uri="{FF2B5EF4-FFF2-40B4-BE49-F238E27FC236}">
                  <a16:creationId xmlns:a16="http://schemas.microsoft.com/office/drawing/2014/main" id="{95593332-315E-D47E-E2C5-6664346E884C}"/>
                </a:ext>
              </a:extLst>
            </p:cNvPr>
            <p:cNvSpPr/>
            <p:nvPr/>
          </p:nvSpPr>
          <p:spPr>
            <a:xfrm rot="380471">
              <a:off x="8551740" y="5502957"/>
              <a:ext cx="987534" cy="165064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rtlCol="0" anchor="ctr"/>
            <a:lstStyle/>
            <a:p>
              <a:pPr algn="ctr">
                <a:lnSpc>
                  <a:spcPct val="90000"/>
                </a:lnSpc>
              </a:pPr>
              <a:r>
                <a:rPr lang="en-US" sz="800"/>
                <a:t>Behavior Management</a:t>
              </a:r>
              <a:endParaRPr lang="en-US" sz="1600"/>
            </a:p>
          </p:txBody>
        </p:sp>
        <p:sp>
          <p:nvSpPr>
            <p:cNvPr id="58" name="平行四边形 33">
              <a:extLst>
                <a:ext uri="{FF2B5EF4-FFF2-40B4-BE49-F238E27FC236}">
                  <a16:creationId xmlns:a16="http://schemas.microsoft.com/office/drawing/2014/main" id="{DB504384-9E52-EB64-FCC8-4E87381F92E9}"/>
                </a:ext>
              </a:extLst>
            </p:cNvPr>
            <p:cNvSpPr/>
            <p:nvPr/>
          </p:nvSpPr>
          <p:spPr>
            <a:xfrm rot="5400000">
              <a:off x="9777049" y="4148652"/>
              <a:ext cx="332028" cy="798669"/>
            </a:xfrm>
            <a:prstGeom prst="parallelogram">
              <a:avLst>
                <a:gd name="adj" fmla="val 29693"/>
              </a:avLst>
            </a:prstGeom>
            <a:solidFill>
              <a:srgbClr val="16254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900"/>
            </a:p>
          </p:txBody>
        </p:sp>
        <p:sp>
          <p:nvSpPr>
            <p:cNvPr id="59" name="Rectangle 28">
              <a:extLst>
                <a:ext uri="{FF2B5EF4-FFF2-40B4-BE49-F238E27FC236}">
                  <a16:creationId xmlns:a16="http://schemas.microsoft.com/office/drawing/2014/main" id="{4681B1F0-2313-F4C4-AF20-FE94EC7A8C1C}"/>
                </a:ext>
              </a:extLst>
            </p:cNvPr>
            <p:cNvSpPr/>
            <p:nvPr/>
          </p:nvSpPr>
          <p:spPr>
            <a:xfrm rot="337852">
              <a:off x="9446592" y="4423543"/>
              <a:ext cx="992941" cy="238625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rtlCol="0" anchor="ctr"/>
            <a:lstStyle/>
            <a:p>
              <a:pPr algn="ctr">
                <a:lnSpc>
                  <a:spcPct val="90000"/>
                </a:lnSpc>
              </a:pPr>
              <a:r>
                <a:rPr lang="en-US" sz="800"/>
                <a:t>Audit Management</a:t>
              </a:r>
              <a:endParaRPr lang="en-US" sz="1600"/>
            </a:p>
          </p:txBody>
        </p:sp>
      </p:grpSp>
      <p:sp>
        <p:nvSpPr>
          <p:cNvPr id="60" name="矩形 11">
            <a:extLst>
              <a:ext uri="{FF2B5EF4-FFF2-40B4-BE49-F238E27FC236}">
                <a16:creationId xmlns:a16="http://schemas.microsoft.com/office/drawing/2014/main" id="{A65AFE55-0853-2F35-D720-F06D2661D19A}"/>
              </a:ext>
            </a:extLst>
          </p:cNvPr>
          <p:cNvSpPr/>
          <p:nvPr/>
        </p:nvSpPr>
        <p:spPr>
          <a:xfrm>
            <a:off x="949092" y="2378636"/>
            <a:ext cx="10226905" cy="3848713"/>
          </a:xfrm>
          <a:prstGeom prst="rect">
            <a:avLst/>
          </a:prstGeom>
          <a:noFill/>
          <a:ln w="19050">
            <a:gradFill>
              <a:gsLst>
                <a:gs pos="0">
                  <a:srgbClr val="3295FF"/>
                </a:gs>
                <a:gs pos="100000">
                  <a:srgbClr val="3295FF">
                    <a:alpha val="0"/>
                  </a:srgb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A111B342-E657-33C6-F2FA-E4075EE55EEE}"/>
              </a:ext>
            </a:extLst>
          </p:cNvPr>
          <p:cNvSpPr txBox="1"/>
          <p:nvPr/>
        </p:nvSpPr>
        <p:spPr>
          <a:xfrm>
            <a:off x="949092" y="931994"/>
            <a:ext cx="10226905" cy="127432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300" dirty="0" err="1">
                <a:solidFill>
                  <a:schemeClr val="bg1"/>
                </a:solidFill>
                <a:effectLst/>
                <a:latin typeface="Century Gothic" panose="020B0502020202020204" pitchFamily="34" charset="0"/>
                <a:cs typeface="Calibri" panose="020F0502020204030204" pitchFamily="34" charset="0"/>
              </a:rPr>
              <a:t>Sangfor</a:t>
            </a:r>
            <a:r>
              <a:rPr lang="en-US" sz="1300" dirty="0">
                <a:solidFill>
                  <a:schemeClr val="bg1"/>
                </a:solidFill>
                <a:effectLst/>
                <a:latin typeface="Century Gothic" panose="020B0502020202020204" pitchFamily="34" charset="0"/>
                <a:cs typeface="Calibri" panose="020F0502020204030204" pitchFamily="34" charset="0"/>
              </a:rPr>
              <a:t> IAG is the ultimate solution for businesses seeking to </a:t>
            </a:r>
            <a:r>
              <a:rPr lang="en-US" sz="1300" b="1" dirty="0">
                <a:solidFill>
                  <a:srgbClr val="00B0F0"/>
                </a:solidFill>
                <a:effectLst/>
                <a:latin typeface="Century Gothic" panose="020B0502020202020204" pitchFamily="34" charset="0"/>
                <a:cs typeface="Calibri" panose="020F0502020204030204" pitchFamily="34" charset="0"/>
              </a:rPr>
              <a:t>secure both internal and internet access</a:t>
            </a:r>
            <a:r>
              <a:rPr lang="en-US" sz="1300" dirty="0">
                <a:solidFill>
                  <a:schemeClr val="bg1"/>
                </a:solidFill>
                <a:effectLst/>
                <a:latin typeface="Century Gothic" panose="020B0502020202020204" pitchFamily="34" charset="0"/>
                <a:cs typeface="Calibri" panose="020F0502020204030204" pitchFamily="34" charset="0"/>
              </a:rPr>
              <a:t>. With a focus on </a:t>
            </a:r>
            <a:r>
              <a:rPr lang="en-US" sz="1300" b="1" dirty="0">
                <a:solidFill>
                  <a:srgbClr val="00B0F0"/>
                </a:solidFill>
                <a:effectLst/>
                <a:latin typeface="Century Gothic" panose="020B0502020202020204" pitchFamily="34" charset="0"/>
                <a:cs typeface="Calibri" panose="020F0502020204030204" pitchFamily="34" charset="0"/>
              </a:rPr>
              <a:t>large organizations</a:t>
            </a:r>
            <a:r>
              <a:rPr lang="en-US" sz="1300" dirty="0">
                <a:solidFill>
                  <a:schemeClr val="bg1"/>
                </a:solidFill>
                <a:effectLst/>
                <a:latin typeface="Century Gothic" panose="020B0502020202020204" pitchFamily="34" charset="0"/>
                <a:cs typeface="Calibri" panose="020F0502020204030204" pitchFamily="34" charset="0"/>
              </a:rPr>
              <a:t> that pursue </a:t>
            </a:r>
            <a:r>
              <a:rPr lang="en-US" sz="1300" b="1" dirty="0">
                <a:solidFill>
                  <a:srgbClr val="00B0F0"/>
                </a:solidFill>
                <a:effectLst/>
                <a:latin typeface="Century Gothic" panose="020B0502020202020204" pitchFamily="34" charset="0"/>
                <a:cs typeface="Calibri" panose="020F0502020204030204" pitchFamily="34" charset="0"/>
              </a:rPr>
              <a:t>high productivity and compliance </a:t>
            </a:r>
            <a:r>
              <a:rPr lang="en-US" sz="1300" dirty="0">
                <a:solidFill>
                  <a:schemeClr val="bg1"/>
                </a:solidFill>
                <a:effectLst/>
                <a:latin typeface="Century Gothic" panose="020B0502020202020204" pitchFamily="34" charset="0"/>
                <a:cs typeface="Calibri" panose="020F0502020204030204" pitchFamily="34" charset="0"/>
              </a:rPr>
              <a:t>requirements, </a:t>
            </a:r>
            <a:r>
              <a:rPr lang="en-US" sz="1300" dirty="0" err="1">
                <a:solidFill>
                  <a:schemeClr val="bg1"/>
                </a:solidFill>
                <a:effectLst/>
                <a:latin typeface="Century Gothic" panose="020B0502020202020204" pitchFamily="34" charset="0"/>
                <a:cs typeface="Calibri" panose="020F0502020204030204" pitchFamily="34" charset="0"/>
              </a:rPr>
              <a:t>Sangfor</a:t>
            </a:r>
            <a:r>
              <a:rPr lang="en-US" sz="1300" dirty="0">
                <a:solidFill>
                  <a:schemeClr val="bg1"/>
                </a:solidFill>
                <a:effectLst/>
                <a:latin typeface="Century Gothic" panose="020B0502020202020204" pitchFamily="34" charset="0"/>
                <a:cs typeface="Calibri" panose="020F0502020204030204" pitchFamily="34" charset="0"/>
              </a:rPr>
              <a:t> IAG offers unmatched insights across </a:t>
            </a:r>
            <a:r>
              <a:rPr lang="en-US" sz="1300" b="1" dirty="0">
                <a:solidFill>
                  <a:srgbClr val="00B0F0"/>
                </a:solidFill>
                <a:effectLst/>
                <a:latin typeface="Century Gothic" panose="020B0502020202020204" pitchFamily="34" charset="0"/>
                <a:cs typeface="Calibri" panose="020F0502020204030204" pitchFamily="34" charset="0"/>
              </a:rPr>
              <a:t>visibility, identity, control and analytics </a:t>
            </a:r>
            <a:r>
              <a:rPr lang="en-US" sz="1300" dirty="0">
                <a:solidFill>
                  <a:schemeClr val="bg1"/>
                </a:solidFill>
                <a:effectLst/>
                <a:latin typeface="Century Gothic" panose="020B0502020202020204" pitchFamily="34" charset="0"/>
                <a:cs typeface="Calibri" panose="020F0502020204030204" pitchFamily="34" charset="0"/>
              </a:rPr>
              <a:t>to offer more secure and efficient workforce environments. With </a:t>
            </a:r>
            <a:r>
              <a:rPr lang="en-US" sz="1300" dirty="0" err="1">
                <a:solidFill>
                  <a:schemeClr val="bg1"/>
                </a:solidFill>
                <a:effectLst/>
                <a:latin typeface="Century Gothic" panose="020B0502020202020204" pitchFamily="34" charset="0"/>
                <a:cs typeface="Calibri" panose="020F0502020204030204" pitchFamily="34" charset="0"/>
              </a:rPr>
              <a:t>Sangfor</a:t>
            </a:r>
            <a:r>
              <a:rPr lang="en-US" sz="1300" dirty="0">
                <a:solidFill>
                  <a:schemeClr val="bg1"/>
                </a:solidFill>
                <a:effectLst/>
                <a:latin typeface="Century Gothic" panose="020B0502020202020204" pitchFamily="34" charset="0"/>
                <a:cs typeface="Calibri" panose="020F0502020204030204" pitchFamily="34" charset="0"/>
              </a:rPr>
              <a:t> IAG, organizations can not only significantly improve their productivity but also </a:t>
            </a:r>
            <a:r>
              <a:rPr lang="en-US" sz="1300" b="1" dirty="0">
                <a:solidFill>
                  <a:srgbClr val="00B0F0"/>
                </a:solidFill>
                <a:effectLst/>
                <a:latin typeface="Century Gothic" panose="020B0502020202020204" pitchFamily="34" charset="0"/>
                <a:cs typeface="Calibri" panose="020F0502020204030204" pitchFamily="34" charset="0"/>
              </a:rPr>
              <a:t>safeguard confidential data and business operations </a:t>
            </a:r>
            <a:r>
              <a:rPr lang="en-US" sz="1300" dirty="0">
                <a:solidFill>
                  <a:schemeClr val="bg1"/>
                </a:solidFill>
                <a:effectLst/>
                <a:latin typeface="Century Gothic" panose="020B0502020202020204" pitchFamily="34" charset="0"/>
                <a:cs typeface="Calibri" panose="020F0502020204030204" pitchFamily="34" charset="0"/>
              </a:rPr>
              <a:t>against cyber threats and compliance risks.</a:t>
            </a:r>
          </a:p>
        </p:txBody>
      </p:sp>
    </p:spTree>
    <p:extLst>
      <p:ext uri="{BB962C8B-B14F-4D97-AF65-F5344CB8AC3E}">
        <p14:creationId xmlns:p14="http://schemas.microsoft.com/office/powerpoint/2010/main" val="280843508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矩形 10">
            <a:extLst>
              <a:ext uri="{FF2B5EF4-FFF2-40B4-BE49-F238E27FC236}">
                <a16:creationId xmlns:a16="http://schemas.microsoft.com/office/drawing/2014/main" id="{31ED5151-F7D3-6EB7-CA3E-163E0101BE85}"/>
              </a:ext>
            </a:extLst>
          </p:cNvPr>
          <p:cNvSpPr/>
          <p:nvPr/>
        </p:nvSpPr>
        <p:spPr>
          <a:xfrm>
            <a:off x="3255666" y="1284384"/>
            <a:ext cx="8272305" cy="4794869"/>
          </a:xfrm>
          <a:prstGeom prst="rect">
            <a:avLst/>
          </a:prstGeom>
          <a:gradFill>
            <a:gsLst>
              <a:gs pos="0">
                <a:srgbClr val="1E73E1">
                  <a:alpha val="15250"/>
                </a:srgbClr>
              </a:gs>
              <a:gs pos="100000">
                <a:srgbClr val="1E73E1">
                  <a:alpha val="0"/>
                </a:srgbClr>
              </a:gs>
            </a:gsLst>
            <a:lin ang="5400000" scaled="1"/>
          </a:gradFill>
          <a:ln w="25400">
            <a:gradFill>
              <a:gsLst>
                <a:gs pos="0">
                  <a:srgbClr val="1E73E1"/>
                </a:gs>
                <a:gs pos="100000">
                  <a:srgbClr val="1E73E1">
                    <a:alpha val="0"/>
                  </a:srgb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6" name="矩形 25">
            <a:extLst>
              <a:ext uri="{FF2B5EF4-FFF2-40B4-BE49-F238E27FC236}">
                <a16:creationId xmlns:a16="http://schemas.microsoft.com/office/drawing/2014/main" id="{301957FA-704D-F80F-7F28-765177860B30}"/>
              </a:ext>
            </a:extLst>
          </p:cNvPr>
          <p:cNvSpPr/>
          <p:nvPr/>
        </p:nvSpPr>
        <p:spPr>
          <a:xfrm>
            <a:off x="6253810" y="1728953"/>
            <a:ext cx="4632605" cy="558362"/>
          </a:xfrm>
          <a:prstGeom prst="rect">
            <a:avLst/>
          </a:prstGeom>
          <a:noFill/>
          <a:ln w="25400">
            <a:gradFill flip="none" rotWithShape="1">
              <a:gsLst>
                <a:gs pos="0">
                  <a:srgbClr val="05B050"/>
                </a:gs>
                <a:gs pos="100000">
                  <a:srgbClr val="05B050">
                    <a:alpha val="0"/>
                  </a:srgbClr>
                </a:gs>
              </a:gsLst>
              <a:lin ang="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latin typeface="Century Gothic" panose="020B0502020202020204" pitchFamily="34" charset="0"/>
            </a:endParaRPr>
          </a:p>
        </p:txBody>
      </p:sp>
      <p:sp>
        <p:nvSpPr>
          <p:cNvPr id="47" name="矩形 46">
            <a:extLst>
              <a:ext uri="{FF2B5EF4-FFF2-40B4-BE49-F238E27FC236}">
                <a16:creationId xmlns:a16="http://schemas.microsoft.com/office/drawing/2014/main" id="{828167BA-A8E5-DDFE-5FA2-927A76698679}"/>
              </a:ext>
            </a:extLst>
          </p:cNvPr>
          <p:cNvSpPr/>
          <p:nvPr/>
        </p:nvSpPr>
        <p:spPr>
          <a:xfrm>
            <a:off x="6253810" y="2618860"/>
            <a:ext cx="4632605" cy="558362"/>
          </a:xfrm>
          <a:prstGeom prst="rect">
            <a:avLst/>
          </a:prstGeom>
          <a:noFill/>
          <a:ln w="25400">
            <a:gradFill flip="none" rotWithShape="1">
              <a:gsLst>
                <a:gs pos="0">
                  <a:srgbClr val="00B0F0"/>
                </a:gs>
                <a:gs pos="100000">
                  <a:srgbClr val="00B0F0">
                    <a:alpha val="0"/>
                  </a:srgbClr>
                </a:gs>
              </a:gsLst>
              <a:lin ang="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latin typeface="Century Gothic" panose="020B0502020202020204" pitchFamily="34" charset="0"/>
            </a:endParaRPr>
          </a:p>
        </p:txBody>
      </p:sp>
      <p:sp>
        <p:nvSpPr>
          <p:cNvPr id="48" name="矩形 47">
            <a:extLst>
              <a:ext uri="{FF2B5EF4-FFF2-40B4-BE49-F238E27FC236}">
                <a16:creationId xmlns:a16="http://schemas.microsoft.com/office/drawing/2014/main" id="{D350B57C-42EB-F52D-10D6-67DF3AA8D99F}"/>
              </a:ext>
            </a:extLst>
          </p:cNvPr>
          <p:cNvSpPr/>
          <p:nvPr/>
        </p:nvSpPr>
        <p:spPr>
          <a:xfrm>
            <a:off x="6253810" y="3582246"/>
            <a:ext cx="4632605" cy="558362"/>
          </a:xfrm>
          <a:prstGeom prst="rect">
            <a:avLst/>
          </a:prstGeom>
          <a:noFill/>
          <a:ln w="25400">
            <a:gradFill flip="none" rotWithShape="1">
              <a:gsLst>
                <a:gs pos="0">
                  <a:srgbClr val="1A62F4"/>
                </a:gs>
                <a:gs pos="100000">
                  <a:srgbClr val="1A62F4">
                    <a:alpha val="0"/>
                  </a:srgbClr>
                </a:gs>
              </a:gsLst>
              <a:lin ang="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latin typeface="Century Gothic" panose="020B0502020202020204" pitchFamily="34" charset="0"/>
            </a:endParaRPr>
          </a:p>
        </p:txBody>
      </p:sp>
      <p:sp>
        <p:nvSpPr>
          <p:cNvPr id="49" name="矩形 48">
            <a:extLst>
              <a:ext uri="{FF2B5EF4-FFF2-40B4-BE49-F238E27FC236}">
                <a16:creationId xmlns:a16="http://schemas.microsoft.com/office/drawing/2014/main" id="{02ED1A08-605E-D625-04EA-66DFE447F0B3}"/>
              </a:ext>
            </a:extLst>
          </p:cNvPr>
          <p:cNvSpPr/>
          <p:nvPr/>
        </p:nvSpPr>
        <p:spPr>
          <a:xfrm>
            <a:off x="6253810" y="4529303"/>
            <a:ext cx="4632605" cy="558362"/>
          </a:xfrm>
          <a:prstGeom prst="rect">
            <a:avLst/>
          </a:prstGeom>
          <a:noFill/>
          <a:ln w="25400">
            <a:gradFill flip="none" rotWithShape="1">
              <a:gsLst>
                <a:gs pos="0">
                  <a:srgbClr val="00B0F0"/>
                </a:gs>
                <a:gs pos="100000">
                  <a:srgbClr val="00B0F0">
                    <a:alpha val="0"/>
                  </a:srgbClr>
                </a:gs>
              </a:gsLst>
              <a:lin ang="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latin typeface="Century Gothic" panose="020B0502020202020204" pitchFamily="34" charset="0"/>
            </a:endParaRPr>
          </a:p>
        </p:txBody>
      </p:sp>
      <p:sp>
        <p:nvSpPr>
          <p:cNvPr id="50" name="矩形 49">
            <a:extLst>
              <a:ext uri="{FF2B5EF4-FFF2-40B4-BE49-F238E27FC236}">
                <a16:creationId xmlns:a16="http://schemas.microsoft.com/office/drawing/2014/main" id="{EF8F35D9-A18C-56F1-4FA7-CE152B65BA43}"/>
              </a:ext>
            </a:extLst>
          </p:cNvPr>
          <p:cNvSpPr/>
          <p:nvPr/>
        </p:nvSpPr>
        <p:spPr>
          <a:xfrm>
            <a:off x="6253810" y="5427374"/>
            <a:ext cx="4632605" cy="558362"/>
          </a:xfrm>
          <a:prstGeom prst="rect">
            <a:avLst/>
          </a:prstGeom>
          <a:noFill/>
          <a:ln w="25400">
            <a:gradFill flip="none" rotWithShape="1">
              <a:gsLst>
                <a:gs pos="0">
                  <a:srgbClr val="05B050"/>
                </a:gs>
                <a:gs pos="100000">
                  <a:srgbClr val="05B050">
                    <a:alpha val="0"/>
                  </a:srgbClr>
                </a:gs>
              </a:gsLst>
              <a:lin ang="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latin typeface="Century Gothic" panose="020B0502020202020204" pitchFamily="34" charset="0"/>
            </a:endParaRP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F6A2FDF-8B23-926F-133E-6D0BA55126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8037538-2870-5968-3693-6AC9556486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10</a:t>
            </a:fld>
            <a:endParaRPr lang="zh-CN" altLang="en-US"/>
          </a:p>
        </p:txBody>
      </p:sp>
      <p:sp>
        <p:nvSpPr>
          <p:cNvPr id="4" name="矩形 13">
            <a:extLst>
              <a:ext uri="{FF2B5EF4-FFF2-40B4-BE49-F238E27FC236}">
                <a16:creationId xmlns:a16="http://schemas.microsoft.com/office/drawing/2014/main" id="{A5DF4D36-2E71-912A-4367-8A4BA477BA6B}"/>
              </a:ext>
            </a:extLst>
          </p:cNvPr>
          <p:cNvSpPr/>
          <p:nvPr/>
        </p:nvSpPr>
        <p:spPr>
          <a:xfrm>
            <a:off x="579651" y="218614"/>
            <a:ext cx="761779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Does your current SWG fulfil your purpose?</a:t>
            </a:r>
          </a:p>
        </p:txBody>
      </p:sp>
      <p:pic>
        <p:nvPicPr>
          <p:cNvPr id="5" name="图片 26">
            <a:extLst>
              <a:ext uri="{FF2B5EF4-FFF2-40B4-BE49-F238E27FC236}">
                <a16:creationId xmlns:a16="http://schemas.microsoft.com/office/drawing/2014/main" id="{0D93A9BA-E7FA-6DC6-BAA7-E8C71580D4E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7206" y="2303567"/>
            <a:ext cx="1335606" cy="451509"/>
          </a:xfrm>
          <a:prstGeom prst="rect">
            <a:avLst/>
          </a:prstGeom>
        </p:spPr>
      </p:pic>
      <p:pic>
        <p:nvPicPr>
          <p:cNvPr id="6" name="图片 26">
            <a:extLst>
              <a:ext uri="{FF2B5EF4-FFF2-40B4-BE49-F238E27FC236}">
                <a16:creationId xmlns:a16="http://schemas.microsoft.com/office/drawing/2014/main" id="{B016B888-F55F-2A6A-5411-D28B03B1A7F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4571" y="4192705"/>
            <a:ext cx="1335606" cy="451509"/>
          </a:xfrm>
          <a:prstGeom prst="rect">
            <a:avLst/>
          </a:prstGeom>
        </p:spPr>
      </p:pic>
      <p:pic>
        <p:nvPicPr>
          <p:cNvPr id="7" name="图片 16">
            <a:extLst>
              <a:ext uri="{FF2B5EF4-FFF2-40B4-BE49-F238E27FC236}">
                <a16:creationId xmlns:a16="http://schemas.microsoft.com/office/drawing/2014/main" id="{7D7DA5C7-A1CC-2DAE-A0BC-D968BC214B9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098"/>
          <a:stretch/>
        </p:blipFill>
        <p:spPr>
          <a:xfrm>
            <a:off x="1173813" y="4074316"/>
            <a:ext cx="908561" cy="652402"/>
          </a:xfrm>
          <a:prstGeom prst="rect">
            <a:avLst/>
          </a:prstGeom>
        </p:spPr>
      </p:pic>
      <p:sp>
        <p:nvSpPr>
          <p:cNvPr id="13" name="Rectangle: Rounded Corners 16">
            <a:extLst>
              <a:ext uri="{FF2B5EF4-FFF2-40B4-BE49-F238E27FC236}">
                <a16:creationId xmlns:a16="http://schemas.microsoft.com/office/drawing/2014/main" id="{27D91EF5-9272-35BC-675F-AE6729F26263}"/>
              </a:ext>
            </a:extLst>
          </p:cNvPr>
          <p:cNvSpPr/>
          <p:nvPr/>
        </p:nvSpPr>
        <p:spPr>
          <a:xfrm>
            <a:off x="3789429" y="2603308"/>
            <a:ext cx="3103029" cy="580348"/>
          </a:xfrm>
          <a:prstGeom prst="roundRect">
            <a:avLst/>
          </a:prstGeom>
          <a:solidFill>
            <a:srgbClr val="00B0F0"/>
          </a:solidFill>
          <a:ln w="69850">
            <a:solidFill>
              <a:srgbClr val="00B0F0">
                <a:alpha val="47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/>
              <a:t>Secure users and endpoints</a:t>
            </a:r>
          </a:p>
        </p:txBody>
      </p:sp>
      <p:sp>
        <p:nvSpPr>
          <p:cNvPr id="14" name="Rectangle: Rounded Corners 20">
            <a:extLst>
              <a:ext uri="{FF2B5EF4-FFF2-40B4-BE49-F238E27FC236}">
                <a16:creationId xmlns:a16="http://schemas.microsoft.com/office/drawing/2014/main" id="{3F7D510D-B52C-1427-D5DF-575CAA493874}"/>
              </a:ext>
            </a:extLst>
          </p:cNvPr>
          <p:cNvSpPr/>
          <p:nvPr/>
        </p:nvSpPr>
        <p:spPr>
          <a:xfrm>
            <a:off x="3789429" y="1712701"/>
            <a:ext cx="3103029" cy="590866"/>
          </a:xfrm>
          <a:prstGeom prst="roundRect">
            <a:avLst/>
          </a:prstGeom>
          <a:solidFill>
            <a:srgbClr val="05B050"/>
          </a:solidFill>
          <a:ln w="69850">
            <a:solidFill>
              <a:srgbClr val="05B050">
                <a:alpha val="47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/>
              <a:t>Optimize Internet access for web applications</a:t>
            </a:r>
          </a:p>
        </p:txBody>
      </p:sp>
      <p:sp useBgFill="1">
        <p:nvSpPr>
          <p:cNvPr id="12" name="椭圆 68">
            <a:extLst>
              <a:ext uri="{FF2B5EF4-FFF2-40B4-BE49-F238E27FC236}">
                <a16:creationId xmlns:a16="http://schemas.microsoft.com/office/drawing/2014/main" id="{4EA47763-EA1B-2F60-CC02-74A317AEEA7C}"/>
              </a:ext>
            </a:extLst>
          </p:cNvPr>
          <p:cNvSpPr/>
          <p:nvPr/>
        </p:nvSpPr>
        <p:spPr>
          <a:xfrm>
            <a:off x="7088611" y="977149"/>
            <a:ext cx="606413" cy="629803"/>
          </a:xfrm>
          <a:prstGeom prst="ellipse">
            <a:avLst/>
          </a:prstGeom>
          <a:ln w="31750">
            <a:solidFill>
              <a:srgbClr val="0089F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200" b="1"/>
          </a:p>
        </p:txBody>
      </p:sp>
      <p:pic>
        <p:nvPicPr>
          <p:cNvPr id="15" name="Picture 31">
            <a:extLst>
              <a:ext uri="{FF2B5EF4-FFF2-40B4-BE49-F238E27FC236}">
                <a16:creationId xmlns:a16="http://schemas.microsoft.com/office/drawing/2014/main" id="{9DFC1D03-4A07-F5E1-21FE-4BA43E71304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8964" y="1089197"/>
            <a:ext cx="405705" cy="405705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62EE437E-C687-4E94-1C38-CAD4F7A9CAC1}"/>
              </a:ext>
            </a:extLst>
          </p:cNvPr>
          <p:cNvSpPr txBox="1"/>
          <p:nvPr/>
        </p:nvSpPr>
        <p:spPr>
          <a:xfrm>
            <a:off x="7008497" y="1758282"/>
            <a:ext cx="36270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solidFill>
                  <a:schemeClr val="bg1"/>
                </a:solidFill>
                <a:latin typeface="Century Gothic" panose="020B0502020202020204" pitchFamily="34" charset="0"/>
              </a:rPr>
              <a:t>Improve employee productivity and reduce maintenance costs</a:t>
            </a:r>
            <a:endParaRPr lang="en-MY" sz="12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C76BFF3-AC76-70A1-9FD1-01EE2C6C5776}"/>
              </a:ext>
            </a:extLst>
          </p:cNvPr>
          <p:cNvSpPr txBox="1"/>
          <p:nvPr/>
        </p:nvSpPr>
        <p:spPr>
          <a:xfrm>
            <a:off x="7008497" y="2657585"/>
            <a:ext cx="36270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solidFill>
                  <a:schemeClr val="bg1"/>
                </a:solidFill>
                <a:latin typeface="Century Gothic" panose="020B0502020202020204" pitchFamily="34" charset="0"/>
              </a:rPr>
              <a:t>Safeguard users and endpoints by preventing security risks from entering your network</a:t>
            </a:r>
            <a:endParaRPr lang="en-MY" sz="12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18" name="Rectangle: Rounded Corners 16">
            <a:extLst>
              <a:ext uri="{FF2B5EF4-FFF2-40B4-BE49-F238E27FC236}">
                <a16:creationId xmlns:a16="http://schemas.microsoft.com/office/drawing/2014/main" id="{5E28933B-5BA9-DC60-7A85-7CC47E87908A}"/>
              </a:ext>
            </a:extLst>
          </p:cNvPr>
          <p:cNvSpPr/>
          <p:nvPr/>
        </p:nvSpPr>
        <p:spPr>
          <a:xfrm>
            <a:off x="3781405" y="3567217"/>
            <a:ext cx="3103030" cy="580349"/>
          </a:xfrm>
          <a:prstGeom prst="roundRect">
            <a:avLst/>
          </a:prstGeom>
          <a:solidFill>
            <a:srgbClr val="1A62F4"/>
          </a:solidFill>
          <a:ln w="69850">
            <a:solidFill>
              <a:srgbClr val="1A62F4">
                <a:alpha val="47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/>
              <a:t>Wide range of network management and control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B74355DF-56C3-D709-59CA-987A4E314CE1}"/>
              </a:ext>
            </a:extLst>
          </p:cNvPr>
          <p:cNvSpPr txBox="1"/>
          <p:nvPr/>
        </p:nvSpPr>
        <p:spPr>
          <a:xfrm>
            <a:off x="7008497" y="3607369"/>
            <a:ext cx="43806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solidFill>
                  <a:schemeClr val="bg1"/>
                </a:solidFill>
                <a:latin typeface="Century Gothic" panose="020B0502020202020204" pitchFamily="34" charset="0"/>
              </a:rPr>
              <a:t>Onboard users with various authentication mechanisms, content inspection, granular policy enforcement, etc.</a:t>
            </a:r>
            <a:endParaRPr lang="en-MY" sz="12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20" name="Rectangle: Rounded Corners 16">
            <a:extLst>
              <a:ext uri="{FF2B5EF4-FFF2-40B4-BE49-F238E27FC236}">
                <a16:creationId xmlns:a16="http://schemas.microsoft.com/office/drawing/2014/main" id="{94445F00-040A-59B5-9F5F-F27F024660EB}"/>
              </a:ext>
            </a:extLst>
          </p:cNvPr>
          <p:cNvSpPr/>
          <p:nvPr/>
        </p:nvSpPr>
        <p:spPr>
          <a:xfrm>
            <a:off x="3781405" y="4518918"/>
            <a:ext cx="3103030" cy="580349"/>
          </a:xfrm>
          <a:prstGeom prst="roundRect">
            <a:avLst/>
          </a:prstGeom>
          <a:solidFill>
            <a:srgbClr val="00B0F0"/>
          </a:solidFill>
          <a:ln w="69850">
            <a:solidFill>
              <a:srgbClr val="00B0F0">
                <a:alpha val="47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/>
              <a:t>Leverage comprehensive application identification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277C9C1-5C3C-EE99-C0A8-5C6B31788FE3}"/>
              </a:ext>
            </a:extLst>
          </p:cNvPr>
          <p:cNvSpPr txBox="1"/>
          <p:nvPr/>
        </p:nvSpPr>
        <p:spPr>
          <a:xfrm>
            <a:off x="7008497" y="4565872"/>
            <a:ext cx="38539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solidFill>
                  <a:schemeClr val="bg1"/>
                </a:solidFill>
                <a:latin typeface="Century Gothic" panose="020B0502020202020204" pitchFamily="34" charset="0"/>
              </a:rPr>
              <a:t>Keep pace with top used web applications and control unproductive recreation traffic</a:t>
            </a:r>
            <a:endParaRPr lang="en-MY" sz="12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22" name="Rectangle: Rounded Corners 16">
            <a:extLst>
              <a:ext uri="{FF2B5EF4-FFF2-40B4-BE49-F238E27FC236}">
                <a16:creationId xmlns:a16="http://schemas.microsoft.com/office/drawing/2014/main" id="{BB3E697F-4CE1-D532-552D-4E0795DB905A}"/>
              </a:ext>
            </a:extLst>
          </p:cNvPr>
          <p:cNvSpPr/>
          <p:nvPr/>
        </p:nvSpPr>
        <p:spPr>
          <a:xfrm>
            <a:off x="3783754" y="5411216"/>
            <a:ext cx="3103030" cy="580349"/>
          </a:xfrm>
          <a:prstGeom prst="roundRect">
            <a:avLst/>
          </a:prstGeom>
          <a:solidFill>
            <a:srgbClr val="05B050"/>
          </a:solidFill>
          <a:ln w="69850">
            <a:solidFill>
              <a:srgbClr val="05B050">
                <a:alpha val="47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/>
              <a:t>Reduce up to 30% acquisition and maintenance cost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CE9CB085-F5B6-232E-79FF-5ACC23B2E308}"/>
              </a:ext>
            </a:extLst>
          </p:cNvPr>
          <p:cNvSpPr txBox="1"/>
          <p:nvPr/>
        </p:nvSpPr>
        <p:spPr>
          <a:xfrm>
            <a:off x="7008497" y="5453775"/>
            <a:ext cx="38539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solidFill>
                  <a:schemeClr val="bg1"/>
                </a:solidFill>
                <a:latin typeface="Century Gothic" panose="020B0502020202020204" pitchFamily="34" charset="0"/>
              </a:rPr>
              <a:t>Take advantage of latest technologies with constant optimization</a:t>
            </a:r>
            <a:endParaRPr lang="en-MY" sz="12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24" name="右箭头 23">
            <a:extLst>
              <a:ext uri="{FF2B5EF4-FFF2-40B4-BE49-F238E27FC236}">
                <a16:creationId xmlns:a16="http://schemas.microsoft.com/office/drawing/2014/main" id="{C29C3A85-D5A9-47A7-7E89-C5CF62999F16}"/>
              </a:ext>
            </a:extLst>
          </p:cNvPr>
          <p:cNvSpPr/>
          <p:nvPr/>
        </p:nvSpPr>
        <p:spPr>
          <a:xfrm rot="5400000">
            <a:off x="1917283" y="3318448"/>
            <a:ext cx="535450" cy="394479"/>
          </a:xfrm>
          <a:prstGeom prst="rightArrow">
            <a:avLst/>
          </a:prstGeom>
          <a:gradFill>
            <a:gsLst>
              <a:gs pos="0">
                <a:srgbClr val="00B0F0">
                  <a:alpha val="0"/>
                </a:srgbClr>
              </a:gs>
              <a:gs pos="100000">
                <a:srgbClr val="00B0F0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0798248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E8B1A0F-216D-0168-AC73-88E7661E1F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7893885-CCAC-9A21-A35D-3239BF3B22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11</a:t>
            </a:fld>
            <a:endParaRPr lang="zh-CN" altLang="en-US"/>
          </a:p>
        </p:txBody>
      </p:sp>
      <p:sp>
        <p:nvSpPr>
          <p:cNvPr id="5" name="矩形 13">
            <a:extLst>
              <a:ext uri="{FF2B5EF4-FFF2-40B4-BE49-F238E27FC236}">
                <a16:creationId xmlns:a16="http://schemas.microsoft.com/office/drawing/2014/main" id="{6C6C37AE-950A-E4D7-1D25-1C8611EC3268}"/>
              </a:ext>
            </a:extLst>
          </p:cNvPr>
          <p:cNvSpPr/>
          <p:nvPr/>
        </p:nvSpPr>
        <p:spPr>
          <a:xfrm>
            <a:off x="541550" y="218614"/>
            <a:ext cx="512512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Technical Working Principle</a:t>
            </a:r>
          </a:p>
        </p:txBody>
      </p:sp>
      <p:sp>
        <p:nvSpPr>
          <p:cNvPr id="3" name="Rectangle: Rounded Corners 4">
            <a:extLst>
              <a:ext uri="{FF2B5EF4-FFF2-40B4-BE49-F238E27FC236}">
                <a16:creationId xmlns:a16="http://schemas.microsoft.com/office/drawing/2014/main" id="{BC2F6840-F2BB-E771-03C4-E892C8E3DF56}"/>
              </a:ext>
            </a:extLst>
          </p:cNvPr>
          <p:cNvSpPr/>
          <p:nvPr/>
        </p:nvSpPr>
        <p:spPr>
          <a:xfrm>
            <a:off x="1089660" y="1493751"/>
            <a:ext cx="1978089" cy="748386"/>
          </a:xfrm>
          <a:prstGeom prst="roundRect">
            <a:avLst/>
          </a:prstGeom>
          <a:solidFill>
            <a:srgbClr val="05B050"/>
          </a:solidFill>
          <a:ln w="127000">
            <a:solidFill>
              <a:srgbClr val="05B050">
                <a:alpha val="49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>
                <a:latin typeface="Century Gothic" panose="020B0502020202020204" pitchFamily="34" charset="0"/>
              </a:rPr>
              <a:t>Endpoint</a:t>
            </a:r>
            <a:endParaRPr lang="en-MY" sz="1600" b="1">
              <a:latin typeface="Century Gothic" panose="020B0502020202020204" pitchFamily="34" charset="0"/>
            </a:endParaRPr>
          </a:p>
        </p:txBody>
      </p:sp>
      <p:sp>
        <p:nvSpPr>
          <p:cNvPr id="16" name="Rectangle: Rounded Corners 5">
            <a:extLst>
              <a:ext uri="{FF2B5EF4-FFF2-40B4-BE49-F238E27FC236}">
                <a16:creationId xmlns:a16="http://schemas.microsoft.com/office/drawing/2014/main" id="{06716959-F43A-46EC-BFC7-F91BC5912546}"/>
              </a:ext>
            </a:extLst>
          </p:cNvPr>
          <p:cNvSpPr/>
          <p:nvPr/>
        </p:nvSpPr>
        <p:spPr>
          <a:xfrm>
            <a:off x="4650968" y="1493751"/>
            <a:ext cx="1978089" cy="748386"/>
          </a:xfrm>
          <a:prstGeom prst="roundRect">
            <a:avLst/>
          </a:prstGeom>
          <a:solidFill>
            <a:srgbClr val="1A62F4"/>
          </a:solidFill>
          <a:ln w="127000">
            <a:solidFill>
              <a:srgbClr val="1A62F4">
                <a:alpha val="45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>
                <a:latin typeface="Century Gothic" panose="020B0502020202020204" pitchFamily="34" charset="0"/>
              </a:rPr>
              <a:t>Internet Access</a:t>
            </a:r>
            <a:endParaRPr lang="en-MY" sz="1600" b="1">
              <a:latin typeface="Century Gothic" panose="020B0502020202020204" pitchFamily="34" charset="0"/>
            </a:endParaRPr>
          </a:p>
        </p:txBody>
      </p:sp>
      <p:sp>
        <p:nvSpPr>
          <p:cNvPr id="20" name="Rectangle: Rounded Corners 6">
            <a:extLst>
              <a:ext uri="{FF2B5EF4-FFF2-40B4-BE49-F238E27FC236}">
                <a16:creationId xmlns:a16="http://schemas.microsoft.com/office/drawing/2014/main" id="{D68C26F4-003C-60DB-EC09-C559F3E3B5C4}"/>
              </a:ext>
            </a:extLst>
          </p:cNvPr>
          <p:cNvSpPr/>
          <p:nvPr/>
        </p:nvSpPr>
        <p:spPr>
          <a:xfrm>
            <a:off x="8113120" y="1504083"/>
            <a:ext cx="1978089" cy="748386"/>
          </a:xfrm>
          <a:prstGeom prst="roundRect">
            <a:avLst/>
          </a:prstGeom>
          <a:solidFill>
            <a:srgbClr val="00B0F0"/>
          </a:solidFill>
          <a:ln w="127000">
            <a:solidFill>
              <a:srgbClr val="00B0F0">
                <a:alpha val="5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>
                <a:latin typeface="Century Gothic" panose="020B0502020202020204" pitchFamily="34" charset="0"/>
              </a:rPr>
              <a:t>Data</a:t>
            </a:r>
            <a:endParaRPr lang="en-MY" sz="1600" b="1">
              <a:latin typeface="Century Gothic" panose="020B0502020202020204" pitchFamily="34" charset="0"/>
            </a:endParaRPr>
          </a:p>
        </p:txBody>
      </p:sp>
      <p:sp>
        <p:nvSpPr>
          <p:cNvPr id="22" name="Rectangle: Rounded Corners 7">
            <a:extLst>
              <a:ext uri="{FF2B5EF4-FFF2-40B4-BE49-F238E27FC236}">
                <a16:creationId xmlns:a16="http://schemas.microsoft.com/office/drawing/2014/main" id="{89194BB0-4C68-3F7B-9DE1-321F0086A264}"/>
              </a:ext>
            </a:extLst>
          </p:cNvPr>
          <p:cNvSpPr/>
          <p:nvPr/>
        </p:nvSpPr>
        <p:spPr>
          <a:xfrm>
            <a:off x="2229761" y="2740134"/>
            <a:ext cx="1978089" cy="748386"/>
          </a:xfrm>
          <a:prstGeom prst="roundRect">
            <a:avLst/>
          </a:prstGeom>
          <a:solidFill>
            <a:srgbClr val="02BC7E">
              <a:alpha val="22000"/>
            </a:srgbClr>
          </a:solidFill>
          <a:ln>
            <a:solidFill>
              <a:srgbClr val="05B05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>
                <a:latin typeface="Century Gothic" panose="020B0502020202020204" pitchFamily="34" charset="0"/>
              </a:rPr>
              <a:t>Authentication</a:t>
            </a:r>
            <a:endParaRPr lang="en-MY" sz="1600" b="1">
              <a:latin typeface="Century Gothic" panose="020B0502020202020204" pitchFamily="34" charset="0"/>
            </a:endParaRPr>
          </a:p>
        </p:txBody>
      </p:sp>
      <p:sp>
        <p:nvSpPr>
          <p:cNvPr id="23" name="Rectangle: Rounded Corners 8">
            <a:extLst>
              <a:ext uri="{FF2B5EF4-FFF2-40B4-BE49-F238E27FC236}">
                <a16:creationId xmlns:a16="http://schemas.microsoft.com/office/drawing/2014/main" id="{3B223ADF-2D75-78F3-5FD7-F1DF851CC1EF}"/>
              </a:ext>
            </a:extLst>
          </p:cNvPr>
          <p:cNvSpPr/>
          <p:nvPr/>
        </p:nvSpPr>
        <p:spPr>
          <a:xfrm>
            <a:off x="2229760" y="3818581"/>
            <a:ext cx="1978089" cy="748386"/>
          </a:xfrm>
          <a:prstGeom prst="roundRect">
            <a:avLst/>
          </a:prstGeom>
          <a:solidFill>
            <a:srgbClr val="02BC7E">
              <a:alpha val="22000"/>
            </a:srgbClr>
          </a:solidFill>
          <a:ln>
            <a:solidFill>
              <a:srgbClr val="05B05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>
                <a:latin typeface="Century Gothic" panose="020B0502020202020204" pitchFamily="34" charset="0"/>
              </a:rPr>
              <a:t>Baseline Check</a:t>
            </a:r>
            <a:endParaRPr lang="en-MY" sz="1600" b="1">
              <a:latin typeface="Century Gothic" panose="020B0502020202020204" pitchFamily="34" charset="0"/>
            </a:endParaRPr>
          </a:p>
        </p:txBody>
      </p:sp>
      <p:sp>
        <p:nvSpPr>
          <p:cNvPr id="32" name="Rectangle: Rounded Corners 9">
            <a:extLst>
              <a:ext uri="{FF2B5EF4-FFF2-40B4-BE49-F238E27FC236}">
                <a16:creationId xmlns:a16="http://schemas.microsoft.com/office/drawing/2014/main" id="{B632B470-74E9-CF73-32E9-B6E472E77708}"/>
              </a:ext>
            </a:extLst>
          </p:cNvPr>
          <p:cNvSpPr/>
          <p:nvPr/>
        </p:nvSpPr>
        <p:spPr>
          <a:xfrm>
            <a:off x="2229759" y="4897028"/>
            <a:ext cx="1978089" cy="748386"/>
          </a:xfrm>
          <a:prstGeom prst="roundRect">
            <a:avLst/>
          </a:prstGeom>
          <a:solidFill>
            <a:srgbClr val="02BC7E">
              <a:alpha val="22000"/>
            </a:srgbClr>
          </a:solidFill>
          <a:ln>
            <a:solidFill>
              <a:srgbClr val="05B05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>
                <a:latin typeface="Century Gothic" panose="020B0502020202020204" pitchFamily="34" charset="0"/>
              </a:rPr>
              <a:t>Control</a:t>
            </a:r>
            <a:endParaRPr lang="en-MY" sz="1600" b="1">
              <a:latin typeface="Century Gothic" panose="020B0502020202020204" pitchFamily="34" charset="0"/>
            </a:endParaRPr>
          </a:p>
        </p:txBody>
      </p:sp>
      <p:sp>
        <p:nvSpPr>
          <p:cNvPr id="33" name="Rectangle: Rounded Corners 10">
            <a:extLst>
              <a:ext uri="{FF2B5EF4-FFF2-40B4-BE49-F238E27FC236}">
                <a16:creationId xmlns:a16="http://schemas.microsoft.com/office/drawing/2014/main" id="{25190817-5D8F-153E-1E75-EF95BC5B62F4}"/>
              </a:ext>
            </a:extLst>
          </p:cNvPr>
          <p:cNvSpPr/>
          <p:nvPr/>
        </p:nvSpPr>
        <p:spPr>
          <a:xfrm>
            <a:off x="5855158" y="2750466"/>
            <a:ext cx="1978089" cy="748386"/>
          </a:xfrm>
          <a:prstGeom prst="roundRect">
            <a:avLst/>
          </a:prstGeom>
          <a:solidFill>
            <a:srgbClr val="144DC5">
              <a:alpha val="20000"/>
            </a:srgbClr>
          </a:solidFill>
          <a:ln>
            <a:solidFill>
              <a:srgbClr val="1A62F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>
                <a:latin typeface="Century Gothic" panose="020B0502020202020204" pitchFamily="34" charset="0"/>
              </a:rPr>
              <a:t>Application Identification</a:t>
            </a:r>
            <a:endParaRPr lang="en-MY" sz="1600" b="1" dirty="0">
              <a:latin typeface="Century Gothic" panose="020B0502020202020204" pitchFamily="34" charset="0"/>
            </a:endParaRPr>
          </a:p>
        </p:txBody>
      </p:sp>
      <p:sp>
        <p:nvSpPr>
          <p:cNvPr id="34" name="Rectangle: Rounded Corners 11">
            <a:extLst>
              <a:ext uri="{FF2B5EF4-FFF2-40B4-BE49-F238E27FC236}">
                <a16:creationId xmlns:a16="http://schemas.microsoft.com/office/drawing/2014/main" id="{F0FAAF36-BB0F-1E94-35D7-A107C8D2790E}"/>
              </a:ext>
            </a:extLst>
          </p:cNvPr>
          <p:cNvSpPr/>
          <p:nvPr/>
        </p:nvSpPr>
        <p:spPr>
          <a:xfrm>
            <a:off x="5855157" y="3799980"/>
            <a:ext cx="1978089" cy="748386"/>
          </a:xfrm>
          <a:prstGeom prst="roundRect">
            <a:avLst/>
          </a:prstGeom>
          <a:solidFill>
            <a:srgbClr val="144DC5">
              <a:alpha val="20000"/>
            </a:srgbClr>
          </a:solidFill>
          <a:ln>
            <a:solidFill>
              <a:srgbClr val="1A62F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>
                <a:latin typeface="Century Gothic" panose="020B0502020202020204" pitchFamily="34" charset="0"/>
              </a:rPr>
              <a:t>SSL Decryption</a:t>
            </a:r>
            <a:endParaRPr lang="en-MY" sz="1600" b="1">
              <a:latin typeface="Century Gothic" panose="020B0502020202020204" pitchFamily="34" charset="0"/>
            </a:endParaRPr>
          </a:p>
        </p:txBody>
      </p:sp>
      <p:sp>
        <p:nvSpPr>
          <p:cNvPr id="35" name="Rectangle: Rounded Corners 12">
            <a:extLst>
              <a:ext uri="{FF2B5EF4-FFF2-40B4-BE49-F238E27FC236}">
                <a16:creationId xmlns:a16="http://schemas.microsoft.com/office/drawing/2014/main" id="{30295A1C-F05B-0268-1994-60A925F5297F}"/>
              </a:ext>
            </a:extLst>
          </p:cNvPr>
          <p:cNvSpPr/>
          <p:nvPr/>
        </p:nvSpPr>
        <p:spPr>
          <a:xfrm>
            <a:off x="5855157" y="4897028"/>
            <a:ext cx="1978089" cy="748386"/>
          </a:xfrm>
          <a:prstGeom prst="roundRect">
            <a:avLst/>
          </a:prstGeom>
          <a:solidFill>
            <a:srgbClr val="144DC5">
              <a:alpha val="20000"/>
            </a:srgbClr>
          </a:solidFill>
          <a:ln>
            <a:solidFill>
              <a:srgbClr val="1A62F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>
                <a:latin typeface="Century Gothic" panose="020B0502020202020204" pitchFamily="34" charset="0"/>
              </a:rPr>
              <a:t>Traffic Control</a:t>
            </a:r>
            <a:endParaRPr lang="en-MY" sz="1600" b="1">
              <a:latin typeface="Century Gothic" panose="020B0502020202020204" pitchFamily="34" charset="0"/>
            </a:endParaRPr>
          </a:p>
        </p:txBody>
      </p:sp>
      <p:sp>
        <p:nvSpPr>
          <p:cNvPr id="36" name="Rectangle: Rounded Corners 13">
            <a:extLst>
              <a:ext uri="{FF2B5EF4-FFF2-40B4-BE49-F238E27FC236}">
                <a16:creationId xmlns:a16="http://schemas.microsoft.com/office/drawing/2014/main" id="{D10C2231-BAD8-AEA0-F6F3-BDEDAE30FA0B}"/>
              </a:ext>
            </a:extLst>
          </p:cNvPr>
          <p:cNvSpPr/>
          <p:nvPr/>
        </p:nvSpPr>
        <p:spPr>
          <a:xfrm>
            <a:off x="9274757" y="2743720"/>
            <a:ext cx="1978089" cy="748386"/>
          </a:xfrm>
          <a:prstGeom prst="roundRect">
            <a:avLst/>
          </a:prstGeom>
          <a:solidFill>
            <a:srgbClr val="00B0F0">
              <a:alpha val="11000"/>
            </a:srgb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>
                <a:latin typeface="Century Gothic" panose="020B0502020202020204" pitchFamily="34" charset="0"/>
              </a:rPr>
              <a:t>Audit</a:t>
            </a:r>
            <a:endParaRPr lang="en-MY" sz="1600" b="1">
              <a:latin typeface="Century Gothic" panose="020B0502020202020204" pitchFamily="34" charset="0"/>
            </a:endParaRPr>
          </a:p>
        </p:txBody>
      </p:sp>
      <p:cxnSp>
        <p:nvCxnSpPr>
          <p:cNvPr id="37" name="Straight Connector 14">
            <a:extLst>
              <a:ext uri="{FF2B5EF4-FFF2-40B4-BE49-F238E27FC236}">
                <a16:creationId xmlns:a16="http://schemas.microsoft.com/office/drawing/2014/main" id="{C16AACE8-0F73-1FAD-5712-CD2B0FCAB324}"/>
              </a:ext>
            </a:extLst>
          </p:cNvPr>
          <p:cNvCxnSpPr>
            <a:cxnSpLocks/>
          </p:cNvCxnSpPr>
          <p:nvPr/>
        </p:nvCxnSpPr>
        <p:spPr>
          <a:xfrm>
            <a:off x="1974906" y="2242137"/>
            <a:ext cx="0" cy="3029084"/>
          </a:xfrm>
          <a:prstGeom prst="line">
            <a:avLst/>
          </a:prstGeom>
          <a:ln w="15875">
            <a:solidFill>
              <a:srgbClr val="05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15">
            <a:extLst>
              <a:ext uri="{FF2B5EF4-FFF2-40B4-BE49-F238E27FC236}">
                <a16:creationId xmlns:a16="http://schemas.microsoft.com/office/drawing/2014/main" id="{4E3B082A-44F9-9D0F-00A9-ECCC7F8421E6}"/>
              </a:ext>
            </a:extLst>
          </p:cNvPr>
          <p:cNvCxnSpPr>
            <a:cxnSpLocks/>
            <a:endCxn id="22" idx="1"/>
          </p:cNvCxnSpPr>
          <p:nvPr/>
        </p:nvCxnSpPr>
        <p:spPr>
          <a:xfrm>
            <a:off x="1974906" y="3105222"/>
            <a:ext cx="254855" cy="9105"/>
          </a:xfrm>
          <a:prstGeom prst="line">
            <a:avLst/>
          </a:prstGeom>
          <a:ln w="15875">
            <a:solidFill>
              <a:srgbClr val="05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16">
            <a:extLst>
              <a:ext uri="{FF2B5EF4-FFF2-40B4-BE49-F238E27FC236}">
                <a16:creationId xmlns:a16="http://schemas.microsoft.com/office/drawing/2014/main" id="{CC833F51-F1B2-0F2F-4A3D-A45841C20123}"/>
              </a:ext>
            </a:extLst>
          </p:cNvPr>
          <p:cNvCxnSpPr>
            <a:cxnSpLocks/>
          </p:cNvCxnSpPr>
          <p:nvPr/>
        </p:nvCxnSpPr>
        <p:spPr>
          <a:xfrm>
            <a:off x="1974904" y="4192774"/>
            <a:ext cx="251921" cy="0"/>
          </a:xfrm>
          <a:prstGeom prst="line">
            <a:avLst/>
          </a:prstGeom>
          <a:ln w="15875">
            <a:solidFill>
              <a:srgbClr val="05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17">
            <a:extLst>
              <a:ext uri="{FF2B5EF4-FFF2-40B4-BE49-F238E27FC236}">
                <a16:creationId xmlns:a16="http://schemas.microsoft.com/office/drawing/2014/main" id="{5EDBCF06-9AFA-C38B-7F1C-BD2EBE283676}"/>
              </a:ext>
            </a:extLst>
          </p:cNvPr>
          <p:cNvCxnSpPr>
            <a:cxnSpLocks/>
          </p:cNvCxnSpPr>
          <p:nvPr/>
        </p:nvCxnSpPr>
        <p:spPr>
          <a:xfrm>
            <a:off x="1969812" y="5264458"/>
            <a:ext cx="257013" cy="0"/>
          </a:xfrm>
          <a:prstGeom prst="line">
            <a:avLst/>
          </a:prstGeom>
          <a:ln w="15875">
            <a:solidFill>
              <a:srgbClr val="02BC7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18">
            <a:extLst>
              <a:ext uri="{FF2B5EF4-FFF2-40B4-BE49-F238E27FC236}">
                <a16:creationId xmlns:a16="http://schemas.microsoft.com/office/drawing/2014/main" id="{FD56E945-094C-587E-38B6-9E3FDBACFD29}"/>
              </a:ext>
            </a:extLst>
          </p:cNvPr>
          <p:cNvCxnSpPr>
            <a:cxnSpLocks/>
          </p:cNvCxnSpPr>
          <p:nvPr/>
        </p:nvCxnSpPr>
        <p:spPr>
          <a:xfrm>
            <a:off x="5600305" y="2252469"/>
            <a:ext cx="0" cy="3029084"/>
          </a:xfrm>
          <a:prstGeom prst="line">
            <a:avLst/>
          </a:prstGeom>
          <a:ln w="15875">
            <a:solidFill>
              <a:srgbClr val="1A62F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19">
            <a:extLst>
              <a:ext uri="{FF2B5EF4-FFF2-40B4-BE49-F238E27FC236}">
                <a16:creationId xmlns:a16="http://schemas.microsoft.com/office/drawing/2014/main" id="{C3BAD28E-05BF-0C42-9C36-B3B388574160}"/>
              </a:ext>
            </a:extLst>
          </p:cNvPr>
          <p:cNvCxnSpPr>
            <a:cxnSpLocks/>
          </p:cNvCxnSpPr>
          <p:nvPr/>
        </p:nvCxnSpPr>
        <p:spPr>
          <a:xfrm>
            <a:off x="5594439" y="3124659"/>
            <a:ext cx="267780" cy="0"/>
          </a:xfrm>
          <a:prstGeom prst="line">
            <a:avLst/>
          </a:prstGeom>
          <a:ln w="15875">
            <a:solidFill>
              <a:srgbClr val="1A62F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20">
            <a:extLst>
              <a:ext uri="{FF2B5EF4-FFF2-40B4-BE49-F238E27FC236}">
                <a16:creationId xmlns:a16="http://schemas.microsoft.com/office/drawing/2014/main" id="{B9DBA87F-5A42-D323-58B1-09E9E7EDA5BA}"/>
              </a:ext>
            </a:extLst>
          </p:cNvPr>
          <p:cNvCxnSpPr>
            <a:cxnSpLocks/>
            <a:endCxn id="34" idx="1"/>
          </p:cNvCxnSpPr>
          <p:nvPr/>
        </p:nvCxnSpPr>
        <p:spPr>
          <a:xfrm>
            <a:off x="5600303" y="4172768"/>
            <a:ext cx="254854" cy="1405"/>
          </a:xfrm>
          <a:prstGeom prst="line">
            <a:avLst/>
          </a:prstGeom>
          <a:ln w="15875">
            <a:solidFill>
              <a:srgbClr val="1A62F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21">
            <a:extLst>
              <a:ext uri="{FF2B5EF4-FFF2-40B4-BE49-F238E27FC236}">
                <a16:creationId xmlns:a16="http://schemas.microsoft.com/office/drawing/2014/main" id="{3C1D9EDE-97A5-32F5-8A15-D6BD81C579F7}"/>
              </a:ext>
            </a:extLst>
          </p:cNvPr>
          <p:cNvCxnSpPr>
            <a:cxnSpLocks/>
          </p:cNvCxnSpPr>
          <p:nvPr/>
        </p:nvCxnSpPr>
        <p:spPr>
          <a:xfrm>
            <a:off x="5594439" y="5275724"/>
            <a:ext cx="256800" cy="0"/>
          </a:xfrm>
          <a:prstGeom prst="line">
            <a:avLst/>
          </a:prstGeom>
          <a:ln w="15875">
            <a:solidFill>
              <a:srgbClr val="1A62F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22">
            <a:extLst>
              <a:ext uri="{FF2B5EF4-FFF2-40B4-BE49-F238E27FC236}">
                <a16:creationId xmlns:a16="http://schemas.microsoft.com/office/drawing/2014/main" id="{A4C288FE-C436-7431-4647-E69EDDD0BD16}"/>
              </a:ext>
            </a:extLst>
          </p:cNvPr>
          <p:cNvCxnSpPr>
            <a:cxnSpLocks/>
          </p:cNvCxnSpPr>
          <p:nvPr/>
        </p:nvCxnSpPr>
        <p:spPr>
          <a:xfrm>
            <a:off x="9079996" y="2270139"/>
            <a:ext cx="0" cy="854520"/>
          </a:xfrm>
          <a:prstGeom prst="line">
            <a:avLst/>
          </a:prstGeom>
          <a:ln w="158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23">
            <a:extLst>
              <a:ext uri="{FF2B5EF4-FFF2-40B4-BE49-F238E27FC236}">
                <a16:creationId xmlns:a16="http://schemas.microsoft.com/office/drawing/2014/main" id="{F5B22E26-1B86-6723-7A34-832F2BADD9E2}"/>
              </a:ext>
            </a:extLst>
          </p:cNvPr>
          <p:cNvCxnSpPr>
            <a:cxnSpLocks/>
            <a:endCxn id="36" idx="1"/>
          </p:cNvCxnSpPr>
          <p:nvPr/>
        </p:nvCxnSpPr>
        <p:spPr>
          <a:xfrm>
            <a:off x="9069105" y="3117913"/>
            <a:ext cx="205652" cy="0"/>
          </a:xfrm>
          <a:prstGeom prst="line">
            <a:avLst/>
          </a:prstGeom>
          <a:ln w="158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右箭头 46">
            <a:extLst>
              <a:ext uri="{FF2B5EF4-FFF2-40B4-BE49-F238E27FC236}">
                <a16:creationId xmlns:a16="http://schemas.microsoft.com/office/drawing/2014/main" id="{43C3618D-875C-F5C8-F416-219DBA09F1CC}"/>
              </a:ext>
            </a:extLst>
          </p:cNvPr>
          <p:cNvSpPr/>
          <p:nvPr/>
        </p:nvSpPr>
        <p:spPr>
          <a:xfrm>
            <a:off x="3529368" y="1654615"/>
            <a:ext cx="759137" cy="394479"/>
          </a:xfrm>
          <a:prstGeom prst="rightArrow">
            <a:avLst/>
          </a:prstGeom>
          <a:gradFill>
            <a:gsLst>
              <a:gs pos="0">
                <a:srgbClr val="02BC7E">
                  <a:alpha val="0"/>
                </a:srgbClr>
              </a:gs>
              <a:gs pos="97000">
                <a:srgbClr val="05B050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8" name="右箭头 47">
            <a:extLst>
              <a:ext uri="{FF2B5EF4-FFF2-40B4-BE49-F238E27FC236}">
                <a16:creationId xmlns:a16="http://schemas.microsoft.com/office/drawing/2014/main" id="{EC4E8A77-A33C-C738-4F81-5297C641E2C3}"/>
              </a:ext>
            </a:extLst>
          </p:cNvPr>
          <p:cNvSpPr/>
          <p:nvPr/>
        </p:nvSpPr>
        <p:spPr>
          <a:xfrm>
            <a:off x="6981472" y="1654615"/>
            <a:ext cx="759137" cy="394479"/>
          </a:xfrm>
          <a:prstGeom prst="rightArrow">
            <a:avLst/>
          </a:prstGeom>
          <a:gradFill>
            <a:gsLst>
              <a:gs pos="0">
                <a:srgbClr val="1A62F4">
                  <a:alpha val="0"/>
                </a:srgbClr>
              </a:gs>
              <a:gs pos="98000">
                <a:srgbClr val="1A62F4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93763464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361312D-C5CC-3366-BBFB-9F99C2F058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CBE891C-D004-E7BF-F68B-2716F127A2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12</a:t>
            </a:fld>
            <a:endParaRPr lang="zh-CN" altLang="en-US"/>
          </a:p>
        </p:txBody>
      </p:sp>
      <p:sp>
        <p:nvSpPr>
          <p:cNvPr id="5" name="矩形 13">
            <a:extLst>
              <a:ext uri="{FF2B5EF4-FFF2-40B4-BE49-F238E27FC236}">
                <a16:creationId xmlns:a16="http://schemas.microsoft.com/office/drawing/2014/main" id="{35379347-3CAC-30A0-275F-9CE12113526D}"/>
              </a:ext>
            </a:extLst>
          </p:cNvPr>
          <p:cNvSpPr/>
          <p:nvPr/>
        </p:nvSpPr>
        <p:spPr>
          <a:xfrm>
            <a:off x="541550" y="218614"/>
            <a:ext cx="512512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Technical Working Principle</a:t>
            </a:r>
          </a:p>
        </p:txBody>
      </p:sp>
      <p:sp>
        <p:nvSpPr>
          <p:cNvPr id="3" name="Rectangle: Rounded Corners 4">
            <a:extLst>
              <a:ext uri="{FF2B5EF4-FFF2-40B4-BE49-F238E27FC236}">
                <a16:creationId xmlns:a16="http://schemas.microsoft.com/office/drawing/2014/main" id="{58760660-EAC6-C8D0-F0EA-BEC75745BB66}"/>
              </a:ext>
            </a:extLst>
          </p:cNvPr>
          <p:cNvSpPr/>
          <p:nvPr/>
        </p:nvSpPr>
        <p:spPr>
          <a:xfrm>
            <a:off x="697974" y="1577836"/>
            <a:ext cx="1220456" cy="748386"/>
          </a:xfrm>
          <a:prstGeom prst="roundRect">
            <a:avLst/>
          </a:prstGeom>
          <a:solidFill>
            <a:srgbClr val="00B0F0"/>
          </a:solidFill>
          <a:ln w="127000">
            <a:solidFill>
              <a:srgbClr val="00B0F0">
                <a:alpha val="36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>
                <a:latin typeface="Century Gothic" panose="020B0502020202020204" pitchFamily="34" charset="0"/>
              </a:rPr>
              <a:t>Endpoint</a:t>
            </a:r>
            <a:endParaRPr lang="en-MY" sz="1400" b="1" dirty="0">
              <a:latin typeface="Century Gothic" panose="020B0502020202020204" pitchFamily="34" charset="0"/>
            </a:endParaRPr>
          </a:p>
        </p:txBody>
      </p:sp>
      <p:sp>
        <p:nvSpPr>
          <p:cNvPr id="16" name="Rectangle: Rounded Corners 5">
            <a:extLst>
              <a:ext uri="{FF2B5EF4-FFF2-40B4-BE49-F238E27FC236}">
                <a16:creationId xmlns:a16="http://schemas.microsoft.com/office/drawing/2014/main" id="{9D1BC9BF-5C17-4999-569F-620DF47AD58E}"/>
              </a:ext>
            </a:extLst>
          </p:cNvPr>
          <p:cNvSpPr/>
          <p:nvPr/>
        </p:nvSpPr>
        <p:spPr>
          <a:xfrm>
            <a:off x="697972" y="3359108"/>
            <a:ext cx="1220456" cy="748386"/>
          </a:xfrm>
          <a:prstGeom prst="roundRect">
            <a:avLst/>
          </a:prstGeom>
          <a:solidFill>
            <a:srgbClr val="05B050"/>
          </a:solidFill>
          <a:ln w="127000">
            <a:solidFill>
              <a:srgbClr val="05B050">
                <a:alpha val="31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>
                <a:latin typeface="Century Gothic" panose="020B0502020202020204" pitchFamily="34" charset="0"/>
              </a:rPr>
              <a:t>Internet Access</a:t>
            </a:r>
            <a:endParaRPr lang="en-MY" sz="1400" b="1">
              <a:latin typeface="Century Gothic" panose="020B0502020202020204" pitchFamily="34" charset="0"/>
            </a:endParaRPr>
          </a:p>
        </p:txBody>
      </p:sp>
      <p:sp>
        <p:nvSpPr>
          <p:cNvPr id="18" name="Rectangle: Rounded Corners 6">
            <a:extLst>
              <a:ext uri="{FF2B5EF4-FFF2-40B4-BE49-F238E27FC236}">
                <a16:creationId xmlns:a16="http://schemas.microsoft.com/office/drawing/2014/main" id="{5D1D8370-6C0D-7DFC-0E14-22347F2AC50C}"/>
              </a:ext>
            </a:extLst>
          </p:cNvPr>
          <p:cNvSpPr/>
          <p:nvPr/>
        </p:nvSpPr>
        <p:spPr>
          <a:xfrm>
            <a:off x="697972" y="5165086"/>
            <a:ext cx="1220456" cy="748386"/>
          </a:xfrm>
          <a:prstGeom prst="roundRect">
            <a:avLst/>
          </a:prstGeom>
          <a:solidFill>
            <a:srgbClr val="2077E1"/>
          </a:solidFill>
          <a:ln w="127000">
            <a:solidFill>
              <a:srgbClr val="2077E1">
                <a:alpha val="43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>
                <a:latin typeface="Century Gothic" panose="020B0502020202020204" pitchFamily="34" charset="0"/>
              </a:rPr>
              <a:t>Data</a:t>
            </a:r>
            <a:endParaRPr lang="en-MY" sz="1400" b="1">
              <a:latin typeface="Century Gothic" panose="020B0502020202020204" pitchFamily="34" charset="0"/>
            </a:endParaRPr>
          </a:p>
        </p:txBody>
      </p:sp>
      <p:sp>
        <p:nvSpPr>
          <p:cNvPr id="19" name="Rectangle: Rounded Corners 7">
            <a:extLst>
              <a:ext uri="{FF2B5EF4-FFF2-40B4-BE49-F238E27FC236}">
                <a16:creationId xmlns:a16="http://schemas.microsoft.com/office/drawing/2014/main" id="{08AA4014-1D5C-1C06-A779-ED36FD744B38}"/>
              </a:ext>
            </a:extLst>
          </p:cNvPr>
          <p:cNvSpPr/>
          <p:nvPr/>
        </p:nvSpPr>
        <p:spPr>
          <a:xfrm>
            <a:off x="2349688" y="1053329"/>
            <a:ext cx="1978089" cy="490592"/>
          </a:xfrm>
          <a:prstGeom prst="roundRect">
            <a:avLst/>
          </a:prstGeom>
          <a:solidFill>
            <a:srgbClr val="00B0F0">
              <a:alpha val="10539"/>
            </a:srgb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>
                <a:latin typeface="Century Gothic" panose="020B0502020202020204" pitchFamily="34" charset="0"/>
              </a:rPr>
              <a:t>Authentication</a:t>
            </a:r>
            <a:endParaRPr lang="en-MY" sz="1400" b="1">
              <a:latin typeface="Century Gothic" panose="020B0502020202020204" pitchFamily="34" charset="0"/>
            </a:endParaRPr>
          </a:p>
        </p:txBody>
      </p:sp>
      <p:sp>
        <p:nvSpPr>
          <p:cNvPr id="21" name="Rectangle: Rounded Corners 8">
            <a:extLst>
              <a:ext uri="{FF2B5EF4-FFF2-40B4-BE49-F238E27FC236}">
                <a16:creationId xmlns:a16="http://schemas.microsoft.com/office/drawing/2014/main" id="{1323AAC5-B0E8-8054-9691-1968DC9018BC}"/>
              </a:ext>
            </a:extLst>
          </p:cNvPr>
          <p:cNvSpPr/>
          <p:nvPr/>
        </p:nvSpPr>
        <p:spPr>
          <a:xfrm>
            <a:off x="2329415" y="1677593"/>
            <a:ext cx="1978089" cy="490593"/>
          </a:xfrm>
          <a:prstGeom prst="roundRect">
            <a:avLst/>
          </a:prstGeom>
          <a:solidFill>
            <a:srgbClr val="00B0F0">
              <a:alpha val="10539"/>
            </a:srgb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>
                <a:latin typeface="Century Gothic" panose="020B0502020202020204" pitchFamily="34" charset="0"/>
              </a:rPr>
              <a:t>Baseline check</a:t>
            </a:r>
            <a:endParaRPr lang="en-MY" sz="1400" b="1">
              <a:latin typeface="Century Gothic" panose="020B0502020202020204" pitchFamily="34" charset="0"/>
            </a:endParaRPr>
          </a:p>
        </p:txBody>
      </p:sp>
      <p:sp>
        <p:nvSpPr>
          <p:cNvPr id="22" name="Rectangle: Rounded Corners 9">
            <a:extLst>
              <a:ext uri="{FF2B5EF4-FFF2-40B4-BE49-F238E27FC236}">
                <a16:creationId xmlns:a16="http://schemas.microsoft.com/office/drawing/2014/main" id="{EC2A726A-C632-FD15-4673-B5F89AB38104}"/>
              </a:ext>
            </a:extLst>
          </p:cNvPr>
          <p:cNvSpPr/>
          <p:nvPr/>
        </p:nvSpPr>
        <p:spPr>
          <a:xfrm>
            <a:off x="2329414" y="2281543"/>
            <a:ext cx="1978089" cy="490594"/>
          </a:xfrm>
          <a:prstGeom prst="roundRect">
            <a:avLst/>
          </a:prstGeom>
          <a:solidFill>
            <a:srgbClr val="00B0F0">
              <a:alpha val="10539"/>
            </a:srgb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>
                <a:latin typeface="Century Gothic" panose="020B0502020202020204" pitchFamily="34" charset="0"/>
              </a:rPr>
              <a:t>Control</a:t>
            </a:r>
            <a:endParaRPr lang="en-MY" sz="1400" b="1">
              <a:latin typeface="Century Gothic" panose="020B0502020202020204" pitchFamily="34" charset="0"/>
            </a:endParaRPr>
          </a:p>
        </p:txBody>
      </p:sp>
      <p:sp>
        <p:nvSpPr>
          <p:cNvPr id="24" name="Rectangle: Rounded Corners 10">
            <a:extLst>
              <a:ext uri="{FF2B5EF4-FFF2-40B4-BE49-F238E27FC236}">
                <a16:creationId xmlns:a16="http://schemas.microsoft.com/office/drawing/2014/main" id="{DFCA56DE-3643-398A-DACE-E34C35C94E4E}"/>
              </a:ext>
            </a:extLst>
          </p:cNvPr>
          <p:cNvSpPr/>
          <p:nvPr/>
        </p:nvSpPr>
        <p:spPr>
          <a:xfrm>
            <a:off x="2329418" y="3016620"/>
            <a:ext cx="1978089" cy="502092"/>
          </a:xfrm>
          <a:prstGeom prst="roundRect">
            <a:avLst/>
          </a:prstGeom>
          <a:solidFill>
            <a:srgbClr val="03BA7C">
              <a:alpha val="11328"/>
            </a:srgbClr>
          </a:solidFill>
          <a:ln>
            <a:solidFill>
              <a:srgbClr val="05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>
                <a:latin typeface="Century Gothic" panose="020B0502020202020204" pitchFamily="34" charset="0"/>
              </a:rPr>
              <a:t>Application Identification</a:t>
            </a:r>
            <a:endParaRPr lang="en-MY" sz="1400" b="1">
              <a:latin typeface="Century Gothic" panose="020B0502020202020204" pitchFamily="34" charset="0"/>
            </a:endParaRPr>
          </a:p>
        </p:txBody>
      </p:sp>
      <p:sp>
        <p:nvSpPr>
          <p:cNvPr id="25" name="Rectangle: Rounded Corners 11">
            <a:extLst>
              <a:ext uri="{FF2B5EF4-FFF2-40B4-BE49-F238E27FC236}">
                <a16:creationId xmlns:a16="http://schemas.microsoft.com/office/drawing/2014/main" id="{45430E90-229F-B98D-FFA0-5EBD225CC8D4}"/>
              </a:ext>
            </a:extLst>
          </p:cNvPr>
          <p:cNvSpPr/>
          <p:nvPr/>
        </p:nvSpPr>
        <p:spPr>
          <a:xfrm>
            <a:off x="2329417" y="3631644"/>
            <a:ext cx="1978089" cy="502092"/>
          </a:xfrm>
          <a:prstGeom prst="roundRect">
            <a:avLst/>
          </a:prstGeom>
          <a:solidFill>
            <a:srgbClr val="03BA7C">
              <a:alpha val="11328"/>
            </a:srgbClr>
          </a:solidFill>
          <a:ln>
            <a:solidFill>
              <a:srgbClr val="05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>
                <a:latin typeface="Century Gothic" panose="020B0502020202020204" pitchFamily="34" charset="0"/>
              </a:rPr>
              <a:t>SSL Decryption</a:t>
            </a:r>
            <a:endParaRPr lang="en-MY" sz="1400" b="1">
              <a:latin typeface="Century Gothic" panose="020B0502020202020204" pitchFamily="34" charset="0"/>
            </a:endParaRPr>
          </a:p>
        </p:txBody>
      </p:sp>
      <p:sp>
        <p:nvSpPr>
          <p:cNvPr id="26" name="Rectangle: Rounded Corners 12">
            <a:extLst>
              <a:ext uri="{FF2B5EF4-FFF2-40B4-BE49-F238E27FC236}">
                <a16:creationId xmlns:a16="http://schemas.microsoft.com/office/drawing/2014/main" id="{15802F15-49D4-A804-8E65-E721E5F7D243}"/>
              </a:ext>
            </a:extLst>
          </p:cNvPr>
          <p:cNvSpPr/>
          <p:nvPr/>
        </p:nvSpPr>
        <p:spPr>
          <a:xfrm>
            <a:off x="2329419" y="4258673"/>
            <a:ext cx="1978089" cy="502092"/>
          </a:xfrm>
          <a:prstGeom prst="roundRect">
            <a:avLst/>
          </a:prstGeom>
          <a:solidFill>
            <a:srgbClr val="03BA7C">
              <a:alpha val="11328"/>
            </a:srgbClr>
          </a:solidFill>
          <a:ln>
            <a:solidFill>
              <a:srgbClr val="05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>
                <a:latin typeface="Century Gothic" panose="020B0502020202020204" pitchFamily="34" charset="0"/>
              </a:rPr>
              <a:t>Traffic Control</a:t>
            </a:r>
            <a:endParaRPr lang="en-MY" sz="1400" b="1">
              <a:latin typeface="Century Gothic" panose="020B0502020202020204" pitchFamily="34" charset="0"/>
            </a:endParaRPr>
          </a:p>
        </p:txBody>
      </p:sp>
      <p:sp>
        <p:nvSpPr>
          <p:cNvPr id="27" name="Rectangle: Rounded Corners 13">
            <a:extLst>
              <a:ext uri="{FF2B5EF4-FFF2-40B4-BE49-F238E27FC236}">
                <a16:creationId xmlns:a16="http://schemas.microsoft.com/office/drawing/2014/main" id="{CFD4CBCE-7A09-B370-00E5-F00FCF806675}"/>
              </a:ext>
            </a:extLst>
          </p:cNvPr>
          <p:cNvSpPr/>
          <p:nvPr/>
        </p:nvSpPr>
        <p:spPr>
          <a:xfrm>
            <a:off x="2329416" y="5172031"/>
            <a:ext cx="1978089" cy="748386"/>
          </a:xfrm>
          <a:prstGeom prst="roundRect">
            <a:avLst/>
          </a:prstGeom>
          <a:solidFill>
            <a:srgbClr val="144DC5">
              <a:alpha val="6000"/>
            </a:srgbClr>
          </a:solidFill>
          <a:ln>
            <a:solidFill>
              <a:srgbClr val="0084E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>
                <a:latin typeface="Century Gothic" panose="020B0502020202020204" pitchFamily="34" charset="0"/>
              </a:rPr>
              <a:t>Audit</a:t>
            </a:r>
            <a:endParaRPr lang="en-MY" sz="1400" b="1">
              <a:latin typeface="Century Gothic" panose="020B0502020202020204" pitchFamily="34" charset="0"/>
            </a:endParaRPr>
          </a:p>
        </p:txBody>
      </p:sp>
      <p:sp>
        <p:nvSpPr>
          <p:cNvPr id="28" name="Rectangle: Rounded Corners 23">
            <a:extLst>
              <a:ext uri="{FF2B5EF4-FFF2-40B4-BE49-F238E27FC236}">
                <a16:creationId xmlns:a16="http://schemas.microsoft.com/office/drawing/2014/main" id="{E97DA19D-73A7-AA98-BB97-5E2A394A39A8}"/>
              </a:ext>
            </a:extLst>
          </p:cNvPr>
          <p:cNvSpPr/>
          <p:nvPr/>
        </p:nvSpPr>
        <p:spPr>
          <a:xfrm>
            <a:off x="4601667" y="1053330"/>
            <a:ext cx="6730798" cy="490592"/>
          </a:xfrm>
          <a:prstGeom prst="roundRect">
            <a:avLst/>
          </a:prstGeom>
          <a:solidFill>
            <a:srgbClr val="00B0F0">
              <a:alpha val="9052"/>
            </a:srgb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latin typeface="Century Gothic" panose="020B0502020202020204" pitchFamily="34" charset="0"/>
              </a:rPr>
              <a:t>Various authentication methods, including SSO, social media, captive portal, wireless authentication, self-service, dumb endpoint, two-factor authentication</a:t>
            </a:r>
            <a:endParaRPr lang="en-MY" sz="1200" dirty="0">
              <a:latin typeface="Century Gothic" panose="020B0502020202020204" pitchFamily="34" charset="0"/>
            </a:endParaRPr>
          </a:p>
        </p:txBody>
      </p:sp>
      <p:sp>
        <p:nvSpPr>
          <p:cNvPr id="30" name="Rectangle: Rounded Corners 24">
            <a:extLst>
              <a:ext uri="{FF2B5EF4-FFF2-40B4-BE49-F238E27FC236}">
                <a16:creationId xmlns:a16="http://schemas.microsoft.com/office/drawing/2014/main" id="{FE2A50EB-9626-E04A-B970-29A2C6146B6A}"/>
              </a:ext>
            </a:extLst>
          </p:cNvPr>
          <p:cNvSpPr/>
          <p:nvPr/>
        </p:nvSpPr>
        <p:spPr>
          <a:xfrm>
            <a:off x="4601667" y="1679759"/>
            <a:ext cx="6730798" cy="495455"/>
          </a:xfrm>
          <a:prstGeom prst="roundRect">
            <a:avLst/>
          </a:prstGeom>
          <a:solidFill>
            <a:srgbClr val="00B0F0">
              <a:alpha val="9052"/>
            </a:srgb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>
                <a:latin typeface="Century Gothic" panose="020B0502020202020204" pitchFamily="34" charset="0"/>
              </a:rPr>
              <a:t>Agent-based and agentless for endpoint security posture</a:t>
            </a:r>
            <a:endParaRPr lang="en-MY" sz="1200">
              <a:latin typeface="Century Gothic" panose="020B0502020202020204" pitchFamily="34" charset="0"/>
            </a:endParaRPr>
          </a:p>
        </p:txBody>
      </p:sp>
      <p:sp>
        <p:nvSpPr>
          <p:cNvPr id="31" name="Rectangle: Rounded Corners 25">
            <a:extLst>
              <a:ext uri="{FF2B5EF4-FFF2-40B4-BE49-F238E27FC236}">
                <a16:creationId xmlns:a16="http://schemas.microsoft.com/office/drawing/2014/main" id="{B840DB5A-C199-9A3C-F346-2A1C375ECF20}"/>
              </a:ext>
            </a:extLst>
          </p:cNvPr>
          <p:cNvSpPr/>
          <p:nvPr/>
        </p:nvSpPr>
        <p:spPr>
          <a:xfrm>
            <a:off x="4601667" y="2295798"/>
            <a:ext cx="6730793" cy="467378"/>
          </a:xfrm>
          <a:prstGeom prst="roundRect">
            <a:avLst/>
          </a:prstGeom>
          <a:solidFill>
            <a:srgbClr val="00B0F0">
              <a:alpha val="9052"/>
            </a:srgb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>
                <a:latin typeface="Century Gothic" panose="020B0502020202020204" pitchFamily="34" charset="0"/>
              </a:rPr>
              <a:t>Prevent bypassing of security controls and unauthorized device control </a:t>
            </a:r>
            <a:endParaRPr lang="en-MY" sz="1200">
              <a:latin typeface="Century Gothic" panose="020B0502020202020204" pitchFamily="34" charset="0"/>
            </a:endParaRPr>
          </a:p>
        </p:txBody>
      </p:sp>
      <p:sp>
        <p:nvSpPr>
          <p:cNvPr id="33" name="Rectangle: Rounded Corners 26">
            <a:extLst>
              <a:ext uri="{FF2B5EF4-FFF2-40B4-BE49-F238E27FC236}">
                <a16:creationId xmlns:a16="http://schemas.microsoft.com/office/drawing/2014/main" id="{15EAB652-6CA2-B235-F881-07A2DD9E80D9}"/>
              </a:ext>
            </a:extLst>
          </p:cNvPr>
          <p:cNvSpPr/>
          <p:nvPr/>
        </p:nvSpPr>
        <p:spPr>
          <a:xfrm>
            <a:off x="4601667" y="3021216"/>
            <a:ext cx="6730793" cy="485081"/>
          </a:xfrm>
          <a:prstGeom prst="roundRect">
            <a:avLst/>
          </a:prstGeom>
          <a:solidFill>
            <a:srgbClr val="03BA7C">
              <a:alpha val="8231"/>
            </a:srgbClr>
          </a:solidFill>
          <a:ln>
            <a:solidFill>
              <a:srgbClr val="05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>
                <a:latin typeface="Century Gothic" panose="020B0502020202020204" pitchFamily="34" charset="0"/>
              </a:rPr>
              <a:t>Identify and control applications. </a:t>
            </a:r>
            <a:r>
              <a:rPr lang="zh-CN" altLang="en-US" sz="1200">
                <a:latin typeface="Century Gothic" panose="020B0502020202020204" pitchFamily="34" charset="0"/>
              </a:rPr>
              <a:t> </a:t>
            </a:r>
            <a:r>
              <a:rPr lang="en-US" sz="1200">
                <a:latin typeface="Century Gothic" panose="020B0502020202020204" pitchFamily="34" charset="0"/>
              </a:rPr>
              <a:t>6000+ applications with weekly update</a:t>
            </a:r>
            <a:r>
              <a:rPr lang="en-US" altLang="zh-CN" sz="1200">
                <a:latin typeface="Century Gothic" panose="020B0502020202020204" pitchFamily="34" charset="0"/>
              </a:rPr>
              <a:t> . </a:t>
            </a:r>
            <a:endParaRPr lang="en-MY" sz="1200">
              <a:latin typeface="Century Gothic" panose="020B0502020202020204" pitchFamily="34" charset="0"/>
            </a:endParaRPr>
          </a:p>
        </p:txBody>
      </p:sp>
      <p:sp>
        <p:nvSpPr>
          <p:cNvPr id="34" name="Rectangle: Rounded Corners 27">
            <a:extLst>
              <a:ext uri="{FF2B5EF4-FFF2-40B4-BE49-F238E27FC236}">
                <a16:creationId xmlns:a16="http://schemas.microsoft.com/office/drawing/2014/main" id="{C734772D-4867-8374-8C1F-53F53779EE2C}"/>
              </a:ext>
            </a:extLst>
          </p:cNvPr>
          <p:cNvSpPr/>
          <p:nvPr/>
        </p:nvSpPr>
        <p:spPr>
          <a:xfrm>
            <a:off x="4601667" y="3630473"/>
            <a:ext cx="6730793" cy="502092"/>
          </a:xfrm>
          <a:prstGeom prst="roundRect">
            <a:avLst/>
          </a:prstGeom>
          <a:solidFill>
            <a:srgbClr val="03BA7C">
              <a:alpha val="8231"/>
            </a:srgbClr>
          </a:solidFill>
          <a:ln>
            <a:solidFill>
              <a:srgbClr val="05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>
                <a:latin typeface="Century Gothic" panose="020B0502020202020204" pitchFamily="34" charset="0"/>
              </a:rPr>
              <a:t>Uncover and inspect content hiding in your internet traffic via Man-In-The-Middle and ingress client decryption</a:t>
            </a:r>
            <a:endParaRPr lang="en-MY" sz="1200">
              <a:latin typeface="Century Gothic" panose="020B0502020202020204" pitchFamily="34" charset="0"/>
            </a:endParaRPr>
          </a:p>
        </p:txBody>
      </p:sp>
      <p:sp>
        <p:nvSpPr>
          <p:cNvPr id="36" name="Rectangle: Rounded Corners 28">
            <a:extLst>
              <a:ext uri="{FF2B5EF4-FFF2-40B4-BE49-F238E27FC236}">
                <a16:creationId xmlns:a16="http://schemas.microsoft.com/office/drawing/2014/main" id="{4E8C2373-999B-223D-007C-6E02502206D3}"/>
              </a:ext>
            </a:extLst>
          </p:cNvPr>
          <p:cNvSpPr/>
          <p:nvPr/>
        </p:nvSpPr>
        <p:spPr>
          <a:xfrm>
            <a:off x="4601666" y="4258674"/>
            <a:ext cx="6730793" cy="502092"/>
          </a:xfrm>
          <a:prstGeom prst="roundRect">
            <a:avLst/>
          </a:prstGeom>
          <a:solidFill>
            <a:srgbClr val="03BA7C">
              <a:alpha val="8231"/>
            </a:srgbClr>
          </a:solidFill>
          <a:ln>
            <a:solidFill>
              <a:srgbClr val="05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>
                <a:latin typeface="Century Gothic" panose="020B0502020202020204" pitchFamily="34" charset="0"/>
              </a:rPr>
              <a:t>Intelligent P2P Traffic Control, Dynamic Traffic Control and user quota for bandwidth management</a:t>
            </a:r>
            <a:endParaRPr lang="en-MY" sz="1200">
              <a:latin typeface="Century Gothic" panose="020B0502020202020204" pitchFamily="34" charset="0"/>
            </a:endParaRPr>
          </a:p>
        </p:txBody>
      </p:sp>
      <p:sp>
        <p:nvSpPr>
          <p:cNvPr id="37" name="Rectangle: Rounded Corners 29">
            <a:extLst>
              <a:ext uri="{FF2B5EF4-FFF2-40B4-BE49-F238E27FC236}">
                <a16:creationId xmlns:a16="http://schemas.microsoft.com/office/drawing/2014/main" id="{352769B1-EDCB-F331-5ED4-BE9A64C3D4B4}"/>
              </a:ext>
            </a:extLst>
          </p:cNvPr>
          <p:cNvSpPr/>
          <p:nvPr/>
        </p:nvSpPr>
        <p:spPr>
          <a:xfrm>
            <a:off x="4601666" y="5172031"/>
            <a:ext cx="6730793" cy="748386"/>
          </a:xfrm>
          <a:prstGeom prst="roundRect">
            <a:avLst/>
          </a:prstGeom>
          <a:solidFill>
            <a:srgbClr val="1A62F4">
              <a:alpha val="8000"/>
            </a:srgbClr>
          </a:solidFill>
          <a:ln>
            <a:solidFill>
              <a:srgbClr val="0084E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>
                <a:latin typeface="Century Gothic" panose="020B0502020202020204" pitchFamily="34" charset="0"/>
              </a:rPr>
              <a:t>Protect your business from financial loses and legal issues via outgoing channel audit and control</a:t>
            </a:r>
            <a:endParaRPr lang="en-MY" sz="1200">
              <a:latin typeface="Century Gothic" panose="020B0502020202020204" pitchFamily="34" charset="0"/>
            </a:endParaRPr>
          </a:p>
        </p:txBody>
      </p:sp>
      <p:cxnSp>
        <p:nvCxnSpPr>
          <p:cNvPr id="38" name="Straight Connector 30">
            <a:extLst>
              <a:ext uri="{FF2B5EF4-FFF2-40B4-BE49-F238E27FC236}">
                <a16:creationId xmlns:a16="http://schemas.microsoft.com/office/drawing/2014/main" id="{9D4FED57-DF49-6FA0-E849-1A6E0793D705}"/>
              </a:ext>
            </a:extLst>
          </p:cNvPr>
          <p:cNvCxnSpPr>
            <a:cxnSpLocks/>
            <a:stCxn id="19" idx="3"/>
            <a:endCxn id="28" idx="1"/>
          </p:cNvCxnSpPr>
          <p:nvPr/>
        </p:nvCxnSpPr>
        <p:spPr>
          <a:xfrm>
            <a:off x="4327777" y="1298625"/>
            <a:ext cx="273890" cy="1"/>
          </a:xfrm>
          <a:prstGeom prst="line">
            <a:avLst/>
          </a:prstGeom>
          <a:ln w="1905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1">
            <a:extLst>
              <a:ext uri="{FF2B5EF4-FFF2-40B4-BE49-F238E27FC236}">
                <a16:creationId xmlns:a16="http://schemas.microsoft.com/office/drawing/2014/main" id="{A580C6C1-5B8E-B111-1168-98ADE0CB539A}"/>
              </a:ext>
            </a:extLst>
          </p:cNvPr>
          <p:cNvCxnSpPr>
            <a:cxnSpLocks/>
            <a:stCxn id="21" idx="3"/>
            <a:endCxn id="30" idx="1"/>
          </p:cNvCxnSpPr>
          <p:nvPr/>
        </p:nvCxnSpPr>
        <p:spPr>
          <a:xfrm>
            <a:off x="4307504" y="1922890"/>
            <a:ext cx="294163" cy="4597"/>
          </a:xfrm>
          <a:prstGeom prst="line">
            <a:avLst/>
          </a:prstGeom>
          <a:ln w="1905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2">
            <a:extLst>
              <a:ext uri="{FF2B5EF4-FFF2-40B4-BE49-F238E27FC236}">
                <a16:creationId xmlns:a16="http://schemas.microsoft.com/office/drawing/2014/main" id="{6FD60249-89A6-5659-CE9C-23933CBB6E7C}"/>
              </a:ext>
            </a:extLst>
          </p:cNvPr>
          <p:cNvCxnSpPr>
            <a:cxnSpLocks/>
            <a:stCxn id="22" idx="3"/>
            <a:endCxn id="31" idx="1"/>
          </p:cNvCxnSpPr>
          <p:nvPr/>
        </p:nvCxnSpPr>
        <p:spPr>
          <a:xfrm>
            <a:off x="4307503" y="2526840"/>
            <a:ext cx="294164" cy="2647"/>
          </a:xfrm>
          <a:prstGeom prst="line">
            <a:avLst/>
          </a:prstGeom>
          <a:ln w="1905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33">
            <a:extLst>
              <a:ext uri="{FF2B5EF4-FFF2-40B4-BE49-F238E27FC236}">
                <a16:creationId xmlns:a16="http://schemas.microsoft.com/office/drawing/2014/main" id="{1631D9B2-8EC5-96C7-E10A-27ACA973A16F}"/>
              </a:ext>
            </a:extLst>
          </p:cNvPr>
          <p:cNvCxnSpPr>
            <a:cxnSpLocks/>
            <a:stCxn id="24" idx="3"/>
            <a:endCxn id="33" idx="1"/>
          </p:cNvCxnSpPr>
          <p:nvPr/>
        </p:nvCxnSpPr>
        <p:spPr>
          <a:xfrm flipV="1">
            <a:off x="4307507" y="3263757"/>
            <a:ext cx="294160" cy="3909"/>
          </a:xfrm>
          <a:prstGeom prst="line">
            <a:avLst/>
          </a:prstGeom>
          <a:ln w="19050">
            <a:solidFill>
              <a:srgbClr val="05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34">
            <a:extLst>
              <a:ext uri="{FF2B5EF4-FFF2-40B4-BE49-F238E27FC236}">
                <a16:creationId xmlns:a16="http://schemas.microsoft.com/office/drawing/2014/main" id="{E0590DAE-1EA1-213F-B77C-2D10090D376D}"/>
              </a:ext>
            </a:extLst>
          </p:cNvPr>
          <p:cNvCxnSpPr>
            <a:cxnSpLocks/>
            <a:stCxn id="25" idx="3"/>
            <a:endCxn id="34" idx="1"/>
          </p:cNvCxnSpPr>
          <p:nvPr/>
        </p:nvCxnSpPr>
        <p:spPr>
          <a:xfrm flipV="1">
            <a:off x="4307506" y="3881519"/>
            <a:ext cx="294161" cy="1171"/>
          </a:xfrm>
          <a:prstGeom prst="line">
            <a:avLst/>
          </a:prstGeom>
          <a:ln w="19050">
            <a:solidFill>
              <a:srgbClr val="05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35">
            <a:extLst>
              <a:ext uri="{FF2B5EF4-FFF2-40B4-BE49-F238E27FC236}">
                <a16:creationId xmlns:a16="http://schemas.microsoft.com/office/drawing/2014/main" id="{9E6A8C27-FE69-BF55-382E-78A4E0ED9393}"/>
              </a:ext>
            </a:extLst>
          </p:cNvPr>
          <p:cNvCxnSpPr>
            <a:cxnSpLocks/>
            <a:stCxn id="26" idx="3"/>
            <a:endCxn id="36" idx="1"/>
          </p:cNvCxnSpPr>
          <p:nvPr/>
        </p:nvCxnSpPr>
        <p:spPr>
          <a:xfrm>
            <a:off x="4307508" y="4509719"/>
            <a:ext cx="294158" cy="1"/>
          </a:xfrm>
          <a:prstGeom prst="line">
            <a:avLst/>
          </a:prstGeom>
          <a:ln w="19050">
            <a:solidFill>
              <a:srgbClr val="05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36">
            <a:extLst>
              <a:ext uri="{FF2B5EF4-FFF2-40B4-BE49-F238E27FC236}">
                <a16:creationId xmlns:a16="http://schemas.microsoft.com/office/drawing/2014/main" id="{A06C2AB8-7EDD-DCA0-5F63-7E25286BC48B}"/>
              </a:ext>
            </a:extLst>
          </p:cNvPr>
          <p:cNvCxnSpPr>
            <a:cxnSpLocks/>
            <a:stCxn id="27" idx="3"/>
            <a:endCxn id="37" idx="1"/>
          </p:cNvCxnSpPr>
          <p:nvPr/>
        </p:nvCxnSpPr>
        <p:spPr>
          <a:xfrm>
            <a:off x="4307505" y="5546224"/>
            <a:ext cx="294161" cy="0"/>
          </a:xfrm>
          <a:prstGeom prst="line">
            <a:avLst/>
          </a:prstGeom>
          <a:ln w="19050">
            <a:solidFill>
              <a:srgbClr val="0084E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下箭头 46">
            <a:extLst>
              <a:ext uri="{FF2B5EF4-FFF2-40B4-BE49-F238E27FC236}">
                <a16:creationId xmlns:a16="http://schemas.microsoft.com/office/drawing/2014/main" id="{4A7F4912-F152-44F0-2945-C457C9315E88}"/>
              </a:ext>
            </a:extLst>
          </p:cNvPr>
          <p:cNvSpPr/>
          <p:nvPr/>
        </p:nvSpPr>
        <p:spPr>
          <a:xfrm>
            <a:off x="1113498" y="2639546"/>
            <a:ext cx="389404" cy="419644"/>
          </a:xfrm>
          <a:prstGeom prst="downArrow">
            <a:avLst/>
          </a:prstGeom>
          <a:gradFill flip="none" rotWithShape="1">
            <a:gsLst>
              <a:gs pos="100000">
                <a:srgbClr val="00B0F0">
                  <a:alpha val="0"/>
                </a:srgbClr>
              </a:gs>
              <a:gs pos="0">
                <a:srgbClr val="00B0F0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8" name="下箭头 47">
            <a:extLst>
              <a:ext uri="{FF2B5EF4-FFF2-40B4-BE49-F238E27FC236}">
                <a16:creationId xmlns:a16="http://schemas.microsoft.com/office/drawing/2014/main" id="{79D3D2EF-3F00-0862-5E6E-6FA4E3D8D207}"/>
              </a:ext>
            </a:extLst>
          </p:cNvPr>
          <p:cNvSpPr/>
          <p:nvPr/>
        </p:nvSpPr>
        <p:spPr>
          <a:xfrm>
            <a:off x="1113498" y="4505517"/>
            <a:ext cx="389404" cy="419644"/>
          </a:xfrm>
          <a:prstGeom prst="downArrow">
            <a:avLst/>
          </a:prstGeom>
          <a:gradFill flip="none" rotWithShape="1">
            <a:gsLst>
              <a:gs pos="100000">
                <a:srgbClr val="05B050">
                  <a:alpha val="0"/>
                </a:srgbClr>
              </a:gs>
              <a:gs pos="0">
                <a:srgbClr val="05B050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3" name="左大括号 52">
            <a:extLst>
              <a:ext uri="{FF2B5EF4-FFF2-40B4-BE49-F238E27FC236}">
                <a16:creationId xmlns:a16="http://schemas.microsoft.com/office/drawing/2014/main" id="{5C271BA0-ADAD-B295-FDE7-A3921B26970C}"/>
              </a:ext>
            </a:extLst>
          </p:cNvPr>
          <p:cNvSpPr/>
          <p:nvPr/>
        </p:nvSpPr>
        <p:spPr>
          <a:xfrm>
            <a:off x="2055525" y="1204549"/>
            <a:ext cx="249235" cy="1434997"/>
          </a:xfrm>
          <a:prstGeom prst="leftBrace">
            <a:avLst>
              <a:gd name="adj1" fmla="val 45731"/>
              <a:gd name="adj2" fmla="val 50000"/>
            </a:avLst>
          </a:prstGeom>
          <a:ln w="158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4" name="左大括号 53">
            <a:extLst>
              <a:ext uri="{FF2B5EF4-FFF2-40B4-BE49-F238E27FC236}">
                <a16:creationId xmlns:a16="http://schemas.microsoft.com/office/drawing/2014/main" id="{38426FF0-90FF-C4FC-12B4-06C4564B7039}"/>
              </a:ext>
            </a:extLst>
          </p:cNvPr>
          <p:cNvSpPr/>
          <p:nvPr/>
        </p:nvSpPr>
        <p:spPr>
          <a:xfrm>
            <a:off x="2055525" y="3185749"/>
            <a:ext cx="249235" cy="1434997"/>
          </a:xfrm>
          <a:prstGeom prst="leftBrace">
            <a:avLst>
              <a:gd name="adj1" fmla="val 45731"/>
              <a:gd name="adj2" fmla="val 50000"/>
            </a:avLst>
          </a:prstGeom>
          <a:ln w="15875">
            <a:solidFill>
              <a:srgbClr val="05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5" name="左大括号 54">
            <a:extLst>
              <a:ext uri="{FF2B5EF4-FFF2-40B4-BE49-F238E27FC236}">
                <a16:creationId xmlns:a16="http://schemas.microsoft.com/office/drawing/2014/main" id="{D45E5A48-7E48-7A11-4CC5-724DB9E3BC12}"/>
              </a:ext>
            </a:extLst>
          </p:cNvPr>
          <p:cNvSpPr/>
          <p:nvPr/>
        </p:nvSpPr>
        <p:spPr>
          <a:xfrm>
            <a:off x="2055525" y="5192167"/>
            <a:ext cx="249235" cy="721306"/>
          </a:xfrm>
          <a:prstGeom prst="leftBrace">
            <a:avLst>
              <a:gd name="adj1" fmla="val 45731"/>
              <a:gd name="adj2" fmla="val 50000"/>
            </a:avLst>
          </a:prstGeom>
          <a:ln w="15875">
            <a:solidFill>
              <a:srgbClr val="0084E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97761730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椭圆 31">
            <a:extLst>
              <a:ext uri="{FF2B5EF4-FFF2-40B4-BE49-F238E27FC236}">
                <a16:creationId xmlns:a16="http://schemas.microsoft.com/office/drawing/2014/main" id="{E65FF0E7-DE66-D397-6F07-DBACED092C2F}"/>
              </a:ext>
            </a:extLst>
          </p:cNvPr>
          <p:cNvSpPr/>
          <p:nvPr/>
        </p:nvSpPr>
        <p:spPr>
          <a:xfrm>
            <a:off x="4255953" y="1242763"/>
            <a:ext cx="1003519" cy="1003519"/>
          </a:xfrm>
          <a:prstGeom prst="ellipse">
            <a:avLst/>
          </a:prstGeom>
          <a:solidFill>
            <a:srgbClr val="00B0F0"/>
          </a:solidFill>
          <a:ln w="127000">
            <a:solidFill>
              <a:srgbClr val="00B0F0">
                <a:alpha val="49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latin typeface="Century Gothic" panose="020B0502020202020204" pitchFamily="34" charset="0"/>
            </a:endParaRPr>
          </a:p>
        </p:txBody>
      </p:sp>
      <p:sp>
        <p:nvSpPr>
          <p:cNvPr id="33" name="椭圆 32">
            <a:extLst>
              <a:ext uri="{FF2B5EF4-FFF2-40B4-BE49-F238E27FC236}">
                <a16:creationId xmlns:a16="http://schemas.microsoft.com/office/drawing/2014/main" id="{E6B2A8B6-C5A2-7DB9-640D-CC5E96CE11BB}"/>
              </a:ext>
            </a:extLst>
          </p:cNvPr>
          <p:cNvSpPr/>
          <p:nvPr/>
        </p:nvSpPr>
        <p:spPr>
          <a:xfrm>
            <a:off x="8823299" y="1242763"/>
            <a:ext cx="1003519" cy="1003519"/>
          </a:xfrm>
          <a:prstGeom prst="ellipse">
            <a:avLst/>
          </a:prstGeom>
          <a:solidFill>
            <a:srgbClr val="00B0F0"/>
          </a:solidFill>
          <a:ln w="127000">
            <a:solidFill>
              <a:srgbClr val="00B0F0">
                <a:alpha val="49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latin typeface="Century Gothic" panose="020B0502020202020204" pitchFamily="34" charset="0"/>
            </a:endParaRP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34C7CE7-0910-A4AA-738F-60A7B93F22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AAE8FB6-03F1-0C89-3A25-37B6C881B6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13</a:t>
            </a:fld>
            <a:endParaRPr lang="zh-CN" altLang="en-US"/>
          </a:p>
        </p:txBody>
      </p:sp>
      <p:sp>
        <p:nvSpPr>
          <p:cNvPr id="5" name="矩形 13">
            <a:extLst>
              <a:ext uri="{FF2B5EF4-FFF2-40B4-BE49-F238E27FC236}">
                <a16:creationId xmlns:a16="http://schemas.microsoft.com/office/drawing/2014/main" id="{C442C608-B257-1307-B4C0-8EA11B4054E3}"/>
              </a:ext>
            </a:extLst>
          </p:cNvPr>
          <p:cNvSpPr/>
          <p:nvPr/>
        </p:nvSpPr>
        <p:spPr>
          <a:xfrm>
            <a:off x="541550" y="218614"/>
            <a:ext cx="459613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Endpoint - Authentication</a:t>
            </a:r>
          </a:p>
        </p:txBody>
      </p:sp>
      <p:sp>
        <p:nvSpPr>
          <p:cNvPr id="13" name="Rectangle: Rounded Corners 23">
            <a:extLst>
              <a:ext uri="{FF2B5EF4-FFF2-40B4-BE49-F238E27FC236}">
                <a16:creationId xmlns:a16="http://schemas.microsoft.com/office/drawing/2014/main" id="{C3031D2F-16B9-1AF9-3318-874BF996247C}"/>
              </a:ext>
            </a:extLst>
          </p:cNvPr>
          <p:cNvSpPr/>
          <p:nvPr/>
        </p:nvSpPr>
        <p:spPr>
          <a:xfrm>
            <a:off x="803730" y="4780718"/>
            <a:ext cx="10651670" cy="1045074"/>
          </a:xfrm>
          <a:prstGeom prst="roundRect">
            <a:avLst>
              <a:gd name="adj" fmla="val 11806"/>
            </a:avLst>
          </a:prstGeom>
          <a:solidFill>
            <a:srgbClr val="1A62F4">
              <a:alpha val="9052"/>
            </a:srgbClr>
          </a:solidFill>
          <a:ln>
            <a:solidFill>
              <a:srgbClr val="1A62F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 sz="1200">
              <a:latin typeface="Century Gothic" panose="020B0502020202020204" pitchFamily="34" charset="0"/>
            </a:endParaRPr>
          </a:p>
        </p:txBody>
      </p:sp>
      <p:sp>
        <p:nvSpPr>
          <p:cNvPr id="14" name="Rectangle: Rounded Corners 23">
            <a:extLst>
              <a:ext uri="{FF2B5EF4-FFF2-40B4-BE49-F238E27FC236}">
                <a16:creationId xmlns:a16="http://schemas.microsoft.com/office/drawing/2014/main" id="{E745579F-4487-9DB0-27B4-E2AD48F552DD}"/>
              </a:ext>
            </a:extLst>
          </p:cNvPr>
          <p:cNvSpPr/>
          <p:nvPr/>
        </p:nvSpPr>
        <p:spPr>
          <a:xfrm>
            <a:off x="803730" y="3577893"/>
            <a:ext cx="10651670" cy="1045074"/>
          </a:xfrm>
          <a:prstGeom prst="roundRect">
            <a:avLst>
              <a:gd name="adj" fmla="val 10591"/>
            </a:avLst>
          </a:prstGeom>
          <a:solidFill>
            <a:srgbClr val="03BA7C">
              <a:alpha val="9052"/>
            </a:srgbClr>
          </a:solidFill>
          <a:ln>
            <a:solidFill>
              <a:srgbClr val="05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 sz="1200">
              <a:latin typeface="Century Gothic" panose="020B0502020202020204" pitchFamily="34" charset="0"/>
            </a:endParaRPr>
          </a:p>
        </p:txBody>
      </p:sp>
      <p:sp>
        <p:nvSpPr>
          <p:cNvPr id="15" name="Rectangle: Rounded Corners 23">
            <a:extLst>
              <a:ext uri="{FF2B5EF4-FFF2-40B4-BE49-F238E27FC236}">
                <a16:creationId xmlns:a16="http://schemas.microsoft.com/office/drawing/2014/main" id="{DEE9FF06-B491-6FC1-2FC1-1BF13F6E8840}"/>
              </a:ext>
            </a:extLst>
          </p:cNvPr>
          <p:cNvSpPr/>
          <p:nvPr/>
        </p:nvSpPr>
        <p:spPr>
          <a:xfrm>
            <a:off x="803730" y="2647118"/>
            <a:ext cx="10651670" cy="773025"/>
          </a:xfrm>
          <a:prstGeom prst="roundRect">
            <a:avLst>
              <a:gd name="adj" fmla="val 13381"/>
            </a:avLst>
          </a:prstGeom>
          <a:solidFill>
            <a:srgbClr val="00B0F0">
              <a:alpha val="9052"/>
            </a:srgb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 sz="1200">
              <a:latin typeface="Century Gothic" panose="020B0502020202020204" pitchFamily="34" charset="0"/>
            </a:endParaRPr>
          </a:p>
        </p:txBody>
      </p:sp>
      <p:sp>
        <p:nvSpPr>
          <p:cNvPr id="17" name="TextBox 5">
            <a:extLst>
              <a:ext uri="{FF2B5EF4-FFF2-40B4-BE49-F238E27FC236}">
                <a16:creationId xmlns:a16="http://schemas.microsoft.com/office/drawing/2014/main" id="{DC672F9E-9599-B356-4624-D632CB0EF153}"/>
              </a:ext>
            </a:extLst>
          </p:cNvPr>
          <p:cNvSpPr txBox="1"/>
          <p:nvPr/>
        </p:nvSpPr>
        <p:spPr>
          <a:xfrm>
            <a:off x="3386114" y="2710464"/>
            <a:ext cx="27431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rgbClr val="00BEFF"/>
                </a:solidFill>
                <a:latin typeface="Century Gothic" panose="020B0502020202020204" pitchFamily="34" charset="0"/>
              </a:rPr>
              <a:t>MAB (MAC Authentication Bypass)</a:t>
            </a:r>
            <a:endParaRPr lang="en-MY" b="1" dirty="0">
              <a:solidFill>
                <a:srgbClr val="00BEFF"/>
              </a:solidFill>
              <a:latin typeface="Century Gothic" panose="020B0502020202020204" pitchFamily="34" charset="0"/>
            </a:endParaRPr>
          </a:p>
        </p:txBody>
      </p:sp>
      <p:sp>
        <p:nvSpPr>
          <p:cNvPr id="18" name="TextBox 6">
            <a:extLst>
              <a:ext uri="{FF2B5EF4-FFF2-40B4-BE49-F238E27FC236}">
                <a16:creationId xmlns:a16="http://schemas.microsoft.com/office/drawing/2014/main" id="{C4E5564E-5109-132C-5754-71F09CF5AAA0}"/>
              </a:ext>
            </a:extLst>
          </p:cNvPr>
          <p:cNvSpPr txBox="1"/>
          <p:nvPr/>
        </p:nvSpPr>
        <p:spPr>
          <a:xfrm>
            <a:off x="3229047" y="3985259"/>
            <a:ext cx="305733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>
                <a:solidFill>
                  <a:schemeClr val="bg1"/>
                </a:solidFill>
                <a:latin typeface="Century Gothic" panose="020B0502020202020204" pitchFamily="34" charset="0"/>
              </a:rPr>
              <a:t>IoT, dumb endpoints</a:t>
            </a:r>
          </a:p>
        </p:txBody>
      </p:sp>
      <p:sp>
        <p:nvSpPr>
          <p:cNvPr id="20" name="TextBox 8">
            <a:extLst>
              <a:ext uri="{FF2B5EF4-FFF2-40B4-BE49-F238E27FC236}">
                <a16:creationId xmlns:a16="http://schemas.microsoft.com/office/drawing/2014/main" id="{613A1C7D-DA47-5DA2-2339-3E65045890B2}"/>
              </a:ext>
            </a:extLst>
          </p:cNvPr>
          <p:cNvSpPr txBox="1"/>
          <p:nvPr/>
        </p:nvSpPr>
        <p:spPr>
          <a:xfrm>
            <a:off x="7885114" y="2848964"/>
            <a:ext cx="27431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rgbClr val="00BEFF"/>
                </a:solidFill>
                <a:latin typeface="Century Gothic" panose="020B0502020202020204" pitchFamily="34" charset="0"/>
              </a:rPr>
              <a:t>Captive Portal</a:t>
            </a:r>
            <a:endParaRPr lang="en-MY" b="1" dirty="0">
              <a:solidFill>
                <a:srgbClr val="00BEFF"/>
              </a:solidFill>
              <a:latin typeface="Century Gothic" panose="020B0502020202020204" pitchFamily="34" charset="0"/>
            </a:endParaRPr>
          </a:p>
        </p:txBody>
      </p:sp>
      <p:sp>
        <p:nvSpPr>
          <p:cNvPr id="21" name="TextBox 9">
            <a:extLst>
              <a:ext uri="{FF2B5EF4-FFF2-40B4-BE49-F238E27FC236}">
                <a16:creationId xmlns:a16="http://schemas.microsoft.com/office/drawing/2014/main" id="{94B4B231-789A-C468-F864-9C8639657C31}"/>
              </a:ext>
            </a:extLst>
          </p:cNvPr>
          <p:cNvSpPr txBox="1"/>
          <p:nvPr/>
        </p:nvSpPr>
        <p:spPr>
          <a:xfrm>
            <a:off x="6953382" y="3693956"/>
            <a:ext cx="460932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>
                <a:solidFill>
                  <a:schemeClr val="bg1"/>
                </a:solidFill>
                <a:latin typeface="Century Gothic" panose="020B0502020202020204" pitchFamily="34" charset="0"/>
              </a:rPr>
              <a:t>Employee, guest, contractor, dumb endpoints (bind IP-MAC), computers, smartphones, laptops</a:t>
            </a:r>
          </a:p>
        </p:txBody>
      </p:sp>
      <p:sp>
        <p:nvSpPr>
          <p:cNvPr id="22" name="TextBox 10">
            <a:extLst>
              <a:ext uri="{FF2B5EF4-FFF2-40B4-BE49-F238E27FC236}">
                <a16:creationId xmlns:a16="http://schemas.microsoft.com/office/drawing/2014/main" id="{5B7EF3CC-1E55-E68D-B40F-F3F825808D4D}"/>
              </a:ext>
            </a:extLst>
          </p:cNvPr>
          <p:cNvSpPr txBox="1"/>
          <p:nvPr/>
        </p:nvSpPr>
        <p:spPr>
          <a:xfrm>
            <a:off x="1130577" y="2848964"/>
            <a:ext cx="10759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Century Gothic" panose="020B0502020202020204" pitchFamily="34" charset="0"/>
              </a:rPr>
              <a:t>Method</a:t>
            </a:r>
            <a:endParaRPr lang="en-MY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23" name="TextBox 11">
            <a:extLst>
              <a:ext uri="{FF2B5EF4-FFF2-40B4-BE49-F238E27FC236}">
                <a16:creationId xmlns:a16="http://schemas.microsoft.com/office/drawing/2014/main" id="{B9FCD17F-0054-2360-14EA-C59DC15A0B70}"/>
              </a:ext>
            </a:extLst>
          </p:cNvPr>
          <p:cNvSpPr txBox="1"/>
          <p:nvPr/>
        </p:nvSpPr>
        <p:spPr>
          <a:xfrm>
            <a:off x="1130577" y="3915764"/>
            <a:ext cx="11673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Century Gothic" panose="020B0502020202020204" pitchFamily="34" charset="0"/>
              </a:rPr>
              <a:t>Scenario</a:t>
            </a:r>
            <a:endParaRPr lang="en-MY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24" name="TextBox 12">
            <a:extLst>
              <a:ext uri="{FF2B5EF4-FFF2-40B4-BE49-F238E27FC236}">
                <a16:creationId xmlns:a16="http://schemas.microsoft.com/office/drawing/2014/main" id="{A34130BD-FB0D-9332-13DC-727D156C682B}"/>
              </a:ext>
            </a:extLst>
          </p:cNvPr>
          <p:cNvSpPr txBox="1"/>
          <p:nvPr/>
        </p:nvSpPr>
        <p:spPr>
          <a:xfrm>
            <a:off x="1130577" y="5118589"/>
            <a:ext cx="14895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Century Gothic" panose="020B0502020202020204" pitchFamily="34" charset="0"/>
              </a:rPr>
              <a:t>Mechanism</a:t>
            </a:r>
            <a:endParaRPr lang="en-MY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25" name="TextBox 6">
            <a:extLst>
              <a:ext uri="{FF2B5EF4-FFF2-40B4-BE49-F238E27FC236}">
                <a16:creationId xmlns:a16="http://schemas.microsoft.com/office/drawing/2014/main" id="{ECE1AA31-A63F-F1BD-2C8F-F2AD12156ED0}"/>
              </a:ext>
            </a:extLst>
          </p:cNvPr>
          <p:cNvSpPr txBox="1"/>
          <p:nvPr/>
        </p:nvSpPr>
        <p:spPr>
          <a:xfrm>
            <a:off x="3075230" y="4887756"/>
            <a:ext cx="336496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>
                <a:solidFill>
                  <a:schemeClr val="bg1"/>
                </a:solidFill>
                <a:latin typeface="Century Gothic" panose="020B0502020202020204" pitchFamily="34" charset="0"/>
              </a:rPr>
              <a:t>Without credentials and verify system present to allow/block access</a:t>
            </a:r>
          </a:p>
        </p:txBody>
      </p:sp>
      <p:sp>
        <p:nvSpPr>
          <p:cNvPr id="26" name="TextBox 6">
            <a:extLst>
              <a:ext uri="{FF2B5EF4-FFF2-40B4-BE49-F238E27FC236}">
                <a16:creationId xmlns:a16="http://schemas.microsoft.com/office/drawing/2014/main" id="{560B5F0E-B5B2-B17E-6577-1C2F054E299A}"/>
              </a:ext>
            </a:extLst>
          </p:cNvPr>
          <p:cNvSpPr txBox="1"/>
          <p:nvPr/>
        </p:nvSpPr>
        <p:spPr>
          <a:xfrm>
            <a:off x="6972543" y="4887756"/>
            <a:ext cx="4468570" cy="7841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ctr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1600" dirty="0">
                <a:solidFill>
                  <a:schemeClr val="bg1"/>
                </a:solidFill>
                <a:latin typeface="Century Gothic" panose="020B0502020202020204" pitchFamily="34" charset="0"/>
              </a:rPr>
              <a:t>Landing page for user verification</a:t>
            </a:r>
          </a:p>
          <a:p>
            <a:pPr marL="285750" indent="-285750" algn="ctr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1600" dirty="0">
                <a:solidFill>
                  <a:schemeClr val="bg1"/>
                </a:solidFill>
                <a:latin typeface="Century Gothic" panose="020B0502020202020204" pitchFamily="34" charset="0"/>
              </a:rPr>
              <a:t>Credentials, SMS, QR code</a:t>
            </a:r>
          </a:p>
        </p:txBody>
      </p:sp>
      <p:pic>
        <p:nvPicPr>
          <p:cNvPr id="30" name="图形 29">
            <a:extLst>
              <a:ext uri="{FF2B5EF4-FFF2-40B4-BE49-F238E27FC236}">
                <a16:creationId xmlns:a16="http://schemas.microsoft.com/office/drawing/2014/main" id="{FFAEADB1-5001-3DC9-6402-4C96241FAB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281463" y="1257190"/>
            <a:ext cx="952500" cy="952500"/>
          </a:xfrm>
          <a:prstGeom prst="rect">
            <a:avLst/>
          </a:prstGeom>
        </p:spPr>
      </p:pic>
      <p:pic>
        <p:nvPicPr>
          <p:cNvPr id="31" name="图形 2">
            <a:extLst>
              <a:ext uri="{FF2B5EF4-FFF2-40B4-BE49-F238E27FC236}">
                <a16:creationId xmlns:a16="http://schemas.microsoft.com/office/drawing/2014/main" id="{81E4D007-2087-601B-4107-477F1A9705F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923802" y="1357914"/>
            <a:ext cx="800063" cy="7662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29996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5560BE6-F64A-7DC4-FF94-600AAE21FF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81DC307-B4A4-58E9-D238-D0728E703F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14</a:t>
            </a:fld>
            <a:endParaRPr lang="zh-CN" altLang="en-US"/>
          </a:p>
        </p:txBody>
      </p:sp>
      <p:sp>
        <p:nvSpPr>
          <p:cNvPr id="5" name="矩形 13">
            <a:extLst>
              <a:ext uri="{FF2B5EF4-FFF2-40B4-BE49-F238E27FC236}">
                <a16:creationId xmlns:a16="http://schemas.microsoft.com/office/drawing/2014/main" id="{FA32074A-3D46-E02D-AD67-5133A2664ACA}"/>
              </a:ext>
            </a:extLst>
          </p:cNvPr>
          <p:cNvSpPr/>
          <p:nvPr/>
        </p:nvSpPr>
        <p:spPr>
          <a:xfrm>
            <a:off x="541550" y="218614"/>
            <a:ext cx="479330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Endpoint – Baseline Check</a:t>
            </a:r>
          </a:p>
        </p:txBody>
      </p:sp>
      <p:sp>
        <p:nvSpPr>
          <p:cNvPr id="13" name="椭圆 12">
            <a:extLst>
              <a:ext uri="{FF2B5EF4-FFF2-40B4-BE49-F238E27FC236}">
                <a16:creationId xmlns:a16="http://schemas.microsoft.com/office/drawing/2014/main" id="{76F1D16B-C20F-01C2-D3BB-789EBA47FC3F}"/>
              </a:ext>
            </a:extLst>
          </p:cNvPr>
          <p:cNvSpPr/>
          <p:nvPr/>
        </p:nvSpPr>
        <p:spPr>
          <a:xfrm>
            <a:off x="4612066" y="1152950"/>
            <a:ext cx="1003519" cy="1003519"/>
          </a:xfrm>
          <a:prstGeom prst="ellipse">
            <a:avLst/>
          </a:prstGeom>
          <a:solidFill>
            <a:srgbClr val="00B0F0"/>
          </a:solidFill>
          <a:ln w="127000">
            <a:solidFill>
              <a:srgbClr val="00B0F0">
                <a:alpha val="49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latin typeface="Century Gothic" panose="020B0502020202020204" pitchFamily="34" charset="0"/>
            </a:endParaRPr>
          </a:p>
        </p:txBody>
      </p:sp>
      <p:sp>
        <p:nvSpPr>
          <p:cNvPr id="14" name="椭圆 13">
            <a:extLst>
              <a:ext uri="{FF2B5EF4-FFF2-40B4-BE49-F238E27FC236}">
                <a16:creationId xmlns:a16="http://schemas.microsoft.com/office/drawing/2014/main" id="{90ABE7F6-FA48-2BCF-FB15-B1470002F2AF}"/>
              </a:ext>
            </a:extLst>
          </p:cNvPr>
          <p:cNvSpPr/>
          <p:nvPr/>
        </p:nvSpPr>
        <p:spPr>
          <a:xfrm>
            <a:off x="8835123" y="1152950"/>
            <a:ext cx="1003519" cy="1003519"/>
          </a:xfrm>
          <a:prstGeom prst="ellipse">
            <a:avLst/>
          </a:prstGeom>
          <a:solidFill>
            <a:srgbClr val="00B0F0"/>
          </a:solidFill>
          <a:ln w="127000">
            <a:solidFill>
              <a:srgbClr val="00B0F0">
                <a:alpha val="49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latin typeface="Century Gothic" panose="020B0502020202020204" pitchFamily="34" charset="0"/>
            </a:endParaRPr>
          </a:p>
        </p:txBody>
      </p:sp>
      <p:sp>
        <p:nvSpPr>
          <p:cNvPr id="15" name="Rectangle: Rounded Corners 23">
            <a:extLst>
              <a:ext uri="{FF2B5EF4-FFF2-40B4-BE49-F238E27FC236}">
                <a16:creationId xmlns:a16="http://schemas.microsoft.com/office/drawing/2014/main" id="{93A4E44A-292B-BB64-7976-B5206185BA16}"/>
              </a:ext>
            </a:extLst>
          </p:cNvPr>
          <p:cNvSpPr/>
          <p:nvPr/>
        </p:nvSpPr>
        <p:spPr>
          <a:xfrm>
            <a:off x="803730" y="5165952"/>
            <a:ext cx="10651670" cy="933765"/>
          </a:xfrm>
          <a:prstGeom prst="roundRect">
            <a:avLst>
              <a:gd name="adj" fmla="val 9376"/>
            </a:avLst>
          </a:prstGeom>
          <a:solidFill>
            <a:srgbClr val="1A62F4">
              <a:alpha val="9052"/>
            </a:srgbClr>
          </a:solidFill>
          <a:ln>
            <a:solidFill>
              <a:srgbClr val="1A62F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 sz="1200">
              <a:latin typeface="Century Gothic" panose="020B0502020202020204" pitchFamily="34" charset="0"/>
            </a:endParaRPr>
          </a:p>
        </p:txBody>
      </p:sp>
      <p:sp>
        <p:nvSpPr>
          <p:cNvPr id="16" name="Rectangle: Rounded Corners 23">
            <a:extLst>
              <a:ext uri="{FF2B5EF4-FFF2-40B4-BE49-F238E27FC236}">
                <a16:creationId xmlns:a16="http://schemas.microsoft.com/office/drawing/2014/main" id="{86061950-98D9-61B9-EC2A-69987B22DAF6}"/>
              </a:ext>
            </a:extLst>
          </p:cNvPr>
          <p:cNvSpPr/>
          <p:nvPr/>
        </p:nvSpPr>
        <p:spPr>
          <a:xfrm>
            <a:off x="803730" y="3327271"/>
            <a:ext cx="10651670" cy="1696152"/>
          </a:xfrm>
          <a:prstGeom prst="roundRect">
            <a:avLst>
              <a:gd name="adj" fmla="val 7087"/>
            </a:avLst>
          </a:prstGeom>
          <a:solidFill>
            <a:srgbClr val="03BA7C">
              <a:alpha val="9052"/>
            </a:srgbClr>
          </a:solidFill>
          <a:ln>
            <a:solidFill>
              <a:srgbClr val="05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 sz="1200">
              <a:latin typeface="Century Gothic" panose="020B0502020202020204" pitchFamily="34" charset="0"/>
            </a:endParaRPr>
          </a:p>
        </p:txBody>
      </p:sp>
      <p:sp>
        <p:nvSpPr>
          <p:cNvPr id="17" name="Rectangle: Rounded Corners 23">
            <a:extLst>
              <a:ext uri="{FF2B5EF4-FFF2-40B4-BE49-F238E27FC236}">
                <a16:creationId xmlns:a16="http://schemas.microsoft.com/office/drawing/2014/main" id="{7EF4828B-D11C-5D79-F29E-D350B6D89E0B}"/>
              </a:ext>
            </a:extLst>
          </p:cNvPr>
          <p:cNvSpPr/>
          <p:nvPr/>
        </p:nvSpPr>
        <p:spPr>
          <a:xfrm>
            <a:off x="803730" y="2454937"/>
            <a:ext cx="10651670" cy="729804"/>
          </a:xfrm>
          <a:prstGeom prst="roundRect">
            <a:avLst>
              <a:gd name="adj" fmla="val 11446"/>
            </a:avLst>
          </a:prstGeom>
          <a:solidFill>
            <a:srgbClr val="00B0F0">
              <a:alpha val="9052"/>
            </a:srgb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 sz="1200">
              <a:latin typeface="Century Gothic" panose="020B0502020202020204" pitchFamily="34" charset="0"/>
            </a:endParaRPr>
          </a:p>
        </p:txBody>
      </p:sp>
      <p:sp>
        <p:nvSpPr>
          <p:cNvPr id="18" name="TextBox 6">
            <a:extLst>
              <a:ext uri="{FF2B5EF4-FFF2-40B4-BE49-F238E27FC236}">
                <a16:creationId xmlns:a16="http://schemas.microsoft.com/office/drawing/2014/main" id="{F88D7DF5-F07F-B90D-CECE-A6C62F9CAC14}"/>
              </a:ext>
            </a:extLst>
          </p:cNvPr>
          <p:cNvSpPr txBox="1"/>
          <p:nvPr/>
        </p:nvSpPr>
        <p:spPr>
          <a:xfrm>
            <a:off x="3590011" y="2685841"/>
            <a:ext cx="304762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>
                <a:solidFill>
                  <a:srgbClr val="00BEFF"/>
                </a:solidFill>
                <a:latin typeface="Century Gothic" panose="020B0502020202020204" pitchFamily="34" charset="0"/>
              </a:rPr>
              <a:t>Ingress Client (Agent-based)</a:t>
            </a:r>
            <a:endParaRPr lang="en-MY" sz="1600" b="1" dirty="0">
              <a:solidFill>
                <a:srgbClr val="00BEFF"/>
              </a:solidFill>
              <a:latin typeface="Century Gothic" panose="020B0502020202020204" pitchFamily="34" charset="0"/>
            </a:endParaRPr>
          </a:p>
        </p:txBody>
      </p:sp>
      <p:sp>
        <p:nvSpPr>
          <p:cNvPr id="19" name="TextBox 7">
            <a:extLst>
              <a:ext uri="{FF2B5EF4-FFF2-40B4-BE49-F238E27FC236}">
                <a16:creationId xmlns:a16="http://schemas.microsoft.com/office/drawing/2014/main" id="{3EF8F02D-99E3-AA60-9009-CE7002DB7CAD}"/>
              </a:ext>
            </a:extLst>
          </p:cNvPr>
          <p:cNvSpPr txBox="1"/>
          <p:nvPr/>
        </p:nvSpPr>
        <p:spPr>
          <a:xfrm>
            <a:off x="7921270" y="2685841"/>
            <a:ext cx="283122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>
                <a:solidFill>
                  <a:srgbClr val="00BEFF"/>
                </a:solidFill>
                <a:latin typeface="Century Gothic" panose="020B0502020202020204" pitchFamily="34" charset="0"/>
              </a:rPr>
              <a:t>Network Traffic (Agentless)</a:t>
            </a:r>
            <a:endParaRPr lang="en-MY" sz="1600" b="1" dirty="0">
              <a:solidFill>
                <a:srgbClr val="00BEFF"/>
              </a:solidFill>
              <a:latin typeface="Century Gothic" panose="020B0502020202020204" pitchFamily="34" charset="0"/>
            </a:endParaRPr>
          </a:p>
        </p:txBody>
      </p:sp>
      <p:sp>
        <p:nvSpPr>
          <p:cNvPr id="20" name="TextBox 10">
            <a:extLst>
              <a:ext uri="{FF2B5EF4-FFF2-40B4-BE49-F238E27FC236}">
                <a16:creationId xmlns:a16="http://schemas.microsoft.com/office/drawing/2014/main" id="{D7607D46-6E06-7BA0-DAE0-7C6514A6F1A6}"/>
              </a:ext>
            </a:extLst>
          </p:cNvPr>
          <p:cNvSpPr txBox="1"/>
          <p:nvPr/>
        </p:nvSpPr>
        <p:spPr>
          <a:xfrm>
            <a:off x="1190521" y="2650562"/>
            <a:ext cx="95250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>
                <a:solidFill>
                  <a:schemeClr val="bg1"/>
                </a:solidFill>
                <a:latin typeface="Century Gothic" panose="020B0502020202020204" pitchFamily="34" charset="0"/>
              </a:rPr>
              <a:t>Method</a:t>
            </a:r>
            <a:endParaRPr lang="en-MY" sz="1600" b="1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21" name="TextBox 10">
            <a:extLst>
              <a:ext uri="{FF2B5EF4-FFF2-40B4-BE49-F238E27FC236}">
                <a16:creationId xmlns:a16="http://schemas.microsoft.com/office/drawing/2014/main" id="{58937ECD-8482-5FF1-626C-C5D022632E81}"/>
              </a:ext>
            </a:extLst>
          </p:cNvPr>
          <p:cNvSpPr txBox="1"/>
          <p:nvPr/>
        </p:nvSpPr>
        <p:spPr>
          <a:xfrm>
            <a:off x="1190521" y="4006070"/>
            <a:ext cx="106471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b="1" dirty="0">
                <a:solidFill>
                  <a:schemeClr val="bg1"/>
                </a:solidFill>
                <a:latin typeface="Century Gothic" panose="020B0502020202020204" pitchFamily="34" charset="0"/>
              </a:rPr>
              <a:t>Scenario</a:t>
            </a:r>
            <a:endParaRPr lang="en-MY" altLang="zh-CN" sz="16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22" name="TextBox 10">
            <a:extLst>
              <a:ext uri="{FF2B5EF4-FFF2-40B4-BE49-F238E27FC236}">
                <a16:creationId xmlns:a16="http://schemas.microsoft.com/office/drawing/2014/main" id="{31B64991-748A-7859-9201-1B1D1881ED64}"/>
              </a:ext>
            </a:extLst>
          </p:cNvPr>
          <p:cNvSpPr txBox="1"/>
          <p:nvPr/>
        </p:nvSpPr>
        <p:spPr>
          <a:xfrm>
            <a:off x="1190521" y="5463557"/>
            <a:ext cx="134363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b="1" dirty="0">
                <a:solidFill>
                  <a:schemeClr val="bg1"/>
                </a:solidFill>
                <a:latin typeface="Century Gothic" panose="020B0502020202020204" pitchFamily="34" charset="0"/>
              </a:rPr>
              <a:t>Mechanism</a:t>
            </a:r>
            <a:endParaRPr lang="en-MY" altLang="zh-CN" sz="16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id="{BB3E8937-E847-1957-1DCA-DFA48F317EC7}"/>
              </a:ext>
            </a:extLst>
          </p:cNvPr>
          <p:cNvSpPr txBox="1"/>
          <p:nvPr/>
        </p:nvSpPr>
        <p:spPr>
          <a:xfrm>
            <a:off x="3009286" y="3505776"/>
            <a:ext cx="4209078" cy="13601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MY" altLang="zh-CN" sz="1400">
                <a:solidFill>
                  <a:schemeClr val="bg1"/>
                </a:solidFill>
                <a:latin typeface="Century Gothic" panose="020B0502020202020204" pitchFamily="34" charset="0"/>
              </a:rPr>
              <a:t>Employee with windows 7 and above</a:t>
            </a: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MY" altLang="zh-CN" sz="1400">
                <a:solidFill>
                  <a:schemeClr val="bg1"/>
                </a:solidFill>
                <a:latin typeface="Century Gothic" panose="020B0502020202020204" pitchFamily="34" charset="0"/>
              </a:rPr>
              <a:t>Small footprint – 10Mb size, 8Mb memory, 2% CPU</a:t>
            </a: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MY" altLang="zh-CN" sz="1400">
                <a:solidFill>
                  <a:schemeClr val="bg1"/>
                </a:solidFill>
                <a:latin typeface="Century Gothic" panose="020B0502020202020204" pitchFamily="34" charset="0"/>
              </a:rPr>
              <a:t>IAG captive portal, patch management, windows update</a:t>
            </a:r>
          </a:p>
        </p:txBody>
      </p:sp>
      <p:sp>
        <p:nvSpPr>
          <p:cNvPr id="24" name="文本框 23">
            <a:extLst>
              <a:ext uri="{FF2B5EF4-FFF2-40B4-BE49-F238E27FC236}">
                <a16:creationId xmlns:a16="http://schemas.microsoft.com/office/drawing/2014/main" id="{04773D3B-76FD-BB0D-3155-A38037D44535}"/>
              </a:ext>
            </a:extLst>
          </p:cNvPr>
          <p:cNvSpPr txBox="1"/>
          <p:nvPr/>
        </p:nvSpPr>
        <p:spPr>
          <a:xfrm>
            <a:off x="7924245" y="3749190"/>
            <a:ext cx="2825275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MY" altLang="zh-CN" sz="1400" dirty="0">
                <a:solidFill>
                  <a:schemeClr val="bg1"/>
                </a:solidFill>
                <a:latin typeface="Century Gothic" panose="020B0502020202020204" pitchFamily="34" charset="0"/>
              </a:rPr>
              <a:t>Guest, contractor and dumb endpoints do not require agent installation</a:t>
            </a:r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id="{FBDCBCE2-A541-ADFB-E9EC-98A3AF9FE734}"/>
              </a:ext>
            </a:extLst>
          </p:cNvPr>
          <p:cNvSpPr txBox="1"/>
          <p:nvPr/>
        </p:nvSpPr>
        <p:spPr>
          <a:xfrm>
            <a:off x="3009286" y="5258429"/>
            <a:ext cx="4209078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</a:rPr>
              <a:t>Utilize Windows system interface:</a:t>
            </a:r>
          </a:p>
          <a:p>
            <a:pPr algn="ctr"/>
            <a:r>
              <a:rPr lang="en-MY" altLang="zh-CN" sz="1400" dirty="0">
                <a:solidFill>
                  <a:schemeClr val="bg1"/>
                </a:solidFill>
                <a:latin typeface="Century Gothic" panose="020B0502020202020204" pitchFamily="34" charset="0"/>
              </a:rPr>
              <a:t>Process, registry, files, antivirus software, operating system patch, etc</a:t>
            </a:r>
          </a:p>
        </p:txBody>
      </p:sp>
      <p:sp>
        <p:nvSpPr>
          <p:cNvPr id="26" name="文本框 25">
            <a:extLst>
              <a:ext uri="{FF2B5EF4-FFF2-40B4-BE49-F238E27FC236}">
                <a16:creationId xmlns:a16="http://schemas.microsoft.com/office/drawing/2014/main" id="{73FA91E4-8174-30B4-1B59-2F950E2AECD0}"/>
              </a:ext>
            </a:extLst>
          </p:cNvPr>
          <p:cNvSpPr txBox="1"/>
          <p:nvPr/>
        </p:nvSpPr>
        <p:spPr>
          <a:xfrm>
            <a:off x="7628954" y="5273190"/>
            <a:ext cx="3415856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zh-CN" sz="1400">
                <a:solidFill>
                  <a:schemeClr val="bg1"/>
                </a:solidFill>
                <a:latin typeface="Century Gothic" panose="020B0502020202020204" pitchFamily="34" charset="0"/>
              </a:rPr>
              <a:t>Utilize passive identification and active discovery</a:t>
            </a:r>
            <a:r>
              <a:rPr lang="en-MY" altLang="zh-CN" sz="1400">
                <a:solidFill>
                  <a:schemeClr val="bg1"/>
                </a:solidFill>
                <a:latin typeface="Century Gothic" panose="020B0502020202020204" pitchFamily="34" charset="0"/>
              </a:rPr>
              <a:t> - detect heartbeat rate of antivirus</a:t>
            </a:r>
          </a:p>
        </p:txBody>
      </p:sp>
      <p:pic>
        <p:nvPicPr>
          <p:cNvPr id="6" name="图形 5">
            <a:extLst>
              <a:ext uri="{FF2B5EF4-FFF2-40B4-BE49-F238E27FC236}">
                <a16:creationId xmlns:a16="http://schemas.microsoft.com/office/drawing/2014/main" id="{5BC4063E-5FC3-4BCB-6F6E-83B6A728F6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697186" y="1266862"/>
            <a:ext cx="833277" cy="715082"/>
          </a:xfrm>
          <a:prstGeom prst="rect">
            <a:avLst/>
          </a:prstGeom>
        </p:spPr>
      </p:pic>
      <p:pic>
        <p:nvPicPr>
          <p:cNvPr id="8" name="图形 7">
            <a:extLst>
              <a:ext uri="{FF2B5EF4-FFF2-40B4-BE49-F238E27FC236}">
                <a16:creationId xmlns:a16="http://schemas.microsoft.com/office/drawing/2014/main" id="{EBD23F8B-AB26-B89F-6CBB-0B57465AF56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977941" y="1365217"/>
            <a:ext cx="717882" cy="649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171941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5ACC388-8FF8-4C03-C72F-6006DEE1C7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912C645-939E-3054-25A1-261B975B6C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15</a:t>
            </a:fld>
            <a:endParaRPr lang="zh-CN" altLang="en-US"/>
          </a:p>
        </p:txBody>
      </p:sp>
      <p:sp>
        <p:nvSpPr>
          <p:cNvPr id="5" name="矩形 13">
            <a:extLst>
              <a:ext uri="{FF2B5EF4-FFF2-40B4-BE49-F238E27FC236}">
                <a16:creationId xmlns:a16="http://schemas.microsoft.com/office/drawing/2014/main" id="{3806BE82-D61B-1A9D-2614-7EAD839168CE}"/>
              </a:ext>
            </a:extLst>
          </p:cNvPr>
          <p:cNvSpPr/>
          <p:nvPr/>
        </p:nvSpPr>
        <p:spPr>
          <a:xfrm>
            <a:off x="541550" y="218614"/>
            <a:ext cx="334258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Endpoint – Control</a:t>
            </a:r>
          </a:p>
        </p:txBody>
      </p:sp>
      <p:sp>
        <p:nvSpPr>
          <p:cNvPr id="3" name="Rectangle: Rounded Corners 23">
            <a:extLst>
              <a:ext uri="{FF2B5EF4-FFF2-40B4-BE49-F238E27FC236}">
                <a16:creationId xmlns:a16="http://schemas.microsoft.com/office/drawing/2014/main" id="{E90C84E4-7DA0-429A-BED1-BDCA7DC5E309}"/>
              </a:ext>
            </a:extLst>
          </p:cNvPr>
          <p:cNvSpPr/>
          <p:nvPr/>
        </p:nvSpPr>
        <p:spPr>
          <a:xfrm>
            <a:off x="803730" y="4680956"/>
            <a:ext cx="10651670" cy="1234368"/>
          </a:xfrm>
          <a:prstGeom prst="roundRect">
            <a:avLst>
              <a:gd name="adj" fmla="val 9376"/>
            </a:avLst>
          </a:prstGeom>
          <a:solidFill>
            <a:srgbClr val="1A62F4">
              <a:alpha val="9052"/>
            </a:srgbClr>
          </a:solidFill>
          <a:ln>
            <a:solidFill>
              <a:srgbClr val="1A62F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 sz="1200">
              <a:latin typeface="Century Gothic" panose="020B0502020202020204" pitchFamily="34" charset="0"/>
            </a:endParaRPr>
          </a:p>
        </p:txBody>
      </p:sp>
      <p:sp>
        <p:nvSpPr>
          <p:cNvPr id="13" name="Rectangle: Rounded Corners 23">
            <a:extLst>
              <a:ext uri="{FF2B5EF4-FFF2-40B4-BE49-F238E27FC236}">
                <a16:creationId xmlns:a16="http://schemas.microsoft.com/office/drawing/2014/main" id="{42E82300-EE98-33BD-E017-CB202E77858B}"/>
              </a:ext>
            </a:extLst>
          </p:cNvPr>
          <p:cNvSpPr/>
          <p:nvPr/>
        </p:nvSpPr>
        <p:spPr>
          <a:xfrm>
            <a:off x="803730" y="3484197"/>
            <a:ext cx="10651670" cy="1043259"/>
          </a:xfrm>
          <a:prstGeom prst="roundRect">
            <a:avLst>
              <a:gd name="adj" fmla="val 7087"/>
            </a:avLst>
          </a:prstGeom>
          <a:solidFill>
            <a:srgbClr val="05B050">
              <a:alpha val="9052"/>
            </a:srgbClr>
          </a:solidFill>
          <a:ln>
            <a:solidFill>
              <a:srgbClr val="05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 sz="1200">
              <a:latin typeface="Century Gothic" panose="020B0502020202020204" pitchFamily="34" charset="0"/>
            </a:endParaRPr>
          </a:p>
        </p:txBody>
      </p:sp>
      <p:sp>
        <p:nvSpPr>
          <p:cNvPr id="14" name="Rectangle: Rounded Corners 23">
            <a:extLst>
              <a:ext uri="{FF2B5EF4-FFF2-40B4-BE49-F238E27FC236}">
                <a16:creationId xmlns:a16="http://schemas.microsoft.com/office/drawing/2014/main" id="{59A624D7-EE43-EDDF-3DA7-4800E439F447}"/>
              </a:ext>
            </a:extLst>
          </p:cNvPr>
          <p:cNvSpPr/>
          <p:nvPr/>
        </p:nvSpPr>
        <p:spPr>
          <a:xfrm>
            <a:off x="803730" y="2618060"/>
            <a:ext cx="10651670" cy="729804"/>
          </a:xfrm>
          <a:prstGeom prst="roundRect">
            <a:avLst>
              <a:gd name="adj" fmla="val 11446"/>
            </a:avLst>
          </a:prstGeom>
          <a:solidFill>
            <a:srgbClr val="00B0F0">
              <a:alpha val="9052"/>
            </a:srgb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 sz="1200">
              <a:latin typeface="Century Gothic" panose="020B0502020202020204" pitchFamily="34" charset="0"/>
            </a:endParaRPr>
          </a:p>
        </p:txBody>
      </p:sp>
      <p:sp>
        <p:nvSpPr>
          <p:cNvPr id="17" name="TextBox 6">
            <a:extLst>
              <a:ext uri="{FF2B5EF4-FFF2-40B4-BE49-F238E27FC236}">
                <a16:creationId xmlns:a16="http://schemas.microsoft.com/office/drawing/2014/main" id="{CEB9CD8E-BC59-01FC-E48E-EF48CF1F1A9C}"/>
              </a:ext>
            </a:extLst>
          </p:cNvPr>
          <p:cNvSpPr txBox="1"/>
          <p:nvPr/>
        </p:nvSpPr>
        <p:spPr>
          <a:xfrm>
            <a:off x="2658308" y="2798296"/>
            <a:ext cx="40414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>
                <a:solidFill>
                  <a:srgbClr val="00B1F0"/>
                </a:solidFill>
                <a:latin typeface="Century Gothic" panose="020B0502020202020204" pitchFamily="34" charset="0"/>
              </a:rPr>
              <a:t>Prevent bypass of security controls</a:t>
            </a:r>
            <a:endParaRPr lang="en-MY" b="1" dirty="0">
              <a:solidFill>
                <a:srgbClr val="00B1F0"/>
              </a:solidFill>
              <a:latin typeface="Century Gothic" panose="020B0502020202020204" pitchFamily="34" charset="0"/>
            </a:endParaRPr>
          </a:p>
        </p:txBody>
      </p:sp>
      <p:sp>
        <p:nvSpPr>
          <p:cNvPr id="18" name="TextBox 7">
            <a:extLst>
              <a:ext uri="{FF2B5EF4-FFF2-40B4-BE49-F238E27FC236}">
                <a16:creationId xmlns:a16="http://schemas.microsoft.com/office/drawing/2014/main" id="{9AE2CF9E-BCCC-656B-DC77-C3F020062D81}"/>
              </a:ext>
            </a:extLst>
          </p:cNvPr>
          <p:cNvSpPr txBox="1"/>
          <p:nvPr/>
        </p:nvSpPr>
        <p:spPr>
          <a:xfrm>
            <a:off x="8180147" y="2798296"/>
            <a:ext cx="18309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rgbClr val="00B1F0"/>
                </a:solidFill>
                <a:latin typeface="Century Gothic" panose="020B0502020202020204" pitchFamily="34" charset="0"/>
              </a:rPr>
              <a:t>Device control</a:t>
            </a:r>
            <a:endParaRPr lang="en-MY" b="1" dirty="0">
              <a:solidFill>
                <a:srgbClr val="00B1F0"/>
              </a:solidFill>
              <a:latin typeface="Century Gothic" panose="020B0502020202020204" pitchFamily="34" charset="0"/>
            </a:endParaRPr>
          </a:p>
        </p:txBody>
      </p:sp>
      <p:sp>
        <p:nvSpPr>
          <p:cNvPr id="19" name="TextBox 8">
            <a:extLst>
              <a:ext uri="{FF2B5EF4-FFF2-40B4-BE49-F238E27FC236}">
                <a16:creationId xmlns:a16="http://schemas.microsoft.com/office/drawing/2014/main" id="{D0B150D5-CF79-893A-1287-63CC79199E3A}"/>
              </a:ext>
            </a:extLst>
          </p:cNvPr>
          <p:cNvSpPr txBox="1"/>
          <p:nvPr/>
        </p:nvSpPr>
        <p:spPr>
          <a:xfrm>
            <a:off x="2683030" y="3617942"/>
            <a:ext cx="3992046" cy="6548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>
                <a:solidFill>
                  <a:schemeClr val="bg1"/>
                </a:solidFill>
                <a:latin typeface="Century Gothic" panose="020B0502020202020204" pitchFamily="34" charset="0"/>
              </a:rPr>
              <a:t>Using unauthorized system to disable and enable functionality</a:t>
            </a:r>
          </a:p>
        </p:txBody>
      </p:sp>
      <p:sp>
        <p:nvSpPr>
          <p:cNvPr id="20" name="TextBox 9">
            <a:extLst>
              <a:ext uri="{FF2B5EF4-FFF2-40B4-BE49-F238E27FC236}">
                <a16:creationId xmlns:a16="http://schemas.microsoft.com/office/drawing/2014/main" id="{48519F65-DA8A-C53C-E3FA-7C099BC4AA19}"/>
              </a:ext>
            </a:extLst>
          </p:cNvPr>
          <p:cNvSpPr txBox="1"/>
          <p:nvPr/>
        </p:nvSpPr>
        <p:spPr>
          <a:xfrm>
            <a:off x="7099599" y="3655204"/>
            <a:ext cx="3992046" cy="6548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bg1"/>
                </a:solidFill>
                <a:latin typeface="Century Gothic" panose="020B0502020202020204" pitchFamily="34" charset="0"/>
              </a:rPr>
              <a:t>Using unauthorized devices to disable and enable functionality</a:t>
            </a:r>
          </a:p>
        </p:txBody>
      </p:sp>
      <p:sp>
        <p:nvSpPr>
          <p:cNvPr id="21" name="TextBox 10">
            <a:extLst>
              <a:ext uri="{FF2B5EF4-FFF2-40B4-BE49-F238E27FC236}">
                <a16:creationId xmlns:a16="http://schemas.microsoft.com/office/drawing/2014/main" id="{B641754F-C48B-274D-3755-D8E3DF676875}"/>
              </a:ext>
            </a:extLst>
          </p:cNvPr>
          <p:cNvSpPr txBox="1"/>
          <p:nvPr/>
        </p:nvSpPr>
        <p:spPr>
          <a:xfrm>
            <a:off x="1150884" y="2813685"/>
            <a:ext cx="95250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>
                <a:solidFill>
                  <a:schemeClr val="bg1"/>
                </a:solidFill>
                <a:latin typeface="Century Gothic" panose="020B0502020202020204" pitchFamily="34" charset="0"/>
              </a:rPr>
              <a:t>Method</a:t>
            </a:r>
            <a:endParaRPr lang="en-MY" sz="16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22" name="TextBox 11">
            <a:extLst>
              <a:ext uri="{FF2B5EF4-FFF2-40B4-BE49-F238E27FC236}">
                <a16:creationId xmlns:a16="http://schemas.microsoft.com/office/drawing/2014/main" id="{B9D322E0-7306-65DA-BFF0-BA59971A6610}"/>
              </a:ext>
            </a:extLst>
          </p:cNvPr>
          <p:cNvSpPr txBox="1"/>
          <p:nvPr/>
        </p:nvSpPr>
        <p:spPr>
          <a:xfrm>
            <a:off x="1150884" y="3836549"/>
            <a:ext cx="106150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>
                <a:solidFill>
                  <a:schemeClr val="bg1"/>
                </a:solidFill>
                <a:latin typeface="Century Gothic" panose="020B0502020202020204" pitchFamily="34" charset="0"/>
              </a:rPr>
              <a:t>Scenario</a:t>
            </a:r>
            <a:endParaRPr lang="en-MY" sz="16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23" name="TextBox 12">
            <a:extLst>
              <a:ext uri="{FF2B5EF4-FFF2-40B4-BE49-F238E27FC236}">
                <a16:creationId xmlns:a16="http://schemas.microsoft.com/office/drawing/2014/main" id="{48D180AF-905F-B5EC-676C-3A39B44DB4FC}"/>
              </a:ext>
            </a:extLst>
          </p:cNvPr>
          <p:cNvSpPr txBox="1"/>
          <p:nvPr/>
        </p:nvSpPr>
        <p:spPr>
          <a:xfrm>
            <a:off x="1008216" y="5128863"/>
            <a:ext cx="134684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>
                <a:solidFill>
                  <a:schemeClr val="bg1"/>
                </a:solidFill>
                <a:latin typeface="Century Gothic" panose="020B0502020202020204" pitchFamily="34" charset="0"/>
              </a:rPr>
              <a:t>Mechanism</a:t>
            </a:r>
            <a:endParaRPr lang="en-MY" sz="16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24" name="TextBox 8">
            <a:extLst>
              <a:ext uri="{FF2B5EF4-FFF2-40B4-BE49-F238E27FC236}">
                <a16:creationId xmlns:a16="http://schemas.microsoft.com/office/drawing/2014/main" id="{926EFC0B-CC0A-A33F-2339-BDB441CED635}"/>
              </a:ext>
            </a:extLst>
          </p:cNvPr>
          <p:cNvSpPr txBox="1"/>
          <p:nvPr/>
        </p:nvSpPr>
        <p:spPr>
          <a:xfrm>
            <a:off x="2683030" y="4853753"/>
            <a:ext cx="3992046" cy="950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600" dirty="0">
                <a:solidFill>
                  <a:schemeClr val="bg1"/>
                </a:solidFill>
                <a:latin typeface="Century Gothic" panose="020B0502020202020204" pitchFamily="34" charset="0"/>
              </a:rPr>
              <a:t>Strictly enforce and prohibit endpoint from accessing unauthorized resources</a:t>
            </a:r>
          </a:p>
        </p:txBody>
      </p:sp>
      <p:sp>
        <p:nvSpPr>
          <p:cNvPr id="25" name="TextBox 9">
            <a:extLst>
              <a:ext uri="{FF2B5EF4-FFF2-40B4-BE49-F238E27FC236}">
                <a16:creationId xmlns:a16="http://schemas.microsoft.com/office/drawing/2014/main" id="{D601F91D-5DC6-F46D-75E8-EDCDE6667BB4}"/>
              </a:ext>
            </a:extLst>
          </p:cNvPr>
          <p:cNvSpPr txBox="1"/>
          <p:nvPr/>
        </p:nvSpPr>
        <p:spPr>
          <a:xfrm>
            <a:off x="7099599" y="5027252"/>
            <a:ext cx="3992046" cy="6548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600">
                <a:solidFill>
                  <a:schemeClr val="bg1"/>
                </a:solidFill>
                <a:latin typeface="Century Gothic" panose="020B0502020202020204" pitchFamily="34" charset="0"/>
              </a:rPr>
              <a:t>Granular control over external and storage devices</a:t>
            </a:r>
          </a:p>
        </p:txBody>
      </p:sp>
      <p:sp>
        <p:nvSpPr>
          <p:cNvPr id="26" name="椭圆 25">
            <a:extLst>
              <a:ext uri="{FF2B5EF4-FFF2-40B4-BE49-F238E27FC236}">
                <a16:creationId xmlns:a16="http://schemas.microsoft.com/office/drawing/2014/main" id="{C7352130-5ACC-9538-8124-B00DDBAB0AEA}"/>
              </a:ext>
            </a:extLst>
          </p:cNvPr>
          <p:cNvSpPr/>
          <p:nvPr/>
        </p:nvSpPr>
        <p:spPr>
          <a:xfrm>
            <a:off x="4177293" y="1152950"/>
            <a:ext cx="1003519" cy="1003519"/>
          </a:xfrm>
          <a:prstGeom prst="ellipse">
            <a:avLst/>
          </a:prstGeom>
          <a:solidFill>
            <a:srgbClr val="00B0F0"/>
          </a:solidFill>
          <a:ln w="127000">
            <a:solidFill>
              <a:srgbClr val="00B0F0">
                <a:alpha val="49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latin typeface="Century Gothic" panose="020B0502020202020204" pitchFamily="34" charset="0"/>
            </a:endParaRPr>
          </a:p>
        </p:txBody>
      </p:sp>
      <p:sp>
        <p:nvSpPr>
          <p:cNvPr id="27" name="椭圆 26">
            <a:extLst>
              <a:ext uri="{FF2B5EF4-FFF2-40B4-BE49-F238E27FC236}">
                <a16:creationId xmlns:a16="http://schemas.microsoft.com/office/drawing/2014/main" id="{105325B1-8DB6-912A-F679-CFBEE0893286}"/>
              </a:ext>
            </a:extLst>
          </p:cNvPr>
          <p:cNvSpPr/>
          <p:nvPr/>
        </p:nvSpPr>
        <p:spPr>
          <a:xfrm>
            <a:off x="8593862" y="1152950"/>
            <a:ext cx="1003519" cy="1003519"/>
          </a:xfrm>
          <a:prstGeom prst="ellipse">
            <a:avLst/>
          </a:prstGeom>
          <a:solidFill>
            <a:srgbClr val="00B0F0"/>
          </a:solidFill>
          <a:ln w="127000">
            <a:solidFill>
              <a:srgbClr val="00B0F0">
                <a:alpha val="49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latin typeface="Century Gothic" panose="020B0502020202020204" pitchFamily="34" charset="0"/>
            </a:endParaRPr>
          </a:p>
        </p:txBody>
      </p:sp>
      <p:pic>
        <p:nvPicPr>
          <p:cNvPr id="7" name="图形 6">
            <a:extLst>
              <a:ext uri="{FF2B5EF4-FFF2-40B4-BE49-F238E27FC236}">
                <a16:creationId xmlns:a16="http://schemas.microsoft.com/office/drawing/2014/main" id="{F6EF9DD7-B833-7480-F6FA-DA694ABA7C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235044" y="1201274"/>
            <a:ext cx="898633" cy="898633"/>
          </a:xfrm>
          <a:prstGeom prst="rect">
            <a:avLst/>
          </a:prstGeom>
        </p:spPr>
      </p:pic>
      <p:pic>
        <p:nvPicPr>
          <p:cNvPr id="9" name="图形 8">
            <a:extLst>
              <a:ext uri="{FF2B5EF4-FFF2-40B4-BE49-F238E27FC236}">
                <a16:creationId xmlns:a16="http://schemas.microsoft.com/office/drawing/2014/main" id="{5B0DD4FC-2B3F-FD80-CD27-581E638D601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612716" y="1128716"/>
            <a:ext cx="1003519" cy="1003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759960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7460A87-4001-4914-C19C-3F9FAB23AB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C6418E1-BC79-4C0F-E141-790F1BFC56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16</a:t>
            </a:fld>
            <a:endParaRPr lang="zh-CN" altLang="en-US"/>
          </a:p>
        </p:txBody>
      </p:sp>
      <p:sp>
        <p:nvSpPr>
          <p:cNvPr id="5" name="矩形 13">
            <a:extLst>
              <a:ext uri="{FF2B5EF4-FFF2-40B4-BE49-F238E27FC236}">
                <a16:creationId xmlns:a16="http://schemas.microsoft.com/office/drawing/2014/main" id="{85A48749-80E4-00AD-21DA-BD98FD92623E}"/>
              </a:ext>
            </a:extLst>
          </p:cNvPr>
          <p:cNvSpPr/>
          <p:nvPr/>
        </p:nvSpPr>
        <p:spPr>
          <a:xfrm>
            <a:off x="541550" y="218614"/>
            <a:ext cx="76450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Internet Access – Application Identification</a:t>
            </a:r>
          </a:p>
        </p:txBody>
      </p:sp>
      <p:sp>
        <p:nvSpPr>
          <p:cNvPr id="3" name="文本框 35">
            <a:extLst>
              <a:ext uri="{FF2B5EF4-FFF2-40B4-BE49-F238E27FC236}">
                <a16:creationId xmlns:a16="http://schemas.microsoft.com/office/drawing/2014/main" id="{1BA93312-29FB-713B-AE11-4E0F4644CACC}"/>
              </a:ext>
            </a:extLst>
          </p:cNvPr>
          <p:cNvSpPr txBox="1"/>
          <p:nvPr/>
        </p:nvSpPr>
        <p:spPr>
          <a:xfrm>
            <a:off x="721440" y="4223821"/>
            <a:ext cx="2340453" cy="6976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40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10 packets of TCP/UDP i.e. port, IP, URL, etc.</a:t>
            </a:r>
            <a:endParaRPr lang="zh-CN" altLang="en-US" sz="140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26" name="文本框 37">
            <a:extLst>
              <a:ext uri="{FF2B5EF4-FFF2-40B4-BE49-F238E27FC236}">
                <a16:creationId xmlns:a16="http://schemas.microsoft.com/office/drawing/2014/main" id="{C2B96D95-0317-B03D-D857-984434FD92A2}"/>
              </a:ext>
            </a:extLst>
          </p:cNvPr>
          <p:cNvSpPr txBox="1"/>
          <p:nvPr/>
        </p:nvSpPr>
        <p:spPr>
          <a:xfrm>
            <a:off x="1023161" y="2634148"/>
            <a:ext cx="16866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Applied Rule Recognition</a:t>
            </a:r>
            <a:endParaRPr lang="zh-CN" altLang="en-US" b="1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0" name="文本框 40">
            <a:extLst>
              <a:ext uri="{FF2B5EF4-FFF2-40B4-BE49-F238E27FC236}">
                <a16:creationId xmlns:a16="http://schemas.microsoft.com/office/drawing/2014/main" id="{6BA3E651-DE6F-93E5-A2C4-C839245B389E}"/>
              </a:ext>
            </a:extLst>
          </p:cNvPr>
          <p:cNvSpPr txBox="1"/>
          <p:nvPr/>
        </p:nvSpPr>
        <p:spPr>
          <a:xfrm>
            <a:off x="6447198" y="2426946"/>
            <a:ext cx="204888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Application And Data Characteristics</a:t>
            </a:r>
            <a:endParaRPr lang="zh-CN" altLang="en-US" b="1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1" name="文本框 41">
            <a:extLst>
              <a:ext uri="{FF2B5EF4-FFF2-40B4-BE49-F238E27FC236}">
                <a16:creationId xmlns:a16="http://schemas.microsoft.com/office/drawing/2014/main" id="{F2F63687-0F6A-A0C0-8986-718D7139383C}"/>
              </a:ext>
            </a:extLst>
          </p:cNvPr>
          <p:cNvSpPr txBox="1"/>
          <p:nvPr/>
        </p:nvSpPr>
        <p:spPr>
          <a:xfrm>
            <a:off x="3695915" y="2639938"/>
            <a:ext cx="20488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Associated Link Identification</a:t>
            </a:r>
            <a:endParaRPr lang="zh-CN" altLang="en-US" b="1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cxnSp>
        <p:nvCxnSpPr>
          <p:cNvPr id="32" name="直接连接符 42">
            <a:extLst>
              <a:ext uri="{FF2B5EF4-FFF2-40B4-BE49-F238E27FC236}">
                <a16:creationId xmlns:a16="http://schemas.microsoft.com/office/drawing/2014/main" id="{459FB016-B2C9-EE85-77A8-4DB9173155AF}"/>
              </a:ext>
            </a:extLst>
          </p:cNvPr>
          <p:cNvCxnSpPr>
            <a:cxnSpLocks/>
          </p:cNvCxnSpPr>
          <p:nvPr/>
        </p:nvCxnSpPr>
        <p:spPr>
          <a:xfrm>
            <a:off x="-53901" y="3755235"/>
            <a:ext cx="12245901" cy="0"/>
          </a:xfrm>
          <a:prstGeom prst="line">
            <a:avLst/>
          </a:prstGeom>
          <a:ln w="317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椭圆 43">
            <a:extLst>
              <a:ext uri="{FF2B5EF4-FFF2-40B4-BE49-F238E27FC236}">
                <a16:creationId xmlns:a16="http://schemas.microsoft.com/office/drawing/2014/main" id="{031A7E0A-6E19-6CF9-2940-B5C4E57C348F}"/>
              </a:ext>
            </a:extLst>
          </p:cNvPr>
          <p:cNvSpPr/>
          <p:nvPr/>
        </p:nvSpPr>
        <p:spPr>
          <a:xfrm>
            <a:off x="1668525" y="3482937"/>
            <a:ext cx="446285" cy="446285"/>
          </a:xfrm>
          <a:prstGeom prst="ellipse">
            <a:avLst/>
          </a:prstGeom>
          <a:solidFill>
            <a:srgbClr val="7FA2BF"/>
          </a:solidFill>
          <a:ln w="127000">
            <a:solidFill>
              <a:srgbClr val="7FA2BF">
                <a:alpha val="42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>
                <a:solidFill>
                  <a:schemeClr val="bg1"/>
                </a:solidFill>
                <a:latin typeface="Century Gothic" panose="020B0502020202020204" pitchFamily="34" charset="0"/>
              </a:rPr>
              <a:t>1</a:t>
            </a:r>
            <a:endParaRPr lang="zh-CN" altLang="en-US" b="1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34" name="文本框 48">
            <a:extLst>
              <a:ext uri="{FF2B5EF4-FFF2-40B4-BE49-F238E27FC236}">
                <a16:creationId xmlns:a16="http://schemas.microsoft.com/office/drawing/2014/main" id="{F509B624-251E-2D23-E06D-1901753B6B95}"/>
              </a:ext>
            </a:extLst>
          </p:cNvPr>
          <p:cNvSpPr txBox="1"/>
          <p:nvPr/>
        </p:nvSpPr>
        <p:spPr>
          <a:xfrm>
            <a:off x="3538811" y="4195823"/>
            <a:ext cx="2244336" cy="16671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40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Monitor interaction behavior of network traffic i.e. application type, non-standard port applications</a:t>
            </a:r>
            <a:endParaRPr lang="zh-CN" altLang="en-US" sz="140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5" name="文本框 50">
            <a:extLst>
              <a:ext uri="{FF2B5EF4-FFF2-40B4-BE49-F238E27FC236}">
                <a16:creationId xmlns:a16="http://schemas.microsoft.com/office/drawing/2014/main" id="{7F6568B8-CE23-7334-2604-50D3A54C18FE}"/>
              </a:ext>
            </a:extLst>
          </p:cNvPr>
          <p:cNvSpPr txBox="1"/>
          <p:nvPr/>
        </p:nvSpPr>
        <p:spPr>
          <a:xfrm>
            <a:off x="6257912" y="4202040"/>
            <a:ext cx="2397503" cy="10208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40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Track users’ previous application history across network traffic</a:t>
            </a:r>
            <a:endParaRPr lang="zh-CN" altLang="en-US" sz="140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6" name="文本框 40">
            <a:extLst>
              <a:ext uri="{FF2B5EF4-FFF2-40B4-BE49-F238E27FC236}">
                <a16:creationId xmlns:a16="http://schemas.microsoft.com/office/drawing/2014/main" id="{D6D63A98-4F2F-94F7-C851-F9538A5A9AF8}"/>
              </a:ext>
            </a:extLst>
          </p:cNvPr>
          <p:cNvSpPr txBox="1"/>
          <p:nvPr/>
        </p:nvSpPr>
        <p:spPr>
          <a:xfrm>
            <a:off x="9377266" y="2420729"/>
            <a:ext cx="16091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Intelligence Recognition</a:t>
            </a:r>
            <a:endParaRPr lang="zh-CN" altLang="en-US" b="1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7" name="文本框 50">
            <a:extLst>
              <a:ext uri="{FF2B5EF4-FFF2-40B4-BE49-F238E27FC236}">
                <a16:creationId xmlns:a16="http://schemas.microsoft.com/office/drawing/2014/main" id="{2673D465-3E1C-7484-5F12-BEB2A1B35296}"/>
              </a:ext>
            </a:extLst>
          </p:cNvPr>
          <p:cNvSpPr txBox="1"/>
          <p:nvPr/>
        </p:nvSpPr>
        <p:spPr>
          <a:xfrm>
            <a:off x="9073132" y="4195823"/>
            <a:ext cx="2244336" cy="10208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40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Identify applications by modeling analysis statistics</a:t>
            </a:r>
            <a:endParaRPr lang="zh-CN" altLang="en-US" sz="140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8" name="Flowchart: Direct Access Storage 17">
            <a:extLst>
              <a:ext uri="{FF2B5EF4-FFF2-40B4-BE49-F238E27FC236}">
                <a16:creationId xmlns:a16="http://schemas.microsoft.com/office/drawing/2014/main" id="{1F1DA26B-E4A2-EC81-57BA-D8C7322C12BD}"/>
              </a:ext>
            </a:extLst>
          </p:cNvPr>
          <p:cNvSpPr/>
          <p:nvPr/>
        </p:nvSpPr>
        <p:spPr>
          <a:xfrm>
            <a:off x="1447053" y="1801336"/>
            <a:ext cx="645459" cy="317776"/>
          </a:xfrm>
          <a:prstGeom prst="flowChartMagneticDrum">
            <a:avLst/>
          </a:prstGeom>
          <a:solidFill>
            <a:srgbClr val="7FA2BF"/>
          </a:solidFill>
          <a:ln w="317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/>
          </a:p>
        </p:txBody>
      </p:sp>
      <p:sp>
        <p:nvSpPr>
          <p:cNvPr id="39" name="Flowchart: Direct Access Storage 18">
            <a:extLst>
              <a:ext uri="{FF2B5EF4-FFF2-40B4-BE49-F238E27FC236}">
                <a16:creationId xmlns:a16="http://schemas.microsoft.com/office/drawing/2014/main" id="{A3757D23-76D3-04FC-B35D-0EB7ED9A04B5}"/>
              </a:ext>
            </a:extLst>
          </p:cNvPr>
          <p:cNvSpPr/>
          <p:nvPr/>
        </p:nvSpPr>
        <p:spPr>
          <a:xfrm>
            <a:off x="4119659" y="1817152"/>
            <a:ext cx="639841" cy="317776"/>
          </a:xfrm>
          <a:prstGeom prst="flowChartMagneticDrum">
            <a:avLst/>
          </a:prstGeom>
          <a:solidFill>
            <a:srgbClr val="7FA2BF"/>
          </a:solidFill>
          <a:ln w="317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/>
          </a:p>
        </p:txBody>
      </p:sp>
      <p:sp>
        <p:nvSpPr>
          <p:cNvPr id="40" name="Flowchart: Direct Access Storage 19">
            <a:extLst>
              <a:ext uri="{FF2B5EF4-FFF2-40B4-BE49-F238E27FC236}">
                <a16:creationId xmlns:a16="http://schemas.microsoft.com/office/drawing/2014/main" id="{6F07F80B-F353-5863-0AB7-ED2D36464ECC}"/>
              </a:ext>
            </a:extLst>
          </p:cNvPr>
          <p:cNvSpPr/>
          <p:nvPr/>
        </p:nvSpPr>
        <p:spPr>
          <a:xfrm>
            <a:off x="4631098" y="1817152"/>
            <a:ext cx="639841" cy="317776"/>
          </a:xfrm>
          <a:prstGeom prst="flowChartMagneticDrum">
            <a:avLst/>
          </a:prstGeom>
          <a:solidFill>
            <a:srgbClr val="05B050"/>
          </a:solidFill>
          <a:ln w="317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/>
          </a:p>
        </p:txBody>
      </p:sp>
      <p:sp>
        <p:nvSpPr>
          <p:cNvPr id="41" name="Flowchart: Direct Access Storage 20">
            <a:extLst>
              <a:ext uri="{FF2B5EF4-FFF2-40B4-BE49-F238E27FC236}">
                <a16:creationId xmlns:a16="http://schemas.microsoft.com/office/drawing/2014/main" id="{C7459788-4F11-BBA8-5E81-AB4703A133D3}"/>
              </a:ext>
            </a:extLst>
          </p:cNvPr>
          <p:cNvSpPr/>
          <p:nvPr/>
        </p:nvSpPr>
        <p:spPr>
          <a:xfrm>
            <a:off x="6609825" y="1801277"/>
            <a:ext cx="639841" cy="317776"/>
          </a:xfrm>
          <a:prstGeom prst="flowChartMagneticDrum">
            <a:avLst/>
          </a:prstGeom>
          <a:solidFill>
            <a:srgbClr val="7FA2BF"/>
          </a:solidFill>
          <a:ln w="317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/>
          </a:p>
        </p:txBody>
      </p:sp>
      <p:sp>
        <p:nvSpPr>
          <p:cNvPr id="42" name="Flowchart: Direct Access Storage 21">
            <a:extLst>
              <a:ext uri="{FF2B5EF4-FFF2-40B4-BE49-F238E27FC236}">
                <a16:creationId xmlns:a16="http://schemas.microsoft.com/office/drawing/2014/main" id="{54E42A53-768B-7DD4-E8FF-10DC58A4DD7F}"/>
              </a:ext>
            </a:extLst>
          </p:cNvPr>
          <p:cNvSpPr/>
          <p:nvPr/>
        </p:nvSpPr>
        <p:spPr>
          <a:xfrm>
            <a:off x="7121264" y="1801277"/>
            <a:ext cx="639841" cy="317776"/>
          </a:xfrm>
          <a:prstGeom prst="flowChartMagneticDrum">
            <a:avLst/>
          </a:prstGeom>
          <a:solidFill>
            <a:srgbClr val="05B050"/>
          </a:solidFill>
          <a:ln w="317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/>
          </a:p>
        </p:txBody>
      </p:sp>
      <p:sp>
        <p:nvSpPr>
          <p:cNvPr id="43" name="Flowchart: Direct Access Storage 22">
            <a:extLst>
              <a:ext uri="{FF2B5EF4-FFF2-40B4-BE49-F238E27FC236}">
                <a16:creationId xmlns:a16="http://schemas.microsoft.com/office/drawing/2014/main" id="{044599BC-6173-DB95-03E2-CA2E35A2D74D}"/>
              </a:ext>
            </a:extLst>
          </p:cNvPr>
          <p:cNvSpPr/>
          <p:nvPr/>
        </p:nvSpPr>
        <p:spPr>
          <a:xfrm>
            <a:off x="7632703" y="1801277"/>
            <a:ext cx="639841" cy="317776"/>
          </a:xfrm>
          <a:prstGeom prst="flowChartMagneticDrum">
            <a:avLst/>
          </a:prstGeom>
          <a:solidFill>
            <a:srgbClr val="00B0F0"/>
          </a:solidFill>
          <a:ln w="317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/>
          </a:p>
        </p:txBody>
      </p:sp>
      <p:sp>
        <p:nvSpPr>
          <p:cNvPr id="44" name="Flowchart: Direct Access Storage 23">
            <a:extLst>
              <a:ext uri="{FF2B5EF4-FFF2-40B4-BE49-F238E27FC236}">
                <a16:creationId xmlns:a16="http://schemas.microsoft.com/office/drawing/2014/main" id="{AEDF1E13-7D4F-BC94-65BE-1ADC761FB637}"/>
              </a:ext>
            </a:extLst>
          </p:cNvPr>
          <p:cNvSpPr/>
          <p:nvPr/>
        </p:nvSpPr>
        <p:spPr>
          <a:xfrm>
            <a:off x="8975502" y="1801277"/>
            <a:ext cx="639841" cy="317776"/>
          </a:xfrm>
          <a:prstGeom prst="flowChartMagneticDrum">
            <a:avLst/>
          </a:prstGeom>
          <a:solidFill>
            <a:srgbClr val="7FA2BF"/>
          </a:solidFill>
          <a:ln w="317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/>
          </a:p>
        </p:txBody>
      </p:sp>
      <p:sp>
        <p:nvSpPr>
          <p:cNvPr id="45" name="Flowchart: Direct Access Storage 24">
            <a:extLst>
              <a:ext uri="{FF2B5EF4-FFF2-40B4-BE49-F238E27FC236}">
                <a16:creationId xmlns:a16="http://schemas.microsoft.com/office/drawing/2014/main" id="{D6EADAEC-A63F-33E6-0A94-37493FCDA098}"/>
              </a:ext>
            </a:extLst>
          </p:cNvPr>
          <p:cNvSpPr/>
          <p:nvPr/>
        </p:nvSpPr>
        <p:spPr>
          <a:xfrm>
            <a:off x="9486941" y="1801277"/>
            <a:ext cx="639841" cy="317776"/>
          </a:xfrm>
          <a:prstGeom prst="flowChartMagneticDrum">
            <a:avLst/>
          </a:prstGeom>
          <a:solidFill>
            <a:srgbClr val="05B050"/>
          </a:solidFill>
          <a:ln w="317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/>
          </a:p>
        </p:txBody>
      </p:sp>
      <p:sp>
        <p:nvSpPr>
          <p:cNvPr id="46" name="Flowchart: Direct Access Storage 25">
            <a:extLst>
              <a:ext uri="{FF2B5EF4-FFF2-40B4-BE49-F238E27FC236}">
                <a16:creationId xmlns:a16="http://schemas.microsoft.com/office/drawing/2014/main" id="{060D59A0-FDF6-1961-465F-8D5DE1C5186C}"/>
              </a:ext>
            </a:extLst>
          </p:cNvPr>
          <p:cNvSpPr/>
          <p:nvPr/>
        </p:nvSpPr>
        <p:spPr>
          <a:xfrm>
            <a:off x="9998380" y="1801277"/>
            <a:ext cx="639841" cy="317776"/>
          </a:xfrm>
          <a:prstGeom prst="flowChartMagneticDrum">
            <a:avLst/>
          </a:prstGeom>
          <a:solidFill>
            <a:srgbClr val="00B0F0"/>
          </a:solidFill>
          <a:ln w="317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/>
          </a:p>
        </p:txBody>
      </p:sp>
      <p:sp>
        <p:nvSpPr>
          <p:cNvPr id="47" name="Flowchart: Direct Access Storage 26">
            <a:extLst>
              <a:ext uri="{FF2B5EF4-FFF2-40B4-BE49-F238E27FC236}">
                <a16:creationId xmlns:a16="http://schemas.microsoft.com/office/drawing/2014/main" id="{4D87692D-9A74-E2C7-9E6A-4AD04F3B5342}"/>
              </a:ext>
            </a:extLst>
          </p:cNvPr>
          <p:cNvSpPr/>
          <p:nvPr/>
        </p:nvSpPr>
        <p:spPr>
          <a:xfrm>
            <a:off x="10509819" y="1798681"/>
            <a:ext cx="639841" cy="317776"/>
          </a:xfrm>
          <a:prstGeom prst="flowChartMagneticDrum">
            <a:avLst/>
          </a:prstGeom>
          <a:solidFill>
            <a:srgbClr val="1A62F4"/>
          </a:solidFill>
          <a:ln w="317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/>
          </a:p>
        </p:txBody>
      </p:sp>
      <p:sp>
        <p:nvSpPr>
          <p:cNvPr id="48" name="椭圆 43">
            <a:extLst>
              <a:ext uri="{FF2B5EF4-FFF2-40B4-BE49-F238E27FC236}">
                <a16:creationId xmlns:a16="http://schemas.microsoft.com/office/drawing/2014/main" id="{785C8498-2108-EE2F-E260-C8D9F70099FE}"/>
              </a:ext>
            </a:extLst>
          </p:cNvPr>
          <p:cNvSpPr/>
          <p:nvPr/>
        </p:nvSpPr>
        <p:spPr>
          <a:xfrm>
            <a:off x="4437836" y="3482937"/>
            <a:ext cx="446285" cy="446285"/>
          </a:xfrm>
          <a:prstGeom prst="ellipse">
            <a:avLst/>
          </a:prstGeom>
          <a:solidFill>
            <a:srgbClr val="1A62F4"/>
          </a:solidFill>
          <a:ln w="127000">
            <a:solidFill>
              <a:srgbClr val="1A62F4">
                <a:alpha val="42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>
                <a:solidFill>
                  <a:schemeClr val="bg1"/>
                </a:solidFill>
                <a:latin typeface="Century Gothic" panose="020B0502020202020204" pitchFamily="34" charset="0"/>
              </a:rPr>
              <a:t>2</a:t>
            </a:r>
            <a:endParaRPr lang="zh-CN" altLang="en-US" b="1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49" name="椭圆 43">
            <a:extLst>
              <a:ext uri="{FF2B5EF4-FFF2-40B4-BE49-F238E27FC236}">
                <a16:creationId xmlns:a16="http://schemas.microsoft.com/office/drawing/2014/main" id="{E9F18AD5-8BBC-88DB-FFD6-62D90890D087}"/>
              </a:ext>
            </a:extLst>
          </p:cNvPr>
          <p:cNvSpPr/>
          <p:nvPr/>
        </p:nvSpPr>
        <p:spPr>
          <a:xfrm>
            <a:off x="7233520" y="3491941"/>
            <a:ext cx="446285" cy="446285"/>
          </a:xfrm>
          <a:prstGeom prst="ellipse">
            <a:avLst/>
          </a:prstGeom>
          <a:solidFill>
            <a:srgbClr val="05B050"/>
          </a:solidFill>
          <a:ln w="127000">
            <a:solidFill>
              <a:srgbClr val="05B050">
                <a:alpha val="42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 dirty="0">
                <a:solidFill>
                  <a:schemeClr val="bg1"/>
                </a:solidFill>
                <a:latin typeface="Century Gothic" panose="020B0502020202020204" pitchFamily="34" charset="0"/>
              </a:rPr>
              <a:t>3</a:t>
            </a:r>
            <a:endParaRPr lang="zh-CN" altLang="en-US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50" name="椭圆 43">
            <a:extLst>
              <a:ext uri="{FF2B5EF4-FFF2-40B4-BE49-F238E27FC236}">
                <a16:creationId xmlns:a16="http://schemas.microsoft.com/office/drawing/2014/main" id="{F03D4885-650C-8300-AB0F-82654288BB50}"/>
              </a:ext>
            </a:extLst>
          </p:cNvPr>
          <p:cNvSpPr/>
          <p:nvPr/>
        </p:nvSpPr>
        <p:spPr>
          <a:xfrm>
            <a:off x="9958693" y="3491941"/>
            <a:ext cx="446285" cy="446285"/>
          </a:xfrm>
          <a:prstGeom prst="ellipse">
            <a:avLst/>
          </a:prstGeom>
          <a:solidFill>
            <a:srgbClr val="00B0F0"/>
          </a:solidFill>
          <a:ln w="127000">
            <a:solidFill>
              <a:srgbClr val="00B0F0">
                <a:alpha val="42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>
                <a:solidFill>
                  <a:schemeClr val="bg1"/>
                </a:solidFill>
                <a:latin typeface="Century Gothic" panose="020B0502020202020204" pitchFamily="34" charset="0"/>
              </a:rPr>
              <a:t>4</a:t>
            </a:r>
            <a:endParaRPr lang="zh-CN" altLang="en-US" b="1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770558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406281-C776-5817-BC9A-06F460BC5E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4994312-0859-8B36-E047-424A8A1390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17</a:t>
            </a:fld>
            <a:endParaRPr lang="zh-CN" altLang="en-US"/>
          </a:p>
        </p:txBody>
      </p:sp>
      <p:sp>
        <p:nvSpPr>
          <p:cNvPr id="42" name="矩形 13">
            <a:extLst>
              <a:ext uri="{FF2B5EF4-FFF2-40B4-BE49-F238E27FC236}">
                <a16:creationId xmlns:a16="http://schemas.microsoft.com/office/drawing/2014/main" id="{BD6296D1-5DA2-BB2C-A0A9-6F7066C91683}"/>
              </a:ext>
            </a:extLst>
          </p:cNvPr>
          <p:cNvSpPr/>
          <p:nvPr/>
        </p:nvSpPr>
        <p:spPr>
          <a:xfrm>
            <a:off x="541550" y="218614"/>
            <a:ext cx="579838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Internet Access – SSL Decryption</a:t>
            </a:r>
          </a:p>
        </p:txBody>
      </p:sp>
      <p:sp>
        <p:nvSpPr>
          <p:cNvPr id="5" name="矩形 51">
            <a:extLst>
              <a:ext uri="{FF2B5EF4-FFF2-40B4-BE49-F238E27FC236}">
                <a16:creationId xmlns:a16="http://schemas.microsoft.com/office/drawing/2014/main" id="{66BF82C0-04E9-F9E2-9C34-33AF8CF7D7A6}"/>
              </a:ext>
            </a:extLst>
          </p:cNvPr>
          <p:cNvSpPr/>
          <p:nvPr/>
        </p:nvSpPr>
        <p:spPr>
          <a:xfrm>
            <a:off x="6080158" y="1427384"/>
            <a:ext cx="5406613" cy="2771335"/>
          </a:xfrm>
          <a:prstGeom prst="rect">
            <a:avLst/>
          </a:prstGeom>
          <a:solidFill>
            <a:srgbClr val="05B050">
              <a:alpha val="4000"/>
            </a:srgbClr>
          </a:solidFill>
          <a:ln>
            <a:solidFill>
              <a:srgbClr val="05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6" name="矩形 8">
            <a:extLst>
              <a:ext uri="{FF2B5EF4-FFF2-40B4-BE49-F238E27FC236}">
                <a16:creationId xmlns:a16="http://schemas.microsoft.com/office/drawing/2014/main" id="{B49B0545-5D97-C688-EEF0-99661867D7D4}"/>
              </a:ext>
            </a:extLst>
          </p:cNvPr>
          <p:cNvSpPr/>
          <p:nvPr/>
        </p:nvSpPr>
        <p:spPr>
          <a:xfrm>
            <a:off x="723049" y="1418950"/>
            <a:ext cx="5149501" cy="2771335"/>
          </a:xfrm>
          <a:prstGeom prst="rect">
            <a:avLst/>
          </a:prstGeom>
          <a:solidFill>
            <a:srgbClr val="1A62F4">
              <a:alpha val="4000"/>
            </a:srgbClr>
          </a:solidFill>
          <a:ln>
            <a:solidFill>
              <a:srgbClr val="1A62F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矩形 55">
            <a:extLst>
              <a:ext uri="{FF2B5EF4-FFF2-40B4-BE49-F238E27FC236}">
                <a16:creationId xmlns:a16="http://schemas.microsoft.com/office/drawing/2014/main" id="{6F95A502-BD38-0EC1-9CE7-743F0ADD61FE}"/>
              </a:ext>
            </a:extLst>
          </p:cNvPr>
          <p:cNvSpPr/>
          <p:nvPr/>
        </p:nvSpPr>
        <p:spPr>
          <a:xfrm>
            <a:off x="6080158" y="1427384"/>
            <a:ext cx="5406613" cy="351963"/>
          </a:xfrm>
          <a:prstGeom prst="rect">
            <a:avLst/>
          </a:prstGeom>
          <a:solidFill>
            <a:srgbClr val="05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>
                <a:solidFill>
                  <a:schemeClr val="bg1"/>
                </a:solidFill>
                <a:latin typeface="Century Gothic" panose="020B0502020202020204" pitchFamily="34" charset="0"/>
              </a:rPr>
              <a:t>Ingress Client Decryption</a:t>
            </a:r>
            <a:endParaRPr lang="en-MY" altLang="zh-CN" b="1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4EB6024-B33C-779D-2250-0DB3A9478F37}"/>
              </a:ext>
            </a:extLst>
          </p:cNvPr>
          <p:cNvSpPr txBox="1"/>
          <p:nvPr/>
        </p:nvSpPr>
        <p:spPr>
          <a:xfrm>
            <a:off x="824483" y="4412753"/>
            <a:ext cx="3518912" cy="6364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>
                <a:solidFill>
                  <a:srgbClr val="00B0F0"/>
                </a:solidFill>
                <a:latin typeface="Century Gothic" panose="020B0502020202020204" pitchFamily="34" charset="0"/>
              </a:rPr>
              <a:t>Solution benefits:</a:t>
            </a: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1600">
                <a:solidFill>
                  <a:schemeClr val="bg1"/>
                </a:solidFill>
                <a:latin typeface="Century Gothic" panose="020B0502020202020204" pitchFamily="34" charset="0"/>
              </a:rPr>
              <a:t>No need to install ingress client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1EEC225-C96E-54BF-BAE4-93DE565D5821}"/>
              </a:ext>
            </a:extLst>
          </p:cNvPr>
          <p:cNvSpPr txBox="1"/>
          <p:nvPr/>
        </p:nvSpPr>
        <p:spPr>
          <a:xfrm>
            <a:off x="6235781" y="4337813"/>
            <a:ext cx="5406613" cy="15448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b="1" dirty="0">
                <a:solidFill>
                  <a:srgbClr val="05B050"/>
                </a:solidFill>
                <a:latin typeface="Century Gothic" panose="020B0502020202020204" pitchFamily="34" charset="0"/>
              </a:rPr>
              <a:t>Solution benefits:</a:t>
            </a: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bg1"/>
                </a:solidFill>
                <a:latin typeface="Century Gothic" panose="020B0502020202020204" pitchFamily="34" charset="0"/>
              </a:rPr>
              <a:t>Performance gain on IAG</a:t>
            </a: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bg1"/>
                </a:solidFill>
                <a:latin typeface="Century Gothic" panose="020B0502020202020204" pitchFamily="34" charset="0"/>
              </a:rPr>
              <a:t>Content audit capabilities</a:t>
            </a: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bg1"/>
                </a:solidFill>
                <a:latin typeface="Century Gothic" panose="020B0502020202020204" pitchFamily="34" charset="0"/>
              </a:rPr>
              <a:t>Ingress client comes with certificate distribution</a:t>
            </a:r>
          </a:p>
          <a:p>
            <a:pPr>
              <a:lnSpc>
                <a:spcPct val="120000"/>
              </a:lnSpc>
            </a:pPr>
            <a:r>
              <a:rPr lang="en-US" sz="1400" i="1" dirty="0">
                <a:solidFill>
                  <a:srgbClr val="05B050"/>
                </a:solidFill>
                <a:latin typeface="Century Gothic" panose="020B0502020202020204" pitchFamily="34" charset="0"/>
              </a:rPr>
              <a:t>*Comes with Essential bundle license</a:t>
            </a:r>
          </a:p>
        </p:txBody>
      </p:sp>
      <p:sp>
        <p:nvSpPr>
          <p:cNvPr id="10" name="Freeform 16">
            <a:extLst>
              <a:ext uri="{FF2B5EF4-FFF2-40B4-BE49-F238E27FC236}">
                <a16:creationId xmlns:a16="http://schemas.microsoft.com/office/drawing/2014/main" id="{A5A6A8C6-6F6D-F20D-2D0D-56F76EC63B04}"/>
              </a:ext>
            </a:extLst>
          </p:cNvPr>
          <p:cNvSpPr>
            <a:spLocks noEditPoints="1"/>
          </p:cNvSpPr>
          <p:nvPr/>
        </p:nvSpPr>
        <p:spPr bwMode="auto">
          <a:xfrm>
            <a:off x="6362781" y="2660089"/>
            <a:ext cx="904434" cy="661720"/>
          </a:xfrm>
          <a:custGeom>
            <a:avLst/>
            <a:gdLst>
              <a:gd name="T0" fmla="*/ 263 w 288"/>
              <a:gd name="T1" fmla="*/ 166 h 191"/>
              <a:gd name="T2" fmla="*/ 263 w 288"/>
              <a:gd name="T3" fmla="*/ 13 h 191"/>
              <a:gd name="T4" fmla="*/ 250 w 288"/>
              <a:gd name="T5" fmla="*/ 0 h 191"/>
              <a:gd name="T6" fmla="*/ 38 w 288"/>
              <a:gd name="T7" fmla="*/ 0 h 191"/>
              <a:gd name="T8" fmla="*/ 25 w 288"/>
              <a:gd name="T9" fmla="*/ 13 h 191"/>
              <a:gd name="T10" fmla="*/ 25 w 288"/>
              <a:gd name="T11" fmla="*/ 166 h 191"/>
              <a:gd name="T12" fmla="*/ 0 w 288"/>
              <a:gd name="T13" fmla="*/ 166 h 191"/>
              <a:gd name="T14" fmla="*/ 0 w 288"/>
              <a:gd name="T15" fmla="*/ 183 h 191"/>
              <a:gd name="T16" fmla="*/ 0 w 288"/>
              <a:gd name="T17" fmla="*/ 183 h 191"/>
              <a:gd name="T18" fmla="*/ 12 w 288"/>
              <a:gd name="T19" fmla="*/ 191 h 191"/>
              <a:gd name="T20" fmla="*/ 276 w 288"/>
              <a:gd name="T21" fmla="*/ 191 h 191"/>
              <a:gd name="T22" fmla="*/ 288 w 288"/>
              <a:gd name="T23" fmla="*/ 183 h 191"/>
              <a:gd name="T24" fmla="*/ 288 w 288"/>
              <a:gd name="T25" fmla="*/ 183 h 191"/>
              <a:gd name="T26" fmla="*/ 288 w 288"/>
              <a:gd name="T27" fmla="*/ 166 h 191"/>
              <a:gd name="T28" fmla="*/ 263 w 288"/>
              <a:gd name="T29" fmla="*/ 166 h 191"/>
              <a:gd name="T30" fmla="*/ 46 w 288"/>
              <a:gd name="T31" fmla="*/ 22 h 191"/>
              <a:gd name="T32" fmla="*/ 242 w 288"/>
              <a:gd name="T33" fmla="*/ 22 h 191"/>
              <a:gd name="T34" fmla="*/ 242 w 288"/>
              <a:gd name="T35" fmla="*/ 149 h 191"/>
              <a:gd name="T36" fmla="*/ 46 w 288"/>
              <a:gd name="T37" fmla="*/ 149 h 191"/>
              <a:gd name="T38" fmla="*/ 46 w 288"/>
              <a:gd name="T39" fmla="*/ 22 h 191"/>
              <a:gd name="T40" fmla="*/ 165 w 288"/>
              <a:gd name="T41" fmla="*/ 170 h 191"/>
              <a:gd name="T42" fmla="*/ 123 w 288"/>
              <a:gd name="T43" fmla="*/ 170 h 191"/>
              <a:gd name="T44" fmla="*/ 123 w 288"/>
              <a:gd name="T45" fmla="*/ 162 h 191"/>
              <a:gd name="T46" fmla="*/ 165 w 288"/>
              <a:gd name="T47" fmla="*/ 162 h 191"/>
              <a:gd name="T48" fmla="*/ 165 w 288"/>
              <a:gd name="T49" fmla="*/ 170 h 191"/>
              <a:gd name="T50" fmla="*/ 165 w 288"/>
              <a:gd name="T51" fmla="*/ 170 h 191"/>
              <a:gd name="T52" fmla="*/ 165 w 288"/>
              <a:gd name="T53" fmla="*/ 170 h 1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288" h="191">
                <a:moveTo>
                  <a:pt x="263" y="166"/>
                </a:moveTo>
                <a:cubicBezTo>
                  <a:pt x="263" y="13"/>
                  <a:pt x="263" y="13"/>
                  <a:pt x="263" y="13"/>
                </a:cubicBezTo>
                <a:cubicBezTo>
                  <a:pt x="263" y="6"/>
                  <a:pt x="257" y="0"/>
                  <a:pt x="250" y="0"/>
                </a:cubicBezTo>
                <a:cubicBezTo>
                  <a:pt x="38" y="0"/>
                  <a:pt x="38" y="0"/>
                  <a:pt x="38" y="0"/>
                </a:cubicBezTo>
                <a:cubicBezTo>
                  <a:pt x="31" y="0"/>
                  <a:pt x="25" y="6"/>
                  <a:pt x="25" y="13"/>
                </a:cubicBezTo>
                <a:cubicBezTo>
                  <a:pt x="25" y="166"/>
                  <a:pt x="25" y="166"/>
                  <a:pt x="25" y="166"/>
                </a:cubicBezTo>
                <a:cubicBezTo>
                  <a:pt x="0" y="166"/>
                  <a:pt x="0" y="166"/>
                  <a:pt x="0" y="166"/>
                </a:cubicBezTo>
                <a:cubicBezTo>
                  <a:pt x="0" y="183"/>
                  <a:pt x="0" y="183"/>
                  <a:pt x="0" y="183"/>
                </a:cubicBezTo>
                <a:cubicBezTo>
                  <a:pt x="0" y="183"/>
                  <a:pt x="0" y="183"/>
                  <a:pt x="0" y="183"/>
                </a:cubicBezTo>
                <a:cubicBezTo>
                  <a:pt x="2" y="188"/>
                  <a:pt x="7" y="191"/>
                  <a:pt x="12" y="191"/>
                </a:cubicBezTo>
                <a:cubicBezTo>
                  <a:pt x="276" y="191"/>
                  <a:pt x="276" y="191"/>
                  <a:pt x="276" y="191"/>
                </a:cubicBezTo>
                <a:cubicBezTo>
                  <a:pt x="281" y="191"/>
                  <a:pt x="286" y="188"/>
                  <a:pt x="288" y="183"/>
                </a:cubicBezTo>
                <a:cubicBezTo>
                  <a:pt x="288" y="183"/>
                  <a:pt x="288" y="183"/>
                  <a:pt x="288" y="183"/>
                </a:cubicBezTo>
                <a:cubicBezTo>
                  <a:pt x="288" y="166"/>
                  <a:pt x="288" y="166"/>
                  <a:pt x="288" y="166"/>
                </a:cubicBezTo>
                <a:lnTo>
                  <a:pt x="263" y="166"/>
                </a:lnTo>
                <a:close/>
                <a:moveTo>
                  <a:pt x="46" y="22"/>
                </a:moveTo>
                <a:cubicBezTo>
                  <a:pt x="242" y="22"/>
                  <a:pt x="242" y="22"/>
                  <a:pt x="242" y="22"/>
                </a:cubicBezTo>
                <a:cubicBezTo>
                  <a:pt x="242" y="149"/>
                  <a:pt x="242" y="149"/>
                  <a:pt x="242" y="149"/>
                </a:cubicBezTo>
                <a:cubicBezTo>
                  <a:pt x="46" y="149"/>
                  <a:pt x="46" y="149"/>
                  <a:pt x="46" y="149"/>
                </a:cubicBezTo>
                <a:lnTo>
                  <a:pt x="46" y="22"/>
                </a:lnTo>
                <a:close/>
                <a:moveTo>
                  <a:pt x="165" y="170"/>
                </a:moveTo>
                <a:cubicBezTo>
                  <a:pt x="123" y="170"/>
                  <a:pt x="123" y="170"/>
                  <a:pt x="123" y="170"/>
                </a:cubicBezTo>
                <a:cubicBezTo>
                  <a:pt x="123" y="162"/>
                  <a:pt x="123" y="162"/>
                  <a:pt x="123" y="162"/>
                </a:cubicBezTo>
                <a:cubicBezTo>
                  <a:pt x="165" y="162"/>
                  <a:pt x="165" y="162"/>
                  <a:pt x="165" y="162"/>
                </a:cubicBezTo>
                <a:lnTo>
                  <a:pt x="165" y="170"/>
                </a:lnTo>
                <a:close/>
                <a:moveTo>
                  <a:pt x="165" y="170"/>
                </a:moveTo>
                <a:cubicBezTo>
                  <a:pt x="165" y="170"/>
                  <a:pt x="165" y="170"/>
                  <a:pt x="165" y="170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9pPr>
          </a:lstStyle>
          <a:p>
            <a:endParaRPr lang="zh-CN" altLang="en-US"/>
          </a:p>
        </p:txBody>
      </p:sp>
      <p:sp>
        <p:nvSpPr>
          <p:cNvPr id="11" name="文本框 86">
            <a:extLst>
              <a:ext uri="{FF2B5EF4-FFF2-40B4-BE49-F238E27FC236}">
                <a16:creationId xmlns:a16="http://schemas.microsoft.com/office/drawing/2014/main" id="{956173CB-B22D-9AA7-8F59-07367B2ABE72}"/>
              </a:ext>
            </a:extLst>
          </p:cNvPr>
          <p:cNvSpPr txBox="1"/>
          <p:nvPr/>
        </p:nvSpPr>
        <p:spPr>
          <a:xfrm>
            <a:off x="6485599" y="3411866"/>
            <a:ext cx="66396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9pPr>
          </a:lstStyle>
          <a:p>
            <a:r>
              <a:rPr lang="en-US" altLang="zh-CN" sz="1200" b="1">
                <a:solidFill>
                  <a:schemeClr val="bg1"/>
                </a:solidFill>
                <a:latin typeface="Century Gothic" panose="020B0502020202020204" pitchFamily="34" charset="0"/>
              </a:rPr>
              <a:t>Client </a:t>
            </a:r>
            <a:endParaRPr lang="zh-CN" altLang="en-US" sz="1200" b="1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12" name="文本框 90">
            <a:extLst>
              <a:ext uri="{FF2B5EF4-FFF2-40B4-BE49-F238E27FC236}">
                <a16:creationId xmlns:a16="http://schemas.microsoft.com/office/drawing/2014/main" id="{A1C5D363-EEC2-AD58-0362-B5E49B51BA56}"/>
              </a:ext>
            </a:extLst>
          </p:cNvPr>
          <p:cNvSpPr txBox="1"/>
          <p:nvPr/>
        </p:nvSpPr>
        <p:spPr>
          <a:xfrm>
            <a:off x="7075897" y="3278159"/>
            <a:ext cx="1580714" cy="46166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9pPr>
          </a:lstStyle>
          <a:p>
            <a:pPr algn="ctr"/>
            <a:r>
              <a:rPr lang="en-US" altLang="zh-CN" sz="1200" b="1" err="1">
                <a:solidFill>
                  <a:schemeClr val="bg1"/>
                </a:solidFill>
                <a:latin typeface="Century Gothic" panose="020B0502020202020204" pitchFamily="34" charset="0"/>
              </a:rPr>
              <a:t>Sangfor</a:t>
            </a:r>
            <a:r>
              <a:rPr lang="en-US" altLang="zh-CN" sz="1200" b="1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  <a:br>
              <a:rPr lang="en-US" altLang="zh-CN" sz="1200" b="1">
                <a:solidFill>
                  <a:schemeClr val="bg1"/>
                </a:solidFill>
                <a:latin typeface="Century Gothic" panose="020B0502020202020204" pitchFamily="34" charset="0"/>
              </a:rPr>
            </a:br>
            <a:r>
              <a:rPr lang="en-US" altLang="zh-CN" sz="1200" b="1">
                <a:solidFill>
                  <a:schemeClr val="bg1"/>
                </a:solidFill>
                <a:latin typeface="Century Gothic" panose="020B0502020202020204" pitchFamily="34" charset="0"/>
              </a:rPr>
              <a:t>Ingress Client</a:t>
            </a:r>
          </a:p>
        </p:txBody>
      </p:sp>
      <p:grpSp>
        <p:nvGrpSpPr>
          <p:cNvPr id="13" name="组合 92">
            <a:extLst>
              <a:ext uri="{FF2B5EF4-FFF2-40B4-BE49-F238E27FC236}">
                <a16:creationId xmlns:a16="http://schemas.microsoft.com/office/drawing/2014/main" id="{1FB9ABCA-A5EE-BDB6-7C9F-A030C53D4E0E}"/>
              </a:ext>
            </a:extLst>
          </p:cNvPr>
          <p:cNvGrpSpPr/>
          <p:nvPr/>
        </p:nvGrpSpPr>
        <p:grpSpPr>
          <a:xfrm>
            <a:off x="7238396" y="2850460"/>
            <a:ext cx="311442" cy="141262"/>
            <a:chOff x="1462519" y="3741296"/>
            <a:chExt cx="1053151" cy="185169"/>
          </a:xfrm>
        </p:grpSpPr>
        <p:cxnSp>
          <p:nvCxnSpPr>
            <p:cNvPr id="14" name="Straight Arrow Connector 13">
              <a:extLst>
                <a:ext uri="{FF2B5EF4-FFF2-40B4-BE49-F238E27FC236}">
                  <a16:creationId xmlns:a16="http://schemas.microsoft.com/office/drawing/2014/main" id="{EE1DD2D2-562E-09A8-B9D4-9B6DDB0F0A26}"/>
                </a:ext>
              </a:extLst>
            </p:cNvPr>
            <p:cNvCxnSpPr>
              <a:cxnSpLocks/>
            </p:cNvCxnSpPr>
            <p:nvPr/>
          </p:nvCxnSpPr>
          <p:spPr>
            <a:xfrm>
              <a:off x="1462519" y="3926465"/>
              <a:ext cx="1053151" cy="0"/>
            </a:xfrm>
            <a:prstGeom prst="straightConnector1">
              <a:avLst/>
            </a:prstGeom>
            <a:ln w="22225">
              <a:solidFill>
                <a:srgbClr val="00B1F0"/>
              </a:solidFill>
              <a:headEnd type="triangl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Arrow Connector 14">
              <a:extLst>
                <a:ext uri="{FF2B5EF4-FFF2-40B4-BE49-F238E27FC236}">
                  <a16:creationId xmlns:a16="http://schemas.microsoft.com/office/drawing/2014/main" id="{D2228E9C-902A-1649-C0A0-06C2F952C61A}"/>
                </a:ext>
              </a:extLst>
            </p:cNvPr>
            <p:cNvCxnSpPr>
              <a:cxnSpLocks/>
            </p:cNvCxnSpPr>
            <p:nvPr/>
          </p:nvCxnSpPr>
          <p:spPr>
            <a:xfrm>
              <a:off x="1462519" y="3741296"/>
              <a:ext cx="1053151" cy="751"/>
            </a:xfrm>
            <a:prstGeom prst="straightConnector1">
              <a:avLst/>
            </a:prstGeom>
            <a:ln w="22225">
              <a:solidFill>
                <a:srgbClr val="00B1F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" name="组合 101">
            <a:extLst>
              <a:ext uri="{FF2B5EF4-FFF2-40B4-BE49-F238E27FC236}">
                <a16:creationId xmlns:a16="http://schemas.microsoft.com/office/drawing/2014/main" id="{AA372B18-0C18-15CB-F43C-8B31516A576E}"/>
              </a:ext>
            </a:extLst>
          </p:cNvPr>
          <p:cNvGrpSpPr/>
          <p:nvPr/>
        </p:nvGrpSpPr>
        <p:grpSpPr>
          <a:xfrm>
            <a:off x="8195814" y="2858677"/>
            <a:ext cx="2122426" cy="182139"/>
            <a:chOff x="1462519" y="3741296"/>
            <a:chExt cx="1332066" cy="197458"/>
          </a:xfrm>
        </p:grpSpPr>
        <p:cxnSp>
          <p:nvCxnSpPr>
            <p:cNvPr id="17" name="Straight Arrow Connector 16">
              <a:extLst>
                <a:ext uri="{FF2B5EF4-FFF2-40B4-BE49-F238E27FC236}">
                  <a16:creationId xmlns:a16="http://schemas.microsoft.com/office/drawing/2014/main" id="{A21047E7-C1F6-A314-36B0-4A9F0B1E7B67}"/>
                </a:ext>
              </a:extLst>
            </p:cNvPr>
            <p:cNvCxnSpPr>
              <a:cxnSpLocks/>
            </p:cNvCxnSpPr>
            <p:nvPr/>
          </p:nvCxnSpPr>
          <p:spPr>
            <a:xfrm>
              <a:off x="1462520" y="3926465"/>
              <a:ext cx="1332065" cy="12289"/>
            </a:xfrm>
            <a:prstGeom prst="straightConnector1">
              <a:avLst/>
            </a:prstGeom>
            <a:ln w="19050">
              <a:solidFill>
                <a:srgbClr val="03BA7C"/>
              </a:solidFill>
              <a:headEnd type="triangl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Arrow Connector 17">
              <a:extLst>
                <a:ext uri="{FF2B5EF4-FFF2-40B4-BE49-F238E27FC236}">
                  <a16:creationId xmlns:a16="http://schemas.microsoft.com/office/drawing/2014/main" id="{EBEA9991-7027-5B53-AD4D-77118AFFF177}"/>
                </a:ext>
              </a:extLst>
            </p:cNvPr>
            <p:cNvCxnSpPr>
              <a:cxnSpLocks/>
            </p:cNvCxnSpPr>
            <p:nvPr/>
          </p:nvCxnSpPr>
          <p:spPr>
            <a:xfrm>
              <a:off x="1462519" y="3741296"/>
              <a:ext cx="1332065" cy="12289"/>
            </a:xfrm>
            <a:prstGeom prst="straightConnector1">
              <a:avLst/>
            </a:prstGeom>
            <a:ln w="19050">
              <a:solidFill>
                <a:srgbClr val="03BA7C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9" name="图片 64">
            <a:extLst>
              <a:ext uri="{FF2B5EF4-FFF2-40B4-BE49-F238E27FC236}">
                <a16:creationId xmlns:a16="http://schemas.microsoft.com/office/drawing/2014/main" id="{CA8EBD54-1AEC-F358-E6DA-6DEA019A2DA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0826" y="2562715"/>
            <a:ext cx="834507" cy="834507"/>
          </a:xfrm>
          <a:prstGeom prst="rect">
            <a:avLst/>
          </a:prstGeom>
        </p:spPr>
      </p:pic>
      <p:pic>
        <p:nvPicPr>
          <p:cNvPr id="20" name="图片 52">
            <a:extLst>
              <a:ext uri="{FF2B5EF4-FFF2-40B4-BE49-F238E27FC236}">
                <a16:creationId xmlns:a16="http://schemas.microsoft.com/office/drawing/2014/main" id="{01C5E6AF-7B11-19C5-0BFA-E9B4F3EE752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80276" y="2526727"/>
            <a:ext cx="1799749" cy="899874"/>
          </a:xfrm>
          <a:prstGeom prst="rect">
            <a:avLst/>
          </a:prstGeom>
        </p:spPr>
      </p:pic>
      <p:sp>
        <p:nvSpPr>
          <p:cNvPr id="21" name="椭圆 7">
            <a:extLst>
              <a:ext uri="{FF2B5EF4-FFF2-40B4-BE49-F238E27FC236}">
                <a16:creationId xmlns:a16="http://schemas.microsoft.com/office/drawing/2014/main" id="{66A1A14C-D64A-E3C5-9E59-2E96AACB079E}"/>
              </a:ext>
            </a:extLst>
          </p:cNvPr>
          <p:cNvSpPr/>
          <p:nvPr/>
        </p:nvSpPr>
        <p:spPr>
          <a:xfrm>
            <a:off x="7263385" y="2326668"/>
            <a:ext cx="286453" cy="286453"/>
          </a:xfrm>
          <a:prstGeom prst="ellipse">
            <a:avLst/>
          </a:prstGeom>
          <a:solidFill>
            <a:srgbClr val="00B0F0"/>
          </a:solidFill>
          <a:ln w="9525"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9pPr>
          </a:lstStyle>
          <a:p>
            <a:pPr algn="ctr"/>
            <a:r>
              <a:rPr lang="en-US" altLang="zh-CN" sz="1600" b="1">
                <a:latin typeface="Century Gothic" panose="020B0502020202020204" pitchFamily="34" charset="0"/>
              </a:rPr>
              <a:t>1</a:t>
            </a:r>
            <a:endParaRPr lang="zh-CN" altLang="en-US" sz="1600" b="1">
              <a:latin typeface="Century Gothic" panose="020B0502020202020204" pitchFamily="34" charset="0"/>
            </a:endParaRPr>
          </a:p>
        </p:txBody>
      </p:sp>
      <p:sp>
        <p:nvSpPr>
          <p:cNvPr id="22" name="椭圆 8">
            <a:extLst>
              <a:ext uri="{FF2B5EF4-FFF2-40B4-BE49-F238E27FC236}">
                <a16:creationId xmlns:a16="http://schemas.microsoft.com/office/drawing/2014/main" id="{A8161870-85D5-C6A9-7A2B-B216BB83D5F8}"/>
              </a:ext>
            </a:extLst>
          </p:cNvPr>
          <p:cNvSpPr/>
          <p:nvPr/>
        </p:nvSpPr>
        <p:spPr>
          <a:xfrm>
            <a:off x="10001179" y="2366717"/>
            <a:ext cx="286454" cy="258677"/>
          </a:xfrm>
          <a:prstGeom prst="ellipse">
            <a:avLst/>
          </a:prstGeom>
          <a:solidFill>
            <a:srgbClr val="03BA7C"/>
          </a:solidFill>
          <a:ln w="9525"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9pPr>
          </a:lstStyle>
          <a:p>
            <a:pPr algn="ctr"/>
            <a:r>
              <a:rPr lang="en-US" altLang="zh-CN" sz="1600" b="1">
                <a:latin typeface="Century Gothic" panose="020B0502020202020204" pitchFamily="34" charset="0"/>
              </a:rPr>
              <a:t>2</a:t>
            </a:r>
            <a:endParaRPr lang="zh-CN" altLang="en-US" sz="1600" b="1">
              <a:latin typeface="Century Gothic" panose="020B0502020202020204" pitchFamily="34" charset="0"/>
            </a:endParaRPr>
          </a:p>
        </p:txBody>
      </p:sp>
      <p:sp>
        <p:nvSpPr>
          <p:cNvPr id="23" name="矩形 7">
            <a:extLst>
              <a:ext uri="{FF2B5EF4-FFF2-40B4-BE49-F238E27FC236}">
                <a16:creationId xmlns:a16="http://schemas.microsoft.com/office/drawing/2014/main" id="{0A3E0013-9F05-889B-8005-4ECD2D1CC811}"/>
              </a:ext>
            </a:extLst>
          </p:cNvPr>
          <p:cNvSpPr/>
          <p:nvPr/>
        </p:nvSpPr>
        <p:spPr>
          <a:xfrm>
            <a:off x="723049" y="1418950"/>
            <a:ext cx="5149501" cy="351963"/>
          </a:xfrm>
          <a:prstGeom prst="rect">
            <a:avLst/>
          </a:prstGeom>
          <a:solidFill>
            <a:srgbClr val="255E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>
                <a:solidFill>
                  <a:schemeClr val="bg1"/>
                </a:solidFill>
                <a:latin typeface="Century Gothic" panose="020B0502020202020204" pitchFamily="34" charset="0"/>
              </a:rPr>
              <a:t>IAG Decryption</a:t>
            </a:r>
            <a:endParaRPr lang="en-MY" altLang="zh-CN" b="1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24" name="图形 10">
            <a:extLst>
              <a:ext uri="{FF2B5EF4-FFF2-40B4-BE49-F238E27FC236}">
                <a16:creationId xmlns:a16="http://schemas.microsoft.com/office/drawing/2014/main" id="{2B664A1D-25C6-A2B5-C2E5-5E4D25F56A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887367" y="2636763"/>
            <a:ext cx="705658" cy="534589"/>
          </a:xfrm>
          <a:prstGeom prst="rect">
            <a:avLst/>
          </a:prstGeom>
        </p:spPr>
      </p:pic>
      <p:sp>
        <p:nvSpPr>
          <p:cNvPr id="25" name="TextBox 23">
            <a:extLst>
              <a:ext uri="{FF2B5EF4-FFF2-40B4-BE49-F238E27FC236}">
                <a16:creationId xmlns:a16="http://schemas.microsoft.com/office/drawing/2014/main" id="{88374BCA-C24C-E3F4-6675-0A5D9FC2CC6C}"/>
              </a:ext>
            </a:extLst>
          </p:cNvPr>
          <p:cNvSpPr txBox="1"/>
          <p:nvPr/>
        </p:nvSpPr>
        <p:spPr>
          <a:xfrm>
            <a:off x="4840262" y="2858677"/>
            <a:ext cx="782093" cy="2394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9pPr>
          </a:lstStyle>
          <a:p>
            <a:pPr algn="ctr"/>
            <a:r>
              <a:rPr lang="en-US" sz="1050" b="1">
                <a:solidFill>
                  <a:schemeClr val="bg1"/>
                </a:solidFill>
                <a:latin typeface="Century Gothic" panose="020B0502020202020204" pitchFamily="34" charset="0"/>
                <a:cs typeface="Arial" pitchFamily="34" charset="0"/>
              </a:rPr>
              <a:t>Internet</a:t>
            </a:r>
          </a:p>
        </p:txBody>
      </p:sp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010576F7-1CCD-99AD-8BAE-CD2D81D16E5F}"/>
              </a:ext>
            </a:extLst>
          </p:cNvPr>
          <p:cNvCxnSpPr>
            <a:cxnSpLocks/>
          </p:cNvCxnSpPr>
          <p:nvPr/>
        </p:nvCxnSpPr>
        <p:spPr>
          <a:xfrm>
            <a:off x="4212192" y="2813052"/>
            <a:ext cx="596828" cy="0"/>
          </a:xfrm>
          <a:prstGeom prst="straightConnector1">
            <a:avLst/>
          </a:prstGeom>
          <a:ln w="28575">
            <a:solidFill>
              <a:srgbClr val="03BA7C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13BF09CA-DC97-944B-51E2-EBA610A25BBA}"/>
              </a:ext>
            </a:extLst>
          </p:cNvPr>
          <p:cNvCxnSpPr>
            <a:cxnSpLocks/>
          </p:cNvCxnSpPr>
          <p:nvPr/>
        </p:nvCxnSpPr>
        <p:spPr>
          <a:xfrm>
            <a:off x="1881293" y="3019011"/>
            <a:ext cx="723687" cy="6676"/>
          </a:xfrm>
          <a:prstGeom prst="straightConnector1">
            <a:avLst/>
          </a:prstGeom>
          <a:ln w="28575">
            <a:solidFill>
              <a:srgbClr val="00B1F0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19D8E818-D3C6-FD6F-625E-B6B6EABBF369}"/>
              </a:ext>
            </a:extLst>
          </p:cNvPr>
          <p:cNvCxnSpPr>
            <a:cxnSpLocks/>
          </p:cNvCxnSpPr>
          <p:nvPr/>
        </p:nvCxnSpPr>
        <p:spPr>
          <a:xfrm>
            <a:off x="4212192" y="3046192"/>
            <a:ext cx="596828" cy="0"/>
          </a:xfrm>
          <a:prstGeom prst="straightConnector1">
            <a:avLst/>
          </a:prstGeom>
          <a:ln w="28575">
            <a:solidFill>
              <a:srgbClr val="03BA7C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id="{289AAA3B-062A-3CDF-9194-ADCFFC7211FF}"/>
              </a:ext>
            </a:extLst>
          </p:cNvPr>
          <p:cNvCxnSpPr>
            <a:cxnSpLocks/>
          </p:cNvCxnSpPr>
          <p:nvPr/>
        </p:nvCxnSpPr>
        <p:spPr>
          <a:xfrm>
            <a:off x="1881292" y="2844356"/>
            <a:ext cx="723688" cy="6676"/>
          </a:xfrm>
          <a:prstGeom prst="straightConnector1">
            <a:avLst/>
          </a:prstGeom>
          <a:ln w="28575">
            <a:solidFill>
              <a:srgbClr val="00B1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椭圆 7">
            <a:extLst>
              <a:ext uri="{FF2B5EF4-FFF2-40B4-BE49-F238E27FC236}">
                <a16:creationId xmlns:a16="http://schemas.microsoft.com/office/drawing/2014/main" id="{ACF16495-0C52-B9EF-0E07-FFB49B30C567}"/>
              </a:ext>
            </a:extLst>
          </p:cNvPr>
          <p:cNvSpPr/>
          <p:nvPr/>
        </p:nvSpPr>
        <p:spPr>
          <a:xfrm>
            <a:off x="2104259" y="2427736"/>
            <a:ext cx="287515" cy="287515"/>
          </a:xfrm>
          <a:prstGeom prst="ellipse">
            <a:avLst/>
          </a:prstGeom>
          <a:solidFill>
            <a:srgbClr val="00B0F0"/>
          </a:solidFill>
          <a:ln w="9525"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9pPr>
          </a:lstStyle>
          <a:p>
            <a:pPr algn="ctr"/>
            <a:r>
              <a:rPr lang="en-US" altLang="zh-CN" sz="1600" b="1">
                <a:latin typeface="Century Gothic" panose="020B0502020202020204" pitchFamily="34" charset="0"/>
              </a:rPr>
              <a:t>1</a:t>
            </a:r>
            <a:endParaRPr lang="zh-CN" altLang="en-US" sz="1600" b="1">
              <a:latin typeface="Century Gothic" panose="020B0502020202020204" pitchFamily="34" charset="0"/>
            </a:endParaRPr>
          </a:p>
        </p:txBody>
      </p:sp>
      <p:sp>
        <p:nvSpPr>
          <p:cNvPr id="31" name="椭圆 8">
            <a:extLst>
              <a:ext uri="{FF2B5EF4-FFF2-40B4-BE49-F238E27FC236}">
                <a16:creationId xmlns:a16="http://schemas.microsoft.com/office/drawing/2014/main" id="{E32D4B1E-6EC1-3B20-1FBE-C95D9E8540D6}"/>
              </a:ext>
            </a:extLst>
          </p:cNvPr>
          <p:cNvSpPr/>
          <p:nvPr/>
        </p:nvSpPr>
        <p:spPr>
          <a:xfrm>
            <a:off x="4349889" y="2427736"/>
            <a:ext cx="287515" cy="287515"/>
          </a:xfrm>
          <a:prstGeom prst="ellipse">
            <a:avLst/>
          </a:prstGeom>
          <a:solidFill>
            <a:srgbClr val="03BA7C"/>
          </a:solidFill>
          <a:ln w="9525"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9pPr>
          </a:lstStyle>
          <a:p>
            <a:pPr algn="ctr"/>
            <a:r>
              <a:rPr lang="en-US" altLang="zh-CN" sz="1600" b="1">
                <a:latin typeface="Century Gothic" panose="020B0502020202020204" pitchFamily="34" charset="0"/>
              </a:rPr>
              <a:t>2</a:t>
            </a:r>
            <a:endParaRPr lang="zh-CN" altLang="en-US" sz="1600" b="1">
              <a:latin typeface="Century Gothic" panose="020B0502020202020204" pitchFamily="34" charset="0"/>
            </a:endParaRPr>
          </a:p>
        </p:txBody>
      </p:sp>
      <p:sp>
        <p:nvSpPr>
          <p:cNvPr id="32" name="文本框 9">
            <a:extLst>
              <a:ext uri="{FF2B5EF4-FFF2-40B4-BE49-F238E27FC236}">
                <a16:creationId xmlns:a16="http://schemas.microsoft.com/office/drawing/2014/main" id="{0E5EEE20-2223-554A-BFAE-C303EC671CB7}"/>
              </a:ext>
            </a:extLst>
          </p:cNvPr>
          <p:cNvSpPr txBox="1"/>
          <p:nvPr/>
        </p:nvSpPr>
        <p:spPr>
          <a:xfrm>
            <a:off x="1147343" y="3378357"/>
            <a:ext cx="623241" cy="26127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9pPr>
          </a:lstStyle>
          <a:p>
            <a:r>
              <a:rPr lang="en-US" altLang="zh-CN" sz="1200" b="1">
                <a:solidFill>
                  <a:schemeClr val="bg1"/>
                </a:solidFill>
                <a:latin typeface="Century Gothic" panose="020B0502020202020204" pitchFamily="34" charset="0"/>
              </a:rPr>
              <a:t>Client </a:t>
            </a:r>
            <a:endParaRPr lang="zh-CN" altLang="en-US" sz="1200" b="1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33" name="文本框 10">
            <a:extLst>
              <a:ext uri="{FF2B5EF4-FFF2-40B4-BE49-F238E27FC236}">
                <a16:creationId xmlns:a16="http://schemas.microsoft.com/office/drawing/2014/main" id="{8AF8BE92-D920-E029-9793-310D8EC16B2A}"/>
              </a:ext>
            </a:extLst>
          </p:cNvPr>
          <p:cNvSpPr txBox="1"/>
          <p:nvPr/>
        </p:nvSpPr>
        <p:spPr>
          <a:xfrm>
            <a:off x="2675719" y="3366101"/>
            <a:ext cx="1512289" cy="261271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9pPr>
          </a:lstStyle>
          <a:p>
            <a:r>
              <a:rPr lang="en-US" altLang="zh-CN" sz="1200" b="1">
                <a:solidFill>
                  <a:schemeClr val="bg1"/>
                </a:solidFill>
                <a:latin typeface="Century Gothic" panose="020B0502020202020204" pitchFamily="34" charset="0"/>
              </a:rPr>
              <a:t>Man-in-the-middle</a:t>
            </a:r>
            <a:endParaRPr lang="zh-CN" altLang="en-US" sz="1200" b="1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34" name="文本框 58">
            <a:extLst>
              <a:ext uri="{FF2B5EF4-FFF2-40B4-BE49-F238E27FC236}">
                <a16:creationId xmlns:a16="http://schemas.microsoft.com/office/drawing/2014/main" id="{3AC76EF3-C8CF-EA10-E547-9CF5CA886CB6}"/>
              </a:ext>
            </a:extLst>
          </p:cNvPr>
          <p:cNvSpPr txBox="1"/>
          <p:nvPr/>
        </p:nvSpPr>
        <p:spPr>
          <a:xfrm>
            <a:off x="4909353" y="3355875"/>
            <a:ext cx="618705" cy="26127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9pPr>
          </a:lstStyle>
          <a:p>
            <a:r>
              <a:rPr lang="en-US" altLang="zh-CN" sz="1200" b="1">
                <a:solidFill>
                  <a:schemeClr val="bg1"/>
                </a:solidFill>
                <a:latin typeface="Century Gothic" panose="020B0502020202020204" pitchFamily="34" charset="0"/>
              </a:rPr>
              <a:t>Server</a:t>
            </a:r>
            <a:endParaRPr lang="zh-CN" altLang="en-US" sz="1200" b="1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35" name="Freeform 16">
            <a:extLst>
              <a:ext uri="{FF2B5EF4-FFF2-40B4-BE49-F238E27FC236}">
                <a16:creationId xmlns:a16="http://schemas.microsoft.com/office/drawing/2014/main" id="{4408A40C-6E2F-0379-CE4D-AC35B4C8CA58}"/>
              </a:ext>
            </a:extLst>
          </p:cNvPr>
          <p:cNvSpPr>
            <a:spLocks noEditPoints="1"/>
          </p:cNvSpPr>
          <p:nvPr/>
        </p:nvSpPr>
        <p:spPr bwMode="auto">
          <a:xfrm>
            <a:off x="991277" y="2644598"/>
            <a:ext cx="853081" cy="624148"/>
          </a:xfrm>
          <a:custGeom>
            <a:avLst/>
            <a:gdLst>
              <a:gd name="T0" fmla="*/ 263 w 288"/>
              <a:gd name="T1" fmla="*/ 166 h 191"/>
              <a:gd name="T2" fmla="*/ 263 w 288"/>
              <a:gd name="T3" fmla="*/ 13 h 191"/>
              <a:gd name="T4" fmla="*/ 250 w 288"/>
              <a:gd name="T5" fmla="*/ 0 h 191"/>
              <a:gd name="T6" fmla="*/ 38 w 288"/>
              <a:gd name="T7" fmla="*/ 0 h 191"/>
              <a:gd name="T8" fmla="*/ 25 w 288"/>
              <a:gd name="T9" fmla="*/ 13 h 191"/>
              <a:gd name="T10" fmla="*/ 25 w 288"/>
              <a:gd name="T11" fmla="*/ 166 h 191"/>
              <a:gd name="T12" fmla="*/ 0 w 288"/>
              <a:gd name="T13" fmla="*/ 166 h 191"/>
              <a:gd name="T14" fmla="*/ 0 w 288"/>
              <a:gd name="T15" fmla="*/ 183 h 191"/>
              <a:gd name="T16" fmla="*/ 0 w 288"/>
              <a:gd name="T17" fmla="*/ 183 h 191"/>
              <a:gd name="T18" fmla="*/ 12 w 288"/>
              <a:gd name="T19" fmla="*/ 191 h 191"/>
              <a:gd name="T20" fmla="*/ 276 w 288"/>
              <a:gd name="T21" fmla="*/ 191 h 191"/>
              <a:gd name="T22" fmla="*/ 288 w 288"/>
              <a:gd name="T23" fmla="*/ 183 h 191"/>
              <a:gd name="T24" fmla="*/ 288 w 288"/>
              <a:gd name="T25" fmla="*/ 183 h 191"/>
              <a:gd name="T26" fmla="*/ 288 w 288"/>
              <a:gd name="T27" fmla="*/ 166 h 191"/>
              <a:gd name="T28" fmla="*/ 263 w 288"/>
              <a:gd name="T29" fmla="*/ 166 h 191"/>
              <a:gd name="T30" fmla="*/ 46 w 288"/>
              <a:gd name="T31" fmla="*/ 22 h 191"/>
              <a:gd name="T32" fmla="*/ 242 w 288"/>
              <a:gd name="T33" fmla="*/ 22 h 191"/>
              <a:gd name="T34" fmla="*/ 242 w 288"/>
              <a:gd name="T35" fmla="*/ 149 h 191"/>
              <a:gd name="T36" fmla="*/ 46 w 288"/>
              <a:gd name="T37" fmla="*/ 149 h 191"/>
              <a:gd name="T38" fmla="*/ 46 w 288"/>
              <a:gd name="T39" fmla="*/ 22 h 191"/>
              <a:gd name="T40" fmla="*/ 165 w 288"/>
              <a:gd name="T41" fmla="*/ 170 h 191"/>
              <a:gd name="T42" fmla="*/ 123 w 288"/>
              <a:gd name="T43" fmla="*/ 170 h 191"/>
              <a:gd name="T44" fmla="*/ 123 w 288"/>
              <a:gd name="T45" fmla="*/ 162 h 191"/>
              <a:gd name="T46" fmla="*/ 165 w 288"/>
              <a:gd name="T47" fmla="*/ 162 h 191"/>
              <a:gd name="T48" fmla="*/ 165 w 288"/>
              <a:gd name="T49" fmla="*/ 170 h 191"/>
              <a:gd name="T50" fmla="*/ 165 w 288"/>
              <a:gd name="T51" fmla="*/ 170 h 191"/>
              <a:gd name="T52" fmla="*/ 165 w 288"/>
              <a:gd name="T53" fmla="*/ 170 h 1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288" h="191">
                <a:moveTo>
                  <a:pt x="263" y="166"/>
                </a:moveTo>
                <a:cubicBezTo>
                  <a:pt x="263" y="13"/>
                  <a:pt x="263" y="13"/>
                  <a:pt x="263" y="13"/>
                </a:cubicBezTo>
                <a:cubicBezTo>
                  <a:pt x="263" y="6"/>
                  <a:pt x="257" y="0"/>
                  <a:pt x="250" y="0"/>
                </a:cubicBezTo>
                <a:cubicBezTo>
                  <a:pt x="38" y="0"/>
                  <a:pt x="38" y="0"/>
                  <a:pt x="38" y="0"/>
                </a:cubicBezTo>
                <a:cubicBezTo>
                  <a:pt x="31" y="0"/>
                  <a:pt x="25" y="6"/>
                  <a:pt x="25" y="13"/>
                </a:cubicBezTo>
                <a:cubicBezTo>
                  <a:pt x="25" y="166"/>
                  <a:pt x="25" y="166"/>
                  <a:pt x="25" y="166"/>
                </a:cubicBezTo>
                <a:cubicBezTo>
                  <a:pt x="0" y="166"/>
                  <a:pt x="0" y="166"/>
                  <a:pt x="0" y="166"/>
                </a:cubicBezTo>
                <a:cubicBezTo>
                  <a:pt x="0" y="183"/>
                  <a:pt x="0" y="183"/>
                  <a:pt x="0" y="183"/>
                </a:cubicBezTo>
                <a:cubicBezTo>
                  <a:pt x="0" y="183"/>
                  <a:pt x="0" y="183"/>
                  <a:pt x="0" y="183"/>
                </a:cubicBezTo>
                <a:cubicBezTo>
                  <a:pt x="2" y="188"/>
                  <a:pt x="7" y="191"/>
                  <a:pt x="12" y="191"/>
                </a:cubicBezTo>
                <a:cubicBezTo>
                  <a:pt x="276" y="191"/>
                  <a:pt x="276" y="191"/>
                  <a:pt x="276" y="191"/>
                </a:cubicBezTo>
                <a:cubicBezTo>
                  <a:pt x="281" y="191"/>
                  <a:pt x="286" y="188"/>
                  <a:pt x="288" y="183"/>
                </a:cubicBezTo>
                <a:cubicBezTo>
                  <a:pt x="288" y="183"/>
                  <a:pt x="288" y="183"/>
                  <a:pt x="288" y="183"/>
                </a:cubicBezTo>
                <a:cubicBezTo>
                  <a:pt x="288" y="166"/>
                  <a:pt x="288" y="166"/>
                  <a:pt x="288" y="166"/>
                </a:cubicBezTo>
                <a:lnTo>
                  <a:pt x="263" y="166"/>
                </a:lnTo>
                <a:close/>
                <a:moveTo>
                  <a:pt x="46" y="22"/>
                </a:moveTo>
                <a:cubicBezTo>
                  <a:pt x="242" y="22"/>
                  <a:pt x="242" y="22"/>
                  <a:pt x="242" y="22"/>
                </a:cubicBezTo>
                <a:cubicBezTo>
                  <a:pt x="242" y="149"/>
                  <a:pt x="242" y="149"/>
                  <a:pt x="242" y="149"/>
                </a:cubicBezTo>
                <a:cubicBezTo>
                  <a:pt x="46" y="149"/>
                  <a:pt x="46" y="149"/>
                  <a:pt x="46" y="149"/>
                </a:cubicBezTo>
                <a:lnTo>
                  <a:pt x="46" y="22"/>
                </a:lnTo>
                <a:close/>
                <a:moveTo>
                  <a:pt x="165" y="170"/>
                </a:moveTo>
                <a:cubicBezTo>
                  <a:pt x="123" y="170"/>
                  <a:pt x="123" y="170"/>
                  <a:pt x="123" y="170"/>
                </a:cubicBezTo>
                <a:cubicBezTo>
                  <a:pt x="123" y="162"/>
                  <a:pt x="123" y="162"/>
                  <a:pt x="123" y="162"/>
                </a:cubicBezTo>
                <a:cubicBezTo>
                  <a:pt x="165" y="162"/>
                  <a:pt x="165" y="162"/>
                  <a:pt x="165" y="162"/>
                </a:cubicBezTo>
                <a:lnTo>
                  <a:pt x="165" y="170"/>
                </a:lnTo>
                <a:close/>
                <a:moveTo>
                  <a:pt x="165" y="170"/>
                </a:moveTo>
                <a:cubicBezTo>
                  <a:pt x="165" y="170"/>
                  <a:pt x="165" y="170"/>
                  <a:pt x="165" y="170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9pPr>
          </a:lstStyle>
          <a:p>
            <a:endParaRPr lang="zh-CN" altLang="en-US">
              <a:latin typeface="Century Gothic" panose="020B0502020202020204" pitchFamily="34" charset="0"/>
            </a:endParaRPr>
          </a:p>
        </p:txBody>
      </p:sp>
      <p:pic>
        <p:nvPicPr>
          <p:cNvPr id="36" name="图片 52">
            <a:extLst>
              <a:ext uri="{FF2B5EF4-FFF2-40B4-BE49-F238E27FC236}">
                <a16:creationId xmlns:a16="http://schemas.microsoft.com/office/drawing/2014/main" id="{897F0567-9EFB-E81C-802B-3E8B00BA46E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3083" y="2571838"/>
            <a:ext cx="1697561" cy="848780"/>
          </a:xfrm>
          <a:prstGeom prst="rect">
            <a:avLst/>
          </a:prstGeom>
        </p:spPr>
      </p:pic>
      <p:pic>
        <p:nvPicPr>
          <p:cNvPr id="37" name="图片 44">
            <a:extLst>
              <a:ext uri="{FF2B5EF4-FFF2-40B4-BE49-F238E27FC236}">
                <a16:creationId xmlns:a16="http://schemas.microsoft.com/office/drawing/2014/main" id="{2F5353D2-3595-5637-D227-C9FE7A9D0F6A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098"/>
          <a:stretch/>
        </p:blipFill>
        <p:spPr>
          <a:xfrm>
            <a:off x="2620245" y="2712728"/>
            <a:ext cx="853082" cy="612565"/>
          </a:xfrm>
          <a:prstGeom prst="rect">
            <a:avLst/>
          </a:prstGeom>
        </p:spPr>
      </p:pic>
      <p:pic>
        <p:nvPicPr>
          <p:cNvPr id="38" name="图形 56">
            <a:extLst>
              <a:ext uri="{FF2B5EF4-FFF2-40B4-BE49-F238E27FC236}">
                <a16:creationId xmlns:a16="http://schemas.microsoft.com/office/drawing/2014/main" id="{C257E268-51C7-98DD-F9F1-D8AFCA14AEC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439077" y="2570195"/>
            <a:ext cx="705658" cy="534589"/>
          </a:xfrm>
          <a:prstGeom prst="rect">
            <a:avLst/>
          </a:prstGeom>
        </p:spPr>
      </p:pic>
      <p:sp>
        <p:nvSpPr>
          <p:cNvPr id="39" name="TextBox 23">
            <a:extLst>
              <a:ext uri="{FF2B5EF4-FFF2-40B4-BE49-F238E27FC236}">
                <a16:creationId xmlns:a16="http://schemas.microsoft.com/office/drawing/2014/main" id="{76FB96BD-7B32-46C4-EBBA-DD7EC3C9AB71}"/>
              </a:ext>
            </a:extLst>
          </p:cNvPr>
          <p:cNvSpPr txBox="1"/>
          <p:nvPr/>
        </p:nvSpPr>
        <p:spPr>
          <a:xfrm>
            <a:off x="10391972" y="2792109"/>
            <a:ext cx="782093" cy="2394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9pPr>
          </a:lstStyle>
          <a:p>
            <a:pPr algn="ctr"/>
            <a:r>
              <a:rPr lang="en-US" sz="1050" b="1">
                <a:solidFill>
                  <a:schemeClr val="bg1"/>
                </a:solidFill>
                <a:latin typeface="Century Gothic" panose="020B0502020202020204" pitchFamily="34" charset="0"/>
                <a:cs typeface="Arial" pitchFamily="34" charset="0"/>
              </a:rPr>
              <a:t>Internet</a:t>
            </a:r>
          </a:p>
        </p:txBody>
      </p:sp>
      <p:sp>
        <p:nvSpPr>
          <p:cNvPr id="40" name="文本框 58">
            <a:extLst>
              <a:ext uri="{FF2B5EF4-FFF2-40B4-BE49-F238E27FC236}">
                <a16:creationId xmlns:a16="http://schemas.microsoft.com/office/drawing/2014/main" id="{71777F61-1500-79AF-74F9-4D9D9A0D8308}"/>
              </a:ext>
            </a:extLst>
          </p:cNvPr>
          <p:cNvSpPr txBox="1"/>
          <p:nvPr/>
        </p:nvSpPr>
        <p:spPr>
          <a:xfrm>
            <a:off x="10461063" y="3289307"/>
            <a:ext cx="618705" cy="26127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9pPr>
          </a:lstStyle>
          <a:p>
            <a:r>
              <a:rPr lang="en-US" altLang="zh-CN" sz="1200" b="1">
                <a:solidFill>
                  <a:schemeClr val="bg1"/>
                </a:solidFill>
                <a:latin typeface="Century Gothic" panose="020B0502020202020204" pitchFamily="34" charset="0"/>
              </a:rPr>
              <a:t>Server</a:t>
            </a:r>
            <a:endParaRPr lang="zh-CN" altLang="en-US" sz="1200" b="1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41" name="图片 64">
            <a:extLst>
              <a:ext uri="{FF2B5EF4-FFF2-40B4-BE49-F238E27FC236}">
                <a16:creationId xmlns:a16="http://schemas.microsoft.com/office/drawing/2014/main" id="{AB2DB855-6AFC-9F4E-5D81-2969F259A06B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098"/>
          <a:stretch/>
        </p:blipFill>
        <p:spPr>
          <a:xfrm>
            <a:off x="8335245" y="2712728"/>
            <a:ext cx="853082" cy="6125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394003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3C562E6-47D5-10E3-68B6-FA732C7CAF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AE08007-2C67-293C-EE53-F0CBA2DE4A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18</a:t>
            </a:fld>
            <a:endParaRPr lang="zh-CN" altLang="en-US"/>
          </a:p>
        </p:txBody>
      </p:sp>
      <p:sp>
        <p:nvSpPr>
          <p:cNvPr id="5" name="矩形 13">
            <a:extLst>
              <a:ext uri="{FF2B5EF4-FFF2-40B4-BE49-F238E27FC236}">
                <a16:creationId xmlns:a16="http://schemas.microsoft.com/office/drawing/2014/main" id="{C8E9644B-4C56-8B23-75FD-355B5CC77AB2}"/>
              </a:ext>
            </a:extLst>
          </p:cNvPr>
          <p:cNvSpPr/>
          <p:nvPr/>
        </p:nvSpPr>
        <p:spPr>
          <a:xfrm>
            <a:off x="541550" y="218614"/>
            <a:ext cx="564289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Internet Access – Traffic Control</a:t>
            </a:r>
          </a:p>
        </p:txBody>
      </p:sp>
      <p:sp>
        <p:nvSpPr>
          <p:cNvPr id="12" name="圆角矩形 11">
            <a:extLst>
              <a:ext uri="{FF2B5EF4-FFF2-40B4-BE49-F238E27FC236}">
                <a16:creationId xmlns:a16="http://schemas.microsoft.com/office/drawing/2014/main" id="{7D38E551-0C40-132C-CD5D-9EB9A60769CC}"/>
              </a:ext>
            </a:extLst>
          </p:cNvPr>
          <p:cNvSpPr/>
          <p:nvPr/>
        </p:nvSpPr>
        <p:spPr>
          <a:xfrm>
            <a:off x="936702" y="3038220"/>
            <a:ext cx="10480742" cy="702677"/>
          </a:xfrm>
          <a:prstGeom prst="roundRect">
            <a:avLst/>
          </a:prstGeom>
          <a:solidFill>
            <a:srgbClr val="00B0F0">
              <a:alpha val="9977"/>
            </a:srgb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3" name="圆角矩形 12">
            <a:extLst>
              <a:ext uri="{FF2B5EF4-FFF2-40B4-BE49-F238E27FC236}">
                <a16:creationId xmlns:a16="http://schemas.microsoft.com/office/drawing/2014/main" id="{93D616A8-B6FB-6E8E-44DB-AE614CDC3E87}"/>
              </a:ext>
            </a:extLst>
          </p:cNvPr>
          <p:cNvSpPr/>
          <p:nvPr/>
        </p:nvSpPr>
        <p:spPr>
          <a:xfrm>
            <a:off x="936702" y="3914714"/>
            <a:ext cx="10480742" cy="908676"/>
          </a:xfrm>
          <a:prstGeom prst="roundRect">
            <a:avLst/>
          </a:prstGeom>
          <a:solidFill>
            <a:srgbClr val="05B050">
              <a:alpha val="9977"/>
            </a:srgbClr>
          </a:solidFill>
          <a:ln>
            <a:solidFill>
              <a:srgbClr val="05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4" name="圆角矩形 13">
            <a:extLst>
              <a:ext uri="{FF2B5EF4-FFF2-40B4-BE49-F238E27FC236}">
                <a16:creationId xmlns:a16="http://schemas.microsoft.com/office/drawing/2014/main" id="{51850C32-CF07-535B-E461-4A655341E518}"/>
              </a:ext>
            </a:extLst>
          </p:cNvPr>
          <p:cNvSpPr/>
          <p:nvPr/>
        </p:nvSpPr>
        <p:spPr>
          <a:xfrm>
            <a:off x="936702" y="4997205"/>
            <a:ext cx="10480742" cy="908676"/>
          </a:xfrm>
          <a:prstGeom prst="roundRect">
            <a:avLst/>
          </a:prstGeom>
          <a:solidFill>
            <a:srgbClr val="1A62F4">
              <a:alpha val="9977"/>
            </a:srgbClr>
          </a:solidFill>
          <a:ln>
            <a:solidFill>
              <a:srgbClr val="1A62F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pic>
        <p:nvPicPr>
          <p:cNvPr id="15" name="Picture 4" descr="Sangfor IAM Intelligent P2P Traffic Control">
            <a:extLst>
              <a:ext uri="{FF2B5EF4-FFF2-40B4-BE49-F238E27FC236}">
                <a16:creationId xmlns:a16="http://schemas.microsoft.com/office/drawing/2014/main" id="{EAA0DE58-C3A2-DD9C-BF51-FA03B008F2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1739" y="1233283"/>
            <a:ext cx="3875265" cy="14946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6" descr="Sangfor IAM Intelligent P2P Traffic Control">
            <a:extLst>
              <a:ext uri="{FF2B5EF4-FFF2-40B4-BE49-F238E27FC236}">
                <a16:creationId xmlns:a16="http://schemas.microsoft.com/office/drawing/2014/main" id="{CD8872A3-8A2A-9F3C-3373-1475DB6A45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2439" y="1233283"/>
            <a:ext cx="4073558" cy="14948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Box 8">
            <a:extLst>
              <a:ext uri="{FF2B5EF4-FFF2-40B4-BE49-F238E27FC236}">
                <a16:creationId xmlns:a16="http://schemas.microsoft.com/office/drawing/2014/main" id="{15A391E0-9FA4-163F-1146-C20CF777275B}"/>
              </a:ext>
            </a:extLst>
          </p:cNvPr>
          <p:cNvSpPr txBox="1"/>
          <p:nvPr/>
        </p:nvSpPr>
        <p:spPr>
          <a:xfrm>
            <a:off x="1284237" y="3229657"/>
            <a:ext cx="995403" cy="35380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>
                <a:solidFill>
                  <a:schemeClr val="bg1"/>
                </a:solidFill>
                <a:latin typeface="Century Gothic" panose="020B0502020202020204" pitchFamily="34" charset="0"/>
              </a:rPr>
              <a:t>Method</a:t>
            </a:r>
            <a:endParaRPr lang="en-MY" sz="1600" b="1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18" name="TextBox 9">
            <a:extLst>
              <a:ext uri="{FF2B5EF4-FFF2-40B4-BE49-F238E27FC236}">
                <a16:creationId xmlns:a16="http://schemas.microsoft.com/office/drawing/2014/main" id="{B7723B93-8E30-D98A-5D6C-62E6C06C3A3A}"/>
              </a:ext>
            </a:extLst>
          </p:cNvPr>
          <p:cNvSpPr txBox="1"/>
          <p:nvPr/>
        </p:nvSpPr>
        <p:spPr>
          <a:xfrm>
            <a:off x="1284237" y="4192150"/>
            <a:ext cx="1109317" cy="35380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>
                <a:solidFill>
                  <a:schemeClr val="bg1"/>
                </a:solidFill>
                <a:latin typeface="Century Gothic" panose="020B0502020202020204" pitchFamily="34" charset="0"/>
              </a:rPr>
              <a:t>Scenario</a:t>
            </a:r>
            <a:endParaRPr lang="en-MY" sz="1600" b="1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19" name="TextBox 10">
            <a:extLst>
              <a:ext uri="{FF2B5EF4-FFF2-40B4-BE49-F238E27FC236}">
                <a16:creationId xmlns:a16="http://schemas.microsoft.com/office/drawing/2014/main" id="{2D3C8FFB-D53E-E37A-32B2-435660F38E7F}"/>
              </a:ext>
            </a:extLst>
          </p:cNvPr>
          <p:cNvSpPr txBox="1"/>
          <p:nvPr/>
        </p:nvSpPr>
        <p:spPr>
          <a:xfrm>
            <a:off x="1284237" y="5274642"/>
            <a:ext cx="1407502" cy="35380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>
                <a:solidFill>
                  <a:schemeClr val="bg1"/>
                </a:solidFill>
                <a:latin typeface="Century Gothic" panose="020B0502020202020204" pitchFamily="34" charset="0"/>
              </a:rPr>
              <a:t>Mechanism</a:t>
            </a:r>
            <a:endParaRPr lang="en-MY" sz="1600" b="1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id="{574D8B6A-9456-78D7-A3B7-D736D5BC35DA}"/>
              </a:ext>
            </a:extLst>
          </p:cNvPr>
          <p:cNvSpPr txBox="1"/>
          <p:nvPr/>
        </p:nvSpPr>
        <p:spPr>
          <a:xfrm>
            <a:off x="2875706" y="3191124"/>
            <a:ext cx="3507331" cy="3385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zh-CN" sz="1600" b="1" dirty="0">
                <a:solidFill>
                  <a:srgbClr val="00B0F0"/>
                </a:solidFill>
                <a:latin typeface="Century Gothic" panose="020B0502020202020204" pitchFamily="34" charset="0"/>
              </a:rPr>
              <a:t>Intelligent P2P </a:t>
            </a:r>
            <a:r>
              <a:rPr lang="en-US" altLang="zh-CN" sz="1600" b="1" dirty="0">
                <a:solidFill>
                  <a:srgbClr val="00BEFF"/>
                </a:solidFill>
                <a:latin typeface="Century Gothic" panose="020B0502020202020204" pitchFamily="34" charset="0"/>
              </a:rPr>
              <a:t>Traffic</a:t>
            </a:r>
            <a:r>
              <a:rPr lang="en-US" altLang="zh-CN" sz="1600" b="1" dirty="0">
                <a:solidFill>
                  <a:srgbClr val="00B0F0"/>
                </a:solidFill>
                <a:latin typeface="Century Gothic" panose="020B0502020202020204" pitchFamily="34" charset="0"/>
              </a:rPr>
              <a:t> Control</a:t>
            </a: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id="{2C77DC42-9D83-C473-EF19-67609ADF69BD}"/>
              </a:ext>
            </a:extLst>
          </p:cNvPr>
          <p:cNvSpPr txBox="1"/>
          <p:nvPr/>
        </p:nvSpPr>
        <p:spPr>
          <a:xfrm>
            <a:off x="3022081" y="4095659"/>
            <a:ext cx="321458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zh-CN" sz="1400">
                <a:solidFill>
                  <a:schemeClr val="bg1"/>
                </a:solidFill>
                <a:latin typeface="Century Gothic" panose="020B0502020202020204" pitchFamily="34" charset="0"/>
              </a:rPr>
              <a:t>Free up resources for critical business applications</a:t>
            </a: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id="{CF84CC81-4A45-3752-44B8-299E0C66544A}"/>
              </a:ext>
            </a:extLst>
          </p:cNvPr>
          <p:cNvSpPr txBox="1"/>
          <p:nvPr/>
        </p:nvSpPr>
        <p:spPr>
          <a:xfrm>
            <a:off x="3022081" y="5170689"/>
            <a:ext cx="321458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</a:rPr>
              <a:t>Accurately control P2P traffic by restraining the upload traffic</a:t>
            </a: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id="{D8153397-6FC7-B67C-5F53-C06CA4C74407}"/>
              </a:ext>
            </a:extLst>
          </p:cNvPr>
          <p:cNvSpPr txBox="1"/>
          <p:nvPr/>
        </p:nvSpPr>
        <p:spPr>
          <a:xfrm>
            <a:off x="7385553" y="3191124"/>
            <a:ext cx="3507331" cy="3385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zh-CN" sz="1600" b="1" dirty="0">
                <a:solidFill>
                  <a:srgbClr val="00B0F0"/>
                </a:solidFill>
                <a:latin typeface="Century Gothic" panose="020B0502020202020204" pitchFamily="34" charset="0"/>
              </a:rPr>
              <a:t>Dynamic Traffic Control</a:t>
            </a:r>
          </a:p>
        </p:txBody>
      </p:sp>
      <p:sp>
        <p:nvSpPr>
          <p:cNvPr id="24" name="文本框 23">
            <a:extLst>
              <a:ext uri="{FF2B5EF4-FFF2-40B4-BE49-F238E27FC236}">
                <a16:creationId xmlns:a16="http://schemas.microsoft.com/office/drawing/2014/main" id="{7796DDE4-106C-717C-F09D-55824CFECCC9}"/>
              </a:ext>
            </a:extLst>
          </p:cNvPr>
          <p:cNvSpPr txBox="1"/>
          <p:nvPr/>
        </p:nvSpPr>
        <p:spPr>
          <a:xfrm>
            <a:off x="7531928" y="4192150"/>
            <a:ext cx="3214581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zh-CN" sz="1400">
                <a:solidFill>
                  <a:schemeClr val="bg1"/>
                </a:solidFill>
                <a:latin typeface="Century Gothic" panose="020B0502020202020204" pitchFamily="34" charset="0"/>
              </a:rPr>
              <a:t>Prevent waste of bandwidth</a:t>
            </a:r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id="{B40F366A-5DF5-0000-2155-36AF7E28F3B8}"/>
              </a:ext>
            </a:extLst>
          </p:cNvPr>
          <p:cNvSpPr txBox="1"/>
          <p:nvPr/>
        </p:nvSpPr>
        <p:spPr>
          <a:xfrm>
            <a:off x="7531928" y="5170689"/>
            <a:ext cx="321458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zh-CN" sz="1400">
                <a:solidFill>
                  <a:schemeClr val="bg1"/>
                </a:solidFill>
                <a:latin typeface="Century Gothic" panose="020B0502020202020204" pitchFamily="34" charset="0"/>
              </a:rPr>
              <a:t>Use idle bandwidth to improve user experience and utilization</a:t>
            </a:r>
          </a:p>
        </p:txBody>
      </p:sp>
    </p:spTree>
    <p:extLst>
      <p:ext uri="{BB962C8B-B14F-4D97-AF65-F5344CB8AC3E}">
        <p14:creationId xmlns:p14="http://schemas.microsoft.com/office/powerpoint/2010/main" val="282578588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5D36187-8275-76CD-9E02-17B3ED7BB4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73ABAA6-5B93-6259-D41E-63C7F09A6C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19</a:t>
            </a:fld>
            <a:endParaRPr lang="zh-CN" altLang="en-US"/>
          </a:p>
        </p:txBody>
      </p:sp>
      <p:sp>
        <p:nvSpPr>
          <p:cNvPr id="5" name="矩形 13">
            <a:extLst>
              <a:ext uri="{FF2B5EF4-FFF2-40B4-BE49-F238E27FC236}">
                <a16:creationId xmlns:a16="http://schemas.microsoft.com/office/drawing/2014/main" id="{BD4C9592-B338-8FE1-820F-7ECB0762395E}"/>
              </a:ext>
            </a:extLst>
          </p:cNvPr>
          <p:cNvSpPr/>
          <p:nvPr/>
        </p:nvSpPr>
        <p:spPr>
          <a:xfrm>
            <a:off x="541550" y="218614"/>
            <a:ext cx="2282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Data - Audit</a:t>
            </a:r>
          </a:p>
        </p:txBody>
      </p:sp>
      <p:sp>
        <p:nvSpPr>
          <p:cNvPr id="3" name="矩形: 剪去单角 8">
            <a:extLst>
              <a:ext uri="{FF2B5EF4-FFF2-40B4-BE49-F238E27FC236}">
                <a16:creationId xmlns:a16="http://schemas.microsoft.com/office/drawing/2014/main" id="{7252D370-FF0D-2DE5-21F7-A86B9E9A51D1}"/>
              </a:ext>
            </a:extLst>
          </p:cNvPr>
          <p:cNvSpPr/>
          <p:nvPr/>
        </p:nvSpPr>
        <p:spPr>
          <a:xfrm>
            <a:off x="393852" y="1698820"/>
            <a:ext cx="1167658" cy="4310770"/>
          </a:xfrm>
          <a:prstGeom prst="snip1Rect">
            <a:avLst>
              <a:gd name="adj" fmla="val 0"/>
            </a:avLst>
          </a:prstGeom>
          <a:solidFill>
            <a:srgbClr val="03BA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>
                <a:latin typeface="Century Gothic" panose="020B0502020202020204" pitchFamily="34" charset="0"/>
              </a:rPr>
              <a:t>Channel</a:t>
            </a:r>
          </a:p>
          <a:p>
            <a:pPr algn="ctr"/>
            <a:endParaRPr lang="en-US" altLang="zh-CN" b="1">
              <a:latin typeface="Century Gothic" panose="020B0502020202020204" pitchFamily="34" charset="0"/>
            </a:endParaRPr>
          </a:p>
          <a:p>
            <a:pPr algn="ctr"/>
            <a:r>
              <a:rPr lang="en-US" altLang="zh-CN" b="1">
                <a:latin typeface="Century Gothic" panose="020B0502020202020204" pitchFamily="34" charset="0"/>
              </a:rPr>
              <a:t>Audit</a:t>
            </a:r>
            <a:endParaRPr lang="zh-CN" altLang="en-US" b="1">
              <a:latin typeface="Century Gothic" panose="020B0502020202020204" pitchFamily="34" charset="0"/>
            </a:endParaRPr>
          </a:p>
        </p:txBody>
      </p:sp>
      <p:sp>
        <p:nvSpPr>
          <p:cNvPr id="40" name="矩形: 剪去单角 9">
            <a:extLst>
              <a:ext uri="{FF2B5EF4-FFF2-40B4-BE49-F238E27FC236}">
                <a16:creationId xmlns:a16="http://schemas.microsoft.com/office/drawing/2014/main" id="{D216FD1E-32F7-2728-D1DA-94124986B8E7}"/>
              </a:ext>
            </a:extLst>
          </p:cNvPr>
          <p:cNvSpPr/>
          <p:nvPr/>
        </p:nvSpPr>
        <p:spPr>
          <a:xfrm>
            <a:off x="6338829" y="1698819"/>
            <a:ext cx="1167658" cy="4310770"/>
          </a:xfrm>
          <a:prstGeom prst="snip1Rect">
            <a:avLst>
              <a:gd name="adj" fmla="val 0"/>
            </a:avLst>
          </a:prstGeom>
          <a:solidFill>
            <a:srgbClr val="144D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>
                <a:latin typeface="Century Gothic" panose="020B0502020202020204" pitchFamily="34" charset="0"/>
              </a:rPr>
              <a:t>Channel</a:t>
            </a:r>
          </a:p>
          <a:p>
            <a:pPr algn="ctr"/>
            <a:endParaRPr lang="en-US" altLang="zh-CN" b="1">
              <a:latin typeface="Century Gothic" panose="020B0502020202020204" pitchFamily="34" charset="0"/>
            </a:endParaRPr>
          </a:p>
          <a:p>
            <a:pPr algn="ctr"/>
            <a:r>
              <a:rPr lang="en-US" altLang="zh-CN" b="1">
                <a:latin typeface="Century Gothic" panose="020B0502020202020204" pitchFamily="34" charset="0"/>
              </a:rPr>
              <a:t>Control</a:t>
            </a:r>
            <a:endParaRPr lang="zh-CN" altLang="en-US" b="1">
              <a:latin typeface="Century Gothic" panose="020B0502020202020204" pitchFamily="34" charset="0"/>
            </a:endParaRPr>
          </a:p>
        </p:txBody>
      </p:sp>
      <p:sp>
        <p:nvSpPr>
          <p:cNvPr id="41" name="矩形: 剪去单角 10">
            <a:extLst>
              <a:ext uri="{FF2B5EF4-FFF2-40B4-BE49-F238E27FC236}">
                <a16:creationId xmlns:a16="http://schemas.microsoft.com/office/drawing/2014/main" id="{566185AD-92CB-7FFD-01E6-D6E37D83491F}"/>
              </a:ext>
            </a:extLst>
          </p:cNvPr>
          <p:cNvSpPr/>
          <p:nvPr/>
        </p:nvSpPr>
        <p:spPr>
          <a:xfrm>
            <a:off x="1729732" y="1698820"/>
            <a:ext cx="4218569" cy="711005"/>
          </a:xfrm>
          <a:prstGeom prst="snip1Rect">
            <a:avLst>
              <a:gd name="adj" fmla="val 0"/>
            </a:avLst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 sz="1600">
              <a:latin typeface="Century Gothic" panose="020B0502020202020204" pitchFamily="34" charset="0"/>
            </a:endParaRPr>
          </a:p>
        </p:txBody>
      </p:sp>
      <p:sp>
        <p:nvSpPr>
          <p:cNvPr id="42" name="矩形: 剪去单角 15">
            <a:extLst>
              <a:ext uri="{FF2B5EF4-FFF2-40B4-BE49-F238E27FC236}">
                <a16:creationId xmlns:a16="http://schemas.microsoft.com/office/drawing/2014/main" id="{60387856-259E-3122-A3CE-32753818AC41}"/>
              </a:ext>
            </a:extLst>
          </p:cNvPr>
          <p:cNvSpPr/>
          <p:nvPr/>
        </p:nvSpPr>
        <p:spPr>
          <a:xfrm>
            <a:off x="1729733" y="2598761"/>
            <a:ext cx="4218568" cy="711005"/>
          </a:xfrm>
          <a:prstGeom prst="snip1Rect">
            <a:avLst>
              <a:gd name="adj" fmla="val 0"/>
            </a:avLst>
          </a:prstGeom>
          <a:noFill/>
          <a:ln>
            <a:solidFill>
              <a:srgbClr val="7FA2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 sz="1600">
              <a:latin typeface="Century Gothic" panose="020B0502020202020204" pitchFamily="34" charset="0"/>
            </a:endParaRPr>
          </a:p>
        </p:txBody>
      </p:sp>
      <p:sp>
        <p:nvSpPr>
          <p:cNvPr id="43" name="矩形: 剪去单角 16">
            <a:extLst>
              <a:ext uri="{FF2B5EF4-FFF2-40B4-BE49-F238E27FC236}">
                <a16:creationId xmlns:a16="http://schemas.microsoft.com/office/drawing/2014/main" id="{9198AFFE-DDB4-DCFA-7D1D-7502842DF70C}"/>
              </a:ext>
            </a:extLst>
          </p:cNvPr>
          <p:cNvSpPr/>
          <p:nvPr/>
        </p:nvSpPr>
        <p:spPr>
          <a:xfrm>
            <a:off x="1729732" y="3498702"/>
            <a:ext cx="4218567" cy="711005"/>
          </a:xfrm>
          <a:prstGeom prst="snip1Rect">
            <a:avLst>
              <a:gd name="adj" fmla="val 0"/>
            </a:avLst>
          </a:prstGeom>
          <a:noFill/>
          <a:ln>
            <a:solidFill>
              <a:srgbClr val="03BA7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 sz="1600">
              <a:latin typeface="Century Gothic" panose="020B0502020202020204" pitchFamily="34" charset="0"/>
            </a:endParaRPr>
          </a:p>
        </p:txBody>
      </p:sp>
      <p:sp>
        <p:nvSpPr>
          <p:cNvPr id="44" name="矩形: 剪去单角 17">
            <a:extLst>
              <a:ext uri="{FF2B5EF4-FFF2-40B4-BE49-F238E27FC236}">
                <a16:creationId xmlns:a16="http://schemas.microsoft.com/office/drawing/2014/main" id="{2F26F628-94C8-EDA6-046C-F56F5291A938}"/>
              </a:ext>
            </a:extLst>
          </p:cNvPr>
          <p:cNvSpPr/>
          <p:nvPr/>
        </p:nvSpPr>
        <p:spPr>
          <a:xfrm>
            <a:off x="1729733" y="4398643"/>
            <a:ext cx="4218566" cy="711005"/>
          </a:xfrm>
          <a:prstGeom prst="snip1Rect">
            <a:avLst>
              <a:gd name="adj" fmla="val 0"/>
            </a:avLst>
          </a:prstGeom>
          <a:noFill/>
          <a:ln>
            <a:solidFill>
              <a:srgbClr val="1A62F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 sz="1600">
              <a:latin typeface="Century Gothic" panose="020B0502020202020204" pitchFamily="34" charset="0"/>
            </a:endParaRPr>
          </a:p>
        </p:txBody>
      </p:sp>
      <p:sp>
        <p:nvSpPr>
          <p:cNvPr id="45" name="矩形: 剪去单角 18">
            <a:extLst>
              <a:ext uri="{FF2B5EF4-FFF2-40B4-BE49-F238E27FC236}">
                <a16:creationId xmlns:a16="http://schemas.microsoft.com/office/drawing/2014/main" id="{5ADC5C6C-2352-35AE-E932-043C9694AF36}"/>
              </a:ext>
            </a:extLst>
          </p:cNvPr>
          <p:cNvSpPr/>
          <p:nvPr/>
        </p:nvSpPr>
        <p:spPr>
          <a:xfrm>
            <a:off x="1729733" y="5298585"/>
            <a:ext cx="4218566" cy="711005"/>
          </a:xfrm>
          <a:prstGeom prst="snip1Rect">
            <a:avLst>
              <a:gd name="adj" fmla="val 0"/>
            </a:avLst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 sz="1600">
              <a:latin typeface="Century Gothic" panose="020B0502020202020204" pitchFamily="34" charset="0"/>
            </a:endParaRPr>
          </a:p>
        </p:txBody>
      </p:sp>
      <p:sp>
        <p:nvSpPr>
          <p:cNvPr id="46" name="文本框 23">
            <a:extLst>
              <a:ext uri="{FF2B5EF4-FFF2-40B4-BE49-F238E27FC236}">
                <a16:creationId xmlns:a16="http://schemas.microsoft.com/office/drawing/2014/main" id="{EB3D406E-B9FE-BCBF-9125-106FF90E2250}"/>
              </a:ext>
            </a:extLst>
          </p:cNvPr>
          <p:cNvSpPr txBox="1"/>
          <p:nvPr/>
        </p:nvSpPr>
        <p:spPr>
          <a:xfrm>
            <a:off x="1729732" y="1774650"/>
            <a:ext cx="2289818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1600" b="1" kern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External Device</a:t>
            </a:r>
            <a:endParaRPr lang="zh-CN" altLang="en-US" sz="1600">
              <a:latin typeface="Century Gothic" panose="020B0502020202020204" pitchFamily="34" charset="0"/>
            </a:endParaRPr>
          </a:p>
        </p:txBody>
      </p:sp>
      <p:sp>
        <p:nvSpPr>
          <p:cNvPr id="47" name="文本框 24">
            <a:extLst>
              <a:ext uri="{FF2B5EF4-FFF2-40B4-BE49-F238E27FC236}">
                <a16:creationId xmlns:a16="http://schemas.microsoft.com/office/drawing/2014/main" id="{B0F91BC1-BA3E-B2D1-2299-660CF990C945}"/>
              </a:ext>
            </a:extLst>
          </p:cNvPr>
          <p:cNvSpPr txBox="1"/>
          <p:nvPr/>
        </p:nvSpPr>
        <p:spPr>
          <a:xfrm>
            <a:off x="1729732" y="2649165"/>
            <a:ext cx="2289818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1600" b="1" kern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SaaS Application</a:t>
            </a:r>
            <a:endParaRPr lang="zh-CN" altLang="en-US" sz="1600">
              <a:latin typeface="Century Gothic" panose="020B0502020202020204" pitchFamily="34" charset="0"/>
            </a:endParaRPr>
          </a:p>
        </p:txBody>
      </p:sp>
      <p:sp>
        <p:nvSpPr>
          <p:cNvPr id="48" name="文本框 25">
            <a:extLst>
              <a:ext uri="{FF2B5EF4-FFF2-40B4-BE49-F238E27FC236}">
                <a16:creationId xmlns:a16="http://schemas.microsoft.com/office/drawing/2014/main" id="{37391E5F-9A4A-99FD-62EB-1B66256AE8F5}"/>
              </a:ext>
            </a:extLst>
          </p:cNvPr>
          <p:cNvSpPr txBox="1"/>
          <p:nvPr/>
        </p:nvSpPr>
        <p:spPr>
          <a:xfrm>
            <a:off x="1729732" y="3592227"/>
            <a:ext cx="4212412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1600" b="1" kern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Client Server Application</a:t>
            </a:r>
            <a:endParaRPr lang="zh-CN" altLang="en-US" sz="1600">
              <a:latin typeface="Century Gothic" panose="020B0502020202020204" pitchFamily="34" charset="0"/>
            </a:endParaRPr>
          </a:p>
        </p:txBody>
      </p:sp>
      <p:sp>
        <p:nvSpPr>
          <p:cNvPr id="49" name="文本框 26">
            <a:extLst>
              <a:ext uri="{FF2B5EF4-FFF2-40B4-BE49-F238E27FC236}">
                <a16:creationId xmlns:a16="http://schemas.microsoft.com/office/drawing/2014/main" id="{5EE498BB-7A26-1E62-B185-3455EBC234E4}"/>
              </a:ext>
            </a:extLst>
          </p:cNvPr>
          <p:cNvSpPr txBox="1"/>
          <p:nvPr/>
        </p:nvSpPr>
        <p:spPr>
          <a:xfrm>
            <a:off x="1729731" y="4425693"/>
            <a:ext cx="3480443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1600" b="1" kern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Operation and Maintenance</a:t>
            </a:r>
            <a:endParaRPr lang="zh-CN" altLang="en-US" sz="1600">
              <a:latin typeface="Century Gothic" panose="020B0502020202020204" pitchFamily="34" charset="0"/>
            </a:endParaRPr>
          </a:p>
        </p:txBody>
      </p:sp>
      <p:sp>
        <p:nvSpPr>
          <p:cNvPr id="50" name="文本框 27">
            <a:extLst>
              <a:ext uri="{FF2B5EF4-FFF2-40B4-BE49-F238E27FC236}">
                <a16:creationId xmlns:a16="http://schemas.microsoft.com/office/drawing/2014/main" id="{34BE9E72-57DF-4858-8725-177048AFC6D4}"/>
              </a:ext>
            </a:extLst>
          </p:cNvPr>
          <p:cNvSpPr txBox="1"/>
          <p:nvPr/>
        </p:nvSpPr>
        <p:spPr>
          <a:xfrm>
            <a:off x="1729732" y="5380991"/>
            <a:ext cx="2289818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1600" b="1" kern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Https </a:t>
            </a:r>
            <a:endParaRPr lang="zh-CN" altLang="en-US" sz="1600">
              <a:latin typeface="Century Gothic" panose="020B0502020202020204" pitchFamily="34" charset="0"/>
            </a:endParaRPr>
          </a:p>
        </p:txBody>
      </p:sp>
      <p:sp>
        <p:nvSpPr>
          <p:cNvPr id="51" name="文本框 28">
            <a:extLst>
              <a:ext uri="{FF2B5EF4-FFF2-40B4-BE49-F238E27FC236}">
                <a16:creationId xmlns:a16="http://schemas.microsoft.com/office/drawing/2014/main" id="{B2D79733-2664-CE02-DE63-07FC83F51B03}"/>
              </a:ext>
            </a:extLst>
          </p:cNvPr>
          <p:cNvSpPr txBox="1"/>
          <p:nvPr/>
        </p:nvSpPr>
        <p:spPr>
          <a:xfrm>
            <a:off x="1723576" y="2062079"/>
            <a:ext cx="4218568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1400" kern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USB drive, Printer, HDD, Bluetooth, etc.</a:t>
            </a:r>
            <a:endParaRPr lang="zh-CN" altLang="en-US" sz="1400">
              <a:latin typeface="Century Gothic" panose="020B0502020202020204" pitchFamily="34" charset="0"/>
            </a:endParaRPr>
          </a:p>
        </p:txBody>
      </p:sp>
      <p:sp>
        <p:nvSpPr>
          <p:cNvPr id="52" name="文本框 29">
            <a:extLst>
              <a:ext uri="{FF2B5EF4-FFF2-40B4-BE49-F238E27FC236}">
                <a16:creationId xmlns:a16="http://schemas.microsoft.com/office/drawing/2014/main" id="{A72540BB-4B3F-3007-C1E7-B188CA836769}"/>
              </a:ext>
            </a:extLst>
          </p:cNvPr>
          <p:cNvSpPr txBox="1"/>
          <p:nvPr/>
        </p:nvSpPr>
        <p:spPr>
          <a:xfrm>
            <a:off x="1729731" y="2950474"/>
            <a:ext cx="3585219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1400" kern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Office365, OneDrive, Lark, etc.</a:t>
            </a:r>
            <a:endParaRPr lang="zh-CN" altLang="en-US" sz="1400">
              <a:latin typeface="Century Gothic" panose="020B0502020202020204" pitchFamily="34" charset="0"/>
            </a:endParaRPr>
          </a:p>
        </p:txBody>
      </p:sp>
      <p:sp>
        <p:nvSpPr>
          <p:cNvPr id="53" name="文本框 30">
            <a:extLst>
              <a:ext uri="{FF2B5EF4-FFF2-40B4-BE49-F238E27FC236}">
                <a16:creationId xmlns:a16="http://schemas.microsoft.com/office/drawing/2014/main" id="{2AD83C3D-E342-D2C8-9827-EA7C4D5540AC}"/>
              </a:ext>
            </a:extLst>
          </p:cNvPr>
          <p:cNvSpPr txBox="1"/>
          <p:nvPr/>
        </p:nvSpPr>
        <p:spPr>
          <a:xfrm>
            <a:off x="1723576" y="3890812"/>
            <a:ext cx="4218568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1400" kern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WeChat, </a:t>
            </a:r>
            <a:r>
              <a:rPr lang="en-US" altLang="zh-CN" sz="1400" kern="0" err="1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Zalo</a:t>
            </a:r>
            <a:r>
              <a:rPr lang="en-US" altLang="zh-CN" sz="1400" kern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, Skype, QQ, etc.</a:t>
            </a:r>
            <a:endParaRPr lang="zh-CN" altLang="en-US" sz="1400">
              <a:latin typeface="Century Gothic" panose="020B0502020202020204" pitchFamily="34" charset="0"/>
            </a:endParaRPr>
          </a:p>
        </p:txBody>
      </p:sp>
      <p:sp>
        <p:nvSpPr>
          <p:cNvPr id="54" name="文本框 31">
            <a:extLst>
              <a:ext uri="{FF2B5EF4-FFF2-40B4-BE49-F238E27FC236}">
                <a16:creationId xmlns:a16="http://schemas.microsoft.com/office/drawing/2014/main" id="{902EC1CA-1EAB-9A5B-4F96-B4D134F41C0F}"/>
              </a:ext>
            </a:extLst>
          </p:cNvPr>
          <p:cNvSpPr txBox="1"/>
          <p:nvPr/>
        </p:nvSpPr>
        <p:spPr>
          <a:xfrm>
            <a:off x="1723576" y="4776483"/>
            <a:ext cx="4218568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1400" kern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RDP, TeamViewer, </a:t>
            </a:r>
            <a:r>
              <a:rPr lang="en-US" altLang="zh-CN" sz="1400" kern="0" err="1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Xshell</a:t>
            </a:r>
            <a:r>
              <a:rPr lang="en-US" altLang="zh-CN" sz="1400" kern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, </a:t>
            </a:r>
            <a:r>
              <a:rPr lang="en-US" altLang="zh-CN" sz="1400" kern="0" err="1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Pshell</a:t>
            </a:r>
            <a:r>
              <a:rPr lang="en-US" altLang="zh-CN" sz="1400" kern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, etc.</a:t>
            </a:r>
            <a:endParaRPr lang="zh-CN" altLang="en-US" sz="1400">
              <a:latin typeface="Century Gothic" panose="020B0502020202020204" pitchFamily="34" charset="0"/>
            </a:endParaRPr>
          </a:p>
        </p:txBody>
      </p:sp>
      <p:sp>
        <p:nvSpPr>
          <p:cNvPr id="55" name="文本框 32">
            <a:extLst>
              <a:ext uri="{FF2B5EF4-FFF2-40B4-BE49-F238E27FC236}">
                <a16:creationId xmlns:a16="http://schemas.microsoft.com/office/drawing/2014/main" id="{96817406-2424-C78F-699A-652BC5310870}"/>
              </a:ext>
            </a:extLst>
          </p:cNvPr>
          <p:cNvSpPr txBox="1"/>
          <p:nvPr/>
        </p:nvSpPr>
        <p:spPr>
          <a:xfrm>
            <a:off x="1723576" y="5671344"/>
            <a:ext cx="4218568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1400" kern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Https upload, </a:t>
            </a:r>
            <a:r>
              <a:rPr lang="en-US" altLang="zh-CN" sz="1400" kern="0" err="1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outsending</a:t>
            </a:r>
            <a:r>
              <a:rPr lang="en-US" altLang="zh-CN" sz="1400" kern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, etc.</a:t>
            </a:r>
            <a:endParaRPr lang="zh-CN" altLang="en-US" sz="1400">
              <a:latin typeface="Century Gothic" panose="020B0502020202020204" pitchFamily="34" charset="0"/>
            </a:endParaRPr>
          </a:p>
        </p:txBody>
      </p:sp>
      <p:sp>
        <p:nvSpPr>
          <p:cNvPr id="56" name="矩形: 剪去单角 33">
            <a:extLst>
              <a:ext uri="{FF2B5EF4-FFF2-40B4-BE49-F238E27FC236}">
                <a16:creationId xmlns:a16="http://schemas.microsoft.com/office/drawing/2014/main" id="{D68CD35A-BDD0-7AB8-24E8-C4F55FD1EF5C}"/>
              </a:ext>
            </a:extLst>
          </p:cNvPr>
          <p:cNvSpPr/>
          <p:nvPr/>
        </p:nvSpPr>
        <p:spPr>
          <a:xfrm>
            <a:off x="7694062" y="2910986"/>
            <a:ext cx="4218567" cy="711005"/>
          </a:xfrm>
          <a:prstGeom prst="snip1Rect">
            <a:avLst>
              <a:gd name="adj" fmla="val 0"/>
            </a:avLst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/>
          </a:p>
        </p:txBody>
      </p:sp>
      <p:sp>
        <p:nvSpPr>
          <p:cNvPr id="57" name="矩形: 剪去单角 34">
            <a:extLst>
              <a:ext uri="{FF2B5EF4-FFF2-40B4-BE49-F238E27FC236}">
                <a16:creationId xmlns:a16="http://schemas.microsoft.com/office/drawing/2014/main" id="{B7F23A80-46EC-EBEB-CB55-0C6B3CDD72B1}"/>
              </a:ext>
            </a:extLst>
          </p:cNvPr>
          <p:cNvSpPr/>
          <p:nvPr/>
        </p:nvSpPr>
        <p:spPr>
          <a:xfrm>
            <a:off x="7694063" y="4091735"/>
            <a:ext cx="4218566" cy="711005"/>
          </a:xfrm>
          <a:prstGeom prst="snip1Rect">
            <a:avLst>
              <a:gd name="adj" fmla="val 0"/>
            </a:avLst>
          </a:prstGeom>
          <a:noFill/>
          <a:ln>
            <a:solidFill>
              <a:srgbClr val="7FA2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/>
          </a:p>
        </p:txBody>
      </p:sp>
      <p:sp>
        <p:nvSpPr>
          <p:cNvPr id="58" name="矩形: 剪去单角 35">
            <a:extLst>
              <a:ext uri="{FF2B5EF4-FFF2-40B4-BE49-F238E27FC236}">
                <a16:creationId xmlns:a16="http://schemas.microsoft.com/office/drawing/2014/main" id="{2485530D-318F-2ECA-A061-E2265EF3D284}"/>
              </a:ext>
            </a:extLst>
          </p:cNvPr>
          <p:cNvSpPr/>
          <p:nvPr/>
        </p:nvSpPr>
        <p:spPr>
          <a:xfrm>
            <a:off x="7687908" y="5298570"/>
            <a:ext cx="4218566" cy="711005"/>
          </a:xfrm>
          <a:prstGeom prst="snip1Rect">
            <a:avLst>
              <a:gd name="adj" fmla="val 0"/>
            </a:avLst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/>
          </a:p>
        </p:txBody>
      </p:sp>
      <p:sp>
        <p:nvSpPr>
          <p:cNvPr id="59" name="文本框 36">
            <a:extLst>
              <a:ext uri="{FF2B5EF4-FFF2-40B4-BE49-F238E27FC236}">
                <a16:creationId xmlns:a16="http://schemas.microsoft.com/office/drawing/2014/main" id="{15D568CE-2469-B39A-46BC-04E6BC8D282F}"/>
              </a:ext>
            </a:extLst>
          </p:cNvPr>
          <p:cNvSpPr txBox="1"/>
          <p:nvPr/>
        </p:nvSpPr>
        <p:spPr>
          <a:xfrm>
            <a:off x="7694062" y="2991289"/>
            <a:ext cx="3294418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Clr>
                <a:schemeClr val="bg1"/>
              </a:buClr>
            </a:pPr>
            <a:r>
              <a:rPr lang="en-US" altLang="zh-CN" sz="1600" b="1" kern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Security Baseline Check</a:t>
            </a:r>
          </a:p>
        </p:txBody>
      </p:sp>
      <p:sp>
        <p:nvSpPr>
          <p:cNvPr id="60" name="文本框 37">
            <a:extLst>
              <a:ext uri="{FF2B5EF4-FFF2-40B4-BE49-F238E27FC236}">
                <a16:creationId xmlns:a16="http://schemas.microsoft.com/office/drawing/2014/main" id="{7CA98BD9-8275-5BF5-33FD-31140A4F0F1F}"/>
              </a:ext>
            </a:extLst>
          </p:cNvPr>
          <p:cNvSpPr txBox="1"/>
          <p:nvPr/>
        </p:nvSpPr>
        <p:spPr>
          <a:xfrm>
            <a:off x="7694061" y="4185090"/>
            <a:ext cx="3480443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1600" b="1" kern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External Device Control</a:t>
            </a:r>
            <a:endParaRPr lang="zh-CN" altLang="en-US" sz="1600"/>
          </a:p>
        </p:txBody>
      </p:sp>
      <p:sp>
        <p:nvSpPr>
          <p:cNvPr id="61" name="文本框 38">
            <a:extLst>
              <a:ext uri="{FF2B5EF4-FFF2-40B4-BE49-F238E27FC236}">
                <a16:creationId xmlns:a16="http://schemas.microsoft.com/office/drawing/2014/main" id="{AE83A2E2-156D-0BB9-1B3F-18886AE58D5D}"/>
              </a:ext>
            </a:extLst>
          </p:cNvPr>
          <p:cNvSpPr txBox="1"/>
          <p:nvPr/>
        </p:nvSpPr>
        <p:spPr>
          <a:xfrm>
            <a:off x="7687907" y="5358163"/>
            <a:ext cx="3777874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Clr>
                <a:schemeClr val="bg1"/>
              </a:buClr>
            </a:pPr>
            <a:r>
              <a:rPr lang="en-US" altLang="zh-CN" sz="1600" b="1" kern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Outreach Control</a:t>
            </a:r>
          </a:p>
        </p:txBody>
      </p:sp>
      <p:sp>
        <p:nvSpPr>
          <p:cNvPr id="62" name="文本框 39">
            <a:extLst>
              <a:ext uri="{FF2B5EF4-FFF2-40B4-BE49-F238E27FC236}">
                <a16:creationId xmlns:a16="http://schemas.microsoft.com/office/drawing/2014/main" id="{99AB8845-379E-6DC3-A065-20D111800BE1}"/>
              </a:ext>
            </a:extLst>
          </p:cNvPr>
          <p:cNvSpPr txBox="1"/>
          <p:nvPr/>
        </p:nvSpPr>
        <p:spPr>
          <a:xfrm>
            <a:off x="7687905" y="3303096"/>
            <a:ext cx="4350369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1400" kern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Anti-virus, Patch, System, File, process, etc.</a:t>
            </a:r>
            <a:endParaRPr lang="zh-CN" altLang="en-US" sz="1400"/>
          </a:p>
        </p:txBody>
      </p:sp>
      <p:sp>
        <p:nvSpPr>
          <p:cNvPr id="63" name="文本框 40">
            <a:extLst>
              <a:ext uri="{FF2B5EF4-FFF2-40B4-BE49-F238E27FC236}">
                <a16:creationId xmlns:a16="http://schemas.microsoft.com/office/drawing/2014/main" id="{44E9AB30-8422-BAC7-C85E-046B82554D1C}"/>
              </a:ext>
            </a:extLst>
          </p:cNvPr>
          <p:cNvSpPr txBox="1"/>
          <p:nvPr/>
        </p:nvSpPr>
        <p:spPr>
          <a:xfrm>
            <a:off x="7687906" y="4469575"/>
            <a:ext cx="4218568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1400" kern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Printer, USB, Camera, Bluetooth, </a:t>
            </a:r>
            <a:r>
              <a:rPr lang="en-US" altLang="zh-CN" sz="1400" kern="0" err="1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etc</a:t>
            </a:r>
            <a:endParaRPr lang="zh-CN" altLang="en-US" sz="1400"/>
          </a:p>
        </p:txBody>
      </p:sp>
      <p:sp>
        <p:nvSpPr>
          <p:cNvPr id="64" name="文本框 41">
            <a:extLst>
              <a:ext uri="{FF2B5EF4-FFF2-40B4-BE49-F238E27FC236}">
                <a16:creationId xmlns:a16="http://schemas.microsoft.com/office/drawing/2014/main" id="{2953C608-6846-26AF-21F6-5E68BACCB3B1}"/>
              </a:ext>
            </a:extLst>
          </p:cNvPr>
          <p:cNvSpPr txBox="1"/>
          <p:nvPr/>
        </p:nvSpPr>
        <p:spPr>
          <a:xfrm>
            <a:off x="7681751" y="5671329"/>
            <a:ext cx="4218568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1400" kern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Dual NIC, illegal WIFI, 4G card, etc.</a:t>
            </a:r>
            <a:endParaRPr lang="zh-CN" altLang="en-US" sz="1400"/>
          </a:p>
        </p:txBody>
      </p:sp>
      <p:sp>
        <p:nvSpPr>
          <p:cNvPr id="65" name="矩形: 剪去单角 42">
            <a:extLst>
              <a:ext uri="{FF2B5EF4-FFF2-40B4-BE49-F238E27FC236}">
                <a16:creationId xmlns:a16="http://schemas.microsoft.com/office/drawing/2014/main" id="{41997CE3-D312-3598-E51E-62DDAB5C441D}"/>
              </a:ext>
            </a:extLst>
          </p:cNvPr>
          <p:cNvSpPr/>
          <p:nvPr/>
        </p:nvSpPr>
        <p:spPr>
          <a:xfrm>
            <a:off x="7694061" y="1718000"/>
            <a:ext cx="1992864" cy="711005"/>
          </a:xfrm>
          <a:prstGeom prst="snip1Rect">
            <a:avLst>
              <a:gd name="adj" fmla="val 0"/>
            </a:avLst>
          </a:prstGeom>
          <a:noFill/>
          <a:ln>
            <a:solidFill>
              <a:srgbClr val="03BA7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/>
          </a:p>
        </p:txBody>
      </p:sp>
      <p:sp>
        <p:nvSpPr>
          <p:cNvPr id="66" name="矩形: 剪去单角 43">
            <a:extLst>
              <a:ext uri="{FF2B5EF4-FFF2-40B4-BE49-F238E27FC236}">
                <a16:creationId xmlns:a16="http://schemas.microsoft.com/office/drawing/2014/main" id="{9FAF1437-93CC-BC3E-B412-FDD969773437}"/>
              </a:ext>
            </a:extLst>
          </p:cNvPr>
          <p:cNvSpPr/>
          <p:nvPr/>
        </p:nvSpPr>
        <p:spPr>
          <a:xfrm>
            <a:off x="9907454" y="1711713"/>
            <a:ext cx="1992865" cy="711005"/>
          </a:xfrm>
          <a:prstGeom prst="snip1Rect">
            <a:avLst>
              <a:gd name="adj" fmla="val 0"/>
            </a:avLst>
          </a:prstGeom>
          <a:noFill/>
          <a:ln>
            <a:solidFill>
              <a:srgbClr val="1A62F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/>
          </a:p>
        </p:txBody>
      </p:sp>
      <p:sp>
        <p:nvSpPr>
          <p:cNvPr id="67" name="文本框 44">
            <a:extLst>
              <a:ext uri="{FF2B5EF4-FFF2-40B4-BE49-F238E27FC236}">
                <a16:creationId xmlns:a16="http://schemas.microsoft.com/office/drawing/2014/main" id="{BAE5A7F5-E480-993C-52EA-13C1BB061028}"/>
              </a:ext>
            </a:extLst>
          </p:cNvPr>
          <p:cNvSpPr txBox="1"/>
          <p:nvPr/>
        </p:nvSpPr>
        <p:spPr>
          <a:xfrm>
            <a:off x="7789476" y="1908438"/>
            <a:ext cx="2289818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1600" b="1" kern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Device Control</a:t>
            </a:r>
            <a:endParaRPr lang="zh-CN" altLang="en-US" sz="1600"/>
          </a:p>
        </p:txBody>
      </p:sp>
      <p:sp>
        <p:nvSpPr>
          <p:cNvPr id="68" name="文本框 45">
            <a:extLst>
              <a:ext uri="{FF2B5EF4-FFF2-40B4-BE49-F238E27FC236}">
                <a16:creationId xmlns:a16="http://schemas.microsoft.com/office/drawing/2014/main" id="{0378E678-7213-3A19-1D3A-51F2B6D0A315}"/>
              </a:ext>
            </a:extLst>
          </p:cNvPr>
          <p:cNvSpPr txBox="1"/>
          <p:nvPr/>
        </p:nvSpPr>
        <p:spPr>
          <a:xfrm>
            <a:off x="9874499" y="1907008"/>
            <a:ext cx="2289818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1600" b="1" kern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Outgoing Control</a:t>
            </a:r>
            <a:endParaRPr lang="zh-CN" altLang="en-US" sz="1600"/>
          </a:p>
        </p:txBody>
      </p:sp>
      <p:sp>
        <p:nvSpPr>
          <p:cNvPr id="69" name="上箭头 86">
            <a:extLst>
              <a:ext uri="{FF2B5EF4-FFF2-40B4-BE49-F238E27FC236}">
                <a16:creationId xmlns:a16="http://schemas.microsoft.com/office/drawing/2014/main" id="{A067A33C-D91E-DA8E-7CAD-C70AB27C3D02}"/>
              </a:ext>
            </a:extLst>
          </p:cNvPr>
          <p:cNvSpPr/>
          <p:nvPr/>
        </p:nvSpPr>
        <p:spPr>
          <a:xfrm rot="10800000">
            <a:off x="9548847" y="2382965"/>
            <a:ext cx="517435" cy="462647"/>
          </a:xfrm>
          <a:prstGeom prst="upArrow">
            <a:avLst>
              <a:gd name="adj1" fmla="val 63736"/>
              <a:gd name="adj2" fmla="val 48624"/>
            </a:avLst>
          </a:prstGeom>
          <a:gradFill>
            <a:gsLst>
              <a:gs pos="0">
                <a:srgbClr val="0070C0"/>
              </a:gs>
              <a:gs pos="100000">
                <a:srgbClr val="0070C0">
                  <a:alpha val="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70" name="上箭头 86">
            <a:extLst>
              <a:ext uri="{FF2B5EF4-FFF2-40B4-BE49-F238E27FC236}">
                <a16:creationId xmlns:a16="http://schemas.microsoft.com/office/drawing/2014/main" id="{7C0CF445-0C5D-44A7-F17E-38A913851439}"/>
              </a:ext>
            </a:extLst>
          </p:cNvPr>
          <p:cNvSpPr/>
          <p:nvPr/>
        </p:nvSpPr>
        <p:spPr>
          <a:xfrm rot="10800000">
            <a:off x="9546726" y="3613011"/>
            <a:ext cx="517435" cy="433094"/>
          </a:xfrm>
          <a:prstGeom prst="upArrow">
            <a:avLst>
              <a:gd name="adj1" fmla="val 63736"/>
              <a:gd name="adj2" fmla="val 48624"/>
            </a:avLst>
          </a:prstGeom>
          <a:gradFill>
            <a:gsLst>
              <a:gs pos="0">
                <a:srgbClr val="0070C0"/>
              </a:gs>
              <a:gs pos="100000">
                <a:srgbClr val="0070C0">
                  <a:alpha val="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71" name="上箭头 86">
            <a:extLst>
              <a:ext uri="{FF2B5EF4-FFF2-40B4-BE49-F238E27FC236}">
                <a16:creationId xmlns:a16="http://schemas.microsoft.com/office/drawing/2014/main" id="{6F5BB4E6-C6F0-D255-FC69-5A626B10E75D}"/>
              </a:ext>
            </a:extLst>
          </p:cNvPr>
          <p:cNvSpPr/>
          <p:nvPr/>
        </p:nvSpPr>
        <p:spPr>
          <a:xfrm rot="10800000">
            <a:off x="9544486" y="4826105"/>
            <a:ext cx="517435" cy="433094"/>
          </a:xfrm>
          <a:prstGeom prst="upArrow">
            <a:avLst>
              <a:gd name="adj1" fmla="val 63736"/>
              <a:gd name="adj2" fmla="val 48624"/>
            </a:avLst>
          </a:prstGeom>
          <a:gradFill>
            <a:gsLst>
              <a:gs pos="0">
                <a:srgbClr val="0070C0"/>
              </a:gs>
              <a:gs pos="100000">
                <a:srgbClr val="0070C0">
                  <a:alpha val="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72" name="文本框 7">
            <a:extLst>
              <a:ext uri="{FF2B5EF4-FFF2-40B4-BE49-F238E27FC236}">
                <a16:creationId xmlns:a16="http://schemas.microsoft.com/office/drawing/2014/main" id="{28C19FCB-33FC-1652-9209-E13E0C4A3EE9}"/>
              </a:ext>
            </a:extLst>
          </p:cNvPr>
          <p:cNvSpPr txBox="1"/>
          <p:nvPr/>
        </p:nvSpPr>
        <p:spPr>
          <a:xfrm>
            <a:off x="304952" y="1079059"/>
            <a:ext cx="7891247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400" b="1">
                <a:solidFill>
                  <a:schemeClr val="bg1"/>
                </a:solidFill>
                <a:latin typeface="Century Gothic" panose="020B0502020202020204" pitchFamily="34" charset="0"/>
              </a:rPr>
              <a:t>Full-path outgoing channel audit and control</a:t>
            </a:r>
          </a:p>
        </p:txBody>
      </p:sp>
    </p:spTree>
    <p:extLst>
      <p:ext uri="{BB962C8B-B14F-4D97-AF65-F5344CB8AC3E}">
        <p14:creationId xmlns:p14="http://schemas.microsoft.com/office/powerpoint/2010/main" val="41885081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4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9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4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8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9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3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4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 animBg="1"/>
      <p:bldP spid="57" grpId="0" animBg="1"/>
      <p:bldP spid="58" grpId="0" animBg="1"/>
      <p:bldP spid="59" grpId="0"/>
      <p:bldP spid="60" grpId="0"/>
      <p:bldP spid="61" grpId="0"/>
      <p:bldP spid="62" grpId="0"/>
      <p:bldP spid="63" grpId="0"/>
      <p:bldP spid="64" grpId="0"/>
      <p:bldP spid="65" grpId="0" animBg="1"/>
      <p:bldP spid="66" grpId="0" animBg="1"/>
      <p:bldP spid="67" grpId="0"/>
      <p:bldP spid="68" grpId="0"/>
      <p:bldP spid="69" grpId="0" animBg="1"/>
      <p:bldP spid="70" grpId="0" animBg="1"/>
      <p:bldP spid="71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F530C9F-0C5E-0FA2-954A-F6040C26FA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8605E9C-35B9-60B2-2766-371EF4340A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20</a:t>
            </a:fld>
            <a:endParaRPr lang="zh-CN" altLang="en-US"/>
          </a:p>
        </p:txBody>
      </p:sp>
      <p:sp>
        <p:nvSpPr>
          <p:cNvPr id="4" name="矩形 13">
            <a:extLst>
              <a:ext uri="{FF2B5EF4-FFF2-40B4-BE49-F238E27FC236}">
                <a16:creationId xmlns:a16="http://schemas.microsoft.com/office/drawing/2014/main" id="{CA98B833-B5D4-2412-4DB6-17B73B6D35EC}"/>
              </a:ext>
            </a:extLst>
          </p:cNvPr>
          <p:cNvSpPr/>
          <p:nvPr/>
        </p:nvSpPr>
        <p:spPr>
          <a:xfrm>
            <a:off x="579651" y="218614"/>
            <a:ext cx="544892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Use Case – SWG Replacement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3DC0E0B0-C5D3-4641-240F-AA43E3E71FE2}"/>
              </a:ext>
            </a:extLst>
          </p:cNvPr>
          <p:cNvSpPr/>
          <p:nvPr/>
        </p:nvSpPr>
        <p:spPr>
          <a:xfrm>
            <a:off x="574754" y="2881100"/>
            <a:ext cx="3460812" cy="2882900"/>
          </a:xfrm>
          <a:prstGeom prst="rect">
            <a:avLst/>
          </a:prstGeom>
          <a:solidFill>
            <a:srgbClr val="0070C0">
              <a:alpha val="16831"/>
            </a:srgbClr>
          </a:solidFill>
          <a:ln>
            <a:solidFill>
              <a:srgbClr val="05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6A487A04-E172-7600-B990-42003F2DCD5F}"/>
              </a:ext>
            </a:extLst>
          </p:cNvPr>
          <p:cNvSpPr/>
          <p:nvPr/>
        </p:nvSpPr>
        <p:spPr>
          <a:xfrm>
            <a:off x="4381500" y="2881100"/>
            <a:ext cx="3460812" cy="2882900"/>
          </a:xfrm>
          <a:prstGeom prst="rect">
            <a:avLst/>
          </a:prstGeom>
          <a:solidFill>
            <a:srgbClr val="0070C0">
              <a:alpha val="16831"/>
            </a:srgbClr>
          </a:solidFill>
          <a:ln>
            <a:solidFill>
              <a:srgbClr val="1A62F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40BA6367-132A-7BBC-3EA1-6D08BECFB603}"/>
              </a:ext>
            </a:extLst>
          </p:cNvPr>
          <p:cNvSpPr/>
          <p:nvPr/>
        </p:nvSpPr>
        <p:spPr>
          <a:xfrm>
            <a:off x="8178309" y="2881100"/>
            <a:ext cx="3460812" cy="2882900"/>
          </a:xfrm>
          <a:prstGeom prst="rect">
            <a:avLst/>
          </a:prstGeom>
          <a:solidFill>
            <a:srgbClr val="0070C0">
              <a:alpha val="16831"/>
            </a:srgb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pic>
        <p:nvPicPr>
          <p:cNvPr id="10" name="Picture 5">
            <a:extLst>
              <a:ext uri="{FF2B5EF4-FFF2-40B4-BE49-F238E27FC236}">
                <a16:creationId xmlns:a16="http://schemas.microsoft.com/office/drawing/2014/main" id="{4BDAA28F-ED6E-6985-3777-FD3066D345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4754" y="1375165"/>
            <a:ext cx="5759764" cy="1240565"/>
          </a:xfrm>
          <a:prstGeom prst="rect">
            <a:avLst/>
          </a:prstGeom>
        </p:spPr>
      </p:pic>
      <p:sp>
        <p:nvSpPr>
          <p:cNvPr id="14" name="矩形 13">
            <a:extLst>
              <a:ext uri="{FF2B5EF4-FFF2-40B4-BE49-F238E27FC236}">
                <a16:creationId xmlns:a16="http://schemas.microsoft.com/office/drawing/2014/main" id="{1E2EFC5F-B7B9-8319-E779-DE5BBD785EE9}"/>
              </a:ext>
            </a:extLst>
          </p:cNvPr>
          <p:cNvSpPr/>
          <p:nvPr/>
        </p:nvSpPr>
        <p:spPr>
          <a:xfrm>
            <a:off x="6334517" y="1375165"/>
            <a:ext cx="5282729" cy="1240565"/>
          </a:xfrm>
          <a:prstGeom prst="rect">
            <a:avLst/>
          </a:prstGeom>
          <a:solidFill>
            <a:schemeClr val="accent1">
              <a:alpha val="4891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5" name="TextBox 4">
            <a:extLst>
              <a:ext uri="{FF2B5EF4-FFF2-40B4-BE49-F238E27FC236}">
                <a16:creationId xmlns:a16="http://schemas.microsoft.com/office/drawing/2014/main" id="{987595F4-0451-0596-FBAC-1B72453DB54F}"/>
              </a:ext>
            </a:extLst>
          </p:cNvPr>
          <p:cNvSpPr txBox="1"/>
          <p:nvPr/>
        </p:nvSpPr>
        <p:spPr>
          <a:xfrm>
            <a:off x="6666488" y="1592343"/>
            <a:ext cx="4854181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ABD59"/>
                </a:solidFill>
                <a:latin typeface="Century Gothic" panose="020B0502020202020204" pitchFamily="34" charset="0"/>
              </a:rPr>
              <a:t>SWG Replacement</a:t>
            </a:r>
          </a:p>
          <a:p>
            <a:r>
              <a:rPr lang="en-US" sz="1600" dirty="0">
                <a:solidFill>
                  <a:schemeClr val="bg1"/>
                </a:solidFill>
                <a:latin typeface="Century Gothic" panose="020B0502020202020204" pitchFamily="34" charset="0"/>
              </a:rPr>
              <a:t>Swap out existing SWG with </a:t>
            </a:r>
            <a:r>
              <a:rPr lang="en-US" sz="1600" dirty="0" err="1">
                <a:solidFill>
                  <a:schemeClr val="bg1"/>
                </a:solidFill>
                <a:latin typeface="Century Gothic" panose="020B0502020202020204" pitchFamily="34" charset="0"/>
              </a:rPr>
              <a:t>Sangfor</a:t>
            </a:r>
            <a:r>
              <a:rPr lang="en-US" sz="1600" dirty="0">
                <a:solidFill>
                  <a:schemeClr val="bg1"/>
                </a:solidFill>
                <a:latin typeface="Century Gothic" panose="020B0502020202020204" pitchFamily="34" charset="0"/>
              </a:rPr>
              <a:t> IAG for better security and control</a:t>
            </a:r>
            <a:endParaRPr lang="en-MY" sz="16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id="{7760EFB8-71B3-99FD-8802-609656917F35}"/>
              </a:ext>
            </a:extLst>
          </p:cNvPr>
          <p:cNvSpPr/>
          <p:nvPr/>
        </p:nvSpPr>
        <p:spPr>
          <a:xfrm>
            <a:off x="574754" y="1375165"/>
            <a:ext cx="11064367" cy="1240565"/>
          </a:xfrm>
          <a:prstGeom prst="rect">
            <a:avLst/>
          </a:prstGeom>
          <a:noFill/>
          <a:ln>
            <a:solidFill>
              <a:srgbClr val="0ABD5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id="{84EB958A-3AFA-36B9-8008-A79643B668CD}"/>
              </a:ext>
            </a:extLst>
          </p:cNvPr>
          <p:cNvSpPr/>
          <p:nvPr/>
        </p:nvSpPr>
        <p:spPr>
          <a:xfrm>
            <a:off x="574754" y="2881100"/>
            <a:ext cx="3460812" cy="482600"/>
          </a:xfrm>
          <a:prstGeom prst="rect">
            <a:avLst/>
          </a:prstGeom>
          <a:solidFill>
            <a:srgbClr val="05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b="1">
                <a:solidFill>
                  <a:schemeClr val="bg1"/>
                </a:solidFill>
                <a:latin typeface="Century Gothic" panose="020B0502020202020204" pitchFamily="34" charset="0"/>
              </a:rPr>
              <a:t>Background</a:t>
            </a: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id="{1FA37BF5-4FDD-B288-7E30-3283D8239799}"/>
              </a:ext>
            </a:extLst>
          </p:cNvPr>
          <p:cNvSpPr/>
          <p:nvPr/>
        </p:nvSpPr>
        <p:spPr>
          <a:xfrm>
            <a:off x="4381500" y="2881100"/>
            <a:ext cx="3460812" cy="482600"/>
          </a:xfrm>
          <a:prstGeom prst="rect">
            <a:avLst/>
          </a:prstGeom>
          <a:solidFill>
            <a:srgbClr val="144D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b="1" err="1">
                <a:latin typeface="Century Gothic" panose="020B0502020202020204" pitchFamily="34" charset="0"/>
              </a:rPr>
              <a:t>Sangfor</a:t>
            </a:r>
            <a:r>
              <a:rPr lang="en-US" altLang="zh-CN" sz="1600" b="1">
                <a:latin typeface="Century Gothic" panose="020B0502020202020204" pitchFamily="34" charset="0"/>
              </a:rPr>
              <a:t> Competitive Advantage</a:t>
            </a:r>
          </a:p>
        </p:txBody>
      </p:sp>
      <p:sp>
        <p:nvSpPr>
          <p:cNvPr id="19" name="矩形 18">
            <a:extLst>
              <a:ext uri="{FF2B5EF4-FFF2-40B4-BE49-F238E27FC236}">
                <a16:creationId xmlns:a16="http://schemas.microsoft.com/office/drawing/2014/main" id="{8D701E75-0557-47AF-DC63-56DEDF78D2C7}"/>
              </a:ext>
            </a:extLst>
          </p:cNvPr>
          <p:cNvSpPr/>
          <p:nvPr/>
        </p:nvSpPr>
        <p:spPr>
          <a:xfrm>
            <a:off x="8178309" y="2881100"/>
            <a:ext cx="3460812" cy="48260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b="1">
                <a:solidFill>
                  <a:schemeClr val="bg1"/>
                </a:solidFill>
                <a:latin typeface="Century Gothic" panose="020B0502020202020204" pitchFamily="34" charset="0"/>
              </a:rPr>
              <a:t>Key Benefits</a:t>
            </a:r>
          </a:p>
        </p:txBody>
      </p:sp>
      <p:sp>
        <p:nvSpPr>
          <p:cNvPr id="20" name="TextBox 6">
            <a:extLst>
              <a:ext uri="{FF2B5EF4-FFF2-40B4-BE49-F238E27FC236}">
                <a16:creationId xmlns:a16="http://schemas.microsoft.com/office/drawing/2014/main" id="{A488360F-C56E-2E95-A6E2-958FEF881051}"/>
              </a:ext>
            </a:extLst>
          </p:cNvPr>
          <p:cNvSpPr txBox="1"/>
          <p:nvPr/>
        </p:nvSpPr>
        <p:spPr>
          <a:xfrm>
            <a:off x="897170" y="3772983"/>
            <a:ext cx="3281878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sz="1400">
                <a:solidFill>
                  <a:schemeClr val="bg1"/>
                </a:solidFill>
                <a:latin typeface="Century Gothic" panose="020B0502020202020204" pitchFamily="34" charset="0"/>
              </a:rPr>
              <a:t>Current vendor is weak at providing technical support resources and advisory guidance.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MY" sz="140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sz="1400">
                <a:solidFill>
                  <a:schemeClr val="bg1"/>
                </a:solidFill>
                <a:latin typeface="Century Gothic" panose="020B0502020202020204" pitchFamily="34" charset="0"/>
              </a:rPr>
              <a:t>Support contract termination due to EOL/EOS</a:t>
            </a:r>
          </a:p>
        </p:txBody>
      </p:sp>
      <p:sp>
        <p:nvSpPr>
          <p:cNvPr id="21" name="TextBox 7">
            <a:extLst>
              <a:ext uri="{FF2B5EF4-FFF2-40B4-BE49-F238E27FC236}">
                <a16:creationId xmlns:a16="http://schemas.microsoft.com/office/drawing/2014/main" id="{14B943F9-67D0-F5D4-6F4F-92D6377F79FE}"/>
              </a:ext>
            </a:extLst>
          </p:cNvPr>
          <p:cNvSpPr txBox="1"/>
          <p:nvPr/>
        </p:nvSpPr>
        <p:spPr>
          <a:xfrm>
            <a:off x="4717497" y="3652183"/>
            <a:ext cx="3538476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en-US" sz="1400" b="1">
              <a:solidFill>
                <a:srgbClr val="00B0F0"/>
              </a:solidFill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sz="1400">
                <a:solidFill>
                  <a:schemeClr val="bg1"/>
                </a:solidFill>
                <a:latin typeface="Century Gothic" panose="020B0502020202020204" pitchFamily="34" charset="0"/>
              </a:rPr>
              <a:t>Superior local support and guidance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MY" sz="140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sz="1400">
                <a:solidFill>
                  <a:schemeClr val="bg1"/>
                </a:solidFill>
                <a:latin typeface="Century Gothic" panose="020B0502020202020204" pitchFamily="34" charset="0"/>
              </a:rPr>
              <a:t>Consistent enhancement and strengthening of solution capabilities</a:t>
            </a:r>
          </a:p>
        </p:txBody>
      </p:sp>
      <p:sp>
        <p:nvSpPr>
          <p:cNvPr id="22" name="TextBox 8">
            <a:extLst>
              <a:ext uri="{FF2B5EF4-FFF2-40B4-BE49-F238E27FC236}">
                <a16:creationId xmlns:a16="http://schemas.microsoft.com/office/drawing/2014/main" id="{BE273DD9-8A99-23EC-482B-75E33B37DD8C}"/>
              </a:ext>
            </a:extLst>
          </p:cNvPr>
          <p:cNvSpPr txBox="1"/>
          <p:nvPr/>
        </p:nvSpPr>
        <p:spPr>
          <a:xfrm>
            <a:off x="8396224" y="3790683"/>
            <a:ext cx="3124445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sz="1400">
                <a:solidFill>
                  <a:schemeClr val="bg1"/>
                </a:solidFill>
                <a:latin typeface="Century Gothic" panose="020B0502020202020204" pitchFamily="34" charset="0"/>
              </a:rPr>
              <a:t>Enhance user productivity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MY" sz="140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sz="1400">
                <a:solidFill>
                  <a:schemeClr val="bg1"/>
                </a:solidFill>
                <a:latin typeface="Century Gothic" panose="020B0502020202020204" pitchFamily="34" charset="0"/>
              </a:rPr>
              <a:t>Simplify network management and control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MY" sz="140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sz="1400">
                <a:solidFill>
                  <a:schemeClr val="bg1"/>
                </a:solidFill>
                <a:latin typeface="Century Gothic" panose="020B0502020202020204" pitchFamily="34" charset="0"/>
              </a:rPr>
              <a:t>Keep good traffic and remove bad traffic</a:t>
            </a:r>
          </a:p>
        </p:txBody>
      </p:sp>
    </p:spTree>
    <p:extLst>
      <p:ext uri="{BB962C8B-B14F-4D97-AF65-F5344CB8AC3E}">
        <p14:creationId xmlns:p14="http://schemas.microsoft.com/office/powerpoint/2010/main" val="423669241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4C49131-5959-F44E-99F1-1FFFC869F2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0860651-525B-B9F3-9DCE-D4030DF3C6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21</a:t>
            </a:fld>
            <a:endParaRPr lang="zh-CN" altLang="en-US"/>
          </a:p>
        </p:txBody>
      </p:sp>
      <p:sp>
        <p:nvSpPr>
          <p:cNvPr id="5" name="矩形 13">
            <a:extLst>
              <a:ext uri="{FF2B5EF4-FFF2-40B4-BE49-F238E27FC236}">
                <a16:creationId xmlns:a16="http://schemas.microsoft.com/office/drawing/2014/main" id="{CDE53471-7A31-9029-8CA2-1384D07A573F}"/>
              </a:ext>
            </a:extLst>
          </p:cNvPr>
          <p:cNvSpPr/>
          <p:nvPr/>
        </p:nvSpPr>
        <p:spPr>
          <a:xfrm>
            <a:off x="579651" y="218614"/>
            <a:ext cx="21451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Case Study</a:t>
            </a:r>
          </a:p>
        </p:txBody>
      </p:sp>
      <p:sp>
        <p:nvSpPr>
          <p:cNvPr id="9" name="圆角矩形 8">
            <a:extLst>
              <a:ext uri="{FF2B5EF4-FFF2-40B4-BE49-F238E27FC236}">
                <a16:creationId xmlns:a16="http://schemas.microsoft.com/office/drawing/2014/main" id="{ED2044A5-38E5-D2FF-31CF-D0E72ED4A7A7}"/>
              </a:ext>
            </a:extLst>
          </p:cNvPr>
          <p:cNvSpPr/>
          <p:nvPr/>
        </p:nvSpPr>
        <p:spPr>
          <a:xfrm>
            <a:off x="533400" y="1221209"/>
            <a:ext cx="1790700" cy="74930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pic>
        <p:nvPicPr>
          <p:cNvPr id="10" name="Picture 2" descr="MIDF Logo Vector (.AI) Free Download">
            <a:extLst>
              <a:ext uri="{FF2B5EF4-FFF2-40B4-BE49-F238E27FC236}">
                <a16:creationId xmlns:a16="http://schemas.microsoft.com/office/drawing/2014/main" id="{9591CA1B-C6FC-3FD0-A82C-1D8BAF46BB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895" y="1329871"/>
            <a:ext cx="1477710" cy="531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5">
            <a:extLst>
              <a:ext uri="{FF2B5EF4-FFF2-40B4-BE49-F238E27FC236}">
                <a16:creationId xmlns:a16="http://schemas.microsoft.com/office/drawing/2014/main" id="{7109686D-82B6-7146-DA67-218BB606CDB8}"/>
              </a:ext>
            </a:extLst>
          </p:cNvPr>
          <p:cNvSpPr txBox="1"/>
          <p:nvPr/>
        </p:nvSpPr>
        <p:spPr>
          <a:xfrm>
            <a:off x="864166" y="2758296"/>
            <a:ext cx="3868271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60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n-US" sz="1600">
                <a:solidFill>
                  <a:schemeClr val="bg1"/>
                </a:solidFill>
                <a:latin typeface="Century Gothic" panose="020B0502020202020204" pitchFamily="34" charset="0"/>
              </a:rPr>
              <a:t>Productivity loss due to delay and intermittent Internet access</a:t>
            </a:r>
          </a:p>
          <a:p>
            <a:pPr marL="342900" indent="-342900">
              <a:buFont typeface="+mj-lt"/>
              <a:buAutoNum type="arabicPeriod"/>
            </a:pPr>
            <a:endParaRPr lang="en-US" sz="160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n-US" sz="1600">
                <a:solidFill>
                  <a:schemeClr val="bg1"/>
                </a:solidFill>
                <a:latin typeface="Century Gothic" panose="020B0502020202020204" pitchFamily="34" charset="0"/>
              </a:rPr>
              <a:t>Labor costs involved to maintain complex policies</a:t>
            </a:r>
          </a:p>
          <a:p>
            <a:pPr marL="342900" indent="-342900">
              <a:buFont typeface="+mj-lt"/>
              <a:buAutoNum type="arabicPeriod"/>
            </a:pPr>
            <a:endParaRPr lang="en-US" sz="160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n-US" sz="1600">
                <a:solidFill>
                  <a:schemeClr val="bg1"/>
                </a:solidFill>
                <a:latin typeface="Century Gothic" panose="020B0502020202020204" pitchFamily="34" charset="0"/>
              </a:rPr>
              <a:t>Connectivity loss of voice and video conferencing</a:t>
            </a:r>
            <a:endParaRPr lang="en-MY" sz="160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12" name="TextBox 6">
            <a:extLst>
              <a:ext uri="{FF2B5EF4-FFF2-40B4-BE49-F238E27FC236}">
                <a16:creationId xmlns:a16="http://schemas.microsoft.com/office/drawing/2014/main" id="{9C00FBDD-6199-310A-5398-82C1F83946F5}"/>
              </a:ext>
            </a:extLst>
          </p:cNvPr>
          <p:cNvSpPr txBox="1"/>
          <p:nvPr/>
        </p:nvSpPr>
        <p:spPr>
          <a:xfrm>
            <a:off x="5473134" y="2603089"/>
            <a:ext cx="32258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60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n-US" sz="1600">
                <a:solidFill>
                  <a:schemeClr val="bg1"/>
                </a:solidFill>
                <a:latin typeface="Century Gothic" panose="020B0502020202020204" pitchFamily="34" charset="0"/>
              </a:rPr>
              <a:t>Increase uptime by 30% and accessibility of critical applications</a:t>
            </a:r>
          </a:p>
          <a:p>
            <a:pPr marL="342900" indent="-342900">
              <a:buFont typeface="+mj-lt"/>
              <a:buAutoNum type="arabicPeriod"/>
            </a:pPr>
            <a:endParaRPr lang="en-US" sz="160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n-US" sz="1600">
                <a:solidFill>
                  <a:schemeClr val="bg1"/>
                </a:solidFill>
                <a:latin typeface="Century Gothic" panose="020B0502020202020204" pitchFamily="34" charset="0"/>
              </a:rPr>
              <a:t>More efficient control with less policies </a:t>
            </a:r>
          </a:p>
          <a:p>
            <a:pPr marL="342900" indent="-342900">
              <a:buFont typeface="+mj-lt"/>
              <a:buAutoNum type="arabicPeriod"/>
            </a:pPr>
            <a:endParaRPr lang="en-US" sz="160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n-US" sz="1600">
                <a:solidFill>
                  <a:schemeClr val="bg1"/>
                </a:solidFill>
                <a:latin typeface="Century Gothic" panose="020B0502020202020204" pitchFamily="34" charset="0"/>
              </a:rPr>
              <a:t>Ensure quality voice and video conferencing</a:t>
            </a:r>
            <a:endParaRPr lang="en-MY" sz="160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13" name="Picture 6" descr="Homepage | MIDF">
            <a:extLst>
              <a:ext uri="{FF2B5EF4-FFF2-40B4-BE49-F238E27FC236}">
                <a16:creationId xmlns:a16="http://schemas.microsoft.com/office/drawing/2014/main" id="{A95BDE7B-C8B2-B741-E88B-E514EABBB9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98934" y="3092263"/>
            <a:ext cx="2628900" cy="1743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矩形 13">
            <a:extLst>
              <a:ext uri="{FF2B5EF4-FFF2-40B4-BE49-F238E27FC236}">
                <a16:creationId xmlns:a16="http://schemas.microsoft.com/office/drawing/2014/main" id="{CF8AF643-8652-E85D-00AA-1460D01ABCE9}"/>
              </a:ext>
            </a:extLst>
          </p:cNvPr>
          <p:cNvSpPr/>
          <p:nvPr/>
        </p:nvSpPr>
        <p:spPr>
          <a:xfrm>
            <a:off x="533400" y="2217265"/>
            <a:ext cx="4529805" cy="411563"/>
          </a:xfrm>
          <a:prstGeom prst="rect">
            <a:avLst/>
          </a:prstGeom>
          <a:solidFill>
            <a:srgbClr val="0ABD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>
                <a:solidFill>
                  <a:schemeClr val="bg1"/>
                </a:solidFill>
                <a:latin typeface="Century Gothic" panose="020B0502020202020204" pitchFamily="34" charset="0"/>
              </a:rPr>
              <a:t>Challenges</a:t>
            </a:r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id="{BD7609E0-D63F-7074-CFFD-1C6CDF938AA4}"/>
              </a:ext>
            </a:extLst>
          </p:cNvPr>
          <p:cNvSpPr/>
          <p:nvPr/>
        </p:nvSpPr>
        <p:spPr>
          <a:xfrm>
            <a:off x="533400" y="2217266"/>
            <a:ext cx="4529805" cy="3168773"/>
          </a:xfrm>
          <a:prstGeom prst="rect">
            <a:avLst/>
          </a:prstGeom>
          <a:noFill/>
          <a:ln>
            <a:solidFill>
              <a:srgbClr val="0ABD5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id="{0C699996-D08F-9F48-ACFC-25B979BCD079}"/>
              </a:ext>
            </a:extLst>
          </p:cNvPr>
          <p:cNvSpPr/>
          <p:nvPr/>
        </p:nvSpPr>
        <p:spPr>
          <a:xfrm>
            <a:off x="5257800" y="2217265"/>
            <a:ext cx="6362700" cy="41156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>
                <a:solidFill>
                  <a:schemeClr val="bg1"/>
                </a:solidFill>
                <a:latin typeface="Century Gothic" panose="020B0502020202020204" pitchFamily="34" charset="0"/>
              </a:rPr>
              <a:t>Solution Value Proposition</a:t>
            </a: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id="{11A299A8-E538-E061-6A80-B1101989569A}"/>
              </a:ext>
            </a:extLst>
          </p:cNvPr>
          <p:cNvSpPr/>
          <p:nvPr/>
        </p:nvSpPr>
        <p:spPr>
          <a:xfrm>
            <a:off x="5257800" y="2217266"/>
            <a:ext cx="6362700" cy="3168773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99127271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9B17C24-AAA2-599B-6684-7EA8F01C00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3D4D896E-41ED-9C48-C911-9B9EE305AD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22</a:t>
            </a:fld>
            <a:endParaRPr lang="zh-CN" altLang="en-US"/>
          </a:p>
        </p:txBody>
      </p:sp>
      <p:sp>
        <p:nvSpPr>
          <p:cNvPr id="6" name="矩形 13">
            <a:extLst>
              <a:ext uri="{FF2B5EF4-FFF2-40B4-BE49-F238E27FC236}">
                <a16:creationId xmlns:a16="http://schemas.microsoft.com/office/drawing/2014/main" id="{E6705F77-235D-14CE-6A2F-6F46CF144D65}"/>
              </a:ext>
            </a:extLst>
          </p:cNvPr>
          <p:cNvSpPr/>
          <p:nvPr/>
        </p:nvSpPr>
        <p:spPr>
          <a:xfrm>
            <a:off x="579651" y="218614"/>
            <a:ext cx="897232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Use Case – User and Application Bandwidth Mgmt.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0BDFF1F1-D929-3403-8DBC-5C5F1C8717AA}"/>
              </a:ext>
            </a:extLst>
          </p:cNvPr>
          <p:cNvSpPr/>
          <p:nvPr/>
        </p:nvSpPr>
        <p:spPr>
          <a:xfrm>
            <a:off x="574754" y="3113320"/>
            <a:ext cx="3460812" cy="2882900"/>
          </a:xfrm>
          <a:prstGeom prst="rect">
            <a:avLst/>
          </a:prstGeom>
          <a:solidFill>
            <a:srgbClr val="0070C0">
              <a:alpha val="16831"/>
            </a:srgbClr>
          </a:solidFill>
          <a:ln>
            <a:solidFill>
              <a:srgbClr val="05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10BD7771-CF8D-C120-0CFF-54EDD12DB6F7}"/>
              </a:ext>
            </a:extLst>
          </p:cNvPr>
          <p:cNvSpPr/>
          <p:nvPr/>
        </p:nvSpPr>
        <p:spPr>
          <a:xfrm>
            <a:off x="4381500" y="3113320"/>
            <a:ext cx="3460812" cy="2882900"/>
          </a:xfrm>
          <a:prstGeom prst="rect">
            <a:avLst/>
          </a:prstGeom>
          <a:solidFill>
            <a:srgbClr val="0070C0">
              <a:alpha val="16831"/>
            </a:srgbClr>
          </a:solidFill>
          <a:ln>
            <a:solidFill>
              <a:srgbClr val="1A62F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66034390-7CDC-6AAE-245E-5EC1FF2AF2D8}"/>
              </a:ext>
            </a:extLst>
          </p:cNvPr>
          <p:cNvSpPr/>
          <p:nvPr/>
        </p:nvSpPr>
        <p:spPr>
          <a:xfrm>
            <a:off x="8178309" y="3113320"/>
            <a:ext cx="3460812" cy="2882900"/>
          </a:xfrm>
          <a:prstGeom prst="rect">
            <a:avLst/>
          </a:prstGeom>
          <a:solidFill>
            <a:srgbClr val="0070C0">
              <a:alpha val="16831"/>
            </a:srgb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3" name="TextBox 6">
            <a:extLst>
              <a:ext uri="{FF2B5EF4-FFF2-40B4-BE49-F238E27FC236}">
                <a16:creationId xmlns:a16="http://schemas.microsoft.com/office/drawing/2014/main" id="{A0CE928B-AA9F-4729-CE99-DABB811B3C28}"/>
              </a:ext>
            </a:extLst>
          </p:cNvPr>
          <p:cNvSpPr txBox="1"/>
          <p:nvPr/>
        </p:nvSpPr>
        <p:spPr>
          <a:xfrm>
            <a:off x="808015" y="3902270"/>
            <a:ext cx="3101597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sz="1400">
                <a:solidFill>
                  <a:schemeClr val="bg1"/>
                </a:solidFill>
                <a:latin typeface="Century Gothic" panose="020B0502020202020204" pitchFamily="34" charset="0"/>
              </a:rPr>
              <a:t>Concern about user behaviour for all critical application usage, bandwidth utilization and internet usage violation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MY" sz="140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sz="1400">
                <a:solidFill>
                  <a:schemeClr val="bg1"/>
                </a:solidFill>
                <a:latin typeface="Century Gothic" panose="020B0502020202020204" pitchFamily="34" charset="0"/>
              </a:rPr>
              <a:t>Acquired a solution with limited development</a:t>
            </a:r>
          </a:p>
        </p:txBody>
      </p:sp>
      <p:sp>
        <p:nvSpPr>
          <p:cNvPr id="14" name="TextBox 7">
            <a:extLst>
              <a:ext uri="{FF2B5EF4-FFF2-40B4-BE49-F238E27FC236}">
                <a16:creationId xmlns:a16="http://schemas.microsoft.com/office/drawing/2014/main" id="{C2D7F28F-F336-7FB1-485D-01E6A56D9BF3}"/>
              </a:ext>
            </a:extLst>
          </p:cNvPr>
          <p:cNvSpPr txBox="1"/>
          <p:nvPr/>
        </p:nvSpPr>
        <p:spPr>
          <a:xfrm>
            <a:off x="4429289" y="3794548"/>
            <a:ext cx="3361207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sz="1400">
                <a:solidFill>
                  <a:schemeClr val="bg1"/>
                </a:solidFill>
                <a:latin typeface="Century Gothic" panose="020B0502020202020204" pitchFamily="34" charset="0"/>
              </a:rPr>
              <a:t>Visibility and control over user internet access activities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MY" sz="140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sz="1400">
                <a:solidFill>
                  <a:schemeClr val="bg1"/>
                </a:solidFill>
                <a:latin typeface="Century Gothic" panose="020B0502020202020204" pitchFamily="34" charset="0"/>
              </a:rPr>
              <a:t>Maintain performance of users and mission-critical applications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MY" sz="140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sz="1400">
                <a:solidFill>
                  <a:schemeClr val="bg1"/>
                </a:solidFill>
                <a:latin typeface="Century Gothic" panose="020B0502020202020204" pitchFamily="34" charset="0"/>
              </a:rPr>
              <a:t>Unmatched application classification and application component breakdown</a:t>
            </a:r>
          </a:p>
        </p:txBody>
      </p:sp>
      <p:sp>
        <p:nvSpPr>
          <p:cNvPr id="15" name="TextBox 8">
            <a:extLst>
              <a:ext uri="{FF2B5EF4-FFF2-40B4-BE49-F238E27FC236}">
                <a16:creationId xmlns:a16="http://schemas.microsoft.com/office/drawing/2014/main" id="{53783EDE-5932-0FBA-F119-2E68C773B798}"/>
              </a:ext>
            </a:extLst>
          </p:cNvPr>
          <p:cNvSpPr txBox="1"/>
          <p:nvPr/>
        </p:nvSpPr>
        <p:spPr>
          <a:xfrm>
            <a:off x="8485724" y="3940444"/>
            <a:ext cx="2845981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sz="1400">
                <a:solidFill>
                  <a:schemeClr val="bg1"/>
                </a:solidFill>
                <a:latin typeface="Century Gothic" panose="020B0502020202020204" pitchFamily="34" charset="0"/>
              </a:rPr>
              <a:t>Enhance user productivity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MY" sz="140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sz="1400">
                <a:solidFill>
                  <a:schemeClr val="bg1"/>
                </a:solidFill>
                <a:latin typeface="Century Gothic" panose="020B0502020202020204" pitchFamily="34" charset="0"/>
              </a:rPr>
              <a:t>Simplify network management and control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MY" sz="140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sz="1400">
                <a:solidFill>
                  <a:schemeClr val="bg1"/>
                </a:solidFill>
                <a:latin typeface="Century Gothic" panose="020B0502020202020204" pitchFamily="34" charset="0"/>
              </a:rPr>
              <a:t>Keep good traffic and remove bad traffic</a:t>
            </a:r>
          </a:p>
        </p:txBody>
      </p:sp>
      <p:grpSp>
        <p:nvGrpSpPr>
          <p:cNvPr id="16" name="组合 15">
            <a:extLst>
              <a:ext uri="{FF2B5EF4-FFF2-40B4-BE49-F238E27FC236}">
                <a16:creationId xmlns:a16="http://schemas.microsoft.com/office/drawing/2014/main" id="{17C7F23C-FE88-4716-7D12-B45767EDDBB8}"/>
              </a:ext>
            </a:extLst>
          </p:cNvPr>
          <p:cNvGrpSpPr/>
          <p:nvPr/>
        </p:nvGrpSpPr>
        <p:grpSpPr>
          <a:xfrm>
            <a:off x="1201715" y="1333696"/>
            <a:ext cx="9788571" cy="1435100"/>
            <a:chOff x="819150" y="1524000"/>
            <a:chExt cx="9788571" cy="1435100"/>
          </a:xfrm>
        </p:grpSpPr>
        <p:sp>
          <p:nvSpPr>
            <p:cNvPr id="17" name="矩形 16">
              <a:extLst>
                <a:ext uri="{FF2B5EF4-FFF2-40B4-BE49-F238E27FC236}">
                  <a16:creationId xmlns:a16="http://schemas.microsoft.com/office/drawing/2014/main" id="{5AFE7BEA-6F6A-63C9-6CAE-72E95B4F757F}"/>
                </a:ext>
              </a:extLst>
            </p:cNvPr>
            <p:cNvSpPr/>
            <p:nvPr/>
          </p:nvSpPr>
          <p:spPr>
            <a:xfrm>
              <a:off x="819150" y="1524000"/>
              <a:ext cx="9788571" cy="1435100"/>
            </a:xfrm>
            <a:prstGeom prst="rect">
              <a:avLst/>
            </a:prstGeom>
            <a:solidFill>
              <a:srgbClr val="0ABD59">
                <a:alpha val="4000"/>
              </a:srgbClr>
            </a:solidFill>
            <a:ln>
              <a:solidFill>
                <a:srgbClr val="0ABD5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8" name="TextBox 4">
              <a:extLst>
                <a:ext uri="{FF2B5EF4-FFF2-40B4-BE49-F238E27FC236}">
                  <a16:creationId xmlns:a16="http://schemas.microsoft.com/office/drawing/2014/main" id="{BC653A4C-71EF-EC7A-C45F-02E819EC02B9}"/>
                </a:ext>
              </a:extLst>
            </p:cNvPr>
            <p:cNvSpPr txBox="1"/>
            <p:nvPr/>
          </p:nvSpPr>
          <p:spPr>
            <a:xfrm>
              <a:off x="5232335" y="1843124"/>
              <a:ext cx="5375386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b="1" dirty="0">
                  <a:solidFill>
                    <a:srgbClr val="0ABD59"/>
                  </a:solidFill>
                  <a:latin typeface="Century Gothic" panose="020B0502020202020204" pitchFamily="34" charset="0"/>
                </a:rPr>
                <a:t>User and Application Bandwidth Management</a:t>
              </a:r>
            </a:p>
            <a:p>
              <a:r>
                <a:rPr lang="en-US" sz="1600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Uncover bandwidth-hogging user behavior and apps to secure productivity</a:t>
              </a:r>
              <a:endParaRPr lang="en-MY" sz="1600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grpSp>
          <p:nvGrpSpPr>
            <p:cNvPr id="19" name="组合 18">
              <a:extLst>
                <a:ext uri="{FF2B5EF4-FFF2-40B4-BE49-F238E27FC236}">
                  <a16:creationId xmlns:a16="http://schemas.microsoft.com/office/drawing/2014/main" id="{E6A9A349-6256-D545-C6C1-69FD5320842F}"/>
                </a:ext>
              </a:extLst>
            </p:cNvPr>
            <p:cNvGrpSpPr/>
            <p:nvPr/>
          </p:nvGrpSpPr>
          <p:grpSpPr>
            <a:xfrm>
              <a:off x="819150" y="1524000"/>
              <a:ext cx="4066117" cy="1435100"/>
              <a:chOff x="584200" y="1701800"/>
              <a:chExt cx="4533900" cy="1600200"/>
            </a:xfrm>
          </p:grpSpPr>
          <p:sp>
            <p:nvSpPr>
              <p:cNvPr id="20" name="矩形 19">
                <a:extLst>
                  <a:ext uri="{FF2B5EF4-FFF2-40B4-BE49-F238E27FC236}">
                    <a16:creationId xmlns:a16="http://schemas.microsoft.com/office/drawing/2014/main" id="{8EDA4CCF-BB7A-7C93-F24B-70B8783EE9AF}"/>
                  </a:ext>
                </a:extLst>
              </p:cNvPr>
              <p:cNvSpPr/>
              <p:nvPr/>
            </p:nvSpPr>
            <p:spPr>
              <a:xfrm>
                <a:off x="584200" y="1701800"/>
                <a:ext cx="4533900" cy="160020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pic>
            <p:nvPicPr>
              <p:cNvPr id="21" name="Picture 5">
                <a:extLst>
                  <a:ext uri="{FF2B5EF4-FFF2-40B4-BE49-F238E27FC236}">
                    <a16:creationId xmlns:a16="http://schemas.microsoft.com/office/drawing/2014/main" id="{E3C1C511-86CE-ACF8-191F-059610D842D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951407" y="1735947"/>
                <a:ext cx="3697296" cy="1400953"/>
              </a:xfrm>
              <a:prstGeom prst="rect">
                <a:avLst/>
              </a:prstGeom>
            </p:spPr>
          </p:pic>
        </p:grpSp>
      </p:grpSp>
      <p:sp>
        <p:nvSpPr>
          <p:cNvPr id="22" name="矩形 21">
            <a:extLst>
              <a:ext uri="{FF2B5EF4-FFF2-40B4-BE49-F238E27FC236}">
                <a16:creationId xmlns:a16="http://schemas.microsoft.com/office/drawing/2014/main" id="{6D18FD67-C3FF-A18C-30C4-FD086C30625C}"/>
              </a:ext>
            </a:extLst>
          </p:cNvPr>
          <p:cNvSpPr/>
          <p:nvPr/>
        </p:nvSpPr>
        <p:spPr>
          <a:xfrm>
            <a:off x="574754" y="3113320"/>
            <a:ext cx="3460812" cy="482600"/>
          </a:xfrm>
          <a:prstGeom prst="rect">
            <a:avLst/>
          </a:prstGeom>
          <a:solidFill>
            <a:srgbClr val="05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b="1">
                <a:solidFill>
                  <a:schemeClr val="bg1"/>
                </a:solidFill>
                <a:latin typeface="Century Gothic" panose="020B0502020202020204" pitchFamily="34" charset="0"/>
              </a:rPr>
              <a:t>Background</a:t>
            </a:r>
          </a:p>
        </p:txBody>
      </p:sp>
      <p:sp>
        <p:nvSpPr>
          <p:cNvPr id="23" name="矩形 22">
            <a:extLst>
              <a:ext uri="{FF2B5EF4-FFF2-40B4-BE49-F238E27FC236}">
                <a16:creationId xmlns:a16="http://schemas.microsoft.com/office/drawing/2014/main" id="{7265C597-C835-770C-3FCF-FEB2E28B7AEA}"/>
              </a:ext>
            </a:extLst>
          </p:cNvPr>
          <p:cNvSpPr/>
          <p:nvPr/>
        </p:nvSpPr>
        <p:spPr>
          <a:xfrm>
            <a:off x="4381500" y="3113320"/>
            <a:ext cx="3460812" cy="482600"/>
          </a:xfrm>
          <a:prstGeom prst="rect">
            <a:avLst/>
          </a:prstGeom>
          <a:solidFill>
            <a:srgbClr val="144D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b="1" err="1">
                <a:latin typeface="Century Gothic" panose="020B0502020202020204" pitchFamily="34" charset="0"/>
              </a:rPr>
              <a:t>Sangfor</a:t>
            </a:r>
            <a:r>
              <a:rPr lang="en-US" altLang="zh-CN" sz="1600" b="1">
                <a:latin typeface="Century Gothic" panose="020B0502020202020204" pitchFamily="34" charset="0"/>
              </a:rPr>
              <a:t> Competitive Advantage</a:t>
            </a:r>
          </a:p>
        </p:txBody>
      </p:sp>
      <p:sp>
        <p:nvSpPr>
          <p:cNvPr id="24" name="矩形 23">
            <a:extLst>
              <a:ext uri="{FF2B5EF4-FFF2-40B4-BE49-F238E27FC236}">
                <a16:creationId xmlns:a16="http://schemas.microsoft.com/office/drawing/2014/main" id="{2ADE2683-0D1F-32F4-F7E4-FE803AD526E0}"/>
              </a:ext>
            </a:extLst>
          </p:cNvPr>
          <p:cNvSpPr/>
          <p:nvPr/>
        </p:nvSpPr>
        <p:spPr>
          <a:xfrm>
            <a:off x="8178309" y="3113320"/>
            <a:ext cx="3460812" cy="48260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b="1">
                <a:solidFill>
                  <a:schemeClr val="bg1"/>
                </a:solidFill>
                <a:latin typeface="Century Gothic" panose="020B0502020202020204" pitchFamily="34" charset="0"/>
              </a:rPr>
              <a:t>Key Benefits</a:t>
            </a:r>
          </a:p>
        </p:txBody>
      </p:sp>
    </p:spTree>
    <p:extLst>
      <p:ext uri="{BB962C8B-B14F-4D97-AF65-F5344CB8AC3E}">
        <p14:creationId xmlns:p14="http://schemas.microsoft.com/office/powerpoint/2010/main" val="257712677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4C49131-5959-F44E-99F1-1FFFC869F2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0860651-525B-B9F3-9DCE-D4030DF3C6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23</a:t>
            </a:fld>
            <a:endParaRPr lang="zh-CN" altLang="en-US"/>
          </a:p>
        </p:txBody>
      </p:sp>
      <p:sp>
        <p:nvSpPr>
          <p:cNvPr id="5" name="矩形 13">
            <a:extLst>
              <a:ext uri="{FF2B5EF4-FFF2-40B4-BE49-F238E27FC236}">
                <a16:creationId xmlns:a16="http://schemas.microsoft.com/office/drawing/2014/main" id="{CDE53471-7A31-9029-8CA2-1384D07A573F}"/>
              </a:ext>
            </a:extLst>
          </p:cNvPr>
          <p:cNvSpPr/>
          <p:nvPr/>
        </p:nvSpPr>
        <p:spPr>
          <a:xfrm>
            <a:off x="579651" y="218614"/>
            <a:ext cx="21451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Case Study</a:t>
            </a:r>
          </a:p>
        </p:txBody>
      </p:sp>
      <p:sp>
        <p:nvSpPr>
          <p:cNvPr id="6" name="圆角矩形 5">
            <a:extLst>
              <a:ext uri="{FF2B5EF4-FFF2-40B4-BE49-F238E27FC236}">
                <a16:creationId xmlns:a16="http://schemas.microsoft.com/office/drawing/2014/main" id="{D1E591D1-2A1B-AC7E-1182-26D6E4665E81}"/>
              </a:ext>
            </a:extLst>
          </p:cNvPr>
          <p:cNvSpPr/>
          <p:nvPr/>
        </p:nvSpPr>
        <p:spPr>
          <a:xfrm>
            <a:off x="1324321" y="1872137"/>
            <a:ext cx="1333500" cy="74930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454A3C21-C46A-6534-5EE8-F6C4E95A18BF}"/>
              </a:ext>
            </a:extLst>
          </p:cNvPr>
          <p:cNvSpPr/>
          <p:nvPr/>
        </p:nvSpPr>
        <p:spPr>
          <a:xfrm>
            <a:off x="1066194" y="1189707"/>
            <a:ext cx="10156013" cy="41156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>
                <a:solidFill>
                  <a:schemeClr val="bg1"/>
                </a:solidFill>
                <a:latin typeface="Century Gothic" panose="020B0502020202020204" pitchFamily="34" charset="0"/>
              </a:rPr>
              <a:t>Challenges</a:t>
            </a: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35F8A7EB-FC8D-ABE4-F008-D3D7B982DDE1}"/>
              </a:ext>
            </a:extLst>
          </p:cNvPr>
          <p:cNvSpPr/>
          <p:nvPr/>
        </p:nvSpPr>
        <p:spPr>
          <a:xfrm>
            <a:off x="1066194" y="1189708"/>
            <a:ext cx="10156013" cy="1680314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94B4E7C1-564D-F4F2-15C6-29BFD42B7850}"/>
              </a:ext>
            </a:extLst>
          </p:cNvPr>
          <p:cNvSpPr/>
          <p:nvPr/>
        </p:nvSpPr>
        <p:spPr>
          <a:xfrm>
            <a:off x="5963477" y="3024952"/>
            <a:ext cx="5258730" cy="411563"/>
          </a:xfrm>
          <a:prstGeom prst="rect">
            <a:avLst/>
          </a:prstGeom>
          <a:solidFill>
            <a:srgbClr val="05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>
                <a:solidFill>
                  <a:schemeClr val="bg1"/>
                </a:solidFill>
                <a:latin typeface="Century Gothic" panose="020B0502020202020204" pitchFamily="34" charset="0"/>
              </a:rPr>
              <a:t>Solution Value Proposition</a:t>
            </a: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68D47594-1E86-55BA-E501-5BEA258E20BE}"/>
              </a:ext>
            </a:extLst>
          </p:cNvPr>
          <p:cNvSpPr/>
          <p:nvPr/>
        </p:nvSpPr>
        <p:spPr>
          <a:xfrm>
            <a:off x="5963478" y="3024952"/>
            <a:ext cx="5258730" cy="2924505"/>
          </a:xfrm>
          <a:prstGeom prst="rect">
            <a:avLst/>
          </a:prstGeom>
          <a:noFill/>
          <a:ln>
            <a:solidFill>
              <a:srgbClr val="05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3" name="TextBox 4">
            <a:extLst>
              <a:ext uri="{FF2B5EF4-FFF2-40B4-BE49-F238E27FC236}">
                <a16:creationId xmlns:a16="http://schemas.microsoft.com/office/drawing/2014/main" id="{2FA13BF6-6ED0-B634-7DB7-84EE9A73AABC}"/>
              </a:ext>
            </a:extLst>
          </p:cNvPr>
          <p:cNvSpPr txBox="1"/>
          <p:nvPr/>
        </p:nvSpPr>
        <p:spPr>
          <a:xfrm>
            <a:off x="3033905" y="1302084"/>
            <a:ext cx="8271827" cy="13440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140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400">
                <a:solidFill>
                  <a:schemeClr val="bg1"/>
                </a:solidFill>
                <a:latin typeface="Century Gothic" panose="020B0502020202020204" pitchFamily="34" charset="0"/>
              </a:rPr>
              <a:t>Computer Crime Law mandates Internet activities to be recorded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400">
                <a:solidFill>
                  <a:schemeClr val="bg1"/>
                </a:solidFill>
                <a:latin typeface="Century Gothic" panose="020B0502020202020204" pitchFamily="34" charset="0"/>
              </a:rPr>
              <a:t>Separate user management between wired and wireless environment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400">
                <a:solidFill>
                  <a:schemeClr val="bg1"/>
                </a:solidFill>
                <a:latin typeface="Century Gothic" panose="020B0502020202020204" pitchFamily="34" charset="0"/>
              </a:rPr>
              <a:t>Adding bandwidth does not continuously scale as usage increases</a:t>
            </a:r>
            <a:endParaRPr lang="en-MY" sz="140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14" name="TextBox 5">
            <a:extLst>
              <a:ext uri="{FF2B5EF4-FFF2-40B4-BE49-F238E27FC236}">
                <a16:creationId xmlns:a16="http://schemas.microsoft.com/office/drawing/2014/main" id="{0FE819B1-2E81-60E1-B741-0B24E32034BC}"/>
              </a:ext>
            </a:extLst>
          </p:cNvPr>
          <p:cNvSpPr txBox="1"/>
          <p:nvPr/>
        </p:nvSpPr>
        <p:spPr>
          <a:xfrm>
            <a:off x="6161222" y="3575418"/>
            <a:ext cx="5060986" cy="21442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chemeClr val="bg1"/>
                </a:solidFill>
                <a:latin typeface="Century Gothic" panose="020B0502020202020204" pitchFamily="34" charset="0"/>
              </a:rPr>
              <a:t>Protect and audit user cyber activities with data retention of 90 days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chemeClr val="bg1"/>
                </a:solidFill>
                <a:latin typeface="Century Gothic" panose="020B0502020202020204" pitchFamily="34" charset="0"/>
              </a:rPr>
              <a:t>Centralized management and user control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chemeClr val="bg1"/>
                </a:solidFill>
                <a:latin typeface="Century Gothic" panose="020B0502020202020204" pitchFamily="34" charset="0"/>
              </a:rPr>
              <a:t>Stop recreational traffic (approximately 40% of total) and fair allocation of bandwidth to users with protection of key campus applications</a:t>
            </a:r>
            <a:endParaRPr lang="en-MY" sz="14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15" name="Picture 2" descr="Rugby School Thailand - Wikipedia">
            <a:extLst>
              <a:ext uri="{FF2B5EF4-FFF2-40B4-BE49-F238E27FC236}">
                <a16:creationId xmlns:a16="http://schemas.microsoft.com/office/drawing/2014/main" id="{7A0E9F22-4D2C-EF6B-847F-1199E2C881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8308" y="1967525"/>
            <a:ext cx="1045527" cy="558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4" descr="British International School Pattaya | Rugby School Thailand">
            <a:extLst>
              <a:ext uri="{FF2B5EF4-FFF2-40B4-BE49-F238E27FC236}">
                <a16:creationId xmlns:a16="http://schemas.microsoft.com/office/drawing/2014/main" id="{8C0BCAED-16B8-3E15-F5BD-7EEEC3DF7A9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346"/>
          <a:stretch/>
        </p:blipFill>
        <p:spPr bwMode="auto">
          <a:xfrm>
            <a:off x="1066194" y="3024952"/>
            <a:ext cx="4770284" cy="29245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582211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1AA34E9-0EC6-E72A-D837-7C62441C4D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41ADB0FE-7D6A-CAB5-7C01-4EB64F0B90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24</a:t>
            </a:fld>
            <a:endParaRPr lang="zh-CN" altLang="en-US"/>
          </a:p>
        </p:txBody>
      </p:sp>
      <p:sp>
        <p:nvSpPr>
          <p:cNvPr id="4" name="矩形 13">
            <a:extLst>
              <a:ext uri="{FF2B5EF4-FFF2-40B4-BE49-F238E27FC236}">
                <a16:creationId xmlns:a16="http://schemas.microsoft.com/office/drawing/2014/main" id="{10173B46-2B34-197B-8F37-47B45A8D1F4F}"/>
              </a:ext>
            </a:extLst>
          </p:cNvPr>
          <p:cNvSpPr/>
          <p:nvPr/>
        </p:nvSpPr>
        <p:spPr>
          <a:xfrm>
            <a:off x="579651" y="218614"/>
            <a:ext cx="68259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Use Case – Centralized Authentication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441249CC-4BB0-5A52-971D-FC109B640A61}"/>
              </a:ext>
            </a:extLst>
          </p:cNvPr>
          <p:cNvSpPr/>
          <p:nvPr/>
        </p:nvSpPr>
        <p:spPr>
          <a:xfrm>
            <a:off x="574754" y="3061832"/>
            <a:ext cx="3460812" cy="2882900"/>
          </a:xfrm>
          <a:prstGeom prst="rect">
            <a:avLst/>
          </a:prstGeom>
          <a:solidFill>
            <a:srgbClr val="0070C0">
              <a:alpha val="16831"/>
            </a:srgbClr>
          </a:solidFill>
          <a:ln>
            <a:solidFill>
              <a:srgbClr val="05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ED97B82C-5946-BBA3-0F97-F206ECB4E476}"/>
              </a:ext>
            </a:extLst>
          </p:cNvPr>
          <p:cNvSpPr/>
          <p:nvPr/>
        </p:nvSpPr>
        <p:spPr>
          <a:xfrm>
            <a:off x="4381500" y="3061832"/>
            <a:ext cx="3460812" cy="2882900"/>
          </a:xfrm>
          <a:prstGeom prst="rect">
            <a:avLst/>
          </a:prstGeom>
          <a:solidFill>
            <a:srgbClr val="0070C0">
              <a:alpha val="16831"/>
            </a:srgbClr>
          </a:solidFill>
          <a:ln>
            <a:solidFill>
              <a:srgbClr val="1A62F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8BE1DC69-6E11-2C75-DB51-75745381C42A}"/>
              </a:ext>
            </a:extLst>
          </p:cNvPr>
          <p:cNvSpPr/>
          <p:nvPr/>
        </p:nvSpPr>
        <p:spPr>
          <a:xfrm>
            <a:off x="8178309" y="3061832"/>
            <a:ext cx="3460812" cy="2882900"/>
          </a:xfrm>
          <a:prstGeom prst="rect">
            <a:avLst/>
          </a:prstGeom>
          <a:solidFill>
            <a:srgbClr val="0070C0">
              <a:alpha val="16831"/>
            </a:srgb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31BE2141-89B6-3B0F-4DCA-BB1EA3330739}"/>
              </a:ext>
            </a:extLst>
          </p:cNvPr>
          <p:cNvSpPr/>
          <p:nvPr/>
        </p:nvSpPr>
        <p:spPr>
          <a:xfrm>
            <a:off x="574754" y="3061832"/>
            <a:ext cx="3460812" cy="482600"/>
          </a:xfrm>
          <a:prstGeom prst="rect">
            <a:avLst/>
          </a:prstGeom>
          <a:solidFill>
            <a:srgbClr val="05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b="1">
                <a:solidFill>
                  <a:schemeClr val="bg1"/>
                </a:solidFill>
                <a:latin typeface="Century Gothic" panose="020B0502020202020204" pitchFamily="34" charset="0"/>
              </a:rPr>
              <a:t>Background</a:t>
            </a: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id="{BA753692-4FE5-1AAE-8718-2AA59CA78439}"/>
              </a:ext>
            </a:extLst>
          </p:cNvPr>
          <p:cNvSpPr/>
          <p:nvPr/>
        </p:nvSpPr>
        <p:spPr>
          <a:xfrm>
            <a:off x="4381500" y="3061832"/>
            <a:ext cx="3460812" cy="482600"/>
          </a:xfrm>
          <a:prstGeom prst="rect">
            <a:avLst/>
          </a:prstGeom>
          <a:solidFill>
            <a:srgbClr val="144D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b="1" err="1">
                <a:latin typeface="Century Gothic" panose="020B0502020202020204" pitchFamily="34" charset="0"/>
              </a:rPr>
              <a:t>Sangfor</a:t>
            </a:r>
            <a:r>
              <a:rPr lang="en-US" altLang="zh-CN" sz="1600" b="1">
                <a:latin typeface="Century Gothic" panose="020B0502020202020204" pitchFamily="34" charset="0"/>
              </a:rPr>
              <a:t> Competitive Advantage</a:t>
            </a:r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id="{2EAB6F05-23AC-6C20-F4F9-EA1133CE2ACF}"/>
              </a:ext>
            </a:extLst>
          </p:cNvPr>
          <p:cNvSpPr/>
          <p:nvPr/>
        </p:nvSpPr>
        <p:spPr>
          <a:xfrm>
            <a:off x="8178309" y="3061832"/>
            <a:ext cx="3460812" cy="48260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b="1">
                <a:solidFill>
                  <a:schemeClr val="bg1"/>
                </a:solidFill>
                <a:latin typeface="Century Gothic" panose="020B0502020202020204" pitchFamily="34" charset="0"/>
              </a:rPr>
              <a:t>Key Benefits</a:t>
            </a:r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id="{DE495073-68F4-2940-14DD-7082812A24F1}"/>
              </a:ext>
            </a:extLst>
          </p:cNvPr>
          <p:cNvSpPr/>
          <p:nvPr/>
        </p:nvSpPr>
        <p:spPr>
          <a:xfrm>
            <a:off x="1412081" y="1194433"/>
            <a:ext cx="9367838" cy="1635012"/>
          </a:xfrm>
          <a:prstGeom prst="rect">
            <a:avLst/>
          </a:prstGeom>
          <a:solidFill>
            <a:srgbClr val="0070C0">
              <a:alpha val="7510"/>
            </a:srgbClr>
          </a:solidFill>
          <a:ln>
            <a:solidFill>
              <a:srgbClr val="05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pic>
        <p:nvPicPr>
          <p:cNvPr id="17" name="Picture 4">
            <a:extLst>
              <a:ext uri="{FF2B5EF4-FFF2-40B4-BE49-F238E27FC236}">
                <a16:creationId xmlns:a16="http://schemas.microsoft.com/office/drawing/2014/main" id="{F8D7FB49-7CDB-DAC4-39B0-CC104DD692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12081" y="1194433"/>
            <a:ext cx="2598738" cy="1635012"/>
          </a:xfrm>
          <a:prstGeom prst="rect">
            <a:avLst/>
          </a:prstGeom>
        </p:spPr>
      </p:pic>
      <p:sp>
        <p:nvSpPr>
          <p:cNvPr id="18" name="TextBox 5">
            <a:extLst>
              <a:ext uri="{FF2B5EF4-FFF2-40B4-BE49-F238E27FC236}">
                <a16:creationId xmlns:a16="http://schemas.microsoft.com/office/drawing/2014/main" id="{6706B2B1-DEC2-30D9-6763-77C0CC0583BD}"/>
              </a:ext>
            </a:extLst>
          </p:cNvPr>
          <p:cNvSpPr txBox="1"/>
          <p:nvPr/>
        </p:nvSpPr>
        <p:spPr>
          <a:xfrm>
            <a:off x="4308736" y="1628302"/>
            <a:ext cx="647118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solidFill>
                  <a:srgbClr val="0ABD59"/>
                </a:solidFill>
                <a:latin typeface="Century Gothic" panose="020B0502020202020204" pitchFamily="34" charset="0"/>
              </a:rPr>
              <a:t>Centralized Authentication</a:t>
            </a:r>
          </a:p>
          <a:p>
            <a:r>
              <a:rPr lang="en-US" sz="1600" dirty="0">
                <a:solidFill>
                  <a:schemeClr val="bg1"/>
                </a:solidFill>
                <a:latin typeface="Century Gothic" panose="020B0502020202020204" pitchFamily="34" charset="0"/>
              </a:rPr>
              <a:t>Remove authentication silos and gain complete control over user access management</a:t>
            </a:r>
            <a:endParaRPr lang="en-MY" sz="16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19" name="TextBox 6">
            <a:extLst>
              <a:ext uri="{FF2B5EF4-FFF2-40B4-BE49-F238E27FC236}">
                <a16:creationId xmlns:a16="http://schemas.microsoft.com/office/drawing/2014/main" id="{7B3E7919-D190-12A3-5EB3-AB20B42A669C}"/>
              </a:ext>
            </a:extLst>
          </p:cNvPr>
          <p:cNvSpPr txBox="1"/>
          <p:nvPr/>
        </p:nvSpPr>
        <p:spPr>
          <a:xfrm>
            <a:off x="863908" y="3666004"/>
            <a:ext cx="2940827" cy="19688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10000"/>
              </a:lnSpc>
              <a:buFont typeface="Arial" panose="020B0604020202020204" pitchFamily="34" charset="0"/>
              <a:buChar char="•"/>
            </a:pPr>
            <a:endParaRPr lang="en-US" sz="1400" b="1">
              <a:solidFill>
                <a:srgbClr val="00B0F0"/>
              </a:solidFill>
              <a:latin typeface="Century Gothic" panose="020B0502020202020204" pitchFamily="34" charset="0"/>
            </a:endParaRPr>
          </a:p>
          <a:p>
            <a:pPr marL="285750" indent="-28575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MY" sz="1400">
                <a:solidFill>
                  <a:schemeClr val="bg1"/>
                </a:solidFill>
                <a:latin typeface="Century Gothic" panose="020B0502020202020204" pitchFamily="34" charset="0"/>
              </a:rPr>
              <a:t>Lack of IT personnel and siloed user authentication in branches</a:t>
            </a:r>
          </a:p>
          <a:p>
            <a:pPr marL="285750" indent="-285750">
              <a:lnSpc>
                <a:spcPct val="110000"/>
              </a:lnSpc>
              <a:buFont typeface="Arial" panose="020B0604020202020204" pitchFamily="34" charset="0"/>
              <a:buChar char="•"/>
            </a:pPr>
            <a:endParaRPr lang="en-MY" sz="140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marL="285750" indent="-28575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MY" sz="1400">
                <a:solidFill>
                  <a:schemeClr val="bg1"/>
                </a:solidFill>
                <a:latin typeface="Century Gothic" panose="020B0502020202020204" pitchFamily="34" charset="0"/>
              </a:rPr>
              <a:t>High maintenance workload and concerns about cost effectiveness</a:t>
            </a:r>
          </a:p>
        </p:txBody>
      </p:sp>
      <p:sp>
        <p:nvSpPr>
          <p:cNvPr id="20" name="TextBox 7">
            <a:extLst>
              <a:ext uri="{FF2B5EF4-FFF2-40B4-BE49-F238E27FC236}">
                <a16:creationId xmlns:a16="http://schemas.microsoft.com/office/drawing/2014/main" id="{C158B76B-59B6-CB17-D0E9-26EA3479A90A}"/>
              </a:ext>
            </a:extLst>
          </p:cNvPr>
          <p:cNvSpPr txBox="1"/>
          <p:nvPr/>
        </p:nvSpPr>
        <p:spPr>
          <a:xfrm>
            <a:off x="4603812" y="3576654"/>
            <a:ext cx="3117708" cy="22057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10000"/>
              </a:lnSpc>
              <a:buFont typeface="Arial" panose="020B0604020202020204" pitchFamily="34" charset="0"/>
              <a:buChar char="•"/>
            </a:pPr>
            <a:endParaRPr lang="en-US" sz="1400" b="1">
              <a:solidFill>
                <a:srgbClr val="00B0F0"/>
              </a:solidFill>
              <a:latin typeface="Century Gothic" panose="020B0502020202020204" pitchFamily="34" charset="0"/>
            </a:endParaRPr>
          </a:p>
          <a:p>
            <a:pPr marL="285750" indent="-28575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MY" sz="1400">
                <a:solidFill>
                  <a:schemeClr val="bg1"/>
                </a:solidFill>
                <a:latin typeface="Century Gothic" panose="020B0502020202020204" pitchFamily="34" charset="0"/>
              </a:rPr>
              <a:t>User roaming and network connectivity within headquarters and branches</a:t>
            </a:r>
          </a:p>
          <a:p>
            <a:pPr marL="285750" indent="-285750">
              <a:lnSpc>
                <a:spcPct val="110000"/>
              </a:lnSpc>
              <a:buFont typeface="Arial" panose="020B0604020202020204" pitchFamily="34" charset="0"/>
              <a:buChar char="•"/>
            </a:pPr>
            <a:endParaRPr lang="en-MY" sz="140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marL="285750" indent="-28575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MY" sz="1400">
                <a:solidFill>
                  <a:schemeClr val="bg1"/>
                </a:solidFill>
                <a:latin typeface="Century Gothic" panose="020B0502020202020204" pitchFamily="34" charset="0"/>
              </a:rPr>
              <a:t>Fast and easy to setup</a:t>
            </a:r>
          </a:p>
          <a:p>
            <a:pPr marL="285750" indent="-285750">
              <a:lnSpc>
                <a:spcPct val="110000"/>
              </a:lnSpc>
              <a:buFont typeface="Arial" panose="020B0604020202020204" pitchFamily="34" charset="0"/>
              <a:buChar char="•"/>
            </a:pPr>
            <a:endParaRPr lang="en-MY" sz="140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marL="285750" indent="-28575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MY" sz="1400">
                <a:solidFill>
                  <a:schemeClr val="bg1"/>
                </a:solidFill>
                <a:latin typeface="Century Gothic" panose="020B0502020202020204" pitchFamily="34" charset="0"/>
              </a:rPr>
              <a:t>Zero dependencies on other vendors</a:t>
            </a:r>
          </a:p>
        </p:txBody>
      </p:sp>
      <p:sp>
        <p:nvSpPr>
          <p:cNvPr id="21" name="TextBox 8">
            <a:extLst>
              <a:ext uri="{FF2B5EF4-FFF2-40B4-BE49-F238E27FC236}">
                <a16:creationId xmlns:a16="http://schemas.microsoft.com/office/drawing/2014/main" id="{FA278901-7CAC-7BEE-302D-CB9CB76DFBA2}"/>
              </a:ext>
            </a:extLst>
          </p:cNvPr>
          <p:cNvSpPr txBox="1"/>
          <p:nvPr/>
        </p:nvSpPr>
        <p:spPr>
          <a:xfrm>
            <a:off x="8592045" y="3666004"/>
            <a:ext cx="2633340" cy="19688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10000"/>
              </a:lnSpc>
              <a:buFont typeface="Arial" panose="020B0604020202020204" pitchFamily="34" charset="0"/>
              <a:buChar char="•"/>
            </a:pPr>
            <a:endParaRPr lang="en-US" sz="1400" b="1" dirty="0">
              <a:solidFill>
                <a:srgbClr val="00B0F0"/>
              </a:solidFill>
              <a:latin typeface="Century Gothic" panose="020B0502020202020204" pitchFamily="34" charset="0"/>
            </a:endParaRPr>
          </a:p>
          <a:p>
            <a:pPr marL="285750" indent="-28575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MY" sz="1400" dirty="0">
                <a:solidFill>
                  <a:schemeClr val="bg1"/>
                </a:solidFill>
                <a:latin typeface="Century Gothic" panose="020B0502020202020204" pitchFamily="34" charset="0"/>
              </a:rPr>
              <a:t>Simplified access by eliminating the need for multiple logins</a:t>
            </a:r>
          </a:p>
          <a:p>
            <a:pPr marL="285750" indent="-285750">
              <a:lnSpc>
                <a:spcPct val="110000"/>
              </a:lnSpc>
              <a:buFont typeface="Arial" panose="020B0604020202020204" pitchFamily="34" charset="0"/>
              <a:buChar char="•"/>
            </a:pPr>
            <a:endParaRPr lang="en-MY" sz="14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marL="285750" indent="-28575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MY" sz="1400" dirty="0">
                <a:solidFill>
                  <a:schemeClr val="bg1"/>
                </a:solidFill>
                <a:latin typeface="Century Gothic" panose="020B0502020202020204" pitchFamily="34" charset="0"/>
              </a:rPr>
              <a:t>Streamlining access to resources and reducing time for authentication</a:t>
            </a:r>
          </a:p>
        </p:txBody>
      </p:sp>
    </p:spTree>
    <p:extLst>
      <p:ext uri="{BB962C8B-B14F-4D97-AF65-F5344CB8AC3E}">
        <p14:creationId xmlns:p14="http://schemas.microsoft.com/office/powerpoint/2010/main" val="198327608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4423262-493F-E81F-8ED5-B973FCBC17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DC3F0B2-EAA5-A928-1148-7E7BB1B8F1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25</a:t>
            </a:fld>
            <a:endParaRPr lang="zh-CN" altLang="en-US"/>
          </a:p>
        </p:txBody>
      </p:sp>
      <p:sp>
        <p:nvSpPr>
          <p:cNvPr id="5" name="矩形 13">
            <a:extLst>
              <a:ext uri="{FF2B5EF4-FFF2-40B4-BE49-F238E27FC236}">
                <a16:creationId xmlns:a16="http://schemas.microsoft.com/office/drawing/2014/main" id="{ADDD4D83-27E5-5E6C-6D8A-AF2BFB360982}"/>
              </a:ext>
            </a:extLst>
          </p:cNvPr>
          <p:cNvSpPr/>
          <p:nvPr/>
        </p:nvSpPr>
        <p:spPr>
          <a:xfrm>
            <a:off x="579651" y="218614"/>
            <a:ext cx="21451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Case Study</a:t>
            </a: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2547AC74-6369-3EAF-B9B0-2CA848507E9B}"/>
              </a:ext>
            </a:extLst>
          </p:cNvPr>
          <p:cNvSpPr/>
          <p:nvPr/>
        </p:nvSpPr>
        <p:spPr>
          <a:xfrm>
            <a:off x="4178299" y="3114709"/>
            <a:ext cx="6057900" cy="41156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>
                <a:solidFill>
                  <a:schemeClr val="bg1"/>
                </a:solidFill>
                <a:latin typeface="Century Gothic" panose="020B0502020202020204" pitchFamily="34" charset="0"/>
              </a:rPr>
              <a:t>Solution Value Proposition</a:t>
            </a: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08E6E136-02DB-77FF-1A2E-1D54B5812833}"/>
              </a:ext>
            </a:extLst>
          </p:cNvPr>
          <p:cNvSpPr/>
          <p:nvPr/>
        </p:nvSpPr>
        <p:spPr>
          <a:xfrm>
            <a:off x="4178300" y="3114710"/>
            <a:ext cx="6057900" cy="2561098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pic>
        <p:nvPicPr>
          <p:cNvPr id="10" name="Picture 4" descr="E Fund Management Company Limited">
            <a:extLst>
              <a:ext uri="{FF2B5EF4-FFF2-40B4-BE49-F238E27FC236}">
                <a16:creationId xmlns:a16="http://schemas.microsoft.com/office/drawing/2014/main" id="{6275DE7A-5D58-CFF2-C5E0-AF6F9CDF414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426"/>
          <a:stretch/>
        </p:blipFill>
        <p:spPr bwMode="auto">
          <a:xfrm>
            <a:off x="1627090" y="3095679"/>
            <a:ext cx="2281384" cy="2561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6">
            <a:extLst>
              <a:ext uri="{FF2B5EF4-FFF2-40B4-BE49-F238E27FC236}">
                <a16:creationId xmlns:a16="http://schemas.microsoft.com/office/drawing/2014/main" id="{B6AD11E2-203B-D478-881E-2C7D9CBB2611}"/>
              </a:ext>
            </a:extLst>
          </p:cNvPr>
          <p:cNvSpPr txBox="1"/>
          <p:nvPr/>
        </p:nvSpPr>
        <p:spPr>
          <a:xfrm>
            <a:off x="3810753" y="1710923"/>
            <a:ext cx="4406185" cy="8054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40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n-US" sz="1400">
                <a:solidFill>
                  <a:schemeClr val="bg1"/>
                </a:solidFill>
                <a:latin typeface="Century Gothic" panose="020B0502020202020204" pitchFamily="34" charset="0"/>
              </a:rPr>
              <a:t>Limited IT personnel at branches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1400">
                <a:solidFill>
                  <a:schemeClr val="bg1"/>
                </a:solidFill>
                <a:latin typeface="Century Gothic" panose="020B0502020202020204" pitchFamily="34" charset="0"/>
              </a:rPr>
              <a:t>Constant changes cause IT burden</a:t>
            </a:r>
          </a:p>
        </p:txBody>
      </p:sp>
      <p:sp>
        <p:nvSpPr>
          <p:cNvPr id="12" name="TextBox 7">
            <a:extLst>
              <a:ext uri="{FF2B5EF4-FFF2-40B4-BE49-F238E27FC236}">
                <a16:creationId xmlns:a16="http://schemas.microsoft.com/office/drawing/2014/main" id="{F03CF7FF-78F9-EDE0-28B5-9D3FA47083AD}"/>
              </a:ext>
            </a:extLst>
          </p:cNvPr>
          <p:cNvSpPr txBox="1"/>
          <p:nvPr/>
        </p:nvSpPr>
        <p:spPr>
          <a:xfrm>
            <a:off x="4652185" y="3761872"/>
            <a:ext cx="527731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4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n-US" sz="1400" dirty="0">
                <a:solidFill>
                  <a:schemeClr val="bg1"/>
                </a:solidFill>
                <a:latin typeface="Century Gothic" panose="020B0502020202020204" pitchFamily="34" charset="0"/>
              </a:rPr>
              <a:t>Regain control and manage from single pane of glass</a:t>
            </a:r>
          </a:p>
          <a:p>
            <a:pPr marL="342900" indent="-342900">
              <a:buFont typeface="+mj-lt"/>
              <a:buAutoNum type="arabicPeriod"/>
            </a:pPr>
            <a:endParaRPr lang="en-US" sz="14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n-US" sz="1400" dirty="0">
                <a:solidFill>
                  <a:schemeClr val="bg1"/>
                </a:solidFill>
                <a:latin typeface="Century Gothic" panose="020B0502020202020204" pitchFamily="34" charset="0"/>
              </a:rPr>
              <a:t>Eliminate around 50% labor cost and time on branches</a:t>
            </a:r>
          </a:p>
          <a:p>
            <a:pPr marL="342900" indent="-342900">
              <a:buFont typeface="+mj-lt"/>
              <a:buAutoNum type="arabicPeriod"/>
            </a:pPr>
            <a:endParaRPr lang="en-US" sz="14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n-US" sz="1400" dirty="0">
                <a:solidFill>
                  <a:schemeClr val="bg1"/>
                </a:solidFill>
                <a:latin typeface="Century Gothic" panose="020B0502020202020204" pitchFamily="34" charset="0"/>
              </a:rPr>
              <a:t>One policy for one identity per branch and HQ</a:t>
            </a:r>
          </a:p>
        </p:txBody>
      </p:sp>
      <p:sp>
        <p:nvSpPr>
          <p:cNvPr id="13" name="圆角矩形 12">
            <a:extLst>
              <a:ext uri="{FF2B5EF4-FFF2-40B4-BE49-F238E27FC236}">
                <a16:creationId xmlns:a16="http://schemas.microsoft.com/office/drawing/2014/main" id="{FA945721-F646-09CA-5CD7-351BC124F748}"/>
              </a:ext>
            </a:extLst>
          </p:cNvPr>
          <p:cNvSpPr/>
          <p:nvPr/>
        </p:nvSpPr>
        <p:spPr>
          <a:xfrm>
            <a:off x="1886692" y="1864773"/>
            <a:ext cx="1655185" cy="651563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id="{902E54F9-2340-1E96-58F7-703506AC13C1}"/>
              </a:ext>
            </a:extLst>
          </p:cNvPr>
          <p:cNvSpPr/>
          <p:nvPr/>
        </p:nvSpPr>
        <p:spPr>
          <a:xfrm>
            <a:off x="1617816" y="1182192"/>
            <a:ext cx="8618383" cy="411563"/>
          </a:xfrm>
          <a:prstGeom prst="rect">
            <a:avLst/>
          </a:prstGeom>
          <a:solidFill>
            <a:srgbClr val="05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>
                <a:solidFill>
                  <a:schemeClr val="bg1"/>
                </a:solidFill>
                <a:latin typeface="Century Gothic" panose="020B0502020202020204" pitchFamily="34" charset="0"/>
              </a:rPr>
              <a:t>Challenges</a:t>
            </a:r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id="{6709906A-0D9A-3340-88CB-3B4BDC7DA6EC}"/>
              </a:ext>
            </a:extLst>
          </p:cNvPr>
          <p:cNvSpPr/>
          <p:nvPr/>
        </p:nvSpPr>
        <p:spPr>
          <a:xfrm>
            <a:off x="1617816" y="1182193"/>
            <a:ext cx="8618383" cy="1680314"/>
          </a:xfrm>
          <a:prstGeom prst="rect">
            <a:avLst/>
          </a:prstGeom>
          <a:noFill/>
          <a:ln>
            <a:solidFill>
              <a:srgbClr val="05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pic>
        <p:nvPicPr>
          <p:cNvPr id="16" name="Picture 2" descr="E Fund Management (Hong Kong) Co., Limited">
            <a:extLst>
              <a:ext uri="{FF2B5EF4-FFF2-40B4-BE49-F238E27FC236}">
                <a16:creationId xmlns:a16="http://schemas.microsoft.com/office/drawing/2014/main" id="{AB606809-B08A-A1CC-8919-59226FE3E5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8007" y="2097945"/>
            <a:ext cx="1296903" cy="2888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Box 6">
            <a:extLst>
              <a:ext uri="{FF2B5EF4-FFF2-40B4-BE49-F238E27FC236}">
                <a16:creationId xmlns:a16="http://schemas.microsoft.com/office/drawing/2014/main" id="{0E05F6E2-9B62-9C92-2C0E-99350286E90F}"/>
              </a:ext>
            </a:extLst>
          </p:cNvPr>
          <p:cNvSpPr txBox="1"/>
          <p:nvPr/>
        </p:nvSpPr>
        <p:spPr>
          <a:xfrm>
            <a:off x="7569200" y="1951946"/>
            <a:ext cx="2360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</a:rPr>
              <a:t>3. Slow Internet access and delayed work</a:t>
            </a:r>
          </a:p>
        </p:txBody>
      </p:sp>
    </p:spTree>
    <p:extLst>
      <p:ext uri="{BB962C8B-B14F-4D97-AF65-F5344CB8AC3E}">
        <p14:creationId xmlns:p14="http://schemas.microsoft.com/office/powerpoint/2010/main" val="314405561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A83C396-6BF3-B923-0093-D366389D69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596B0DF5-3E83-F66F-1112-17EFB35B5E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26</a:t>
            </a:fld>
            <a:endParaRPr lang="zh-CN" altLang="en-US"/>
          </a:p>
        </p:txBody>
      </p:sp>
      <p:sp>
        <p:nvSpPr>
          <p:cNvPr id="4" name="矩形 13">
            <a:extLst>
              <a:ext uri="{FF2B5EF4-FFF2-40B4-BE49-F238E27FC236}">
                <a16:creationId xmlns:a16="http://schemas.microsoft.com/office/drawing/2014/main" id="{07D970BB-9E9A-737C-E8F1-64CB73EB7E97}"/>
              </a:ext>
            </a:extLst>
          </p:cNvPr>
          <p:cNvSpPr/>
          <p:nvPr/>
        </p:nvSpPr>
        <p:spPr>
          <a:xfrm>
            <a:off x="579651" y="218614"/>
            <a:ext cx="501932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Use Case – ICAP Integration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C29A0B7C-390A-E9CE-78DA-B0820F70CDB9}"/>
              </a:ext>
            </a:extLst>
          </p:cNvPr>
          <p:cNvSpPr/>
          <p:nvPr/>
        </p:nvSpPr>
        <p:spPr>
          <a:xfrm>
            <a:off x="1412081" y="1323675"/>
            <a:ext cx="9367838" cy="1635012"/>
          </a:xfrm>
          <a:prstGeom prst="rect">
            <a:avLst/>
          </a:prstGeom>
          <a:solidFill>
            <a:srgbClr val="0070C0">
              <a:alpha val="7510"/>
            </a:srgbClr>
          </a:solidFill>
          <a:ln>
            <a:solidFill>
              <a:srgbClr val="05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1" name="TextBox 5">
            <a:extLst>
              <a:ext uri="{FF2B5EF4-FFF2-40B4-BE49-F238E27FC236}">
                <a16:creationId xmlns:a16="http://schemas.microsoft.com/office/drawing/2014/main" id="{8114F4CE-FF95-EB44-029A-BB5F9AD2AE7D}"/>
              </a:ext>
            </a:extLst>
          </p:cNvPr>
          <p:cNvSpPr txBox="1"/>
          <p:nvPr/>
        </p:nvSpPr>
        <p:spPr>
          <a:xfrm>
            <a:off x="4035566" y="1647915"/>
            <a:ext cx="6045104" cy="86177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b="1" dirty="0">
                <a:solidFill>
                  <a:srgbClr val="0ABD59"/>
                </a:solidFill>
                <a:latin typeface="Century Gothic" panose="020B0502020202020204" pitchFamily="34" charset="0"/>
              </a:rPr>
              <a:t>ICAP Integration</a:t>
            </a:r>
          </a:p>
          <a:p>
            <a:r>
              <a:rPr lang="en-US" sz="1600" dirty="0">
                <a:solidFill>
                  <a:schemeClr val="bg1"/>
                </a:solidFill>
                <a:latin typeface="Century Gothic"/>
              </a:rPr>
              <a:t>Integrates seamlessly with existing cybersecurity solution via a standardized protocol</a:t>
            </a:r>
            <a:endParaRPr lang="en-US" sz="16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71508DAE-5FE4-06FC-8871-D178CD34292D}"/>
              </a:ext>
            </a:extLst>
          </p:cNvPr>
          <p:cNvSpPr/>
          <p:nvPr/>
        </p:nvSpPr>
        <p:spPr>
          <a:xfrm>
            <a:off x="574754" y="3187700"/>
            <a:ext cx="3460812" cy="2882900"/>
          </a:xfrm>
          <a:prstGeom prst="rect">
            <a:avLst/>
          </a:prstGeom>
          <a:solidFill>
            <a:srgbClr val="0070C0">
              <a:alpha val="16831"/>
            </a:srgbClr>
          </a:solidFill>
          <a:ln>
            <a:solidFill>
              <a:srgbClr val="05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47A4A199-6189-3CDE-221F-01F6CEBEFE47}"/>
              </a:ext>
            </a:extLst>
          </p:cNvPr>
          <p:cNvSpPr/>
          <p:nvPr/>
        </p:nvSpPr>
        <p:spPr>
          <a:xfrm>
            <a:off x="4381500" y="3187700"/>
            <a:ext cx="3460812" cy="2882900"/>
          </a:xfrm>
          <a:prstGeom prst="rect">
            <a:avLst/>
          </a:prstGeom>
          <a:solidFill>
            <a:srgbClr val="0070C0">
              <a:alpha val="16831"/>
            </a:srgbClr>
          </a:solidFill>
          <a:ln>
            <a:solidFill>
              <a:srgbClr val="1A62F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id="{FFA83F3B-C671-48AE-2647-5674990C8E79}"/>
              </a:ext>
            </a:extLst>
          </p:cNvPr>
          <p:cNvSpPr/>
          <p:nvPr/>
        </p:nvSpPr>
        <p:spPr>
          <a:xfrm>
            <a:off x="8178309" y="3187700"/>
            <a:ext cx="3460812" cy="2882900"/>
          </a:xfrm>
          <a:prstGeom prst="rect">
            <a:avLst/>
          </a:prstGeom>
          <a:solidFill>
            <a:srgbClr val="0070C0">
              <a:alpha val="16831"/>
            </a:srgb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id="{7EB4488E-63EE-2B06-ECD8-FDE754AA0CA4}"/>
              </a:ext>
            </a:extLst>
          </p:cNvPr>
          <p:cNvSpPr/>
          <p:nvPr/>
        </p:nvSpPr>
        <p:spPr>
          <a:xfrm>
            <a:off x="574754" y="3187700"/>
            <a:ext cx="3460812" cy="482600"/>
          </a:xfrm>
          <a:prstGeom prst="rect">
            <a:avLst/>
          </a:prstGeom>
          <a:solidFill>
            <a:srgbClr val="05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b="1">
                <a:solidFill>
                  <a:schemeClr val="bg1"/>
                </a:solidFill>
                <a:latin typeface="Century Gothic" panose="020B0502020202020204" pitchFamily="34" charset="0"/>
              </a:rPr>
              <a:t>Background</a:t>
            </a:r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id="{EABE41A5-A924-4746-CCC1-26F069ABF40B}"/>
              </a:ext>
            </a:extLst>
          </p:cNvPr>
          <p:cNvSpPr/>
          <p:nvPr/>
        </p:nvSpPr>
        <p:spPr>
          <a:xfrm>
            <a:off x="4381500" y="3187700"/>
            <a:ext cx="3460812" cy="482600"/>
          </a:xfrm>
          <a:prstGeom prst="rect">
            <a:avLst/>
          </a:prstGeom>
          <a:solidFill>
            <a:srgbClr val="144D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b="1" err="1">
                <a:latin typeface="Century Gothic" panose="020B0502020202020204" pitchFamily="34" charset="0"/>
              </a:rPr>
              <a:t>Sangfor</a:t>
            </a:r>
            <a:r>
              <a:rPr lang="en-US" altLang="zh-CN" sz="1600" b="1">
                <a:latin typeface="Century Gothic" panose="020B0502020202020204" pitchFamily="34" charset="0"/>
              </a:rPr>
              <a:t> Competitive Advantage</a:t>
            </a: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id="{9E4B9227-7F47-C15B-43A9-041CC138C8B6}"/>
              </a:ext>
            </a:extLst>
          </p:cNvPr>
          <p:cNvSpPr/>
          <p:nvPr/>
        </p:nvSpPr>
        <p:spPr>
          <a:xfrm>
            <a:off x="8178309" y="3187700"/>
            <a:ext cx="3460812" cy="48260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b="1">
                <a:solidFill>
                  <a:schemeClr val="bg1"/>
                </a:solidFill>
                <a:latin typeface="Century Gothic" panose="020B0502020202020204" pitchFamily="34" charset="0"/>
              </a:rPr>
              <a:t>Key Benefits</a:t>
            </a:r>
          </a:p>
        </p:txBody>
      </p:sp>
      <p:pic>
        <p:nvPicPr>
          <p:cNvPr id="18" name="Picture 4">
            <a:extLst>
              <a:ext uri="{FF2B5EF4-FFF2-40B4-BE49-F238E27FC236}">
                <a16:creationId xmlns:a16="http://schemas.microsoft.com/office/drawing/2014/main" id="{5C793BF1-0950-2946-641E-0956F33626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12081" y="1332620"/>
            <a:ext cx="2265646" cy="1622693"/>
          </a:xfrm>
          <a:prstGeom prst="rect">
            <a:avLst/>
          </a:prstGeom>
        </p:spPr>
      </p:pic>
      <p:sp>
        <p:nvSpPr>
          <p:cNvPr id="19" name="TextBox 6">
            <a:extLst>
              <a:ext uri="{FF2B5EF4-FFF2-40B4-BE49-F238E27FC236}">
                <a16:creationId xmlns:a16="http://schemas.microsoft.com/office/drawing/2014/main" id="{3D558994-F74C-CDC4-514C-5AAE5DA361C0}"/>
              </a:ext>
            </a:extLst>
          </p:cNvPr>
          <p:cNvSpPr txBox="1"/>
          <p:nvPr/>
        </p:nvSpPr>
        <p:spPr>
          <a:xfrm>
            <a:off x="806783" y="3975623"/>
            <a:ext cx="328187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sz="1400">
                <a:solidFill>
                  <a:schemeClr val="bg1"/>
                </a:solidFill>
                <a:latin typeface="Century Gothic" panose="020B0502020202020204" pitchFamily="34" charset="0"/>
              </a:rPr>
              <a:t>Invested heavily in existing cybersecurity solutions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MY" sz="140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sz="1400">
                <a:solidFill>
                  <a:schemeClr val="bg1"/>
                </a:solidFill>
                <a:latin typeface="Century Gothic" panose="020B0502020202020204" pitchFamily="34" charset="0"/>
              </a:rPr>
              <a:t>Only integrate with ICAP server capable solutions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MY" sz="140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sz="1400">
                <a:solidFill>
                  <a:schemeClr val="bg1"/>
                </a:solidFill>
                <a:latin typeface="Century Gothic" panose="020B0502020202020204" pitchFamily="34" charset="0"/>
              </a:rPr>
              <a:t>Lack of centralized operation and control</a:t>
            </a:r>
          </a:p>
        </p:txBody>
      </p:sp>
      <p:sp>
        <p:nvSpPr>
          <p:cNvPr id="20" name="TextBox 7">
            <a:extLst>
              <a:ext uri="{FF2B5EF4-FFF2-40B4-BE49-F238E27FC236}">
                <a16:creationId xmlns:a16="http://schemas.microsoft.com/office/drawing/2014/main" id="{C51FF87E-F6E2-B461-65FC-6082F0AA6B11}"/>
              </a:ext>
            </a:extLst>
          </p:cNvPr>
          <p:cNvSpPr txBox="1"/>
          <p:nvPr/>
        </p:nvSpPr>
        <p:spPr>
          <a:xfrm>
            <a:off x="4619184" y="4114756"/>
            <a:ext cx="317223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sz="1400">
                <a:solidFill>
                  <a:schemeClr val="bg1"/>
                </a:solidFill>
                <a:latin typeface="Century Gothic" panose="020B0502020202020204" pitchFamily="34" charset="0"/>
              </a:rPr>
              <a:t>ICAP integration is optimized and easy to operate with strong compatibility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MY" sz="140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sz="1400">
                <a:solidFill>
                  <a:schemeClr val="bg1"/>
                </a:solidFill>
                <a:latin typeface="Century Gothic" panose="020B0502020202020204" pitchFamily="34" charset="0"/>
              </a:rPr>
              <a:t>Performance limitation is based on ICAP server capacity</a:t>
            </a:r>
          </a:p>
        </p:txBody>
      </p:sp>
      <p:sp>
        <p:nvSpPr>
          <p:cNvPr id="21" name="TextBox 8">
            <a:extLst>
              <a:ext uri="{FF2B5EF4-FFF2-40B4-BE49-F238E27FC236}">
                <a16:creationId xmlns:a16="http://schemas.microsoft.com/office/drawing/2014/main" id="{CD6BBEB5-C3B7-4AF8-7698-EF799C963502}"/>
              </a:ext>
            </a:extLst>
          </p:cNvPr>
          <p:cNvSpPr txBox="1"/>
          <p:nvPr/>
        </p:nvSpPr>
        <p:spPr>
          <a:xfrm>
            <a:off x="8663100" y="4162490"/>
            <a:ext cx="244549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sz="1400">
                <a:solidFill>
                  <a:schemeClr val="bg1"/>
                </a:solidFill>
                <a:latin typeface="Century Gothic" panose="020B0502020202020204" pitchFamily="34" charset="0"/>
              </a:rPr>
              <a:t>Integrates with your existing security stack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MY" sz="140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sz="1400">
                <a:solidFill>
                  <a:schemeClr val="bg1"/>
                </a:solidFill>
                <a:latin typeface="Century Gothic" panose="020B0502020202020204" pitchFamily="34" charset="0"/>
              </a:rPr>
              <a:t>Scale and improve user online experience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MY" sz="140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390368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4AFB78C-2003-A8E3-9599-E754D6CE09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66D79F6-F24D-E610-B6F5-61A8073C3C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27</a:t>
            </a:fld>
            <a:endParaRPr lang="zh-CN" altLang="en-US"/>
          </a:p>
        </p:txBody>
      </p:sp>
      <p:sp>
        <p:nvSpPr>
          <p:cNvPr id="5" name="矩形 13">
            <a:extLst>
              <a:ext uri="{FF2B5EF4-FFF2-40B4-BE49-F238E27FC236}">
                <a16:creationId xmlns:a16="http://schemas.microsoft.com/office/drawing/2014/main" id="{B261FCFF-407F-7C12-2279-DA83BBD62D90}"/>
              </a:ext>
            </a:extLst>
          </p:cNvPr>
          <p:cNvSpPr/>
          <p:nvPr/>
        </p:nvSpPr>
        <p:spPr>
          <a:xfrm>
            <a:off x="579651" y="236902"/>
            <a:ext cx="21451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Case Study</a:t>
            </a: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31064119-64A6-65D4-FB8D-57A368734B7C}"/>
              </a:ext>
            </a:extLst>
          </p:cNvPr>
          <p:cNvSpPr/>
          <p:nvPr/>
        </p:nvSpPr>
        <p:spPr>
          <a:xfrm>
            <a:off x="950441" y="3059113"/>
            <a:ext cx="4797346" cy="2882900"/>
          </a:xfrm>
          <a:prstGeom prst="rect">
            <a:avLst/>
          </a:prstGeom>
          <a:solidFill>
            <a:srgbClr val="0070C0">
              <a:alpha val="16831"/>
            </a:srgbClr>
          </a:solidFill>
          <a:ln>
            <a:solidFill>
              <a:srgbClr val="05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215B3237-ABFA-B226-AADB-3DA898C2710B}"/>
              </a:ext>
            </a:extLst>
          </p:cNvPr>
          <p:cNvSpPr/>
          <p:nvPr/>
        </p:nvSpPr>
        <p:spPr>
          <a:xfrm>
            <a:off x="6324934" y="3059113"/>
            <a:ext cx="4797346" cy="2882900"/>
          </a:xfrm>
          <a:prstGeom prst="rect">
            <a:avLst/>
          </a:prstGeom>
          <a:solidFill>
            <a:srgbClr val="0070C0">
              <a:alpha val="16831"/>
            </a:srgb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1C7E1E15-DC01-1933-1659-BEF0530DBD88}"/>
              </a:ext>
            </a:extLst>
          </p:cNvPr>
          <p:cNvSpPr/>
          <p:nvPr/>
        </p:nvSpPr>
        <p:spPr>
          <a:xfrm>
            <a:off x="950441" y="3059113"/>
            <a:ext cx="4797346" cy="482600"/>
          </a:xfrm>
          <a:prstGeom prst="rect">
            <a:avLst/>
          </a:prstGeom>
          <a:solidFill>
            <a:srgbClr val="05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>
                <a:solidFill>
                  <a:schemeClr val="bg1"/>
                </a:solidFill>
                <a:latin typeface="Century Gothic" panose="020B0502020202020204" pitchFamily="34" charset="0"/>
              </a:rPr>
              <a:t>Challenges</a:t>
            </a:r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4A1C6586-544C-4270-F50C-C515B4FF58D1}"/>
              </a:ext>
            </a:extLst>
          </p:cNvPr>
          <p:cNvSpPr/>
          <p:nvPr/>
        </p:nvSpPr>
        <p:spPr>
          <a:xfrm>
            <a:off x="6324934" y="3059113"/>
            <a:ext cx="4797346" cy="48260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>
                <a:solidFill>
                  <a:schemeClr val="bg1"/>
                </a:solidFill>
              </a:rPr>
              <a:t>Solution Value Proposition</a:t>
            </a:r>
          </a:p>
        </p:txBody>
      </p:sp>
      <p:pic>
        <p:nvPicPr>
          <p:cNvPr id="12" name="Picture 2" descr="Home | PrimeCredit Overseas Workers">
            <a:extLst>
              <a:ext uri="{FF2B5EF4-FFF2-40B4-BE49-F238E27FC236}">
                <a16:creationId xmlns:a16="http://schemas.microsoft.com/office/drawing/2014/main" id="{2B33E5A3-E247-0489-CCAB-B33ACD2324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2975" y="1233527"/>
            <a:ext cx="2452278" cy="15598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4" descr="Prime Visa | PrimeCredit Overseas Workers">
            <a:extLst>
              <a:ext uri="{FF2B5EF4-FFF2-40B4-BE49-F238E27FC236}">
                <a16:creationId xmlns:a16="http://schemas.microsoft.com/office/drawing/2014/main" id="{3CF1270B-6CF9-96B6-8F5E-359D5F3A668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02" t="6409" r="2043" b="6548"/>
          <a:stretch/>
        </p:blipFill>
        <p:spPr bwMode="auto">
          <a:xfrm>
            <a:off x="7527847" y="1212457"/>
            <a:ext cx="2391520" cy="15598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6">
            <a:extLst>
              <a:ext uri="{FF2B5EF4-FFF2-40B4-BE49-F238E27FC236}">
                <a16:creationId xmlns:a16="http://schemas.microsoft.com/office/drawing/2014/main" id="{EE2BAD16-9B7B-AC95-6AE3-C3A92EF1BC2D}"/>
              </a:ext>
            </a:extLst>
          </p:cNvPr>
          <p:cNvSpPr txBox="1"/>
          <p:nvPr/>
        </p:nvSpPr>
        <p:spPr>
          <a:xfrm>
            <a:off x="1341602" y="3941644"/>
            <a:ext cx="4406185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>
                <a:solidFill>
                  <a:schemeClr val="bg1"/>
                </a:solidFill>
                <a:latin typeface="Century Gothic" panose="020B0502020202020204" pitchFamily="34" charset="0"/>
              </a:rPr>
              <a:t>Constant disruption when files are being inspected and transferred to security systems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40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>
                <a:solidFill>
                  <a:schemeClr val="bg1"/>
                </a:solidFill>
                <a:latin typeface="Century Gothic" panose="020B0502020202020204" pitchFamily="34" charset="0"/>
              </a:rPr>
              <a:t>Constant troubleshooting causes large IT burden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40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>
                <a:solidFill>
                  <a:schemeClr val="bg1"/>
                </a:solidFill>
                <a:latin typeface="Century Gothic" panose="020B0502020202020204" pitchFamily="34" charset="0"/>
              </a:rPr>
              <a:t>Lack of support from existing vendor</a:t>
            </a:r>
          </a:p>
        </p:txBody>
      </p:sp>
      <p:sp>
        <p:nvSpPr>
          <p:cNvPr id="15" name="TextBox 7">
            <a:extLst>
              <a:ext uri="{FF2B5EF4-FFF2-40B4-BE49-F238E27FC236}">
                <a16:creationId xmlns:a16="http://schemas.microsoft.com/office/drawing/2014/main" id="{792546CB-355D-A083-0866-EE5EC9FD1AF5}"/>
              </a:ext>
            </a:extLst>
          </p:cNvPr>
          <p:cNvSpPr txBox="1"/>
          <p:nvPr/>
        </p:nvSpPr>
        <p:spPr>
          <a:xfrm>
            <a:off x="6707993" y="3820140"/>
            <a:ext cx="4406185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>
                <a:solidFill>
                  <a:schemeClr val="bg1"/>
                </a:solidFill>
                <a:latin typeface="Century Gothic" panose="020B0502020202020204" pitchFamily="34" charset="0"/>
              </a:rPr>
              <a:t>Improve online user experience by automating  and scaling security systems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40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>
                <a:solidFill>
                  <a:schemeClr val="bg1"/>
                </a:solidFill>
                <a:latin typeface="Century Gothic" panose="020B0502020202020204" pitchFamily="34" charset="0"/>
              </a:rPr>
              <a:t>Enhance existing security investment with minimal changes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40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>
                <a:solidFill>
                  <a:schemeClr val="bg1"/>
                </a:solidFill>
                <a:latin typeface="Century Gothic" panose="020B0502020202020204" pitchFamily="34" charset="0"/>
              </a:rPr>
              <a:t>Remove 50% of overlapping policies to reduce troubleshooting time</a:t>
            </a:r>
          </a:p>
        </p:txBody>
      </p:sp>
    </p:spTree>
    <p:extLst>
      <p:ext uri="{BB962C8B-B14F-4D97-AF65-F5344CB8AC3E}">
        <p14:creationId xmlns:p14="http://schemas.microsoft.com/office/powerpoint/2010/main" val="377354081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EB02196-9F9E-AD69-925D-868ADD7C8D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ADA6720-E4FA-1FAD-6904-584528301A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28</a:t>
            </a:fld>
            <a:endParaRPr lang="zh-CN" altLang="en-US"/>
          </a:p>
        </p:txBody>
      </p:sp>
      <p:sp>
        <p:nvSpPr>
          <p:cNvPr id="4" name="矩形 13">
            <a:extLst>
              <a:ext uri="{FF2B5EF4-FFF2-40B4-BE49-F238E27FC236}">
                <a16:creationId xmlns:a16="http://schemas.microsoft.com/office/drawing/2014/main" id="{308BDA56-FB07-A588-314E-85496932F1F9}"/>
              </a:ext>
            </a:extLst>
          </p:cNvPr>
          <p:cNvSpPr/>
          <p:nvPr/>
        </p:nvSpPr>
        <p:spPr>
          <a:xfrm>
            <a:off x="579651" y="218614"/>
            <a:ext cx="702468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Use Case – Proxy Avoidance Protection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A32E156C-4459-FDC4-A563-B78B33ECAE17}"/>
              </a:ext>
            </a:extLst>
          </p:cNvPr>
          <p:cNvSpPr/>
          <p:nvPr/>
        </p:nvSpPr>
        <p:spPr>
          <a:xfrm>
            <a:off x="574754" y="3000131"/>
            <a:ext cx="3460812" cy="2882900"/>
          </a:xfrm>
          <a:prstGeom prst="rect">
            <a:avLst/>
          </a:prstGeom>
          <a:solidFill>
            <a:srgbClr val="0070C0">
              <a:alpha val="16831"/>
            </a:srgbClr>
          </a:solidFill>
          <a:ln>
            <a:solidFill>
              <a:srgbClr val="05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226560ED-E793-10AD-7EF7-90A5CC1320BD}"/>
              </a:ext>
            </a:extLst>
          </p:cNvPr>
          <p:cNvSpPr/>
          <p:nvPr/>
        </p:nvSpPr>
        <p:spPr>
          <a:xfrm>
            <a:off x="4381500" y="3000131"/>
            <a:ext cx="3460812" cy="2882900"/>
          </a:xfrm>
          <a:prstGeom prst="rect">
            <a:avLst/>
          </a:prstGeom>
          <a:solidFill>
            <a:srgbClr val="0070C0">
              <a:alpha val="16831"/>
            </a:srgbClr>
          </a:solidFill>
          <a:ln>
            <a:solidFill>
              <a:srgbClr val="1A62F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8B00944F-AE04-C113-B6C5-82B3DC35142E}"/>
              </a:ext>
            </a:extLst>
          </p:cNvPr>
          <p:cNvSpPr/>
          <p:nvPr/>
        </p:nvSpPr>
        <p:spPr>
          <a:xfrm>
            <a:off x="8178309" y="3000131"/>
            <a:ext cx="3460812" cy="2882900"/>
          </a:xfrm>
          <a:prstGeom prst="rect">
            <a:avLst/>
          </a:prstGeom>
          <a:solidFill>
            <a:srgbClr val="0070C0">
              <a:alpha val="16831"/>
            </a:srgb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4D771A47-9653-E837-1FB4-E9EA6A2CC743}"/>
              </a:ext>
            </a:extLst>
          </p:cNvPr>
          <p:cNvSpPr/>
          <p:nvPr/>
        </p:nvSpPr>
        <p:spPr>
          <a:xfrm>
            <a:off x="574754" y="3000131"/>
            <a:ext cx="3460812" cy="482600"/>
          </a:xfrm>
          <a:prstGeom prst="rect">
            <a:avLst/>
          </a:prstGeom>
          <a:solidFill>
            <a:srgbClr val="05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b="1">
                <a:solidFill>
                  <a:schemeClr val="bg1"/>
                </a:solidFill>
                <a:latin typeface="Century Gothic" panose="020B0502020202020204" pitchFamily="34" charset="0"/>
              </a:rPr>
              <a:t>Background</a:t>
            </a: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id="{970FECCE-AFB8-641F-8135-1C78E1F31016}"/>
              </a:ext>
            </a:extLst>
          </p:cNvPr>
          <p:cNvSpPr/>
          <p:nvPr/>
        </p:nvSpPr>
        <p:spPr>
          <a:xfrm>
            <a:off x="4381500" y="3000131"/>
            <a:ext cx="3460812" cy="482600"/>
          </a:xfrm>
          <a:prstGeom prst="rect">
            <a:avLst/>
          </a:prstGeom>
          <a:solidFill>
            <a:srgbClr val="144D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b="1" err="1">
                <a:latin typeface="Century Gothic" panose="020B0502020202020204" pitchFamily="34" charset="0"/>
              </a:rPr>
              <a:t>Sangfor</a:t>
            </a:r>
            <a:r>
              <a:rPr lang="en-US" altLang="zh-CN" sz="1600" b="1">
                <a:latin typeface="Century Gothic" panose="020B0502020202020204" pitchFamily="34" charset="0"/>
              </a:rPr>
              <a:t> Competitive Advantage</a:t>
            </a:r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id="{48CC98DA-AB12-5236-858A-95C028CFA84D}"/>
              </a:ext>
            </a:extLst>
          </p:cNvPr>
          <p:cNvSpPr/>
          <p:nvPr/>
        </p:nvSpPr>
        <p:spPr>
          <a:xfrm>
            <a:off x="8178309" y="3000131"/>
            <a:ext cx="3460812" cy="48260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b="1">
                <a:solidFill>
                  <a:schemeClr val="bg1"/>
                </a:solidFill>
                <a:latin typeface="Century Gothic" panose="020B0502020202020204" pitchFamily="34" charset="0"/>
              </a:rPr>
              <a:t>Key Benefits</a:t>
            </a:r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id="{58351611-FFFE-21BC-99E0-71E405D01CE6}"/>
              </a:ext>
            </a:extLst>
          </p:cNvPr>
          <p:cNvSpPr/>
          <p:nvPr/>
        </p:nvSpPr>
        <p:spPr>
          <a:xfrm>
            <a:off x="1210148" y="1292214"/>
            <a:ext cx="9771704" cy="1342993"/>
          </a:xfrm>
          <a:prstGeom prst="rect">
            <a:avLst/>
          </a:prstGeom>
          <a:solidFill>
            <a:srgbClr val="0070C0">
              <a:alpha val="7510"/>
            </a:srgbClr>
          </a:solidFill>
          <a:ln>
            <a:solidFill>
              <a:srgbClr val="05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pic>
        <p:nvPicPr>
          <p:cNvPr id="17" name="Picture 4">
            <a:extLst>
              <a:ext uri="{FF2B5EF4-FFF2-40B4-BE49-F238E27FC236}">
                <a16:creationId xmlns:a16="http://schemas.microsoft.com/office/drawing/2014/main" id="{D10C9734-08D5-3D48-6EA9-BD7E32754F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0148" y="1298303"/>
            <a:ext cx="4463897" cy="1336904"/>
          </a:xfrm>
          <a:prstGeom prst="rect">
            <a:avLst/>
          </a:prstGeom>
        </p:spPr>
      </p:pic>
      <p:sp>
        <p:nvSpPr>
          <p:cNvPr id="18" name="TextBox 5">
            <a:extLst>
              <a:ext uri="{FF2B5EF4-FFF2-40B4-BE49-F238E27FC236}">
                <a16:creationId xmlns:a16="http://schemas.microsoft.com/office/drawing/2014/main" id="{A092DDAA-7DEF-5013-1A58-7989995BEF30}"/>
              </a:ext>
            </a:extLst>
          </p:cNvPr>
          <p:cNvSpPr txBox="1"/>
          <p:nvPr/>
        </p:nvSpPr>
        <p:spPr>
          <a:xfrm>
            <a:off x="6128446" y="1557235"/>
            <a:ext cx="450359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ABD59"/>
                </a:solidFill>
                <a:latin typeface="Century Gothic" panose="020B0502020202020204" pitchFamily="34" charset="0"/>
              </a:rPr>
              <a:t>Proxy Avoidance Protection</a:t>
            </a:r>
          </a:p>
          <a:p>
            <a:r>
              <a:rPr lang="en-US" sz="1600" dirty="0">
                <a:solidFill>
                  <a:schemeClr val="bg1"/>
                </a:solidFill>
                <a:latin typeface="Century Gothic" panose="020B0502020202020204" pitchFamily="34" charset="0"/>
              </a:rPr>
              <a:t>Stop users from bypassing your Internet access controls</a:t>
            </a:r>
            <a:endParaRPr lang="en-MY" sz="16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19" name="TextBox 6">
            <a:extLst>
              <a:ext uri="{FF2B5EF4-FFF2-40B4-BE49-F238E27FC236}">
                <a16:creationId xmlns:a16="http://schemas.microsoft.com/office/drawing/2014/main" id="{8EF1CA69-04F9-808E-092E-72A6F178086B}"/>
              </a:ext>
            </a:extLst>
          </p:cNvPr>
          <p:cNvSpPr txBox="1"/>
          <p:nvPr/>
        </p:nvSpPr>
        <p:spPr>
          <a:xfrm>
            <a:off x="843854" y="3894160"/>
            <a:ext cx="2922612" cy="16187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MY" sz="1400">
                <a:solidFill>
                  <a:schemeClr val="bg1"/>
                </a:solidFill>
                <a:latin typeface="Century Gothic" panose="020B0502020202020204" pitchFamily="34" charset="0"/>
              </a:rPr>
              <a:t>Bandwidth hogging impacts critical business applications</a:t>
            </a: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endParaRPr lang="en-MY" sz="140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MY" sz="1400">
                <a:solidFill>
                  <a:schemeClr val="bg1"/>
                </a:solidFill>
                <a:latin typeface="Century Gothic" panose="020B0502020202020204" pitchFamily="34" charset="0"/>
              </a:rPr>
              <a:t>Possibility of malware brought in by users accessing infected websites</a:t>
            </a:r>
          </a:p>
        </p:txBody>
      </p:sp>
      <p:sp>
        <p:nvSpPr>
          <p:cNvPr id="20" name="TextBox 7">
            <a:extLst>
              <a:ext uri="{FF2B5EF4-FFF2-40B4-BE49-F238E27FC236}">
                <a16:creationId xmlns:a16="http://schemas.microsoft.com/office/drawing/2014/main" id="{CBDF5517-302F-7503-CA61-B2FBEA7DD247}"/>
              </a:ext>
            </a:extLst>
          </p:cNvPr>
          <p:cNvSpPr txBox="1"/>
          <p:nvPr/>
        </p:nvSpPr>
        <p:spPr>
          <a:xfrm>
            <a:off x="4520000" y="3764894"/>
            <a:ext cx="3281878" cy="18772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MY" sz="1400">
                <a:solidFill>
                  <a:schemeClr val="bg1"/>
                </a:solidFill>
                <a:latin typeface="Century Gothic" panose="020B0502020202020204" pitchFamily="34" charset="0"/>
              </a:rPr>
              <a:t>Continuously update VPN and proxy avoidance applications with local support</a:t>
            </a: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endParaRPr lang="en-MY" sz="140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MY" sz="1400">
                <a:solidFill>
                  <a:schemeClr val="bg1"/>
                </a:solidFill>
                <a:latin typeface="Century Gothic" panose="020B0502020202020204" pitchFamily="34" charset="0"/>
              </a:rPr>
              <a:t>Support detection and blocking via web-based, locally installed application, and browser plug-in</a:t>
            </a:r>
          </a:p>
        </p:txBody>
      </p:sp>
      <p:sp>
        <p:nvSpPr>
          <p:cNvPr id="21" name="TextBox 8">
            <a:extLst>
              <a:ext uri="{FF2B5EF4-FFF2-40B4-BE49-F238E27FC236}">
                <a16:creationId xmlns:a16="http://schemas.microsoft.com/office/drawing/2014/main" id="{FCC045E4-EBF5-BF25-FF02-CED2607D1D65}"/>
              </a:ext>
            </a:extLst>
          </p:cNvPr>
          <p:cNvSpPr txBox="1"/>
          <p:nvPr/>
        </p:nvSpPr>
        <p:spPr>
          <a:xfrm>
            <a:off x="8552834" y="3894160"/>
            <a:ext cx="2795312" cy="16187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MY" sz="1400">
                <a:solidFill>
                  <a:schemeClr val="bg1"/>
                </a:solidFill>
                <a:latin typeface="Century Gothic" panose="020B0502020202020204" pitchFamily="34" charset="0"/>
              </a:rPr>
              <a:t>Promote productivity and good online experience</a:t>
            </a: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endParaRPr lang="en-MY" sz="140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MY" sz="1400">
                <a:solidFill>
                  <a:schemeClr val="bg1"/>
                </a:solidFill>
                <a:latin typeface="Century Gothic" panose="020B0502020202020204" pitchFamily="34" charset="0"/>
              </a:rPr>
              <a:t>Secure user traffic from viruses and malicious content</a:t>
            </a:r>
          </a:p>
        </p:txBody>
      </p:sp>
    </p:spTree>
    <p:extLst>
      <p:ext uri="{BB962C8B-B14F-4D97-AF65-F5344CB8AC3E}">
        <p14:creationId xmlns:p14="http://schemas.microsoft.com/office/powerpoint/2010/main" val="235052687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圆角矩形 15">
            <a:extLst>
              <a:ext uri="{FF2B5EF4-FFF2-40B4-BE49-F238E27FC236}">
                <a16:creationId xmlns:a16="http://schemas.microsoft.com/office/drawing/2014/main" id="{82F0FBF3-2DC4-25CC-2D04-756476462A33}"/>
              </a:ext>
            </a:extLst>
          </p:cNvPr>
          <p:cNvSpPr/>
          <p:nvPr/>
        </p:nvSpPr>
        <p:spPr>
          <a:xfrm>
            <a:off x="2220088" y="1208082"/>
            <a:ext cx="2438400" cy="1279935"/>
          </a:xfrm>
          <a:prstGeom prst="roundRect">
            <a:avLst/>
          </a:prstGeom>
          <a:solidFill>
            <a:schemeClr val="bg1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latin typeface="Century Gothic" panose="020B0502020202020204" pitchFamily="34" charset="0"/>
            </a:endParaRP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4AFB78C-2003-A8E3-9599-E754D6CE09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66D79F6-F24D-E610-B6F5-61A8073C3C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29</a:t>
            </a:fld>
            <a:endParaRPr lang="zh-CN" altLang="en-US"/>
          </a:p>
        </p:txBody>
      </p:sp>
      <p:sp>
        <p:nvSpPr>
          <p:cNvPr id="5" name="矩形 13">
            <a:extLst>
              <a:ext uri="{FF2B5EF4-FFF2-40B4-BE49-F238E27FC236}">
                <a16:creationId xmlns:a16="http://schemas.microsoft.com/office/drawing/2014/main" id="{B261FCFF-407F-7C12-2279-DA83BBD62D90}"/>
              </a:ext>
            </a:extLst>
          </p:cNvPr>
          <p:cNvSpPr/>
          <p:nvPr/>
        </p:nvSpPr>
        <p:spPr>
          <a:xfrm>
            <a:off x="579651" y="218614"/>
            <a:ext cx="21451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Case Study</a:t>
            </a:r>
          </a:p>
        </p:txBody>
      </p:sp>
      <p:pic>
        <p:nvPicPr>
          <p:cNvPr id="8" name="Picture 2" descr="VelcoAsia Management Corporation | LinkedIn">
            <a:extLst>
              <a:ext uri="{FF2B5EF4-FFF2-40B4-BE49-F238E27FC236}">
                <a16:creationId xmlns:a16="http://schemas.microsoft.com/office/drawing/2014/main" id="{C92AD70C-9B96-7275-4E72-4C689E339E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0357" y="1021167"/>
            <a:ext cx="1466850" cy="1466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VelcoAsia Management Corporation | Facebook">
            <a:extLst>
              <a:ext uri="{FF2B5EF4-FFF2-40B4-BE49-F238E27FC236}">
                <a16:creationId xmlns:a16="http://schemas.microsoft.com/office/drawing/2014/main" id="{D4F02BBC-A822-A555-A81D-24538EA89E3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16" t="19819" r="8958" b="19352"/>
          <a:stretch/>
        </p:blipFill>
        <p:spPr bwMode="auto">
          <a:xfrm>
            <a:off x="2357743" y="1462369"/>
            <a:ext cx="2209983" cy="7713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矩形 9">
            <a:extLst>
              <a:ext uri="{FF2B5EF4-FFF2-40B4-BE49-F238E27FC236}">
                <a16:creationId xmlns:a16="http://schemas.microsoft.com/office/drawing/2014/main" id="{21A1454A-B386-1C6B-419C-DF5018914571}"/>
              </a:ext>
            </a:extLst>
          </p:cNvPr>
          <p:cNvSpPr/>
          <p:nvPr/>
        </p:nvSpPr>
        <p:spPr>
          <a:xfrm>
            <a:off x="850427" y="2814394"/>
            <a:ext cx="5177723" cy="2882900"/>
          </a:xfrm>
          <a:prstGeom prst="rect">
            <a:avLst/>
          </a:prstGeom>
          <a:solidFill>
            <a:srgbClr val="0070C0">
              <a:alpha val="16831"/>
            </a:srgbClr>
          </a:solidFill>
          <a:ln>
            <a:solidFill>
              <a:srgbClr val="05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1F9B608A-D47D-C784-0DD6-28887AE6C80B}"/>
              </a:ext>
            </a:extLst>
          </p:cNvPr>
          <p:cNvSpPr/>
          <p:nvPr/>
        </p:nvSpPr>
        <p:spPr>
          <a:xfrm>
            <a:off x="6224921" y="2814394"/>
            <a:ext cx="5162216" cy="2882900"/>
          </a:xfrm>
          <a:prstGeom prst="rect">
            <a:avLst/>
          </a:prstGeom>
          <a:solidFill>
            <a:srgbClr val="0070C0">
              <a:alpha val="16831"/>
            </a:srgb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3AE72AEB-6CFB-8E9C-DDAF-99C166DE3FEF}"/>
              </a:ext>
            </a:extLst>
          </p:cNvPr>
          <p:cNvSpPr/>
          <p:nvPr/>
        </p:nvSpPr>
        <p:spPr>
          <a:xfrm>
            <a:off x="850427" y="2814394"/>
            <a:ext cx="5177723" cy="482600"/>
          </a:xfrm>
          <a:prstGeom prst="rect">
            <a:avLst/>
          </a:prstGeom>
          <a:solidFill>
            <a:srgbClr val="05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>
                <a:solidFill>
                  <a:schemeClr val="bg1"/>
                </a:solidFill>
                <a:latin typeface="Century Gothic" panose="020B0502020202020204" pitchFamily="34" charset="0"/>
              </a:rPr>
              <a:t>Challenges</a:t>
            </a: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05488ECC-7BD6-647C-57AD-47ABCB186854}"/>
              </a:ext>
            </a:extLst>
          </p:cNvPr>
          <p:cNvSpPr/>
          <p:nvPr/>
        </p:nvSpPr>
        <p:spPr>
          <a:xfrm>
            <a:off x="6224920" y="2814394"/>
            <a:ext cx="5177724" cy="48260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>
                <a:solidFill>
                  <a:schemeClr val="bg1"/>
                </a:solidFill>
              </a:rPr>
              <a:t>Solution Value Proposition</a:t>
            </a:r>
          </a:p>
        </p:txBody>
      </p:sp>
      <p:sp>
        <p:nvSpPr>
          <p:cNvPr id="14" name="TextBox 4">
            <a:extLst>
              <a:ext uri="{FF2B5EF4-FFF2-40B4-BE49-F238E27FC236}">
                <a16:creationId xmlns:a16="http://schemas.microsoft.com/office/drawing/2014/main" id="{696F4E69-2615-929B-BE4E-BA24A9368C59}"/>
              </a:ext>
            </a:extLst>
          </p:cNvPr>
          <p:cNvSpPr txBox="1"/>
          <p:nvPr/>
        </p:nvSpPr>
        <p:spPr>
          <a:xfrm>
            <a:off x="1241589" y="3250050"/>
            <a:ext cx="4406185" cy="22817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endParaRPr lang="en-US" sz="15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marL="342900" indent="-342900">
              <a:lnSpc>
                <a:spcPct val="120000"/>
              </a:lnSpc>
              <a:buFont typeface="+mj-lt"/>
              <a:buAutoNum type="arabicPeriod"/>
            </a:pPr>
            <a:r>
              <a:rPr lang="en-US" sz="1500" dirty="0">
                <a:solidFill>
                  <a:schemeClr val="bg1"/>
                </a:solidFill>
                <a:latin typeface="Century Gothic" panose="020B0502020202020204" pitchFamily="34" charset="0"/>
              </a:rPr>
              <a:t>Bypassed company security perimeter</a:t>
            </a:r>
          </a:p>
          <a:p>
            <a:pPr marL="342900" indent="-342900">
              <a:lnSpc>
                <a:spcPct val="120000"/>
              </a:lnSpc>
              <a:buFont typeface="+mj-lt"/>
              <a:buAutoNum type="arabicPeriod"/>
            </a:pPr>
            <a:endParaRPr lang="en-US" sz="15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marL="342900" indent="-342900">
              <a:lnSpc>
                <a:spcPct val="120000"/>
              </a:lnSpc>
              <a:buFont typeface="+mj-lt"/>
              <a:buAutoNum type="arabicPeriod"/>
            </a:pPr>
            <a:r>
              <a:rPr lang="en-US" sz="1500" dirty="0">
                <a:solidFill>
                  <a:schemeClr val="bg1"/>
                </a:solidFill>
                <a:latin typeface="Century Gothic" panose="020B0502020202020204" pitchFamily="34" charset="0"/>
              </a:rPr>
              <a:t>Bandwidth abuse</a:t>
            </a:r>
          </a:p>
          <a:p>
            <a:pPr marL="342900" indent="-342900">
              <a:lnSpc>
                <a:spcPct val="120000"/>
              </a:lnSpc>
              <a:buFont typeface="+mj-lt"/>
              <a:buAutoNum type="arabicPeriod"/>
            </a:pPr>
            <a:endParaRPr lang="en-US" sz="15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marL="342900" indent="-342900">
              <a:lnSpc>
                <a:spcPct val="120000"/>
              </a:lnSpc>
              <a:buFont typeface="+mj-lt"/>
              <a:buAutoNum type="arabicPeriod"/>
            </a:pPr>
            <a:r>
              <a:rPr lang="en-US" sz="1500" dirty="0">
                <a:solidFill>
                  <a:schemeClr val="bg1"/>
                </a:solidFill>
                <a:latin typeface="Century Gothic" panose="020B0502020202020204" pitchFamily="34" charset="0"/>
              </a:rPr>
              <a:t>Undetectable access to malicious content e.g. virus infected and illegal website, etc.</a:t>
            </a:r>
          </a:p>
        </p:txBody>
      </p:sp>
      <p:sp>
        <p:nvSpPr>
          <p:cNvPr id="15" name="TextBox 5">
            <a:extLst>
              <a:ext uri="{FF2B5EF4-FFF2-40B4-BE49-F238E27FC236}">
                <a16:creationId xmlns:a16="http://schemas.microsoft.com/office/drawing/2014/main" id="{5929E49F-9234-AC6B-5C19-2662B2AFED15}"/>
              </a:ext>
            </a:extLst>
          </p:cNvPr>
          <p:cNvSpPr txBox="1"/>
          <p:nvPr/>
        </p:nvSpPr>
        <p:spPr>
          <a:xfrm>
            <a:off x="6420500" y="3250050"/>
            <a:ext cx="4966637" cy="22817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endParaRPr lang="en-US" sz="15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marL="342900" indent="-342900">
              <a:lnSpc>
                <a:spcPct val="120000"/>
              </a:lnSpc>
              <a:buFont typeface="+mj-lt"/>
              <a:buAutoNum type="arabicPeriod"/>
            </a:pPr>
            <a:r>
              <a:rPr lang="en-US" sz="1500" dirty="0">
                <a:solidFill>
                  <a:schemeClr val="bg1"/>
                </a:solidFill>
                <a:latin typeface="Century Gothic" panose="020B0502020202020204" pitchFamily="34" charset="0"/>
              </a:rPr>
              <a:t>Users are safe from malicious content</a:t>
            </a:r>
          </a:p>
          <a:p>
            <a:pPr marL="342900" indent="-342900">
              <a:lnSpc>
                <a:spcPct val="120000"/>
              </a:lnSpc>
              <a:buFont typeface="+mj-lt"/>
              <a:buAutoNum type="arabicPeriod"/>
            </a:pPr>
            <a:endParaRPr lang="en-US" sz="15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marL="342900" indent="-342900">
              <a:lnSpc>
                <a:spcPct val="120000"/>
              </a:lnSpc>
              <a:buFont typeface="+mj-lt"/>
              <a:buAutoNum type="arabicPeriod"/>
            </a:pPr>
            <a:r>
              <a:rPr lang="en-US" sz="1500" dirty="0">
                <a:solidFill>
                  <a:schemeClr val="bg1"/>
                </a:solidFill>
                <a:latin typeface="Century Gothic" panose="020B0502020202020204" pitchFamily="34" charset="0"/>
              </a:rPr>
              <a:t>Unmask user traffic and control by eliminating tunneled proxy avoidance applications</a:t>
            </a:r>
          </a:p>
          <a:p>
            <a:pPr marL="342900" indent="-342900">
              <a:lnSpc>
                <a:spcPct val="120000"/>
              </a:lnSpc>
              <a:buFont typeface="+mj-lt"/>
              <a:buAutoNum type="arabicPeriod"/>
            </a:pPr>
            <a:endParaRPr lang="en-US" sz="15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marL="342900" indent="-342900">
              <a:lnSpc>
                <a:spcPct val="120000"/>
              </a:lnSpc>
              <a:buFont typeface="+mj-lt"/>
              <a:buAutoNum type="arabicPeriod"/>
            </a:pPr>
            <a:r>
              <a:rPr lang="en-US" sz="1500" dirty="0">
                <a:solidFill>
                  <a:schemeClr val="bg1"/>
                </a:solidFill>
                <a:latin typeface="Century Gothic" panose="020B0502020202020204" pitchFamily="34" charset="0"/>
              </a:rPr>
              <a:t>Ensure users comply with Internet policy with a 30% productivity increase</a:t>
            </a:r>
          </a:p>
        </p:txBody>
      </p:sp>
    </p:spTree>
    <p:extLst>
      <p:ext uri="{BB962C8B-B14F-4D97-AF65-F5344CB8AC3E}">
        <p14:creationId xmlns:p14="http://schemas.microsoft.com/office/powerpoint/2010/main" val="423379243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F6A35FB-FE8C-9428-8517-704911CBFC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03BBBF9-50DB-2EDE-F291-74C18DB826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30</a:t>
            </a:fld>
            <a:endParaRPr lang="zh-CN" altLang="en-US"/>
          </a:p>
        </p:txBody>
      </p:sp>
      <p:sp>
        <p:nvSpPr>
          <p:cNvPr id="4" name="矩形 13">
            <a:extLst>
              <a:ext uri="{FF2B5EF4-FFF2-40B4-BE49-F238E27FC236}">
                <a16:creationId xmlns:a16="http://schemas.microsoft.com/office/drawing/2014/main" id="{BBDA3F62-800D-49A8-5E0E-07FD72A13EE1}"/>
              </a:ext>
            </a:extLst>
          </p:cNvPr>
          <p:cNvSpPr/>
          <p:nvPr/>
        </p:nvSpPr>
        <p:spPr>
          <a:xfrm>
            <a:off x="579651" y="218614"/>
            <a:ext cx="87479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Use Case – Endpoint Risk and Asset Management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5299EF54-03E1-6CBA-89AE-50AB8F023DD1}"/>
              </a:ext>
            </a:extLst>
          </p:cNvPr>
          <p:cNvSpPr/>
          <p:nvPr/>
        </p:nvSpPr>
        <p:spPr>
          <a:xfrm>
            <a:off x="1310564" y="1448587"/>
            <a:ext cx="9771704" cy="1342993"/>
          </a:xfrm>
          <a:prstGeom prst="rect">
            <a:avLst/>
          </a:prstGeom>
          <a:solidFill>
            <a:srgbClr val="0070C0">
              <a:alpha val="7510"/>
            </a:srgbClr>
          </a:solidFill>
          <a:ln>
            <a:solidFill>
              <a:srgbClr val="0ABD5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1" name="TextBox 6">
            <a:extLst>
              <a:ext uri="{FF2B5EF4-FFF2-40B4-BE49-F238E27FC236}">
                <a16:creationId xmlns:a16="http://schemas.microsoft.com/office/drawing/2014/main" id="{3F0B5918-DB73-BEDE-C0DD-432E06F32F7B}"/>
              </a:ext>
            </a:extLst>
          </p:cNvPr>
          <p:cNvSpPr txBox="1"/>
          <p:nvPr/>
        </p:nvSpPr>
        <p:spPr>
          <a:xfrm>
            <a:off x="3701358" y="1668266"/>
            <a:ext cx="6691326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ABD59"/>
                </a:solidFill>
                <a:latin typeface="Century Gothic" panose="020B0502020202020204" pitchFamily="34" charset="0"/>
              </a:rPr>
              <a:t>Endpoint Risk and Asset Management</a:t>
            </a:r>
          </a:p>
          <a:p>
            <a:r>
              <a:rPr lang="en-US" sz="1600" dirty="0">
                <a:solidFill>
                  <a:schemeClr val="bg1"/>
                </a:solidFill>
                <a:latin typeface="Century Gothic" panose="020B0502020202020204" pitchFamily="34" charset="0"/>
              </a:rPr>
              <a:t>Ensure endpoints are safe and compliant before connecting into network</a:t>
            </a:r>
            <a:endParaRPr lang="en-MY" sz="16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CFC77919-99DA-EFB6-E4E0-E90037163E9F}"/>
              </a:ext>
            </a:extLst>
          </p:cNvPr>
          <p:cNvSpPr/>
          <p:nvPr/>
        </p:nvSpPr>
        <p:spPr>
          <a:xfrm>
            <a:off x="574754" y="3118622"/>
            <a:ext cx="3460812" cy="2882900"/>
          </a:xfrm>
          <a:prstGeom prst="rect">
            <a:avLst/>
          </a:prstGeom>
          <a:solidFill>
            <a:srgbClr val="0070C0">
              <a:alpha val="16831"/>
            </a:srgbClr>
          </a:solidFill>
          <a:ln>
            <a:solidFill>
              <a:srgbClr val="03BA7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E04CD80D-64EE-1DE1-8F12-AD9F634126FE}"/>
              </a:ext>
            </a:extLst>
          </p:cNvPr>
          <p:cNvSpPr/>
          <p:nvPr/>
        </p:nvSpPr>
        <p:spPr>
          <a:xfrm>
            <a:off x="4381500" y="3118622"/>
            <a:ext cx="3460812" cy="2882900"/>
          </a:xfrm>
          <a:prstGeom prst="rect">
            <a:avLst/>
          </a:prstGeom>
          <a:solidFill>
            <a:srgbClr val="0070C0">
              <a:alpha val="16831"/>
            </a:srgbClr>
          </a:solidFill>
          <a:ln>
            <a:solidFill>
              <a:srgbClr val="1A62F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id="{A6445C3A-9111-7C53-5E8C-28B1438D981D}"/>
              </a:ext>
            </a:extLst>
          </p:cNvPr>
          <p:cNvSpPr/>
          <p:nvPr/>
        </p:nvSpPr>
        <p:spPr>
          <a:xfrm>
            <a:off x="8178309" y="3118622"/>
            <a:ext cx="3460812" cy="2882900"/>
          </a:xfrm>
          <a:prstGeom prst="rect">
            <a:avLst/>
          </a:prstGeom>
          <a:solidFill>
            <a:srgbClr val="0070C0">
              <a:alpha val="16831"/>
            </a:srgb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id="{42625C4D-5429-C61F-D13E-36F4CBC7E821}"/>
              </a:ext>
            </a:extLst>
          </p:cNvPr>
          <p:cNvSpPr/>
          <p:nvPr/>
        </p:nvSpPr>
        <p:spPr>
          <a:xfrm>
            <a:off x="574754" y="3118622"/>
            <a:ext cx="3460812" cy="482600"/>
          </a:xfrm>
          <a:prstGeom prst="rect">
            <a:avLst/>
          </a:prstGeom>
          <a:solidFill>
            <a:srgbClr val="05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b="1">
                <a:solidFill>
                  <a:schemeClr val="bg1"/>
                </a:solidFill>
                <a:latin typeface="Century Gothic" panose="020B0502020202020204" pitchFamily="34" charset="0"/>
              </a:rPr>
              <a:t>Background</a:t>
            </a:r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id="{3DE11328-8EE4-7DC1-A873-E3E5BF5E158D}"/>
              </a:ext>
            </a:extLst>
          </p:cNvPr>
          <p:cNvSpPr/>
          <p:nvPr/>
        </p:nvSpPr>
        <p:spPr>
          <a:xfrm>
            <a:off x="4381500" y="3118622"/>
            <a:ext cx="3460812" cy="482600"/>
          </a:xfrm>
          <a:prstGeom prst="rect">
            <a:avLst/>
          </a:prstGeom>
          <a:solidFill>
            <a:srgbClr val="144D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b="1" err="1">
                <a:latin typeface="Century Gothic" panose="020B0502020202020204" pitchFamily="34" charset="0"/>
              </a:rPr>
              <a:t>Sangfor</a:t>
            </a:r>
            <a:r>
              <a:rPr lang="en-US" altLang="zh-CN" sz="1600" b="1">
                <a:latin typeface="Century Gothic" panose="020B0502020202020204" pitchFamily="34" charset="0"/>
              </a:rPr>
              <a:t> Competitive Advantage</a:t>
            </a: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id="{0EB0F297-E67B-336B-DDF7-D846656E55DD}"/>
              </a:ext>
            </a:extLst>
          </p:cNvPr>
          <p:cNvSpPr/>
          <p:nvPr/>
        </p:nvSpPr>
        <p:spPr>
          <a:xfrm>
            <a:off x="8178309" y="3118622"/>
            <a:ext cx="3460812" cy="48260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b="1">
                <a:solidFill>
                  <a:schemeClr val="bg1"/>
                </a:solidFill>
                <a:latin typeface="Century Gothic" panose="020B0502020202020204" pitchFamily="34" charset="0"/>
              </a:rPr>
              <a:t>Key Benefits</a:t>
            </a:r>
          </a:p>
        </p:txBody>
      </p:sp>
      <p:sp>
        <p:nvSpPr>
          <p:cNvPr id="18" name="Rectangle 4">
            <a:extLst>
              <a:ext uri="{FF2B5EF4-FFF2-40B4-BE49-F238E27FC236}">
                <a16:creationId xmlns:a16="http://schemas.microsoft.com/office/drawing/2014/main" id="{EA380373-D690-3356-79C7-8DAC8FE7366D}"/>
              </a:ext>
            </a:extLst>
          </p:cNvPr>
          <p:cNvSpPr/>
          <p:nvPr/>
        </p:nvSpPr>
        <p:spPr>
          <a:xfrm>
            <a:off x="1310564" y="1448587"/>
            <a:ext cx="1839433" cy="134628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/>
          </a:p>
        </p:txBody>
      </p:sp>
      <p:pic>
        <p:nvPicPr>
          <p:cNvPr id="19" name="Picture 6" descr="Antivirus, data, personal, privacy, protection, security icon - Download on  Iconfinder">
            <a:extLst>
              <a:ext uri="{FF2B5EF4-FFF2-40B4-BE49-F238E27FC236}">
                <a16:creationId xmlns:a16="http://schemas.microsoft.com/office/drawing/2014/main" id="{9E0EEC71-E88B-83F1-D6AF-FED48083C2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6977" y="1368149"/>
            <a:ext cx="1474381" cy="1474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extBox 7">
            <a:extLst>
              <a:ext uri="{FF2B5EF4-FFF2-40B4-BE49-F238E27FC236}">
                <a16:creationId xmlns:a16="http://schemas.microsoft.com/office/drawing/2014/main" id="{B40167F5-4A41-70ED-52FA-5365E113C2E5}"/>
              </a:ext>
            </a:extLst>
          </p:cNvPr>
          <p:cNvSpPr txBox="1"/>
          <p:nvPr/>
        </p:nvSpPr>
        <p:spPr>
          <a:xfrm>
            <a:off x="969355" y="3877314"/>
            <a:ext cx="3033123" cy="18772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MY" sz="1400">
                <a:solidFill>
                  <a:schemeClr val="bg1"/>
                </a:solidFill>
                <a:latin typeface="Century Gothic" panose="020B0502020202020204" pitchFamily="34" charset="0"/>
              </a:rPr>
              <a:t>Unable to determine compliant and non-compliant endpoints</a:t>
            </a: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endParaRPr lang="en-MY" sz="140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MY" sz="1400">
                <a:solidFill>
                  <a:schemeClr val="bg1"/>
                </a:solidFill>
                <a:latin typeface="Century Gothic" panose="020B0502020202020204" pitchFamily="34" charset="0"/>
              </a:rPr>
              <a:t>Heavy workload and complexity on the endpoint management </a:t>
            </a:r>
          </a:p>
        </p:txBody>
      </p:sp>
      <p:sp>
        <p:nvSpPr>
          <p:cNvPr id="21" name="TextBox 8">
            <a:extLst>
              <a:ext uri="{FF2B5EF4-FFF2-40B4-BE49-F238E27FC236}">
                <a16:creationId xmlns:a16="http://schemas.microsoft.com/office/drawing/2014/main" id="{3B33EDEB-0159-2099-C9EB-3299ACF596FF}"/>
              </a:ext>
            </a:extLst>
          </p:cNvPr>
          <p:cNvSpPr txBox="1"/>
          <p:nvPr/>
        </p:nvSpPr>
        <p:spPr>
          <a:xfrm>
            <a:off x="4596740" y="3877314"/>
            <a:ext cx="2989923" cy="18772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MY" sz="1400">
                <a:solidFill>
                  <a:schemeClr val="bg1"/>
                </a:solidFill>
                <a:latin typeface="Century Gothic" panose="020B0502020202020204" pitchFamily="34" charset="0"/>
              </a:rPr>
              <a:t>Gain visibility and control over onboarding endpoints</a:t>
            </a: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MY" sz="1400">
                <a:solidFill>
                  <a:schemeClr val="bg1"/>
                </a:solidFill>
                <a:latin typeface="Century Gothic" panose="020B0502020202020204" pitchFamily="34" charset="0"/>
              </a:rPr>
              <a:t>Prevent unauthorized internet access</a:t>
            </a: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MY" sz="1400">
                <a:solidFill>
                  <a:schemeClr val="bg1"/>
                </a:solidFill>
                <a:latin typeface="Century Gothic" panose="020B0502020202020204" pitchFamily="34" charset="0"/>
              </a:rPr>
              <a:t>Save time and resources with automatic updates of connected devices</a:t>
            </a:r>
          </a:p>
        </p:txBody>
      </p:sp>
      <p:sp>
        <p:nvSpPr>
          <p:cNvPr id="22" name="TextBox 9">
            <a:extLst>
              <a:ext uri="{FF2B5EF4-FFF2-40B4-BE49-F238E27FC236}">
                <a16:creationId xmlns:a16="http://schemas.microsoft.com/office/drawing/2014/main" id="{8F49D7B1-AF21-709D-2266-ED75938C7F34}"/>
              </a:ext>
            </a:extLst>
          </p:cNvPr>
          <p:cNvSpPr txBox="1"/>
          <p:nvPr/>
        </p:nvSpPr>
        <p:spPr>
          <a:xfrm>
            <a:off x="8492433" y="3928264"/>
            <a:ext cx="3023292" cy="18772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MY" sz="1400">
                <a:solidFill>
                  <a:schemeClr val="bg1"/>
                </a:solidFill>
                <a:latin typeface="Century Gothic" panose="020B0502020202020204" pitchFamily="34" charset="0"/>
              </a:rPr>
              <a:t>Reduce attack surface and the risk of malware propagation</a:t>
            </a: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endParaRPr lang="en-MY" sz="140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MY" sz="1400">
                <a:solidFill>
                  <a:schemeClr val="bg1"/>
                </a:solidFill>
                <a:latin typeface="Century Gothic" panose="020B0502020202020204" pitchFamily="34" charset="0"/>
              </a:rPr>
              <a:t>Detect and identify unmanaged or rogue endpoints</a:t>
            </a:r>
          </a:p>
        </p:txBody>
      </p:sp>
    </p:spTree>
    <p:extLst>
      <p:ext uri="{BB962C8B-B14F-4D97-AF65-F5344CB8AC3E}">
        <p14:creationId xmlns:p14="http://schemas.microsoft.com/office/powerpoint/2010/main" val="275216714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>
            <a:extLst>
              <a:ext uri="{FF2B5EF4-FFF2-40B4-BE49-F238E27FC236}">
                <a16:creationId xmlns:a16="http://schemas.microsoft.com/office/drawing/2014/main" id="{3B99DD94-C85F-3A2D-8809-2DB0B9D48C67}"/>
              </a:ext>
            </a:extLst>
          </p:cNvPr>
          <p:cNvSpPr/>
          <p:nvPr/>
        </p:nvSpPr>
        <p:spPr>
          <a:xfrm>
            <a:off x="1507168" y="1044631"/>
            <a:ext cx="9206200" cy="1786451"/>
          </a:xfrm>
          <a:prstGeom prst="rect">
            <a:avLst/>
          </a:prstGeom>
          <a:solidFill>
            <a:srgbClr val="0070C0">
              <a:alpha val="16831"/>
            </a:srgbClr>
          </a:solidFill>
          <a:ln>
            <a:solidFill>
              <a:srgbClr val="05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DD5B7C3C-3680-A214-0233-10440A4163A0}"/>
              </a:ext>
            </a:extLst>
          </p:cNvPr>
          <p:cNvSpPr/>
          <p:nvPr/>
        </p:nvSpPr>
        <p:spPr>
          <a:xfrm>
            <a:off x="1507168" y="1044631"/>
            <a:ext cx="9206200" cy="482600"/>
          </a:xfrm>
          <a:prstGeom prst="rect">
            <a:avLst/>
          </a:prstGeom>
          <a:solidFill>
            <a:srgbClr val="05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>
                <a:solidFill>
                  <a:schemeClr val="bg1"/>
                </a:solidFill>
                <a:latin typeface="Century Gothic" panose="020B0502020202020204" pitchFamily="34" charset="0"/>
              </a:rPr>
              <a:t>Challenges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4AFB78C-2003-A8E3-9599-E754D6CE09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66D79F6-F24D-E610-B6F5-61A8073C3C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31</a:t>
            </a:fld>
            <a:endParaRPr lang="zh-CN" altLang="en-US"/>
          </a:p>
        </p:txBody>
      </p:sp>
      <p:sp>
        <p:nvSpPr>
          <p:cNvPr id="5" name="矩形 13">
            <a:extLst>
              <a:ext uri="{FF2B5EF4-FFF2-40B4-BE49-F238E27FC236}">
                <a16:creationId xmlns:a16="http://schemas.microsoft.com/office/drawing/2014/main" id="{B261FCFF-407F-7C12-2279-DA83BBD62D90}"/>
              </a:ext>
            </a:extLst>
          </p:cNvPr>
          <p:cNvSpPr/>
          <p:nvPr/>
        </p:nvSpPr>
        <p:spPr>
          <a:xfrm>
            <a:off x="579651" y="218614"/>
            <a:ext cx="21451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Case Study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7310BA4-C984-36E2-98A0-63B9F1802CEA}"/>
              </a:ext>
            </a:extLst>
          </p:cNvPr>
          <p:cNvSpPr txBox="1"/>
          <p:nvPr/>
        </p:nvSpPr>
        <p:spPr>
          <a:xfrm>
            <a:off x="1788615" y="9234736"/>
            <a:ext cx="4406185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>
                <a:solidFill>
                  <a:srgbClr val="79BD28"/>
                </a:solidFill>
              </a:rPr>
              <a:t>Challenges</a:t>
            </a:r>
          </a:p>
          <a:p>
            <a:endParaRPr lang="en-US" sz="1600">
              <a:solidFill>
                <a:schemeClr val="bg1"/>
              </a:solidFill>
            </a:endParaRPr>
          </a:p>
          <a:p>
            <a:pPr marL="342900" indent="-342900">
              <a:buFont typeface="+mj-lt"/>
              <a:buAutoNum type="arabicPeriod"/>
            </a:pPr>
            <a:r>
              <a:rPr lang="en-US" sz="1600">
                <a:solidFill>
                  <a:schemeClr val="bg1"/>
                </a:solidFill>
              </a:rPr>
              <a:t>Unauthorized access to Internet without permission by dumb endpoint</a:t>
            </a:r>
          </a:p>
          <a:p>
            <a:pPr marL="342900" indent="-342900">
              <a:buFont typeface="+mj-lt"/>
              <a:buAutoNum type="arabicPeriod"/>
            </a:pPr>
            <a:endParaRPr lang="en-US" sz="1600">
              <a:solidFill>
                <a:schemeClr val="bg1"/>
              </a:solidFill>
            </a:endParaRPr>
          </a:p>
          <a:p>
            <a:pPr marL="342900" indent="-342900">
              <a:buFont typeface="+mj-lt"/>
              <a:buAutoNum type="arabicPeriod"/>
            </a:pPr>
            <a:r>
              <a:rPr lang="en-US" sz="1600">
                <a:solidFill>
                  <a:schemeClr val="bg1"/>
                </a:solidFill>
              </a:rPr>
              <a:t>Unable to control user access into unauthorized internal servers</a:t>
            </a:r>
          </a:p>
          <a:p>
            <a:pPr marL="342900" indent="-342900">
              <a:buFont typeface="+mj-lt"/>
              <a:buAutoNum type="arabicPeriod"/>
            </a:pPr>
            <a:endParaRPr lang="en-US" sz="1600">
              <a:solidFill>
                <a:schemeClr val="bg1"/>
              </a:solidFill>
            </a:endParaRPr>
          </a:p>
          <a:p>
            <a:pPr marL="342900" indent="-342900">
              <a:buFont typeface="+mj-lt"/>
              <a:buAutoNum type="arabicPeriod"/>
            </a:pPr>
            <a:r>
              <a:rPr lang="en-US" sz="1600">
                <a:solidFill>
                  <a:schemeClr val="bg1"/>
                </a:solidFill>
              </a:rPr>
              <a:t>Waste of labor time consumed in manual checking of endpoint compliance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18672C7-135B-BF02-FC78-7DA894497A5F}"/>
              </a:ext>
            </a:extLst>
          </p:cNvPr>
          <p:cNvSpPr txBox="1"/>
          <p:nvPr/>
        </p:nvSpPr>
        <p:spPr>
          <a:xfrm>
            <a:off x="6678079" y="9354608"/>
            <a:ext cx="4724907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>
                <a:solidFill>
                  <a:srgbClr val="79BD28"/>
                </a:solidFill>
              </a:rPr>
              <a:t>Solution Value Proposition</a:t>
            </a:r>
          </a:p>
          <a:p>
            <a:endParaRPr lang="en-US" sz="1600">
              <a:solidFill>
                <a:schemeClr val="bg1"/>
              </a:solidFill>
            </a:endParaRPr>
          </a:p>
          <a:p>
            <a:pPr marL="342900" indent="-342900">
              <a:buFont typeface="+mj-lt"/>
              <a:buAutoNum type="arabicPeriod"/>
            </a:pPr>
            <a:r>
              <a:rPr lang="en-US" sz="1600">
                <a:solidFill>
                  <a:schemeClr val="bg1"/>
                </a:solidFill>
              </a:rPr>
              <a:t>Enforce users to have access to appropriate internal servers</a:t>
            </a:r>
          </a:p>
          <a:p>
            <a:pPr marL="342900" indent="-342900">
              <a:buFont typeface="+mj-lt"/>
              <a:buAutoNum type="arabicPeriod"/>
            </a:pPr>
            <a:endParaRPr lang="en-US" sz="1600">
              <a:solidFill>
                <a:schemeClr val="bg1"/>
              </a:solidFill>
            </a:endParaRPr>
          </a:p>
          <a:p>
            <a:pPr marL="342900" indent="-342900">
              <a:buFont typeface="+mj-lt"/>
              <a:buAutoNum type="arabicPeriod"/>
            </a:pPr>
            <a:r>
              <a:rPr lang="en-US" sz="1600">
                <a:solidFill>
                  <a:schemeClr val="bg1"/>
                </a:solidFill>
              </a:rPr>
              <a:t>Ensure only compliant endpoints with associated users can access authorized servers</a:t>
            </a:r>
          </a:p>
          <a:p>
            <a:pPr marL="342900" indent="-342900">
              <a:buFont typeface="+mj-lt"/>
              <a:buAutoNum type="arabicPeriod"/>
            </a:pPr>
            <a:endParaRPr lang="en-US" sz="1600">
              <a:solidFill>
                <a:schemeClr val="bg1"/>
              </a:solidFill>
            </a:endParaRPr>
          </a:p>
          <a:p>
            <a:pPr marL="342900" indent="-342900">
              <a:buFont typeface="+mj-lt"/>
              <a:buAutoNum type="arabicPeriod"/>
            </a:pPr>
            <a:r>
              <a:rPr lang="en-US" sz="1600">
                <a:solidFill>
                  <a:schemeClr val="bg1"/>
                </a:solidFill>
              </a:rPr>
              <a:t>Increase visibility and control of endpoints by 30% when in network</a:t>
            </a:r>
          </a:p>
        </p:txBody>
      </p:sp>
      <p:pic>
        <p:nvPicPr>
          <p:cNvPr id="5122" name="Picture 2" descr="Hong Kong Fire Services Department - Wikipedia">
            <a:extLst>
              <a:ext uri="{FF2B5EF4-FFF2-40B4-BE49-F238E27FC236}">
                <a16:creationId xmlns:a16="http://schemas.microsoft.com/office/drawing/2014/main" id="{58640917-77DE-BB8F-5C01-146E3810AB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5991" y="6858000"/>
            <a:ext cx="1548429" cy="22591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Fire Services Department - Performance Pledge">
            <a:extLst>
              <a:ext uri="{FF2B5EF4-FFF2-40B4-BE49-F238E27FC236}">
                <a16:creationId xmlns:a16="http://schemas.microsoft.com/office/drawing/2014/main" id="{4B81CCC5-3466-F552-63A8-93B6991CF3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5894" y="7062106"/>
            <a:ext cx="2761228" cy="19978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Fire Services Department - Performance Pledge">
            <a:extLst>
              <a:ext uri="{FF2B5EF4-FFF2-40B4-BE49-F238E27FC236}">
                <a16:creationId xmlns:a16="http://schemas.microsoft.com/office/drawing/2014/main" id="{57C46B2B-DFA3-BB74-373D-CF7D1416DD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7168" y="3013020"/>
            <a:ext cx="3969213" cy="28718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矩形 10">
            <a:extLst>
              <a:ext uri="{FF2B5EF4-FFF2-40B4-BE49-F238E27FC236}">
                <a16:creationId xmlns:a16="http://schemas.microsoft.com/office/drawing/2014/main" id="{F6041BAE-6993-E124-0420-9C67E83B9408}"/>
              </a:ext>
            </a:extLst>
          </p:cNvPr>
          <p:cNvSpPr/>
          <p:nvPr/>
        </p:nvSpPr>
        <p:spPr>
          <a:xfrm>
            <a:off x="5551153" y="3001963"/>
            <a:ext cx="5162216" cy="2882900"/>
          </a:xfrm>
          <a:prstGeom prst="rect">
            <a:avLst/>
          </a:prstGeom>
          <a:solidFill>
            <a:srgbClr val="0070C0">
              <a:alpha val="16831"/>
            </a:srgb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03CDDDD7-C55E-077C-5F69-43CC42DA77E7}"/>
              </a:ext>
            </a:extLst>
          </p:cNvPr>
          <p:cNvSpPr/>
          <p:nvPr/>
        </p:nvSpPr>
        <p:spPr>
          <a:xfrm>
            <a:off x="5551152" y="3001963"/>
            <a:ext cx="5177724" cy="48260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>
                <a:solidFill>
                  <a:schemeClr val="bg1"/>
                </a:solidFill>
              </a:rPr>
              <a:t>Solution Value Proposition</a:t>
            </a:r>
          </a:p>
        </p:txBody>
      </p:sp>
      <p:sp>
        <p:nvSpPr>
          <p:cNvPr id="14" name="TextBox 4">
            <a:extLst>
              <a:ext uri="{FF2B5EF4-FFF2-40B4-BE49-F238E27FC236}">
                <a16:creationId xmlns:a16="http://schemas.microsoft.com/office/drawing/2014/main" id="{8839AB8F-1741-A288-168E-316ACEFD7210}"/>
              </a:ext>
            </a:extLst>
          </p:cNvPr>
          <p:cNvSpPr txBox="1"/>
          <p:nvPr/>
        </p:nvSpPr>
        <p:spPr>
          <a:xfrm>
            <a:off x="3536989" y="1380878"/>
            <a:ext cx="7176380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endParaRPr lang="en-US" sz="13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marL="342900" indent="-342900">
              <a:spcAft>
                <a:spcPts val="1200"/>
              </a:spcAft>
              <a:buFont typeface="+mj-lt"/>
              <a:buAutoNum type="arabicPeriod"/>
            </a:pPr>
            <a:r>
              <a:rPr lang="en-US" sz="1300" dirty="0">
                <a:solidFill>
                  <a:schemeClr val="bg1"/>
                </a:solidFill>
                <a:latin typeface="Century Gothic" panose="020B0502020202020204" pitchFamily="34" charset="0"/>
              </a:rPr>
              <a:t>Unauthorized access to Internet without permission by dumb endpoint</a:t>
            </a:r>
          </a:p>
          <a:p>
            <a:pPr marL="342900" indent="-342900">
              <a:spcAft>
                <a:spcPts val="1200"/>
              </a:spcAft>
              <a:buFont typeface="+mj-lt"/>
              <a:buAutoNum type="arabicPeriod"/>
            </a:pPr>
            <a:r>
              <a:rPr lang="en-US" sz="1300" dirty="0">
                <a:solidFill>
                  <a:schemeClr val="bg1"/>
                </a:solidFill>
                <a:latin typeface="Century Gothic" panose="020B0502020202020204" pitchFamily="34" charset="0"/>
              </a:rPr>
              <a:t>Unable to control user access into unauthorized internal servers</a:t>
            </a:r>
          </a:p>
          <a:p>
            <a:pPr marL="342900" indent="-342900">
              <a:spcAft>
                <a:spcPts val="1200"/>
              </a:spcAft>
              <a:buFont typeface="+mj-lt"/>
              <a:buAutoNum type="arabicPeriod"/>
            </a:pPr>
            <a:r>
              <a:rPr lang="en-US" sz="1300" dirty="0">
                <a:solidFill>
                  <a:schemeClr val="bg1"/>
                </a:solidFill>
                <a:latin typeface="Century Gothic" panose="020B0502020202020204" pitchFamily="34" charset="0"/>
              </a:rPr>
              <a:t>Waste of labor time consumed in manual checking of endpoint compliance</a:t>
            </a:r>
          </a:p>
        </p:txBody>
      </p:sp>
      <p:sp>
        <p:nvSpPr>
          <p:cNvPr id="15" name="TextBox 5">
            <a:extLst>
              <a:ext uri="{FF2B5EF4-FFF2-40B4-BE49-F238E27FC236}">
                <a16:creationId xmlns:a16="http://schemas.microsoft.com/office/drawing/2014/main" id="{0FC3B31D-6548-C867-0A0C-1C0CDAE1FE47}"/>
              </a:ext>
            </a:extLst>
          </p:cNvPr>
          <p:cNvSpPr txBox="1"/>
          <p:nvPr/>
        </p:nvSpPr>
        <p:spPr>
          <a:xfrm>
            <a:off x="5700695" y="3365232"/>
            <a:ext cx="5064030" cy="23389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  <a:spcAft>
                <a:spcPts val="1200"/>
              </a:spcAft>
            </a:pPr>
            <a:endParaRPr lang="en-US" sz="140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marL="342900" indent="-342900">
              <a:lnSpc>
                <a:spcPct val="120000"/>
              </a:lnSpc>
              <a:spcAft>
                <a:spcPts val="1200"/>
              </a:spcAft>
              <a:buFont typeface="+mj-lt"/>
              <a:buAutoNum type="arabicPeriod"/>
            </a:pPr>
            <a:r>
              <a:rPr lang="en-US" sz="1400">
                <a:solidFill>
                  <a:schemeClr val="bg1"/>
                </a:solidFill>
                <a:latin typeface="Century Gothic" panose="020B0502020202020204" pitchFamily="34" charset="0"/>
              </a:rPr>
              <a:t>Enforce users to have access to appropriate internal servers</a:t>
            </a:r>
          </a:p>
          <a:p>
            <a:pPr marL="342900" indent="-342900">
              <a:lnSpc>
                <a:spcPct val="120000"/>
              </a:lnSpc>
              <a:spcAft>
                <a:spcPts val="1200"/>
              </a:spcAft>
              <a:buFont typeface="+mj-lt"/>
              <a:buAutoNum type="arabicPeriod"/>
            </a:pPr>
            <a:r>
              <a:rPr lang="en-US" sz="1400">
                <a:solidFill>
                  <a:schemeClr val="bg1"/>
                </a:solidFill>
                <a:latin typeface="Century Gothic" panose="020B0502020202020204" pitchFamily="34" charset="0"/>
              </a:rPr>
              <a:t>Ensure only compliant endpoints with associated users can access authorized servers</a:t>
            </a:r>
          </a:p>
          <a:p>
            <a:pPr marL="342900" indent="-342900">
              <a:lnSpc>
                <a:spcPct val="120000"/>
              </a:lnSpc>
              <a:spcAft>
                <a:spcPts val="1200"/>
              </a:spcAft>
              <a:buFont typeface="+mj-lt"/>
              <a:buAutoNum type="arabicPeriod"/>
            </a:pPr>
            <a:r>
              <a:rPr lang="en-US" sz="1400">
                <a:solidFill>
                  <a:schemeClr val="bg1"/>
                </a:solidFill>
                <a:latin typeface="Century Gothic" panose="020B0502020202020204" pitchFamily="34" charset="0"/>
              </a:rPr>
              <a:t>Increase visibility and control of endpoints by 30% when in network</a:t>
            </a:r>
          </a:p>
        </p:txBody>
      </p:sp>
      <p:sp>
        <p:nvSpPr>
          <p:cNvPr id="16" name="圆角矩形 15">
            <a:extLst>
              <a:ext uri="{FF2B5EF4-FFF2-40B4-BE49-F238E27FC236}">
                <a16:creationId xmlns:a16="http://schemas.microsoft.com/office/drawing/2014/main" id="{A1D20E8F-4AA6-E766-4375-F871F00FC532}"/>
              </a:ext>
            </a:extLst>
          </p:cNvPr>
          <p:cNvSpPr/>
          <p:nvPr/>
        </p:nvSpPr>
        <p:spPr>
          <a:xfrm>
            <a:off x="1870140" y="1658183"/>
            <a:ext cx="1497513" cy="1032281"/>
          </a:xfrm>
          <a:prstGeom prst="roundRect">
            <a:avLst>
              <a:gd name="adj" fmla="val 10470"/>
            </a:avLst>
          </a:prstGeom>
          <a:solidFill>
            <a:schemeClr val="bg1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latin typeface="Century Gothic" panose="020B0502020202020204" pitchFamily="34" charset="0"/>
            </a:endParaRPr>
          </a:p>
        </p:txBody>
      </p:sp>
      <p:pic>
        <p:nvPicPr>
          <p:cNvPr id="8" name="Picture 2" descr="Hong Kong Fire Services Department - Wikipedia">
            <a:extLst>
              <a:ext uri="{FF2B5EF4-FFF2-40B4-BE49-F238E27FC236}">
                <a16:creationId xmlns:a16="http://schemas.microsoft.com/office/drawing/2014/main" id="{5556B1EB-6C2A-15DD-6121-CFE8126C41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2675" y="1708479"/>
            <a:ext cx="592443" cy="864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1119945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A4306F7-A1BB-9331-DA1B-4E9F3EA0D1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1D01CB07-D442-24D1-9C90-85CEE37120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32</a:t>
            </a:fld>
            <a:endParaRPr lang="zh-CN" altLang="en-US"/>
          </a:p>
        </p:txBody>
      </p:sp>
      <p:sp>
        <p:nvSpPr>
          <p:cNvPr id="5" name="矩形 13">
            <a:extLst>
              <a:ext uri="{FF2B5EF4-FFF2-40B4-BE49-F238E27FC236}">
                <a16:creationId xmlns:a16="http://schemas.microsoft.com/office/drawing/2014/main" id="{A74052FF-F9A9-7809-B1C9-08B093D511BA}"/>
              </a:ext>
            </a:extLst>
          </p:cNvPr>
          <p:cNvSpPr/>
          <p:nvPr/>
        </p:nvSpPr>
        <p:spPr>
          <a:xfrm>
            <a:off x="579651" y="218614"/>
            <a:ext cx="344677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BFSI - Marketplace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D5659C3-F512-70F1-F559-956E11FB5D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24809" y="1493284"/>
            <a:ext cx="3774894" cy="2091482"/>
          </a:xfrm>
          <a:prstGeom prst="rect">
            <a:avLst/>
          </a:prstGeom>
          <a:solidFill>
            <a:srgbClr val="0070C0">
              <a:alpha val="20000"/>
            </a:srgbClr>
          </a:solidFill>
          <a:ln w="15875">
            <a:noFill/>
            <a:prstDash val="sysDot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7" name="文本框 14">
            <a:extLst>
              <a:ext uri="{FF2B5EF4-FFF2-40B4-BE49-F238E27FC236}">
                <a16:creationId xmlns:a16="http://schemas.microsoft.com/office/drawing/2014/main" id="{3CA8B5AF-66B5-62D1-BB0F-FAE15334D251}"/>
              </a:ext>
            </a:extLst>
          </p:cNvPr>
          <p:cNvSpPr txBox="1"/>
          <p:nvPr/>
        </p:nvSpPr>
        <p:spPr>
          <a:xfrm>
            <a:off x="3916787" y="2071595"/>
            <a:ext cx="3415913" cy="132343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zh-CN" sz="1400">
                <a:solidFill>
                  <a:schemeClr val="bg1"/>
                </a:solidFill>
                <a:latin typeface="Century Gothic" panose="020B0502020202020204" pitchFamily="34" charset="0"/>
                <a:ea typeface="微软雅黑"/>
              </a:rPr>
              <a:t>Premises with 200 – 5000 people</a:t>
            </a:r>
            <a:endParaRPr lang="en-US" sz="1400">
              <a:solidFill>
                <a:srgbClr val="000000"/>
              </a:solidFill>
              <a:latin typeface="Century Gothic" panose="020B0502020202020204" pitchFamily="34" charset="0"/>
              <a:ea typeface="等线" panose="020F0502020204030204"/>
            </a:endParaRP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>
                <a:solidFill>
                  <a:schemeClr val="bg1"/>
                </a:solidFill>
                <a:latin typeface="Century Gothic" panose="020B0502020202020204" pitchFamily="34" charset="0"/>
                <a:ea typeface="微软雅黑"/>
              </a:rPr>
              <a:t>Managing and engaging with different teams </a:t>
            </a:r>
            <a:endParaRPr lang="en-US" sz="1400">
              <a:solidFill>
                <a:schemeClr val="bg1"/>
              </a:solidFill>
              <a:latin typeface="Century Gothic" panose="020B0502020202020204" pitchFamily="34" charset="0"/>
              <a:ea typeface="等线" panose="020F0502020204030204"/>
            </a:endParaRP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>
                <a:solidFill>
                  <a:schemeClr val="bg1"/>
                </a:solidFill>
                <a:latin typeface="Century Gothic" panose="020B0502020202020204" pitchFamily="34" charset="0"/>
                <a:ea typeface="微软雅黑"/>
              </a:rPr>
              <a:t>Handle multiple vendors and require consistent strong support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5BC104E-A07E-2631-EF37-1328162603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45992" y="1493284"/>
            <a:ext cx="3686667" cy="2091482"/>
          </a:xfrm>
          <a:prstGeom prst="rect">
            <a:avLst/>
          </a:prstGeom>
          <a:solidFill>
            <a:srgbClr val="0070C0">
              <a:alpha val="20000"/>
            </a:srgbClr>
          </a:solidFill>
          <a:ln w="15875">
            <a:noFill/>
            <a:prstDash val="sysDot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9" name="文本框 17">
            <a:extLst>
              <a:ext uri="{FF2B5EF4-FFF2-40B4-BE49-F238E27FC236}">
                <a16:creationId xmlns:a16="http://schemas.microsoft.com/office/drawing/2014/main" id="{B72A7D48-22CC-5F29-CE86-249D0E568F64}"/>
              </a:ext>
            </a:extLst>
          </p:cNvPr>
          <p:cNvSpPr txBox="1"/>
          <p:nvPr/>
        </p:nvSpPr>
        <p:spPr>
          <a:xfrm>
            <a:off x="7836978" y="1898408"/>
            <a:ext cx="3542981" cy="153888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"/>
              </a:rPr>
              <a:t>Concerns about network uptime and stability </a:t>
            </a:r>
            <a:endParaRPr lang="en-US" sz="1400" dirty="0">
              <a:solidFill>
                <a:srgbClr val="000000"/>
              </a:solidFill>
              <a:latin typeface="Century Gothic" panose="020B0502020202020204" pitchFamily="34" charset="0"/>
              <a:ea typeface="等线" panose="020F0502020204030204"/>
            </a:endParaRP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"/>
              </a:rPr>
              <a:t>Implementation and changes need to be kept to a minimum</a:t>
            </a:r>
            <a:endParaRPr lang="en-US" sz="1400" dirty="0">
              <a:solidFill>
                <a:schemeClr val="bg1"/>
              </a:solidFill>
              <a:latin typeface="Century Gothic" panose="020B0502020202020204" pitchFamily="34" charset="0"/>
              <a:ea typeface="等线" panose="020F0502020204030204"/>
            </a:endParaRP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"/>
              </a:rPr>
              <a:t>Investigation tools for critical applications</a:t>
            </a:r>
            <a:endParaRPr lang="en-US" sz="14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FCD02F3C-E608-CF0B-CDA5-53E5DB57ED8F}"/>
              </a:ext>
            </a:extLst>
          </p:cNvPr>
          <p:cNvSpPr/>
          <p:nvPr/>
        </p:nvSpPr>
        <p:spPr>
          <a:xfrm>
            <a:off x="3828439" y="1340617"/>
            <a:ext cx="3771263" cy="400059"/>
          </a:xfrm>
          <a:prstGeom prst="roundRect">
            <a:avLst>
              <a:gd name="adj" fmla="val 0"/>
            </a:avLst>
          </a:prstGeom>
          <a:solidFill>
            <a:srgbClr val="1A62F4"/>
          </a:solidFill>
          <a:ln w="19050"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1600" b="1">
                <a:solidFill>
                  <a:schemeClr val="bg1"/>
                </a:solidFill>
                <a:latin typeface="Century Gothic"/>
              </a:rPr>
              <a:t>Background</a:t>
            </a:r>
            <a:endParaRPr lang="en-MY" sz="1600" b="1">
              <a:solidFill>
                <a:schemeClr val="bg1"/>
              </a:solidFill>
              <a:latin typeface="Century Gothic"/>
            </a:endParaRP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40AF9F75-987A-A4A7-794B-FA5083995E33}"/>
              </a:ext>
            </a:extLst>
          </p:cNvPr>
          <p:cNvSpPr/>
          <p:nvPr/>
        </p:nvSpPr>
        <p:spPr>
          <a:xfrm>
            <a:off x="7749111" y="1340617"/>
            <a:ext cx="3683547" cy="400059"/>
          </a:xfrm>
          <a:prstGeom prst="roundRect">
            <a:avLst>
              <a:gd name="adj" fmla="val 0"/>
            </a:avLst>
          </a:prstGeom>
          <a:solidFill>
            <a:srgbClr val="00B0F0"/>
          </a:solidFill>
          <a:ln w="19050"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1600" b="1">
                <a:solidFill>
                  <a:schemeClr val="bg1"/>
                </a:solidFill>
                <a:latin typeface="Century Gothic"/>
              </a:rPr>
              <a:t>Pain Points/Requirements</a:t>
            </a:r>
            <a:endParaRPr lang="en-MY" sz="1600" b="1">
              <a:solidFill>
                <a:schemeClr val="bg1"/>
              </a:solidFill>
              <a:latin typeface="Century Gothic"/>
            </a:endParaRPr>
          </a:p>
        </p:txBody>
      </p:sp>
      <p:sp>
        <p:nvSpPr>
          <p:cNvPr id="12" name="Rectangle 5">
            <a:extLst>
              <a:ext uri="{FF2B5EF4-FFF2-40B4-BE49-F238E27FC236}">
                <a16:creationId xmlns:a16="http://schemas.microsoft.com/office/drawing/2014/main" id="{96874B4B-4275-97AB-31DF-8C3A836F07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28439" y="3901443"/>
            <a:ext cx="3774895" cy="1779950"/>
          </a:xfrm>
          <a:prstGeom prst="rect">
            <a:avLst/>
          </a:prstGeom>
          <a:solidFill>
            <a:srgbClr val="0070C0">
              <a:alpha val="20000"/>
            </a:srgbClr>
          </a:solidFill>
          <a:ln w="15875">
            <a:noFill/>
            <a:prstDash val="sysDot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3" name="文本框 14">
            <a:extLst>
              <a:ext uri="{FF2B5EF4-FFF2-40B4-BE49-F238E27FC236}">
                <a16:creationId xmlns:a16="http://schemas.microsoft.com/office/drawing/2014/main" id="{7CF311CF-3ADB-87B6-A7CF-09760182297B}"/>
              </a:ext>
            </a:extLst>
          </p:cNvPr>
          <p:cNvSpPr txBox="1"/>
          <p:nvPr/>
        </p:nvSpPr>
        <p:spPr>
          <a:xfrm>
            <a:off x="3916787" y="4189971"/>
            <a:ext cx="3284061" cy="117474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zh-CN" sz="1400">
                <a:solidFill>
                  <a:schemeClr val="bg1"/>
                </a:solidFill>
                <a:latin typeface="Century Gothic" panose="020B0502020202020204" pitchFamily="34" charset="0"/>
                <a:ea typeface="微软雅黑"/>
              </a:rPr>
              <a:t>SWG Replacement </a:t>
            </a:r>
            <a:endParaRPr lang="en-US" sz="1400">
              <a:solidFill>
                <a:srgbClr val="000000"/>
              </a:solidFill>
              <a:latin typeface="Century Gothic" panose="020B0502020202020204" pitchFamily="34" charset="0"/>
              <a:ea typeface="等线" panose="020F0502020204030204"/>
            </a:endParaRPr>
          </a:p>
          <a:p>
            <a:pPr marL="285750" indent="-28575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>
                <a:solidFill>
                  <a:schemeClr val="bg1"/>
                </a:solidFill>
                <a:latin typeface="Century Gothic" panose="020B0502020202020204" pitchFamily="34" charset="0"/>
                <a:ea typeface="微软雅黑"/>
              </a:rPr>
              <a:t>ICAP Integration </a:t>
            </a:r>
            <a:endParaRPr lang="en-US" sz="1400">
              <a:latin typeface="Century Gothic" panose="020B0502020202020204" pitchFamily="34" charset="0"/>
            </a:endParaRPr>
          </a:p>
          <a:p>
            <a:pPr marL="285750" indent="-28575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>
                <a:solidFill>
                  <a:schemeClr val="bg1"/>
                </a:solidFill>
                <a:latin typeface="Century Gothic" panose="020B0502020202020204" pitchFamily="34" charset="0"/>
                <a:ea typeface="微软雅黑"/>
              </a:rPr>
              <a:t>Data security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C9C517D-B78A-6F3E-B01E-CF9D7BF5CF7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45992" y="3896750"/>
            <a:ext cx="3699347" cy="1784643"/>
          </a:xfrm>
          <a:prstGeom prst="rect">
            <a:avLst/>
          </a:prstGeom>
          <a:solidFill>
            <a:srgbClr val="0070C0">
              <a:alpha val="20000"/>
            </a:srgbClr>
          </a:solidFill>
          <a:ln w="15875">
            <a:noFill/>
            <a:prstDash val="sysDot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5" name="文本框 17">
            <a:extLst>
              <a:ext uri="{FF2B5EF4-FFF2-40B4-BE49-F238E27FC236}">
                <a16:creationId xmlns:a16="http://schemas.microsoft.com/office/drawing/2014/main" id="{D6BD40CC-2C11-DE21-5ECF-857D02ED7EBD}"/>
              </a:ext>
            </a:extLst>
          </p:cNvPr>
          <p:cNvSpPr txBox="1"/>
          <p:nvPr/>
        </p:nvSpPr>
        <p:spPr>
          <a:xfrm>
            <a:off x="7844239" y="4228968"/>
            <a:ext cx="3542981" cy="132343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zh-CN" sz="1400">
                <a:solidFill>
                  <a:schemeClr val="bg1"/>
                </a:solidFill>
                <a:latin typeface="Century Gothic" panose="020B0502020202020204" pitchFamily="34" charset="0"/>
                <a:ea typeface="微软雅黑"/>
              </a:rPr>
              <a:t>Ensure application availability and uptime </a:t>
            </a:r>
            <a:endParaRPr lang="en-US" sz="1400">
              <a:solidFill>
                <a:srgbClr val="000000"/>
              </a:solidFill>
              <a:latin typeface="Century Gothic" panose="020B0502020202020204" pitchFamily="34" charset="0"/>
              <a:ea typeface="等线" panose="020F0502020204030204"/>
            </a:endParaRP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>
                <a:solidFill>
                  <a:schemeClr val="bg1"/>
                </a:solidFill>
                <a:latin typeface="Century Gothic" panose="020B0502020202020204" pitchFamily="34" charset="0"/>
                <a:ea typeface="微软雅黑"/>
              </a:rPr>
              <a:t>Achieve audit compliance </a:t>
            </a:r>
            <a:endParaRPr lang="en-US" sz="1400">
              <a:latin typeface="Century Gothic" panose="020B0502020202020204" pitchFamily="34" charset="0"/>
              <a:ea typeface="等线" panose="020F0502020204030204"/>
            </a:endParaRP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>
                <a:solidFill>
                  <a:schemeClr val="bg1"/>
                </a:solidFill>
                <a:latin typeface="Century Gothic" panose="020B0502020202020204" pitchFamily="34" charset="0"/>
                <a:ea typeface="微软雅黑"/>
              </a:rPr>
              <a:t>Simple deployment with minimal changes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6F6C773D-7E93-FB5F-5A67-7FA09CB99EFC}"/>
              </a:ext>
            </a:extLst>
          </p:cNvPr>
          <p:cNvSpPr/>
          <p:nvPr/>
        </p:nvSpPr>
        <p:spPr>
          <a:xfrm>
            <a:off x="3828439" y="3699924"/>
            <a:ext cx="3771262" cy="400059"/>
          </a:xfrm>
          <a:prstGeom prst="roundRect">
            <a:avLst>
              <a:gd name="adj" fmla="val 0"/>
            </a:avLst>
          </a:prstGeom>
          <a:solidFill>
            <a:srgbClr val="7FA2BF"/>
          </a:solidFill>
          <a:ln w="19050"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1600" b="1">
                <a:solidFill>
                  <a:schemeClr val="bg1"/>
                </a:solidFill>
                <a:latin typeface="Century Gothic"/>
              </a:rPr>
              <a:t>Use Cases</a:t>
            </a:r>
            <a:endParaRPr lang="en-MY" sz="1600" b="1">
              <a:solidFill>
                <a:schemeClr val="bg1"/>
              </a:solidFill>
              <a:latin typeface="Century Gothic"/>
            </a:endParaRP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D045EAD8-B32A-BDC3-A6D3-E3215F08CBDA}"/>
              </a:ext>
            </a:extLst>
          </p:cNvPr>
          <p:cNvSpPr/>
          <p:nvPr/>
        </p:nvSpPr>
        <p:spPr>
          <a:xfrm>
            <a:off x="7749625" y="3699924"/>
            <a:ext cx="3683547" cy="400059"/>
          </a:xfrm>
          <a:prstGeom prst="roundRect">
            <a:avLst>
              <a:gd name="adj" fmla="val 0"/>
            </a:avLst>
          </a:prstGeom>
          <a:solidFill>
            <a:srgbClr val="05B050"/>
          </a:solidFill>
          <a:ln w="19050"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1600" b="1">
                <a:solidFill>
                  <a:schemeClr val="bg1"/>
                </a:solidFill>
                <a:latin typeface="Century Gothic"/>
              </a:rPr>
              <a:t>Solution Benefits</a:t>
            </a:r>
            <a:endParaRPr lang="en-MY" sz="1600" b="1">
              <a:solidFill>
                <a:schemeClr val="bg1"/>
              </a:solidFill>
              <a:latin typeface="Century Gothic"/>
            </a:endParaRPr>
          </a:p>
        </p:txBody>
      </p:sp>
      <p:pic>
        <p:nvPicPr>
          <p:cNvPr id="18" name="Picture 2" descr="Bank Photos, Download Free Bank Stock Photos &amp; HD Images">
            <a:extLst>
              <a:ext uri="{FF2B5EF4-FFF2-40B4-BE49-F238E27FC236}">
                <a16:creationId xmlns:a16="http://schemas.microsoft.com/office/drawing/2014/main" id="{8F5AF0B5-38B1-FE0C-F784-F10BEDD9A33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634" t="1344" r="7782" b="-466"/>
          <a:stretch/>
        </p:blipFill>
        <p:spPr bwMode="auto">
          <a:xfrm flipH="1" flipV="1">
            <a:off x="820103" y="1340617"/>
            <a:ext cx="2767431" cy="4340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6312300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圆角矩形 9">
            <a:extLst>
              <a:ext uri="{FF2B5EF4-FFF2-40B4-BE49-F238E27FC236}">
                <a16:creationId xmlns:a16="http://schemas.microsoft.com/office/drawing/2014/main" id="{1FBC708E-86FF-93F2-7B80-E874A8C9B7CF}"/>
              </a:ext>
            </a:extLst>
          </p:cNvPr>
          <p:cNvSpPr/>
          <p:nvPr/>
        </p:nvSpPr>
        <p:spPr>
          <a:xfrm>
            <a:off x="875899" y="2996896"/>
            <a:ext cx="1925053" cy="834944"/>
          </a:xfrm>
          <a:prstGeom prst="roundRect">
            <a:avLst/>
          </a:prstGeom>
          <a:solidFill>
            <a:schemeClr val="bg1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latin typeface="Century Gothic" panose="020B0502020202020204" pitchFamily="34" charset="0"/>
            </a:endParaRPr>
          </a:p>
        </p:txBody>
      </p:sp>
      <p:sp>
        <p:nvSpPr>
          <p:cNvPr id="11" name="圆角矩形 10">
            <a:extLst>
              <a:ext uri="{FF2B5EF4-FFF2-40B4-BE49-F238E27FC236}">
                <a16:creationId xmlns:a16="http://schemas.microsoft.com/office/drawing/2014/main" id="{31CAA7FA-C284-E496-8E6D-6A7BB4F0F5F8}"/>
              </a:ext>
            </a:extLst>
          </p:cNvPr>
          <p:cNvSpPr/>
          <p:nvPr/>
        </p:nvSpPr>
        <p:spPr>
          <a:xfrm>
            <a:off x="2957362" y="2996896"/>
            <a:ext cx="1925053" cy="834944"/>
          </a:xfrm>
          <a:prstGeom prst="roundRect">
            <a:avLst/>
          </a:prstGeom>
          <a:solidFill>
            <a:schemeClr val="bg1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latin typeface="Century Gothic" panose="020B0502020202020204" pitchFamily="34" charset="0"/>
            </a:endParaRPr>
          </a:p>
        </p:txBody>
      </p:sp>
      <p:sp>
        <p:nvSpPr>
          <p:cNvPr id="12" name="圆角矩形 11">
            <a:extLst>
              <a:ext uri="{FF2B5EF4-FFF2-40B4-BE49-F238E27FC236}">
                <a16:creationId xmlns:a16="http://schemas.microsoft.com/office/drawing/2014/main" id="{21868BAD-3E26-F07B-9FFB-D241A79F4A88}"/>
              </a:ext>
            </a:extLst>
          </p:cNvPr>
          <p:cNvSpPr/>
          <p:nvPr/>
        </p:nvSpPr>
        <p:spPr>
          <a:xfrm>
            <a:off x="5038825" y="2996896"/>
            <a:ext cx="1925053" cy="834944"/>
          </a:xfrm>
          <a:prstGeom prst="roundRect">
            <a:avLst/>
          </a:prstGeom>
          <a:solidFill>
            <a:schemeClr val="bg1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latin typeface="Century Gothic" panose="020B0502020202020204" pitchFamily="34" charset="0"/>
            </a:endParaRPr>
          </a:p>
        </p:txBody>
      </p:sp>
      <p:sp>
        <p:nvSpPr>
          <p:cNvPr id="13" name="圆角矩形 12">
            <a:extLst>
              <a:ext uri="{FF2B5EF4-FFF2-40B4-BE49-F238E27FC236}">
                <a16:creationId xmlns:a16="http://schemas.microsoft.com/office/drawing/2014/main" id="{A47C3FFF-229F-EA5D-6DC7-0505637130FE}"/>
              </a:ext>
            </a:extLst>
          </p:cNvPr>
          <p:cNvSpPr/>
          <p:nvPr/>
        </p:nvSpPr>
        <p:spPr>
          <a:xfrm>
            <a:off x="7120288" y="2996896"/>
            <a:ext cx="1925053" cy="834944"/>
          </a:xfrm>
          <a:prstGeom prst="roundRect">
            <a:avLst/>
          </a:prstGeom>
          <a:solidFill>
            <a:schemeClr val="bg1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latin typeface="Century Gothic" panose="020B0502020202020204" pitchFamily="34" charset="0"/>
            </a:endParaRPr>
          </a:p>
        </p:txBody>
      </p:sp>
      <p:sp>
        <p:nvSpPr>
          <p:cNvPr id="14" name="圆角矩形 13">
            <a:extLst>
              <a:ext uri="{FF2B5EF4-FFF2-40B4-BE49-F238E27FC236}">
                <a16:creationId xmlns:a16="http://schemas.microsoft.com/office/drawing/2014/main" id="{50DBFDE5-E405-24FA-C70C-CC19C412226D}"/>
              </a:ext>
            </a:extLst>
          </p:cNvPr>
          <p:cNvSpPr/>
          <p:nvPr/>
        </p:nvSpPr>
        <p:spPr>
          <a:xfrm>
            <a:off x="9201751" y="2996896"/>
            <a:ext cx="1925053" cy="834944"/>
          </a:xfrm>
          <a:prstGeom prst="roundRect">
            <a:avLst/>
          </a:prstGeom>
          <a:solidFill>
            <a:schemeClr val="bg1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latin typeface="Century Gothic" panose="020B0502020202020204" pitchFamily="34" charset="0"/>
            </a:endParaRPr>
          </a:p>
        </p:txBody>
      </p:sp>
      <p:sp>
        <p:nvSpPr>
          <p:cNvPr id="15" name="圆角矩形 14">
            <a:extLst>
              <a:ext uri="{FF2B5EF4-FFF2-40B4-BE49-F238E27FC236}">
                <a16:creationId xmlns:a16="http://schemas.microsoft.com/office/drawing/2014/main" id="{8FDA800E-C462-F34F-04FB-218471F37A43}"/>
              </a:ext>
            </a:extLst>
          </p:cNvPr>
          <p:cNvSpPr/>
          <p:nvPr/>
        </p:nvSpPr>
        <p:spPr>
          <a:xfrm>
            <a:off x="875899" y="4123051"/>
            <a:ext cx="1925053" cy="834944"/>
          </a:xfrm>
          <a:prstGeom prst="roundRect">
            <a:avLst/>
          </a:prstGeom>
          <a:solidFill>
            <a:schemeClr val="bg1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latin typeface="Century Gothic" panose="020B0502020202020204" pitchFamily="34" charset="0"/>
            </a:endParaRPr>
          </a:p>
        </p:txBody>
      </p:sp>
      <p:sp>
        <p:nvSpPr>
          <p:cNvPr id="16" name="圆角矩形 15">
            <a:extLst>
              <a:ext uri="{FF2B5EF4-FFF2-40B4-BE49-F238E27FC236}">
                <a16:creationId xmlns:a16="http://schemas.microsoft.com/office/drawing/2014/main" id="{76D79320-D6FD-2B93-098B-E6BC67A778B0}"/>
              </a:ext>
            </a:extLst>
          </p:cNvPr>
          <p:cNvSpPr/>
          <p:nvPr/>
        </p:nvSpPr>
        <p:spPr>
          <a:xfrm>
            <a:off x="2957362" y="4123051"/>
            <a:ext cx="1925053" cy="834944"/>
          </a:xfrm>
          <a:prstGeom prst="roundRect">
            <a:avLst/>
          </a:prstGeom>
          <a:solidFill>
            <a:schemeClr val="bg1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latin typeface="Century Gothic" panose="020B0502020202020204" pitchFamily="34" charset="0"/>
            </a:endParaRPr>
          </a:p>
        </p:txBody>
      </p:sp>
      <p:sp>
        <p:nvSpPr>
          <p:cNvPr id="17" name="圆角矩形 16">
            <a:extLst>
              <a:ext uri="{FF2B5EF4-FFF2-40B4-BE49-F238E27FC236}">
                <a16:creationId xmlns:a16="http://schemas.microsoft.com/office/drawing/2014/main" id="{69C280A2-32B2-6ED0-5694-61670C1199C1}"/>
              </a:ext>
            </a:extLst>
          </p:cNvPr>
          <p:cNvSpPr/>
          <p:nvPr/>
        </p:nvSpPr>
        <p:spPr>
          <a:xfrm>
            <a:off x="5038825" y="4123051"/>
            <a:ext cx="1925053" cy="834944"/>
          </a:xfrm>
          <a:prstGeom prst="roundRect">
            <a:avLst/>
          </a:prstGeom>
          <a:solidFill>
            <a:schemeClr val="bg1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latin typeface="Century Gothic" panose="020B0502020202020204" pitchFamily="34" charset="0"/>
            </a:endParaRPr>
          </a:p>
        </p:txBody>
      </p:sp>
      <p:sp>
        <p:nvSpPr>
          <p:cNvPr id="18" name="圆角矩形 17">
            <a:extLst>
              <a:ext uri="{FF2B5EF4-FFF2-40B4-BE49-F238E27FC236}">
                <a16:creationId xmlns:a16="http://schemas.microsoft.com/office/drawing/2014/main" id="{695D8607-6CA8-7BAD-C09A-B49100D1FE69}"/>
              </a:ext>
            </a:extLst>
          </p:cNvPr>
          <p:cNvSpPr/>
          <p:nvPr/>
        </p:nvSpPr>
        <p:spPr>
          <a:xfrm>
            <a:off x="7120288" y="4123051"/>
            <a:ext cx="1925053" cy="834944"/>
          </a:xfrm>
          <a:prstGeom prst="roundRect">
            <a:avLst/>
          </a:prstGeom>
          <a:solidFill>
            <a:schemeClr val="bg1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latin typeface="Century Gothic" panose="020B0502020202020204" pitchFamily="34" charset="0"/>
            </a:endParaRPr>
          </a:p>
        </p:txBody>
      </p:sp>
      <p:sp>
        <p:nvSpPr>
          <p:cNvPr id="19" name="圆角矩形 18">
            <a:extLst>
              <a:ext uri="{FF2B5EF4-FFF2-40B4-BE49-F238E27FC236}">
                <a16:creationId xmlns:a16="http://schemas.microsoft.com/office/drawing/2014/main" id="{DC6BF25F-B970-4C52-1ECA-39DAE006234F}"/>
              </a:ext>
            </a:extLst>
          </p:cNvPr>
          <p:cNvSpPr/>
          <p:nvPr/>
        </p:nvSpPr>
        <p:spPr>
          <a:xfrm>
            <a:off x="9201751" y="4123051"/>
            <a:ext cx="1925053" cy="834944"/>
          </a:xfrm>
          <a:prstGeom prst="roundRect">
            <a:avLst/>
          </a:prstGeom>
          <a:solidFill>
            <a:schemeClr val="bg1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latin typeface="Century Gothic" panose="020B0502020202020204" pitchFamily="34" charset="0"/>
            </a:endParaRPr>
          </a:p>
        </p:txBody>
      </p:sp>
      <p:sp>
        <p:nvSpPr>
          <p:cNvPr id="5" name="圆角矩形 4">
            <a:extLst>
              <a:ext uri="{FF2B5EF4-FFF2-40B4-BE49-F238E27FC236}">
                <a16:creationId xmlns:a16="http://schemas.microsoft.com/office/drawing/2014/main" id="{03109382-52A4-9114-2475-6E767E35AE7B}"/>
              </a:ext>
            </a:extLst>
          </p:cNvPr>
          <p:cNvSpPr/>
          <p:nvPr/>
        </p:nvSpPr>
        <p:spPr>
          <a:xfrm>
            <a:off x="875899" y="1899616"/>
            <a:ext cx="1925053" cy="834944"/>
          </a:xfrm>
          <a:prstGeom prst="roundRect">
            <a:avLst/>
          </a:prstGeom>
          <a:solidFill>
            <a:schemeClr val="bg1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latin typeface="Century Gothic" panose="020B0502020202020204" pitchFamily="34" charset="0"/>
            </a:endParaRPr>
          </a:p>
        </p:txBody>
      </p:sp>
      <p:sp>
        <p:nvSpPr>
          <p:cNvPr id="6" name="圆角矩形 5">
            <a:extLst>
              <a:ext uri="{FF2B5EF4-FFF2-40B4-BE49-F238E27FC236}">
                <a16:creationId xmlns:a16="http://schemas.microsoft.com/office/drawing/2014/main" id="{70C59C1D-6DC7-A491-1254-51C380176C52}"/>
              </a:ext>
            </a:extLst>
          </p:cNvPr>
          <p:cNvSpPr/>
          <p:nvPr/>
        </p:nvSpPr>
        <p:spPr>
          <a:xfrm>
            <a:off x="2957362" y="1899616"/>
            <a:ext cx="1925053" cy="834944"/>
          </a:xfrm>
          <a:prstGeom prst="roundRect">
            <a:avLst/>
          </a:prstGeom>
          <a:solidFill>
            <a:schemeClr val="bg1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latin typeface="Century Gothic" panose="020B0502020202020204" pitchFamily="34" charset="0"/>
            </a:endParaRPr>
          </a:p>
        </p:txBody>
      </p:sp>
      <p:sp>
        <p:nvSpPr>
          <p:cNvPr id="7" name="圆角矩形 6">
            <a:extLst>
              <a:ext uri="{FF2B5EF4-FFF2-40B4-BE49-F238E27FC236}">
                <a16:creationId xmlns:a16="http://schemas.microsoft.com/office/drawing/2014/main" id="{DBD6403D-02B6-84C2-4CB4-A5FFEE7224CF}"/>
              </a:ext>
            </a:extLst>
          </p:cNvPr>
          <p:cNvSpPr/>
          <p:nvPr/>
        </p:nvSpPr>
        <p:spPr>
          <a:xfrm>
            <a:off x="5038825" y="1899616"/>
            <a:ext cx="1925053" cy="834944"/>
          </a:xfrm>
          <a:prstGeom prst="roundRect">
            <a:avLst/>
          </a:prstGeom>
          <a:solidFill>
            <a:schemeClr val="bg1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latin typeface="Century Gothic" panose="020B0502020202020204" pitchFamily="34" charset="0"/>
            </a:endParaRPr>
          </a:p>
        </p:txBody>
      </p:sp>
      <p:sp>
        <p:nvSpPr>
          <p:cNvPr id="8" name="圆角矩形 7">
            <a:extLst>
              <a:ext uri="{FF2B5EF4-FFF2-40B4-BE49-F238E27FC236}">
                <a16:creationId xmlns:a16="http://schemas.microsoft.com/office/drawing/2014/main" id="{D6FE6651-2819-0EC8-D758-F959E4571457}"/>
              </a:ext>
            </a:extLst>
          </p:cNvPr>
          <p:cNvSpPr/>
          <p:nvPr/>
        </p:nvSpPr>
        <p:spPr>
          <a:xfrm>
            <a:off x="7120288" y="1899616"/>
            <a:ext cx="1925053" cy="834944"/>
          </a:xfrm>
          <a:prstGeom prst="roundRect">
            <a:avLst/>
          </a:prstGeom>
          <a:solidFill>
            <a:schemeClr val="bg1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latin typeface="Century Gothic" panose="020B0502020202020204" pitchFamily="34" charset="0"/>
            </a:endParaRPr>
          </a:p>
        </p:txBody>
      </p:sp>
      <p:sp>
        <p:nvSpPr>
          <p:cNvPr id="9" name="圆角矩形 8">
            <a:extLst>
              <a:ext uri="{FF2B5EF4-FFF2-40B4-BE49-F238E27FC236}">
                <a16:creationId xmlns:a16="http://schemas.microsoft.com/office/drawing/2014/main" id="{98356543-17BD-8899-0C55-99B2B8507DE1}"/>
              </a:ext>
            </a:extLst>
          </p:cNvPr>
          <p:cNvSpPr/>
          <p:nvPr/>
        </p:nvSpPr>
        <p:spPr>
          <a:xfrm>
            <a:off x="9201751" y="1899616"/>
            <a:ext cx="1925053" cy="834944"/>
          </a:xfrm>
          <a:prstGeom prst="roundRect">
            <a:avLst/>
          </a:prstGeom>
          <a:solidFill>
            <a:schemeClr val="bg1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latin typeface="Century Gothic" panose="020B0502020202020204" pitchFamily="34" charset="0"/>
            </a:endParaRP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0F68275-B894-6209-E94A-0B9D8C9050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06ACEEDF-5185-B0C1-5F10-66764C64A6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33</a:t>
            </a:fld>
            <a:endParaRPr lang="zh-CN" altLang="en-US"/>
          </a:p>
        </p:txBody>
      </p:sp>
      <p:sp>
        <p:nvSpPr>
          <p:cNvPr id="4" name="矩形 13">
            <a:extLst>
              <a:ext uri="{FF2B5EF4-FFF2-40B4-BE49-F238E27FC236}">
                <a16:creationId xmlns:a16="http://schemas.microsoft.com/office/drawing/2014/main" id="{83846923-F551-2F13-C0A6-F23BD952DEE4}"/>
              </a:ext>
            </a:extLst>
          </p:cNvPr>
          <p:cNvSpPr/>
          <p:nvPr/>
        </p:nvSpPr>
        <p:spPr>
          <a:xfrm>
            <a:off x="579651" y="218614"/>
            <a:ext cx="278634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BFSI Customers</a:t>
            </a:r>
          </a:p>
        </p:txBody>
      </p:sp>
      <p:pic>
        <p:nvPicPr>
          <p:cNvPr id="8194" name="Picture 2" descr="AIA Malaysia - Home | Facebook">
            <a:extLst>
              <a:ext uri="{FF2B5EF4-FFF2-40B4-BE49-F238E27FC236}">
                <a16:creationId xmlns:a16="http://schemas.microsoft.com/office/drawing/2014/main" id="{0D484425-90B9-1A62-CFB5-3BB5A07540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3553" y="1958057"/>
            <a:ext cx="689745" cy="689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CHINA CONSTRUCTION BANK CORPORATION MACAU BRANCH (the “Issuer”)  U.S.$500,000,000 Floating Rate Senior Green Notes due 2024 (">
            <a:extLst>
              <a:ext uri="{FF2B5EF4-FFF2-40B4-BE49-F238E27FC236}">
                <a16:creationId xmlns:a16="http://schemas.microsoft.com/office/drawing/2014/main" id="{179F3B05-B104-5DA2-BF84-70701D9A07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0569" y="1977206"/>
            <a:ext cx="1198639" cy="679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FINNOMENA - Home | Facebook">
            <a:extLst>
              <a:ext uri="{FF2B5EF4-FFF2-40B4-BE49-F238E27FC236}">
                <a16:creationId xmlns:a16="http://schemas.microsoft.com/office/drawing/2014/main" id="{ED78A016-2C00-3EA8-4A4A-8D3ADD5A61D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240" b="14962"/>
          <a:stretch/>
        </p:blipFill>
        <p:spPr bwMode="auto">
          <a:xfrm>
            <a:off x="5524823" y="1994009"/>
            <a:ext cx="953057" cy="6461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0" name="Picture 8" descr="Studi Kasus: PT Bank Oke Indonesia Tbk (OKBank) - Codemi">
            <a:extLst>
              <a:ext uri="{FF2B5EF4-FFF2-40B4-BE49-F238E27FC236}">
                <a16:creationId xmlns:a16="http://schemas.microsoft.com/office/drawing/2014/main" id="{3953B0BA-22DA-0AF5-0968-C4F875DD4E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7010" y="1997007"/>
            <a:ext cx="1577681" cy="6118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2" name="Picture 10" descr="PT. Bank Victoria International, Tbk">
            <a:extLst>
              <a:ext uri="{FF2B5EF4-FFF2-40B4-BE49-F238E27FC236}">
                <a16:creationId xmlns:a16="http://schemas.microsoft.com/office/drawing/2014/main" id="{3F0ADD10-4014-318B-D880-B3DEDE1220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2251" y="3275905"/>
            <a:ext cx="1642440" cy="287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4" name="Picture 12" descr="Asia Credit Reporting Network-ACRN">
            <a:extLst>
              <a:ext uri="{FF2B5EF4-FFF2-40B4-BE49-F238E27FC236}">
                <a16:creationId xmlns:a16="http://schemas.microsoft.com/office/drawing/2014/main" id="{746F0BC8-DB31-0010-56DA-32B77774B86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58" t="18636" r="18412" b="15388"/>
          <a:stretch/>
        </p:blipFill>
        <p:spPr bwMode="auto">
          <a:xfrm>
            <a:off x="3086683" y="3085215"/>
            <a:ext cx="1631809" cy="6570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6" name="Picture 14" descr="Koperasi Angkatan Tentera Malaysia Berhad | LinkedIn">
            <a:extLst>
              <a:ext uri="{FF2B5EF4-FFF2-40B4-BE49-F238E27FC236}">
                <a16:creationId xmlns:a16="http://schemas.microsoft.com/office/drawing/2014/main" id="{24F81978-D12C-89CA-6512-FCEABF17EBD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84" b="30626"/>
          <a:stretch/>
        </p:blipFill>
        <p:spPr bwMode="auto">
          <a:xfrm>
            <a:off x="1104794" y="3121113"/>
            <a:ext cx="1467262" cy="585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8" name="Picture 16" descr="Mandiri Tunas Finance">
            <a:extLst>
              <a:ext uri="{FF2B5EF4-FFF2-40B4-BE49-F238E27FC236}">
                <a16:creationId xmlns:a16="http://schemas.microsoft.com/office/drawing/2014/main" id="{C3924695-BE80-8D88-3057-8D3069CCE58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767" b="35465"/>
          <a:stretch/>
        </p:blipFill>
        <p:spPr bwMode="auto">
          <a:xfrm>
            <a:off x="5237734" y="3057725"/>
            <a:ext cx="1536800" cy="6726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10" name="Picture 18" descr="Maybank Logo and symbol, meaning, history, PNG, brand">
            <a:extLst>
              <a:ext uri="{FF2B5EF4-FFF2-40B4-BE49-F238E27FC236}">
                <a16:creationId xmlns:a16="http://schemas.microsoft.com/office/drawing/2014/main" id="{0E6FEDFF-67E7-88D7-8985-CF40500F7C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8021" y="4021289"/>
            <a:ext cx="1805207" cy="10154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12" name="Picture 20" descr="大豐銀行Tai Fung Bank | Macau">
            <a:extLst>
              <a:ext uri="{FF2B5EF4-FFF2-40B4-BE49-F238E27FC236}">
                <a16:creationId xmlns:a16="http://schemas.microsoft.com/office/drawing/2014/main" id="{44A73C22-ADD0-997C-72D2-7F3D9A44C2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3553" y="4198402"/>
            <a:ext cx="684241" cy="6842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14" name="Picture 22" descr="SJ Securities Sdn Bhd | Shah Alam">
            <a:extLst>
              <a:ext uri="{FF2B5EF4-FFF2-40B4-BE49-F238E27FC236}">
                <a16:creationId xmlns:a16="http://schemas.microsoft.com/office/drawing/2014/main" id="{F654B6DB-E5D1-BDF6-453B-67DFD4D08C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6072" y="4220232"/>
            <a:ext cx="1067631" cy="6405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16" name="Picture 24" descr="Sterling Bank of Asia - Wikipedia">
            <a:extLst>
              <a:ext uri="{FF2B5EF4-FFF2-40B4-BE49-F238E27FC236}">
                <a16:creationId xmlns:a16="http://schemas.microsoft.com/office/drawing/2014/main" id="{4EB6FFE9-EFAB-88F4-1B42-933E18A1BE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6058" y="4283707"/>
            <a:ext cx="1590585" cy="5136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18" name="Picture 26" descr="富昌金融集團">
            <a:extLst>
              <a:ext uri="{FF2B5EF4-FFF2-40B4-BE49-F238E27FC236}">
                <a16:creationId xmlns:a16="http://schemas.microsoft.com/office/drawing/2014/main" id="{8A0EDC1A-93BC-C1C5-B9F8-9E03329C7A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03482" y="2097406"/>
            <a:ext cx="1721589" cy="4440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20" name="Picture 28" descr="Snow Lake Capital | LinkedIn">
            <a:extLst>
              <a:ext uri="{FF2B5EF4-FFF2-40B4-BE49-F238E27FC236}">
                <a16:creationId xmlns:a16="http://schemas.microsoft.com/office/drawing/2014/main" id="{0172F780-05CB-1B9B-DCB6-5E30800C510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399" b="34641"/>
          <a:stretch/>
        </p:blipFill>
        <p:spPr bwMode="auto">
          <a:xfrm>
            <a:off x="9383544" y="3195461"/>
            <a:ext cx="1573694" cy="471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22" name="Picture 30" descr="Tentang Kami">
            <a:extLst>
              <a:ext uri="{FF2B5EF4-FFF2-40B4-BE49-F238E27FC236}">
                <a16:creationId xmlns:a16="http://schemas.microsoft.com/office/drawing/2014/main" id="{6F145033-3697-98A3-422F-8F85F3C74E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51690" y="4219949"/>
            <a:ext cx="1225172" cy="6682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8255175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E6103CC-2001-BCCF-BF49-B36A834DEC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3AADC9C-FF5C-8BF0-2C99-53848CD82E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34</a:t>
            </a:fld>
            <a:endParaRPr lang="zh-CN" altLang="en-US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6A9E0C91-EC83-F71E-F195-2631386B20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45309" y="1382444"/>
            <a:ext cx="3771263" cy="2039625"/>
          </a:xfrm>
          <a:prstGeom prst="rect">
            <a:avLst/>
          </a:prstGeom>
          <a:solidFill>
            <a:srgbClr val="0070C0">
              <a:alpha val="20000"/>
            </a:srgbClr>
          </a:solidFill>
          <a:ln w="15875">
            <a:noFill/>
            <a:prstDash val="sysDot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654E2985-0ED2-90B5-6210-8233A0FBF45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60460" y="1382444"/>
            <a:ext cx="3689069" cy="2032067"/>
          </a:xfrm>
          <a:prstGeom prst="rect">
            <a:avLst/>
          </a:prstGeom>
          <a:solidFill>
            <a:srgbClr val="0070C0">
              <a:alpha val="20000"/>
            </a:srgbClr>
          </a:solidFill>
          <a:ln w="15875">
            <a:noFill/>
            <a:prstDash val="sysDot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6" name="Rectangle: Rounded Corners 18">
            <a:extLst>
              <a:ext uri="{FF2B5EF4-FFF2-40B4-BE49-F238E27FC236}">
                <a16:creationId xmlns:a16="http://schemas.microsoft.com/office/drawing/2014/main" id="{66534E5E-384F-F841-F7A7-0D97DE73BE75}"/>
              </a:ext>
            </a:extLst>
          </p:cNvPr>
          <p:cNvSpPr/>
          <p:nvPr/>
        </p:nvSpPr>
        <p:spPr>
          <a:xfrm>
            <a:off x="3745309" y="1229777"/>
            <a:ext cx="3771263" cy="400059"/>
          </a:xfrm>
          <a:prstGeom prst="roundRect">
            <a:avLst>
              <a:gd name="adj" fmla="val 0"/>
            </a:avLst>
          </a:prstGeom>
          <a:solidFill>
            <a:srgbClr val="1A62F4"/>
          </a:solidFill>
          <a:ln w="19050"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1600" b="1">
                <a:solidFill>
                  <a:schemeClr val="bg1"/>
                </a:solidFill>
                <a:latin typeface="Century Gothic"/>
              </a:rPr>
              <a:t>Background</a:t>
            </a:r>
            <a:endParaRPr lang="en-MY" sz="1600" b="1">
              <a:solidFill>
                <a:schemeClr val="bg1"/>
              </a:solidFill>
              <a:latin typeface="Century Gothic"/>
            </a:endParaRPr>
          </a:p>
        </p:txBody>
      </p:sp>
      <p:sp>
        <p:nvSpPr>
          <p:cNvPr id="7" name="Rectangle: Rounded Corners 19">
            <a:extLst>
              <a:ext uri="{FF2B5EF4-FFF2-40B4-BE49-F238E27FC236}">
                <a16:creationId xmlns:a16="http://schemas.microsoft.com/office/drawing/2014/main" id="{0258CA10-C3BF-712E-0E1D-FA912E9C98F4}"/>
              </a:ext>
            </a:extLst>
          </p:cNvPr>
          <p:cNvSpPr/>
          <p:nvPr/>
        </p:nvSpPr>
        <p:spPr>
          <a:xfrm>
            <a:off x="7665981" y="1229777"/>
            <a:ext cx="3683547" cy="400059"/>
          </a:xfrm>
          <a:prstGeom prst="roundRect">
            <a:avLst>
              <a:gd name="adj" fmla="val 0"/>
            </a:avLst>
          </a:prstGeom>
          <a:solidFill>
            <a:srgbClr val="00B0F0"/>
          </a:solidFill>
          <a:ln w="19050"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1600" b="1">
                <a:solidFill>
                  <a:schemeClr val="bg1"/>
                </a:solidFill>
                <a:latin typeface="Century Gothic"/>
              </a:rPr>
              <a:t>Pain Points/Requirements</a:t>
            </a:r>
            <a:endParaRPr lang="en-MY" sz="1600" b="1">
              <a:solidFill>
                <a:schemeClr val="bg1"/>
              </a:solidFill>
              <a:latin typeface="Century Gothic"/>
            </a:endParaRPr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837DF3E7-734C-A1AB-FC1D-216491ECF5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48942" y="3790603"/>
            <a:ext cx="3771262" cy="2034252"/>
          </a:xfrm>
          <a:prstGeom prst="rect">
            <a:avLst/>
          </a:prstGeom>
          <a:solidFill>
            <a:srgbClr val="0070C0">
              <a:alpha val="20000"/>
            </a:srgbClr>
          </a:solidFill>
          <a:ln w="15875">
            <a:noFill/>
            <a:prstDash val="sysDot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9" name="Rectangle 38">
            <a:extLst>
              <a:ext uri="{FF2B5EF4-FFF2-40B4-BE49-F238E27FC236}">
                <a16:creationId xmlns:a16="http://schemas.microsoft.com/office/drawing/2014/main" id="{E9E48931-AB92-D1F5-E74C-67ECEBB242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60460" y="3785910"/>
            <a:ext cx="3701749" cy="2039615"/>
          </a:xfrm>
          <a:prstGeom prst="rect">
            <a:avLst/>
          </a:prstGeom>
          <a:solidFill>
            <a:srgbClr val="0070C0">
              <a:alpha val="20000"/>
            </a:srgbClr>
          </a:solidFill>
          <a:ln w="15875">
            <a:noFill/>
            <a:prstDash val="sysDot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0" name="Rectangle: Rounded Corners 40">
            <a:extLst>
              <a:ext uri="{FF2B5EF4-FFF2-40B4-BE49-F238E27FC236}">
                <a16:creationId xmlns:a16="http://schemas.microsoft.com/office/drawing/2014/main" id="{EB6A51C0-36C7-8635-D313-E5A84D7B27C2}"/>
              </a:ext>
            </a:extLst>
          </p:cNvPr>
          <p:cNvSpPr/>
          <p:nvPr/>
        </p:nvSpPr>
        <p:spPr>
          <a:xfrm>
            <a:off x="3745309" y="3589084"/>
            <a:ext cx="3771262" cy="400059"/>
          </a:xfrm>
          <a:prstGeom prst="roundRect">
            <a:avLst>
              <a:gd name="adj" fmla="val 0"/>
            </a:avLst>
          </a:prstGeom>
          <a:solidFill>
            <a:srgbClr val="7FA2BF"/>
          </a:solidFill>
          <a:ln w="19050"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1600" b="1">
                <a:solidFill>
                  <a:schemeClr val="bg1"/>
                </a:solidFill>
                <a:latin typeface="Century Gothic"/>
              </a:rPr>
              <a:t>Use Cases</a:t>
            </a:r>
            <a:endParaRPr lang="en-MY" sz="1600" b="1">
              <a:solidFill>
                <a:schemeClr val="bg1"/>
              </a:solidFill>
              <a:latin typeface="Century Gothic"/>
            </a:endParaRPr>
          </a:p>
        </p:txBody>
      </p:sp>
      <p:sp>
        <p:nvSpPr>
          <p:cNvPr id="11" name="Rectangle: Rounded Corners 41">
            <a:extLst>
              <a:ext uri="{FF2B5EF4-FFF2-40B4-BE49-F238E27FC236}">
                <a16:creationId xmlns:a16="http://schemas.microsoft.com/office/drawing/2014/main" id="{F3078FA3-599A-1934-F802-1FF29810FB2A}"/>
              </a:ext>
            </a:extLst>
          </p:cNvPr>
          <p:cNvSpPr/>
          <p:nvPr/>
        </p:nvSpPr>
        <p:spPr>
          <a:xfrm>
            <a:off x="7666495" y="3589084"/>
            <a:ext cx="3683547" cy="400059"/>
          </a:xfrm>
          <a:prstGeom prst="roundRect">
            <a:avLst>
              <a:gd name="adj" fmla="val 0"/>
            </a:avLst>
          </a:prstGeom>
          <a:solidFill>
            <a:srgbClr val="05B050"/>
          </a:solidFill>
          <a:ln w="19050"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1600" b="1">
                <a:solidFill>
                  <a:schemeClr val="bg1"/>
                </a:solidFill>
                <a:latin typeface="Century Gothic"/>
              </a:rPr>
              <a:t>Solution Benefits</a:t>
            </a:r>
            <a:endParaRPr lang="en-MY" sz="1600" b="1">
              <a:solidFill>
                <a:schemeClr val="bg1"/>
              </a:solidFill>
              <a:latin typeface="Century Gothic"/>
            </a:endParaRPr>
          </a:p>
        </p:txBody>
      </p:sp>
      <p:sp>
        <p:nvSpPr>
          <p:cNvPr id="12" name="文本框 14">
            <a:extLst>
              <a:ext uri="{FF2B5EF4-FFF2-40B4-BE49-F238E27FC236}">
                <a16:creationId xmlns:a16="http://schemas.microsoft.com/office/drawing/2014/main" id="{2699C62E-671F-837E-B12D-07FB43569536}"/>
              </a:ext>
            </a:extLst>
          </p:cNvPr>
          <p:cNvSpPr txBox="1"/>
          <p:nvPr/>
        </p:nvSpPr>
        <p:spPr>
          <a:xfrm>
            <a:off x="3914847" y="2015524"/>
            <a:ext cx="3701749" cy="102085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1400" dirty="0">
                <a:solidFill>
                  <a:schemeClr val="bg1"/>
                </a:solidFill>
                <a:latin typeface="Century Gothic"/>
                <a:ea typeface="微软雅黑"/>
              </a:rPr>
              <a:t>Premises with 200 – 2000 people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chemeClr val="bg1"/>
                </a:solidFill>
                <a:latin typeface="Century Gothic"/>
                <a:ea typeface="微软雅黑"/>
              </a:rPr>
              <a:t>Small network and security team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chemeClr val="bg1"/>
                </a:solidFill>
                <a:latin typeface="Century Gothic"/>
                <a:ea typeface="微软雅黑"/>
              </a:rPr>
              <a:t>IT personnel hold multiple hats</a:t>
            </a:r>
            <a:endParaRPr lang="en-US" sz="1400" dirty="0">
              <a:solidFill>
                <a:schemeClr val="bg1"/>
              </a:solidFill>
              <a:ea typeface="微软雅黑"/>
            </a:endParaRPr>
          </a:p>
        </p:txBody>
      </p:sp>
      <p:sp>
        <p:nvSpPr>
          <p:cNvPr id="13" name="文本框 17">
            <a:extLst>
              <a:ext uri="{FF2B5EF4-FFF2-40B4-BE49-F238E27FC236}">
                <a16:creationId xmlns:a16="http://schemas.microsoft.com/office/drawing/2014/main" id="{2A44171D-9520-B63B-E350-5B2EA1F13CCA}"/>
              </a:ext>
            </a:extLst>
          </p:cNvPr>
          <p:cNvSpPr txBox="1"/>
          <p:nvPr/>
        </p:nvSpPr>
        <p:spPr>
          <a:xfrm>
            <a:off x="7786134" y="1741606"/>
            <a:ext cx="3627869" cy="153888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zh-CN" sz="1400" dirty="0">
                <a:solidFill>
                  <a:schemeClr val="bg1"/>
                </a:solidFill>
                <a:latin typeface="Century Gothic"/>
                <a:ea typeface="微软雅黑"/>
              </a:rPr>
              <a:t>Lack of bandwidth allocation to deal with bandwidth hogging</a:t>
            </a:r>
            <a:endParaRPr lang="en-US" sz="1400" dirty="0">
              <a:solidFill>
                <a:schemeClr val="bg1"/>
              </a:solidFill>
              <a:ea typeface="等线" panose="020F0502020204030204"/>
            </a:endParaRP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chemeClr val="bg1"/>
                </a:solidFill>
                <a:ea typeface="微软雅黑"/>
              </a:rPr>
              <a:t>Low efficiency due to dealing with multiple vendors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chemeClr val="bg1"/>
                </a:solidFill>
                <a:latin typeface="Century Gothic"/>
                <a:ea typeface="微软雅黑"/>
              </a:rPr>
              <a:t>Need to justify daily productivity and bandwidth expenses </a:t>
            </a:r>
            <a:endParaRPr lang="en-US" sz="14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4" name="文本框 14">
            <a:extLst>
              <a:ext uri="{FF2B5EF4-FFF2-40B4-BE49-F238E27FC236}">
                <a16:creationId xmlns:a16="http://schemas.microsoft.com/office/drawing/2014/main" id="{5B7BF3AD-516C-E0D9-972A-DBBF6B8577BD}"/>
              </a:ext>
            </a:extLst>
          </p:cNvPr>
          <p:cNvSpPr txBox="1"/>
          <p:nvPr/>
        </p:nvSpPr>
        <p:spPr>
          <a:xfrm>
            <a:off x="3914847" y="4420449"/>
            <a:ext cx="3253483" cy="102085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1400" dirty="0">
                <a:solidFill>
                  <a:schemeClr val="bg1"/>
                </a:solidFill>
                <a:latin typeface="Century Gothic"/>
                <a:ea typeface="微软雅黑"/>
              </a:rPr>
              <a:t>SWG Replacement</a:t>
            </a:r>
            <a:endParaRPr lang="en-US" sz="1400" dirty="0">
              <a:solidFill>
                <a:schemeClr val="bg1"/>
              </a:solidFill>
              <a:latin typeface="等线"/>
              <a:ea typeface="等线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chemeClr val="bg1"/>
                </a:solidFill>
                <a:latin typeface="Century Gothic"/>
                <a:ea typeface="微软雅黑"/>
              </a:rPr>
              <a:t>User and Application Bandwidth Management</a:t>
            </a:r>
          </a:p>
        </p:txBody>
      </p:sp>
      <p:sp>
        <p:nvSpPr>
          <p:cNvPr id="15" name="文本框 17">
            <a:extLst>
              <a:ext uri="{FF2B5EF4-FFF2-40B4-BE49-F238E27FC236}">
                <a16:creationId xmlns:a16="http://schemas.microsoft.com/office/drawing/2014/main" id="{08513DB9-E3F7-FDEA-5121-CE770215C77F}"/>
              </a:ext>
            </a:extLst>
          </p:cNvPr>
          <p:cNvSpPr txBox="1"/>
          <p:nvPr/>
        </p:nvSpPr>
        <p:spPr>
          <a:xfrm>
            <a:off x="7765524" y="4162754"/>
            <a:ext cx="3771262" cy="183127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zh-CN" sz="1400" dirty="0">
                <a:solidFill>
                  <a:schemeClr val="bg1"/>
                </a:solidFill>
                <a:latin typeface="Century Gothic"/>
                <a:ea typeface="微软雅黑"/>
              </a:rPr>
              <a:t>Ensure application availability and uptime</a:t>
            </a:r>
            <a:endParaRPr lang="en-US" altLang="zh-CN" sz="14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chemeClr val="bg1"/>
                </a:solidFill>
                <a:latin typeface="Century Gothic"/>
                <a:ea typeface="微软雅黑"/>
              </a:rPr>
              <a:t>Achieve internet and audit compliance 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chemeClr val="bg1"/>
                </a:solidFill>
                <a:latin typeface="Century Gothic"/>
                <a:ea typeface="微软雅黑"/>
              </a:rPr>
              <a:t>Simply deployment with minimal changes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altLang="zh-CN" sz="14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pic>
        <p:nvPicPr>
          <p:cNvPr id="16" name="Picture 2" descr="Free Low Angle Photography of Building Stock Photo">
            <a:extLst>
              <a:ext uri="{FF2B5EF4-FFF2-40B4-BE49-F238E27FC236}">
                <a16:creationId xmlns:a16="http://schemas.microsoft.com/office/drawing/2014/main" id="{B72F25C7-D1A4-08BD-060D-19A40DE9DAB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487" r="40467"/>
          <a:stretch/>
        </p:blipFill>
        <p:spPr bwMode="auto">
          <a:xfrm>
            <a:off x="840018" y="1229777"/>
            <a:ext cx="2743200" cy="45950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矩形 13">
            <a:extLst>
              <a:ext uri="{FF2B5EF4-FFF2-40B4-BE49-F238E27FC236}">
                <a16:creationId xmlns:a16="http://schemas.microsoft.com/office/drawing/2014/main" id="{9BACCDC1-BDAA-19DB-C6D3-3212CF1318DD}"/>
              </a:ext>
            </a:extLst>
          </p:cNvPr>
          <p:cNvSpPr/>
          <p:nvPr/>
        </p:nvSpPr>
        <p:spPr>
          <a:xfrm>
            <a:off x="579651" y="218614"/>
            <a:ext cx="495840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Government - Marketplace</a:t>
            </a:r>
          </a:p>
        </p:txBody>
      </p:sp>
    </p:spTree>
    <p:extLst>
      <p:ext uri="{BB962C8B-B14F-4D97-AF65-F5344CB8AC3E}">
        <p14:creationId xmlns:p14="http://schemas.microsoft.com/office/powerpoint/2010/main" val="130799288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圆角矩形 4">
            <a:extLst>
              <a:ext uri="{FF2B5EF4-FFF2-40B4-BE49-F238E27FC236}">
                <a16:creationId xmlns:a16="http://schemas.microsoft.com/office/drawing/2014/main" id="{3C87DCC5-C45B-292D-7D94-A46224AA8381}"/>
              </a:ext>
            </a:extLst>
          </p:cNvPr>
          <p:cNvSpPr/>
          <p:nvPr/>
        </p:nvSpPr>
        <p:spPr>
          <a:xfrm>
            <a:off x="875899" y="1812529"/>
            <a:ext cx="1925053" cy="968275"/>
          </a:xfrm>
          <a:prstGeom prst="roundRect">
            <a:avLst/>
          </a:prstGeom>
          <a:solidFill>
            <a:schemeClr val="bg1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latin typeface="Century Gothic" panose="020B0502020202020204" pitchFamily="34" charset="0"/>
            </a:endParaRPr>
          </a:p>
        </p:txBody>
      </p:sp>
      <p:sp>
        <p:nvSpPr>
          <p:cNvPr id="6" name="圆角矩形 5">
            <a:extLst>
              <a:ext uri="{FF2B5EF4-FFF2-40B4-BE49-F238E27FC236}">
                <a16:creationId xmlns:a16="http://schemas.microsoft.com/office/drawing/2014/main" id="{701F0C78-3FDF-788C-24B5-0630D99E25E5}"/>
              </a:ext>
            </a:extLst>
          </p:cNvPr>
          <p:cNvSpPr/>
          <p:nvPr/>
        </p:nvSpPr>
        <p:spPr>
          <a:xfrm>
            <a:off x="2957362" y="1812529"/>
            <a:ext cx="1925053" cy="968275"/>
          </a:xfrm>
          <a:prstGeom prst="roundRect">
            <a:avLst/>
          </a:prstGeom>
          <a:solidFill>
            <a:schemeClr val="bg1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latin typeface="Century Gothic" panose="020B0502020202020204" pitchFamily="34" charset="0"/>
            </a:endParaRPr>
          </a:p>
        </p:txBody>
      </p:sp>
      <p:sp>
        <p:nvSpPr>
          <p:cNvPr id="7" name="圆角矩形 6">
            <a:extLst>
              <a:ext uri="{FF2B5EF4-FFF2-40B4-BE49-F238E27FC236}">
                <a16:creationId xmlns:a16="http://schemas.microsoft.com/office/drawing/2014/main" id="{B5323DF8-E44D-F5E1-4880-E45A3A1072E9}"/>
              </a:ext>
            </a:extLst>
          </p:cNvPr>
          <p:cNvSpPr/>
          <p:nvPr/>
        </p:nvSpPr>
        <p:spPr>
          <a:xfrm>
            <a:off x="5038825" y="1812529"/>
            <a:ext cx="1925053" cy="968275"/>
          </a:xfrm>
          <a:prstGeom prst="roundRect">
            <a:avLst/>
          </a:prstGeom>
          <a:solidFill>
            <a:schemeClr val="bg1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latin typeface="Century Gothic" panose="020B0502020202020204" pitchFamily="34" charset="0"/>
            </a:endParaRPr>
          </a:p>
        </p:txBody>
      </p:sp>
      <p:sp>
        <p:nvSpPr>
          <p:cNvPr id="8" name="圆角矩形 7">
            <a:extLst>
              <a:ext uri="{FF2B5EF4-FFF2-40B4-BE49-F238E27FC236}">
                <a16:creationId xmlns:a16="http://schemas.microsoft.com/office/drawing/2014/main" id="{4C2B1466-6ED2-C84E-9659-0B36A7C22AA6}"/>
              </a:ext>
            </a:extLst>
          </p:cNvPr>
          <p:cNvSpPr/>
          <p:nvPr/>
        </p:nvSpPr>
        <p:spPr>
          <a:xfrm>
            <a:off x="7120288" y="1812529"/>
            <a:ext cx="1925053" cy="968275"/>
          </a:xfrm>
          <a:prstGeom prst="roundRect">
            <a:avLst/>
          </a:prstGeom>
          <a:solidFill>
            <a:schemeClr val="bg1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latin typeface="Century Gothic" panose="020B0502020202020204" pitchFamily="34" charset="0"/>
            </a:endParaRPr>
          </a:p>
        </p:txBody>
      </p:sp>
      <p:sp>
        <p:nvSpPr>
          <p:cNvPr id="9" name="圆角矩形 8">
            <a:extLst>
              <a:ext uri="{FF2B5EF4-FFF2-40B4-BE49-F238E27FC236}">
                <a16:creationId xmlns:a16="http://schemas.microsoft.com/office/drawing/2014/main" id="{59289207-F7AC-8351-EB3B-864D342D0EC7}"/>
              </a:ext>
            </a:extLst>
          </p:cNvPr>
          <p:cNvSpPr/>
          <p:nvPr/>
        </p:nvSpPr>
        <p:spPr>
          <a:xfrm>
            <a:off x="9201751" y="1812529"/>
            <a:ext cx="1925053" cy="968275"/>
          </a:xfrm>
          <a:prstGeom prst="roundRect">
            <a:avLst/>
          </a:prstGeom>
          <a:solidFill>
            <a:schemeClr val="bg1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latin typeface="Century Gothic" panose="020B0502020202020204" pitchFamily="34" charset="0"/>
            </a:endParaRPr>
          </a:p>
        </p:txBody>
      </p:sp>
      <p:sp>
        <p:nvSpPr>
          <p:cNvPr id="10" name="圆角矩形 9">
            <a:extLst>
              <a:ext uri="{FF2B5EF4-FFF2-40B4-BE49-F238E27FC236}">
                <a16:creationId xmlns:a16="http://schemas.microsoft.com/office/drawing/2014/main" id="{F237357E-FE4A-DE5A-1BFD-751DA56FCE76}"/>
              </a:ext>
            </a:extLst>
          </p:cNvPr>
          <p:cNvSpPr/>
          <p:nvPr/>
        </p:nvSpPr>
        <p:spPr>
          <a:xfrm>
            <a:off x="875899" y="2934748"/>
            <a:ext cx="1925053" cy="968275"/>
          </a:xfrm>
          <a:prstGeom prst="roundRect">
            <a:avLst/>
          </a:prstGeom>
          <a:solidFill>
            <a:schemeClr val="bg1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latin typeface="Century Gothic" panose="020B0502020202020204" pitchFamily="34" charset="0"/>
            </a:endParaRPr>
          </a:p>
        </p:txBody>
      </p:sp>
      <p:sp>
        <p:nvSpPr>
          <p:cNvPr id="11" name="圆角矩形 10">
            <a:extLst>
              <a:ext uri="{FF2B5EF4-FFF2-40B4-BE49-F238E27FC236}">
                <a16:creationId xmlns:a16="http://schemas.microsoft.com/office/drawing/2014/main" id="{9C176B4D-24B9-3A57-6146-220F3D06BB34}"/>
              </a:ext>
            </a:extLst>
          </p:cNvPr>
          <p:cNvSpPr/>
          <p:nvPr/>
        </p:nvSpPr>
        <p:spPr>
          <a:xfrm>
            <a:off x="2957362" y="2934748"/>
            <a:ext cx="1925053" cy="968275"/>
          </a:xfrm>
          <a:prstGeom prst="roundRect">
            <a:avLst/>
          </a:prstGeom>
          <a:solidFill>
            <a:schemeClr val="bg1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latin typeface="Century Gothic" panose="020B0502020202020204" pitchFamily="34" charset="0"/>
            </a:endParaRPr>
          </a:p>
        </p:txBody>
      </p:sp>
      <p:sp>
        <p:nvSpPr>
          <p:cNvPr id="12" name="圆角矩形 11">
            <a:extLst>
              <a:ext uri="{FF2B5EF4-FFF2-40B4-BE49-F238E27FC236}">
                <a16:creationId xmlns:a16="http://schemas.microsoft.com/office/drawing/2014/main" id="{515CED09-F223-63FC-9AA5-D1DD89684CB1}"/>
              </a:ext>
            </a:extLst>
          </p:cNvPr>
          <p:cNvSpPr/>
          <p:nvPr/>
        </p:nvSpPr>
        <p:spPr>
          <a:xfrm>
            <a:off x="5038825" y="2934748"/>
            <a:ext cx="1925053" cy="968275"/>
          </a:xfrm>
          <a:prstGeom prst="roundRect">
            <a:avLst/>
          </a:prstGeom>
          <a:solidFill>
            <a:schemeClr val="bg1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latin typeface="Century Gothic" panose="020B0502020202020204" pitchFamily="34" charset="0"/>
            </a:endParaRPr>
          </a:p>
        </p:txBody>
      </p:sp>
      <p:sp>
        <p:nvSpPr>
          <p:cNvPr id="13" name="圆角矩形 12">
            <a:extLst>
              <a:ext uri="{FF2B5EF4-FFF2-40B4-BE49-F238E27FC236}">
                <a16:creationId xmlns:a16="http://schemas.microsoft.com/office/drawing/2014/main" id="{D1EFBEF4-56E2-7CFC-9D6B-5042F1B7C32B}"/>
              </a:ext>
            </a:extLst>
          </p:cNvPr>
          <p:cNvSpPr/>
          <p:nvPr/>
        </p:nvSpPr>
        <p:spPr>
          <a:xfrm>
            <a:off x="7120288" y="2934748"/>
            <a:ext cx="1925053" cy="968275"/>
          </a:xfrm>
          <a:prstGeom prst="roundRect">
            <a:avLst/>
          </a:prstGeom>
          <a:solidFill>
            <a:schemeClr val="bg1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latin typeface="Century Gothic" panose="020B0502020202020204" pitchFamily="34" charset="0"/>
            </a:endParaRPr>
          </a:p>
        </p:txBody>
      </p:sp>
      <p:sp>
        <p:nvSpPr>
          <p:cNvPr id="14" name="圆角矩形 13">
            <a:extLst>
              <a:ext uri="{FF2B5EF4-FFF2-40B4-BE49-F238E27FC236}">
                <a16:creationId xmlns:a16="http://schemas.microsoft.com/office/drawing/2014/main" id="{FD60001F-9188-447F-C289-21D746C3D47D}"/>
              </a:ext>
            </a:extLst>
          </p:cNvPr>
          <p:cNvSpPr/>
          <p:nvPr/>
        </p:nvSpPr>
        <p:spPr>
          <a:xfrm>
            <a:off x="9201751" y="2934748"/>
            <a:ext cx="1925053" cy="968275"/>
          </a:xfrm>
          <a:prstGeom prst="roundRect">
            <a:avLst/>
          </a:prstGeom>
          <a:solidFill>
            <a:schemeClr val="bg1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latin typeface="Century Gothic" panose="020B0502020202020204" pitchFamily="34" charset="0"/>
            </a:endParaRPr>
          </a:p>
        </p:txBody>
      </p:sp>
      <p:sp>
        <p:nvSpPr>
          <p:cNvPr id="15" name="圆角矩形 14">
            <a:extLst>
              <a:ext uri="{FF2B5EF4-FFF2-40B4-BE49-F238E27FC236}">
                <a16:creationId xmlns:a16="http://schemas.microsoft.com/office/drawing/2014/main" id="{DF8DE673-1BAC-2DD7-08FF-4C74C67440CE}"/>
              </a:ext>
            </a:extLst>
          </p:cNvPr>
          <p:cNvSpPr/>
          <p:nvPr/>
        </p:nvSpPr>
        <p:spPr>
          <a:xfrm>
            <a:off x="875899" y="4056967"/>
            <a:ext cx="1925053" cy="968275"/>
          </a:xfrm>
          <a:prstGeom prst="roundRect">
            <a:avLst/>
          </a:prstGeom>
          <a:solidFill>
            <a:schemeClr val="bg1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latin typeface="Century Gothic" panose="020B0502020202020204" pitchFamily="34" charset="0"/>
            </a:endParaRPr>
          </a:p>
        </p:txBody>
      </p:sp>
      <p:sp>
        <p:nvSpPr>
          <p:cNvPr id="16" name="圆角矩形 15">
            <a:extLst>
              <a:ext uri="{FF2B5EF4-FFF2-40B4-BE49-F238E27FC236}">
                <a16:creationId xmlns:a16="http://schemas.microsoft.com/office/drawing/2014/main" id="{B442E3F2-9AC2-7C57-5C7F-FD2DCABC3B91}"/>
              </a:ext>
            </a:extLst>
          </p:cNvPr>
          <p:cNvSpPr/>
          <p:nvPr/>
        </p:nvSpPr>
        <p:spPr>
          <a:xfrm>
            <a:off x="2957362" y="4056967"/>
            <a:ext cx="1925053" cy="968275"/>
          </a:xfrm>
          <a:prstGeom prst="roundRect">
            <a:avLst/>
          </a:prstGeom>
          <a:solidFill>
            <a:schemeClr val="bg1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latin typeface="Century Gothic" panose="020B0502020202020204" pitchFamily="34" charset="0"/>
            </a:endParaRPr>
          </a:p>
        </p:txBody>
      </p:sp>
      <p:sp>
        <p:nvSpPr>
          <p:cNvPr id="17" name="圆角矩形 16">
            <a:extLst>
              <a:ext uri="{FF2B5EF4-FFF2-40B4-BE49-F238E27FC236}">
                <a16:creationId xmlns:a16="http://schemas.microsoft.com/office/drawing/2014/main" id="{4AC2CA10-462B-884C-53C5-0A1C8610F328}"/>
              </a:ext>
            </a:extLst>
          </p:cNvPr>
          <p:cNvSpPr/>
          <p:nvPr/>
        </p:nvSpPr>
        <p:spPr>
          <a:xfrm>
            <a:off x="5038825" y="4056967"/>
            <a:ext cx="1925053" cy="968275"/>
          </a:xfrm>
          <a:prstGeom prst="roundRect">
            <a:avLst/>
          </a:prstGeom>
          <a:solidFill>
            <a:schemeClr val="bg1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latin typeface="Century Gothic" panose="020B0502020202020204" pitchFamily="34" charset="0"/>
            </a:endParaRPr>
          </a:p>
        </p:txBody>
      </p:sp>
      <p:sp>
        <p:nvSpPr>
          <p:cNvPr id="18" name="圆角矩形 17">
            <a:extLst>
              <a:ext uri="{FF2B5EF4-FFF2-40B4-BE49-F238E27FC236}">
                <a16:creationId xmlns:a16="http://schemas.microsoft.com/office/drawing/2014/main" id="{0F265C76-77DF-D455-FFA5-B91F1E815552}"/>
              </a:ext>
            </a:extLst>
          </p:cNvPr>
          <p:cNvSpPr/>
          <p:nvPr/>
        </p:nvSpPr>
        <p:spPr>
          <a:xfrm>
            <a:off x="7120288" y="4056967"/>
            <a:ext cx="1925053" cy="968275"/>
          </a:xfrm>
          <a:prstGeom prst="roundRect">
            <a:avLst/>
          </a:prstGeom>
          <a:solidFill>
            <a:schemeClr val="bg1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latin typeface="Century Gothic" panose="020B0502020202020204" pitchFamily="34" charset="0"/>
            </a:endParaRPr>
          </a:p>
        </p:txBody>
      </p:sp>
      <p:sp>
        <p:nvSpPr>
          <p:cNvPr id="19" name="圆角矩形 18">
            <a:extLst>
              <a:ext uri="{FF2B5EF4-FFF2-40B4-BE49-F238E27FC236}">
                <a16:creationId xmlns:a16="http://schemas.microsoft.com/office/drawing/2014/main" id="{0EB7FC89-1F6D-9C81-5D40-0722D2518F20}"/>
              </a:ext>
            </a:extLst>
          </p:cNvPr>
          <p:cNvSpPr/>
          <p:nvPr/>
        </p:nvSpPr>
        <p:spPr>
          <a:xfrm>
            <a:off x="9201751" y="4056967"/>
            <a:ext cx="1925053" cy="968275"/>
          </a:xfrm>
          <a:prstGeom prst="roundRect">
            <a:avLst/>
          </a:prstGeom>
          <a:solidFill>
            <a:schemeClr val="bg1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latin typeface="Century Gothic" panose="020B0502020202020204" pitchFamily="34" charset="0"/>
            </a:endParaRP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5D58B9B-1CCE-8B0E-9EC3-EB9DC1A695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0278A284-388B-87BE-AE2A-030AE24CC6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35</a:t>
            </a:fld>
            <a:endParaRPr lang="zh-CN" altLang="en-US"/>
          </a:p>
        </p:txBody>
      </p:sp>
      <p:sp>
        <p:nvSpPr>
          <p:cNvPr id="4" name="矩形 13">
            <a:extLst>
              <a:ext uri="{FF2B5EF4-FFF2-40B4-BE49-F238E27FC236}">
                <a16:creationId xmlns:a16="http://schemas.microsoft.com/office/drawing/2014/main" id="{D11955D1-7304-FD6D-5ECE-D91F9BA047DA}"/>
              </a:ext>
            </a:extLst>
          </p:cNvPr>
          <p:cNvSpPr/>
          <p:nvPr/>
        </p:nvSpPr>
        <p:spPr>
          <a:xfrm>
            <a:off x="579651" y="218614"/>
            <a:ext cx="429797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Government Customers</a:t>
            </a:r>
          </a:p>
        </p:txBody>
      </p:sp>
      <p:pic>
        <p:nvPicPr>
          <p:cNvPr id="7172" name="Picture 4" descr="Jabatan Pengangkutan Jalan - Wikipedia Bahasa Melayu, ensiklopedia bebas">
            <a:extLst>
              <a:ext uri="{FF2B5EF4-FFF2-40B4-BE49-F238E27FC236}">
                <a16:creationId xmlns:a16="http://schemas.microsoft.com/office/drawing/2014/main" id="{B5D18380-D9B3-D85C-B0A5-86ABCF4A9B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3079" y="1936409"/>
            <a:ext cx="689952" cy="7209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>
            <a:extLst>
              <a:ext uri="{FF2B5EF4-FFF2-40B4-BE49-F238E27FC236}">
                <a16:creationId xmlns:a16="http://schemas.microsoft.com/office/drawing/2014/main" id="{E0B93268-047A-3CEF-9911-9766DBE9E4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0497" y="1896466"/>
            <a:ext cx="576942" cy="7978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6" name="Picture 8">
            <a:extLst>
              <a:ext uri="{FF2B5EF4-FFF2-40B4-BE49-F238E27FC236}">
                <a16:creationId xmlns:a16="http://schemas.microsoft.com/office/drawing/2014/main" id="{46E1FA96-3823-09D7-27B0-76DC5603AC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6009" y="1892329"/>
            <a:ext cx="774780" cy="7747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8" name="Picture 10" descr="Dinas Komunikasi dan Informatika Kabupaten Badung">
            <a:extLst>
              <a:ext uri="{FF2B5EF4-FFF2-40B4-BE49-F238E27FC236}">
                <a16:creationId xmlns:a16="http://schemas.microsoft.com/office/drawing/2014/main" id="{658F6DB0-AA2F-3374-862D-C9794EE26B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6885" y="1905027"/>
            <a:ext cx="651858" cy="7892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0" name="Picture 12" descr="Perbadanan Tabung Pembangunan Kemahiran (PTPK) - Site Info">
            <a:extLst>
              <a:ext uri="{FF2B5EF4-FFF2-40B4-BE49-F238E27FC236}">
                <a16:creationId xmlns:a16="http://schemas.microsoft.com/office/drawing/2014/main" id="{8E0DE913-536D-F879-B968-38C9B2AAC9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93141" y="2009390"/>
            <a:ext cx="1255780" cy="5719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2" name="Picture 14" descr="Government Flying Service - Wikipedia">
            <a:extLst>
              <a:ext uri="{FF2B5EF4-FFF2-40B4-BE49-F238E27FC236}">
                <a16:creationId xmlns:a16="http://schemas.microsoft.com/office/drawing/2014/main" id="{3554BF3F-7F6C-E5AF-1F33-0B5E0AF2EF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7788" y="3046521"/>
            <a:ext cx="760533" cy="7776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4" name="Picture 16" descr="PT Indonesia Asahan Aluminium | Home">
            <a:extLst>
              <a:ext uri="{FF2B5EF4-FFF2-40B4-BE49-F238E27FC236}">
                <a16:creationId xmlns:a16="http://schemas.microsoft.com/office/drawing/2014/main" id="{0223B969-F96D-3BC1-9C59-5757DFD42B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22620" y="3196714"/>
            <a:ext cx="1721338" cy="4337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6" name="Picture 18" descr="e-Perkhidmatan | Portal Rasmi Majlis Perbandaran Ampang Jaya (MPAJ)">
            <a:extLst>
              <a:ext uri="{FF2B5EF4-FFF2-40B4-BE49-F238E27FC236}">
                <a16:creationId xmlns:a16="http://schemas.microsoft.com/office/drawing/2014/main" id="{2C73FA73-E8CE-3FAC-8243-92EEE90427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8893" y="4158559"/>
            <a:ext cx="578546" cy="7525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8" name="Picture 20" descr="Constitutional Court of Thailand - Wikipedia">
            <a:extLst>
              <a:ext uri="{FF2B5EF4-FFF2-40B4-BE49-F238E27FC236}">
                <a16:creationId xmlns:a16="http://schemas.microsoft.com/office/drawing/2014/main" id="{0218DC43-F842-2EB7-5DAF-04C9940BCE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5137" y="3056255"/>
            <a:ext cx="656523" cy="6674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90" name="Picture 22" descr="Komisi Pemberantasan Korupsi Republik Indonesia - Wikipedia Bahasa Melayu,  ensiklopedia bebas">
            <a:extLst>
              <a:ext uri="{FF2B5EF4-FFF2-40B4-BE49-F238E27FC236}">
                <a16:creationId xmlns:a16="http://schemas.microsoft.com/office/drawing/2014/main" id="{86E3C991-F7C9-05B8-05AA-8E7E548973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7295" y="3043382"/>
            <a:ext cx="671038" cy="7510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92" name="Picture 24" descr="Laman Utama - Laman Web Rasmi MAMPU">
            <a:extLst>
              <a:ext uri="{FF2B5EF4-FFF2-40B4-BE49-F238E27FC236}">
                <a16:creationId xmlns:a16="http://schemas.microsoft.com/office/drawing/2014/main" id="{3287B318-A638-F134-4806-514E18CA11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80334" y="4381323"/>
            <a:ext cx="1663624" cy="4337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94" name="Picture 26" descr="消費者委員會(澳門) - 維基百科，自由的百科全書">
            <a:extLst>
              <a:ext uri="{FF2B5EF4-FFF2-40B4-BE49-F238E27FC236}">
                <a16:creationId xmlns:a16="http://schemas.microsoft.com/office/drawing/2014/main" id="{D3D96544-5055-999E-FDB4-61BF33F415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0135" y="4164085"/>
            <a:ext cx="672588" cy="7650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96" name="Picture 28" descr="Department of National Defense (Philippines) - Wikipedia">
            <a:extLst>
              <a:ext uri="{FF2B5EF4-FFF2-40B4-BE49-F238E27FC236}">
                <a16:creationId xmlns:a16="http://schemas.microsoft.com/office/drawing/2014/main" id="{47A7ECE1-A6A5-0A26-00E5-F25B117F48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3892" y="3055201"/>
            <a:ext cx="668547" cy="668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98" name="Picture 30" descr="Government Pharmaceutical Organization - Wikipedia">
            <a:extLst>
              <a:ext uri="{FF2B5EF4-FFF2-40B4-BE49-F238E27FC236}">
                <a16:creationId xmlns:a16="http://schemas.microsoft.com/office/drawing/2014/main" id="{5B146AD8-DAA3-32BC-6CC4-FCE337A386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4821" y="3986272"/>
            <a:ext cx="1097154" cy="1097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202" name="Picture 34" descr="Pelancongan Kini - Malaysia (Malaysia - Tourism Now): MOTAC Anjur Minggu  Budaya Malaysia 2021">
            <a:extLst>
              <a:ext uri="{FF2B5EF4-FFF2-40B4-BE49-F238E27FC236}">
                <a16:creationId xmlns:a16="http://schemas.microsoft.com/office/drawing/2014/main" id="{669A774B-5542-C936-0D6F-C3677C45E5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3847" y="4164085"/>
            <a:ext cx="757933" cy="757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445218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7607979-0741-F3B3-A9AE-27E21E5507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54D1FAF5-45B3-4E73-915D-AC94823F5C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36</a:t>
            </a:fld>
            <a:endParaRPr lang="zh-CN" altLang="en-US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1F79F091-F463-6D96-414A-5B6357D8A1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63418" y="1493284"/>
            <a:ext cx="3771263" cy="2040912"/>
          </a:xfrm>
          <a:prstGeom prst="rect">
            <a:avLst/>
          </a:prstGeom>
          <a:solidFill>
            <a:srgbClr val="0070C0">
              <a:alpha val="20000"/>
            </a:srgbClr>
          </a:solidFill>
          <a:ln w="15875">
            <a:noFill/>
            <a:prstDash val="sysDot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2ECF528E-C5ED-C210-7D3E-28BD892CCD2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84090" y="1493284"/>
            <a:ext cx="3683548" cy="2033349"/>
          </a:xfrm>
          <a:prstGeom prst="rect">
            <a:avLst/>
          </a:prstGeom>
          <a:solidFill>
            <a:srgbClr val="0070C0">
              <a:alpha val="20000"/>
            </a:srgbClr>
          </a:solidFill>
          <a:ln w="15875">
            <a:noFill/>
            <a:prstDash val="sysDot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6" name="Rectangle: Rounded Corners 18">
            <a:extLst>
              <a:ext uri="{FF2B5EF4-FFF2-40B4-BE49-F238E27FC236}">
                <a16:creationId xmlns:a16="http://schemas.microsoft.com/office/drawing/2014/main" id="{18D1DEBB-8AFD-1371-FB2B-3A933DC5CF8B}"/>
              </a:ext>
            </a:extLst>
          </p:cNvPr>
          <p:cNvSpPr/>
          <p:nvPr/>
        </p:nvSpPr>
        <p:spPr>
          <a:xfrm>
            <a:off x="3663418" y="1340617"/>
            <a:ext cx="3771263" cy="400059"/>
          </a:xfrm>
          <a:prstGeom prst="roundRect">
            <a:avLst>
              <a:gd name="adj" fmla="val 0"/>
            </a:avLst>
          </a:prstGeom>
          <a:solidFill>
            <a:srgbClr val="1E73E1"/>
          </a:solidFill>
          <a:ln w="19050"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1600" b="1">
                <a:solidFill>
                  <a:schemeClr val="bg1"/>
                </a:solidFill>
                <a:latin typeface="Century Gothic"/>
              </a:rPr>
              <a:t>Background</a:t>
            </a:r>
            <a:endParaRPr lang="en-MY" sz="1600" b="1">
              <a:solidFill>
                <a:schemeClr val="bg1"/>
              </a:solidFill>
              <a:latin typeface="Century Gothic"/>
            </a:endParaRPr>
          </a:p>
        </p:txBody>
      </p:sp>
      <p:sp>
        <p:nvSpPr>
          <p:cNvPr id="7" name="Rectangle: Rounded Corners 19">
            <a:extLst>
              <a:ext uri="{FF2B5EF4-FFF2-40B4-BE49-F238E27FC236}">
                <a16:creationId xmlns:a16="http://schemas.microsoft.com/office/drawing/2014/main" id="{02927294-8770-2DC4-39BA-0B7B000593EE}"/>
              </a:ext>
            </a:extLst>
          </p:cNvPr>
          <p:cNvSpPr/>
          <p:nvPr/>
        </p:nvSpPr>
        <p:spPr>
          <a:xfrm>
            <a:off x="7584090" y="1340617"/>
            <a:ext cx="3683547" cy="400059"/>
          </a:xfrm>
          <a:prstGeom prst="roundRect">
            <a:avLst>
              <a:gd name="adj" fmla="val 0"/>
            </a:avLst>
          </a:prstGeom>
          <a:solidFill>
            <a:srgbClr val="00B0F0"/>
          </a:solidFill>
          <a:ln w="19050"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1600" b="1">
                <a:solidFill>
                  <a:schemeClr val="bg1"/>
                </a:solidFill>
                <a:latin typeface="Century Gothic"/>
              </a:rPr>
              <a:t>Pain Points</a:t>
            </a:r>
            <a:endParaRPr lang="en-MY" sz="1600" b="1">
              <a:solidFill>
                <a:schemeClr val="bg1"/>
              </a:solidFill>
              <a:latin typeface="Century Gothic"/>
            </a:endParaRPr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B4EAF5AC-7868-F74D-2151-CA660E76D0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67051" y="3901443"/>
            <a:ext cx="3771262" cy="1779950"/>
          </a:xfrm>
          <a:prstGeom prst="rect">
            <a:avLst/>
          </a:prstGeom>
          <a:solidFill>
            <a:srgbClr val="0070C0">
              <a:alpha val="20000"/>
            </a:srgbClr>
          </a:solidFill>
          <a:ln w="15875">
            <a:noFill/>
            <a:prstDash val="sysDot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9" name="Rectangle 38">
            <a:extLst>
              <a:ext uri="{FF2B5EF4-FFF2-40B4-BE49-F238E27FC236}">
                <a16:creationId xmlns:a16="http://schemas.microsoft.com/office/drawing/2014/main" id="{5B4F4A5E-B2BE-BADD-5512-4B65315F897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88237" y="3896750"/>
            <a:ext cx="3692081" cy="1784643"/>
          </a:xfrm>
          <a:prstGeom prst="rect">
            <a:avLst/>
          </a:prstGeom>
          <a:solidFill>
            <a:srgbClr val="0070C0">
              <a:alpha val="20000"/>
            </a:srgbClr>
          </a:solidFill>
          <a:ln w="15875">
            <a:noFill/>
            <a:prstDash val="sysDot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0" name="Rectangle: Rounded Corners 40">
            <a:extLst>
              <a:ext uri="{FF2B5EF4-FFF2-40B4-BE49-F238E27FC236}">
                <a16:creationId xmlns:a16="http://schemas.microsoft.com/office/drawing/2014/main" id="{F648637D-35A3-C8F5-0886-E52455BC122A}"/>
              </a:ext>
            </a:extLst>
          </p:cNvPr>
          <p:cNvSpPr/>
          <p:nvPr/>
        </p:nvSpPr>
        <p:spPr>
          <a:xfrm>
            <a:off x="3663418" y="3699924"/>
            <a:ext cx="3771262" cy="400059"/>
          </a:xfrm>
          <a:prstGeom prst="roundRect">
            <a:avLst>
              <a:gd name="adj" fmla="val 0"/>
            </a:avLst>
          </a:prstGeom>
          <a:solidFill>
            <a:srgbClr val="7FA2BF"/>
          </a:solidFill>
          <a:ln w="19050"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1600" b="1">
                <a:solidFill>
                  <a:schemeClr val="bg1"/>
                </a:solidFill>
                <a:latin typeface="Century Gothic"/>
              </a:rPr>
              <a:t>Use Cases</a:t>
            </a:r>
            <a:endParaRPr lang="en-MY" sz="1600" b="1">
              <a:solidFill>
                <a:schemeClr val="bg1"/>
              </a:solidFill>
              <a:latin typeface="Century Gothic"/>
            </a:endParaRPr>
          </a:p>
        </p:txBody>
      </p:sp>
      <p:sp>
        <p:nvSpPr>
          <p:cNvPr id="11" name="Rectangle: Rounded Corners 41">
            <a:extLst>
              <a:ext uri="{FF2B5EF4-FFF2-40B4-BE49-F238E27FC236}">
                <a16:creationId xmlns:a16="http://schemas.microsoft.com/office/drawing/2014/main" id="{D152B324-48B1-8E00-9F72-FB8D7ED75FB6}"/>
              </a:ext>
            </a:extLst>
          </p:cNvPr>
          <p:cNvSpPr/>
          <p:nvPr/>
        </p:nvSpPr>
        <p:spPr>
          <a:xfrm>
            <a:off x="7584604" y="3699924"/>
            <a:ext cx="3683547" cy="400059"/>
          </a:xfrm>
          <a:prstGeom prst="roundRect">
            <a:avLst>
              <a:gd name="adj" fmla="val 0"/>
            </a:avLst>
          </a:prstGeom>
          <a:solidFill>
            <a:srgbClr val="05B050"/>
          </a:solidFill>
          <a:ln w="19050"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1600" b="1">
                <a:solidFill>
                  <a:schemeClr val="bg1"/>
                </a:solidFill>
                <a:latin typeface="Century Gothic"/>
              </a:rPr>
              <a:t>Solution Benefits</a:t>
            </a:r>
            <a:endParaRPr lang="en-MY" sz="1600" b="1">
              <a:solidFill>
                <a:schemeClr val="bg1"/>
              </a:solidFill>
              <a:latin typeface="Century Gothic"/>
            </a:endParaRPr>
          </a:p>
        </p:txBody>
      </p:sp>
      <p:sp>
        <p:nvSpPr>
          <p:cNvPr id="12" name="文本框 14">
            <a:extLst>
              <a:ext uri="{FF2B5EF4-FFF2-40B4-BE49-F238E27FC236}">
                <a16:creationId xmlns:a16="http://schemas.microsoft.com/office/drawing/2014/main" id="{954731AF-8AFA-138E-C736-119298DD65AB}"/>
              </a:ext>
            </a:extLst>
          </p:cNvPr>
          <p:cNvSpPr txBox="1"/>
          <p:nvPr/>
        </p:nvSpPr>
        <p:spPr>
          <a:xfrm>
            <a:off x="3740197" y="1981713"/>
            <a:ext cx="3701749" cy="160043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Premises with 500 – 2000 people, and campus with 2000 – 5000 people</a:t>
            </a:r>
            <a:endParaRPr lang="en-US" dirty="0">
              <a:ea typeface="等线" panose="020F0502020204030204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Small network and security team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User roaming</a:t>
            </a:r>
          </a:p>
          <a:p>
            <a:pPr algn="ctr"/>
            <a:endParaRPr lang="en-US" altLang="zh-CN" sz="14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3" name="文本框 17">
            <a:extLst>
              <a:ext uri="{FF2B5EF4-FFF2-40B4-BE49-F238E27FC236}">
                <a16:creationId xmlns:a16="http://schemas.microsoft.com/office/drawing/2014/main" id="{1A52995B-83B7-E137-DD08-35384B3148D0}"/>
              </a:ext>
            </a:extLst>
          </p:cNvPr>
          <p:cNvSpPr txBox="1"/>
          <p:nvPr/>
        </p:nvSpPr>
        <p:spPr>
          <a:xfrm>
            <a:off x="7714569" y="2020664"/>
            <a:ext cx="3382970" cy="160043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140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Difficult to onboard users to internet access</a:t>
            </a:r>
            <a:endParaRPr lang="en-US">
              <a:ea typeface="等线" panose="020F0502020204030204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140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Siloed user authentication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140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High recreation traffic </a:t>
            </a:r>
          </a:p>
          <a:p>
            <a:pPr algn="ctr"/>
            <a:endParaRPr lang="en-US" altLang="zh-CN" sz="140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4" name="文本框 14">
            <a:extLst>
              <a:ext uri="{FF2B5EF4-FFF2-40B4-BE49-F238E27FC236}">
                <a16:creationId xmlns:a16="http://schemas.microsoft.com/office/drawing/2014/main" id="{08F47176-61F1-5028-0717-A88AD8EEBCEB}"/>
              </a:ext>
            </a:extLst>
          </p:cNvPr>
          <p:cNvSpPr txBox="1"/>
          <p:nvPr/>
        </p:nvSpPr>
        <p:spPr>
          <a:xfrm>
            <a:off x="3739564" y="4171643"/>
            <a:ext cx="3463309" cy="134402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140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User and Application Bandwidth Management</a:t>
            </a:r>
            <a:endParaRPr lang="en-US">
              <a:ea typeface="等线" panose="020F0502020204030204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140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Centralized Authentication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140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Proxy Avoidance Protection</a:t>
            </a:r>
          </a:p>
        </p:txBody>
      </p:sp>
      <p:sp>
        <p:nvSpPr>
          <p:cNvPr id="15" name="文本框 17">
            <a:extLst>
              <a:ext uri="{FF2B5EF4-FFF2-40B4-BE49-F238E27FC236}">
                <a16:creationId xmlns:a16="http://schemas.microsoft.com/office/drawing/2014/main" id="{302545E4-BC91-435C-984C-6E2249B98440}"/>
              </a:ext>
            </a:extLst>
          </p:cNvPr>
          <p:cNvSpPr txBox="1"/>
          <p:nvPr/>
        </p:nvSpPr>
        <p:spPr>
          <a:xfrm>
            <a:off x="7608938" y="4218677"/>
            <a:ext cx="3683547" cy="134402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140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Easy user provisioning</a:t>
            </a:r>
            <a:endParaRPr lang="en-US">
              <a:ea typeface="等线" panose="020F0502020204030204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140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Resource allocation by user role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140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Increased internet speed without adding bandwidth</a:t>
            </a:r>
          </a:p>
        </p:txBody>
      </p:sp>
      <p:pic>
        <p:nvPicPr>
          <p:cNvPr id="16" name="Picture 2" descr="Free Gray Study Dice on Table Stock Photo">
            <a:extLst>
              <a:ext uri="{FF2B5EF4-FFF2-40B4-BE49-F238E27FC236}">
                <a16:creationId xmlns:a16="http://schemas.microsoft.com/office/drawing/2014/main" id="{ECDC933E-482C-72A3-9E90-C1C22C03A3F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724" t="515" r="17931" b="2973"/>
          <a:stretch/>
        </p:blipFill>
        <p:spPr bwMode="auto">
          <a:xfrm>
            <a:off x="725572" y="1340617"/>
            <a:ext cx="2791555" cy="4339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矩形 13">
            <a:extLst>
              <a:ext uri="{FF2B5EF4-FFF2-40B4-BE49-F238E27FC236}">
                <a16:creationId xmlns:a16="http://schemas.microsoft.com/office/drawing/2014/main" id="{AF6EECF6-B3F1-6F49-BC48-7677D7E7B94F}"/>
              </a:ext>
            </a:extLst>
          </p:cNvPr>
          <p:cNvSpPr/>
          <p:nvPr/>
        </p:nvSpPr>
        <p:spPr>
          <a:xfrm>
            <a:off x="579651" y="218614"/>
            <a:ext cx="452078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Education - Marketplace</a:t>
            </a:r>
          </a:p>
        </p:txBody>
      </p:sp>
    </p:spTree>
    <p:extLst>
      <p:ext uri="{BB962C8B-B14F-4D97-AF65-F5344CB8AC3E}">
        <p14:creationId xmlns:p14="http://schemas.microsoft.com/office/powerpoint/2010/main" val="77649412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圆角矩形 4">
            <a:extLst>
              <a:ext uri="{FF2B5EF4-FFF2-40B4-BE49-F238E27FC236}">
                <a16:creationId xmlns:a16="http://schemas.microsoft.com/office/drawing/2014/main" id="{E7DD7518-EC0C-EB7A-440F-3B581AFA9E59}"/>
              </a:ext>
            </a:extLst>
          </p:cNvPr>
          <p:cNvSpPr/>
          <p:nvPr/>
        </p:nvSpPr>
        <p:spPr>
          <a:xfrm>
            <a:off x="875899" y="1812529"/>
            <a:ext cx="1925053" cy="968275"/>
          </a:xfrm>
          <a:prstGeom prst="roundRect">
            <a:avLst/>
          </a:prstGeom>
          <a:solidFill>
            <a:schemeClr val="bg1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latin typeface="Century Gothic" panose="020B0502020202020204" pitchFamily="34" charset="0"/>
            </a:endParaRPr>
          </a:p>
        </p:txBody>
      </p:sp>
      <p:sp>
        <p:nvSpPr>
          <p:cNvPr id="6" name="圆角矩形 5">
            <a:extLst>
              <a:ext uri="{FF2B5EF4-FFF2-40B4-BE49-F238E27FC236}">
                <a16:creationId xmlns:a16="http://schemas.microsoft.com/office/drawing/2014/main" id="{8A4FBF39-D2E4-DBC3-2F07-49B73B67233B}"/>
              </a:ext>
            </a:extLst>
          </p:cNvPr>
          <p:cNvSpPr/>
          <p:nvPr/>
        </p:nvSpPr>
        <p:spPr>
          <a:xfrm>
            <a:off x="2957362" y="1812529"/>
            <a:ext cx="1925053" cy="968275"/>
          </a:xfrm>
          <a:prstGeom prst="roundRect">
            <a:avLst/>
          </a:prstGeom>
          <a:solidFill>
            <a:schemeClr val="bg1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latin typeface="Century Gothic" panose="020B0502020202020204" pitchFamily="34" charset="0"/>
            </a:endParaRPr>
          </a:p>
        </p:txBody>
      </p:sp>
      <p:sp>
        <p:nvSpPr>
          <p:cNvPr id="7" name="圆角矩形 6">
            <a:extLst>
              <a:ext uri="{FF2B5EF4-FFF2-40B4-BE49-F238E27FC236}">
                <a16:creationId xmlns:a16="http://schemas.microsoft.com/office/drawing/2014/main" id="{ECE3A7DB-93CB-5C1B-8481-9A6BCE4C888F}"/>
              </a:ext>
            </a:extLst>
          </p:cNvPr>
          <p:cNvSpPr/>
          <p:nvPr/>
        </p:nvSpPr>
        <p:spPr>
          <a:xfrm>
            <a:off x="5038825" y="1812529"/>
            <a:ext cx="1925053" cy="968275"/>
          </a:xfrm>
          <a:prstGeom prst="roundRect">
            <a:avLst/>
          </a:prstGeom>
          <a:solidFill>
            <a:schemeClr val="bg1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latin typeface="Century Gothic" panose="020B0502020202020204" pitchFamily="34" charset="0"/>
            </a:endParaRPr>
          </a:p>
        </p:txBody>
      </p:sp>
      <p:sp>
        <p:nvSpPr>
          <p:cNvPr id="8" name="圆角矩形 7">
            <a:extLst>
              <a:ext uri="{FF2B5EF4-FFF2-40B4-BE49-F238E27FC236}">
                <a16:creationId xmlns:a16="http://schemas.microsoft.com/office/drawing/2014/main" id="{C84D20EA-1D43-AC0B-7D63-DFEE5E6AC0DD}"/>
              </a:ext>
            </a:extLst>
          </p:cNvPr>
          <p:cNvSpPr/>
          <p:nvPr/>
        </p:nvSpPr>
        <p:spPr>
          <a:xfrm>
            <a:off x="7120288" y="1812529"/>
            <a:ext cx="1925053" cy="968275"/>
          </a:xfrm>
          <a:prstGeom prst="roundRect">
            <a:avLst/>
          </a:prstGeom>
          <a:solidFill>
            <a:schemeClr val="bg1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latin typeface="Century Gothic" panose="020B0502020202020204" pitchFamily="34" charset="0"/>
            </a:endParaRPr>
          </a:p>
        </p:txBody>
      </p:sp>
      <p:sp>
        <p:nvSpPr>
          <p:cNvPr id="9" name="圆角矩形 8">
            <a:extLst>
              <a:ext uri="{FF2B5EF4-FFF2-40B4-BE49-F238E27FC236}">
                <a16:creationId xmlns:a16="http://schemas.microsoft.com/office/drawing/2014/main" id="{0D6DE2B0-9B0A-0AB7-B65A-126AD1C56A12}"/>
              </a:ext>
            </a:extLst>
          </p:cNvPr>
          <p:cNvSpPr/>
          <p:nvPr/>
        </p:nvSpPr>
        <p:spPr>
          <a:xfrm>
            <a:off x="9201751" y="1812529"/>
            <a:ext cx="1925053" cy="968275"/>
          </a:xfrm>
          <a:prstGeom prst="roundRect">
            <a:avLst/>
          </a:prstGeom>
          <a:solidFill>
            <a:schemeClr val="bg1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latin typeface="Century Gothic" panose="020B0502020202020204" pitchFamily="34" charset="0"/>
            </a:endParaRPr>
          </a:p>
        </p:txBody>
      </p:sp>
      <p:sp>
        <p:nvSpPr>
          <p:cNvPr id="10" name="圆角矩形 9">
            <a:extLst>
              <a:ext uri="{FF2B5EF4-FFF2-40B4-BE49-F238E27FC236}">
                <a16:creationId xmlns:a16="http://schemas.microsoft.com/office/drawing/2014/main" id="{E33A5F3C-0CA0-881D-5880-8FAB04412358}"/>
              </a:ext>
            </a:extLst>
          </p:cNvPr>
          <p:cNvSpPr/>
          <p:nvPr/>
        </p:nvSpPr>
        <p:spPr>
          <a:xfrm>
            <a:off x="875899" y="2934748"/>
            <a:ext cx="1925053" cy="968275"/>
          </a:xfrm>
          <a:prstGeom prst="roundRect">
            <a:avLst/>
          </a:prstGeom>
          <a:solidFill>
            <a:schemeClr val="bg1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latin typeface="Century Gothic" panose="020B0502020202020204" pitchFamily="34" charset="0"/>
            </a:endParaRPr>
          </a:p>
        </p:txBody>
      </p:sp>
      <p:sp>
        <p:nvSpPr>
          <p:cNvPr id="11" name="圆角矩形 10">
            <a:extLst>
              <a:ext uri="{FF2B5EF4-FFF2-40B4-BE49-F238E27FC236}">
                <a16:creationId xmlns:a16="http://schemas.microsoft.com/office/drawing/2014/main" id="{3E16B2F4-6AC2-7DA8-28C9-ED642CFC7622}"/>
              </a:ext>
            </a:extLst>
          </p:cNvPr>
          <p:cNvSpPr/>
          <p:nvPr/>
        </p:nvSpPr>
        <p:spPr>
          <a:xfrm>
            <a:off x="2957362" y="2934748"/>
            <a:ext cx="1925053" cy="968275"/>
          </a:xfrm>
          <a:prstGeom prst="roundRect">
            <a:avLst/>
          </a:prstGeom>
          <a:solidFill>
            <a:schemeClr val="bg1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latin typeface="Century Gothic" panose="020B0502020202020204" pitchFamily="34" charset="0"/>
            </a:endParaRPr>
          </a:p>
        </p:txBody>
      </p:sp>
      <p:sp>
        <p:nvSpPr>
          <p:cNvPr id="12" name="圆角矩形 11">
            <a:extLst>
              <a:ext uri="{FF2B5EF4-FFF2-40B4-BE49-F238E27FC236}">
                <a16:creationId xmlns:a16="http://schemas.microsoft.com/office/drawing/2014/main" id="{C23A3EE6-91E9-7766-E7C3-CDF7AFDDF0B0}"/>
              </a:ext>
            </a:extLst>
          </p:cNvPr>
          <p:cNvSpPr/>
          <p:nvPr/>
        </p:nvSpPr>
        <p:spPr>
          <a:xfrm>
            <a:off x="5038825" y="2934748"/>
            <a:ext cx="1925053" cy="968275"/>
          </a:xfrm>
          <a:prstGeom prst="roundRect">
            <a:avLst/>
          </a:prstGeom>
          <a:solidFill>
            <a:schemeClr val="bg1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latin typeface="Century Gothic" panose="020B0502020202020204" pitchFamily="34" charset="0"/>
            </a:endParaRPr>
          </a:p>
        </p:txBody>
      </p:sp>
      <p:sp>
        <p:nvSpPr>
          <p:cNvPr id="13" name="圆角矩形 12">
            <a:extLst>
              <a:ext uri="{FF2B5EF4-FFF2-40B4-BE49-F238E27FC236}">
                <a16:creationId xmlns:a16="http://schemas.microsoft.com/office/drawing/2014/main" id="{8AD487AA-2367-CB8D-E5CB-AD34D10F6F59}"/>
              </a:ext>
            </a:extLst>
          </p:cNvPr>
          <p:cNvSpPr/>
          <p:nvPr/>
        </p:nvSpPr>
        <p:spPr>
          <a:xfrm>
            <a:off x="7120288" y="2934748"/>
            <a:ext cx="1925053" cy="968275"/>
          </a:xfrm>
          <a:prstGeom prst="roundRect">
            <a:avLst/>
          </a:prstGeom>
          <a:solidFill>
            <a:schemeClr val="bg1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latin typeface="Century Gothic" panose="020B0502020202020204" pitchFamily="34" charset="0"/>
            </a:endParaRPr>
          </a:p>
        </p:txBody>
      </p:sp>
      <p:sp>
        <p:nvSpPr>
          <p:cNvPr id="14" name="圆角矩形 13">
            <a:extLst>
              <a:ext uri="{FF2B5EF4-FFF2-40B4-BE49-F238E27FC236}">
                <a16:creationId xmlns:a16="http://schemas.microsoft.com/office/drawing/2014/main" id="{7DAA8EDB-E866-C04F-9D09-E832D4562DF8}"/>
              </a:ext>
            </a:extLst>
          </p:cNvPr>
          <p:cNvSpPr/>
          <p:nvPr/>
        </p:nvSpPr>
        <p:spPr>
          <a:xfrm>
            <a:off x="9201751" y="2934748"/>
            <a:ext cx="1925053" cy="968275"/>
          </a:xfrm>
          <a:prstGeom prst="roundRect">
            <a:avLst/>
          </a:prstGeom>
          <a:solidFill>
            <a:schemeClr val="bg1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latin typeface="Century Gothic" panose="020B0502020202020204" pitchFamily="34" charset="0"/>
            </a:endParaRPr>
          </a:p>
        </p:txBody>
      </p:sp>
      <p:sp>
        <p:nvSpPr>
          <p:cNvPr id="15" name="圆角矩形 14">
            <a:extLst>
              <a:ext uri="{FF2B5EF4-FFF2-40B4-BE49-F238E27FC236}">
                <a16:creationId xmlns:a16="http://schemas.microsoft.com/office/drawing/2014/main" id="{C7653D18-CAE6-F6DD-01FF-50E7FDC2EC69}"/>
              </a:ext>
            </a:extLst>
          </p:cNvPr>
          <p:cNvSpPr/>
          <p:nvPr/>
        </p:nvSpPr>
        <p:spPr>
          <a:xfrm>
            <a:off x="875899" y="4056967"/>
            <a:ext cx="1925053" cy="968275"/>
          </a:xfrm>
          <a:prstGeom prst="roundRect">
            <a:avLst/>
          </a:prstGeom>
          <a:solidFill>
            <a:schemeClr val="bg1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latin typeface="Century Gothic" panose="020B0502020202020204" pitchFamily="34" charset="0"/>
            </a:endParaRPr>
          </a:p>
        </p:txBody>
      </p:sp>
      <p:sp>
        <p:nvSpPr>
          <p:cNvPr id="16" name="圆角矩形 15">
            <a:extLst>
              <a:ext uri="{FF2B5EF4-FFF2-40B4-BE49-F238E27FC236}">
                <a16:creationId xmlns:a16="http://schemas.microsoft.com/office/drawing/2014/main" id="{197D33FF-DF80-FA05-9893-10B0E1FB40FB}"/>
              </a:ext>
            </a:extLst>
          </p:cNvPr>
          <p:cNvSpPr/>
          <p:nvPr/>
        </p:nvSpPr>
        <p:spPr>
          <a:xfrm>
            <a:off x="2957362" y="4056967"/>
            <a:ext cx="1925053" cy="968275"/>
          </a:xfrm>
          <a:prstGeom prst="roundRect">
            <a:avLst/>
          </a:prstGeom>
          <a:solidFill>
            <a:schemeClr val="bg1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latin typeface="Century Gothic" panose="020B0502020202020204" pitchFamily="34" charset="0"/>
            </a:endParaRPr>
          </a:p>
        </p:txBody>
      </p:sp>
      <p:sp>
        <p:nvSpPr>
          <p:cNvPr id="17" name="圆角矩形 16">
            <a:extLst>
              <a:ext uri="{FF2B5EF4-FFF2-40B4-BE49-F238E27FC236}">
                <a16:creationId xmlns:a16="http://schemas.microsoft.com/office/drawing/2014/main" id="{119E17C6-5C79-CC7B-8134-69BB1F236088}"/>
              </a:ext>
            </a:extLst>
          </p:cNvPr>
          <p:cNvSpPr/>
          <p:nvPr/>
        </p:nvSpPr>
        <p:spPr>
          <a:xfrm>
            <a:off x="5038825" y="4056967"/>
            <a:ext cx="1925053" cy="968275"/>
          </a:xfrm>
          <a:prstGeom prst="roundRect">
            <a:avLst/>
          </a:prstGeom>
          <a:solidFill>
            <a:schemeClr val="bg1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latin typeface="Century Gothic" panose="020B0502020202020204" pitchFamily="34" charset="0"/>
            </a:endParaRPr>
          </a:p>
        </p:txBody>
      </p:sp>
      <p:sp>
        <p:nvSpPr>
          <p:cNvPr id="18" name="圆角矩形 17">
            <a:extLst>
              <a:ext uri="{FF2B5EF4-FFF2-40B4-BE49-F238E27FC236}">
                <a16:creationId xmlns:a16="http://schemas.microsoft.com/office/drawing/2014/main" id="{2FEFC3A7-B021-8828-9CA1-12232208F150}"/>
              </a:ext>
            </a:extLst>
          </p:cNvPr>
          <p:cNvSpPr/>
          <p:nvPr/>
        </p:nvSpPr>
        <p:spPr>
          <a:xfrm>
            <a:off x="7120288" y="4056967"/>
            <a:ext cx="1925053" cy="968275"/>
          </a:xfrm>
          <a:prstGeom prst="roundRect">
            <a:avLst/>
          </a:prstGeom>
          <a:solidFill>
            <a:schemeClr val="bg1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latin typeface="Century Gothic" panose="020B0502020202020204" pitchFamily="34" charset="0"/>
            </a:endParaRPr>
          </a:p>
        </p:txBody>
      </p:sp>
      <p:sp>
        <p:nvSpPr>
          <p:cNvPr id="19" name="圆角矩形 18">
            <a:extLst>
              <a:ext uri="{FF2B5EF4-FFF2-40B4-BE49-F238E27FC236}">
                <a16:creationId xmlns:a16="http://schemas.microsoft.com/office/drawing/2014/main" id="{ABF21062-A9E6-284E-8D9B-A78B77C9B1EB}"/>
              </a:ext>
            </a:extLst>
          </p:cNvPr>
          <p:cNvSpPr/>
          <p:nvPr/>
        </p:nvSpPr>
        <p:spPr>
          <a:xfrm>
            <a:off x="9201751" y="4056967"/>
            <a:ext cx="1925053" cy="968275"/>
          </a:xfrm>
          <a:prstGeom prst="roundRect">
            <a:avLst/>
          </a:prstGeom>
          <a:solidFill>
            <a:schemeClr val="bg1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latin typeface="Century Gothic" panose="020B0502020202020204" pitchFamily="34" charset="0"/>
            </a:endParaRP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FC3CE26-8DBA-FC92-1045-3A606653C8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0FCE699-98D6-2637-1AAA-0C929F1577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37</a:t>
            </a:fld>
            <a:endParaRPr lang="zh-CN" altLang="en-US"/>
          </a:p>
        </p:txBody>
      </p:sp>
      <p:sp>
        <p:nvSpPr>
          <p:cNvPr id="4" name="矩形 13">
            <a:extLst>
              <a:ext uri="{FF2B5EF4-FFF2-40B4-BE49-F238E27FC236}">
                <a16:creationId xmlns:a16="http://schemas.microsoft.com/office/drawing/2014/main" id="{486446E4-7CEC-29D8-C221-07297C55CCB9}"/>
              </a:ext>
            </a:extLst>
          </p:cNvPr>
          <p:cNvSpPr/>
          <p:nvPr/>
        </p:nvSpPr>
        <p:spPr>
          <a:xfrm>
            <a:off x="579651" y="218614"/>
            <a:ext cx="386035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Education Customers</a:t>
            </a:r>
          </a:p>
        </p:txBody>
      </p:sp>
      <p:pic>
        <p:nvPicPr>
          <p:cNvPr id="9218" name="Picture 2" descr="Sirindhorn College of Public Health, Chonburi | Chon Buri">
            <a:extLst>
              <a:ext uri="{FF2B5EF4-FFF2-40B4-BE49-F238E27FC236}">
                <a16:creationId xmlns:a16="http://schemas.microsoft.com/office/drawing/2014/main" id="{6FA9AC3A-72B6-4AD3-5A63-6ADDDF2AA8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8506" y="1864974"/>
            <a:ext cx="656013" cy="826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2" name="Picture 6" descr="LOGO - AP.TU. Lecture [Materials of Lecturers]">
            <a:extLst>
              <a:ext uri="{FF2B5EF4-FFF2-40B4-BE49-F238E27FC236}">
                <a16:creationId xmlns:a16="http://schemas.microsoft.com/office/drawing/2014/main" id="{14379864-1DEC-97D2-74E4-7F8179ED6E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3167" y="1864974"/>
            <a:ext cx="854989" cy="854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4" name="Picture 8" descr="Sunway College JB - Home | Facebook">
            <a:extLst>
              <a:ext uri="{FF2B5EF4-FFF2-40B4-BE49-F238E27FC236}">
                <a16:creationId xmlns:a16="http://schemas.microsoft.com/office/drawing/2014/main" id="{B45FC452-B45C-DCFC-066D-5D721BC530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5806" y="1905962"/>
            <a:ext cx="785588" cy="785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6" name="Picture 10" descr="Sekolah Dian Harapan | National Christian School | Indonesia">
            <a:extLst>
              <a:ext uri="{FF2B5EF4-FFF2-40B4-BE49-F238E27FC236}">
                <a16:creationId xmlns:a16="http://schemas.microsoft.com/office/drawing/2014/main" id="{A7FD64D7-B09A-EBEC-3361-C32EDD6F71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4326" y="1887741"/>
            <a:ext cx="779162" cy="7820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8" name="Picture 12" descr="Universiti Malaysia Sabah - Wikipedia">
            <a:extLst>
              <a:ext uri="{FF2B5EF4-FFF2-40B4-BE49-F238E27FC236}">
                <a16:creationId xmlns:a16="http://schemas.microsoft.com/office/drawing/2014/main" id="{F0D2A414-E3E1-CBA7-3109-C577E1EA99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04397" y="1887321"/>
            <a:ext cx="779162" cy="779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30" name="Picture 14" descr="Good Counsel Primary School, Innisfail | Innisfail QLD">
            <a:extLst>
              <a:ext uri="{FF2B5EF4-FFF2-40B4-BE49-F238E27FC236}">
                <a16:creationId xmlns:a16="http://schemas.microsoft.com/office/drawing/2014/main" id="{0C6EE0F9-063A-2D08-8D24-C82F5D17AB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6363" y="3054966"/>
            <a:ext cx="700297" cy="700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32" name="Picture 16" descr="Universiti Utara Malaysia - Wikipedia">
            <a:extLst>
              <a:ext uri="{FF2B5EF4-FFF2-40B4-BE49-F238E27FC236}">
                <a16:creationId xmlns:a16="http://schemas.microsoft.com/office/drawing/2014/main" id="{14A85D84-C793-56EF-A9FE-DA21FEEE9D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4068" y="3050622"/>
            <a:ext cx="613187" cy="7491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34" name="Picture 18" descr="City University of Macau | Macau, Macao |">
            <a:extLst>
              <a:ext uri="{FF2B5EF4-FFF2-40B4-BE49-F238E27FC236}">
                <a16:creationId xmlns:a16="http://schemas.microsoft.com/office/drawing/2014/main" id="{D7DF88DC-3605-9B94-8074-DD69A3167A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7751" y="2996360"/>
            <a:ext cx="861698" cy="828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38" name="Picture 22" descr="Universitas Kristen Maranatha, Indonesia | EasyUni">
            <a:extLst>
              <a:ext uri="{FF2B5EF4-FFF2-40B4-BE49-F238E27FC236}">
                <a16:creationId xmlns:a16="http://schemas.microsoft.com/office/drawing/2014/main" id="{C52F8723-892D-4BAF-750C-18C54066EA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2896" y="3055424"/>
            <a:ext cx="759835" cy="75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40" name="Picture 24" descr="Ubon Ratchathani University : Rankings, Fees &amp; Courses Details | Top  Universities">
            <a:extLst>
              <a:ext uri="{FF2B5EF4-FFF2-40B4-BE49-F238E27FC236}">
                <a16:creationId xmlns:a16="http://schemas.microsoft.com/office/drawing/2014/main" id="{9D9BECE4-1305-6F53-FE39-652A0DEB7D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04397" y="2985683"/>
            <a:ext cx="838865" cy="838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42" name="Picture 26" descr="PLK Celine Ho Yam Tong College">
            <a:extLst>
              <a:ext uri="{FF2B5EF4-FFF2-40B4-BE49-F238E27FC236}">
                <a16:creationId xmlns:a16="http://schemas.microsoft.com/office/drawing/2014/main" id="{22589763-88B4-E530-C700-96DAE75F06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1660" y="4080700"/>
            <a:ext cx="969704" cy="898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44" name="Picture 28" descr="National Defence University of Malaysia - Wikipedia">
            <a:extLst>
              <a:ext uri="{FF2B5EF4-FFF2-40B4-BE49-F238E27FC236}">
                <a16:creationId xmlns:a16="http://schemas.microsoft.com/office/drawing/2014/main" id="{F9CA5916-665F-BD43-C851-601F48FD3D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0431" y="4130593"/>
            <a:ext cx="798807" cy="7988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48" name="Picture 32" descr="HOME - UPSI | Portal Rasmi Universiti Pendidikan Sultan Idris">
            <a:extLst>
              <a:ext uri="{FF2B5EF4-FFF2-40B4-BE49-F238E27FC236}">
                <a16:creationId xmlns:a16="http://schemas.microsoft.com/office/drawing/2014/main" id="{898CB596-4ADA-2BFE-1DD0-C0B673EA05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63589" y="4180078"/>
            <a:ext cx="1401375" cy="722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50" name="Picture 34" descr="Tarlac State University - Wikipedia">
            <a:extLst>
              <a:ext uri="{FF2B5EF4-FFF2-40B4-BE49-F238E27FC236}">
                <a16:creationId xmlns:a16="http://schemas.microsoft.com/office/drawing/2014/main" id="{8D092769-0207-4651-E7BA-711B33E1FE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3540" y="4136043"/>
            <a:ext cx="810121" cy="8101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54" name="Picture 38" descr="West Island School – ESF Dual Program 2018 at HKUST - West Island School -  ESF">
            <a:extLst>
              <a:ext uri="{FF2B5EF4-FFF2-40B4-BE49-F238E27FC236}">
                <a16:creationId xmlns:a16="http://schemas.microsoft.com/office/drawing/2014/main" id="{B50E04BF-3D6E-4BD6-54D3-A562495D57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5309" y="4104254"/>
            <a:ext cx="1357195" cy="9008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422856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D26CDE5-AEF5-271C-1341-4F0CD55A2A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4262B9A9-0EE6-F40D-F042-1470A9062B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38</a:t>
            </a:fld>
            <a:endParaRPr lang="zh-CN" altLang="en-US"/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0972F9A0-500B-973C-C8CB-F9F042E4C23B}"/>
              </a:ext>
            </a:extLst>
          </p:cNvPr>
          <p:cNvSpPr/>
          <p:nvPr/>
        </p:nvSpPr>
        <p:spPr>
          <a:xfrm>
            <a:off x="6088113" y="4118462"/>
            <a:ext cx="5087884" cy="1858626"/>
          </a:xfrm>
          <a:prstGeom prst="rect">
            <a:avLst/>
          </a:prstGeom>
          <a:solidFill>
            <a:srgbClr val="0070C0">
              <a:alpha val="16135"/>
            </a:srgbClr>
          </a:solidFill>
          <a:ln w="15875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" name="矩形 3">
            <a:extLst>
              <a:ext uri="{FF2B5EF4-FFF2-40B4-BE49-F238E27FC236}">
                <a16:creationId xmlns:a16="http://schemas.microsoft.com/office/drawing/2014/main" id="{F76559BE-9B60-B19C-CC5D-A61E517A129A}"/>
              </a:ext>
            </a:extLst>
          </p:cNvPr>
          <p:cNvSpPr/>
          <p:nvPr/>
        </p:nvSpPr>
        <p:spPr>
          <a:xfrm>
            <a:off x="1070390" y="4118462"/>
            <a:ext cx="4838283" cy="1858626"/>
          </a:xfrm>
          <a:prstGeom prst="rect">
            <a:avLst/>
          </a:prstGeom>
          <a:solidFill>
            <a:srgbClr val="0070C0">
              <a:alpha val="16135"/>
            </a:srgbClr>
          </a:solidFill>
          <a:ln w="15875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BD8C1D31-FE6D-E23F-4923-54B91C4CFD25}"/>
              </a:ext>
            </a:extLst>
          </p:cNvPr>
          <p:cNvGrpSpPr/>
          <p:nvPr/>
        </p:nvGrpSpPr>
        <p:grpSpPr>
          <a:xfrm>
            <a:off x="1874919" y="1731385"/>
            <a:ext cx="3791198" cy="1203817"/>
            <a:chOff x="1863161" y="2223854"/>
            <a:chExt cx="2830448" cy="858159"/>
          </a:xfrm>
        </p:grpSpPr>
        <p:pic>
          <p:nvPicPr>
            <p:cNvPr id="7" name="图片 16">
              <a:extLst>
                <a:ext uri="{FF2B5EF4-FFF2-40B4-BE49-F238E27FC236}">
                  <a16:creationId xmlns:a16="http://schemas.microsoft.com/office/drawing/2014/main" id="{8B49CF90-C332-5D00-3F53-E6B06943FF0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6098"/>
            <a:stretch/>
          </p:blipFill>
          <p:spPr>
            <a:xfrm>
              <a:off x="1863161" y="2223854"/>
              <a:ext cx="1195107" cy="858159"/>
            </a:xfrm>
            <a:prstGeom prst="rect">
              <a:avLst/>
            </a:prstGeom>
          </p:spPr>
        </p:pic>
        <p:sp>
          <p:nvSpPr>
            <p:cNvPr id="8" name="文本框 38">
              <a:extLst>
                <a:ext uri="{FF2B5EF4-FFF2-40B4-BE49-F238E27FC236}">
                  <a16:creationId xmlns:a16="http://schemas.microsoft.com/office/drawing/2014/main" id="{25C2569E-5A05-86E0-DABA-3CD918170387}"/>
                </a:ext>
              </a:extLst>
            </p:cNvPr>
            <p:cNvSpPr txBox="1"/>
            <p:nvPr/>
          </p:nvSpPr>
          <p:spPr>
            <a:xfrm>
              <a:off x="2813492" y="2544376"/>
              <a:ext cx="1880117" cy="46074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en" altLang="zh-CN" b="1" dirty="0" err="1">
                  <a:solidFill>
                    <a:schemeClr val="bg1"/>
                  </a:solidFill>
                  <a:latin typeface="Century Gothic" panose="020B0502020202020204" pitchFamily="34" charset="0"/>
                </a:rPr>
                <a:t>Sangfor</a:t>
              </a:r>
              <a:r>
                <a:rPr kumimoji="1" lang="en" altLang="zh-CN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 IAG Competitiveness</a:t>
              </a:r>
              <a:endParaRPr kumimoji="1" lang="zh-CN" altLang="en-US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</p:grpSp>
      <p:sp>
        <p:nvSpPr>
          <p:cNvPr id="11" name="TextBox 10">
            <a:extLst>
              <a:ext uri="{FF2B5EF4-FFF2-40B4-BE49-F238E27FC236}">
                <a16:creationId xmlns:a16="http://schemas.microsoft.com/office/drawing/2014/main" id="{DA6FC52A-40AA-6DDF-07CC-A0747F3B8298}"/>
              </a:ext>
            </a:extLst>
          </p:cNvPr>
          <p:cNvSpPr txBox="1"/>
          <p:nvPr/>
        </p:nvSpPr>
        <p:spPr>
          <a:xfrm>
            <a:off x="1249830" y="4315713"/>
            <a:ext cx="4838283" cy="155465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300" dirty="0">
                <a:solidFill>
                  <a:schemeClr val="bg1"/>
                </a:solidFill>
                <a:latin typeface="Century Gothic"/>
              </a:rPr>
              <a:t>Unmatched application signatures and visibility </a:t>
            </a:r>
            <a:endParaRPr lang="en-US" sz="1300" dirty="0">
              <a:solidFill>
                <a:schemeClr val="bg1"/>
              </a:solidFill>
              <a:ea typeface="等线" panose="020F0502020204030204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300" dirty="0">
                <a:solidFill>
                  <a:schemeClr val="bg1"/>
                </a:solidFill>
                <a:latin typeface="Century Gothic"/>
              </a:rPr>
              <a:t>Extensive user and application bandwidth management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300" dirty="0">
                <a:solidFill>
                  <a:schemeClr val="bg1"/>
                </a:solidFill>
                <a:latin typeface="Century Gothic"/>
              </a:rPr>
              <a:t>Dedicated r</a:t>
            </a:r>
            <a:r>
              <a:rPr lang="en-US" sz="1300" dirty="0">
                <a:solidFill>
                  <a:schemeClr val="bg1"/>
                </a:solidFill>
                <a:latin typeface="Century Gothic" panose="020B0502020202020204" pitchFamily="34" charset="0"/>
              </a:rPr>
              <a:t>eporting and HCI/hypervisor for multi-tenancy</a:t>
            </a:r>
            <a:endParaRPr lang="en-MY" sz="13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8381948-0A72-8ECA-D9FD-A4F0348214BA}"/>
              </a:ext>
            </a:extLst>
          </p:cNvPr>
          <p:cNvSpPr txBox="1"/>
          <p:nvPr/>
        </p:nvSpPr>
        <p:spPr>
          <a:xfrm>
            <a:off x="6249413" y="4659333"/>
            <a:ext cx="5205579" cy="125457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300" dirty="0">
                <a:solidFill>
                  <a:schemeClr val="bg1"/>
                </a:solidFill>
                <a:latin typeface="Century Gothic"/>
              </a:rPr>
              <a:t>Weak support assistance and lack of development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300" dirty="0">
                <a:solidFill>
                  <a:schemeClr val="bg1"/>
                </a:solidFill>
                <a:latin typeface="Century Gothic"/>
              </a:rPr>
              <a:t>Decent user and application bandwidth management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300" dirty="0">
                <a:solidFill>
                  <a:schemeClr val="bg1"/>
                </a:solidFill>
                <a:latin typeface="Century Gothic" panose="020B0502020202020204" pitchFamily="34" charset="0"/>
              </a:rPr>
              <a:t>Minimal use of common enterprise application classifications</a:t>
            </a:r>
            <a:endParaRPr lang="en-MY" sz="13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D1295523-5DAA-127A-E071-E9377EA0BEA3}"/>
              </a:ext>
            </a:extLst>
          </p:cNvPr>
          <p:cNvGrpSpPr/>
          <p:nvPr/>
        </p:nvGrpSpPr>
        <p:grpSpPr>
          <a:xfrm>
            <a:off x="6088114" y="1162077"/>
            <a:ext cx="5087884" cy="1325369"/>
            <a:chOff x="6132535" y="909404"/>
            <a:chExt cx="5087884" cy="1325369"/>
          </a:xfrm>
        </p:grpSpPr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3C5FD3AE-8929-3D3E-6CF4-7F6026BB1C72}"/>
                </a:ext>
              </a:extLst>
            </p:cNvPr>
            <p:cNvSpPr txBox="1"/>
            <p:nvPr/>
          </p:nvSpPr>
          <p:spPr>
            <a:xfrm>
              <a:off x="6132535" y="909404"/>
              <a:ext cx="5087884" cy="369332"/>
            </a:xfrm>
            <a:prstGeom prst="rect">
              <a:avLst/>
            </a:prstGeom>
            <a:solidFill>
              <a:srgbClr val="1A62F4"/>
            </a:solidFill>
          </p:spPr>
          <p:txBody>
            <a:bodyPr wrap="square" lIns="91440" tIns="45720" rIns="91440" bIns="45720" rtlCol="0" anchor="t">
              <a:spAutoFit/>
            </a:bodyPr>
            <a:lstStyle/>
            <a:p>
              <a:pPr algn="ctr"/>
              <a:r>
                <a:rPr lang="en-US" b="1">
                  <a:solidFill>
                    <a:schemeClr val="bg1"/>
                  </a:solidFill>
                  <a:latin typeface="Century Gothic" panose="020B0502020202020204" pitchFamily="34" charset="0"/>
                </a:rPr>
                <a:t>Mature</a:t>
              </a:r>
              <a:endParaRPr lang="en-MY" b="1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grpSp>
          <p:nvGrpSpPr>
            <p:cNvPr id="16" name="Group 15">
              <a:extLst>
                <a:ext uri="{FF2B5EF4-FFF2-40B4-BE49-F238E27FC236}">
                  <a16:creationId xmlns:a16="http://schemas.microsoft.com/office/drawing/2014/main" id="{7F594803-7212-EB19-C4EC-E3A5F22D6011}"/>
                </a:ext>
              </a:extLst>
            </p:cNvPr>
            <p:cNvGrpSpPr/>
            <p:nvPr/>
          </p:nvGrpSpPr>
          <p:grpSpPr>
            <a:xfrm>
              <a:off x="6132535" y="1279572"/>
              <a:ext cx="5087884" cy="955201"/>
              <a:chOff x="6132535" y="1012872"/>
              <a:chExt cx="5087884" cy="955201"/>
            </a:xfrm>
          </p:grpSpPr>
          <p:sp>
            <p:nvSpPr>
              <p:cNvPr id="17" name="矩形 3">
                <a:extLst>
                  <a:ext uri="{FF2B5EF4-FFF2-40B4-BE49-F238E27FC236}">
                    <a16:creationId xmlns:a16="http://schemas.microsoft.com/office/drawing/2014/main" id="{4603100E-4048-A95D-2E16-C403DDCC7FBC}"/>
                  </a:ext>
                </a:extLst>
              </p:cNvPr>
              <p:cNvSpPr/>
              <p:nvPr/>
            </p:nvSpPr>
            <p:spPr>
              <a:xfrm>
                <a:off x="6132535" y="1012872"/>
                <a:ext cx="5087884" cy="95520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>
                  <a:latin typeface="Century Gothic" panose="020B0502020202020204" pitchFamily="34" charset="0"/>
                </a:endParaRPr>
              </a:p>
            </p:txBody>
          </p:sp>
          <p:pic>
            <p:nvPicPr>
              <p:cNvPr id="18" name="Picture 13">
                <a:extLst>
                  <a:ext uri="{FF2B5EF4-FFF2-40B4-BE49-F238E27FC236}">
                    <a16:creationId xmlns:a16="http://schemas.microsoft.com/office/drawing/2014/main" id="{BD5C592F-6F3F-A1A3-DEB9-7FD7A8B6796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7439025" y="1157478"/>
                <a:ext cx="2257425" cy="675894"/>
              </a:xfrm>
              <a:prstGeom prst="rect">
                <a:avLst/>
              </a:prstGeom>
            </p:spPr>
          </p:pic>
          <p:pic>
            <p:nvPicPr>
              <p:cNvPr id="19" name="Picture 14" descr="Logo&#10;&#10;Description automatically generated">
                <a:extLst>
                  <a:ext uri="{FF2B5EF4-FFF2-40B4-BE49-F238E27FC236}">
                    <a16:creationId xmlns:a16="http://schemas.microsoft.com/office/drawing/2014/main" id="{8CD9757C-6319-956E-E254-B4537981789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9791700" y="1312843"/>
                <a:ext cx="1162050" cy="288965"/>
              </a:xfrm>
              <a:prstGeom prst="rect">
                <a:avLst/>
              </a:prstGeom>
            </p:spPr>
          </p:pic>
          <p:pic>
            <p:nvPicPr>
              <p:cNvPr id="20" name="Picture 15" descr="Logo&#10;&#10;Description automatically generated">
                <a:extLst>
                  <a:ext uri="{FF2B5EF4-FFF2-40B4-BE49-F238E27FC236}">
                    <a16:creationId xmlns:a16="http://schemas.microsoft.com/office/drawing/2014/main" id="{E549864B-BCAD-DE79-3A9C-3EDD77BF5CF4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/>
              <a:srcRect l="22026" t="27271" r="25551" b="25625"/>
              <a:stretch/>
            </p:blipFill>
            <p:spPr>
              <a:xfrm>
                <a:off x="6219825" y="1179493"/>
                <a:ext cx="971553" cy="625331"/>
              </a:xfrm>
              <a:prstGeom prst="rect">
                <a:avLst/>
              </a:prstGeom>
            </p:spPr>
          </p:pic>
        </p:grpSp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A0515B8C-E66D-2261-7196-0B02FA354319}"/>
              </a:ext>
            </a:extLst>
          </p:cNvPr>
          <p:cNvGrpSpPr/>
          <p:nvPr/>
        </p:nvGrpSpPr>
        <p:grpSpPr>
          <a:xfrm>
            <a:off x="6088114" y="2562835"/>
            <a:ext cx="5087884" cy="1315261"/>
            <a:chOff x="6170635" y="2510187"/>
            <a:chExt cx="5087884" cy="1315261"/>
          </a:xfrm>
        </p:grpSpPr>
        <p:sp>
          <p:nvSpPr>
            <p:cNvPr id="22" name="矩形 3">
              <a:extLst>
                <a:ext uri="{FF2B5EF4-FFF2-40B4-BE49-F238E27FC236}">
                  <a16:creationId xmlns:a16="http://schemas.microsoft.com/office/drawing/2014/main" id="{5155CB32-F1AE-2D8A-4843-18C646F16279}"/>
                </a:ext>
              </a:extLst>
            </p:cNvPr>
            <p:cNvSpPr/>
            <p:nvPr/>
          </p:nvSpPr>
          <p:spPr>
            <a:xfrm>
              <a:off x="6170635" y="2870247"/>
              <a:ext cx="5087884" cy="95520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>
                <a:latin typeface="Century Gothic" panose="020B0502020202020204" pitchFamily="34" charset="0"/>
              </a:endParaRP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CA5C5725-F35A-AECF-221D-1BF2E22C6216}"/>
                </a:ext>
              </a:extLst>
            </p:cNvPr>
            <p:cNvSpPr txBox="1"/>
            <p:nvPr/>
          </p:nvSpPr>
          <p:spPr>
            <a:xfrm>
              <a:off x="6170635" y="2510187"/>
              <a:ext cx="5087883" cy="369332"/>
            </a:xfrm>
            <a:prstGeom prst="rect">
              <a:avLst/>
            </a:prstGeom>
            <a:solidFill>
              <a:srgbClr val="05B050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US" b="1">
                  <a:solidFill>
                    <a:schemeClr val="bg1"/>
                  </a:solidFill>
                  <a:latin typeface="Century Gothic" panose="020B0502020202020204" pitchFamily="34" charset="0"/>
                </a:rPr>
                <a:t>Opportunities</a:t>
              </a:r>
              <a:endParaRPr lang="en-MY" b="1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pic>
          <p:nvPicPr>
            <p:cNvPr id="24" name="Picture 18" descr="Graphical user interface&#10;&#10;Description automatically generated">
              <a:extLst>
                <a:ext uri="{FF2B5EF4-FFF2-40B4-BE49-F238E27FC236}">
                  <a16:creationId xmlns:a16="http://schemas.microsoft.com/office/drawing/2014/main" id="{3B11599C-3B76-748D-64DC-23870D73DE5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b="41096"/>
            <a:stretch/>
          </p:blipFill>
          <p:spPr>
            <a:xfrm>
              <a:off x="6638925" y="3195728"/>
              <a:ext cx="2171700" cy="323744"/>
            </a:xfrm>
            <a:prstGeom prst="rect">
              <a:avLst/>
            </a:prstGeom>
          </p:spPr>
        </p:pic>
        <p:pic>
          <p:nvPicPr>
            <p:cNvPr id="25" name="Picture 19" descr="A picture containing text, clipart&#10;&#10;Description automatically generated">
              <a:extLst>
                <a:ext uri="{FF2B5EF4-FFF2-40B4-BE49-F238E27FC236}">
                  <a16:creationId xmlns:a16="http://schemas.microsoft.com/office/drawing/2014/main" id="{3368E9F0-5AFA-7791-7D76-F841261E46D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9405938" y="3167063"/>
              <a:ext cx="1257300" cy="447675"/>
            </a:xfrm>
            <a:prstGeom prst="rect">
              <a:avLst/>
            </a:prstGeom>
          </p:spPr>
        </p:pic>
      </p:grpSp>
      <p:sp>
        <p:nvSpPr>
          <p:cNvPr id="26" name="矩形 13">
            <a:extLst>
              <a:ext uri="{FF2B5EF4-FFF2-40B4-BE49-F238E27FC236}">
                <a16:creationId xmlns:a16="http://schemas.microsoft.com/office/drawing/2014/main" id="{3244628B-1288-743C-AB8D-1508396DCA7E}"/>
              </a:ext>
            </a:extLst>
          </p:cNvPr>
          <p:cNvSpPr/>
          <p:nvPr/>
        </p:nvSpPr>
        <p:spPr>
          <a:xfrm>
            <a:off x="541550" y="218614"/>
            <a:ext cx="452880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Competitiveness Motions</a:t>
            </a:r>
          </a:p>
        </p:txBody>
      </p:sp>
      <p:sp>
        <p:nvSpPr>
          <p:cNvPr id="27" name="左大括号 26">
            <a:extLst>
              <a:ext uri="{FF2B5EF4-FFF2-40B4-BE49-F238E27FC236}">
                <a16:creationId xmlns:a16="http://schemas.microsoft.com/office/drawing/2014/main" id="{61AB1104-BAA7-E8BD-2707-422102E645AE}"/>
              </a:ext>
            </a:extLst>
          </p:cNvPr>
          <p:cNvSpPr/>
          <p:nvPr/>
        </p:nvSpPr>
        <p:spPr>
          <a:xfrm>
            <a:off x="5319484" y="1162077"/>
            <a:ext cx="346633" cy="2716019"/>
          </a:xfrm>
          <a:prstGeom prst="leftBrace">
            <a:avLst>
              <a:gd name="adj1" fmla="val 46072"/>
              <a:gd name="adj2" fmla="val 50000"/>
            </a:avLst>
          </a:prstGeom>
          <a:ln w="158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8" name="矩形 27">
            <a:extLst>
              <a:ext uri="{FF2B5EF4-FFF2-40B4-BE49-F238E27FC236}">
                <a16:creationId xmlns:a16="http://schemas.microsoft.com/office/drawing/2014/main" id="{969A0843-09FC-5026-E157-81A5513D2D3D}"/>
              </a:ext>
            </a:extLst>
          </p:cNvPr>
          <p:cNvSpPr/>
          <p:nvPr/>
        </p:nvSpPr>
        <p:spPr>
          <a:xfrm>
            <a:off x="6088113" y="4118462"/>
            <a:ext cx="5087884" cy="440053"/>
          </a:xfrm>
          <a:prstGeom prst="rect">
            <a:avLst/>
          </a:prstGeom>
          <a:solidFill>
            <a:srgbClr val="00B0F0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" altLang="zh-CN" b="1" dirty="0">
                <a:solidFill>
                  <a:schemeClr val="bg1"/>
                </a:solidFill>
                <a:latin typeface="Century Gothic" panose="020B0502020202020204" pitchFamily="34" charset="0"/>
              </a:rPr>
              <a:t>Common Shortcomings</a:t>
            </a:r>
            <a:endParaRPr kumimoji="1" lang="zh-CN" altLang="en-US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575832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B2EAA74-59DA-44EC-8A30-37CF3291A7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539D46-4BA9-4CA9-A9D0-02A17F43D5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39</a:t>
            </a:fld>
            <a:endParaRPr lang="zh-CN" altLang="en-US"/>
          </a:p>
        </p:txBody>
      </p:sp>
      <p:grpSp>
        <p:nvGrpSpPr>
          <p:cNvPr id="8" name="组合 18">
            <a:extLst>
              <a:ext uri="{FF2B5EF4-FFF2-40B4-BE49-F238E27FC236}">
                <a16:creationId xmlns:a16="http://schemas.microsoft.com/office/drawing/2014/main" id="{91A03E97-E068-4C5B-9BED-07EAD6E4AA3B}"/>
              </a:ext>
            </a:extLst>
          </p:cNvPr>
          <p:cNvGrpSpPr/>
          <p:nvPr/>
        </p:nvGrpSpPr>
        <p:grpSpPr>
          <a:xfrm>
            <a:off x="1" y="218614"/>
            <a:ext cx="2718377" cy="523220"/>
            <a:chOff x="1" y="218614"/>
            <a:chExt cx="2718377" cy="523220"/>
          </a:xfrm>
        </p:grpSpPr>
        <p:sp>
          <p:nvSpPr>
            <p:cNvPr id="9" name="矩形 19">
              <a:extLst>
                <a:ext uri="{FF2B5EF4-FFF2-40B4-BE49-F238E27FC236}">
                  <a16:creationId xmlns:a16="http://schemas.microsoft.com/office/drawing/2014/main" id="{75372D06-82D7-48A8-93C6-18FAE1B5D329}"/>
                </a:ext>
              </a:extLst>
            </p:cNvPr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1A62F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bg1"/>
                </a:solidFill>
              </a:endParaRPr>
            </a:p>
          </p:txBody>
        </p:sp>
        <p:sp>
          <p:nvSpPr>
            <p:cNvPr id="10" name="矩形 20">
              <a:extLst>
                <a:ext uri="{FF2B5EF4-FFF2-40B4-BE49-F238E27FC236}">
                  <a16:creationId xmlns:a16="http://schemas.microsoft.com/office/drawing/2014/main" id="{1DE90EB2-7245-4ECC-AC6A-27082E5F03C8}"/>
                </a:ext>
              </a:extLst>
            </p:cNvPr>
            <p:cNvSpPr/>
            <p:nvPr/>
          </p:nvSpPr>
          <p:spPr>
            <a:xfrm>
              <a:off x="579651" y="218614"/>
              <a:ext cx="2138727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8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Takeaways</a:t>
              </a:r>
            </a:p>
          </p:txBody>
        </p:sp>
        <p:sp>
          <p:nvSpPr>
            <p:cNvPr id="11" name="矩形 21">
              <a:extLst>
                <a:ext uri="{FF2B5EF4-FFF2-40B4-BE49-F238E27FC236}">
                  <a16:creationId xmlns:a16="http://schemas.microsoft.com/office/drawing/2014/main" id="{0369CD72-E280-4D0B-AC41-B21A0F60A2FE}"/>
                </a:ext>
              </a:extLst>
            </p:cNvPr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37" name="原创设计师QQ598969553      _1">
            <a:extLst>
              <a:ext uri="{FF2B5EF4-FFF2-40B4-BE49-F238E27FC236}">
                <a16:creationId xmlns:a16="http://schemas.microsoft.com/office/drawing/2014/main" id="{B4CF97C0-DCDD-A7AB-769C-284F6D378A51}"/>
              </a:ext>
            </a:extLst>
          </p:cNvPr>
          <p:cNvSpPr/>
          <p:nvPr/>
        </p:nvSpPr>
        <p:spPr>
          <a:xfrm>
            <a:off x="656502" y="1714500"/>
            <a:ext cx="2048777" cy="1737992"/>
          </a:xfrm>
          <a:prstGeom prst="rect">
            <a:avLst/>
          </a:prstGeom>
          <a:solidFill>
            <a:srgbClr val="1A62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68575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>
              <a:solidFill>
                <a:schemeClr val="bg1"/>
              </a:solidFill>
            </a:endParaRPr>
          </a:p>
        </p:txBody>
      </p:sp>
      <p:sp>
        <p:nvSpPr>
          <p:cNvPr id="38" name="原创设计师QQ598969553      _4">
            <a:extLst>
              <a:ext uri="{FF2B5EF4-FFF2-40B4-BE49-F238E27FC236}">
                <a16:creationId xmlns:a16="http://schemas.microsoft.com/office/drawing/2014/main" id="{D8F9D5EB-3670-A2D4-5B2A-41820D649BD5}"/>
              </a:ext>
            </a:extLst>
          </p:cNvPr>
          <p:cNvSpPr/>
          <p:nvPr/>
        </p:nvSpPr>
        <p:spPr>
          <a:xfrm>
            <a:off x="2839202" y="1714501"/>
            <a:ext cx="2048777" cy="1737991"/>
          </a:xfrm>
          <a:prstGeom prst="rect">
            <a:avLst/>
          </a:prstGeom>
          <a:solidFill>
            <a:srgbClr val="05B050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68575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>
              <a:solidFill>
                <a:schemeClr val="bg1"/>
              </a:solidFill>
            </a:endParaRPr>
          </a:p>
        </p:txBody>
      </p:sp>
      <p:sp>
        <p:nvSpPr>
          <p:cNvPr id="39" name="原创设计师QQ598969553      _7">
            <a:extLst>
              <a:ext uri="{FF2B5EF4-FFF2-40B4-BE49-F238E27FC236}">
                <a16:creationId xmlns:a16="http://schemas.microsoft.com/office/drawing/2014/main" id="{C9AE67BC-595A-6C75-A01E-E68765BD03C2}"/>
              </a:ext>
            </a:extLst>
          </p:cNvPr>
          <p:cNvSpPr/>
          <p:nvPr/>
        </p:nvSpPr>
        <p:spPr>
          <a:xfrm>
            <a:off x="656502" y="3928737"/>
            <a:ext cx="2048777" cy="1737992"/>
          </a:xfrm>
          <a:prstGeom prst="rect">
            <a:avLst/>
          </a:prstGeom>
          <a:solidFill>
            <a:srgbClr val="33B2F9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68575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>
              <a:solidFill>
                <a:schemeClr val="bg1"/>
              </a:solidFill>
            </a:endParaRPr>
          </a:p>
        </p:txBody>
      </p:sp>
      <p:sp>
        <p:nvSpPr>
          <p:cNvPr id="40" name="原创设计师QQ598969553      _10">
            <a:extLst>
              <a:ext uri="{FF2B5EF4-FFF2-40B4-BE49-F238E27FC236}">
                <a16:creationId xmlns:a16="http://schemas.microsoft.com/office/drawing/2014/main" id="{5DAE14AD-2914-0695-A0C6-156F89A45E2E}"/>
              </a:ext>
            </a:extLst>
          </p:cNvPr>
          <p:cNvSpPr/>
          <p:nvPr/>
        </p:nvSpPr>
        <p:spPr>
          <a:xfrm>
            <a:off x="2839202" y="3928737"/>
            <a:ext cx="2048777" cy="1737992"/>
          </a:xfrm>
          <a:prstGeom prst="rect">
            <a:avLst/>
          </a:prstGeom>
          <a:solidFill>
            <a:srgbClr val="7FA2BF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68575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>
              <a:solidFill>
                <a:schemeClr val="bg1"/>
              </a:solidFill>
            </a:endParaRPr>
          </a:p>
        </p:txBody>
      </p:sp>
      <p:pic>
        <p:nvPicPr>
          <p:cNvPr id="41" name="图片 26" descr="图片包含 室内, 人, 桌子, 男人&#10;&#10;描述已自动生成">
            <a:extLst>
              <a:ext uri="{FF2B5EF4-FFF2-40B4-BE49-F238E27FC236}">
                <a16:creationId xmlns:a16="http://schemas.microsoft.com/office/drawing/2014/main" id="{8261823D-7ED1-34AB-B476-CE74E503F3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21902" y="1714500"/>
            <a:ext cx="6432181" cy="3961089"/>
          </a:xfrm>
          <a:prstGeom prst="rect">
            <a:avLst/>
          </a:prstGeom>
        </p:spPr>
      </p:pic>
      <p:sp>
        <p:nvSpPr>
          <p:cNvPr id="42" name="TextBox 5">
            <a:extLst>
              <a:ext uri="{FF2B5EF4-FFF2-40B4-BE49-F238E27FC236}">
                <a16:creationId xmlns:a16="http://schemas.microsoft.com/office/drawing/2014/main" id="{B53BBF24-9633-0D9A-CCDA-23C56085B391}"/>
              </a:ext>
            </a:extLst>
          </p:cNvPr>
          <p:cNvSpPr txBox="1"/>
          <p:nvPr/>
        </p:nvSpPr>
        <p:spPr>
          <a:xfrm>
            <a:off x="888135" y="2238005"/>
            <a:ext cx="1585509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altLang="zh-CN" b="1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Use case solutions coverage</a:t>
            </a:r>
            <a:endParaRPr lang="zh-CN" altLang="en-US" b="1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43" name="TextBox 5">
            <a:extLst>
              <a:ext uri="{FF2B5EF4-FFF2-40B4-BE49-F238E27FC236}">
                <a16:creationId xmlns:a16="http://schemas.microsoft.com/office/drawing/2014/main" id="{161D8A52-6D38-B206-3A7A-8DC63B0B91D3}"/>
              </a:ext>
            </a:extLst>
          </p:cNvPr>
          <p:cNvSpPr txBox="1"/>
          <p:nvPr/>
        </p:nvSpPr>
        <p:spPr>
          <a:xfrm>
            <a:off x="778645" y="4531186"/>
            <a:ext cx="1804492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altLang="zh-CN" b="1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Sharing of case studies and others</a:t>
            </a:r>
            <a:endParaRPr lang="zh-CN" altLang="en-US" b="1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44" name="TextBox 5">
            <a:extLst>
              <a:ext uri="{FF2B5EF4-FFF2-40B4-BE49-F238E27FC236}">
                <a16:creationId xmlns:a16="http://schemas.microsoft.com/office/drawing/2014/main" id="{7C6794D6-B8B6-D799-CC03-56783DFD0F11}"/>
              </a:ext>
            </a:extLst>
          </p:cNvPr>
          <p:cNvSpPr txBox="1"/>
          <p:nvPr/>
        </p:nvSpPr>
        <p:spPr>
          <a:xfrm>
            <a:off x="2837073" y="4528037"/>
            <a:ext cx="2048776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altLang="zh-CN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Secure your business and customers</a:t>
            </a:r>
            <a:endParaRPr lang="zh-CN" altLang="en-US" b="1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85F4CF2E-E58D-3D7E-AC0E-8524B049F5F2}"/>
              </a:ext>
            </a:extLst>
          </p:cNvPr>
          <p:cNvSpPr txBox="1"/>
          <p:nvPr/>
        </p:nvSpPr>
        <p:spPr>
          <a:xfrm>
            <a:off x="2898371" y="2263492"/>
            <a:ext cx="1981700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altLang="zh-CN" b="1">
                <a:solidFill>
                  <a:schemeClr val="bg1"/>
                </a:solidFill>
                <a:latin typeface="Century Gothic"/>
                <a:ea typeface="微软雅黑"/>
              </a:rPr>
              <a:t>Discover </a:t>
            </a:r>
            <a:endParaRPr lang="zh-CN" altLang="en-US" b="1">
              <a:solidFill>
                <a:schemeClr val="bg1"/>
              </a:solidFill>
              <a:latin typeface="Century Gothic"/>
              <a:ea typeface="微软雅黑"/>
            </a:endParaRPr>
          </a:p>
          <a:p>
            <a:pPr algn="ctr"/>
            <a:r>
              <a:rPr lang="en-US" altLang="zh-CN" b="1">
                <a:solidFill>
                  <a:schemeClr val="bg1"/>
                </a:solidFill>
                <a:latin typeface="Century Gothic"/>
                <a:ea typeface="微软雅黑"/>
              </a:rPr>
              <a:t>in-depth  </a:t>
            </a:r>
            <a:endParaRPr lang="zh-CN" altLang="en-US" b="1">
              <a:solidFill>
                <a:schemeClr val="bg1"/>
              </a:solidFill>
              <a:latin typeface="Century Gothic"/>
              <a:ea typeface="微软雅黑"/>
            </a:endParaRPr>
          </a:p>
          <a:p>
            <a:pPr algn="ctr"/>
            <a:r>
              <a:rPr lang="en-US" altLang="zh-CN" b="1">
                <a:solidFill>
                  <a:schemeClr val="bg1"/>
                </a:solidFill>
                <a:latin typeface="Century Gothic"/>
                <a:ea typeface="微软雅黑"/>
              </a:rPr>
              <a:t>use cases</a:t>
            </a:r>
            <a:endParaRPr lang="zh-CN" altLang="en-US" b="1">
              <a:solidFill>
                <a:schemeClr val="bg1"/>
              </a:solidFill>
              <a:latin typeface="Century Gothic"/>
              <a:ea typeface="微软雅黑"/>
            </a:endParaRPr>
          </a:p>
        </p:txBody>
      </p:sp>
      <p:sp>
        <p:nvSpPr>
          <p:cNvPr id="46" name="椭圆 6">
            <a:extLst>
              <a:ext uri="{FF2B5EF4-FFF2-40B4-BE49-F238E27FC236}">
                <a16:creationId xmlns:a16="http://schemas.microsoft.com/office/drawing/2014/main" id="{728EC3C3-C03E-C2FC-FD85-925D959B2E60}"/>
              </a:ext>
            </a:extLst>
          </p:cNvPr>
          <p:cNvSpPr/>
          <p:nvPr/>
        </p:nvSpPr>
        <p:spPr>
          <a:xfrm>
            <a:off x="1358088" y="1417260"/>
            <a:ext cx="673187" cy="673187"/>
          </a:xfrm>
          <a:prstGeom prst="ellipse">
            <a:avLst/>
          </a:prstGeom>
          <a:solidFill>
            <a:schemeClr val="bg1"/>
          </a:solidFill>
          <a:ln w="127000">
            <a:solidFill>
              <a:schemeClr val="bg1">
                <a:alpha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kumimoji="1" lang="en-US" altLang="zh-CN" sz="2400" b="1" dirty="0">
                <a:solidFill>
                  <a:srgbClr val="1A62F4"/>
                </a:solidFill>
                <a:latin typeface="Century Gothic" panose="020B0502020202020204" pitchFamily="34" charset="0"/>
              </a:rPr>
              <a:t>01</a:t>
            </a:r>
            <a:endParaRPr kumimoji="1" lang="zh-CN" altLang="en-US" sz="2400" b="1" dirty="0">
              <a:solidFill>
                <a:srgbClr val="1A62F4"/>
              </a:solidFill>
              <a:latin typeface="Century Gothic" panose="020B0502020202020204" pitchFamily="34" charset="0"/>
            </a:endParaRPr>
          </a:p>
        </p:txBody>
      </p:sp>
      <p:sp>
        <p:nvSpPr>
          <p:cNvPr id="47" name="椭圆 21">
            <a:extLst>
              <a:ext uri="{FF2B5EF4-FFF2-40B4-BE49-F238E27FC236}">
                <a16:creationId xmlns:a16="http://schemas.microsoft.com/office/drawing/2014/main" id="{1AF97DF9-C3BF-CD30-F2BC-E39CA1A40EE5}"/>
              </a:ext>
            </a:extLst>
          </p:cNvPr>
          <p:cNvSpPr/>
          <p:nvPr/>
        </p:nvSpPr>
        <p:spPr>
          <a:xfrm>
            <a:off x="1358088" y="3648404"/>
            <a:ext cx="673187" cy="673187"/>
          </a:xfrm>
          <a:prstGeom prst="ellipse">
            <a:avLst/>
          </a:prstGeom>
          <a:solidFill>
            <a:schemeClr val="bg1"/>
          </a:solidFill>
          <a:ln w="127000">
            <a:solidFill>
              <a:schemeClr val="bg1">
                <a:alpha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kumimoji="1" lang="en-US" altLang="zh-CN" sz="2400" b="1">
                <a:solidFill>
                  <a:srgbClr val="33B2F9"/>
                </a:solidFill>
                <a:latin typeface="Century Gothic" panose="020B0502020202020204" pitchFamily="34" charset="0"/>
              </a:rPr>
              <a:t>03</a:t>
            </a:r>
            <a:endParaRPr kumimoji="1" lang="zh-CN" altLang="en-US" sz="2400" b="1">
              <a:solidFill>
                <a:srgbClr val="33B2F9"/>
              </a:solidFill>
              <a:latin typeface="Century Gothic" panose="020B0502020202020204" pitchFamily="34" charset="0"/>
            </a:endParaRPr>
          </a:p>
        </p:txBody>
      </p:sp>
      <p:sp>
        <p:nvSpPr>
          <p:cNvPr id="48" name="椭圆 28">
            <a:extLst>
              <a:ext uri="{FF2B5EF4-FFF2-40B4-BE49-F238E27FC236}">
                <a16:creationId xmlns:a16="http://schemas.microsoft.com/office/drawing/2014/main" id="{8A7DAB7F-8F1F-B834-C56A-944FAE3FD4B7}"/>
              </a:ext>
            </a:extLst>
          </p:cNvPr>
          <p:cNvSpPr/>
          <p:nvPr/>
        </p:nvSpPr>
        <p:spPr>
          <a:xfrm>
            <a:off x="3517088" y="1417260"/>
            <a:ext cx="673187" cy="673187"/>
          </a:xfrm>
          <a:prstGeom prst="ellipse">
            <a:avLst/>
          </a:prstGeom>
          <a:solidFill>
            <a:schemeClr val="bg1"/>
          </a:solidFill>
          <a:ln w="127000">
            <a:solidFill>
              <a:schemeClr val="bg1">
                <a:alpha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kumimoji="1" lang="en-US" altLang="zh-CN" sz="2400" b="1" dirty="0">
                <a:solidFill>
                  <a:srgbClr val="05B050"/>
                </a:solidFill>
                <a:latin typeface="Century Gothic" panose="020B0502020202020204" pitchFamily="34" charset="0"/>
              </a:rPr>
              <a:t>02</a:t>
            </a:r>
            <a:endParaRPr kumimoji="1" lang="zh-CN" altLang="en-US" sz="2400" b="1" dirty="0">
              <a:solidFill>
                <a:srgbClr val="05B050"/>
              </a:solidFill>
              <a:latin typeface="Century Gothic" panose="020B0502020202020204" pitchFamily="34" charset="0"/>
            </a:endParaRPr>
          </a:p>
        </p:txBody>
      </p:sp>
      <p:sp>
        <p:nvSpPr>
          <p:cNvPr id="49" name="椭圆 35">
            <a:extLst>
              <a:ext uri="{FF2B5EF4-FFF2-40B4-BE49-F238E27FC236}">
                <a16:creationId xmlns:a16="http://schemas.microsoft.com/office/drawing/2014/main" id="{A7E1813C-DB09-506C-DA32-76F5F6FF52FF}"/>
              </a:ext>
            </a:extLst>
          </p:cNvPr>
          <p:cNvSpPr/>
          <p:nvPr/>
        </p:nvSpPr>
        <p:spPr>
          <a:xfrm>
            <a:off x="3478988" y="3648404"/>
            <a:ext cx="673187" cy="673187"/>
          </a:xfrm>
          <a:prstGeom prst="ellipse">
            <a:avLst/>
          </a:prstGeom>
          <a:solidFill>
            <a:schemeClr val="bg1"/>
          </a:solidFill>
          <a:ln w="127000">
            <a:solidFill>
              <a:schemeClr val="bg1">
                <a:alpha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kumimoji="1" lang="en-US" altLang="zh-CN" sz="2400" b="1" dirty="0">
                <a:solidFill>
                  <a:srgbClr val="7FA2BF"/>
                </a:solidFill>
                <a:latin typeface="Century Gothic" panose="020B0502020202020204" pitchFamily="34" charset="0"/>
              </a:rPr>
              <a:t>04</a:t>
            </a:r>
            <a:endParaRPr kumimoji="1" lang="zh-CN" altLang="en-US" sz="2400" b="1" dirty="0">
              <a:solidFill>
                <a:srgbClr val="7FA2BF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846974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504439" y="2413300"/>
            <a:ext cx="5497018" cy="2031400"/>
            <a:chOff x="1320954" y="1989957"/>
            <a:chExt cx="5497018" cy="2031400"/>
          </a:xfrm>
        </p:grpSpPr>
        <p:sp>
          <p:nvSpPr>
            <p:cNvPr id="15" name="矩形 14"/>
            <p:cNvSpPr/>
            <p:nvPr/>
          </p:nvSpPr>
          <p:spPr>
            <a:xfrm>
              <a:off x="1320954" y="1989957"/>
              <a:ext cx="5497018" cy="120032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72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THANK YOU!</a:t>
              </a:r>
              <a:endParaRPr lang="zh-CN" altLang="en-US" sz="7200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cxnSp>
          <p:nvCxnSpPr>
            <p:cNvPr id="16" name="直接连接符 15"/>
            <p:cNvCxnSpPr>
              <a:cxnSpLocks/>
            </p:cNvCxnSpPr>
            <p:nvPr/>
          </p:nvCxnSpPr>
          <p:spPr>
            <a:xfrm>
              <a:off x="1448435" y="3018062"/>
              <a:ext cx="5231145" cy="0"/>
            </a:xfrm>
            <a:prstGeom prst="line">
              <a:avLst/>
            </a:prstGeom>
            <a:ln w="12700">
              <a:solidFill>
                <a:srgbClr val="C9C9C9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矩形 2"/>
            <p:cNvSpPr/>
            <p:nvPr/>
          </p:nvSpPr>
          <p:spPr>
            <a:xfrm>
              <a:off x="1320954" y="3037113"/>
              <a:ext cx="5358626" cy="98424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ts val="2400"/>
                </a:lnSpc>
              </a:pPr>
              <a:r>
                <a:rPr lang="en-US" altLang="en-US" sz="1600" b="1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  <a:sym typeface="微软雅黑" panose="020B0503020204020204" pitchFamily="34" charset="-122"/>
                </a:rPr>
                <a:t>Eugene Yew | Product Marketing Manager</a:t>
              </a:r>
            </a:p>
            <a:p>
              <a:pPr>
                <a:lnSpc>
                  <a:spcPts val="2400"/>
                </a:lnSpc>
              </a:pPr>
              <a:r>
                <a:rPr lang="en-US" altLang="en-US" sz="160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  <a:sym typeface="微软雅黑" panose="020B0503020204020204" pitchFamily="34" charset="-122"/>
                </a:rPr>
                <a:t>eugene.yew@sangfor.com</a:t>
              </a:r>
            </a:p>
            <a:p>
              <a:pPr>
                <a:lnSpc>
                  <a:spcPts val="2400"/>
                </a:lnSpc>
              </a:pPr>
              <a:r>
                <a:rPr lang="en-US" altLang="en-US" sz="1600" err="1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  <a:sym typeface="微软雅黑" panose="020B0503020204020204" pitchFamily="34" charset="-122"/>
                </a:rPr>
                <a:t>Sangfor</a:t>
              </a:r>
              <a:r>
                <a:rPr lang="en-US" altLang="en-US" sz="160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  <a:sym typeface="微软雅黑" panose="020B0503020204020204" pitchFamily="34" charset="-122"/>
                </a:rPr>
                <a:t> Technologies</a:t>
              </a:r>
            </a:p>
          </p:txBody>
        </p:sp>
      </p:grpSp>
      <p:pic>
        <p:nvPicPr>
          <p:cNvPr id="11" name="图片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439" y="806221"/>
            <a:ext cx="2006357" cy="659385"/>
          </a:xfrm>
          <a:prstGeom prst="rect">
            <a:avLst/>
          </a:prstGeom>
        </p:spPr>
      </p:pic>
      <p:sp>
        <p:nvSpPr>
          <p:cNvPr id="25" name="矩形 24"/>
          <p:cNvSpPr/>
          <p:nvPr/>
        </p:nvSpPr>
        <p:spPr>
          <a:xfrm>
            <a:off x="913253" y="6517951"/>
            <a:ext cx="162252" cy="162252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1131708" y="6460578"/>
            <a:ext cx="156004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120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  <a:sym typeface="微软雅黑" panose="020B0503020204020204" pitchFamily="34" charset="-122"/>
              </a:rPr>
              <a:t>www.sangfor.com</a:t>
            </a:r>
            <a:endParaRPr lang="en-US" altLang="en-US" sz="1200">
              <a:solidFill>
                <a:schemeClr val="bg1"/>
              </a:solidFill>
              <a:latin typeface="Century Gothic" panose="020B0502020202020204" pitchFamily="34" charset="0"/>
              <a:ea typeface="微软雅黑" charset="-122"/>
            </a:endParaRPr>
          </a:p>
        </p:txBody>
      </p:sp>
      <p:grpSp>
        <p:nvGrpSpPr>
          <p:cNvPr id="27" name="组合 26"/>
          <p:cNvGrpSpPr/>
          <p:nvPr/>
        </p:nvGrpSpPr>
        <p:grpSpPr>
          <a:xfrm>
            <a:off x="4943635" y="6460578"/>
            <a:ext cx="2304730" cy="276999"/>
            <a:chOff x="4872830" y="6460578"/>
            <a:chExt cx="2304730" cy="276999"/>
          </a:xfrm>
        </p:grpSpPr>
        <p:sp>
          <p:nvSpPr>
            <p:cNvPr id="28" name="矩形 27"/>
            <p:cNvSpPr/>
            <p:nvPr/>
          </p:nvSpPr>
          <p:spPr>
            <a:xfrm>
              <a:off x="4872830" y="6517951"/>
              <a:ext cx="162252" cy="162252"/>
            </a:xfrm>
            <a:prstGeom prst="rect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5077305" y="6460578"/>
              <a:ext cx="210025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en-US" sz="1200" err="1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  <a:sym typeface="微软雅黑" panose="020B0503020204020204" pitchFamily="34" charset="-122"/>
                </a:rPr>
                <a:t>Sangfor</a:t>
              </a:r>
              <a:r>
                <a:rPr lang="en-US" altLang="en-US" sz="120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  <a:sym typeface="微软雅黑" panose="020B0503020204020204" pitchFamily="34" charset="-122"/>
                </a:rPr>
                <a:t> Technologies Inc.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35534311"/>
      </p:ext>
    </p:extLst>
  </p:cSld>
  <p:clrMapOvr>
    <a:masterClrMapping/>
  </p:clrMapOvr>
  <p:transition>
    <p:fade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43511D7B-E891-4EA8-66C4-AB3AD50019F2}"/>
              </a:ext>
            </a:extLst>
          </p:cNvPr>
          <p:cNvSpPr/>
          <p:nvPr/>
        </p:nvSpPr>
        <p:spPr>
          <a:xfrm>
            <a:off x="913253" y="6517951"/>
            <a:ext cx="162252" cy="162252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E0F67B03-4C2F-3F5F-7F02-4640582EA5CE}"/>
              </a:ext>
            </a:extLst>
          </p:cNvPr>
          <p:cNvSpPr txBox="1"/>
          <p:nvPr/>
        </p:nvSpPr>
        <p:spPr>
          <a:xfrm>
            <a:off x="1131708" y="6460578"/>
            <a:ext cx="156004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120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  <a:sym typeface="微软雅黑" panose="020B0503020204020204" pitchFamily="34" charset="-122"/>
              </a:rPr>
              <a:t>www.sangfor.com</a:t>
            </a:r>
            <a:endParaRPr lang="en-US" altLang="en-US" sz="1200">
              <a:solidFill>
                <a:schemeClr val="bg1"/>
              </a:solidFill>
              <a:latin typeface="Century Gothic" panose="020B0502020202020204" pitchFamily="34" charset="0"/>
              <a:ea typeface="微软雅黑" charset="-122"/>
            </a:endParaRPr>
          </a:p>
        </p:txBody>
      </p:sp>
      <p:grpSp>
        <p:nvGrpSpPr>
          <p:cNvPr id="5" name="组合 4">
            <a:extLst>
              <a:ext uri="{FF2B5EF4-FFF2-40B4-BE49-F238E27FC236}">
                <a16:creationId xmlns:a16="http://schemas.microsoft.com/office/drawing/2014/main" id="{CF486983-EEFD-893E-91C7-B7CFDC220715}"/>
              </a:ext>
            </a:extLst>
          </p:cNvPr>
          <p:cNvGrpSpPr/>
          <p:nvPr/>
        </p:nvGrpSpPr>
        <p:grpSpPr>
          <a:xfrm>
            <a:off x="4943635" y="6460578"/>
            <a:ext cx="2304730" cy="276999"/>
            <a:chOff x="4872830" y="6460578"/>
            <a:chExt cx="2304730" cy="276999"/>
          </a:xfrm>
        </p:grpSpPr>
        <p:sp>
          <p:nvSpPr>
            <p:cNvPr id="6" name="矩形 5">
              <a:extLst>
                <a:ext uri="{FF2B5EF4-FFF2-40B4-BE49-F238E27FC236}">
                  <a16:creationId xmlns:a16="http://schemas.microsoft.com/office/drawing/2014/main" id="{A301DFA0-BFD2-7748-4B13-EF47FC62F63D}"/>
                </a:ext>
              </a:extLst>
            </p:cNvPr>
            <p:cNvSpPr/>
            <p:nvPr/>
          </p:nvSpPr>
          <p:spPr>
            <a:xfrm>
              <a:off x="4872830" y="6517951"/>
              <a:ext cx="162252" cy="162252"/>
            </a:xfrm>
            <a:prstGeom prst="rect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7" name="文本框 6">
              <a:extLst>
                <a:ext uri="{FF2B5EF4-FFF2-40B4-BE49-F238E27FC236}">
                  <a16:creationId xmlns:a16="http://schemas.microsoft.com/office/drawing/2014/main" id="{F40B5BE8-9674-C933-5265-1DBD3E702328}"/>
                </a:ext>
              </a:extLst>
            </p:cNvPr>
            <p:cNvSpPr txBox="1"/>
            <p:nvPr/>
          </p:nvSpPr>
          <p:spPr>
            <a:xfrm>
              <a:off x="5077305" y="6460578"/>
              <a:ext cx="210025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en-US" sz="1200" err="1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  <a:sym typeface="微软雅黑" panose="020B0503020204020204" pitchFamily="34" charset="-122"/>
                </a:rPr>
                <a:t>Sangfor</a:t>
              </a:r>
              <a:r>
                <a:rPr lang="en-US" altLang="en-US" sz="120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  <a:sym typeface="微软雅黑" panose="020B0503020204020204" pitchFamily="34" charset="-122"/>
                </a:rPr>
                <a:t> Technologies Inc.</a:t>
              </a:r>
            </a:p>
          </p:txBody>
        </p:sp>
      </p:grpSp>
      <p:pic>
        <p:nvPicPr>
          <p:cNvPr id="8" name="图片 7">
            <a:extLst>
              <a:ext uri="{FF2B5EF4-FFF2-40B4-BE49-F238E27FC236}">
                <a16:creationId xmlns:a16="http://schemas.microsoft.com/office/drawing/2014/main" id="{90F92892-5394-894B-230F-B021B0AEF06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439" y="593842"/>
            <a:ext cx="2006357" cy="659385"/>
          </a:xfrm>
          <a:prstGeom prst="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:a16="http://schemas.microsoft.com/office/drawing/2014/main" id="{B18FBB66-D21D-39A8-34CD-BA791F8EB283}"/>
              </a:ext>
            </a:extLst>
          </p:cNvPr>
          <p:cNvSpPr/>
          <p:nvPr/>
        </p:nvSpPr>
        <p:spPr>
          <a:xfrm>
            <a:off x="669763" y="1819358"/>
            <a:ext cx="5815878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44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Secure Users And</a:t>
            </a:r>
          </a:p>
          <a:p>
            <a:r>
              <a:rPr lang="en-US" altLang="zh-CN" sz="44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Productivity with </a:t>
            </a:r>
            <a:r>
              <a:rPr lang="en-US" altLang="zh-CN" sz="4400" b="1" dirty="0" err="1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Sangfor</a:t>
            </a:r>
            <a:r>
              <a:rPr lang="en-US" altLang="zh-CN" sz="44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 IAG</a:t>
            </a: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D485EE8B-5360-CD70-BDC2-2C18FF866256}"/>
              </a:ext>
            </a:extLst>
          </p:cNvPr>
          <p:cNvSpPr/>
          <p:nvPr/>
        </p:nvSpPr>
        <p:spPr>
          <a:xfrm>
            <a:off x="680521" y="3966563"/>
            <a:ext cx="160172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MY" altLang="zh-CN" sz="2400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April 2023</a:t>
            </a:r>
            <a:endParaRPr lang="zh-CN" altLang="en-US" sz="24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467DD926-7BCF-A028-2C69-D73658117D33}"/>
              </a:ext>
            </a:extLst>
          </p:cNvPr>
          <p:cNvSpPr/>
          <p:nvPr/>
        </p:nvSpPr>
        <p:spPr>
          <a:xfrm>
            <a:off x="680521" y="4632563"/>
            <a:ext cx="4495141" cy="12618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ts val="2400"/>
              </a:lnSpc>
            </a:pPr>
            <a:r>
              <a:rPr lang="en-US" altLang="zh-CN" sz="16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Eugene Yew</a:t>
            </a:r>
            <a:r>
              <a:rPr lang="zh-CN" altLang="en-US" sz="16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 </a:t>
            </a:r>
            <a:r>
              <a:rPr lang="en-US" altLang="zh-CN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  <a:sym typeface="微软雅黑" charset="-122"/>
              </a:rPr>
              <a:t>| </a:t>
            </a:r>
            <a:r>
              <a:rPr lang="en-US" altLang="zh-CN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Product Marketing Manager</a:t>
            </a:r>
            <a:endParaRPr lang="en-US" altLang="zh-CN" sz="1600" dirty="0">
              <a:solidFill>
                <a:schemeClr val="bg1"/>
              </a:solidFill>
              <a:latin typeface="Century Gothic" panose="020B0502020202020204" pitchFamily="34" charset="0"/>
              <a:ea typeface="微软雅黑" charset="-122"/>
              <a:sym typeface="微软雅黑" charset="-122"/>
            </a:endParaRPr>
          </a:p>
          <a:p>
            <a:pPr>
              <a:lnSpc>
                <a:spcPts val="2400"/>
              </a:lnSpc>
            </a:pPr>
            <a:r>
              <a:rPr lang="en-US" altLang="zh-CN" sz="1600" dirty="0" err="1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eugene.yew</a:t>
            </a:r>
            <a:r>
              <a:rPr lang="en-US" altLang="en-US" sz="1600" dirty="0" err="1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  <a:sym typeface="微软雅黑" charset="-122"/>
              </a:rPr>
              <a:t>@sangfor.com</a:t>
            </a:r>
            <a:endParaRPr lang="en-US" altLang="en-US" sz="1600" dirty="0">
              <a:solidFill>
                <a:schemeClr val="bg1"/>
              </a:solidFill>
              <a:latin typeface="Century Gothic" panose="020B0502020202020204" pitchFamily="34" charset="0"/>
              <a:ea typeface="微软雅黑" charset="-122"/>
              <a:sym typeface="微软雅黑" charset="-122"/>
            </a:endParaRPr>
          </a:p>
          <a:p>
            <a:pPr>
              <a:lnSpc>
                <a:spcPts val="2400"/>
              </a:lnSpc>
            </a:pPr>
            <a:r>
              <a:rPr lang="en-US" altLang="en-US" sz="1600" dirty="0" err="1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  <a:sym typeface="微软雅黑" charset="-122"/>
              </a:rPr>
              <a:t>Sangfor</a:t>
            </a:r>
            <a:r>
              <a:rPr lang="en-US" altLang="en-US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  <a:sym typeface="微软雅黑" charset="-122"/>
              </a:rPr>
              <a:t> Technologies</a:t>
            </a:r>
          </a:p>
          <a:p>
            <a:endParaRPr lang="zh-CN" altLang="en-US" sz="16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12" name="直接连接符 61">
            <a:extLst>
              <a:ext uri="{FF2B5EF4-FFF2-40B4-BE49-F238E27FC236}">
                <a16:creationId xmlns:a16="http://schemas.microsoft.com/office/drawing/2014/main" id="{7DB47527-895F-DCD8-2817-4E952D392D40}"/>
              </a:ext>
            </a:extLst>
          </p:cNvPr>
          <p:cNvCxnSpPr>
            <a:cxnSpLocks/>
          </p:cNvCxnSpPr>
          <p:nvPr/>
        </p:nvCxnSpPr>
        <p:spPr>
          <a:xfrm>
            <a:off x="761403" y="4542169"/>
            <a:ext cx="4706143" cy="0"/>
          </a:xfrm>
          <a:prstGeom prst="line">
            <a:avLst/>
          </a:prstGeom>
          <a:ln w="12700">
            <a:solidFill>
              <a:schemeClr val="bg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39931808"/>
      </p:ext>
    </p:extLst>
  </p:cSld>
  <p:clrMapOvr>
    <a:masterClrMapping/>
  </p:clrMapOvr>
  <p:transition>
    <p:fade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F4B8BF4-1D4E-9109-1F05-46C841CDE7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38AA188-F346-5F73-FE3F-D9F832B9AA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42</a:t>
            </a:fld>
            <a:endParaRPr lang="zh-CN" altLang="en-US"/>
          </a:p>
        </p:txBody>
      </p:sp>
      <p:sp>
        <p:nvSpPr>
          <p:cNvPr id="6" name="矩形 13">
            <a:extLst>
              <a:ext uri="{FF2B5EF4-FFF2-40B4-BE49-F238E27FC236}">
                <a16:creationId xmlns:a16="http://schemas.microsoft.com/office/drawing/2014/main" id="{C93822EF-A019-5970-FECF-BF684921500F}"/>
              </a:ext>
            </a:extLst>
          </p:cNvPr>
          <p:cNvSpPr/>
          <p:nvPr/>
        </p:nvSpPr>
        <p:spPr>
          <a:xfrm>
            <a:off x="541550" y="218614"/>
            <a:ext cx="147027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Version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4D34B09-D2EF-705E-7376-06E5AE2C82EA}"/>
              </a:ext>
            </a:extLst>
          </p:cNvPr>
          <p:cNvSpPr txBox="1"/>
          <p:nvPr/>
        </p:nvSpPr>
        <p:spPr>
          <a:xfrm>
            <a:off x="900431" y="3503599"/>
            <a:ext cx="1045887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B0F0"/>
                </a:solidFill>
              </a:rPr>
              <a:t>Notes: </a:t>
            </a:r>
          </a:p>
          <a:p>
            <a:pPr marL="342900" indent="-342900">
              <a:buAutoNum type="alphaLcPeriod"/>
            </a:pPr>
            <a:r>
              <a:rPr lang="en-US" dirty="0">
                <a:solidFill>
                  <a:schemeClr val="bg1"/>
                </a:solidFill>
              </a:rPr>
              <a:t>You may remove and replace any slide that you deem appropriate for your presentation style.</a:t>
            </a:r>
          </a:p>
          <a:p>
            <a:pPr marL="342900" indent="-342900">
              <a:buAutoNum type="alphaLcPeriod"/>
            </a:pPr>
            <a:r>
              <a:rPr lang="en-US" dirty="0">
                <a:solidFill>
                  <a:schemeClr val="bg1"/>
                </a:solidFill>
              </a:rPr>
              <a:t>Customer persona, buyer persona and competitiveness motions are recommended for partner enablement.</a:t>
            </a:r>
          </a:p>
          <a:p>
            <a:endParaRPr lang="en-US" dirty="0">
              <a:solidFill>
                <a:schemeClr val="bg1"/>
              </a:solidFill>
            </a:endParaRPr>
          </a:p>
        </p:txBody>
      </p:sp>
      <p:graphicFrame>
        <p:nvGraphicFramePr>
          <p:cNvPr id="3" name="Table 7">
            <a:extLst>
              <a:ext uri="{FF2B5EF4-FFF2-40B4-BE49-F238E27FC236}">
                <a16:creationId xmlns:a16="http://schemas.microsoft.com/office/drawing/2014/main" id="{C72AA014-E284-BC68-FF3F-0A10EA6967D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47569708"/>
              </p:ext>
            </p:extLst>
          </p:nvPr>
        </p:nvGraphicFramePr>
        <p:xfrm>
          <a:off x="900431" y="1492191"/>
          <a:ext cx="10458873" cy="16826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86291">
                  <a:extLst>
                    <a:ext uri="{9D8B030D-6E8A-4147-A177-3AD203B41FA5}">
                      <a16:colId xmlns:a16="http://schemas.microsoft.com/office/drawing/2014/main" val="3432819593"/>
                    </a:ext>
                  </a:extLst>
                </a:gridCol>
                <a:gridCol w="3486291">
                  <a:extLst>
                    <a:ext uri="{9D8B030D-6E8A-4147-A177-3AD203B41FA5}">
                      <a16:colId xmlns:a16="http://schemas.microsoft.com/office/drawing/2014/main" val="2951734783"/>
                    </a:ext>
                  </a:extLst>
                </a:gridCol>
                <a:gridCol w="3486291">
                  <a:extLst>
                    <a:ext uri="{9D8B030D-6E8A-4147-A177-3AD203B41FA5}">
                      <a16:colId xmlns:a16="http://schemas.microsoft.com/office/drawing/2014/main" val="896610547"/>
                    </a:ext>
                  </a:extLst>
                </a:gridCol>
              </a:tblGrid>
              <a:tr h="540988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Date</a:t>
                      </a:r>
                      <a:endParaRPr lang="en-MY" sz="2400" dirty="0"/>
                    </a:p>
                  </a:txBody>
                  <a:tcPr anchor="ctr">
                    <a:solidFill>
                      <a:srgbClr val="00B1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Remarks</a:t>
                      </a:r>
                      <a:endParaRPr lang="en-MY" sz="2400" dirty="0"/>
                    </a:p>
                  </a:txBody>
                  <a:tcPr anchor="ctr">
                    <a:solidFill>
                      <a:srgbClr val="05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Author</a:t>
                      </a:r>
                      <a:endParaRPr lang="en-MY" sz="2400" dirty="0"/>
                    </a:p>
                  </a:txBody>
                  <a:tcPr anchor="ctr">
                    <a:solidFill>
                      <a:srgbClr val="007BD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43701004"/>
                  </a:ext>
                </a:extLst>
              </a:tr>
              <a:tr h="1141644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bg1"/>
                          </a:solidFill>
                        </a:rPr>
                        <a:t>12-Apr-2023</a:t>
                      </a:r>
                      <a:endParaRPr lang="en-MY" sz="1600" dirty="0">
                        <a:solidFill>
                          <a:schemeClr val="bg1"/>
                        </a:solidFill>
                      </a:endParaRPr>
                    </a:p>
                  </a:txBody>
                  <a:tcPr marT="144000" marB="144000" anchor="ctr">
                    <a:solidFill>
                      <a:schemeClr val="accent1">
                        <a:tint val="40000"/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bg1"/>
                          </a:solidFill>
                        </a:rPr>
                        <a:t>Revamp whole IAG main slides with focus only on use case</a:t>
                      </a:r>
                      <a:endParaRPr lang="en-MY" sz="1600" dirty="0">
                        <a:solidFill>
                          <a:schemeClr val="bg1"/>
                        </a:solidFill>
                      </a:endParaRPr>
                    </a:p>
                  </a:txBody>
                  <a:tcPr marT="144000" marB="144000" anchor="ctr">
                    <a:solidFill>
                      <a:schemeClr val="accent1">
                        <a:tint val="40000"/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bg1"/>
                          </a:solidFill>
                        </a:rPr>
                        <a:t>Eugene Yew</a:t>
                      </a:r>
                      <a:endParaRPr lang="en-MY" sz="1600" dirty="0">
                        <a:solidFill>
                          <a:schemeClr val="bg1"/>
                        </a:solidFill>
                      </a:endParaRPr>
                    </a:p>
                  </a:txBody>
                  <a:tcPr marT="144000" marB="144000" anchor="ctr">
                    <a:solidFill>
                      <a:schemeClr val="accent1">
                        <a:tint val="40000"/>
                        <a:alpha val="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8486414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01825637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43</a:t>
            </a:fld>
            <a:endParaRPr lang="zh-CN" altLang="en-US"/>
          </a:p>
        </p:txBody>
      </p:sp>
      <p:grpSp>
        <p:nvGrpSpPr>
          <p:cNvPr id="12" name="组合 11"/>
          <p:cNvGrpSpPr/>
          <p:nvPr/>
        </p:nvGrpSpPr>
        <p:grpSpPr>
          <a:xfrm>
            <a:off x="0" y="218614"/>
            <a:ext cx="2148080" cy="523220"/>
            <a:chOff x="1" y="218614"/>
            <a:chExt cx="2148080" cy="523220"/>
          </a:xfrm>
        </p:grpSpPr>
        <p:sp>
          <p:nvSpPr>
            <p:cNvPr id="13" name="矩形 12"/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1A62F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bg1"/>
                </a:solidFill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541551" y="218614"/>
              <a:ext cx="1606530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8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Agenda</a:t>
              </a:r>
            </a:p>
          </p:txBody>
        </p:sp>
        <p:sp>
          <p:nvSpPr>
            <p:cNvPr id="15" name="矩形 14"/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22" name="组合 11">
            <a:extLst>
              <a:ext uri="{FF2B5EF4-FFF2-40B4-BE49-F238E27FC236}">
                <a16:creationId xmlns:a16="http://schemas.microsoft.com/office/drawing/2014/main" id="{497ED3BE-4660-8C61-0B85-601D1B7B8C14}"/>
              </a:ext>
            </a:extLst>
          </p:cNvPr>
          <p:cNvGrpSpPr/>
          <p:nvPr/>
        </p:nvGrpSpPr>
        <p:grpSpPr>
          <a:xfrm>
            <a:off x="1223740" y="1713797"/>
            <a:ext cx="813871" cy="813870"/>
            <a:chOff x="1212681" y="1932972"/>
            <a:chExt cx="2586942" cy="2586942"/>
          </a:xfrm>
        </p:grpSpPr>
        <p:sp>
          <p:nvSpPr>
            <p:cNvPr id="23" name="椭圆 13">
              <a:extLst>
                <a:ext uri="{FF2B5EF4-FFF2-40B4-BE49-F238E27FC236}">
                  <a16:creationId xmlns:a16="http://schemas.microsoft.com/office/drawing/2014/main" id="{42782C4D-22C5-23F9-CAC7-E60CCAF75D25}"/>
                </a:ext>
              </a:extLst>
            </p:cNvPr>
            <p:cNvSpPr/>
            <p:nvPr/>
          </p:nvSpPr>
          <p:spPr>
            <a:xfrm>
              <a:off x="1212681" y="1932972"/>
              <a:ext cx="2586942" cy="2586942"/>
            </a:xfrm>
            <a:prstGeom prst="ellipse">
              <a:avLst/>
            </a:prstGeom>
            <a:gradFill>
              <a:gsLst>
                <a:gs pos="0">
                  <a:srgbClr val="4E7BFA">
                    <a:alpha val="20000"/>
                  </a:srgbClr>
                </a:gs>
                <a:gs pos="100000">
                  <a:srgbClr val="00BEFF">
                    <a:alpha val="20000"/>
                  </a:srgb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108000" rIns="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24" name="椭圆 14">
              <a:extLst>
                <a:ext uri="{FF2B5EF4-FFF2-40B4-BE49-F238E27FC236}">
                  <a16:creationId xmlns:a16="http://schemas.microsoft.com/office/drawing/2014/main" id="{E609FA13-FF7B-BD8D-18EB-567822B27E80}"/>
                </a:ext>
              </a:extLst>
            </p:cNvPr>
            <p:cNvSpPr/>
            <p:nvPr/>
          </p:nvSpPr>
          <p:spPr>
            <a:xfrm>
              <a:off x="1371834" y="2092125"/>
              <a:ext cx="2268637" cy="2268637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108000" rIns="0" rtlCol="0" anchor="ctr"/>
            <a:lstStyle/>
            <a:p>
              <a:pPr algn="ctr"/>
              <a:r>
                <a:rPr lang="en-US" altLang="zh-CN" sz="1400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PART</a:t>
              </a:r>
            </a:p>
            <a:p>
              <a:pPr algn="ctr"/>
              <a:r>
                <a:rPr lang="en-US" altLang="zh-CN" sz="1400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1</a:t>
              </a:r>
              <a:endParaRPr lang="zh-CN" altLang="en-US" sz="1400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</p:grpSp>
      <p:sp>
        <p:nvSpPr>
          <p:cNvPr id="25" name="圆角矩形 24">
            <a:extLst>
              <a:ext uri="{FF2B5EF4-FFF2-40B4-BE49-F238E27FC236}">
                <a16:creationId xmlns:a16="http://schemas.microsoft.com/office/drawing/2014/main" id="{88BF4342-41CD-1704-C4F2-EA2999730E70}"/>
              </a:ext>
            </a:extLst>
          </p:cNvPr>
          <p:cNvSpPr/>
          <p:nvPr/>
        </p:nvSpPr>
        <p:spPr>
          <a:xfrm>
            <a:off x="1290673" y="1763866"/>
            <a:ext cx="4703695" cy="713730"/>
          </a:xfrm>
          <a:prstGeom prst="roundRect">
            <a:avLst>
              <a:gd name="adj" fmla="val 50000"/>
            </a:avLst>
          </a:prstGeom>
          <a:noFill/>
          <a:ln>
            <a:solidFill>
              <a:srgbClr val="00B1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400"/>
          </a:p>
        </p:txBody>
      </p:sp>
      <p:sp>
        <p:nvSpPr>
          <p:cNvPr id="26" name="文本框 18">
            <a:extLst>
              <a:ext uri="{FF2B5EF4-FFF2-40B4-BE49-F238E27FC236}">
                <a16:creationId xmlns:a16="http://schemas.microsoft.com/office/drawing/2014/main" id="{251120CB-6F97-5592-3520-E831CE1681FE}"/>
              </a:ext>
            </a:extLst>
          </p:cNvPr>
          <p:cNvSpPr txBox="1"/>
          <p:nvPr/>
        </p:nvSpPr>
        <p:spPr>
          <a:xfrm>
            <a:off x="2078157" y="2970676"/>
            <a:ext cx="35307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Technical Working Principles</a:t>
            </a:r>
            <a:endParaRPr lang="en-US" altLang="zh-CN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27" name="组合 11">
            <a:extLst>
              <a:ext uri="{FF2B5EF4-FFF2-40B4-BE49-F238E27FC236}">
                <a16:creationId xmlns:a16="http://schemas.microsoft.com/office/drawing/2014/main" id="{61E01E5B-96F5-B883-C8F3-CD99A57D158C}"/>
              </a:ext>
            </a:extLst>
          </p:cNvPr>
          <p:cNvGrpSpPr/>
          <p:nvPr/>
        </p:nvGrpSpPr>
        <p:grpSpPr>
          <a:xfrm>
            <a:off x="1223740" y="2717006"/>
            <a:ext cx="813871" cy="813870"/>
            <a:chOff x="1212681" y="1932972"/>
            <a:chExt cx="2586942" cy="2586942"/>
          </a:xfrm>
        </p:grpSpPr>
        <p:sp>
          <p:nvSpPr>
            <p:cNvPr id="28" name="椭圆 13">
              <a:extLst>
                <a:ext uri="{FF2B5EF4-FFF2-40B4-BE49-F238E27FC236}">
                  <a16:creationId xmlns:a16="http://schemas.microsoft.com/office/drawing/2014/main" id="{411A1891-C986-7D30-A97A-2AE3025301FF}"/>
                </a:ext>
              </a:extLst>
            </p:cNvPr>
            <p:cNvSpPr/>
            <p:nvPr/>
          </p:nvSpPr>
          <p:spPr>
            <a:xfrm>
              <a:off x="1212681" y="1932972"/>
              <a:ext cx="2586942" cy="2586942"/>
            </a:xfrm>
            <a:prstGeom prst="ellipse">
              <a:avLst/>
            </a:prstGeom>
            <a:solidFill>
              <a:srgbClr val="007BD4">
                <a:alpha val="41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108000" rIns="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29" name="椭圆 14">
              <a:extLst>
                <a:ext uri="{FF2B5EF4-FFF2-40B4-BE49-F238E27FC236}">
                  <a16:creationId xmlns:a16="http://schemas.microsoft.com/office/drawing/2014/main" id="{2D06EF5D-519D-6346-5496-F35F5E0D6106}"/>
                </a:ext>
              </a:extLst>
            </p:cNvPr>
            <p:cNvSpPr/>
            <p:nvPr/>
          </p:nvSpPr>
          <p:spPr>
            <a:xfrm>
              <a:off x="1371834" y="2092125"/>
              <a:ext cx="2268637" cy="2268637"/>
            </a:xfrm>
            <a:prstGeom prst="ellipse">
              <a:avLst/>
            </a:prstGeom>
            <a:solidFill>
              <a:srgbClr val="1A62F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108000" rIns="0" rtlCol="0" anchor="ctr"/>
            <a:lstStyle/>
            <a:p>
              <a:pPr algn="ctr"/>
              <a:r>
                <a:rPr lang="en-US" altLang="zh-CN" sz="1400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PART</a:t>
              </a:r>
            </a:p>
            <a:p>
              <a:pPr algn="ctr"/>
              <a:r>
                <a:rPr lang="en-US" altLang="zh-CN" sz="1400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2</a:t>
              </a:r>
              <a:endParaRPr lang="zh-CN" altLang="en-US" sz="1400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</p:grpSp>
      <p:sp>
        <p:nvSpPr>
          <p:cNvPr id="30" name="圆角矩形 29">
            <a:extLst>
              <a:ext uri="{FF2B5EF4-FFF2-40B4-BE49-F238E27FC236}">
                <a16:creationId xmlns:a16="http://schemas.microsoft.com/office/drawing/2014/main" id="{BA4F3E17-6877-4075-7724-6C00DB833D01}"/>
              </a:ext>
            </a:extLst>
          </p:cNvPr>
          <p:cNvSpPr/>
          <p:nvPr/>
        </p:nvSpPr>
        <p:spPr>
          <a:xfrm>
            <a:off x="1290673" y="2765101"/>
            <a:ext cx="4703695" cy="713730"/>
          </a:xfrm>
          <a:prstGeom prst="roundRect">
            <a:avLst>
              <a:gd name="adj" fmla="val 50000"/>
            </a:avLst>
          </a:prstGeom>
          <a:noFill/>
          <a:ln>
            <a:solidFill>
              <a:srgbClr val="1A62F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400"/>
          </a:p>
        </p:txBody>
      </p:sp>
      <p:sp>
        <p:nvSpPr>
          <p:cNvPr id="31" name="文本框 18">
            <a:extLst>
              <a:ext uri="{FF2B5EF4-FFF2-40B4-BE49-F238E27FC236}">
                <a16:creationId xmlns:a16="http://schemas.microsoft.com/office/drawing/2014/main" id="{4B5D65C3-2C5C-C382-2963-491C338B3C34}"/>
              </a:ext>
            </a:extLst>
          </p:cNvPr>
          <p:cNvSpPr txBox="1"/>
          <p:nvPr/>
        </p:nvSpPr>
        <p:spPr>
          <a:xfrm>
            <a:off x="2078157" y="3924171"/>
            <a:ext cx="35307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Use Cases</a:t>
            </a:r>
            <a:r>
              <a:rPr lang="zh-CN" altLang="en-US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 </a:t>
            </a:r>
            <a:r>
              <a:rPr lang="en-US" altLang="zh-CN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and Marketplace</a:t>
            </a:r>
            <a:endParaRPr lang="en-US" altLang="zh-CN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32" name="组合 11">
            <a:extLst>
              <a:ext uri="{FF2B5EF4-FFF2-40B4-BE49-F238E27FC236}">
                <a16:creationId xmlns:a16="http://schemas.microsoft.com/office/drawing/2014/main" id="{9C9E9E3B-3FA3-53C2-924F-EC9B668D8EE8}"/>
              </a:ext>
            </a:extLst>
          </p:cNvPr>
          <p:cNvGrpSpPr/>
          <p:nvPr/>
        </p:nvGrpSpPr>
        <p:grpSpPr>
          <a:xfrm>
            <a:off x="1223740" y="3720215"/>
            <a:ext cx="813871" cy="813870"/>
            <a:chOff x="1212681" y="1932972"/>
            <a:chExt cx="2586942" cy="2586942"/>
          </a:xfrm>
        </p:grpSpPr>
        <p:sp>
          <p:nvSpPr>
            <p:cNvPr id="33" name="椭圆 13">
              <a:extLst>
                <a:ext uri="{FF2B5EF4-FFF2-40B4-BE49-F238E27FC236}">
                  <a16:creationId xmlns:a16="http://schemas.microsoft.com/office/drawing/2014/main" id="{F1F59F03-D9F6-3B0C-648C-5B140A2D1E56}"/>
                </a:ext>
              </a:extLst>
            </p:cNvPr>
            <p:cNvSpPr/>
            <p:nvPr/>
          </p:nvSpPr>
          <p:spPr>
            <a:xfrm>
              <a:off x="1212681" y="1932972"/>
              <a:ext cx="2586942" cy="2586942"/>
            </a:xfrm>
            <a:prstGeom prst="ellipse">
              <a:avLst/>
            </a:prstGeom>
            <a:solidFill>
              <a:srgbClr val="05B050">
                <a:alpha val="36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108000" rIns="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43" name="椭圆 14">
              <a:extLst>
                <a:ext uri="{FF2B5EF4-FFF2-40B4-BE49-F238E27FC236}">
                  <a16:creationId xmlns:a16="http://schemas.microsoft.com/office/drawing/2014/main" id="{24F81931-17D4-8E8C-65A6-31FFB193679B}"/>
                </a:ext>
              </a:extLst>
            </p:cNvPr>
            <p:cNvSpPr/>
            <p:nvPr/>
          </p:nvSpPr>
          <p:spPr>
            <a:xfrm>
              <a:off x="1371834" y="2092125"/>
              <a:ext cx="2268637" cy="2268637"/>
            </a:xfrm>
            <a:prstGeom prst="ellipse">
              <a:avLst/>
            </a:prstGeom>
            <a:solidFill>
              <a:srgbClr val="05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108000" rIns="0" rtlCol="0" anchor="ctr"/>
            <a:lstStyle/>
            <a:p>
              <a:pPr algn="ctr"/>
              <a:r>
                <a:rPr lang="en-US" altLang="zh-CN" sz="1400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PART</a:t>
              </a:r>
            </a:p>
            <a:p>
              <a:pPr algn="ctr"/>
              <a:r>
                <a:rPr lang="en-US" altLang="zh-CN" sz="1400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3</a:t>
              </a:r>
              <a:endParaRPr lang="zh-CN" altLang="en-US" sz="1400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</p:grpSp>
      <p:sp>
        <p:nvSpPr>
          <p:cNvPr id="44" name="圆角矩形 43">
            <a:extLst>
              <a:ext uri="{FF2B5EF4-FFF2-40B4-BE49-F238E27FC236}">
                <a16:creationId xmlns:a16="http://schemas.microsoft.com/office/drawing/2014/main" id="{15C9DB97-FFC4-574C-D7C8-250E545F613B}"/>
              </a:ext>
            </a:extLst>
          </p:cNvPr>
          <p:cNvSpPr/>
          <p:nvPr/>
        </p:nvSpPr>
        <p:spPr>
          <a:xfrm>
            <a:off x="1290673" y="3766336"/>
            <a:ext cx="4703695" cy="713730"/>
          </a:xfrm>
          <a:prstGeom prst="roundRect">
            <a:avLst>
              <a:gd name="adj" fmla="val 50000"/>
            </a:avLst>
          </a:prstGeom>
          <a:noFill/>
          <a:ln>
            <a:solidFill>
              <a:srgbClr val="05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400"/>
          </a:p>
        </p:txBody>
      </p:sp>
      <p:sp>
        <p:nvSpPr>
          <p:cNvPr id="72" name="文本框 18">
            <a:extLst>
              <a:ext uri="{FF2B5EF4-FFF2-40B4-BE49-F238E27FC236}">
                <a16:creationId xmlns:a16="http://schemas.microsoft.com/office/drawing/2014/main" id="{B6A32455-ECC7-9280-9794-2B5E78C0E453}"/>
              </a:ext>
            </a:extLst>
          </p:cNvPr>
          <p:cNvSpPr txBox="1"/>
          <p:nvPr/>
        </p:nvSpPr>
        <p:spPr>
          <a:xfrm>
            <a:off x="2108277" y="1808533"/>
            <a:ext cx="33121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Security Challenges</a:t>
            </a:r>
          </a:p>
          <a:p>
            <a:r>
              <a:rPr lang="en-US" altLang="zh-CN" b="1" dirty="0" err="1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andCurrent</a:t>
            </a:r>
            <a:r>
              <a:rPr lang="en-US" altLang="zh-CN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 SIA Solutions</a:t>
            </a:r>
            <a:endParaRPr lang="en-US" altLang="zh-CN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73" name="组合 11">
            <a:extLst>
              <a:ext uri="{FF2B5EF4-FFF2-40B4-BE49-F238E27FC236}">
                <a16:creationId xmlns:a16="http://schemas.microsoft.com/office/drawing/2014/main" id="{1FDE6E77-333B-633A-5FB7-2B56BEDAC088}"/>
              </a:ext>
            </a:extLst>
          </p:cNvPr>
          <p:cNvGrpSpPr/>
          <p:nvPr/>
        </p:nvGrpSpPr>
        <p:grpSpPr>
          <a:xfrm>
            <a:off x="6219946" y="1713797"/>
            <a:ext cx="813871" cy="813870"/>
            <a:chOff x="1212681" y="1932972"/>
            <a:chExt cx="2586942" cy="2586942"/>
          </a:xfrm>
        </p:grpSpPr>
        <p:sp>
          <p:nvSpPr>
            <p:cNvPr id="74" name="椭圆 13">
              <a:extLst>
                <a:ext uri="{FF2B5EF4-FFF2-40B4-BE49-F238E27FC236}">
                  <a16:creationId xmlns:a16="http://schemas.microsoft.com/office/drawing/2014/main" id="{FD78F22D-930A-0759-8A8B-25ED9A66D461}"/>
                </a:ext>
              </a:extLst>
            </p:cNvPr>
            <p:cNvSpPr/>
            <p:nvPr/>
          </p:nvSpPr>
          <p:spPr>
            <a:xfrm>
              <a:off x="1212681" y="1932972"/>
              <a:ext cx="2586942" cy="2586942"/>
            </a:xfrm>
            <a:prstGeom prst="ellipse">
              <a:avLst/>
            </a:prstGeom>
            <a:gradFill>
              <a:gsLst>
                <a:gs pos="0">
                  <a:srgbClr val="4E7BFA">
                    <a:alpha val="20000"/>
                  </a:srgbClr>
                </a:gs>
                <a:gs pos="100000">
                  <a:srgbClr val="00BEFF">
                    <a:alpha val="20000"/>
                  </a:srgb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108000" rIns="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75" name="椭圆 14">
              <a:extLst>
                <a:ext uri="{FF2B5EF4-FFF2-40B4-BE49-F238E27FC236}">
                  <a16:creationId xmlns:a16="http://schemas.microsoft.com/office/drawing/2014/main" id="{0F73B4D3-D888-60F7-D78E-669970C4AE44}"/>
                </a:ext>
              </a:extLst>
            </p:cNvPr>
            <p:cNvSpPr/>
            <p:nvPr/>
          </p:nvSpPr>
          <p:spPr>
            <a:xfrm>
              <a:off x="1371834" y="2092125"/>
              <a:ext cx="2268637" cy="2268637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108000" rIns="0" rtlCol="0" anchor="ctr"/>
            <a:lstStyle/>
            <a:p>
              <a:pPr algn="ctr"/>
              <a:r>
                <a:rPr lang="en-US" altLang="zh-CN" sz="1400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PART</a:t>
              </a:r>
            </a:p>
            <a:p>
              <a:pPr algn="ctr"/>
              <a:r>
                <a:rPr lang="en-US" altLang="zh-CN" sz="1400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4</a:t>
              </a:r>
              <a:endParaRPr lang="zh-CN" altLang="en-US" sz="1400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</p:grpSp>
      <p:sp>
        <p:nvSpPr>
          <p:cNvPr id="76" name="圆角矩形 75">
            <a:extLst>
              <a:ext uri="{FF2B5EF4-FFF2-40B4-BE49-F238E27FC236}">
                <a16:creationId xmlns:a16="http://schemas.microsoft.com/office/drawing/2014/main" id="{FD8C7A10-87E0-AAC8-A62A-35EDD98A695F}"/>
              </a:ext>
            </a:extLst>
          </p:cNvPr>
          <p:cNvSpPr/>
          <p:nvPr/>
        </p:nvSpPr>
        <p:spPr>
          <a:xfrm>
            <a:off x="6286879" y="1763866"/>
            <a:ext cx="4703695" cy="713730"/>
          </a:xfrm>
          <a:prstGeom prst="roundRect">
            <a:avLst>
              <a:gd name="adj" fmla="val 50000"/>
            </a:avLst>
          </a:prstGeom>
          <a:noFill/>
          <a:ln>
            <a:solidFill>
              <a:srgbClr val="00B1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400"/>
          </a:p>
        </p:txBody>
      </p:sp>
      <p:grpSp>
        <p:nvGrpSpPr>
          <p:cNvPr id="78" name="组合 11">
            <a:extLst>
              <a:ext uri="{FF2B5EF4-FFF2-40B4-BE49-F238E27FC236}">
                <a16:creationId xmlns:a16="http://schemas.microsoft.com/office/drawing/2014/main" id="{41FCBAFF-EB55-0442-97C1-A71C53C73A93}"/>
              </a:ext>
            </a:extLst>
          </p:cNvPr>
          <p:cNvGrpSpPr/>
          <p:nvPr/>
        </p:nvGrpSpPr>
        <p:grpSpPr>
          <a:xfrm>
            <a:off x="6219946" y="2717006"/>
            <a:ext cx="813871" cy="813870"/>
            <a:chOff x="1212681" y="1932972"/>
            <a:chExt cx="2586942" cy="2586942"/>
          </a:xfrm>
        </p:grpSpPr>
        <p:sp>
          <p:nvSpPr>
            <p:cNvPr id="79" name="椭圆 13">
              <a:extLst>
                <a:ext uri="{FF2B5EF4-FFF2-40B4-BE49-F238E27FC236}">
                  <a16:creationId xmlns:a16="http://schemas.microsoft.com/office/drawing/2014/main" id="{D59FA41F-9CCA-6793-AE44-D22CCDD2B5DD}"/>
                </a:ext>
              </a:extLst>
            </p:cNvPr>
            <p:cNvSpPr/>
            <p:nvPr/>
          </p:nvSpPr>
          <p:spPr>
            <a:xfrm>
              <a:off x="1212681" y="1932972"/>
              <a:ext cx="2586942" cy="2586942"/>
            </a:xfrm>
            <a:prstGeom prst="ellipse">
              <a:avLst/>
            </a:prstGeom>
            <a:solidFill>
              <a:srgbClr val="007BD4">
                <a:alpha val="41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108000" rIns="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80" name="椭圆 14">
              <a:extLst>
                <a:ext uri="{FF2B5EF4-FFF2-40B4-BE49-F238E27FC236}">
                  <a16:creationId xmlns:a16="http://schemas.microsoft.com/office/drawing/2014/main" id="{AA96CAC9-21D3-E96A-95E1-3C798528EBF2}"/>
                </a:ext>
              </a:extLst>
            </p:cNvPr>
            <p:cNvSpPr/>
            <p:nvPr/>
          </p:nvSpPr>
          <p:spPr>
            <a:xfrm>
              <a:off x="1371834" y="2092125"/>
              <a:ext cx="2268637" cy="2268637"/>
            </a:xfrm>
            <a:prstGeom prst="ellipse">
              <a:avLst/>
            </a:prstGeom>
            <a:solidFill>
              <a:srgbClr val="1A62F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108000" rIns="0" rtlCol="0" anchor="ctr"/>
            <a:lstStyle/>
            <a:p>
              <a:pPr algn="ctr"/>
              <a:r>
                <a:rPr lang="en-US" altLang="zh-CN" sz="1400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PART</a:t>
              </a:r>
            </a:p>
            <a:p>
              <a:pPr algn="ctr"/>
              <a:r>
                <a:rPr lang="en-US" altLang="zh-CN" sz="1400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5</a:t>
              </a:r>
              <a:endParaRPr lang="zh-CN" altLang="en-US" sz="1400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</p:grpSp>
      <p:sp>
        <p:nvSpPr>
          <p:cNvPr id="81" name="圆角矩形 80">
            <a:extLst>
              <a:ext uri="{FF2B5EF4-FFF2-40B4-BE49-F238E27FC236}">
                <a16:creationId xmlns:a16="http://schemas.microsoft.com/office/drawing/2014/main" id="{876F28F5-6195-867B-6489-DA7054B0677B}"/>
              </a:ext>
            </a:extLst>
          </p:cNvPr>
          <p:cNvSpPr/>
          <p:nvPr/>
        </p:nvSpPr>
        <p:spPr>
          <a:xfrm>
            <a:off x="6286879" y="2765101"/>
            <a:ext cx="4703695" cy="713730"/>
          </a:xfrm>
          <a:prstGeom prst="roundRect">
            <a:avLst>
              <a:gd name="adj" fmla="val 50000"/>
            </a:avLst>
          </a:prstGeom>
          <a:noFill/>
          <a:ln>
            <a:solidFill>
              <a:srgbClr val="1A62F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400"/>
          </a:p>
        </p:txBody>
      </p:sp>
      <p:grpSp>
        <p:nvGrpSpPr>
          <p:cNvPr id="83" name="组合 11">
            <a:extLst>
              <a:ext uri="{FF2B5EF4-FFF2-40B4-BE49-F238E27FC236}">
                <a16:creationId xmlns:a16="http://schemas.microsoft.com/office/drawing/2014/main" id="{86841F5F-2124-345D-3E5D-78AAA350BFF9}"/>
              </a:ext>
            </a:extLst>
          </p:cNvPr>
          <p:cNvGrpSpPr/>
          <p:nvPr/>
        </p:nvGrpSpPr>
        <p:grpSpPr>
          <a:xfrm>
            <a:off x="6219946" y="3720215"/>
            <a:ext cx="813871" cy="813870"/>
            <a:chOff x="1212681" y="1932972"/>
            <a:chExt cx="2586942" cy="2586942"/>
          </a:xfrm>
        </p:grpSpPr>
        <p:sp>
          <p:nvSpPr>
            <p:cNvPr id="84" name="椭圆 13">
              <a:extLst>
                <a:ext uri="{FF2B5EF4-FFF2-40B4-BE49-F238E27FC236}">
                  <a16:creationId xmlns:a16="http://schemas.microsoft.com/office/drawing/2014/main" id="{ED42D3D6-3B68-CB1D-D18B-DAC501BE062E}"/>
                </a:ext>
              </a:extLst>
            </p:cNvPr>
            <p:cNvSpPr/>
            <p:nvPr/>
          </p:nvSpPr>
          <p:spPr>
            <a:xfrm>
              <a:off x="1212681" y="1932972"/>
              <a:ext cx="2586942" cy="2586942"/>
            </a:xfrm>
            <a:prstGeom prst="ellipse">
              <a:avLst/>
            </a:prstGeom>
            <a:solidFill>
              <a:srgbClr val="05B050">
                <a:alpha val="36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108000" rIns="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85" name="椭圆 14">
              <a:extLst>
                <a:ext uri="{FF2B5EF4-FFF2-40B4-BE49-F238E27FC236}">
                  <a16:creationId xmlns:a16="http://schemas.microsoft.com/office/drawing/2014/main" id="{E9033BC1-BC55-6888-5598-C5CBA5E057DA}"/>
                </a:ext>
              </a:extLst>
            </p:cNvPr>
            <p:cNvSpPr/>
            <p:nvPr/>
          </p:nvSpPr>
          <p:spPr>
            <a:xfrm>
              <a:off x="1371834" y="2092125"/>
              <a:ext cx="2268637" cy="2268637"/>
            </a:xfrm>
            <a:prstGeom prst="ellipse">
              <a:avLst/>
            </a:prstGeom>
            <a:solidFill>
              <a:srgbClr val="05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108000" rIns="0" rtlCol="0" anchor="ctr"/>
            <a:lstStyle/>
            <a:p>
              <a:pPr algn="ctr"/>
              <a:r>
                <a:rPr lang="en-US" altLang="zh-CN" sz="1400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PART</a:t>
              </a:r>
            </a:p>
            <a:p>
              <a:pPr algn="ctr"/>
              <a:r>
                <a:rPr lang="en-US" altLang="zh-CN" sz="1400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6</a:t>
              </a:r>
              <a:endParaRPr lang="zh-CN" altLang="en-US" sz="1400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</p:grpSp>
      <p:sp>
        <p:nvSpPr>
          <p:cNvPr id="86" name="圆角矩形 85">
            <a:extLst>
              <a:ext uri="{FF2B5EF4-FFF2-40B4-BE49-F238E27FC236}">
                <a16:creationId xmlns:a16="http://schemas.microsoft.com/office/drawing/2014/main" id="{260E8255-FBCF-67AB-C704-84A19E53A84B}"/>
              </a:ext>
            </a:extLst>
          </p:cNvPr>
          <p:cNvSpPr/>
          <p:nvPr/>
        </p:nvSpPr>
        <p:spPr>
          <a:xfrm>
            <a:off x="6286879" y="3766336"/>
            <a:ext cx="4703695" cy="713730"/>
          </a:xfrm>
          <a:prstGeom prst="roundRect">
            <a:avLst>
              <a:gd name="adj" fmla="val 50000"/>
            </a:avLst>
          </a:prstGeom>
          <a:noFill/>
          <a:ln>
            <a:solidFill>
              <a:srgbClr val="05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400"/>
          </a:p>
        </p:txBody>
      </p:sp>
      <p:sp>
        <p:nvSpPr>
          <p:cNvPr id="87" name="文本框 18">
            <a:extLst>
              <a:ext uri="{FF2B5EF4-FFF2-40B4-BE49-F238E27FC236}">
                <a16:creationId xmlns:a16="http://schemas.microsoft.com/office/drawing/2014/main" id="{7161650F-7FC8-55EB-8372-CEE4EE5BA0D7}"/>
              </a:ext>
            </a:extLst>
          </p:cNvPr>
          <p:cNvSpPr txBox="1"/>
          <p:nvPr/>
        </p:nvSpPr>
        <p:spPr>
          <a:xfrm>
            <a:off x="7099136" y="1943154"/>
            <a:ext cx="30759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Persona</a:t>
            </a:r>
            <a:endParaRPr lang="en-US" altLang="zh-CN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88" name="文本框 18">
            <a:extLst>
              <a:ext uri="{FF2B5EF4-FFF2-40B4-BE49-F238E27FC236}">
                <a16:creationId xmlns:a16="http://schemas.microsoft.com/office/drawing/2014/main" id="{17DB0166-C094-00DD-4886-90205FCC2220}"/>
              </a:ext>
            </a:extLst>
          </p:cNvPr>
          <p:cNvSpPr txBox="1"/>
          <p:nvPr/>
        </p:nvSpPr>
        <p:spPr>
          <a:xfrm>
            <a:off x="7099136" y="2942395"/>
            <a:ext cx="30759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Competitiveness Motions</a:t>
            </a:r>
            <a:endParaRPr lang="en-US" altLang="zh-CN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89" name="文本框 18">
            <a:extLst>
              <a:ext uri="{FF2B5EF4-FFF2-40B4-BE49-F238E27FC236}">
                <a16:creationId xmlns:a16="http://schemas.microsoft.com/office/drawing/2014/main" id="{236277F6-666E-4E36-1F95-2B699A9E9262}"/>
              </a:ext>
            </a:extLst>
          </p:cNvPr>
          <p:cNvSpPr txBox="1"/>
          <p:nvPr/>
        </p:nvSpPr>
        <p:spPr>
          <a:xfrm>
            <a:off x="7099136" y="3951063"/>
            <a:ext cx="30759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Takeaways</a:t>
            </a:r>
            <a:endParaRPr lang="en-US" altLang="zh-CN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85736786"/>
      </p:ext>
    </p:extLst>
  </p:cSld>
  <p:clrMapOvr>
    <a:masterClrMapping/>
  </p:clrMapOvr>
  <p:transition>
    <p:fade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C1E70DA-4578-10D3-1D5D-4887D12BED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C28D652-2836-3A14-757B-D3CB96E549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44</a:t>
            </a:fld>
            <a:endParaRPr lang="zh-CN" altLang="en-US"/>
          </a:p>
        </p:txBody>
      </p:sp>
      <p:sp>
        <p:nvSpPr>
          <p:cNvPr id="4" name="矩形 13">
            <a:extLst>
              <a:ext uri="{FF2B5EF4-FFF2-40B4-BE49-F238E27FC236}">
                <a16:creationId xmlns:a16="http://schemas.microsoft.com/office/drawing/2014/main" id="{188E92CD-9552-E7EE-A49D-A6A516AEF6F9}"/>
              </a:ext>
            </a:extLst>
          </p:cNvPr>
          <p:cNvSpPr/>
          <p:nvPr/>
        </p:nvSpPr>
        <p:spPr>
          <a:xfrm>
            <a:off x="541550" y="218614"/>
            <a:ext cx="779732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User and Network Management Challenges</a:t>
            </a:r>
          </a:p>
        </p:txBody>
      </p:sp>
      <p:sp>
        <p:nvSpPr>
          <p:cNvPr id="17" name="矩形 10">
            <a:extLst>
              <a:ext uri="{FF2B5EF4-FFF2-40B4-BE49-F238E27FC236}">
                <a16:creationId xmlns:a16="http://schemas.microsoft.com/office/drawing/2014/main" id="{80B04822-32A1-8A25-2ACE-166F97BC4922}"/>
              </a:ext>
            </a:extLst>
          </p:cNvPr>
          <p:cNvSpPr/>
          <p:nvPr/>
        </p:nvSpPr>
        <p:spPr>
          <a:xfrm>
            <a:off x="625697" y="1417947"/>
            <a:ext cx="2255726" cy="1217327"/>
          </a:xfrm>
          <a:prstGeom prst="rect">
            <a:avLst/>
          </a:prstGeom>
          <a:solidFill>
            <a:srgbClr val="1A62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b="1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Risk of unauthorized internet access</a:t>
            </a:r>
          </a:p>
        </p:txBody>
      </p:sp>
      <p:sp>
        <p:nvSpPr>
          <p:cNvPr id="20" name="矩形 14">
            <a:extLst>
              <a:ext uri="{FF2B5EF4-FFF2-40B4-BE49-F238E27FC236}">
                <a16:creationId xmlns:a16="http://schemas.microsoft.com/office/drawing/2014/main" id="{EE5A974A-24A7-4562-E4CF-A0C89FC5A696}"/>
              </a:ext>
            </a:extLst>
          </p:cNvPr>
          <p:cNvSpPr/>
          <p:nvPr/>
        </p:nvSpPr>
        <p:spPr>
          <a:xfrm>
            <a:off x="625697" y="2974913"/>
            <a:ext cx="2255726" cy="2661616"/>
          </a:xfrm>
          <a:prstGeom prst="rect">
            <a:avLst/>
          </a:prstGeom>
          <a:solidFill>
            <a:srgbClr val="00B0F0">
              <a:alpha val="5564"/>
            </a:srgbClr>
          </a:solidFill>
          <a:ln>
            <a:solidFill>
              <a:srgbClr val="1A62F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6000" rtlCol="0" anchor="ctr"/>
          <a:lstStyle/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altLang="zh-CN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Productivity loss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altLang="zh-CN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Corporate Internet compliance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altLang="zh-CN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Exposure to viruses</a:t>
            </a:r>
            <a:endParaRPr lang="zh-CN" altLang="en-US" sz="16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21" name="梯形 11">
            <a:extLst>
              <a:ext uri="{FF2B5EF4-FFF2-40B4-BE49-F238E27FC236}">
                <a16:creationId xmlns:a16="http://schemas.microsoft.com/office/drawing/2014/main" id="{8D6D85D2-F798-7521-F899-D4A55BA12372}"/>
              </a:ext>
            </a:extLst>
          </p:cNvPr>
          <p:cNvSpPr/>
          <p:nvPr/>
        </p:nvSpPr>
        <p:spPr>
          <a:xfrm rot="10800000">
            <a:off x="625697" y="2635268"/>
            <a:ext cx="2255726" cy="339643"/>
          </a:xfrm>
          <a:prstGeom prst="trapezoid">
            <a:avLst>
              <a:gd name="adj" fmla="val 66229"/>
            </a:avLst>
          </a:prstGeom>
          <a:gradFill flip="none" rotWithShape="1">
            <a:gsLst>
              <a:gs pos="0">
                <a:srgbClr val="007BD4">
                  <a:alpha val="0"/>
                </a:srgbClr>
              </a:gs>
              <a:gs pos="99000">
                <a:srgbClr val="1A62F4">
                  <a:alpha val="49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2" name="矩形 15">
            <a:extLst>
              <a:ext uri="{FF2B5EF4-FFF2-40B4-BE49-F238E27FC236}">
                <a16:creationId xmlns:a16="http://schemas.microsoft.com/office/drawing/2014/main" id="{42A6E90E-8B24-7B55-7021-C44D5E17B92E}"/>
              </a:ext>
            </a:extLst>
          </p:cNvPr>
          <p:cNvSpPr/>
          <p:nvPr/>
        </p:nvSpPr>
        <p:spPr>
          <a:xfrm>
            <a:off x="3406014" y="1417940"/>
            <a:ext cx="2346199" cy="1217327"/>
          </a:xfrm>
          <a:prstGeom prst="rect">
            <a:avLst/>
          </a:prstGeom>
          <a:solidFill>
            <a:srgbClr val="05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Poor endpoint visibility and control</a:t>
            </a:r>
          </a:p>
        </p:txBody>
      </p:sp>
      <p:sp>
        <p:nvSpPr>
          <p:cNvPr id="23" name="矩形 17">
            <a:extLst>
              <a:ext uri="{FF2B5EF4-FFF2-40B4-BE49-F238E27FC236}">
                <a16:creationId xmlns:a16="http://schemas.microsoft.com/office/drawing/2014/main" id="{B05FCB6C-67A4-A17C-248A-67115BD0E999}"/>
              </a:ext>
            </a:extLst>
          </p:cNvPr>
          <p:cNvSpPr/>
          <p:nvPr/>
        </p:nvSpPr>
        <p:spPr>
          <a:xfrm>
            <a:off x="3406014" y="2974912"/>
            <a:ext cx="2346199" cy="2661615"/>
          </a:xfrm>
          <a:prstGeom prst="rect">
            <a:avLst/>
          </a:prstGeom>
          <a:solidFill>
            <a:srgbClr val="00B0F0">
              <a:alpha val="5564"/>
            </a:srgbClr>
          </a:solidFill>
          <a:ln>
            <a:solidFill>
              <a:srgbClr val="05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>
              <a:lnSpc>
                <a:spcPct val="150000"/>
              </a:lnSpc>
            </a:pPr>
            <a:r>
              <a:rPr lang="en-US" altLang="zh-CN" sz="2400" b="1" dirty="0">
                <a:solidFill>
                  <a:srgbClr val="0ABD59"/>
                </a:solidFill>
                <a:latin typeface="Century Gothic"/>
                <a:ea typeface="微软雅黑"/>
              </a:rPr>
              <a:t>59% </a:t>
            </a:r>
            <a:r>
              <a:rPr lang="en-US" altLang="zh-CN" sz="1600" dirty="0">
                <a:solidFill>
                  <a:schemeClr val="bg1"/>
                </a:solidFill>
                <a:latin typeface="Century Gothic"/>
                <a:ea typeface="微软雅黑"/>
              </a:rPr>
              <a:t>cannot see attempted connections from other devices</a:t>
            </a:r>
            <a:endParaRPr lang="zh-CN" altLang="en-US" sz="1600" dirty="0">
              <a:solidFill>
                <a:schemeClr val="bg1"/>
              </a:solidFill>
              <a:latin typeface="Century Gothic"/>
              <a:ea typeface="微软雅黑"/>
            </a:endParaRPr>
          </a:p>
        </p:txBody>
      </p:sp>
      <p:sp>
        <p:nvSpPr>
          <p:cNvPr id="24" name="梯形 18">
            <a:extLst>
              <a:ext uri="{FF2B5EF4-FFF2-40B4-BE49-F238E27FC236}">
                <a16:creationId xmlns:a16="http://schemas.microsoft.com/office/drawing/2014/main" id="{1606E44E-F189-3CBA-635C-CE12949D07B8}"/>
              </a:ext>
            </a:extLst>
          </p:cNvPr>
          <p:cNvSpPr/>
          <p:nvPr/>
        </p:nvSpPr>
        <p:spPr>
          <a:xfrm rot="10800000">
            <a:off x="3406014" y="2635265"/>
            <a:ext cx="2346199" cy="289206"/>
          </a:xfrm>
          <a:prstGeom prst="trapezoid">
            <a:avLst>
              <a:gd name="adj" fmla="val 66229"/>
            </a:avLst>
          </a:prstGeom>
          <a:gradFill flip="none" rotWithShape="1">
            <a:gsLst>
              <a:gs pos="1000">
                <a:srgbClr val="05B050">
                  <a:alpha val="0"/>
                </a:srgbClr>
              </a:gs>
              <a:gs pos="99000">
                <a:srgbClr val="05B050">
                  <a:alpha val="4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5" name="矩形 19">
            <a:extLst>
              <a:ext uri="{FF2B5EF4-FFF2-40B4-BE49-F238E27FC236}">
                <a16:creationId xmlns:a16="http://schemas.microsoft.com/office/drawing/2014/main" id="{5F8FB43B-CD3D-839A-9ED7-33E07CD45C66}"/>
              </a:ext>
            </a:extLst>
          </p:cNvPr>
          <p:cNvSpPr/>
          <p:nvPr/>
        </p:nvSpPr>
        <p:spPr>
          <a:xfrm>
            <a:off x="6187244" y="1417946"/>
            <a:ext cx="2346199" cy="1217327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36000" rtlCol="0" anchor="ctr"/>
          <a:lstStyle/>
          <a:p>
            <a:pPr algn="ctr"/>
            <a:r>
              <a:rPr lang="en-US" altLang="zh-CN" sz="16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Performance problems with network and key applications</a:t>
            </a:r>
          </a:p>
        </p:txBody>
      </p:sp>
      <p:sp>
        <p:nvSpPr>
          <p:cNvPr id="26" name="矩形 20">
            <a:extLst>
              <a:ext uri="{FF2B5EF4-FFF2-40B4-BE49-F238E27FC236}">
                <a16:creationId xmlns:a16="http://schemas.microsoft.com/office/drawing/2014/main" id="{B3AA4E75-6642-7BB1-DBC0-C7C46E60E14A}"/>
              </a:ext>
            </a:extLst>
          </p:cNvPr>
          <p:cNvSpPr/>
          <p:nvPr/>
        </p:nvSpPr>
        <p:spPr>
          <a:xfrm>
            <a:off x="6187244" y="2974913"/>
            <a:ext cx="2346199" cy="2661614"/>
          </a:xfrm>
          <a:prstGeom prst="rect">
            <a:avLst/>
          </a:prstGeom>
          <a:solidFill>
            <a:srgbClr val="00B0F0">
              <a:alpha val="5564"/>
            </a:srgb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rtlCol="0" anchor="ctr"/>
          <a:lstStyle/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altLang="zh-CN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Highly elusive recreation traffic 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altLang="zh-CN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Unable to determine the root cause</a:t>
            </a:r>
            <a:endParaRPr lang="zh-CN" altLang="en-US" sz="16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27" name="梯形 21">
            <a:extLst>
              <a:ext uri="{FF2B5EF4-FFF2-40B4-BE49-F238E27FC236}">
                <a16:creationId xmlns:a16="http://schemas.microsoft.com/office/drawing/2014/main" id="{A31449F7-BA24-A3B2-0529-E6080BAD24CA}"/>
              </a:ext>
            </a:extLst>
          </p:cNvPr>
          <p:cNvSpPr/>
          <p:nvPr/>
        </p:nvSpPr>
        <p:spPr>
          <a:xfrm rot="10800000">
            <a:off x="6187244" y="2635267"/>
            <a:ext cx="2346199" cy="339645"/>
          </a:xfrm>
          <a:prstGeom prst="trapezoid">
            <a:avLst>
              <a:gd name="adj" fmla="val 66229"/>
            </a:avLst>
          </a:prstGeom>
          <a:gradFill flip="none" rotWithShape="1">
            <a:gsLst>
              <a:gs pos="1000">
                <a:srgbClr val="00B0F0">
                  <a:alpha val="0"/>
                </a:srgbClr>
              </a:gs>
              <a:gs pos="100000">
                <a:srgbClr val="00B0F0">
                  <a:alpha val="43866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8" name="TextBox 17">
            <a:extLst>
              <a:ext uri="{FF2B5EF4-FFF2-40B4-BE49-F238E27FC236}">
                <a16:creationId xmlns:a16="http://schemas.microsoft.com/office/drawing/2014/main" id="{048E8F5C-C431-B221-6DBB-288CC8CA1A76}"/>
              </a:ext>
            </a:extLst>
          </p:cNvPr>
          <p:cNvSpPr txBox="1"/>
          <p:nvPr/>
        </p:nvSpPr>
        <p:spPr>
          <a:xfrm>
            <a:off x="3226566" y="5686967"/>
            <a:ext cx="2705094" cy="3180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100" i="1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Source: Illumio</a:t>
            </a:r>
            <a:endParaRPr lang="zh-CN" altLang="en-US" sz="1100" b="1" i="1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29" name="矩形 19">
            <a:extLst>
              <a:ext uri="{FF2B5EF4-FFF2-40B4-BE49-F238E27FC236}">
                <a16:creationId xmlns:a16="http://schemas.microsoft.com/office/drawing/2014/main" id="{E1AC0F1B-E92D-F237-E1E7-34DA0F167181}"/>
              </a:ext>
            </a:extLst>
          </p:cNvPr>
          <p:cNvSpPr/>
          <p:nvPr/>
        </p:nvSpPr>
        <p:spPr>
          <a:xfrm>
            <a:off x="8968473" y="1417940"/>
            <a:ext cx="2346199" cy="1217327"/>
          </a:xfrm>
          <a:prstGeom prst="rect">
            <a:avLst/>
          </a:prstGeom>
          <a:solidFill>
            <a:srgbClr val="7FA2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altLang="zh-CN" sz="1600" b="1">
                <a:solidFill>
                  <a:schemeClr val="bg1"/>
                </a:solidFill>
                <a:latin typeface="Century Gothic"/>
                <a:ea typeface="微软雅黑"/>
              </a:rPr>
              <a:t>Asset breaches landscape</a:t>
            </a:r>
            <a:endParaRPr lang="en-US" altLang="zh-CN" sz="1600" b="1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0" name="矩形 20">
            <a:extLst>
              <a:ext uri="{FF2B5EF4-FFF2-40B4-BE49-F238E27FC236}">
                <a16:creationId xmlns:a16="http://schemas.microsoft.com/office/drawing/2014/main" id="{D58735F4-04A2-60B1-1D1E-3E538B3D6B29}"/>
              </a:ext>
            </a:extLst>
          </p:cNvPr>
          <p:cNvSpPr/>
          <p:nvPr/>
        </p:nvSpPr>
        <p:spPr>
          <a:xfrm>
            <a:off x="8968473" y="2974907"/>
            <a:ext cx="2346199" cy="2661614"/>
          </a:xfrm>
          <a:prstGeom prst="rect">
            <a:avLst/>
          </a:prstGeom>
          <a:solidFill>
            <a:srgbClr val="002060">
              <a:alpha val="6000"/>
            </a:srgbClr>
          </a:solidFill>
          <a:ln>
            <a:solidFill>
              <a:srgbClr val="7FA2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45720" rIns="91440" bIns="45720" rtlCol="0" anchor="ctr"/>
          <a:lstStyle/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altLang="zh-CN" sz="20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Century Gothic"/>
                <a:ea typeface="微软雅黑"/>
              </a:rPr>
              <a:t>18%</a:t>
            </a:r>
            <a:r>
              <a:rPr lang="en-US" altLang="zh-CN" sz="2000" dirty="0">
                <a:solidFill>
                  <a:schemeClr val="accent1">
                    <a:lumMod val="60000"/>
                    <a:lumOff val="40000"/>
                  </a:schemeClr>
                </a:solidFill>
                <a:latin typeface="Century Gothic"/>
                <a:ea typeface="微软雅黑"/>
              </a:rPr>
              <a:t> </a:t>
            </a:r>
            <a:r>
              <a:rPr lang="en-US" altLang="zh-CN" sz="1600" dirty="0">
                <a:solidFill>
                  <a:schemeClr val="bg1"/>
                </a:solidFill>
                <a:latin typeface="Century Gothic"/>
                <a:ea typeface="微软雅黑"/>
              </a:rPr>
              <a:t>and </a:t>
            </a:r>
            <a:r>
              <a:rPr lang="en-US" altLang="zh-CN" sz="20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Century Gothic"/>
                <a:ea typeface="微软雅黑"/>
              </a:rPr>
              <a:t>39%</a:t>
            </a:r>
            <a:r>
              <a:rPr lang="en-US" altLang="zh-CN" sz="2000" dirty="0">
                <a:solidFill>
                  <a:schemeClr val="accent1">
                    <a:lumMod val="60000"/>
                    <a:lumOff val="40000"/>
                  </a:schemeClr>
                </a:solidFill>
                <a:latin typeface="Century Gothic"/>
                <a:ea typeface="微软雅黑"/>
              </a:rPr>
              <a:t> </a:t>
            </a:r>
            <a:r>
              <a:rPr lang="en-US" altLang="zh-CN" sz="1600" dirty="0">
                <a:solidFill>
                  <a:schemeClr val="bg1"/>
                </a:solidFill>
                <a:latin typeface="Century Gothic"/>
                <a:ea typeface="微软雅黑"/>
              </a:rPr>
              <a:t>of breaches originate from insider and partner threats respectively</a:t>
            </a:r>
            <a:endParaRPr lang="en-US" altLang="zh-CN" sz="16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altLang="zh-CN" sz="1600" dirty="0">
                <a:solidFill>
                  <a:schemeClr val="bg1"/>
                </a:solidFill>
                <a:latin typeface="Century Gothic"/>
                <a:ea typeface="微软雅黑"/>
              </a:rPr>
              <a:t>Lower barrier to entry</a:t>
            </a:r>
            <a:endParaRPr lang="en-US" altLang="zh-CN" sz="16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1" name="梯形 21">
            <a:extLst>
              <a:ext uri="{FF2B5EF4-FFF2-40B4-BE49-F238E27FC236}">
                <a16:creationId xmlns:a16="http://schemas.microsoft.com/office/drawing/2014/main" id="{BB76B847-9232-5B70-12D6-EEE37B2CD94F}"/>
              </a:ext>
            </a:extLst>
          </p:cNvPr>
          <p:cNvSpPr/>
          <p:nvPr/>
        </p:nvSpPr>
        <p:spPr>
          <a:xfrm rot="10800000">
            <a:off x="8968472" y="2635266"/>
            <a:ext cx="2346199" cy="339645"/>
          </a:xfrm>
          <a:prstGeom prst="trapezoid">
            <a:avLst>
              <a:gd name="adj" fmla="val 66229"/>
            </a:avLst>
          </a:prstGeom>
          <a:gradFill flip="none" rotWithShape="1">
            <a:gsLst>
              <a:gs pos="1000">
                <a:srgbClr val="7FA2BF">
                  <a:alpha val="0"/>
                </a:srgbClr>
              </a:gs>
              <a:gs pos="100000">
                <a:srgbClr val="7FA2BF">
                  <a:alpha val="46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2" name="TextBox 17">
            <a:extLst>
              <a:ext uri="{FF2B5EF4-FFF2-40B4-BE49-F238E27FC236}">
                <a16:creationId xmlns:a16="http://schemas.microsoft.com/office/drawing/2014/main" id="{92409944-023D-3F4E-7412-0F58BC97B970}"/>
              </a:ext>
            </a:extLst>
          </p:cNvPr>
          <p:cNvSpPr txBox="1"/>
          <p:nvPr/>
        </p:nvSpPr>
        <p:spPr>
          <a:xfrm>
            <a:off x="8875999" y="5681637"/>
            <a:ext cx="2705094" cy="3180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100" i="1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Source: TechRepublic</a:t>
            </a:r>
            <a:endParaRPr lang="zh-CN" altLang="en-US" sz="1100" b="1" i="1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367689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32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9D2FE4B-D106-66BA-726E-7BD9ABF314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9276F9F-2257-9298-2CEB-989A5C33A4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45</a:t>
            </a:fld>
            <a:endParaRPr lang="zh-CN" altLang="en-US"/>
          </a:p>
        </p:txBody>
      </p:sp>
      <p:sp>
        <p:nvSpPr>
          <p:cNvPr id="5" name="矩形 22">
            <a:extLst>
              <a:ext uri="{FF2B5EF4-FFF2-40B4-BE49-F238E27FC236}">
                <a16:creationId xmlns:a16="http://schemas.microsoft.com/office/drawing/2014/main" id="{43439207-B00C-C96E-F1A3-FEC18138FE26}"/>
              </a:ext>
            </a:extLst>
          </p:cNvPr>
          <p:cNvSpPr/>
          <p:nvPr/>
        </p:nvSpPr>
        <p:spPr>
          <a:xfrm>
            <a:off x="876947" y="1531920"/>
            <a:ext cx="10438105" cy="2080179"/>
          </a:xfrm>
          <a:prstGeom prst="rect">
            <a:avLst/>
          </a:prstGeom>
          <a:solidFill>
            <a:srgbClr val="0070C0">
              <a:alpha val="9973"/>
            </a:srgbClr>
          </a:solidFill>
          <a:ln w="19050">
            <a:solidFill>
              <a:srgbClr val="00B0F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6" name="组合 4">
            <a:extLst>
              <a:ext uri="{FF2B5EF4-FFF2-40B4-BE49-F238E27FC236}">
                <a16:creationId xmlns:a16="http://schemas.microsoft.com/office/drawing/2014/main" id="{C1F5FB10-F0A4-CC56-2467-4A6C4E4098F4}"/>
              </a:ext>
            </a:extLst>
          </p:cNvPr>
          <p:cNvGrpSpPr/>
          <p:nvPr/>
        </p:nvGrpSpPr>
        <p:grpSpPr>
          <a:xfrm>
            <a:off x="1250434" y="2004885"/>
            <a:ext cx="1874815" cy="1004364"/>
            <a:chOff x="594478" y="2248975"/>
            <a:chExt cx="2362200" cy="1265463"/>
          </a:xfrm>
        </p:grpSpPr>
        <p:sp>
          <p:nvSpPr>
            <p:cNvPr id="7" name="圆角矩形 14">
              <a:extLst>
                <a:ext uri="{FF2B5EF4-FFF2-40B4-BE49-F238E27FC236}">
                  <a16:creationId xmlns:a16="http://schemas.microsoft.com/office/drawing/2014/main" id="{90118B50-A0A8-F178-9DB6-00A7B9667111}"/>
                </a:ext>
              </a:extLst>
            </p:cNvPr>
            <p:cNvSpPr/>
            <p:nvPr/>
          </p:nvSpPr>
          <p:spPr>
            <a:xfrm>
              <a:off x="594478" y="2295238"/>
              <a:ext cx="2362200" cy="1219200"/>
            </a:xfrm>
            <a:prstGeom prst="roundRect">
              <a:avLst>
                <a:gd name="adj" fmla="val 9375"/>
              </a:avLst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8" name="圆角矩形 15">
              <a:extLst>
                <a:ext uri="{FF2B5EF4-FFF2-40B4-BE49-F238E27FC236}">
                  <a16:creationId xmlns:a16="http://schemas.microsoft.com/office/drawing/2014/main" id="{ED197DEF-9846-1100-98C3-BB5778EDE821}"/>
                </a:ext>
              </a:extLst>
            </p:cNvPr>
            <p:cNvSpPr/>
            <p:nvPr/>
          </p:nvSpPr>
          <p:spPr>
            <a:xfrm>
              <a:off x="594478" y="2248975"/>
              <a:ext cx="2362200" cy="1219200"/>
            </a:xfrm>
            <a:prstGeom prst="roundRect">
              <a:avLst>
                <a:gd name="adj" fmla="val 9375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pic>
          <p:nvPicPr>
            <p:cNvPr id="9" name="Picture 2" descr="Ubiquiti - Wikipedia">
              <a:extLst>
                <a:ext uri="{FF2B5EF4-FFF2-40B4-BE49-F238E27FC236}">
                  <a16:creationId xmlns:a16="http://schemas.microsoft.com/office/drawing/2014/main" id="{D5EB0804-EF18-60CB-6F19-11DD85743912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901" b="7967"/>
            <a:stretch/>
          </p:blipFill>
          <p:spPr bwMode="auto">
            <a:xfrm>
              <a:off x="1104351" y="2392972"/>
              <a:ext cx="1342453" cy="94964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0" name="组合 16">
            <a:extLst>
              <a:ext uri="{FF2B5EF4-FFF2-40B4-BE49-F238E27FC236}">
                <a16:creationId xmlns:a16="http://schemas.microsoft.com/office/drawing/2014/main" id="{7E74D578-767B-C8CF-40B0-D44CD5E62B97}"/>
              </a:ext>
            </a:extLst>
          </p:cNvPr>
          <p:cNvGrpSpPr/>
          <p:nvPr/>
        </p:nvGrpSpPr>
        <p:grpSpPr>
          <a:xfrm>
            <a:off x="3876170" y="2004885"/>
            <a:ext cx="1874815" cy="1004364"/>
            <a:chOff x="594478" y="2248975"/>
            <a:chExt cx="2362200" cy="1265463"/>
          </a:xfrm>
        </p:grpSpPr>
        <p:sp>
          <p:nvSpPr>
            <p:cNvPr id="11" name="圆角矩形 17">
              <a:extLst>
                <a:ext uri="{FF2B5EF4-FFF2-40B4-BE49-F238E27FC236}">
                  <a16:creationId xmlns:a16="http://schemas.microsoft.com/office/drawing/2014/main" id="{76C861B8-2A0C-21AD-1659-5C9316DBBB97}"/>
                </a:ext>
              </a:extLst>
            </p:cNvPr>
            <p:cNvSpPr/>
            <p:nvPr/>
          </p:nvSpPr>
          <p:spPr>
            <a:xfrm>
              <a:off x="594478" y="2295238"/>
              <a:ext cx="2362200" cy="1219200"/>
            </a:xfrm>
            <a:prstGeom prst="roundRect">
              <a:avLst>
                <a:gd name="adj" fmla="val 9375"/>
              </a:avLst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2" name="圆角矩形 18">
              <a:extLst>
                <a:ext uri="{FF2B5EF4-FFF2-40B4-BE49-F238E27FC236}">
                  <a16:creationId xmlns:a16="http://schemas.microsoft.com/office/drawing/2014/main" id="{4E1C3714-ADFC-BB0A-30F7-E36CF4F4926B}"/>
                </a:ext>
              </a:extLst>
            </p:cNvPr>
            <p:cNvSpPr/>
            <p:nvPr/>
          </p:nvSpPr>
          <p:spPr>
            <a:xfrm>
              <a:off x="594478" y="2248975"/>
              <a:ext cx="2362200" cy="1219200"/>
            </a:xfrm>
            <a:prstGeom prst="roundRect">
              <a:avLst>
                <a:gd name="adj" fmla="val 9375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13" name="组合 20">
            <a:extLst>
              <a:ext uri="{FF2B5EF4-FFF2-40B4-BE49-F238E27FC236}">
                <a16:creationId xmlns:a16="http://schemas.microsoft.com/office/drawing/2014/main" id="{AC391CBE-98F0-AF73-44A3-C76B4D27AF79}"/>
              </a:ext>
            </a:extLst>
          </p:cNvPr>
          <p:cNvGrpSpPr/>
          <p:nvPr/>
        </p:nvGrpSpPr>
        <p:grpSpPr>
          <a:xfrm>
            <a:off x="6504884" y="2004885"/>
            <a:ext cx="1874815" cy="1004364"/>
            <a:chOff x="594478" y="2248975"/>
            <a:chExt cx="2362200" cy="1265463"/>
          </a:xfrm>
        </p:grpSpPr>
        <p:sp>
          <p:nvSpPr>
            <p:cNvPr id="14" name="圆角矩形 21">
              <a:extLst>
                <a:ext uri="{FF2B5EF4-FFF2-40B4-BE49-F238E27FC236}">
                  <a16:creationId xmlns:a16="http://schemas.microsoft.com/office/drawing/2014/main" id="{43526911-CA4B-042C-2843-BCE250B27291}"/>
                </a:ext>
              </a:extLst>
            </p:cNvPr>
            <p:cNvSpPr/>
            <p:nvPr/>
          </p:nvSpPr>
          <p:spPr>
            <a:xfrm>
              <a:off x="594478" y="2295238"/>
              <a:ext cx="2362200" cy="1219200"/>
            </a:xfrm>
            <a:prstGeom prst="roundRect">
              <a:avLst>
                <a:gd name="adj" fmla="val 9375"/>
              </a:avLst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5" name="圆角矩形 22">
              <a:extLst>
                <a:ext uri="{FF2B5EF4-FFF2-40B4-BE49-F238E27FC236}">
                  <a16:creationId xmlns:a16="http://schemas.microsoft.com/office/drawing/2014/main" id="{6DAA6D60-4A06-FF14-D0B0-9C891613AD4B}"/>
                </a:ext>
              </a:extLst>
            </p:cNvPr>
            <p:cNvSpPr/>
            <p:nvPr/>
          </p:nvSpPr>
          <p:spPr>
            <a:xfrm>
              <a:off x="594478" y="2248975"/>
              <a:ext cx="2362200" cy="1219200"/>
            </a:xfrm>
            <a:prstGeom prst="roundRect">
              <a:avLst>
                <a:gd name="adj" fmla="val 9375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16" name="组合 23">
            <a:extLst>
              <a:ext uri="{FF2B5EF4-FFF2-40B4-BE49-F238E27FC236}">
                <a16:creationId xmlns:a16="http://schemas.microsoft.com/office/drawing/2014/main" id="{5F4134DD-EE71-4427-154D-71D4F655E0B9}"/>
              </a:ext>
            </a:extLst>
          </p:cNvPr>
          <p:cNvGrpSpPr/>
          <p:nvPr/>
        </p:nvGrpSpPr>
        <p:grpSpPr>
          <a:xfrm>
            <a:off x="9064448" y="2004885"/>
            <a:ext cx="1874815" cy="1004364"/>
            <a:chOff x="594478" y="2248975"/>
            <a:chExt cx="2362200" cy="1265463"/>
          </a:xfrm>
        </p:grpSpPr>
        <p:sp>
          <p:nvSpPr>
            <p:cNvPr id="17" name="圆角矩形 24">
              <a:extLst>
                <a:ext uri="{FF2B5EF4-FFF2-40B4-BE49-F238E27FC236}">
                  <a16:creationId xmlns:a16="http://schemas.microsoft.com/office/drawing/2014/main" id="{6B488B17-0377-A1A1-C3B5-09A9248FC091}"/>
                </a:ext>
              </a:extLst>
            </p:cNvPr>
            <p:cNvSpPr/>
            <p:nvPr/>
          </p:nvSpPr>
          <p:spPr>
            <a:xfrm>
              <a:off x="594478" y="2295238"/>
              <a:ext cx="2362200" cy="1219200"/>
            </a:xfrm>
            <a:prstGeom prst="roundRect">
              <a:avLst>
                <a:gd name="adj" fmla="val 9375"/>
              </a:avLst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8" name="圆角矩形 25">
              <a:extLst>
                <a:ext uri="{FF2B5EF4-FFF2-40B4-BE49-F238E27FC236}">
                  <a16:creationId xmlns:a16="http://schemas.microsoft.com/office/drawing/2014/main" id="{9B0B2A10-5E71-35B8-B855-32DF5B220EDE}"/>
                </a:ext>
              </a:extLst>
            </p:cNvPr>
            <p:cNvSpPr/>
            <p:nvPr/>
          </p:nvSpPr>
          <p:spPr>
            <a:xfrm>
              <a:off x="594478" y="2248975"/>
              <a:ext cx="2362200" cy="1219200"/>
            </a:xfrm>
            <a:prstGeom prst="roundRect">
              <a:avLst>
                <a:gd name="adj" fmla="val 9375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pic>
        <p:nvPicPr>
          <p:cNvPr id="19" name="Picture 4" descr="Pfizer rebrands to mark a “new era” of science and research - Design Week">
            <a:extLst>
              <a:ext uri="{FF2B5EF4-FFF2-40B4-BE49-F238E27FC236}">
                <a16:creationId xmlns:a16="http://schemas.microsoft.com/office/drawing/2014/main" id="{71013504-1E9B-2036-AE94-3CEDEAA85B7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1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024" t="23697" r="15501" b="26138"/>
          <a:stretch/>
        </p:blipFill>
        <p:spPr bwMode="auto">
          <a:xfrm>
            <a:off x="4207297" y="2152021"/>
            <a:ext cx="1317147" cy="6835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8" descr="Aramco announces first quarter 2020 results">
            <a:extLst>
              <a:ext uri="{FF2B5EF4-FFF2-40B4-BE49-F238E27FC236}">
                <a16:creationId xmlns:a16="http://schemas.microsoft.com/office/drawing/2014/main" id="{6C0C3D72-641E-F0EE-55FA-09D5DE92E68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33" t="31910" r="12610" b="24662"/>
          <a:stretch/>
        </p:blipFill>
        <p:spPr bwMode="auto">
          <a:xfrm>
            <a:off x="6567672" y="2256514"/>
            <a:ext cx="1676093" cy="5368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12" descr="Presentation Title">
            <a:extLst>
              <a:ext uri="{FF2B5EF4-FFF2-40B4-BE49-F238E27FC236}">
                <a16:creationId xmlns:a16="http://schemas.microsoft.com/office/drawing/2014/main" id="{C1AB1EAC-0FC4-DC0D-072B-A8E539A218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4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85880" y="2228114"/>
            <a:ext cx="1695499" cy="550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矩形 23">
            <a:extLst>
              <a:ext uri="{FF2B5EF4-FFF2-40B4-BE49-F238E27FC236}">
                <a16:creationId xmlns:a16="http://schemas.microsoft.com/office/drawing/2014/main" id="{4142FFEE-A56E-2E19-5EBA-AC93639870B0}"/>
              </a:ext>
            </a:extLst>
          </p:cNvPr>
          <p:cNvSpPr/>
          <p:nvPr/>
        </p:nvSpPr>
        <p:spPr>
          <a:xfrm>
            <a:off x="875429" y="3936710"/>
            <a:ext cx="10439746" cy="44434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40000"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b="1">
                <a:solidFill>
                  <a:schemeClr val="bg1"/>
                </a:solidFill>
                <a:latin typeface="Century Gothic" panose="020B0502020202020204" pitchFamily="34" charset="0"/>
              </a:rPr>
              <a:t>The entry points of most breaches are on endpoints.</a:t>
            </a:r>
          </a:p>
        </p:txBody>
      </p:sp>
      <p:sp>
        <p:nvSpPr>
          <p:cNvPr id="23" name="矩形 24">
            <a:extLst>
              <a:ext uri="{FF2B5EF4-FFF2-40B4-BE49-F238E27FC236}">
                <a16:creationId xmlns:a16="http://schemas.microsoft.com/office/drawing/2014/main" id="{2690C5D2-9CA9-BC12-FC3D-13AEBAF06A76}"/>
              </a:ext>
            </a:extLst>
          </p:cNvPr>
          <p:cNvSpPr/>
          <p:nvPr/>
        </p:nvSpPr>
        <p:spPr>
          <a:xfrm>
            <a:off x="875429" y="4494649"/>
            <a:ext cx="10439746" cy="444340"/>
          </a:xfrm>
          <a:prstGeom prst="rect">
            <a:avLst/>
          </a:prstGeom>
          <a:solidFill>
            <a:srgbClr val="007B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40000"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b="1">
                <a:solidFill>
                  <a:schemeClr val="bg1"/>
                </a:solidFill>
                <a:latin typeface="Century Gothic" panose="020B0502020202020204" pitchFamily="34" charset="0"/>
              </a:rPr>
              <a:t>The size of the company does not matter.</a:t>
            </a:r>
          </a:p>
        </p:txBody>
      </p:sp>
      <p:sp>
        <p:nvSpPr>
          <p:cNvPr id="24" name="矩形 25">
            <a:extLst>
              <a:ext uri="{FF2B5EF4-FFF2-40B4-BE49-F238E27FC236}">
                <a16:creationId xmlns:a16="http://schemas.microsoft.com/office/drawing/2014/main" id="{2D9CEF61-D05E-5FCB-B0D8-C8CE88D9DEF2}"/>
              </a:ext>
            </a:extLst>
          </p:cNvPr>
          <p:cNvSpPr/>
          <p:nvPr/>
        </p:nvSpPr>
        <p:spPr>
          <a:xfrm>
            <a:off x="875429" y="5037090"/>
            <a:ext cx="10439746" cy="444340"/>
          </a:xfrm>
          <a:prstGeom prst="rect">
            <a:avLst/>
          </a:prstGeom>
          <a:solidFill>
            <a:srgbClr val="05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40000"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b="1">
                <a:solidFill>
                  <a:schemeClr val="bg1"/>
                </a:solidFill>
                <a:latin typeface="Century Gothic" panose="020B0502020202020204" pitchFamily="34" charset="0"/>
              </a:rPr>
              <a:t>Security risks come from human factors.</a:t>
            </a:r>
            <a:endParaRPr lang="en-MY" altLang="zh-CN" b="1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AA99B978-5626-4D83-9D3B-CD07ECAA7538}"/>
              </a:ext>
            </a:extLst>
          </p:cNvPr>
          <p:cNvSpPr txBox="1"/>
          <p:nvPr/>
        </p:nvSpPr>
        <p:spPr>
          <a:xfrm>
            <a:off x="6286043" y="5579531"/>
            <a:ext cx="517962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i="1" dirty="0">
                <a:solidFill>
                  <a:schemeClr val="bg1"/>
                </a:solidFill>
                <a:latin typeface="Century Gothic" panose="020B0502020202020204" pitchFamily="34" charset="0"/>
              </a:rPr>
              <a:t>Source: Cybersecurity Insiders – 2021 and Insider Threat Report 2021</a:t>
            </a:r>
            <a:endParaRPr lang="en-MY" sz="1200" i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26" name="矩形 13">
            <a:extLst>
              <a:ext uri="{FF2B5EF4-FFF2-40B4-BE49-F238E27FC236}">
                <a16:creationId xmlns:a16="http://schemas.microsoft.com/office/drawing/2014/main" id="{5BB22A78-6FA9-DF25-2AA0-FA7D902858D7}"/>
              </a:ext>
            </a:extLst>
          </p:cNvPr>
          <p:cNvSpPr/>
          <p:nvPr/>
        </p:nvSpPr>
        <p:spPr>
          <a:xfrm>
            <a:off x="541550" y="218614"/>
            <a:ext cx="779732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User and Network Management Challenges</a:t>
            </a:r>
          </a:p>
        </p:txBody>
      </p:sp>
    </p:spTree>
    <p:extLst>
      <p:ext uri="{BB962C8B-B14F-4D97-AF65-F5344CB8AC3E}">
        <p14:creationId xmlns:p14="http://schemas.microsoft.com/office/powerpoint/2010/main" val="2951791494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3F8ED26-B780-F809-3992-8B30F4BBD8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5065856-514F-E745-E0EE-24D30B1755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46</a:t>
            </a:fld>
            <a:endParaRPr lang="zh-CN" altLang="en-US"/>
          </a:p>
        </p:txBody>
      </p:sp>
      <p:sp>
        <p:nvSpPr>
          <p:cNvPr id="4" name="矩形 13">
            <a:extLst>
              <a:ext uri="{FF2B5EF4-FFF2-40B4-BE49-F238E27FC236}">
                <a16:creationId xmlns:a16="http://schemas.microsoft.com/office/drawing/2014/main" id="{7971BE2F-5A3B-4BB3-44C6-F5E7B9EE6A58}"/>
              </a:ext>
            </a:extLst>
          </p:cNvPr>
          <p:cNvSpPr/>
          <p:nvPr/>
        </p:nvSpPr>
        <p:spPr>
          <a:xfrm>
            <a:off x="541550" y="218614"/>
            <a:ext cx="36022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The Right Approach</a:t>
            </a:r>
          </a:p>
        </p:txBody>
      </p:sp>
      <p:grpSp>
        <p:nvGrpSpPr>
          <p:cNvPr id="6" name="图形 5">
            <a:extLst>
              <a:ext uri="{FF2B5EF4-FFF2-40B4-BE49-F238E27FC236}">
                <a16:creationId xmlns:a16="http://schemas.microsoft.com/office/drawing/2014/main" id="{EFC39607-297E-5C6A-3B38-DACCFA936E5A}"/>
              </a:ext>
            </a:extLst>
          </p:cNvPr>
          <p:cNvGrpSpPr/>
          <p:nvPr/>
        </p:nvGrpSpPr>
        <p:grpSpPr>
          <a:xfrm>
            <a:off x="1692186" y="1578606"/>
            <a:ext cx="8527029" cy="4067154"/>
            <a:chOff x="797048" y="1215494"/>
            <a:chExt cx="9882908" cy="4713869"/>
          </a:xfrm>
        </p:grpSpPr>
        <p:sp>
          <p:nvSpPr>
            <p:cNvPr id="7" name="图形 5">
              <a:extLst>
                <a:ext uri="{FF2B5EF4-FFF2-40B4-BE49-F238E27FC236}">
                  <a16:creationId xmlns:a16="http://schemas.microsoft.com/office/drawing/2014/main" id="{D1CE01F5-3EAD-BB03-7F1C-F1B55B373211}"/>
                </a:ext>
              </a:extLst>
            </p:cNvPr>
            <p:cNvSpPr/>
            <p:nvPr/>
          </p:nvSpPr>
          <p:spPr>
            <a:xfrm>
              <a:off x="1908367" y="2327182"/>
              <a:ext cx="2490123" cy="2490123"/>
            </a:xfrm>
            <a:custGeom>
              <a:avLst/>
              <a:gdLst>
                <a:gd name="connsiteX0" fmla="*/ 1880154 w 2490123"/>
                <a:gd name="connsiteY0" fmla="*/ 1473015 h 2490123"/>
                <a:gd name="connsiteX1" fmla="*/ 2490124 w 2490123"/>
                <a:gd name="connsiteY1" fmla="*/ 1473015 h 2490123"/>
                <a:gd name="connsiteX2" fmla="*/ 1448631 w 2490123"/>
                <a:gd name="connsiteY2" fmla="*/ 1041492 h 2490123"/>
                <a:gd name="connsiteX3" fmla="*/ 1448631 w 2490123"/>
                <a:gd name="connsiteY3" fmla="*/ 1041492 h 2490123"/>
                <a:gd name="connsiteX4" fmla="*/ 1017108 w 2490123"/>
                <a:gd name="connsiteY4" fmla="*/ 0 h 2490123"/>
                <a:gd name="connsiteX5" fmla="*/ 1017108 w 2490123"/>
                <a:gd name="connsiteY5" fmla="*/ 609970 h 2490123"/>
                <a:gd name="connsiteX6" fmla="*/ 609970 w 2490123"/>
                <a:gd name="connsiteY6" fmla="*/ 1017109 h 2490123"/>
                <a:gd name="connsiteX7" fmla="*/ 0 w 2490123"/>
                <a:gd name="connsiteY7" fmla="*/ 1017109 h 2490123"/>
                <a:gd name="connsiteX8" fmla="*/ 1041492 w 2490123"/>
                <a:gd name="connsiteY8" fmla="*/ 1448631 h 2490123"/>
                <a:gd name="connsiteX9" fmla="*/ 1041492 w 2490123"/>
                <a:gd name="connsiteY9" fmla="*/ 1448631 h 2490123"/>
                <a:gd name="connsiteX10" fmla="*/ 1473015 w 2490123"/>
                <a:gd name="connsiteY10" fmla="*/ 2490124 h 2490123"/>
                <a:gd name="connsiteX11" fmla="*/ 1473015 w 2490123"/>
                <a:gd name="connsiteY11" fmla="*/ 1880154 h 2490123"/>
                <a:gd name="connsiteX12" fmla="*/ 1880154 w 2490123"/>
                <a:gd name="connsiteY12" fmla="*/ 1473015 h 24901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490123" h="2490123">
                  <a:moveTo>
                    <a:pt x="1880154" y="1473015"/>
                  </a:moveTo>
                  <a:lnTo>
                    <a:pt x="2490124" y="1473015"/>
                  </a:lnTo>
                  <a:cubicBezTo>
                    <a:pt x="2099610" y="1473015"/>
                    <a:pt x="1724983" y="1317844"/>
                    <a:pt x="1448631" y="1041492"/>
                  </a:cubicBezTo>
                  <a:lnTo>
                    <a:pt x="1448631" y="1041492"/>
                  </a:lnTo>
                  <a:cubicBezTo>
                    <a:pt x="1172279" y="765140"/>
                    <a:pt x="1017108" y="390513"/>
                    <a:pt x="1017108" y="0"/>
                  </a:cubicBezTo>
                  <a:lnTo>
                    <a:pt x="1017108" y="609970"/>
                  </a:lnTo>
                  <a:cubicBezTo>
                    <a:pt x="1017108" y="834598"/>
                    <a:pt x="834967" y="1017109"/>
                    <a:pt x="609970" y="1017109"/>
                  </a:cubicBezTo>
                  <a:lnTo>
                    <a:pt x="0" y="1017109"/>
                  </a:lnTo>
                  <a:cubicBezTo>
                    <a:pt x="390514" y="1017109"/>
                    <a:pt x="765141" y="1172279"/>
                    <a:pt x="1041492" y="1448631"/>
                  </a:cubicBezTo>
                  <a:lnTo>
                    <a:pt x="1041492" y="1448631"/>
                  </a:lnTo>
                  <a:cubicBezTo>
                    <a:pt x="1317844" y="1724983"/>
                    <a:pt x="1473015" y="2099610"/>
                    <a:pt x="1473015" y="2490124"/>
                  </a:cubicBezTo>
                  <a:lnTo>
                    <a:pt x="1473015" y="1880154"/>
                  </a:lnTo>
                  <a:cubicBezTo>
                    <a:pt x="1473385" y="1655156"/>
                    <a:pt x="1655526" y="1473015"/>
                    <a:pt x="1880154" y="1473015"/>
                  </a:cubicBezTo>
                  <a:close/>
                </a:path>
              </a:pathLst>
            </a:custGeom>
            <a:solidFill>
              <a:srgbClr val="7FA2BF"/>
            </a:solidFill>
            <a:ln w="369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8" name="图形 5">
              <a:extLst>
                <a:ext uri="{FF2B5EF4-FFF2-40B4-BE49-F238E27FC236}">
                  <a16:creationId xmlns:a16="http://schemas.microsoft.com/office/drawing/2014/main" id="{9350D01E-769E-14A2-DF84-6DF451F8B9CF}"/>
                </a:ext>
              </a:extLst>
            </p:cNvPr>
            <p:cNvSpPr/>
            <p:nvPr/>
          </p:nvSpPr>
          <p:spPr>
            <a:xfrm>
              <a:off x="797048" y="1215494"/>
              <a:ext cx="2129166" cy="2129166"/>
            </a:xfrm>
            <a:custGeom>
              <a:avLst/>
              <a:gdLst>
                <a:gd name="connsiteX0" fmla="*/ 1722028 w 2129166"/>
                <a:gd name="connsiteY0" fmla="*/ 0 h 2129166"/>
                <a:gd name="connsiteX1" fmla="*/ 407139 w 2129166"/>
                <a:gd name="connsiteY1" fmla="*/ 0 h 2129166"/>
                <a:gd name="connsiteX2" fmla="*/ 0 w 2129166"/>
                <a:gd name="connsiteY2" fmla="*/ 407139 h 2129166"/>
                <a:gd name="connsiteX3" fmla="*/ 0 w 2129166"/>
                <a:gd name="connsiteY3" fmla="*/ 1722028 h 2129166"/>
                <a:gd name="connsiteX4" fmla="*/ 407139 w 2129166"/>
                <a:gd name="connsiteY4" fmla="*/ 2129167 h 2129166"/>
                <a:gd name="connsiteX5" fmla="*/ 1722028 w 2129166"/>
                <a:gd name="connsiteY5" fmla="*/ 2129167 h 2129166"/>
                <a:gd name="connsiteX6" fmla="*/ 2129167 w 2129166"/>
                <a:gd name="connsiteY6" fmla="*/ 1722028 h 2129166"/>
                <a:gd name="connsiteX7" fmla="*/ 2129167 w 2129166"/>
                <a:gd name="connsiteY7" fmla="*/ 407139 h 2129166"/>
                <a:gd name="connsiteX8" fmla="*/ 1722028 w 2129166"/>
                <a:gd name="connsiteY8" fmla="*/ 0 h 21291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129166" h="2129166">
                  <a:moveTo>
                    <a:pt x="1722028" y="0"/>
                  </a:moveTo>
                  <a:lnTo>
                    <a:pt x="407139" y="0"/>
                  </a:lnTo>
                  <a:cubicBezTo>
                    <a:pt x="182511" y="0"/>
                    <a:pt x="0" y="182141"/>
                    <a:pt x="0" y="407139"/>
                  </a:cubicBezTo>
                  <a:lnTo>
                    <a:pt x="0" y="1722028"/>
                  </a:lnTo>
                  <a:cubicBezTo>
                    <a:pt x="0" y="1946656"/>
                    <a:pt x="182141" y="2129167"/>
                    <a:pt x="407139" y="2129167"/>
                  </a:cubicBezTo>
                  <a:lnTo>
                    <a:pt x="1722028" y="2129167"/>
                  </a:lnTo>
                  <a:cubicBezTo>
                    <a:pt x="1946656" y="2129167"/>
                    <a:pt x="2129167" y="1947025"/>
                    <a:pt x="2129167" y="1722028"/>
                  </a:cubicBezTo>
                  <a:lnTo>
                    <a:pt x="2129167" y="407139"/>
                  </a:lnTo>
                  <a:cubicBezTo>
                    <a:pt x="2128797" y="182141"/>
                    <a:pt x="1946656" y="0"/>
                    <a:pt x="1722028" y="0"/>
                  </a:cubicBezTo>
                  <a:close/>
                </a:path>
              </a:pathLst>
            </a:custGeom>
            <a:solidFill>
              <a:srgbClr val="7FA2BF"/>
            </a:solidFill>
            <a:ln w="3695" cap="flat">
              <a:noFill/>
              <a:prstDash val="solid"/>
              <a:miter/>
            </a:ln>
            <a:effectLst>
              <a:outerShdw blurRad="611076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9" name="图形 5">
              <a:extLst>
                <a:ext uri="{FF2B5EF4-FFF2-40B4-BE49-F238E27FC236}">
                  <a16:creationId xmlns:a16="http://schemas.microsoft.com/office/drawing/2014/main" id="{5F0733C6-D1B7-1E92-7901-F86618B94820}"/>
                </a:ext>
              </a:extLst>
            </p:cNvPr>
            <p:cNvSpPr/>
            <p:nvPr/>
          </p:nvSpPr>
          <p:spPr>
            <a:xfrm>
              <a:off x="4494919" y="2327552"/>
              <a:ext cx="2490123" cy="2490123"/>
            </a:xfrm>
            <a:custGeom>
              <a:avLst/>
              <a:gdLst>
                <a:gd name="connsiteX0" fmla="*/ 1473015 w 2490123"/>
                <a:gd name="connsiteY0" fmla="*/ 609969 h 2490123"/>
                <a:gd name="connsiteX1" fmla="*/ 1473015 w 2490123"/>
                <a:gd name="connsiteY1" fmla="*/ 0 h 2490123"/>
                <a:gd name="connsiteX2" fmla="*/ 1041492 w 2490123"/>
                <a:gd name="connsiteY2" fmla="*/ 1041492 h 2490123"/>
                <a:gd name="connsiteX3" fmla="*/ 1041492 w 2490123"/>
                <a:gd name="connsiteY3" fmla="*/ 1041492 h 2490123"/>
                <a:gd name="connsiteX4" fmla="*/ 0 w 2490123"/>
                <a:gd name="connsiteY4" fmla="*/ 1473015 h 2490123"/>
                <a:gd name="connsiteX5" fmla="*/ 609969 w 2490123"/>
                <a:gd name="connsiteY5" fmla="*/ 1473015 h 2490123"/>
                <a:gd name="connsiteX6" fmla="*/ 1017108 w 2490123"/>
                <a:gd name="connsiteY6" fmla="*/ 1880154 h 2490123"/>
                <a:gd name="connsiteX7" fmla="*/ 1017108 w 2490123"/>
                <a:gd name="connsiteY7" fmla="*/ 2490123 h 2490123"/>
                <a:gd name="connsiteX8" fmla="*/ 1448631 w 2490123"/>
                <a:gd name="connsiteY8" fmla="*/ 1448631 h 2490123"/>
                <a:gd name="connsiteX9" fmla="*/ 1448631 w 2490123"/>
                <a:gd name="connsiteY9" fmla="*/ 1448631 h 2490123"/>
                <a:gd name="connsiteX10" fmla="*/ 2490124 w 2490123"/>
                <a:gd name="connsiteY10" fmla="*/ 1017108 h 2490123"/>
                <a:gd name="connsiteX11" fmla="*/ 1880154 w 2490123"/>
                <a:gd name="connsiteY11" fmla="*/ 1017108 h 2490123"/>
                <a:gd name="connsiteX12" fmla="*/ 1473015 w 2490123"/>
                <a:gd name="connsiteY12" fmla="*/ 609969 h 24901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490123" h="2490123">
                  <a:moveTo>
                    <a:pt x="1473015" y="609969"/>
                  </a:moveTo>
                  <a:lnTo>
                    <a:pt x="1473015" y="0"/>
                  </a:lnTo>
                  <a:cubicBezTo>
                    <a:pt x="1473015" y="390513"/>
                    <a:pt x="1317844" y="765140"/>
                    <a:pt x="1041492" y="1041492"/>
                  </a:cubicBezTo>
                  <a:lnTo>
                    <a:pt x="1041492" y="1041492"/>
                  </a:lnTo>
                  <a:cubicBezTo>
                    <a:pt x="765140" y="1317844"/>
                    <a:pt x="390513" y="1473015"/>
                    <a:pt x="0" y="1473015"/>
                  </a:cubicBezTo>
                  <a:lnTo>
                    <a:pt x="609969" y="1473015"/>
                  </a:lnTo>
                  <a:cubicBezTo>
                    <a:pt x="834598" y="1473015"/>
                    <a:pt x="1017108" y="1655156"/>
                    <a:pt x="1017108" y="1880154"/>
                  </a:cubicBezTo>
                  <a:lnTo>
                    <a:pt x="1017108" y="2490123"/>
                  </a:lnTo>
                  <a:cubicBezTo>
                    <a:pt x="1017108" y="2099610"/>
                    <a:pt x="1172279" y="1724983"/>
                    <a:pt x="1448631" y="1448631"/>
                  </a:cubicBezTo>
                  <a:lnTo>
                    <a:pt x="1448631" y="1448631"/>
                  </a:lnTo>
                  <a:cubicBezTo>
                    <a:pt x="1724983" y="1172279"/>
                    <a:pt x="2099610" y="1017108"/>
                    <a:pt x="2490124" y="1017108"/>
                  </a:cubicBezTo>
                  <a:lnTo>
                    <a:pt x="1880154" y="1017108"/>
                  </a:lnTo>
                  <a:cubicBezTo>
                    <a:pt x="1655156" y="1016739"/>
                    <a:pt x="1473015" y="834598"/>
                    <a:pt x="1473015" y="609969"/>
                  </a:cubicBezTo>
                  <a:close/>
                </a:path>
              </a:pathLst>
            </a:custGeom>
            <a:solidFill>
              <a:srgbClr val="0B87B2"/>
            </a:solidFill>
            <a:ln w="369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0" name="图形 5">
              <a:extLst>
                <a:ext uri="{FF2B5EF4-FFF2-40B4-BE49-F238E27FC236}">
                  <a16:creationId xmlns:a16="http://schemas.microsoft.com/office/drawing/2014/main" id="{6D422B3E-CF6C-9343-ACE5-AFC36C7BB4F5}"/>
                </a:ext>
              </a:extLst>
            </p:cNvPr>
            <p:cNvSpPr/>
            <p:nvPr/>
          </p:nvSpPr>
          <p:spPr>
            <a:xfrm>
              <a:off x="3381752" y="3800197"/>
              <a:ext cx="2129167" cy="2129166"/>
            </a:xfrm>
            <a:custGeom>
              <a:avLst/>
              <a:gdLst>
                <a:gd name="connsiteX0" fmla="*/ 1722028 w 2129166"/>
                <a:gd name="connsiteY0" fmla="*/ 0 h 2129166"/>
                <a:gd name="connsiteX1" fmla="*/ 407139 w 2129166"/>
                <a:gd name="connsiteY1" fmla="*/ 0 h 2129166"/>
                <a:gd name="connsiteX2" fmla="*/ 0 w 2129166"/>
                <a:gd name="connsiteY2" fmla="*/ 407139 h 2129166"/>
                <a:gd name="connsiteX3" fmla="*/ 0 w 2129166"/>
                <a:gd name="connsiteY3" fmla="*/ 1722028 h 2129166"/>
                <a:gd name="connsiteX4" fmla="*/ 407139 w 2129166"/>
                <a:gd name="connsiteY4" fmla="*/ 2129167 h 2129166"/>
                <a:gd name="connsiteX5" fmla="*/ 1722028 w 2129166"/>
                <a:gd name="connsiteY5" fmla="*/ 2129167 h 2129166"/>
                <a:gd name="connsiteX6" fmla="*/ 2129167 w 2129166"/>
                <a:gd name="connsiteY6" fmla="*/ 1722028 h 2129166"/>
                <a:gd name="connsiteX7" fmla="*/ 2129167 w 2129166"/>
                <a:gd name="connsiteY7" fmla="*/ 407139 h 2129166"/>
                <a:gd name="connsiteX8" fmla="*/ 1722028 w 2129166"/>
                <a:gd name="connsiteY8" fmla="*/ 0 h 21291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129166" h="2129166">
                  <a:moveTo>
                    <a:pt x="1722028" y="0"/>
                  </a:moveTo>
                  <a:lnTo>
                    <a:pt x="407139" y="0"/>
                  </a:lnTo>
                  <a:cubicBezTo>
                    <a:pt x="182511" y="0"/>
                    <a:pt x="0" y="182141"/>
                    <a:pt x="0" y="407139"/>
                  </a:cubicBezTo>
                  <a:lnTo>
                    <a:pt x="0" y="1722028"/>
                  </a:lnTo>
                  <a:cubicBezTo>
                    <a:pt x="0" y="1946656"/>
                    <a:pt x="182141" y="2129167"/>
                    <a:pt x="407139" y="2129167"/>
                  </a:cubicBezTo>
                  <a:lnTo>
                    <a:pt x="1722028" y="2129167"/>
                  </a:lnTo>
                  <a:cubicBezTo>
                    <a:pt x="1946656" y="2129167"/>
                    <a:pt x="2129167" y="1947026"/>
                    <a:pt x="2129167" y="1722028"/>
                  </a:cubicBezTo>
                  <a:lnTo>
                    <a:pt x="2129167" y="407139"/>
                  </a:lnTo>
                  <a:cubicBezTo>
                    <a:pt x="2128797" y="182141"/>
                    <a:pt x="1946656" y="0"/>
                    <a:pt x="1722028" y="0"/>
                  </a:cubicBezTo>
                  <a:close/>
                </a:path>
              </a:pathLst>
            </a:custGeom>
            <a:solidFill>
              <a:srgbClr val="00B0F0"/>
            </a:solidFill>
            <a:ln w="3695" cap="flat">
              <a:noFill/>
              <a:prstDash val="solid"/>
              <a:miter/>
            </a:ln>
            <a:effectLst>
              <a:outerShdw blurRad="611076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1" name="图形 5">
              <a:extLst>
                <a:ext uri="{FF2B5EF4-FFF2-40B4-BE49-F238E27FC236}">
                  <a16:creationId xmlns:a16="http://schemas.microsoft.com/office/drawing/2014/main" id="{AE4B7DE1-3BCD-314C-B524-94275F24EAAA}"/>
                </a:ext>
              </a:extLst>
            </p:cNvPr>
            <p:cNvSpPr/>
            <p:nvPr/>
          </p:nvSpPr>
          <p:spPr>
            <a:xfrm>
              <a:off x="7077775" y="2327182"/>
              <a:ext cx="2490123" cy="2490123"/>
            </a:xfrm>
            <a:custGeom>
              <a:avLst/>
              <a:gdLst>
                <a:gd name="connsiteX0" fmla="*/ 1880154 w 2490123"/>
                <a:gd name="connsiteY0" fmla="*/ 1473015 h 2490123"/>
                <a:gd name="connsiteX1" fmla="*/ 2490124 w 2490123"/>
                <a:gd name="connsiteY1" fmla="*/ 1473015 h 2490123"/>
                <a:gd name="connsiteX2" fmla="*/ 1448632 w 2490123"/>
                <a:gd name="connsiteY2" fmla="*/ 1041492 h 2490123"/>
                <a:gd name="connsiteX3" fmla="*/ 1448632 w 2490123"/>
                <a:gd name="connsiteY3" fmla="*/ 1041492 h 2490123"/>
                <a:gd name="connsiteX4" fmla="*/ 1017109 w 2490123"/>
                <a:gd name="connsiteY4" fmla="*/ 0 h 2490123"/>
                <a:gd name="connsiteX5" fmla="*/ 1017109 w 2490123"/>
                <a:gd name="connsiteY5" fmla="*/ 609970 h 2490123"/>
                <a:gd name="connsiteX6" fmla="*/ 609970 w 2490123"/>
                <a:gd name="connsiteY6" fmla="*/ 1017109 h 2490123"/>
                <a:gd name="connsiteX7" fmla="*/ 0 w 2490123"/>
                <a:gd name="connsiteY7" fmla="*/ 1017109 h 2490123"/>
                <a:gd name="connsiteX8" fmla="*/ 1041492 w 2490123"/>
                <a:gd name="connsiteY8" fmla="*/ 1448631 h 2490123"/>
                <a:gd name="connsiteX9" fmla="*/ 1041492 w 2490123"/>
                <a:gd name="connsiteY9" fmla="*/ 1448631 h 2490123"/>
                <a:gd name="connsiteX10" fmla="*/ 1473015 w 2490123"/>
                <a:gd name="connsiteY10" fmla="*/ 2490124 h 2490123"/>
                <a:gd name="connsiteX11" fmla="*/ 1473015 w 2490123"/>
                <a:gd name="connsiteY11" fmla="*/ 1880154 h 2490123"/>
                <a:gd name="connsiteX12" fmla="*/ 1880154 w 2490123"/>
                <a:gd name="connsiteY12" fmla="*/ 1473015 h 24901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490123" h="2490123">
                  <a:moveTo>
                    <a:pt x="1880154" y="1473015"/>
                  </a:moveTo>
                  <a:lnTo>
                    <a:pt x="2490124" y="1473015"/>
                  </a:lnTo>
                  <a:cubicBezTo>
                    <a:pt x="2099610" y="1473015"/>
                    <a:pt x="1724983" y="1317844"/>
                    <a:pt x="1448632" y="1041492"/>
                  </a:cubicBezTo>
                  <a:lnTo>
                    <a:pt x="1448632" y="1041492"/>
                  </a:lnTo>
                  <a:cubicBezTo>
                    <a:pt x="1172280" y="765140"/>
                    <a:pt x="1017109" y="390513"/>
                    <a:pt x="1017109" y="0"/>
                  </a:cubicBezTo>
                  <a:lnTo>
                    <a:pt x="1017109" y="609970"/>
                  </a:lnTo>
                  <a:cubicBezTo>
                    <a:pt x="1017109" y="834598"/>
                    <a:pt x="834967" y="1017109"/>
                    <a:pt x="609970" y="1017109"/>
                  </a:cubicBezTo>
                  <a:lnTo>
                    <a:pt x="0" y="1017109"/>
                  </a:lnTo>
                  <a:cubicBezTo>
                    <a:pt x="390513" y="1017109"/>
                    <a:pt x="765141" y="1172279"/>
                    <a:pt x="1041492" y="1448631"/>
                  </a:cubicBezTo>
                  <a:lnTo>
                    <a:pt x="1041492" y="1448631"/>
                  </a:lnTo>
                  <a:cubicBezTo>
                    <a:pt x="1317844" y="1724983"/>
                    <a:pt x="1473015" y="2099610"/>
                    <a:pt x="1473015" y="2490124"/>
                  </a:cubicBezTo>
                  <a:lnTo>
                    <a:pt x="1473015" y="1880154"/>
                  </a:lnTo>
                  <a:cubicBezTo>
                    <a:pt x="1473385" y="1655156"/>
                    <a:pt x="1655526" y="1473015"/>
                    <a:pt x="1880154" y="1473015"/>
                  </a:cubicBezTo>
                  <a:close/>
                </a:path>
              </a:pathLst>
            </a:custGeom>
            <a:solidFill>
              <a:srgbClr val="05B050"/>
            </a:solidFill>
            <a:ln w="369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2" name="图形 5">
              <a:extLst>
                <a:ext uri="{FF2B5EF4-FFF2-40B4-BE49-F238E27FC236}">
                  <a16:creationId xmlns:a16="http://schemas.microsoft.com/office/drawing/2014/main" id="{3DAC3362-A6BA-7A0F-08C9-466629F54DD8}"/>
                </a:ext>
              </a:extLst>
            </p:cNvPr>
            <p:cNvSpPr/>
            <p:nvPr/>
          </p:nvSpPr>
          <p:spPr>
            <a:xfrm>
              <a:off x="5967564" y="1215494"/>
              <a:ext cx="2129166" cy="2129166"/>
            </a:xfrm>
            <a:custGeom>
              <a:avLst/>
              <a:gdLst>
                <a:gd name="connsiteX0" fmla="*/ 2129167 w 2129166"/>
                <a:gd name="connsiteY0" fmla="*/ 407139 h 2129166"/>
                <a:gd name="connsiteX1" fmla="*/ 1722028 w 2129166"/>
                <a:gd name="connsiteY1" fmla="*/ 0 h 2129166"/>
                <a:gd name="connsiteX2" fmla="*/ 407139 w 2129166"/>
                <a:gd name="connsiteY2" fmla="*/ 0 h 2129166"/>
                <a:gd name="connsiteX3" fmla="*/ 0 w 2129166"/>
                <a:gd name="connsiteY3" fmla="*/ 407139 h 2129166"/>
                <a:gd name="connsiteX4" fmla="*/ 0 w 2129166"/>
                <a:gd name="connsiteY4" fmla="*/ 1722028 h 2129166"/>
                <a:gd name="connsiteX5" fmla="*/ 407139 w 2129166"/>
                <a:gd name="connsiteY5" fmla="*/ 2129167 h 2129166"/>
                <a:gd name="connsiteX6" fmla="*/ 1722028 w 2129166"/>
                <a:gd name="connsiteY6" fmla="*/ 2129167 h 2129166"/>
                <a:gd name="connsiteX7" fmla="*/ 2129167 w 2129166"/>
                <a:gd name="connsiteY7" fmla="*/ 1722028 h 2129166"/>
                <a:gd name="connsiteX8" fmla="*/ 2129167 w 2129166"/>
                <a:gd name="connsiteY8" fmla="*/ 407139 h 21291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129166" h="2129166">
                  <a:moveTo>
                    <a:pt x="2129167" y="407139"/>
                  </a:moveTo>
                  <a:cubicBezTo>
                    <a:pt x="2129167" y="182511"/>
                    <a:pt x="1947026" y="0"/>
                    <a:pt x="1722028" y="0"/>
                  </a:cubicBezTo>
                  <a:lnTo>
                    <a:pt x="407139" y="0"/>
                  </a:lnTo>
                  <a:cubicBezTo>
                    <a:pt x="182511" y="0"/>
                    <a:pt x="0" y="182141"/>
                    <a:pt x="0" y="407139"/>
                  </a:cubicBezTo>
                  <a:lnTo>
                    <a:pt x="0" y="1722028"/>
                  </a:lnTo>
                  <a:cubicBezTo>
                    <a:pt x="0" y="1946656"/>
                    <a:pt x="182141" y="2129167"/>
                    <a:pt x="407139" y="2129167"/>
                  </a:cubicBezTo>
                  <a:lnTo>
                    <a:pt x="1722028" y="2129167"/>
                  </a:lnTo>
                  <a:cubicBezTo>
                    <a:pt x="1946656" y="2129167"/>
                    <a:pt x="2129167" y="1947025"/>
                    <a:pt x="2129167" y="1722028"/>
                  </a:cubicBezTo>
                  <a:lnTo>
                    <a:pt x="2129167" y="407139"/>
                  </a:lnTo>
                  <a:close/>
                </a:path>
              </a:pathLst>
            </a:custGeom>
            <a:solidFill>
              <a:srgbClr val="05B050"/>
            </a:solidFill>
            <a:ln w="3695" cap="flat">
              <a:noFill/>
              <a:prstDash val="solid"/>
              <a:miter/>
            </a:ln>
            <a:effectLst>
              <a:outerShdw blurRad="611076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3" name="图形 5">
              <a:extLst>
                <a:ext uri="{FF2B5EF4-FFF2-40B4-BE49-F238E27FC236}">
                  <a16:creationId xmlns:a16="http://schemas.microsoft.com/office/drawing/2014/main" id="{5550DA70-5450-0116-BDD1-CD3BA987AB7F}"/>
                </a:ext>
              </a:extLst>
            </p:cNvPr>
            <p:cNvSpPr/>
            <p:nvPr/>
          </p:nvSpPr>
          <p:spPr>
            <a:xfrm>
              <a:off x="8550790" y="3800197"/>
              <a:ext cx="2129166" cy="2129166"/>
            </a:xfrm>
            <a:custGeom>
              <a:avLst/>
              <a:gdLst>
                <a:gd name="connsiteX0" fmla="*/ 1722028 w 2129166"/>
                <a:gd name="connsiteY0" fmla="*/ 0 h 2129166"/>
                <a:gd name="connsiteX1" fmla="*/ 407139 w 2129166"/>
                <a:gd name="connsiteY1" fmla="*/ 0 h 2129166"/>
                <a:gd name="connsiteX2" fmla="*/ 0 w 2129166"/>
                <a:gd name="connsiteY2" fmla="*/ 407139 h 2129166"/>
                <a:gd name="connsiteX3" fmla="*/ 0 w 2129166"/>
                <a:gd name="connsiteY3" fmla="*/ 1722028 h 2129166"/>
                <a:gd name="connsiteX4" fmla="*/ 407139 w 2129166"/>
                <a:gd name="connsiteY4" fmla="*/ 2129167 h 2129166"/>
                <a:gd name="connsiteX5" fmla="*/ 1722028 w 2129166"/>
                <a:gd name="connsiteY5" fmla="*/ 2129167 h 2129166"/>
                <a:gd name="connsiteX6" fmla="*/ 2129167 w 2129166"/>
                <a:gd name="connsiteY6" fmla="*/ 1722028 h 2129166"/>
                <a:gd name="connsiteX7" fmla="*/ 2129167 w 2129166"/>
                <a:gd name="connsiteY7" fmla="*/ 407139 h 2129166"/>
                <a:gd name="connsiteX8" fmla="*/ 1722028 w 2129166"/>
                <a:gd name="connsiteY8" fmla="*/ 0 h 21291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129166" h="2129166">
                  <a:moveTo>
                    <a:pt x="1722028" y="0"/>
                  </a:moveTo>
                  <a:lnTo>
                    <a:pt x="407139" y="0"/>
                  </a:lnTo>
                  <a:cubicBezTo>
                    <a:pt x="182511" y="0"/>
                    <a:pt x="0" y="182141"/>
                    <a:pt x="0" y="407139"/>
                  </a:cubicBezTo>
                  <a:lnTo>
                    <a:pt x="0" y="1722028"/>
                  </a:lnTo>
                  <a:cubicBezTo>
                    <a:pt x="0" y="1946656"/>
                    <a:pt x="182141" y="2129167"/>
                    <a:pt x="407139" y="2129167"/>
                  </a:cubicBezTo>
                  <a:lnTo>
                    <a:pt x="1722028" y="2129167"/>
                  </a:lnTo>
                  <a:cubicBezTo>
                    <a:pt x="1946657" y="2129167"/>
                    <a:pt x="2129167" y="1947026"/>
                    <a:pt x="2129167" y="1722028"/>
                  </a:cubicBezTo>
                  <a:lnTo>
                    <a:pt x="2129167" y="407139"/>
                  </a:lnTo>
                  <a:cubicBezTo>
                    <a:pt x="2129167" y="182141"/>
                    <a:pt x="1947026" y="0"/>
                    <a:pt x="1722028" y="0"/>
                  </a:cubicBezTo>
                  <a:close/>
                </a:path>
              </a:pathLst>
            </a:custGeom>
            <a:solidFill>
              <a:srgbClr val="1A62F4"/>
            </a:solidFill>
            <a:ln w="3695" cap="flat">
              <a:noFill/>
              <a:prstDash val="solid"/>
              <a:miter/>
            </a:ln>
            <a:effectLst>
              <a:outerShdw blurRad="611076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endParaRPr lang="zh-CN" altLang="en-US"/>
            </a:p>
          </p:txBody>
        </p:sp>
      </p:grpSp>
      <p:sp>
        <p:nvSpPr>
          <p:cNvPr id="14" name="文本框 26">
            <a:extLst>
              <a:ext uri="{FF2B5EF4-FFF2-40B4-BE49-F238E27FC236}">
                <a16:creationId xmlns:a16="http://schemas.microsoft.com/office/drawing/2014/main" id="{64A47531-983E-C51B-6E10-6A2DD69194B9}"/>
              </a:ext>
            </a:extLst>
          </p:cNvPr>
          <p:cNvSpPr txBox="1"/>
          <p:nvPr/>
        </p:nvSpPr>
        <p:spPr>
          <a:xfrm>
            <a:off x="8301828" y="1960279"/>
            <a:ext cx="2148492" cy="12827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b="1" dirty="0">
                <a:solidFill>
                  <a:srgbClr val="0084EA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What are the risks?</a:t>
            </a:r>
          </a:p>
          <a:p>
            <a:pPr algn="ctr">
              <a:lnSpc>
                <a:spcPct val="120000"/>
              </a:lnSpc>
            </a:pPr>
            <a:r>
              <a:rPr lang="en-US" altLang="zh-CN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Control and manage high risk behavior</a:t>
            </a:r>
          </a:p>
        </p:txBody>
      </p:sp>
      <p:sp>
        <p:nvSpPr>
          <p:cNvPr id="15" name="文本框 27">
            <a:extLst>
              <a:ext uri="{FF2B5EF4-FFF2-40B4-BE49-F238E27FC236}">
                <a16:creationId xmlns:a16="http://schemas.microsoft.com/office/drawing/2014/main" id="{2C056443-B7A0-3E91-06A6-859FF026353F}"/>
              </a:ext>
            </a:extLst>
          </p:cNvPr>
          <p:cNvSpPr txBox="1"/>
          <p:nvPr/>
        </p:nvSpPr>
        <p:spPr>
          <a:xfrm>
            <a:off x="5937231" y="3832123"/>
            <a:ext cx="2423849" cy="13196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b="1" dirty="0">
                <a:solidFill>
                  <a:srgbClr val="0ABD59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What have you done?</a:t>
            </a:r>
          </a:p>
          <a:p>
            <a:pPr algn="ctr">
              <a:lnSpc>
                <a:spcPct val="120000"/>
              </a:lnSpc>
            </a:pPr>
            <a:r>
              <a:rPr lang="en-US" altLang="zh-CN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Monitor user access on the whole network</a:t>
            </a:r>
          </a:p>
        </p:txBody>
      </p:sp>
      <p:sp>
        <p:nvSpPr>
          <p:cNvPr id="16" name="文本框 28">
            <a:extLst>
              <a:ext uri="{FF2B5EF4-FFF2-40B4-BE49-F238E27FC236}">
                <a16:creationId xmlns:a16="http://schemas.microsoft.com/office/drawing/2014/main" id="{4F85FB8B-7073-F150-86DB-679563FE5907}"/>
              </a:ext>
            </a:extLst>
          </p:cNvPr>
          <p:cNvSpPr txBox="1"/>
          <p:nvPr/>
        </p:nvSpPr>
        <p:spPr>
          <a:xfrm>
            <a:off x="1054853" y="3808703"/>
            <a:ext cx="2749332" cy="9872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Who are you?</a:t>
            </a:r>
          </a:p>
          <a:p>
            <a:pPr algn="ctr">
              <a:lnSpc>
                <a:spcPct val="120000"/>
              </a:lnSpc>
            </a:pPr>
            <a:r>
              <a:rPr lang="en-US" altLang="zh-CN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Identify users and endpoints</a:t>
            </a:r>
          </a:p>
        </p:txBody>
      </p:sp>
      <p:sp>
        <p:nvSpPr>
          <p:cNvPr id="17" name="文本框 29">
            <a:extLst>
              <a:ext uri="{FF2B5EF4-FFF2-40B4-BE49-F238E27FC236}">
                <a16:creationId xmlns:a16="http://schemas.microsoft.com/office/drawing/2014/main" id="{CEC8D734-21FF-CF5C-527B-2CF632450427}"/>
              </a:ext>
            </a:extLst>
          </p:cNvPr>
          <p:cNvSpPr txBox="1"/>
          <p:nvPr/>
        </p:nvSpPr>
        <p:spPr>
          <a:xfrm>
            <a:off x="3671813" y="1953269"/>
            <a:ext cx="2352317" cy="12827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b="1" dirty="0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What can you do?</a:t>
            </a:r>
          </a:p>
          <a:p>
            <a:pPr algn="ctr">
              <a:lnSpc>
                <a:spcPct val="120000"/>
              </a:lnSpc>
            </a:pPr>
            <a:r>
              <a:rPr lang="en-US" altLang="zh-CN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Manage user internet access across the network</a:t>
            </a:r>
          </a:p>
        </p:txBody>
      </p:sp>
      <p:sp>
        <p:nvSpPr>
          <p:cNvPr id="18" name="TextBox 5">
            <a:extLst>
              <a:ext uri="{FF2B5EF4-FFF2-40B4-BE49-F238E27FC236}">
                <a16:creationId xmlns:a16="http://schemas.microsoft.com/office/drawing/2014/main" id="{BA3858D5-F499-F801-BAD9-3F0D9CD56B26}"/>
              </a:ext>
            </a:extLst>
          </p:cNvPr>
          <p:cNvSpPr txBox="1"/>
          <p:nvPr/>
        </p:nvSpPr>
        <p:spPr>
          <a:xfrm>
            <a:off x="1691548" y="2597192"/>
            <a:ext cx="1804492" cy="5046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2000" b="1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01</a:t>
            </a:r>
            <a:endParaRPr lang="zh-CN" altLang="en-US" sz="2000" b="1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9" name="TextBox 5">
            <a:extLst>
              <a:ext uri="{FF2B5EF4-FFF2-40B4-BE49-F238E27FC236}">
                <a16:creationId xmlns:a16="http://schemas.microsoft.com/office/drawing/2014/main" id="{76B9F865-8E68-FEF7-9FF9-3F7F93135FA1}"/>
              </a:ext>
            </a:extLst>
          </p:cNvPr>
          <p:cNvSpPr txBox="1"/>
          <p:nvPr/>
        </p:nvSpPr>
        <p:spPr>
          <a:xfrm>
            <a:off x="6153336" y="2597192"/>
            <a:ext cx="1804492" cy="5046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2000" b="1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03</a:t>
            </a:r>
            <a:endParaRPr lang="zh-CN" altLang="en-US" sz="2000" b="1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20" name="TextBox 5">
            <a:extLst>
              <a:ext uri="{FF2B5EF4-FFF2-40B4-BE49-F238E27FC236}">
                <a16:creationId xmlns:a16="http://schemas.microsoft.com/office/drawing/2014/main" id="{C8A16974-3494-E203-E5DD-6666A9A0DC31}"/>
              </a:ext>
            </a:extLst>
          </p:cNvPr>
          <p:cNvSpPr txBox="1"/>
          <p:nvPr/>
        </p:nvSpPr>
        <p:spPr>
          <a:xfrm>
            <a:off x="8397774" y="4832511"/>
            <a:ext cx="1804492" cy="5046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2000" b="1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04</a:t>
            </a:r>
            <a:endParaRPr lang="zh-CN" altLang="en-US" sz="2000" b="1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21" name="TextBox 5">
            <a:extLst>
              <a:ext uri="{FF2B5EF4-FFF2-40B4-BE49-F238E27FC236}">
                <a16:creationId xmlns:a16="http://schemas.microsoft.com/office/drawing/2014/main" id="{399FDC82-F231-47EE-E9C9-B43DED6EFFEC}"/>
              </a:ext>
            </a:extLst>
          </p:cNvPr>
          <p:cNvSpPr txBox="1"/>
          <p:nvPr/>
        </p:nvSpPr>
        <p:spPr>
          <a:xfrm>
            <a:off x="3936610" y="4832511"/>
            <a:ext cx="1804492" cy="5046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2000" b="1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02</a:t>
            </a:r>
            <a:endParaRPr lang="zh-CN" altLang="en-US" sz="2000" b="1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pic>
        <p:nvPicPr>
          <p:cNvPr id="22" name="图形 2">
            <a:extLst>
              <a:ext uri="{FF2B5EF4-FFF2-40B4-BE49-F238E27FC236}">
                <a16:creationId xmlns:a16="http://schemas.microsoft.com/office/drawing/2014/main" id="{AD09754A-B6F5-FE26-E96F-162FBF1B44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385370" y="4069477"/>
            <a:ext cx="925201" cy="886137"/>
          </a:xfrm>
          <a:prstGeom prst="rect">
            <a:avLst/>
          </a:prstGeom>
        </p:spPr>
      </p:pic>
      <p:pic>
        <p:nvPicPr>
          <p:cNvPr id="23" name="图形 5">
            <a:extLst>
              <a:ext uri="{FF2B5EF4-FFF2-40B4-BE49-F238E27FC236}">
                <a16:creationId xmlns:a16="http://schemas.microsoft.com/office/drawing/2014/main" id="{1180AE4A-2768-03C0-527A-CD0C95ACE65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899998" y="1578287"/>
            <a:ext cx="1372875" cy="1372875"/>
          </a:xfrm>
          <a:prstGeom prst="rect">
            <a:avLst/>
          </a:prstGeom>
        </p:spPr>
      </p:pic>
      <p:pic>
        <p:nvPicPr>
          <p:cNvPr id="26" name="图形 25">
            <a:extLst>
              <a:ext uri="{FF2B5EF4-FFF2-40B4-BE49-F238E27FC236}">
                <a16:creationId xmlns:a16="http://schemas.microsoft.com/office/drawing/2014/main" id="{B2ED4A77-ECA6-97A7-EE9C-BEC0BCFD5BB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6544347" y="1626621"/>
            <a:ext cx="1162737" cy="1162737"/>
          </a:xfrm>
          <a:prstGeom prst="rect">
            <a:avLst/>
          </a:prstGeom>
        </p:spPr>
      </p:pic>
      <p:pic>
        <p:nvPicPr>
          <p:cNvPr id="28" name="图形 27">
            <a:extLst>
              <a:ext uri="{FF2B5EF4-FFF2-40B4-BE49-F238E27FC236}">
                <a16:creationId xmlns:a16="http://schemas.microsoft.com/office/drawing/2014/main" id="{1D5FA68E-04B1-9063-78A5-96BBE74102F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8669701" y="3933928"/>
            <a:ext cx="1180047" cy="11800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2611038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矩形 3">
            <a:extLst>
              <a:ext uri="{FF2B5EF4-FFF2-40B4-BE49-F238E27FC236}">
                <a16:creationId xmlns:a16="http://schemas.microsoft.com/office/drawing/2014/main" id="{50F78962-6256-A5A1-DD17-7CA162881E0F}"/>
              </a:ext>
            </a:extLst>
          </p:cNvPr>
          <p:cNvSpPr/>
          <p:nvPr/>
        </p:nvSpPr>
        <p:spPr>
          <a:xfrm>
            <a:off x="975674" y="3340123"/>
            <a:ext cx="2316669" cy="1436915"/>
          </a:xfrm>
          <a:prstGeom prst="rect">
            <a:avLst/>
          </a:prstGeom>
          <a:solidFill>
            <a:srgbClr val="00B0F0">
              <a:alpha val="16135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latin typeface="Century Gothic" panose="020B0502020202020204" pitchFamily="34" charset="0"/>
            </a:endParaRP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A65D7A6-1486-90A6-C1B1-6E1621D758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FD9B571-9655-813C-E58A-BBAE679EE5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47</a:t>
            </a:fld>
            <a:endParaRPr lang="zh-CN" altLang="en-US"/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FF682E61-5891-F6EB-DF88-ACA3C22A8160}"/>
              </a:ext>
            </a:extLst>
          </p:cNvPr>
          <p:cNvSpPr/>
          <p:nvPr/>
        </p:nvSpPr>
        <p:spPr>
          <a:xfrm>
            <a:off x="8655134" y="2278067"/>
            <a:ext cx="2456700" cy="2380589"/>
          </a:xfrm>
          <a:prstGeom prst="rect">
            <a:avLst/>
          </a:prstGeom>
          <a:solidFill>
            <a:srgbClr val="00B0F0">
              <a:alpha val="16135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latin typeface="Century Gothic" panose="020B0502020202020204" pitchFamily="34" charset="0"/>
            </a:endParaRPr>
          </a:p>
        </p:txBody>
      </p:sp>
      <p:sp>
        <p:nvSpPr>
          <p:cNvPr id="5" name="矩形 3">
            <a:extLst>
              <a:ext uri="{FF2B5EF4-FFF2-40B4-BE49-F238E27FC236}">
                <a16:creationId xmlns:a16="http://schemas.microsoft.com/office/drawing/2014/main" id="{F7A3156B-044C-3D6C-39C8-D31C34D5413F}"/>
              </a:ext>
            </a:extLst>
          </p:cNvPr>
          <p:cNvSpPr/>
          <p:nvPr/>
        </p:nvSpPr>
        <p:spPr>
          <a:xfrm>
            <a:off x="4901779" y="2278067"/>
            <a:ext cx="2476768" cy="2407482"/>
          </a:xfrm>
          <a:prstGeom prst="rect">
            <a:avLst/>
          </a:prstGeom>
          <a:solidFill>
            <a:srgbClr val="00B0F0">
              <a:alpha val="16135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6" name="Arrow: Right 5">
            <a:extLst>
              <a:ext uri="{FF2B5EF4-FFF2-40B4-BE49-F238E27FC236}">
                <a16:creationId xmlns:a16="http://schemas.microsoft.com/office/drawing/2014/main" id="{FAA94645-8DE7-5B71-D193-51BA8BEBED9E}"/>
              </a:ext>
            </a:extLst>
          </p:cNvPr>
          <p:cNvSpPr/>
          <p:nvPr/>
        </p:nvSpPr>
        <p:spPr>
          <a:xfrm>
            <a:off x="3571986" y="3085670"/>
            <a:ext cx="859828" cy="337352"/>
          </a:xfrm>
          <a:prstGeom prst="rightArrow">
            <a:avLst/>
          </a:prstGeom>
          <a:gradFill flip="none" rotWithShape="1">
            <a:gsLst>
              <a:gs pos="0">
                <a:srgbClr val="1A62F4">
                  <a:alpha val="0"/>
                </a:srgbClr>
              </a:gs>
              <a:gs pos="100000">
                <a:srgbClr val="1A62F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 b="1">
              <a:solidFill>
                <a:schemeClr val="bg1"/>
              </a:solidFill>
            </a:endParaRPr>
          </a:p>
        </p:txBody>
      </p:sp>
      <p:pic>
        <p:nvPicPr>
          <p:cNvPr id="7" name="图片 16">
            <a:extLst>
              <a:ext uri="{FF2B5EF4-FFF2-40B4-BE49-F238E27FC236}">
                <a16:creationId xmlns:a16="http://schemas.microsoft.com/office/drawing/2014/main" id="{4D354AD3-7B21-E6ED-3A98-BD4B5859431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098"/>
          <a:stretch/>
        </p:blipFill>
        <p:spPr>
          <a:xfrm>
            <a:off x="5194200" y="2484307"/>
            <a:ext cx="1893939" cy="1359962"/>
          </a:xfrm>
          <a:prstGeom prst="rect">
            <a:avLst/>
          </a:prstGeom>
        </p:spPr>
      </p:pic>
      <p:sp>
        <p:nvSpPr>
          <p:cNvPr id="8" name="Arrow: Right 7">
            <a:extLst>
              <a:ext uri="{FF2B5EF4-FFF2-40B4-BE49-F238E27FC236}">
                <a16:creationId xmlns:a16="http://schemas.microsoft.com/office/drawing/2014/main" id="{DAD5C9BE-1DCC-AE91-5836-08CFCA74690E}"/>
              </a:ext>
            </a:extLst>
          </p:cNvPr>
          <p:cNvSpPr/>
          <p:nvPr/>
        </p:nvSpPr>
        <p:spPr>
          <a:xfrm>
            <a:off x="7670968" y="3205512"/>
            <a:ext cx="773364" cy="337352"/>
          </a:xfrm>
          <a:prstGeom prst="rightArrow">
            <a:avLst/>
          </a:prstGeom>
          <a:gradFill>
            <a:gsLst>
              <a:gs pos="0">
                <a:srgbClr val="05B050">
                  <a:alpha val="0"/>
                </a:srgbClr>
              </a:gs>
              <a:gs pos="100000">
                <a:srgbClr val="05B050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 b="1">
              <a:solidFill>
                <a:schemeClr val="bg1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00A62CD-2278-4348-D3B0-AF0CFF380BFC}"/>
              </a:ext>
            </a:extLst>
          </p:cNvPr>
          <p:cNvSpPr txBox="1"/>
          <p:nvPr/>
        </p:nvSpPr>
        <p:spPr>
          <a:xfrm>
            <a:off x="4901780" y="4100774"/>
            <a:ext cx="2476768" cy="584775"/>
          </a:xfrm>
          <a:prstGeom prst="rect">
            <a:avLst/>
          </a:prstGeom>
          <a:solidFill>
            <a:srgbClr val="05B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>
                <a:solidFill>
                  <a:schemeClr val="bg1"/>
                </a:solidFill>
                <a:latin typeface="Century Gothic" panose="020B0502020202020204" pitchFamily="34" charset="0"/>
              </a:rPr>
              <a:t>Secure Internet </a:t>
            </a:r>
          </a:p>
          <a:p>
            <a:pPr algn="ctr"/>
            <a:r>
              <a:rPr lang="en-US" sz="1600" b="1" dirty="0">
                <a:solidFill>
                  <a:schemeClr val="bg1"/>
                </a:solidFill>
                <a:latin typeface="Century Gothic" panose="020B0502020202020204" pitchFamily="34" charset="0"/>
              </a:rPr>
              <a:t>Access</a:t>
            </a:r>
            <a:endParaRPr lang="en-MY" sz="16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10" name="矩形 3">
            <a:extLst>
              <a:ext uri="{FF2B5EF4-FFF2-40B4-BE49-F238E27FC236}">
                <a16:creationId xmlns:a16="http://schemas.microsoft.com/office/drawing/2014/main" id="{AFCD4E44-17D7-8BC2-8BC0-8D2A8774AA6E}"/>
              </a:ext>
            </a:extLst>
          </p:cNvPr>
          <p:cNvSpPr/>
          <p:nvPr/>
        </p:nvSpPr>
        <p:spPr>
          <a:xfrm>
            <a:off x="975674" y="1663723"/>
            <a:ext cx="2316669" cy="1436915"/>
          </a:xfrm>
          <a:prstGeom prst="rect">
            <a:avLst/>
          </a:prstGeom>
          <a:solidFill>
            <a:srgbClr val="00B0F0">
              <a:alpha val="16135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latin typeface="Century Gothic" panose="020B0502020202020204" pitchFamily="34" charset="0"/>
            </a:endParaRPr>
          </a:p>
        </p:txBody>
      </p:sp>
      <p:pic>
        <p:nvPicPr>
          <p:cNvPr id="11" name="图片 113">
            <a:extLst>
              <a:ext uri="{FF2B5EF4-FFF2-40B4-BE49-F238E27FC236}">
                <a16:creationId xmlns:a16="http://schemas.microsoft.com/office/drawing/2014/main" id="{02A9ECC0-E215-B636-36CF-BB85D8FD42A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8909" y="1845953"/>
            <a:ext cx="578614" cy="578614"/>
          </a:xfrm>
          <a:prstGeom prst="rect">
            <a:avLst/>
          </a:prstGeom>
        </p:spPr>
      </p:pic>
      <p:pic>
        <p:nvPicPr>
          <p:cNvPr id="12" name="图片 91">
            <a:extLst>
              <a:ext uri="{FF2B5EF4-FFF2-40B4-BE49-F238E27FC236}">
                <a16:creationId xmlns:a16="http://schemas.microsoft.com/office/drawing/2014/main" id="{1ECAABA0-55A9-9265-96AB-6C66DB553EA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3685" y="1954443"/>
            <a:ext cx="552821" cy="552821"/>
          </a:xfrm>
          <a:prstGeom prst="rect">
            <a:avLst/>
          </a:prstGeom>
        </p:spPr>
      </p:pic>
      <p:pic>
        <p:nvPicPr>
          <p:cNvPr id="13" name="图片 128">
            <a:extLst>
              <a:ext uri="{FF2B5EF4-FFF2-40B4-BE49-F238E27FC236}">
                <a16:creationId xmlns:a16="http://schemas.microsoft.com/office/drawing/2014/main" id="{14A40EC2-12FA-6B67-01CE-146456F6CCD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4398" y="3576331"/>
            <a:ext cx="627240" cy="627239"/>
          </a:xfrm>
          <a:prstGeom prst="rect">
            <a:avLst/>
          </a:prstGeom>
        </p:spPr>
      </p:pic>
      <p:pic>
        <p:nvPicPr>
          <p:cNvPr id="14" name="图片 67">
            <a:extLst>
              <a:ext uri="{FF2B5EF4-FFF2-40B4-BE49-F238E27FC236}">
                <a16:creationId xmlns:a16="http://schemas.microsoft.com/office/drawing/2014/main" id="{A9D1CBB5-5B9E-1692-F3AA-BF6375DDBB13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2486" y="3598831"/>
            <a:ext cx="512265" cy="527314"/>
          </a:xfrm>
          <a:prstGeom prst="rect">
            <a:avLst/>
          </a:prstGeom>
        </p:spPr>
      </p:pic>
      <p:pic>
        <p:nvPicPr>
          <p:cNvPr id="15" name="图片 67">
            <a:extLst>
              <a:ext uri="{FF2B5EF4-FFF2-40B4-BE49-F238E27FC236}">
                <a16:creationId xmlns:a16="http://schemas.microsoft.com/office/drawing/2014/main" id="{23724B39-8D95-596A-9081-2DD24F619DA0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0586" y="1866546"/>
            <a:ext cx="476645" cy="490647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9819B296-2D39-6A11-6DF5-D6C523D916E1}"/>
              </a:ext>
            </a:extLst>
          </p:cNvPr>
          <p:cNvSpPr txBox="1"/>
          <p:nvPr/>
        </p:nvSpPr>
        <p:spPr>
          <a:xfrm>
            <a:off x="975673" y="2773794"/>
            <a:ext cx="2316668" cy="338554"/>
          </a:xfrm>
          <a:prstGeom prst="rect">
            <a:avLst/>
          </a:prstGeom>
          <a:solidFill>
            <a:srgbClr val="1A62F4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>
                <a:solidFill>
                  <a:schemeClr val="bg1"/>
                </a:solidFill>
                <a:latin typeface="Century Gothic" panose="020B0502020202020204" pitchFamily="34" charset="0"/>
              </a:rPr>
              <a:t>Branch Office</a:t>
            </a:r>
            <a:endParaRPr lang="en-MY" sz="16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17" name="图片 113">
            <a:extLst>
              <a:ext uri="{FF2B5EF4-FFF2-40B4-BE49-F238E27FC236}">
                <a16:creationId xmlns:a16="http://schemas.microsoft.com/office/drawing/2014/main" id="{69189006-FAA3-58A8-9671-53B909319B7A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453" y="3552574"/>
            <a:ext cx="696907" cy="696907"/>
          </a:xfrm>
          <a:prstGeom prst="rect">
            <a:avLst/>
          </a:prstGeom>
        </p:spPr>
      </p:pic>
      <p:pic>
        <p:nvPicPr>
          <p:cNvPr id="18" name="图片 91">
            <a:extLst>
              <a:ext uri="{FF2B5EF4-FFF2-40B4-BE49-F238E27FC236}">
                <a16:creationId xmlns:a16="http://schemas.microsoft.com/office/drawing/2014/main" id="{6888AE6B-E46C-2FD7-B06F-2348C031612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8160" y="3729247"/>
            <a:ext cx="552821" cy="552821"/>
          </a:xfrm>
          <a:prstGeom prst="rect">
            <a:avLst/>
          </a:prstGeom>
        </p:spPr>
      </p:pic>
      <p:grpSp>
        <p:nvGrpSpPr>
          <p:cNvPr id="19" name="组合 1">
            <a:extLst>
              <a:ext uri="{FF2B5EF4-FFF2-40B4-BE49-F238E27FC236}">
                <a16:creationId xmlns:a16="http://schemas.microsoft.com/office/drawing/2014/main" id="{3E9BC279-495C-E9CB-480E-EA6A3B70E2F2}"/>
              </a:ext>
            </a:extLst>
          </p:cNvPr>
          <p:cNvGrpSpPr/>
          <p:nvPr/>
        </p:nvGrpSpPr>
        <p:grpSpPr>
          <a:xfrm>
            <a:off x="9937217" y="2858152"/>
            <a:ext cx="914326" cy="797358"/>
            <a:chOff x="9866195" y="2389191"/>
            <a:chExt cx="606309" cy="528745"/>
          </a:xfrm>
        </p:grpSpPr>
        <p:sp>
          <p:nvSpPr>
            <p:cNvPr id="20" name="Freeform 5">
              <a:extLst>
                <a:ext uri="{FF2B5EF4-FFF2-40B4-BE49-F238E27FC236}">
                  <a16:creationId xmlns:a16="http://schemas.microsoft.com/office/drawing/2014/main" id="{4710322E-1CC1-2C87-BE4D-CEBF316ABBC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866195" y="2389191"/>
              <a:ext cx="606309" cy="410589"/>
            </a:xfrm>
            <a:custGeom>
              <a:avLst/>
              <a:gdLst>
                <a:gd name="T0" fmla="*/ 788 w 788"/>
                <a:gd name="T1" fmla="*/ 337 h 533"/>
                <a:gd name="T2" fmla="*/ 592 w 788"/>
                <a:gd name="T3" fmla="*/ 140 h 533"/>
                <a:gd name="T4" fmla="*/ 568 w 788"/>
                <a:gd name="T5" fmla="*/ 142 h 533"/>
                <a:gd name="T6" fmla="*/ 371 w 788"/>
                <a:gd name="T7" fmla="*/ 0 h 533"/>
                <a:gd name="T8" fmla="*/ 162 w 788"/>
                <a:gd name="T9" fmla="*/ 209 h 533"/>
                <a:gd name="T10" fmla="*/ 0 w 788"/>
                <a:gd name="T11" fmla="*/ 371 h 533"/>
                <a:gd name="T12" fmla="*/ 162 w 788"/>
                <a:gd name="T13" fmla="*/ 533 h 533"/>
                <a:gd name="T14" fmla="*/ 603 w 788"/>
                <a:gd name="T15" fmla="*/ 533 h 533"/>
                <a:gd name="T16" fmla="*/ 603 w 788"/>
                <a:gd name="T17" fmla="*/ 532 h 533"/>
                <a:gd name="T18" fmla="*/ 788 w 788"/>
                <a:gd name="T19" fmla="*/ 337 h 533"/>
                <a:gd name="T20" fmla="*/ 592 w 788"/>
                <a:gd name="T21" fmla="*/ 487 h 533"/>
                <a:gd name="T22" fmla="*/ 162 w 788"/>
                <a:gd name="T23" fmla="*/ 487 h 533"/>
                <a:gd name="T24" fmla="*/ 46 w 788"/>
                <a:gd name="T25" fmla="*/ 371 h 533"/>
                <a:gd name="T26" fmla="*/ 162 w 788"/>
                <a:gd name="T27" fmla="*/ 255 h 533"/>
                <a:gd name="T28" fmla="*/ 209 w 788"/>
                <a:gd name="T29" fmla="*/ 255 h 533"/>
                <a:gd name="T30" fmla="*/ 209 w 788"/>
                <a:gd name="T31" fmla="*/ 209 h 533"/>
                <a:gd name="T32" fmla="*/ 371 w 788"/>
                <a:gd name="T33" fmla="*/ 46 h 533"/>
                <a:gd name="T34" fmla="*/ 523 w 788"/>
                <a:gd name="T35" fmla="*/ 153 h 533"/>
                <a:gd name="T36" fmla="*/ 395 w 788"/>
                <a:gd name="T37" fmla="*/ 337 h 533"/>
                <a:gd name="T38" fmla="*/ 441 w 788"/>
                <a:gd name="T39" fmla="*/ 337 h 533"/>
                <a:gd name="T40" fmla="*/ 592 w 788"/>
                <a:gd name="T41" fmla="*/ 187 h 533"/>
                <a:gd name="T42" fmla="*/ 742 w 788"/>
                <a:gd name="T43" fmla="*/ 337 h 533"/>
                <a:gd name="T44" fmla="*/ 592 w 788"/>
                <a:gd name="T45" fmla="*/ 487 h 533"/>
                <a:gd name="T46" fmla="*/ 592 w 788"/>
                <a:gd name="T47" fmla="*/ 487 h 533"/>
                <a:gd name="T48" fmla="*/ 592 w 788"/>
                <a:gd name="T49" fmla="*/ 487 h 5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788" h="533">
                  <a:moveTo>
                    <a:pt x="788" y="337"/>
                  </a:moveTo>
                  <a:cubicBezTo>
                    <a:pt x="788" y="228"/>
                    <a:pt x="700" y="140"/>
                    <a:pt x="592" y="140"/>
                  </a:cubicBezTo>
                  <a:cubicBezTo>
                    <a:pt x="584" y="140"/>
                    <a:pt x="576" y="141"/>
                    <a:pt x="568" y="142"/>
                  </a:cubicBezTo>
                  <a:cubicBezTo>
                    <a:pt x="540" y="58"/>
                    <a:pt x="461" y="0"/>
                    <a:pt x="371" y="0"/>
                  </a:cubicBezTo>
                  <a:cubicBezTo>
                    <a:pt x="256" y="0"/>
                    <a:pt x="162" y="94"/>
                    <a:pt x="162" y="209"/>
                  </a:cubicBezTo>
                  <a:cubicBezTo>
                    <a:pt x="73" y="209"/>
                    <a:pt x="0" y="281"/>
                    <a:pt x="0" y="371"/>
                  </a:cubicBezTo>
                  <a:cubicBezTo>
                    <a:pt x="0" y="460"/>
                    <a:pt x="73" y="533"/>
                    <a:pt x="162" y="533"/>
                  </a:cubicBezTo>
                  <a:cubicBezTo>
                    <a:pt x="603" y="533"/>
                    <a:pt x="603" y="533"/>
                    <a:pt x="603" y="533"/>
                  </a:cubicBezTo>
                  <a:cubicBezTo>
                    <a:pt x="603" y="532"/>
                    <a:pt x="603" y="532"/>
                    <a:pt x="603" y="532"/>
                  </a:cubicBezTo>
                  <a:cubicBezTo>
                    <a:pt x="706" y="527"/>
                    <a:pt x="788" y="441"/>
                    <a:pt x="788" y="337"/>
                  </a:cubicBezTo>
                  <a:close/>
                  <a:moveTo>
                    <a:pt x="592" y="487"/>
                  </a:moveTo>
                  <a:cubicBezTo>
                    <a:pt x="162" y="487"/>
                    <a:pt x="162" y="487"/>
                    <a:pt x="162" y="487"/>
                  </a:cubicBezTo>
                  <a:cubicBezTo>
                    <a:pt x="98" y="487"/>
                    <a:pt x="46" y="435"/>
                    <a:pt x="46" y="371"/>
                  </a:cubicBezTo>
                  <a:cubicBezTo>
                    <a:pt x="46" y="307"/>
                    <a:pt x="98" y="255"/>
                    <a:pt x="162" y="255"/>
                  </a:cubicBezTo>
                  <a:cubicBezTo>
                    <a:pt x="209" y="255"/>
                    <a:pt x="209" y="255"/>
                    <a:pt x="209" y="255"/>
                  </a:cubicBezTo>
                  <a:cubicBezTo>
                    <a:pt x="209" y="209"/>
                    <a:pt x="209" y="209"/>
                    <a:pt x="209" y="209"/>
                  </a:cubicBezTo>
                  <a:cubicBezTo>
                    <a:pt x="209" y="119"/>
                    <a:pt x="281" y="46"/>
                    <a:pt x="371" y="46"/>
                  </a:cubicBezTo>
                  <a:cubicBezTo>
                    <a:pt x="439" y="46"/>
                    <a:pt x="500" y="90"/>
                    <a:pt x="523" y="153"/>
                  </a:cubicBezTo>
                  <a:cubicBezTo>
                    <a:pt x="448" y="181"/>
                    <a:pt x="395" y="252"/>
                    <a:pt x="395" y="337"/>
                  </a:cubicBezTo>
                  <a:cubicBezTo>
                    <a:pt x="441" y="337"/>
                    <a:pt x="441" y="337"/>
                    <a:pt x="441" y="337"/>
                  </a:cubicBezTo>
                  <a:cubicBezTo>
                    <a:pt x="441" y="254"/>
                    <a:pt x="509" y="187"/>
                    <a:pt x="592" y="187"/>
                  </a:cubicBezTo>
                  <a:cubicBezTo>
                    <a:pt x="674" y="187"/>
                    <a:pt x="742" y="254"/>
                    <a:pt x="742" y="337"/>
                  </a:cubicBezTo>
                  <a:cubicBezTo>
                    <a:pt x="742" y="419"/>
                    <a:pt x="674" y="487"/>
                    <a:pt x="592" y="487"/>
                  </a:cubicBezTo>
                  <a:close/>
                  <a:moveTo>
                    <a:pt x="592" y="487"/>
                  </a:moveTo>
                  <a:cubicBezTo>
                    <a:pt x="592" y="487"/>
                    <a:pt x="592" y="487"/>
                    <a:pt x="592" y="487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b="1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grpSp>
          <p:nvGrpSpPr>
            <p:cNvPr id="21" name="组合 107">
              <a:extLst>
                <a:ext uri="{FF2B5EF4-FFF2-40B4-BE49-F238E27FC236}">
                  <a16:creationId xmlns:a16="http://schemas.microsoft.com/office/drawing/2014/main" id="{C0458273-AC3C-7F64-C8BE-B3ACDD9A7F88}"/>
                </a:ext>
              </a:extLst>
            </p:cNvPr>
            <p:cNvGrpSpPr/>
            <p:nvPr/>
          </p:nvGrpSpPr>
          <p:grpSpPr>
            <a:xfrm>
              <a:off x="10027127" y="2627735"/>
              <a:ext cx="243777" cy="290201"/>
              <a:chOff x="5766903" y="803623"/>
              <a:chExt cx="504830" cy="590550"/>
            </a:xfrm>
            <a:solidFill>
              <a:srgbClr val="345692"/>
            </a:solidFill>
          </p:grpSpPr>
          <p:sp>
            <p:nvSpPr>
              <p:cNvPr id="22" name="Freeform 22">
                <a:extLst>
                  <a:ext uri="{FF2B5EF4-FFF2-40B4-BE49-F238E27FC236}">
                    <a16:creationId xmlns:a16="http://schemas.microsoft.com/office/drawing/2014/main" id="{C0CFC1E2-B6B5-08DC-C2C0-ED4733D7956D}"/>
                  </a:ext>
                </a:extLst>
              </p:cNvPr>
              <p:cNvSpPr/>
              <p:nvPr/>
            </p:nvSpPr>
            <p:spPr bwMode="auto">
              <a:xfrm>
                <a:off x="5766903" y="803623"/>
                <a:ext cx="196850" cy="569911"/>
              </a:xfrm>
              <a:custGeom>
                <a:avLst/>
                <a:gdLst>
                  <a:gd name="T0" fmla="*/ 124 w 124"/>
                  <a:gd name="T1" fmla="*/ 359 h 359"/>
                  <a:gd name="T2" fmla="*/ 68 w 124"/>
                  <a:gd name="T3" fmla="*/ 359 h 359"/>
                  <a:gd name="T4" fmla="*/ 68 w 124"/>
                  <a:gd name="T5" fmla="*/ 125 h 359"/>
                  <a:gd name="T6" fmla="*/ 0 w 124"/>
                  <a:gd name="T7" fmla="*/ 125 h 359"/>
                  <a:gd name="T8" fmla="*/ 124 w 124"/>
                  <a:gd name="T9" fmla="*/ 0 h 359"/>
                  <a:gd name="T10" fmla="*/ 124 w 124"/>
                  <a:gd name="T11" fmla="*/ 359 h 3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4" h="359">
                    <a:moveTo>
                      <a:pt x="124" y="359"/>
                    </a:moveTo>
                    <a:lnTo>
                      <a:pt x="68" y="359"/>
                    </a:lnTo>
                    <a:lnTo>
                      <a:pt x="68" y="125"/>
                    </a:lnTo>
                    <a:lnTo>
                      <a:pt x="0" y="125"/>
                    </a:lnTo>
                    <a:lnTo>
                      <a:pt x="124" y="0"/>
                    </a:lnTo>
                    <a:lnTo>
                      <a:pt x="124" y="359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b="1">
                  <a:solidFill>
                    <a:schemeClr val="bg1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23" name="Freeform 23">
                <a:extLst>
                  <a:ext uri="{FF2B5EF4-FFF2-40B4-BE49-F238E27FC236}">
                    <a16:creationId xmlns:a16="http://schemas.microsoft.com/office/drawing/2014/main" id="{04801E44-F4DB-E2EF-620B-4E412569799A}"/>
                  </a:ext>
                </a:extLst>
              </p:cNvPr>
              <p:cNvSpPr/>
              <p:nvPr/>
            </p:nvSpPr>
            <p:spPr bwMode="auto">
              <a:xfrm>
                <a:off x="6073294" y="825849"/>
                <a:ext cx="198439" cy="568324"/>
              </a:xfrm>
              <a:custGeom>
                <a:avLst/>
                <a:gdLst>
                  <a:gd name="T0" fmla="*/ 0 w 125"/>
                  <a:gd name="T1" fmla="*/ 0 h 358"/>
                  <a:gd name="T2" fmla="*/ 56 w 125"/>
                  <a:gd name="T3" fmla="*/ 0 h 358"/>
                  <a:gd name="T4" fmla="*/ 56 w 125"/>
                  <a:gd name="T5" fmla="*/ 233 h 358"/>
                  <a:gd name="T6" fmla="*/ 125 w 125"/>
                  <a:gd name="T7" fmla="*/ 233 h 358"/>
                  <a:gd name="T8" fmla="*/ 0 w 125"/>
                  <a:gd name="T9" fmla="*/ 358 h 358"/>
                  <a:gd name="T10" fmla="*/ 0 w 125"/>
                  <a:gd name="T11" fmla="*/ 0 h 3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5" h="358">
                    <a:moveTo>
                      <a:pt x="0" y="0"/>
                    </a:moveTo>
                    <a:lnTo>
                      <a:pt x="56" y="0"/>
                    </a:lnTo>
                    <a:lnTo>
                      <a:pt x="56" y="233"/>
                    </a:lnTo>
                    <a:lnTo>
                      <a:pt x="125" y="233"/>
                    </a:lnTo>
                    <a:lnTo>
                      <a:pt x="0" y="35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b="1">
                  <a:solidFill>
                    <a:schemeClr val="bg1"/>
                  </a:solidFill>
                  <a:latin typeface="Century Gothic" panose="020B0502020202020204" pitchFamily="34" charset="0"/>
                </a:endParaRPr>
              </a:p>
            </p:txBody>
          </p:sp>
        </p:grpSp>
      </p:grpSp>
      <p:sp>
        <p:nvSpPr>
          <p:cNvPr id="24" name="TextBox 23">
            <a:extLst>
              <a:ext uri="{FF2B5EF4-FFF2-40B4-BE49-F238E27FC236}">
                <a16:creationId xmlns:a16="http://schemas.microsoft.com/office/drawing/2014/main" id="{2AADA7FF-7F96-1A16-A3E7-2AF31F972263}"/>
              </a:ext>
            </a:extLst>
          </p:cNvPr>
          <p:cNvSpPr txBox="1"/>
          <p:nvPr/>
        </p:nvSpPr>
        <p:spPr>
          <a:xfrm>
            <a:off x="8652564" y="4100774"/>
            <a:ext cx="2456699" cy="584775"/>
          </a:xfrm>
          <a:prstGeom prst="rect">
            <a:avLst/>
          </a:prstGeom>
          <a:solidFill>
            <a:srgbClr val="00B0F0"/>
          </a:solidFill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600" b="1">
                <a:solidFill>
                  <a:schemeClr val="bg1"/>
                </a:solidFill>
                <a:latin typeface="Century Gothic" panose="020B0502020202020204" pitchFamily="34" charset="0"/>
              </a:rPr>
              <a:t>Web and SaaS Applications</a:t>
            </a:r>
            <a:endParaRPr lang="en-MY" sz="1600" b="1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25" name="Freeform 86">
            <a:extLst>
              <a:ext uri="{FF2B5EF4-FFF2-40B4-BE49-F238E27FC236}">
                <a16:creationId xmlns:a16="http://schemas.microsoft.com/office/drawing/2014/main" id="{8FFD54B0-988F-A917-E763-000EE63BBEBF}"/>
              </a:ext>
            </a:extLst>
          </p:cNvPr>
          <p:cNvSpPr>
            <a:spLocks noEditPoints="1"/>
          </p:cNvSpPr>
          <p:nvPr/>
        </p:nvSpPr>
        <p:spPr bwMode="auto">
          <a:xfrm>
            <a:off x="9031942" y="2866634"/>
            <a:ext cx="726257" cy="726279"/>
          </a:xfrm>
          <a:custGeom>
            <a:avLst/>
            <a:gdLst>
              <a:gd name="T0" fmla="*/ 85 w 174"/>
              <a:gd name="T1" fmla="*/ 72 h 174"/>
              <a:gd name="T2" fmla="*/ 119 w 174"/>
              <a:gd name="T3" fmla="*/ 109 h 174"/>
              <a:gd name="T4" fmla="*/ 87 w 174"/>
              <a:gd name="T5" fmla="*/ 0 h 174"/>
              <a:gd name="T6" fmla="*/ 87 w 174"/>
              <a:gd name="T7" fmla="*/ 0 h 174"/>
              <a:gd name="T8" fmla="*/ 129 w 174"/>
              <a:gd name="T9" fmla="*/ 38 h 174"/>
              <a:gd name="T10" fmla="*/ 111 w 174"/>
              <a:gd name="T11" fmla="*/ 36 h 174"/>
              <a:gd name="T12" fmla="*/ 113 w 174"/>
              <a:gd name="T13" fmla="*/ 28 h 174"/>
              <a:gd name="T14" fmla="*/ 103 w 174"/>
              <a:gd name="T15" fmla="*/ 27 h 174"/>
              <a:gd name="T16" fmla="*/ 100 w 174"/>
              <a:gd name="T17" fmla="*/ 30 h 174"/>
              <a:gd name="T18" fmla="*/ 93 w 174"/>
              <a:gd name="T19" fmla="*/ 27 h 174"/>
              <a:gd name="T20" fmla="*/ 82 w 174"/>
              <a:gd name="T21" fmla="*/ 25 h 174"/>
              <a:gd name="T22" fmla="*/ 79 w 174"/>
              <a:gd name="T23" fmla="*/ 25 h 174"/>
              <a:gd name="T24" fmla="*/ 78 w 174"/>
              <a:gd name="T25" fmla="*/ 41 h 174"/>
              <a:gd name="T26" fmla="*/ 87 w 174"/>
              <a:gd name="T27" fmla="*/ 44 h 174"/>
              <a:gd name="T28" fmla="*/ 96 w 174"/>
              <a:gd name="T29" fmla="*/ 32 h 174"/>
              <a:gd name="T30" fmla="*/ 107 w 174"/>
              <a:gd name="T31" fmla="*/ 38 h 174"/>
              <a:gd name="T32" fmla="*/ 98 w 174"/>
              <a:gd name="T33" fmla="*/ 52 h 174"/>
              <a:gd name="T34" fmla="*/ 108 w 174"/>
              <a:gd name="T35" fmla="*/ 54 h 174"/>
              <a:gd name="T36" fmla="*/ 117 w 174"/>
              <a:gd name="T37" fmla="*/ 53 h 174"/>
              <a:gd name="T38" fmla="*/ 104 w 174"/>
              <a:gd name="T39" fmla="*/ 55 h 174"/>
              <a:gd name="T40" fmla="*/ 93 w 174"/>
              <a:gd name="T41" fmla="*/ 64 h 174"/>
              <a:gd name="T42" fmla="*/ 88 w 174"/>
              <a:gd name="T43" fmla="*/ 70 h 174"/>
              <a:gd name="T44" fmla="*/ 72 w 174"/>
              <a:gd name="T45" fmla="*/ 75 h 174"/>
              <a:gd name="T46" fmla="*/ 77 w 174"/>
              <a:gd name="T47" fmla="*/ 89 h 174"/>
              <a:gd name="T48" fmla="*/ 84 w 174"/>
              <a:gd name="T49" fmla="*/ 97 h 174"/>
              <a:gd name="T50" fmla="*/ 100 w 174"/>
              <a:gd name="T51" fmla="*/ 95 h 174"/>
              <a:gd name="T52" fmla="*/ 116 w 174"/>
              <a:gd name="T53" fmla="*/ 102 h 174"/>
              <a:gd name="T54" fmla="*/ 121 w 174"/>
              <a:gd name="T55" fmla="*/ 109 h 174"/>
              <a:gd name="T56" fmla="*/ 137 w 174"/>
              <a:gd name="T57" fmla="*/ 114 h 174"/>
              <a:gd name="T58" fmla="*/ 130 w 174"/>
              <a:gd name="T59" fmla="*/ 132 h 174"/>
              <a:gd name="T60" fmla="*/ 122 w 174"/>
              <a:gd name="T61" fmla="*/ 139 h 174"/>
              <a:gd name="T62" fmla="*/ 113 w 174"/>
              <a:gd name="T63" fmla="*/ 148 h 174"/>
              <a:gd name="T64" fmla="*/ 101 w 174"/>
              <a:gd name="T65" fmla="*/ 161 h 174"/>
              <a:gd name="T66" fmla="*/ 94 w 174"/>
              <a:gd name="T67" fmla="*/ 159 h 174"/>
              <a:gd name="T68" fmla="*/ 97 w 174"/>
              <a:gd name="T69" fmla="*/ 136 h 174"/>
              <a:gd name="T70" fmla="*/ 86 w 174"/>
              <a:gd name="T71" fmla="*/ 114 h 174"/>
              <a:gd name="T72" fmla="*/ 88 w 174"/>
              <a:gd name="T73" fmla="*/ 99 h 174"/>
              <a:gd name="T74" fmla="*/ 75 w 174"/>
              <a:gd name="T75" fmla="*/ 93 h 174"/>
              <a:gd name="T76" fmla="*/ 56 w 174"/>
              <a:gd name="T77" fmla="*/ 82 h 174"/>
              <a:gd name="T78" fmla="*/ 52 w 174"/>
              <a:gd name="T79" fmla="*/ 79 h 174"/>
              <a:gd name="T80" fmla="*/ 40 w 174"/>
              <a:gd name="T81" fmla="*/ 67 h 174"/>
              <a:gd name="T82" fmla="*/ 34 w 174"/>
              <a:gd name="T83" fmla="*/ 46 h 174"/>
              <a:gd name="T84" fmla="*/ 59 w 174"/>
              <a:gd name="T85" fmla="*/ 17 h 174"/>
              <a:gd name="T86" fmla="*/ 55 w 174"/>
              <a:gd name="T87" fmla="*/ 22 h 174"/>
              <a:gd name="T88" fmla="*/ 65 w 174"/>
              <a:gd name="T89" fmla="*/ 21 h 174"/>
              <a:gd name="T90" fmla="*/ 73 w 174"/>
              <a:gd name="T91" fmla="*/ 19 h 174"/>
              <a:gd name="T92" fmla="*/ 76 w 174"/>
              <a:gd name="T93" fmla="*/ 14 h 174"/>
              <a:gd name="T94" fmla="*/ 71 w 174"/>
              <a:gd name="T95" fmla="*/ 11 h 174"/>
              <a:gd name="T96" fmla="*/ 96 w 174"/>
              <a:gd name="T97" fmla="*/ 12 h 174"/>
              <a:gd name="T98" fmla="*/ 102 w 174"/>
              <a:gd name="T99" fmla="*/ 11 h 174"/>
              <a:gd name="T100" fmla="*/ 158 w 174"/>
              <a:gd name="T101" fmla="*/ 64 h 174"/>
              <a:gd name="T102" fmla="*/ 163 w 174"/>
              <a:gd name="T103" fmla="*/ 72 h 174"/>
              <a:gd name="T104" fmla="*/ 157 w 174"/>
              <a:gd name="T105" fmla="*/ 69 h 174"/>
              <a:gd name="T106" fmla="*/ 154 w 174"/>
              <a:gd name="T107" fmla="*/ 100 h 174"/>
              <a:gd name="T108" fmla="*/ 156 w 174"/>
              <a:gd name="T109" fmla="*/ 84 h 174"/>
              <a:gd name="T110" fmla="*/ 164 w 174"/>
              <a:gd name="T111" fmla="*/ 87 h 1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174" h="174">
                <a:moveTo>
                  <a:pt x="85" y="72"/>
                </a:moveTo>
                <a:cubicBezTo>
                  <a:pt x="85" y="72"/>
                  <a:pt x="85" y="72"/>
                  <a:pt x="85" y="72"/>
                </a:cubicBezTo>
                <a:cubicBezTo>
                  <a:pt x="85" y="72"/>
                  <a:pt x="85" y="72"/>
                  <a:pt x="85" y="72"/>
                </a:cubicBezTo>
                <a:cubicBezTo>
                  <a:pt x="85" y="72"/>
                  <a:pt x="85" y="72"/>
                  <a:pt x="85" y="72"/>
                </a:cubicBezTo>
                <a:close/>
                <a:moveTo>
                  <a:pt x="119" y="109"/>
                </a:moveTo>
                <a:cubicBezTo>
                  <a:pt x="119" y="109"/>
                  <a:pt x="119" y="109"/>
                  <a:pt x="119" y="109"/>
                </a:cubicBezTo>
                <a:cubicBezTo>
                  <a:pt x="119" y="109"/>
                  <a:pt x="119" y="109"/>
                  <a:pt x="119" y="109"/>
                </a:cubicBezTo>
                <a:cubicBezTo>
                  <a:pt x="119" y="109"/>
                  <a:pt x="119" y="109"/>
                  <a:pt x="119" y="109"/>
                </a:cubicBezTo>
                <a:close/>
                <a:moveTo>
                  <a:pt x="120" y="109"/>
                </a:moveTo>
                <a:cubicBezTo>
                  <a:pt x="119" y="109"/>
                  <a:pt x="119" y="109"/>
                  <a:pt x="119" y="109"/>
                </a:cubicBezTo>
                <a:cubicBezTo>
                  <a:pt x="119" y="109"/>
                  <a:pt x="119" y="109"/>
                  <a:pt x="120" y="109"/>
                </a:cubicBezTo>
                <a:close/>
                <a:moveTo>
                  <a:pt x="87" y="0"/>
                </a:moveTo>
                <a:cubicBezTo>
                  <a:pt x="39" y="0"/>
                  <a:pt x="0" y="39"/>
                  <a:pt x="0" y="87"/>
                </a:cubicBezTo>
                <a:cubicBezTo>
                  <a:pt x="0" y="135"/>
                  <a:pt x="39" y="174"/>
                  <a:pt x="87" y="174"/>
                </a:cubicBezTo>
                <a:cubicBezTo>
                  <a:pt x="135" y="174"/>
                  <a:pt x="174" y="135"/>
                  <a:pt x="174" y="87"/>
                </a:cubicBezTo>
                <a:cubicBezTo>
                  <a:pt x="174" y="39"/>
                  <a:pt x="135" y="0"/>
                  <a:pt x="87" y="0"/>
                </a:cubicBezTo>
                <a:close/>
                <a:moveTo>
                  <a:pt x="143" y="34"/>
                </a:moveTo>
                <a:cubicBezTo>
                  <a:pt x="140" y="34"/>
                  <a:pt x="138" y="34"/>
                  <a:pt x="135" y="36"/>
                </a:cubicBezTo>
                <a:cubicBezTo>
                  <a:pt x="134" y="36"/>
                  <a:pt x="134" y="37"/>
                  <a:pt x="132" y="37"/>
                </a:cubicBezTo>
                <a:cubicBezTo>
                  <a:pt x="131" y="38"/>
                  <a:pt x="130" y="37"/>
                  <a:pt x="129" y="38"/>
                </a:cubicBezTo>
                <a:cubicBezTo>
                  <a:pt x="125" y="39"/>
                  <a:pt x="126" y="48"/>
                  <a:pt x="120" y="46"/>
                </a:cubicBezTo>
                <a:cubicBezTo>
                  <a:pt x="118" y="46"/>
                  <a:pt x="116" y="43"/>
                  <a:pt x="115" y="41"/>
                </a:cubicBezTo>
                <a:cubicBezTo>
                  <a:pt x="114" y="39"/>
                  <a:pt x="112" y="38"/>
                  <a:pt x="113" y="36"/>
                </a:cubicBezTo>
                <a:cubicBezTo>
                  <a:pt x="113" y="36"/>
                  <a:pt x="112" y="36"/>
                  <a:pt x="111" y="36"/>
                </a:cubicBezTo>
                <a:cubicBezTo>
                  <a:pt x="112" y="34"/>
                  <a:pt x="115" y="34"/>
                  <a:pt x="116" y="33"/>
                </a:cubicBezTo>
                <a:cubicBezTo>
                  <a:pt x="117" y="31"/>
                  <a:pt x="112" y="31"/>
                  <a:pt x="111" y="30"/>
                </a:cubicBezTo>
                <a:cubicBezTo>
                  <a:pt x="113" y="29"/>
                  <a:pt x="113" y="31"/>
                  <a:pt x="115" y="31"/>
                </a:cubicBezTo>
                <a:cubicBezTo>
                  <a:pt x="116" y="30"/>
                  <a:pt x="114" y="28"/>
                  <a:pt x="113" y="28"/>
                </a:cubicBezTo>
                <a:cubicBezTo>
                  <a:pt x="113" y="28"/>
                  <a:pt x="108" y="30"/>
                  <a:pt x="111" y="27"/>
                </a:cubicBezTo>
                <a:cubicBezTo>
                  <a:pt x="107" y="25"/>
                  <a:pt x="104" y="22"/>
                  <a:pt x="100" y="20"/>
                </a:cubicBezTo>
                <a:cubicBezTo>
                  <a:pt x="100" y="23"/>
                  <a:pt x="105" y="24"/>
                  <a:pt x="107" y="25"/>
                </a:cubicBezTo>
                <a:cubicBezTo>
                  <a:pt x="106" y="26"/>
                  <a:pt x="105" y="28"/>
                  <a:pt x="103" y="27"/>
                </a:cubicBezTo>
                <a:cubicBezTo>
                  <a:pt x="102" y="27"/>
                  <a:pt x="103" y="25"/>
                  <a:pt x="101" y="25"/>
                </a:cubicBezTo>
                <a:cubicBezTo>
                  <a:pt x="100" y="28"/>
                  <a:pt x="104" y="27"/>
                  <a:pt x="104" y="29"/>
                </a:cubicBezTo>
                <a:cubicBezTo>
                  <a:pt x="104" y="31"/>
                  <a:pt x="103" y="30"/>
                  <a:pt x="102" y="30"/>
                </a:cubicBezTo>
                <a:cubicBezTo>
                  <a:pt x="102" y="30"/>
                  <a:pt x="100" y="29"/>
                  <a:pt x="100" y="30"/>
                </a:cubicBezTo>
                <a:cubicBezTo>
                  <a:pt x="100" y="31"/>
                  <a:pt x="102" y="30"/>
                  <a:pt x="103" y="32"/>
                </a:cubicBezTo>
                <a:cubicBezTo>
                  <a:pt x="100" y="32"/>
                  <a:pt x="99" y="31"/>
                  <a:pt x="96" y="29"/>
                </a:cubicBezTo>
                <a:cubicBezTo>
                  <a:pt x="94" y="28"/>
                  <a:pt x="93" y="28"/>
                  <a:pt x="90" y="28"/>
                </a:cubicBezTo>
                <a:cubicBezTo>
                  <a:pt x="90" y="28"/>
                  <a:pt x="92" y="27"/>
                  <a:pt x="93" y="27"/>
                </a:cubicBezTo>
                <a:cubicBezTo>
                  <a:pt x="93" y="26"/>
                  <a:pt x="95" y="25"/>
                  <a:pt x="95" y="24"/>
                </a:cubicBezTo>
                <a:cubicBezTo>
                  <a:pt x="95" y="23"/>
                  <a:pt x="95" y="23"/>
                  <a:pt x="93" y="22"/>
                </a:cubicBezTo>
                <a:cubicBezTo>
                  <a:pt x="92" y="21"/>
                  <a:pt x="90" y="19"/>
                  <a:pt x="89" y="19"/>
                </a:cubicBezTo>
                <a:cubicBezTo>
                  <a:pt x="83" y="18"/>
                  <a:pt x="87" y="24"/>
                  <a:pt x="82" y="25"/>
                </a:cubicBezTo>
                <a:cubicBezTo>
                  <a:pt x="82" y="25"/>
                  <a:pt x="83" y="25"/>
                  <a:pt x="83" y="25"/>
                </a:cubicBezTo>
                <a:cubicBezTo>
                  <a:pt x="82" y="25"/>
                  <a:pt x="82" y="25"/>
                  <a:pt x="82" y="25"/>
                </a:cubicBezTo>
                <a:cubicBezTo>
                  <a:pt x="82" y="25"/>
                  <a:pt x="82" y="25"/>
                  <a:pt x="82" y="25"/>
                </a:cubicBezTo>
                <a:cubicBezTo>
                  <a:pt x="81" y="25"/>
                  <a:pt x="79" y="25"/>
                  <a:pt x="79" y="25"/>
                </a:cubicBezTo>
                <a:cubicBezTo>
                  <a:pt x="78" y="26"/>
                  <a:pt x="78" y="27"/>
                  <a:pt x="78" y="28"/>
                </a:cubicBezTo>
                <a:cubicBezTo>
                  <a:pt x="77" y="29"/>
                  <a:pt x="75" y="29"/>
                  <a:pt x="74" y="30"/>
                </a:cubicBezTo>
                <a:cubicBezTo>
                  <a:pt x="73" y="31"/>
                  <a:pt x="71" y="32"/>
                  <a:pt x="70" y="34"/>
                </a:cubicBezTo>
                <a:cubicBezTo>
                  <a:pt x="68" y="38"/>
                  <a:pt x="75" y="39"/>
                  <a:pt x="78" y="41"/>
                </a:cubicBezTo>
                <a:cubicBezTo>
                  <a:pt x="80" y="41"/>
                  <a:pt x="84" y="42"/>
                  <a:pt x="84" y="43"/>
                </a:cubicBezTo>
                <a:cubicBezTo>
                  <a:pt x="85" y="44"/>
                  <a:pt x="83" y="46"/>
                  <a:pt x="85" y="47"/>
                </a:cubicBezTo>
                <a:cubicBezTo>
                  <a:pt x="86" y="47"/>
                  <a:pt x="87" y="47"/>
                  <a:pt x="88" y="46"/>
                </a:cubicBezTo>
                <a:cubicBezTo>
                  <a:pt x="89" y="45"/>
                  <a:pt x="88" y="45"/>
                  <a:pt x="87" y="44"/>
                </a:cubicBezTo>
                <a:cubicBezTo>
                  <a:pt x="87" y="42"/>
                  <a:pt x="88" y="43"/>
                  <a:pt x="89" y="42"/>
                </a:cubicBezTo>
                <a:cubicBezTo>
                  <a:pt x="91" y="40"/>
                  <a:pt x="90" y="40"/>
                  <a:pt x="90" y="37"/>
                </a:cubicBezTo>
                <a:cubicBezTo>
                  <a:pt x="89" y="36"/>
                  <a:pt x="88" y="33"/>
                  <a:pt x="89" y="32"/>
                </a:cubicBezTo>
                <a:cubicBezTo>
                  <a:pt x="91" y="30"/>
                  <a:pt x="94" y="32"/>
                  <a:pt x="96" y="32"/>
                </a:cubicBezTo>
                <a:cubicBezTo>
                  <a:pt x="97" y="33"/>
                  <a:pt x="98" y="35"/>
                  <a:pt x="99" y="36"/>
                </a:cubicBezTo>
                <a:cubicBezTo>
                  <a:pt x="99" y="36"/>
                  <a:pt x="100" y="37"/>
                  <a:pt x="101" y="37"/>
                </a:cubicBezTo>
                <a:cubicBezTo>
                  <a:pt x="103" y="37"/>
                  <a:pt x="102" y="36"/>
                  <a:pt x="103" y="35"/>
                </a:cubicBezTo>
                <a:cubicBezTo>
                  <a:pt x="105" y="33"/>
                  <a:pt x="106" y="36"/>
                  <a:pt x="107" y="38"/>
                </a:cubicBezTo>
                <a:cubicBezTo>
                  <a:pt x="108" y="40"/>
                  <a:pt x="108" y="41"/>
                  <a:pt x="110" y="42"/>
                </a:cubicBezTo>
                <a:cubicBezTo>
                  <a:pt x="111" y="42"/>
                  <a:pt x="114" y="45"/>
                  <a:pt x="113" y="46"/>
                </a:cubicBezTo>
                <a:cubicBezTo>
                  <a:pt x="113" y="47"/>
                  <a:pt x="110" y="48"/>
                  <a:pt x="109" y="49"/>
                </a:cubicBezTo>
                <a:cubicBezTo>
                  <a:pt x="105" y="50"/>
                  <a:pt x="99" y="47"/>
                  <a:pt x="98" y="52"/>
                </a:cubicBezTo>
                <a:cubicBezTo>
                  <a:pt x="99" y="52"/>
                  <a:pt x="103" y="49"/>
                  <a:pt x="104" y="50"/>
                </a:cubicBezTo>
                <a:cubicBezTo>
                  <a:pt x="105" y="51"/>
                  <a:pt x="104" y="52"/>
                  <a:pt x="104" y="53"/>
                </a:cubicBezTo>
                <a:cubicBezTo>
                  <a:pt x="105" y="55"/>
                  <a:pt x="106" y="54"/>
                  <a:pt x="108" y="53"/>
                </a:cubicBezTo>
                <a:cubicBezTo>
                  <a:pt x="108" y="54"/>
                  <a:pt x="108" y="54"/>
                  <a:pt x="108" y="54"/>
                </a:cubicBezTo>
                <a:cubicBezTo>
                  <a:pt x="110" y="53"/>
                  <a:pt x="110" y="53"/>
                  <a:pt x="111" y="51"/>
                </a:cubicBezTo>
                <a:cubicBezTo>
                  <a:pt x="111" y="50"/>
                  <a:pt x="112" y="49"/>
                  <a:pt x="112" y="48"/>
                </a:cubicBezTo>
                <a:cubicBezTo>
                  <a:pt x="114" y="47"/>
                  <a:pt x="114" y="48"/>
                  <a:pt x="115" y="49"/>
                </a:cubicBezTo>
                <a:cubicBezTo>
                  <a:pt x="115" y="49"/>
                  <a:pt x="118" y="53"/>
                  <a:pt x="117" y="53"/>
                </a:cubicBezTo>
                <a:cubicBezTo>
                  <a:pt x="114" y="52"/>
                  <a:pt x="111" y="52"/>
                  <a:pt x="109" y="54"/>
                </a:cubicBezTo>
                <a:cubicBezTo>
                  <a:pt x="107" y="55"/>
                  <a:pt x="106" y="56"/>
                  <a:pt x="104" y="57"/>
                </a:cubicBezTo>
                <a:cubicBezTo>
                  <a:pt x="104" y="57"/>
                  <a:pt x="101" y="57"/>
                  <a:pt x="101" y="57"/>
                </a:cubicBezTo>
                <a:cubicBezTo>
                  <a:pt x="102" y="56"/>
                  <a:pt x="104" y="55"/>
                  <a:pt x="104" y="55"/>
                </a:cubicBezTo>
                <a:cubicBezTo>
                  <a:pt x="102" y="54"/>
                  <a:pt x="101" y="55"/>
                  <a:pt x="99" y="57"/>
                </a:cubicBezTo>
                <a:cubicBezTo>
                  <a:pt x="98" y="57"/>
                  <a:pt x="97" y="59"/>
                  <a:pt x="96" y="60"/>
                </a:cubicBezTo>
                <a:cubicBezTo>
                  <a:pt x="95" y="60"/>
                  <a:pt x="94" y="61"/>
                  <a:pt x="94" y="61"/>
                </a:cubicBezTo>
                <a:cubicBezTo>
                  <a:pt x="93" y="62"/>
                  <a:pt x="93" y="63"/>
                  <a:pt x="93" y="64"/>
                </a:cubicBezTo>
                <a:cubicBezTo>
                  <a:pt x="92" y="64"/>
                  <a:pt x="91" y="64"/>
                  <a:pt x="91" y="64"/>
                </a:cubicBezTo>
                <a:cubicBezTo>
                  <a:pt x="90" y="65"/>
                  <a:pt x="91" y="66"/>
                  <a:pt x="91" y="67"/>
                </a:cubicBezTo>
                <a:cubicBezTo>
                  <a:pt x="91" y="68"/>
                  <a:pt x="88" y="69"/>
                  <a:pt x="88" y="70"/>
                </a:cubicBezTo>
                <a:cubicBezTo>
                  <a:pt x="88" y="70"/>
                  <a:pt x="88" y="70"/>
                  <a:pt x="88" y="70"/>
                </a:cubicBezTo>
                <a:cubicBezTo>
                  <a:pt x="87" y="70"/>
                  <a:pt x="86" y="71"/>
                  <a:pt x="85" y="72"/>
                </a:cubicBezTo>
                <a:cubicBezTo>
                  <a:pt x="86" y="74"/>
                  <a:pt x="87" y="77"/>
                  <a:pt x="86" y="78"/>
                </a:cubicBezTo>
                <a:cubicBezTo>
                  <a:pt x="85" y="81"/>
                  <a:pt x="84" y="76"/>
                  <a:pt x="83" y="75"/>
                </a:cubicBezTo>
                <a:cubicBezTo>
                  <a:pt x="81" y="72"/>
                  <a:pt x="76" y="74"/>
                  <a:pt x="72" y="75"/>
                </a:cubicBezTo>
                <a:cubicBezTo>
                  <a:pt x="68" y="75"/>
                  <a:pt x="64" y="80"/>
                  <a:pt x="67" y="85"/>
                </a:cubicBezTo>
                <a:cubicBezTo>
                  <a:pt x="68" y="87"/>
                  <a:pt x="70" y="88"/>
                  <a:pt x="72" y="87"/>
                </a:cubicBezTo>
                <a:cubicBezTo>
                  <a:pt x="75" y="87"/>
                  <a:pt x="75" y="84"/>
                  <a:pt x="77" y="84"/>
                </a:cubicBezTo>
                <a:cubicBezTo>
                  <a:pt x="81" y="84"/>
                  <a:pt x="77" y="87"/>
                  <a:pt x="77" y="89"/>
                </a:cubicBezTo>
                <a:cubicBezTo>
                  <a:pt x="77" y="90"/>
                  <a:pt x="77" y="90"/>
                  <a:pt x="79" y="90"/>
                </a:cubicBezTo>
                <a:cubicBezTo>
                  <a:pt x="80" y="91"/>
                  <a:pt x="81" y="90"/>
                  <a:pt x="82" y="91"/>
                </a:cubicBezTo>
                <a:cubicBezTo>
                  <a:pt x="82" y="91"/>
                  <a:pt x="82" y="93"/>
                  <a:pt x="83" y="92"/>
                </a:cubicBezTo>
                <a:cubicBezTo>
                  <a:pt x="82" y="93"/>
                  <a:pt x="82" y="96"/>
                  <a:pt x="84" y="97"/>
                </a:cubicBezTo>
                <a:cubicBezTo>
                  <a:pt x="85" y="98"/>
                  <a:pt x="87" y="97"/>
                  <a:pt x="89" y="98"/>
                </a:cubicBezTo>
                <a:cubicBezTo>
                  <a:pt x="92" y="99"/>
                  <a:pt x="90" y="98"/>
                  <a:pt x="93" y="96"/>
                </a:cubicBezTo>
                <a:cubicBezTo>
                  <a:pt x="95" y="95"/>
                  <a:pt x="95" y="96"/>
                  <a:pt x="97" y="96"/>
                </a:cubicBezTo>
                <a:cubicBezTo>
                  <a:pt x="98" y="96"/>
                  <a:pt x="98" y="95"/>
                  <a:pt x="100" y="95"/>
                </a:cubicBezTo>
                <a:cubicBezTo>
                  <a:pt x="101" y="95"/>
                  <a:pt x="101" y="96"/>
                  <a:pt x="103" y="97"/>
                </a:cubicBezTo>
                <a:cubicBezTo>
                  <a:pt x="103" y="97"/>
                  <a:pt x="104" y="96"/>
                  <a:pt x="105" y="96"/>
                </a:cubicBezTo>
                <a:cubicBezTo>
                  <a:pt x="107" y="97"/>
                  <a:pt x="109" y="98"/>
                  <a:pt x="111" y="100"/>
                </a:cubicBezTo>
                <a:cubicBezTo>
                  <a:pt x="113" y="101"/>
                  <a:pt x="114" y="101"/>
                  <a:pt x="116" y="102"/>
                </a:cubicBezTo>
                <a:cubicBezTo>
                  <a:pt x="118" y="102"/>
                  <a:pt x="120" y="104"/>
                  <a:pt x="120" y="106"/>
                </a:cubicBezTo>
                <a:cubicBezTo>
                  <a:pt x="120" y="106"/>
                  <a:pt x="119" y="108"/>
                  <a:pt x="119" y="109"/>
                </a:cubicBezTo>
                <a:cubicBezTo>
                  <a:pt x="119" y="109"/>
                  <a:pt x="122" y="108"/>
                  <a:pt x="123" y="108"/>
                </a:cubicBezTo>
                <a:cubicBezTo>
                  <a:pt x="122" y="109"/>
                  <a:pt x="121" y="110"/>
                  <a:pt x="121" y="109"/>
                </a:cubicBezTo>
                <a:cubicBezTo>
                  <a:pt x="121" y="110"/>
                  <a:pt x="122" y="110"/>
                  <a:pt x="122" y="111"/>
                </a:cubicBezTo>
                <a:cubicBezTo>
                  <a:pt x="123" y="108"/>
                  <a:pt x="125" y="109"/>
                  <a:pt x="126" y="110"/>
                </a:cubicBezTo>
                <a:cubicBezTo>
                  <a:pt x="128" y="111"/>
                  <a:pt x="130" y="111"/>
                  <a:pt x="132" y="111"/>
                </a:cubicBezTo>
                <a:cubicBezTo>
                  <a:pt x="133" y="112"/>
                  <a:pt x="136" y="113"/>
                  <a:pt x="137" y="114"/>
                </a:cubicBezTo>
                <a:cubicBezTo>
                  <a:pt x="138" y="115"/>
                  <a:pt x="138" y="117"/>
                  <a:pt x="137" y="119"/>
                </a:cubicBezTo>
                <a:cubicBezTo>
                  <a:pt x="135" y="121"/>
                  <a:pt x="134" y="121"/>
                  <a:pt x="133" y="123"/>
                </a:cubicBezTo>
                <a:cubicBezTo>
                  <a:pt x="132" y="125"/>
                  <a:pt x="133" y="127"/>
                  <a:pt x="132" y="129"/>
                </a:cubicBezTo>
                <a:cubicBezTo>
                  <a:pt x="132" y="131"/>
                  <a:pt x="131" y="130"/>
                  <a:pt x="130" y="132"/>
                </a:cubicBezTo>
                <a:cubicBezTo>
                  <a:pt x="128" y="133"/>
                  <a:pt x="130" y="133"/>
                  <a:pt x="128" y="134"/>
                </a:cubicBezTo>
                <a:cubicBezTo>
                  <a:pt x="126" y="135"/>
                  <a:pt x="124" y="134"/>
                  <a:pt x="123" y="137"/>
                </a:cubicBezTo>
                <a:cubicBezTo>
                  <a:pt x="123" y="136"/>
                  <a:pt x="123" y="136"/>
                  <a:pt x="123" y="136"/>
                </a:cubicBezTo>
                <a:cubicBezTo>
                  <a:pt x="123" y="137"/>
                  <a:pt x="122" y="138"/>
                  <a:pt x="122" y="139"/>
                </a:cubicBezTo>
                <a:cubicBezTo>
                  <a:pt x="121" y="140"/>
                  <a:pt x="121" y="141"/>
                  <a:pt x="120" y="142"/>
                </a:cubicBezTo>
                <a:cubicBezTo>
                  <a:pt x="119" y="143"/>
                  <a:pt x="115" y="148"/>
                  <a:pt x="115" y="147"/>
                </a:cubicBezTo>
                <a:cubicBezTo>
                  <a:pt x="115" y="147"/>
                  <a:pt x="112" y="148"/>
                  <a:pt x="112" y="147"/>
                </a:cubicBezTo>
                <a:cubicBezTo>
                  <a:pt x="112" y="148"/>
                  <a:pt x="112" y="148"/>
                  <a:pt x="113" y="148"/>
                </a:cubicBezTo>
                <a:cubicBezTo>
                  <a:pt x="112" y="152"/>
                  <a:pt x="110" y="153"/>
                  <a:pt x="106" y="153"/>
                </a:cubicBezTo>
                <a:cubicBezTo>
                  <a:pt x="107" y="155"/>
                  <a:pt x="105" y="154"/>
                  <a:pt x="104" y="155"/>
                </a:cubicBezTo>
                <a:cubicBezTo>
                  <a:pt x="103" y="156"/>
                  <a:pt x="103" y="158"/>
                  <a:pt x="103" y="158"/>
                </a:cubicBezTo>
                <a:cubicBezTo>
                  <a:pt x="103" y="159"/>
                  <a:pt x="101" y="161"/>
                  <a:pt x="101" y="161"/>
                </a:cubicBezTo>
                <a:cubicBezTo>
                  <a:pt x="101" y="162"/>
                  <a:pt x="102" y="162"/>
                  <a:pt x="102" y="163"/>
                </a:cubicBezTo>
                <a:cubicBezTo>
                  <a:pt x="99" y="163"/>
                  <a:pt x="96" y="164"/>
                  <a:pt x="93" y="164"/>
                </a:cubicBezTo>
                <a:cubicBezTo>
                  <a:pt x="94" y="163"/>
                  <a:pt x="94" y="163"/>
                  <a:pt x="92" y="163"/>
                </a:cubicBezTo>
                <a:cubicBezTo>
                  <a:pt x="93" y="161"/>
                  <a:pt x="94" y="161"/>
                  <a:pt x="94" y="159"/>
                </a:cubicBezTo>
                <a:cubicBezTo>
                  <a:pt x="94" y="159"/>
                  <a:pt x="94" y="159"/>
                  <a:pt x="94" y="158"/>
                </a:cubicBezTo>
                <a:cubicBezTo>
                  <a:pt x="95" y="156"/>
                  <a:pt x="95" y="157"/>
                  <a:pt x="94" y="155"/>
                </a:cubicBezTo>
                <a:cubicBezTo>
                  <a:pt x="94" y="152"/>
                  <a:pt x="95" y="151"/>
                  <a:pt x="96" y="147"/>
                </a:cubicBezTo>
                <a:cubicBezTo>
                  <a:pt x="97" y="144"/>
                  <a:pt x="97" y="139"/>
                  <a:pt x="97" y="136"/>
                </a:cubicBezTo>
                <a:cubicBezTo>
                  <a:pt x="98" y="134"/>
                  <a:pt x="98" y="130"/>
                  <a:pt x="98" y="129"/>
                </a:cubicBezTo>
                <a:cubicBezTo>
                  <a:pt x="97" y="127"/>
                  <a:pt x="94" y="125"/>
                  <a:pt x="92" y="124"/>
                </a:cubicBezTo>
                <a:cubicBezTo>
                  <a:pt x="90" y="122"/>
                  <a:pt x="89" y="120"/>
                  <a:pt x="88" y="118"/>
                </a:cubicBezTo>
                <a:cubicBezTo>
                  <a:pt x="87" y="117"/>
                  <a:pt x="86" y="116"/>
                  <a:pt x="86" y="114"/>
                </a:cubicBezTo>
                <a:cubicBezTo>
                  <a:pt x="85" y="112"/>
                  <a:pt x="86" y="113"/>
                  <a:pt x="86" y="112"/>
                </a:cubicBezTo>
                <a:cubicBezTo>
                  <a:pt x="86" y="110"/>
                  <a:pt x="86" y="109"/>
                  <a:pt x="86" y="107"/>
                </a:cubicBezTo>
                <a:cubicBezTo>
                  <a:pt x="87" y="106"/>
                  <a:pt x="89" y="105"/>
                  <a:pt x="89" y="103"/>
                </a:cubicBezTo>
                <a:cubicBezTo>
                  <a:pt x="90" y="101"/>
                  <a:pt x="89" y="99"/>
                  <a:pt x="88" y="99"/>
                </a:cubicBezTo>
                <a:cubicBezTo>
                  <a:pt x="87" y="99"/>
                  <a:pt x="86" y="99"/>
                  <a:pt x="85" y="99"/>
                </a:cubicBezTo>
                <a:cubicBezTo>
                  <a:pt x="84" y="99"/>
                  <a:pt x="82" y="98"/>
                  <a:pt x="81" y="97"/>
                </a:cubicBezTo>
                <a:cubicBezTo>
                  <a:pt x="80" y="96"/>
                  <a:pt x="79" y="94"/>
                  <a:pt x="78" y="93"/>
                </a:cubicBezTo>
                <a:cubicBezTo>
                  <a:pt x="77" y="93"/>
                  <a:pt x="76" y="93"/>
                  <a:pt x="75" y="93"/>
                </a:cubicBezTo>
                <a:cubicBezTo>
                  <a:pt x="73" y="92"/>
                  <a:pt x="72" y="91"/>
                  <a:pt x="71" y="90"/>
                </a:cubicBezTo>
                <a:cubicBezTo>
                  <a:pt x="70" y="89"/>
                  <a:pt x="69" y="90"/>
                  <a:pt x="67" y="90"/>
                </a:cubicBezTo>
                <a:cubicBezTo>
                  <a:pt x="65" y="90"/>
                  <a:pt x="63" y="88"/>
                  <a:pt x="62" y="88"/>
                </a:cubicBezTo>
                <a:cubicBezTo>
                  <a:pt x="59" y="87"/>
                  <a:pt x="57" y="85"/>
                  <a:pt x="56" y="82"/>
                </a:cubicBezTo>
                <a:cubicBezTo>
                  <a:pt x="55" y="80"/>
                  <a:pt x="54" y="79"/>
                  <a:pt x="52" y="77"/>
                </a:cubicBezTo>
                <a:cubicBezTo>
                  <a:pt x="51" y="75"/>
                  <a:pt x="50" y="73"/>
                  <a:pt x="47" y="72"/>
                </a:cubicBezTo>
                <a:cubicBezTo>
                  <a:pt x="47" y="72"/>
                  <a:pt x="48" y="74"/>
                  <a:pt x="48" y="75"/>
                </a:cubicBezTo>
                <a:cubicBezTo>
                  <a:pt x="49" y="76"/>
                  <a:pt x="50" y="78"/>
                  <a:pt x="52" y="79"/>
                </a:cubicBezTo>
                <a:cubicBezTo>
                  <a:pt x="53" y="82"/>
                  <a:pt x="52" y="82"/>
                  <a:pt x="51" y="80"/>
                </a:cubicBezTo>
                <a:cubicBezTo>
                  <a:pt x="49" y="77"/>
                  <a:pt x="47" y="75"/>
                  <a:pt x="45" y="72"/>
                </a:cubicBezTo>
                <a:cubicBezTo>
                  <a:pt x="44" y="71"/>
                  <a:pt x="45" y="70"/>
                  <a:pt x="44" y="69"/>
                </a:cubicBezTo>
                <a:cubicBezTo>
                  <a:pt x="43" y="68"/>
                  <a:pt x="41" y="68"/>
                  <a:pt x="40" y="67"/>
                </a:cubicBezTo>
                <a:cubicBezTo>
                  <a:pt x="37" y="64"/>
                  <a:pt x="36" y="59"/>
                  <a:pt x="36" y="55"/>
                </a:cubicBezTo>
                <a:cubicBezTo>
                  <a:pt x="36" y="53"/>
                  <a:pt x="37" y="52"/>
                  <a:pt x="37" y="51"/>
                </a:cubicBezTo>
                <a:cubicBezTo>
                  <a:pt x="37" y="49"/>
                  <a:pt x="36" y="48"/>
                  <a:pt x="35" y="48"/>
                </a:cubicBezTo>
                <a:cubicBezTo>
                  <a:pt x="35" y="47"/>
                  <a:pt x="34" y="46"/>
                  <a:pt x="34" y="46"/>
                </a:cubicBezTo>
                <a:cubicBezTo>
                  <a:pt x="33" y="45"/>
                  <a:pt x="32" y="43"/>
                  <a:pt x="31" y="42"/>
                </a:cubicBezTo>
                <a:cubicBezTo>
                  <a:pt x="30" y="41"/>
                  <a:pt x="28" y="40"/>
                  <a:pt x="27" y="39"/>
                </a:cubicBezTo>
                <a:cubicBezTo>
                  <a:pt x="35" y="29"/>
                  <a:pt x="46" y="20"/>
                  <a:pt x="58" y="15"/>
                </a:cubicBezTo>
                <a:cubicBezTo>
                  <a:pt x="58" y="16"/>
                  <a:pt x="58" y="17"/>
                  <a:pt x="59" y="17"/>
                </a:cubicBezTo>
                <a:cubicBezTo>
                  <a:pt x="60" y="19"/>
                  <a:pt x="61" y="19"/>
                  <a:pt x="63" y="19"/>
                </a:cubicBezTo>
                <a:cubicBezTo>
                  <a:pt x="62" y="21"/>
                  <a:pt x="60" y="21"/>
                  <a:pt x="58" y="21"/>
                </a:cubicBezTo>
                <a:cubicBezTo>
                  <a:pt x="56" y="21"/>
                  <a:pt x="53" y="20"/>
                  <a:pt x="52" y="22"/>
                </a:cubicBezTo>
                <a:cubicBezTo>
                  <a:pt x="53" y="23"/>
                  <a:pt x="55" y="25"/>
                  <a:pt x="55" y="22"/>
                </a:cubicBezTo>
                <a:cubicBezTo>
                  <a:pt x="57" y="22"/>
                  <a:pt x="59" y="22"/>
                  <a:pt x="61" y="23"/>
                </a:cubicBezTo>
                <a:cubicBezTo>
                  <a:pt x="62" y="23"/>
                  <a:pt x="65" y="24"/>
                  <a:pt x="65" y="23"/>
                </a:cubicBezTo>
                <a:cubicBezTo>
                  <a:pt x="66" y="23"/>
                  <a:pt x="66" y="21"/>
                  <a:pt x="66" y="21"/>
                </a:cubicBezTo>
                <a:cubicBezTo>
                  <a:pt x="66" y="21"/>
                  <a:pt x="65" y="21"/>
                  <a:pt x="65" y="21"/>
                </a:cubicBezTo>
                <a:cubicBezTo>
                  <a:pt x="66" y="19"/>
                  <a:pt x="67" y="20"/>
                  <a:pt x="69" y="21"/>
                </a:cubicBezTo>
                <a:cubicBezTo>
                  <a:pt x="67" y="22"/>
                  <a:pt x="68" y="25"/>
                  <a:pt x="70" y="23"/>
                </a:cubicBezTo>
                <a:cubicBezTo>
                  <a:pt x="72" y="21"/>
                  <a:pt x="70" y="20"/>
                  <a:pt x="68" y="19"/>
                </a:cubicBezTo>
                <a:cubicBezTo>
                  <a:pt x="70" y="16"/>
                  <a:pt x="71" y="16"/>
                  <a:pt x="73" y="19"/>
                </a:cubicBezTo>
                <a:cubicBezTo>
                  <a:pt x="73" y="17"/>
                  <a:pt x="74" y="18"/>
                  <a:pt x="76" y="18"/>
                </a:cubicBezTo>
                <a:cubicBezTo>
                  <a:pt x="76" y="17"/>
                  <a:pt x="76" y="17"/>
                  <a:pt x="76" y="17"/>
                </a:cubicBezTo>
                <a:cubicBezTo>
                  <a:pt x="75" y="17"/>
                  <a:pt x="74" y="17"/>
                  <a:pt x="74" y="17"/>
                </a:cubicBezTo>
                <a:cubicBezTo>
                  <a:pt x="75" y="15"/>
                  <a:pt x="74" y="14"/>
                  <a:pt x="76" y="14"/>
                </a:cubicBezTo>
                <a:cubicBezTo>
                  <a:pt x="78" y="13"/>
                  <a:pt x="83" y="13"/>
                  <a:pt x="83" y="12"/>
                </a:cubicBezTo>
                <a:cubicBezTo>
                  <a:pt x="80" y="13"/>
                  <a:pt x="76" y="13"/>
                  <a:pt x="73" y="14"/>
                </a:cubicBezTo>
                <a:cubicBezTo>
                  <a:pt x="72" y="15"/>
                  <a:pt x="70" y="17"/>
                  <a:pt x="69" y="16"/>
                </a:cubicBezTo>
                <a:cubicBezTo>
                  <a:pt x="68" y="14"/>
                  <a:pt x="70" y="12"/>
                  <a:pt x="71" y="11"/>
                </a:cubicBezTo>
                <a:cubicBezTo>
                  <a:pt x="71" y="11"/>
                  <a:pt x="71" y="11"/>
                  <a:pt x="71" y="11"/>
                </a:cubicBezTo>
                <a:cubicBezTo>
                  <a:pt x="76" y="10"/>
                  <a:pt x="81" y="10"/>
                  <a:pt x="87" y="10"/>
                </a:cubicBezTo>
                <a:cubicBezTo>
                  <a:pt x="91" y="10"/>
                  <a:pt x="94" y="10"/>
                  <a:pt x="98" y="10"/>
                </a:cubicBezTo>
                <a:cubicBezTo>
                  <a:pt x="96" y="11"/>
                  <a:pt x="97" y="11"/>
                  <a:pt x="96" y="12"/>
                </a:cubicBezTo>
                <a:cubicBezTo>
                  <a:pt x="95" y="13"/>
                  <a:pt x="92" y="14"/>
                  <a:pt x="90" y="15"/>
                </a:cubicBezTo>
                <a:cubicBezTo>
                  <a:pt x="92" y="15"/>
                  <a:pt x="98" y="17"/>
                  <a:pt x="100" y="14"/>
                </a:cubicBezTo>
                <a:cubicBezTo>
                  <a:pt x="99" y="14"/>
                  <a:pt x="98" y="14"/>
                  <a:pt x="97" y="14"/>
                </a:cubicBezTo>
                <a:cubicBezTo>
                  <a:pt x="99" y="13"/>
                  <a:pt x="100" y="12"/>
                  <a:pt x="102" y="11"/>
                </a:cubicBezTo>
                <a:cubicBezTo>
                  <a:pt x="118" y="14"/>
                  <a:pt x="132" y="22"/>
                  <a:pt x="143" y="34"/>
                </a:cubicBezTo>
                <a:cubicBezTo>
                  <a:pt x="143" y="34"/>
                  <a:pt x="143" y="34"/>
                  <a:pt x="143" y="34"/>
                </a:cubicBezTo>
                <a:close/>
                <a:moveTo>
                  <a:pt x="157" y="64"/>
                </a:moveTo>
                <a:cubicBezTo>
                  <a:pt x="157" y="64"/>
                  <a:pt x="157" y="64"/>
                  <a:pt x="158" y="64"/>
                </a:cubicBezTo>
                <a:cubicBezTo>
                  <a:pt x="158" y="63"/>
                  <a:pt x="158" y="63"/>
                  <a:pt x="158" y="62"/>
                </a:cubicBezTo>
                <a:cubicBezTo>
                  <a:pt x="159" y="62"/>
                  <a:pt x="159" y="62"/>
                  <a:pt x="159" y="61"/>
                </a:cubicBezTo>
                <a:cubicBezTo>
                  <a:pt x="160" y="61"/>
                  <a:pt x="160" y="61"/>
                  <a:pt x="160" y="61"/>
                </a:cubicBezTo>
                <a:cubicBezTo>
                  <a:pt x="161" y="65"/>
                  <a:pt x="162" y="68"/>
                  <a:pt x="163" y="72"/>
                </a:cubicBezTo>
                <a:cubicBezTo>
                  <a:pt x="163" y="72"/>
                  <a:pt x="163" y="72"/>
                  <a:pt x="163" y="72"/>
                </a:cubicBezTo>
                <a:cubicBezTo>
                  <a:pt x="163" y="72"/>
                  <a:pt x="161" y="73"/>
                  <a:pt x="161" y="73"/>
                </a:cubicBezTo>
                <a:cubicBezTo>
                  <a:pt x="160" y="73"/>
                  <a:pt x="160" y="72"/>
                  <a:pt x="159" y="71"/>
                </a:cubicBezTo>
                <a:cubicBezTo>
                  <a:pt x="158" y="71"/>
                  <a:pt x="158" y="70"/>
                  <a:pt x="157" y="69"/>
                </a:cubicBezTo>
                <a:cubicBezTo>
                  <a:pt x="157" y="69"/>
                  <a:pt x="157" y="68"/>
                  <a:pt x="157" y="67"/>
                </a:cubicBezTo>
                <a:cubicBezTo>
                  <a:pt x="157" y="66"/>
                  <a:pt x="157" y="65"/>
                  <a:pt x="157" y="64"/>
                </a:cubicBezTo>
                <a:close/>
                <a:moveTo>
                  <a:pt x="158" y="104"/>
                </a:moveTo>
                <a:cubicBezTo>
                  <a:pt x="156" y="103"/>
                  <a:pt x="155" y="101"/>
                  <a:pt x="154" y="100"/>
                </a:cubicBezTo>
                <a:cubicBezTo>
                  <a:pt x="152" y="98"/>
                  <a:pt x="153" y="96"/>
                  <a:pt x="153" y="94"/>
                </a:cubicBezTo>
                <a:cubicBezTo>
                  <a:pt x="153" y="92"/>
                  <a:pt x="152" y="90"/>
                  <a:pt x="153" y="88"/>
                </a:cubicBezTo>
                <a:cubicBezTo>
                  <a:pt x="154" y="88"/>
                  <a:pt x="154" y="87"/>
                  <a:pt x="155" y="87"/>
                </a:cubicBezTo>
                <a:cubicBezTo>
                  <a:pt x="155" y="86"/>
                  <a:pt x="155" y="85"/>
                  <a:pt x="156" y="84"/>
                </a:cubicBezTo>
                <a:cubicBezTo>
                  <a:pt x="157" y="82"/>
                  <a:pt x="158" y="82"/>
                  <a:pt x="159" y="81"/>
                </a:cubicBezTo>
                <a:cubicBezTo>
                  <a:pt x="160" y="80"/>
                  <a:pt x="160" y="80"/>
                  <a:pt x="161" y="78"/>
                </a:cubicBezTo>
                <a:cubicBezTo>
                  <a:pt x="161" y="78"/>
                  <a:pt x="162" y="76"/>
                  <a:pt x="163" y="75"/>
                </a:cubicBezTo>
                <a:cubicBezTo>
                  <a:pt x="164" y="79"/>
                  <a:pt x="164" y="83"/>
                  <a:pt x="164" y="87"/>
                </a:cubicBezTo>
                <a:cubicBezTo>
                  <a:pt x="164" y="94"/>
                  <a:pt x="163" y="101"/>
                  <a:pt x="162" y="107"/>
                </a:cubicBezTo>
                <a:cubicBezTo>
                  <a:pt x="160" y="107"/>
                  <a:pt x="159" y="105"/>
                  <a:pt x="158" y="10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TW" altLang="en-US" b="1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27" name="TextBox 41">
            <a:extLst>
              <a:ext uri="{FF2B5EF4-FFF2-40B4-BE49-F238E27FC236}">
                <a16:creationId xmlns:a16="http://schemas.microsoft.com/office/drawing/2014/main" id="{865EA84C-9A30-3411-EA32-95A410BA775C}"/>
              </a:ext>
            </a:extLst>
          </p:cNvPr>
          <p:cNvSpPr txBox="1"/>
          <p:nvPr/>
        </p:nvSpPr>
        <p:spPr>
          <a:xfrm>
            <a:off x="975673" y="4450194"/>
            <a:ext cx="2316668" cy="338554"/>
          </a:xfrm>
          <a:prstGeom prst="rect">
            <a:avLst/>
          </a:prstGeom>
          <a:solidFill>
            <a:srgbClr val="1A62F4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b="1" dirty="0">
                <a:solidFill>
                  <a:schemeClr val="bg1"/>
                </a:solidFill>
                <a:latin typeface="Century Gothic" panose="020B0502020202020204" pitchFamily="34" charset="0"/>
              </a:rPr>
              <a:t>Headquarters</a:t>
            </a:r>
            <a:endParaRPr lang="en-MY" altLang="zh-CN" sz="16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29" name="矩形 13">
            <a:extLst>
              <a:ext uri="{FF2B5EF4-FFF2-40B4-BE49-F238E27FC236}">
                <a16:creationId xmlns:a16="http://schemas.microsoft.com/office/drawing/2014/main" id="{1B5F9D40-EF50-B2F9-9124-4CF20B94A7B1}"/>
              </a:ext>
            </a:extLst>
          </p:cNvPr>
          <p:cNvSpPr/>
          <p:nvPr/>
        </p:nvSpPr>
        <p:spPr>
          <a:xfrm>
            <a:off x="579651" y="218614"/>
            <a:ext cx="360387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Current SIA Offering</a:t>
            </a:r>
          </a:p>
        </p:txBody>
      </p:sp>
    </p:spTree>
    <p:extLst>
      <p:ext uri="{BB962C8B-B14F-4D97-AF65-F5344CB8AC3E}">
        <p14:creationId xmlns:p14="http://schemas.microsoft.com/office/powerpoint/2010/main" val="3025723883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2AEB271-8221-76DA-13E1-6BF319068E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5E8C064F-21C7-065C-7447-C483F1E349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48</a:t>
            </a:fld>
            <a:endParaRPr lang="zh-CN" altLang="en-US"/>
          </a:p>
        </p:txBody>
      </p:sp>
      <p:sp>
        <p:nvSpPr>
          <p:cNvPr id="4" name="矩形 13">
            <a:extLst>
              <a:ext uri="{FF2B5EF4-FFF2-40B4-BE49-F238E27FC236}">
                <a16:creationId xmlns:a16="http://schemas.microsoft.com/office/drawing/2014/main" id="{2EE1B1DB-6A55-ADA8-A574-69623308CA0B}"/>
              </a:ext>
            </a:extLst>
          </p:cNvPr>
          <p:cNvSpPr/>
          <p:nvPr/>
        </p:nvSpPr>
        <p:spPr>
          <a:xfrm>
            <a:off x="579651" y="218614"/>
            <a:ext cx="360387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Current SIA Offering</a:t>
            </a:r>
          </a:p>
        </p:txBody>
      </p:sp>
      <p:sp>
        <p:nvSpPr>
          <p:cNvPr id="5" name="矩形 10">
            <a:extLst>
              <a:ext uri="{FF2B5EF4-FFF2-40B4-BE49-F238E27FC236}">
                <a16:creationId xmlns:a16="http://schemas.microsoft.com/office/drawing/2014/main" id="{1109AC0F-3D4E-0FD6-B529-6D692C867153}"/>
              </a:ext>
            </a:extLst>
          </p:cNvPr>
          <p:cNvSpPr/>
          <p:nvPr/>
        </p:nvSpPr>
        <p:spPr>
          <a:xfrm>
            <a:off x="3272093" y="1136926"/>
            <a:ext cx="5430893" cy="4596467"/>
          </a:xfrm>
          <a:prstGeom prst="rect">
            <a:avLst/>
          </a:prstGeom>
          <a:gradFill>
            <a:gsLst>
              <a:gs pos="0">
                <a:srgbClr val="1E73E1">
                  <a:alpha val="32000"/>
                </a:srgbClr>
              </a:gs>
              <a:gs pos="100000">
                <a:srgbClr val="1E73E1">
                  <a:alpha val="0"/>
                </a:srgbClr>
              </a:gs>
            </a:gsLst>
            <a:lin ang="5400000" scaled="1"/>
          </a:gradFill>
          <a:ln w="25400">
            <a:gradFill>
              <a:gsLst>
                <a:gs pos="0">
                  <a:srgbClr val="1E73E1"/>
                </a:gs>
                <a:gs pos="100000">
                  <a:srgbClr val="1E73E1">
                    <a:alpha val="0"/>
                  </a:srgb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6" name="矩形 3">
            <a:extLst>
              <a:ext uri="{FF2B5EF4-FFF2-40B4-BE49-F238E27FC236}">
                <a16:creationId xmlns:a16="http://schemas.microsoft.com/office/drawing/2014/main" id="{88A2D4F4-C5E7-336D-0E8D-7EBE01392ECB}"/>
              </a:ext>
            </a:extLst>
          </p:cNvPr>
          <p:cNvSpPr/>
          <p:nvPr/>
        </p:nvSpPr>
        <p:spPr>
          <a:xfrm>
            <a:off x="697632" y="1832795"/>
            <a:ext cx="1822413" cy="1436915"/>
          </a:xfrm>
          <a:prstGeom prst="rect">
            <a:avLst/>
          </a:prstGeom>
          <a:solidFill>
            <a:srgbClr val="00B0F0">
              <a:alpha val="16135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latin typeface="Century Gothic" panose="020B0502020202020204" pitchFamily="34" charset="0"/>
            </a:endParaRPr>
          </a:p>
        </p:txBody>
      </p:sp>
      <p:sp>
        <p:nvSpPr>
          <p:cNvPr id="7" name="矩形 3">
            <a:extLst>
              <a:ext uri="{FF2B5EF4-FFF2-40B4-BE49-F238E27FC236}">
                <a16:creationId xmlns:a16="http://schemas.microsoft.com/office/drawing/2014/main" id="{35901B20-040B-C3CF-231D-A3B8008F83B6}"/>
              </a:ext>
            </a:extLst>
          </p:cNvPr>
          <p:cNvSpPr/>
          <p:nvPr/>
        </p:nvSpPr>
        <p:spPr>
          <a:xfrm>
            <a:off x="697632" y="3509195"/>
            <a:ext cx="1822413" cy="1436915"/>
          </a:xfrm>
          <a:prstGeom prst="rect">
            <a:avLst/>
          </a:prstGeom>
          <a:solidFill>
            <a:srgbClr val="00B0F0">
              <a:alpha val="16135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latin typeface="Century Gothic" panose="020B0502020202020204" pitchFamily="34" charset="0"/>
            </a:endParaRPr>
          </a:p>
        </p:txBody>
      </p:sp>
      <p:grpSp>
        <p:nvGrpSpPr>
          <p:cNvPr id="8" name="组合 2">
            <a:extLst>
              <a:ext uri="{FF2B5EF4-FFF2-40B4-BE49-F238E27FC236}">
                <a16:creationId xmlns:a16="http://schemas.microsoft.com/office/drawing/2014/main" id="{204C9359-FA48-BB8B-7E70-796DCCD8D31F}"/>
              </a:ext>
            </a:extLst>
          </p:cNvPr>
          <p:cNvGrpSpPr/>
          <p:nvPr/>
        </p:nvGrpSpPr>
        <p:grpSpPr>
          <a:xfrm>
            <a:off x="3118364" y="1284997"/>
            <a:ext cx="5666364" cy="4448396"/>
            <a:chOff x="1993341" y="325890"/>
            <a:chExt cx="8033815" cy="6437655"/>
          </a:xfrm>
        </p:grpSpPr>
        <p:grpSp>
          <p:nvGrpSpPr>
            <p:cNvPr id="9" name="组合 33">
              <a:extLst>
                <a:ext uri="{FF2B5EF4-FFF2-40B4-BE49-F238E27FC236}">
                  <a16:creationId xmlns:a16="http://schemas.microsoft.com/office/drawing/2014/main" id="{72550865-CB14-2E1B-D32E-3B6EAF12EC17}"/>
                </a:ext>
              </a:extLst>
            </p:cNvPr>
            <p:cNvGrpSpPr/>
            <p:nvPr/>
          </p:nvGrpSpPr>
          <p:grpSpPr>
            <a:xfrm>
              <a:off x="3368995" y="907649"/>
              <a:ext cx="5422314" cy="5419668"/>
              <a:chOff x="3573952" y="1046443"/>
              <a:chExt cx="4782895" cy="4780561"/>
            </a:xfrm>
          </p:grpSpPr>
          <p:grpSp>
            <p:nvGrpSpPr>
              <p:cNvPr id="59" name="图形 4">
                <a:extLst>
                  <a:ext uri="{FF2B5EF4-FFF2-40B4-BE49-F238E27FC236}">
                    <a16:creationId xmlns:a16="http://schemas.microsoft.com/office/drawing/2014/main" id="{94D5BA30-D0EC-AC2F-A278-D8B3570A342E}"/>
                  </a:ext>
                </a:extLst>
              </p:cNvPr>
              <p:cNvGrpSpPr/>
              <p:nvPr/>
            </p:nvGrpSpPr>
            <p:grpSpPr>
              <a:xfrm>
                <a:off x="3821352" y="1269278"/>
                <a:ext cx="4316054" cy="4319443"/>
                <a:chOff x="3933894" y="1269632"/>
                <a:chExt cx="4316054" cy="4319443"/>
              </a:xfrm>
            </p:grpSpPr>
            <p:sp>
              <p:nvSpPr>
                <p:cNvPr id="80" name="图形 4">
                  <a:extLst>
                    <a:ext uri="{FF2B5EF4-FFF2-40B4-BE49-F238E27FC236}">
                      <a16:creationId xmlns:a16="http://schemas.microsoft.com/office/drawing/2014/main" id="{CD43366B-2971-7622-48E1-78DB824C8D51}"/>
                    </a:ext>
                  </a:extLst>
                </p:cNvPr>
                <p:cNvSpPr/>
                <p:nvPr/>
              </p:nvSpPr>
              <p:spPr>
                <a:xfrm>
                  <a:off x="4606157" y="2391462"/>
                  <a:ext cx="1423881" cy="2021978"/>
                </a:xfrm>
                <a:custGeom>
                  <a:avLst/>
                  <a:gdLst>
                    <a:gd name="connsiteX0" fmla="*/ 1423881 w 1423881"/>
                    <a:gd name="connsiteY0" fmla="*/ 1011707 h 2021978"/>
                    <a:gd name="connsiteX1" fmla="*/ 412969 w 1423881"/>
                    <a:gd name="connsiteY1" fmla="*/ 0 h 2021978"/>
                    <a:gd name="connsiteX2" fmla="*/ 412969 w 1423881"/>
                    <a:gd name="connsiteY2" fmla="*/ 2021978 h 2021978"/>
                    <a:gd name="connsiteX3" fmla="*/ 1423881 w 1423881"/>
                    <a:gd name="connsiteY3" fmla="*/ 1011707 h 20219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423881" h="2021978">
                      <a:moveTo>
                        <a:pt x="1423881" y="1011707"/>
                      </a:moveTo>
                      <a:lnTo>
                        <a:pt x="412969" y="0"/>
                      </a:lnTo>
                      <a:cubicBezTo>
                        <a:pt x="-137656" y="561103"/>
                        <a:pt x="-137656" y="1460876"/>
                        <a:pt x="412969" y="2021978"/>
                      </a:cubicBezTo>
                      <a:lnTo>
                        <a:pt x="1423881" y="1011707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50800" cap="flat">
                  <a:solidFill>
                    <a:schemeClr val="bg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zh-CN" altLang="en-US" sz="1100" b="1"/>
                </a:p>
              </p:txBody>
            </p:sp>
            <p:sp>
              <p:nvSpPr>
                <p:cNvPr id="81" name="图形 4">
                  <a:extLst>
                    <a:ext uri="{FF2B5EF4-FFF2-40B4-BE49-F238E27FC236}">
                      <a16:creationId xmlns:a16="http://schemas.microsoft.com/office/drawing/2014/main" id="{54989F02-39CD-570F-FD75-5171FBD7A2C6}"/>
                    </a:ext>
                  </a:extLst>
                </p:cNvPr>
                <p:cNvSpPr/>
                <p:nvPr/>
              </p:nvSpPr>
              <p:spPr>
                <a:xfrm>
                  <a:off x="5039201" y="3423259"/>
                  <a:ext cx="2020391" cy="1424999"/>
                </a:xfrm>
                <a:custGeom>
                  <a:avLst/>
                  <a:gdLst>
                    <a:gd name="connsiteX0" fmla="*/ 1010913 w 2020391"/>
                    <a:gd name="connsiteY0" fmla="*/ 0 h 1424999"/>
                    <a:gd name="connsiteX1" fmla="*/ 0 w 2020391"/>
                    <a:gd name="connsiteY1" fmla="*/ 1011707 h 1424999"/>
                    <a:gd name="connsiteX2" fmla="*/ 2020392 w 2020391"/>
                    <a:gd name="connsiteY2" fmla="*/ 1011707 h 1424999"/>
                    <a:gd name="connsiteX3" fmla="*/ 1010913 w 2020391"/>
                    <a:gd name="connsiteY3" fmla="*/ 0 h 142499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020391" h="1424999">
                      <a:moveTo>
                        <a:pt x="1010913" y="0"/>
                      </a:moveTo>
                      <a:lnTo>
                        <a:pt x="0" y="1011707"/>
                      </a:lnTo>
                      <a:cubicBezTo>
                        <a:pt x="560662" y="1562764"/>
                        <a:pt x="1459730" y="1562764"/>
                        <a:pt x="2020392" y="1011707"/>
                      </a:cubicBezTo>
                      <a:lnTo>
                        <a:pt x="1010913" y="0"/>
                      </a:lnTo>
                      <a:close/>
                    </a:path>
                  </a:pathLst>
                </a:custGeom>
                <a:solidFill>
                  <a:srgbClr val="05B050"/>
                </a:solidFill>
                <a:ln w="50800" cap="flat">
                  <a:solidFill>
                    <a:schemeClr val="bg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zh-CN" altLang="en-US" sz="1100" b="1"/>
                </a:p>
              </p:txBody>
            </p:sp>
            <p:sp>
              <p:nvSpPr>
                <p:cNvPr id="82" name="图形 4">
                  <a:extLst>
                    <a:ext uri="{FF2B5EF4-FFF2-40B4-BE49-F238E27FC236}">
                      <a16:creationId xmlns:a16="http://schemas.microsoft.com/office/drawing/2014/main" id="{9844320D-4A83-D8DB-4528-4DA8CC589B9B}"/>
                    </a:ext>
                  </a:extLst>
                </p:cNvPr>
                <p:cNvSpPr/>
                <p:nvPr/>
              </p:nvSpPr>
              <p:spPr>
                <a:xfrm>
                  <a:off x="5039201" y="1959514"/>
                  <a:ext cx="2021825" cy="1424999"/>
                </a:xfrm>
                <a:custGeom>
                  <a:avLst/>
                  <a:gdLst>
                    <a:gd name="connsiteX0" fmla="*/ 2021825 w 2021825"/>
                    <a:gd name="connsiteY0" fmla="*/ 413293 h 1424999"/>
                    <a:gd name="connsiteX1" fmla="*/ 0 w 2021825"/>
                    <a:gd name="connsiteY1" fmla="*/ 413293 h 1424999"/>
                    <a:gd name="connsiteX2" fmla="*/ 1010913 w 2021825"/>
                    <a:gd name="connsiteY2" fmla="*/ 1424999 h 1424999"/>
                    <a:gd name="connsiteX3" fmla="*/ 2021825 w 2021825"/>
                    <a:gd name="connsiteY3" fmla="*/ 413293 h 142499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021825" h="1424999">
                      <a:moveTo>
                        <a:pt x="2021825" y="413293"/>
                      </a:moveTo>
                      <a:cubicBezTo>
                        <a:pt x="1459730" y="-137764"/>
                        <a:pt x="562096" y="-137764"/>
                        <a:pt x="0" y="413293"/>
                      </a:cubicBezTo>
                      <a:lnTo>
                        <a:pt x="1010913" y="1424999"/>
                      </a:lnTo>
                      <a:lnTo>
                        <a:pt x="2021825" y="413293"/>
                      </a:lnTo>
                      <a:close/>
                    </a:path>
                  </a:pathLst>
                </a:custGeom>
                <a:solidFill>
                  <a:srgbClr val="1E73E1"/>
                </a:solidFill>
                <a:ln w="50800" cap="flat">
                  <a:solidFill>
                    <a:schemeClr val="bg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zh-CN" altLang="en-US" sz="1100" b="1"/>
                </a:p>
              </p:txBody>
            </p:sp>
            <p:sp>
              <p:nvSpPr>
                <p:cNvPr id="83" name="图形 4">
                  <a:extLst>
                    <a:ext uri="{FF2B5EF4-FFF2-40B4-BE49-F238E27FC236}">
                      <a16:creationId xmlns:a16="http://schemas.microsoft.com/office/drawing/2014/main" id="{3E1217FA-4A1C-31AB-8639-356411CB1F95}"/>
                    </a:ext>
                  </a:extLst>
                </p:cNvPr>
                <p:cNvSpPr/>
                <p:nvPr/>
              </p:nvSpPr>
              <p:spPr>
                <a:xfrm>
                  <a:off x="6070188" y="2392897"/>
                  <a:ext cx="1423881" cy="2021977"/>
                </a:xfrm>
                <a:custGeom>
                  <a:avLst/>
                  <a:gdLst>
                    <a:gd name="connsiteX0" fmla="*/ 0 w 1423881"/>
                    <a:gd name="connsiteY0" fmla="*/ 1010271 h 2021977"/>
                    <a:gd name="connsiteX1" fmla="*/ 1010913 w 1423881"/>
                    <a:gd name="connsiteY1" fmla="*/ 2021978 h 2021977"/>
                    <a:gd name="connsiteX2" fmla="*/ 1010913 w 1423881"/>
                    <a:gd name="connsiteY2" fmla="*/ 0 h 2021977"/>
                    <a:gd name="connsiteX3" fmla="*/ 0 w 1423881"/>
                    <a:gd name="connsiteY3" fmla="*/ 1010271 h 202197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423881" h="2021977">
                      <a:moveTo>
                        <a:pt x="0" y="1010271"/>
                      </a:moveTo>
                      <a:lnTo>
                        <a:pt x="1010913" y="2021978"/>
                      </a:lnTo>
                      <a:cubicBezTo>
                        <a:pt x="1561538" y="1460876"/>
                        <a:pt x="1561538" y="561102"/>
                        <a:pt x="1010913" y="0"/>
                      </a:cubicBezTo>
                      <a:lnTo>
                        <a:pt x="0" y="1010271"/>
                      </a:lnTo>
                      <a:close/>
                    </a:path>
                  </a:pathLst>
                </a:custGeom>
                <a:solidFill>
                  <a:srgbClr val="7FA2BF"/>
                </a:solidFill>
                <a:ln w="50800" cap="flat">
                  <a:solidFill>
                    <a:schemeClr val="bg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zh-CN" altLang="en-US" sz="1100" b="1"/>
                </a:p>
              </p:txBody>
            </p:sp>
            <p:sp>
              <p:nvSpPr>
                <p:cNvPr id="84" name="图形 4">
                  <a:extLst>
                    <a:ext uri="{FF2B5EF4-FFF2-40B4-BE49-F238E27FC236}">
                      <a16:creationId xmlns:a16="http://schemas.microsoft.com/office/drawing/2014/main" id="{A67FFEF7-63DD-6E24-FC29-678841148283}"/>
                    </a:ext>
                  </a:extLst>
                </p:cNvPr>
                <p:cNvSpPr/>
                <p:nvPr/>
              </p:nvSpPr>
              <p:spPr>
                <a:xfrm>
                  <a:off x="5337456" y="2689951"/>
                  <a:ext cx="1425315" cy="1426434"/>
                </a:xfrm>
                <a:custGeom>
                  <a:avLst/>
                  <a:gdLst>
                    <a:gd name="connsiteX0" fmla="*/ 1425315 w 1425315"/>
                    <a:gd name="connsiteY0" fmla="*/ 713217 h 1426434"/>
                    <a:gd name="connsiteX1" fmla="*/ 712658 w 1425315"/>
                    <a:gd name="connsiteY1" fmla="*/ 1426434 h 1426434"/>
                    <a:gd name="connsiteX2" fmla="*/ 0 w 1425315"/>
                    <a:gd name="connsiteY2" fmla="*/ 713217 h 1426434"/>
                    <a:gd name="connsiteX3" fmla="*/ 712658 w 1425315"/>
                    <a:gd name="connsiteY3" fmla="*/ 0 h 1426434"/>
                    <a:gd name="connsiteX4" fmla="*/ 1425315 w 1425315"/>
                    <a:gd name="connsiteY4" fmla="*/ 713217 h 142643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425315" h="1426434">
                      <a:moveTo>
                        <a:pt x="1425315" y="713217"/>
                      </a:moveTo>
                      <a:cubicBezTo>
                        <a:pt x="1425315" y="1107855"/>
                        <a:pt x="1105551" y="1426434"/>
                        <a:pt x="712658" y="1426434"/>
                      </a:cubicBezTo>
                      <a:cubicBezTo>
                        <a:pt x="318330" y="1426434"/>
                        <a:pt x="0" y="1106420"/>
                        <a:pt x="0" y="713217"/>
                      </a:cubicBezTo>
                      <a:cubicBezTo>
                        <a:pt x="0" y="318580"/>
                        <a:pt x="319764" y="0"/>
                        <a:pt x="712658" y="0"/>
                      </a:cubicBezTo>
                      <a:cubicBezTo>
                        <a:pt x="1106985" y="0"/>
                        <a:pt x="1425315" y="320015"/>
                        <a:pt x="1425315" y="713217"/>
                      </a:cubicBezTo>
                    </a:path>
                  </a:pathLst>
                </a:custGeom>
                <a:solidFill>
                  <a:srgbClr val="FFFFFF"/>
                </a:solidFill>
                <a:ln w="143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zh-CN" altLang="en-US" sz="1100" b="1"/>
                </a:p>
              </p:txBody>
            </p:sp>
            <p:sp>
              <p:nvSpPr>
                <p:cNvPr id="85" name="图形 4">
                  <a:extLst>
                    <a:ext uri="{FF2B5EF4-FFF2-40B4-BE49-F238E27FC236}">
                      <a16:creationId xmlns:a16="http://schemas.microsoft.com/office/drawing/2014/main" id="{827C302E-A057-BFFC-5A45-3D29528BF5F0}"/>
                    </a:ext>
                  </a:extLst>
                </p:cNvPr>
                <p:cNvSpPr/>
                <p:nvPr/>
              </p:nvSpPr>
              <p:spPr>
                <a:xfrm rot="-2700000">
                  <a:off x="3933894" y="1269632"/>
                  <a:ext cx="4316054" cy="4319443"/>
                </a:xfrm>
                <a:custGeom>
                  <a:avLst/>
                  <a:gdLst>
                    <a:gd name="connsiteX0" fmla="*/ 4316055 w 4316054"/>
                    <a:gd name="connsiteY0" fmla="*/ 2159722 h 4319443"/>
                    <a:gd name="connsiteX1" fmla="*/ 2158028 w 4316054"/>
                    <a:gd name="connsiteY1" fmla="*/ 4319444 h 4319443"/>
                    <a:gd name="connsiteX2" fmla="*/ 0 w 4316054"/>
                    <a:gd name="connsiteY2" fmla="*/ 2159722 h 4319443"/>
                    <a:gd name="connsiteX3" fmla="*/ 2158028 w 4316054"/>
                    <a:gd name="connsiteY3" fmla="*/ 0 h 4319443"/>
                    <a:gd name="connsiteX4" fmla="*/ 4316055 w 4316054"/>
                    <a:gd name="connsiteY4" fmla="*/ 2159722 h 431944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4316054" h="4319443">
                      <a:moveTo>
                        <a:pt x="4316055" y="2159722"/>
                      </a:moveTo>
                      <a:cubicBezTo>
                        <a:pt x="4316055" y="3352503"/>
                        <a:pt x="3349873" y="4319444"/>
                        <a:pt x="2158028" y="4319444"/>
                      </a:cubicBezTo>
                      <a:cubicBezTo>
                        <a:pt x="966182" y="4319444"/>
                        <a:pt x="0" y="3352503"/>
                        <a:pt x="0" y="2159722"/>
                      </a:cubicBezTo>
                      <a:cubicBezTo>
                        <a:pt x="0" y="966940"/>
                        <a:pt x="966182" y="0"/>
                        <a:pt x="2158028" y="0"/>
                      </a:cubicBezTo>
                      <a:cubicBezTo>
                        <a:pt x="3349873" y="0"/>
                        <a:pt x="4316055" y="966940"/>
                        <a:pt x="4316055" y="2159722"/>
                      </a:cubicBezTo>
                      <a:close/>
                    </a:path>
                  </a:pathLst>
                </a:custGeom>
                <a:noFill/>
                <a:ln w="10944" cap="flat">
                  <a:solidFill>
                    <a:schemeClr val="bg1"/>
                  </a:solidFill>
                  <a:custDash>
                    <a:ds d="152850" sp="152850"/>
                  </a:custDash>
                  <a:miter/>
                </a:ln>
              </p:spPr>
              <p:txBody>
                <a:bodyPr rtlCol="0" anchor="ctr"/>
                <a:lstStyle/>
                <a:p>
                  <a:endParaRPr lang="zh-CN" altLang="en-US" sz="1100" b="1"/>
                </a:p>
              </p:txBody>
            </p:sp>
          </p:grpSp>
          <p:grpSp>
            <p:nvGrpSpPr>
              <p:cNvPr id="60" name="组合 17">
                <a:extLst>
                  <a:ext uri="{FF2B5EF4-FFF2-40B4-BE49-F238E27FC236}">
                    <a16:creationId xmlns:a16="http://schemas.microsoft.com/office/drawing/2014/main" id="{ED6C3435-3420-8523-6F9D-5B1783BF1C65}"/>
                  </a:ext>
                </a:extLst>
              </p:cNvPr>
              <p:cNvGrpSpPr/>
              <p:nvPr/>
            </p:nvGrpSpPr>
            <p:grpSpPr>
              <a:xfrm>
                <a:off x="4757270" y="1046443"/>
                <a:ext cx="2400751" cy="683481"/>
                <a:chOff x="4684542" y="1046443"/>
                <a:chExt cx="2400751" cy="683481"/>
              </a:xfrm>
            </p:grpSpPr>
            <p:sp>
              <p:nvSpPr>
                <p:cNvPr id="76" name="椭圆 13">
                  <a:extLst>
                    <a:ext uri="{FF2B5EF4-FFF2-40B4-BE49-F238E27FC236}">
                      <a16:creationId xmlns:a16="http://schemas.microsoft.com/office/drawing/2014/main" id="{CCD0A5AF-E3CA-B5B6-59B1-AA47EF1C9BEC}"/>
                    </a:ext>
                  </a:extLst>
                </p:cNvPr>
                <p:cNvSpPr/>
                <p:nvPr/>
              </p:nvSpPr>
              <p:spPr>
                <a:xfrm>
                  <a:off x="5645968" y="1046443"/>
                  <a:ext cx="477899" cy="477899"/>
                </a:xfrm>
                <a:prstGeom prst="ellipse">
                  <a:avLst/>
                </a:prstGeom>
                <a:solidFill>
                  <a:srgbClr val="1A62F4"/>
                </a:solidFill>
                <a:ln w="2540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 sz="1100" b="1" dirty="0"/>
                </a:p>
              </p:txBody>
            </p:sp>
            <p:grpSp>
              <p:nvGrpSpPr>
                <p:cNvPr id="77" name="组合 16">
                  <a:extLst>
                    <a:ext uri="{FF2B5EF4-FFF2-40B4-BE49-F238E27FC236}">
                      <a16:creationId xmlns:a16="http://schemas.microsoft.com/office/drawing/2014/main" id="{6B89DC32-93C1-38D0-47FB-ED53CFEEE167}"/>
                    </a:ext>
                  </a:extLst>
                </p:cNvPr>
                <p:cNvGrpSpPr/>
                <p:nvPr/>
              </p:nvGrpSpPr>
              <p:grpSpPr>
                <a:xfrm>
                  <a:off x="4684542" y="1252025"/>
                  <a:ext cx="2400751" cy="477899"/>
                  <a:chOff x="4684542" y="1252025"/>
                  <a:chExt cx="2400751" cy="477899"/>
                </a:xfrm>
              </p:grpSpPr>
              <p:sp>
                <p:nvSpPr>
                  <p:cNvPr id="78" name="椭圆 12">
                    <a:extLst>
                      <a:ext uri="{FF2B5EF4-FFF2-40B4-BE49-F238E27FC236}">
                        <a16:creationId xmlns:a16="http://schemas.microsoft.com/office/drawing/2014/main" id="{1EEBAE6C-8C22-A08B-B791-0BDA7D4AF728}"/>
                      </a:ext>
                    </a:extLst>
                  </p:cNvPr>
                  <p:cNvSpPr/>
                  <p:nvPr/>
                </p:nvSpPr>
                <p:spPr>
                  <a:xfrm>
                    <a:off x="4684542" y="1252025"/>
                    <a:ext cx="477899" cy="477899"/>
                  </a:xfrm>
                  <a:prstGeom prst="ellipse">
                    <a:avLst/>
                  </a:prstGeom>
                  <a:solidFill>
                    <a:srgbClr val="1A62F4"/>
                  </a:solidFill>
                  <a:ln w="25400">
                    <a:solidFill>
                      <a:schemeClr val="bg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kumimoji="1" lang="zh-CN" altLang="en-US" sz="1100" b="1"/>
                  </a:p>
                </p:txBody>
              </p:sp>
              <p:sp>
                <p:nvSpPr>
                  <p:cNvPr id="79" name="椭圆 15">
                    <a:extLst>
                      <a:ext uri="{FF2B5EF4-FFF2-40B4-BE49-F238E27FC236}">
                        <a16:creationId xmlns:a16="http://schemas.microsoft.com/office/drawing/2014/main" id="{CBAD1177-7A87-64B7-58FA-6D1B6847E9A8}"/>
                      </a:ext>
                    </a:extLst>
                  </p:cNvPr>
                  <p:cNvSpPr/>
                  <p:nvPr/>
                </p:nvSpPr>
                <p:spPr>
                  <a:xfrm>
                    <a:off x="6607394" y="1252025"/>
                    <a:ext cx="477899" cy="477899"/>
                  </a:xfrm>
                  <a:prstGeom prst="ellipse">
                    <a:avLst/>
                  </a:prstGeom>
                  <a:solidFill>
                    <a:srgbClr val="1A62F4"/>
                  </a:solidFill>
                  <a:ln w="25400">
                    <a:solidFill>
                      <a:schemeClr val="bg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kumimoji="1" lang="zh-CN" altLang="en-US" sz="1100" b="1"/>
                  </a:p>
                </p:txBody>
              </p:sp>
            </p:grpSp>
          </p:grpSp>
          <p:grpSp>
            <p:nvGrpSpPr>
              <p:cNvPr id="61" name="组合 18">
                <a:extLst>
                  <a:ext uri="{FF2B5EF4-FFF2-40B4-BE49-F238E27FC236}">
                    <a16:creationId xmlns:a16="http://schemas.microsoft.com/office/drawing/2014/main" id="{EBF24860-52ED-D486-8CC7-9D18CA326D16}"/>
                  </a:ext>
                </a:extLst>
              </p:cNvPr>
              <p:cNvGrpSpPr/>
              <p:nvPr/>
            </p:nvGrpSpPr>
            <p:grpSpPr>
              <a:xfrm rot="10800000">
                <a:off x="4757270" y="5143523"/>
                <a:ext cx="2400751" cy="683481"/>
                <a:chOff x="4684542" y="1046443"/>
                <a:chExt cx="2400751" cy="683481"/>
              </a:xfrm>
            </p:grpSpPr>
            <p:sp>
              <p:nvSpPr>
                <p:cNvPr id="72" name="椭圆 19">
                  <a:extLst>
                    <a:ext uri="{FF2B5EF4-FFF2-40B4-BE49-F238E27FC236}">
                      <a16:creationId xmlns:a16="http://schemas.microsoft.com/office/drawing/2014/main" id="{D1F91372-6E55-E6D9-2B04-02E5A6CA0D01}"/>
                    </a:ext>
                  </a:extLst>
                </p:cNvPr>
                <p:cNvSpPr/>
                <p:nvPr/>
              </p:nvSpPr>
              <p:spPr>
                <a:xfrm>
                  <a:off x="5645968" y="1046443"/>
                  <a:ext cx="477899" cy="477899"/>
                </a:xfrm>
                <a:prstGeom prst="ellipse">
                  <a:avLst/>
                </a:prstGeom>
                <a:solidFill>
                  <a:srgbClr val="05B050"/>
                </a:solidFill>
                <a:ln w="2540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 sz="1100" b="1"/>
                </a:p>
              </p:txBody>
            </p:sp>
            <p:grpSp>
              <p:nvGrpSpPr>
                <p:cNvPr id="73" name="组合 20">
                  <a:extLst>
                    <a:ext uri="{FF2B5EF4-FFF2-40B4-BE49-F238E27FC236}">
                      <a16:creationId xmlns:a16="http://schemas.microsoft.com/office/drawing/2014/main" id="{0AE71508-F579-6A37-66EC-BC1A3507FFC4}"/>
                    </a:ext>
                  </a:extLst>
                </p:cNvPr>
                <p:cNvGrpSpPr/>
                <p:nvPr/>
              </p:nvGrpSpPr>
              <p:grpSpPr>
                <a:xfrm>
                  <a:off x="4684542" y="1252025"/>
                  <a:ext cx="2400751" cy="477899"/>
                  <a:chOff x="4684542" y="1252025"/>
                  <a:chExt cx="2400751" cy="477899"/>
                </a:xfrm>
              </p:grpSpPr>
              <p:sp>
                <p:nvSpPr>
                  <p:cNvPr id="74" name="椭圆 21">
                    <a:extLst>
                      <a:ext uri="{FF2B5EF4-FFF2-40B4-BE49-F238E27FC236}">
                        <a16:creationId xmlns:a16="http://schemas.microsoft.com/office/drawing/2014/main" id="{6FD86B99-60FB-BEF6-CE22-A3943ABD4081}"/>
                      </a:ext>
                    </a:extLst>
                  </p:cNvPr>
                  <p:cNvSpPr/>
                  <p:nvPr/>
                </p:nvSpPr>
                <p:spPr>
                  <a:xfrm>
                    <a:off x="4684542" y="1252025"/>
                    <a:ext cx="477899" cy="477899"/>
                  </a:xfrm>
                  <a:prstGeom prst="ellipse">
                    <a:avLst/>
                  </a:prstGeom>
                  <a:solidFill>
                    <a:srgbClr val="05B050"/>
                  </a:solidFill>
                  <a:ln w="25400">
                    <a:solidFill>
                      <a:schemeClr val="bg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kumimoji="1" lang="zh-CN" altLang="en-US" sz="1100" b="1"/>
                  </a:p>
                </p:txBody>
              </p:sp>
              <p:sp>
                <p:nvSpPr>
                  <p:cNvPr id="75" name="椭圆 22">
                    <a:extLst>
                      <a:ext uri="{FF2B5EF4-FFF2-40B4-BE49-F238E27FC236}">
                        <a16:creationId xmlns:a16="http://schemas.microsoft.com/office/drawing/2014/main" id="{DABD56CF-4090-5599-93EB-712C3365C1BC}"/>
                      </a:ext>
                    </a:extLst>
                  </p:cNvPr>
                  <p:cNvSpPr/>
                  <p:nvPr/>
                </p:nvSpPr>
                <p:spPr>
                  <a:xfrm>
                    <a:off x="6607394" y="1252025"/>
                    <a:ext cx="477899" cy="477899"/>
                  </a:xfrm>
                  <a:prstGeom prst="ellipse">
                    <a:avLst/>
                  </a:prstGeom>
                  <a:solidFill>
                    <a:srgbClr val="05B050"/>
                  </a:solidFill>
                  <a:ln w="19050">
                    <a:solidFill>
                      <a:schemeClr val="bg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kumimoji="1" lang="zh-CN" altLang="en-US" sz="1100" b="1"/>
                  </a:p>
                </p:txBody>
              </p:sp>
            </p:grpSp>
          </p:grpSp>
          <p:grpSp>
            <p:nvGrpSpPr>
              <p:cNvPr id="62" name="组合 23">
                <a:extLst>
                  <a:ext uri="{FF2B5EF4-FFF2-40B4-BE49-F238E27FC236}">
                    <a16:creationId xmlns:a16="http://schemas.microsoft.com/office/drawing/2014/main" id="{C0559974-FCB0-EF53-DC07-E5C3F7EB21EC}"/>
                  </a:ext>
                </a:extLst>
              </p:cNvPr>
              <p:cNvGrpSpPr/>
              <p:nvPr/>
            </p:nvGrpSpPr>
            <p:grpSpPr>
              <a:xfrm rot="16200000">
                <a:off x="2715317" y="3042418"/>
                <a:ext cx="2400751" cy="683481"/>
                <a:chOff x="4684542" y="1046443"/>
                <a:chExt cx="2400751" cy="683481"/>
              </a:xfrm>
            </p:grpSpPr>
            <p:sp>
              <p:nvSpPr>
                <p:cNvPr id="68" name="椭圆 24">
                  <a:extLst>
                    <a:ext uri="{FF2B5EF4-FFF2-40B4-BE49-F238E27FC236}">
                      <a16:creationId xmlns:a16="http://schemas.microsoft.com/office/drawing/2014/main" id="{F12FD310-2F43-7B3D-C134-D8D6BF469A71}"/>
                    </a:ext>
                  </a:extLst>
                </p:cNvPr>
                <p:cNvSpPr/>
                <p:nvPr/>
              </p:nvSpPr>
              <p:spPr>
                <a:xfrm>
                  <a:off x="5645968" y="1046443"/>
                  <a:ext cx="477899" cy="477899"/>
                </a:xfrm>
                <a:prstGeom prst="ellipse">
                  <a:avLst/>
                </a:prstGeom>
                <a:solidFill>
                  <a:srgbClr val="00B0F0"/>
                </a:solidFill>
                <a:ln w="2540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 sz="1100" b="1"/>
                </a:p>
              </p:txBody>
            </p:sp>
            <p:grpSp>
              <p:nvGrpSpPr>
                <p:cNvPr id="69" name="组合 25">
                  <a:extLst>
                    <a:ext uri="{FF2B5EF4-FFF2-40B4-BE49-F238E27FC236}">
                      <a16:creationId xmlns:a16="http://schemas.microsoft.com/office/drawing/2014/main" id="{430F832F-CC33-B7F6-6758-B99A67340B15}"/>
                    </a:ext>
                  </a:extLst>
                </p:cNvPr>
                <p:cNvGrpSpPr/>
                <p:nvPr/>
              </p:nvGrpSpPr>
              <p:grpSpPr>
                <a:xfrm>
                  <a:off x="4684542" y="1252025"/>
                  <a:ext cx="2400751" cy="477899"/>
                  <a:chOff x="4684542" y="1252025"/>
                  <a:chExt cx="2400751" cy="477899"/>
                </a:xfrm>
              </p:grpSpPr>
              <p:sp>
                <p:nvSpPr>
                  <p:cNvPr id="70" name="椭圆 26">
                    <a:extLst>
                      <a:ext uri="{FF2B5EF4-FFF2-40B4-BE49-F238E27FC236}">
                        <a16:creationId xmlns:a16="http://schemas.microsoft.com/office/drawing/2014/main" id="{04B70AF3-9CC3-FF99-3A6E-0EE9507A04F1}"/>
                      </a:ext>
                    </a:extLst>
                  </p:cNvPr>
                  <p:cNvSpPr/>
                  <p:nvPr/>
                </p:nvSpPr>
                <p:spPr>
                  <a:xfrm>
                    <a:off x="4684542" y="1252025"/>
                    <a:ext cx="477899" cy="477899"/>
                  </a:xfrm>
                  <a:prstGeom prst="ellipse">
                    <a:avLst/>
                  </a:prstGeom>
                  <a:solidFill>
                    <a:srgbClr val="00B0F0"/>
                  </a:solidFill>
                  <a:ln w="25400">
                    <a:solidFill>
                      <a:schemeClr val="bg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kumimoji="1" lang="zh-CN" altLang="en-US" sz="1100" b="1"/>
                  </a:p>
                </p:txBody>
              </p:sp>
              <p:sp>
                <p:nvSpPr>
                  <p:cNvPr id="71" name="椭圆 27">
                    <a:extLst>
                      <a:ext uri="{FF2B5EF4-FFF2-40B4-BE49-F238E27FC236}">
                        <a16:creationId xmlns:a16="http://schemas.microsoft.com/office/drawing/2014/main" id="{25BF82AC-66E5-11FD-850C-6F829A4480B2}"/>
                      </a:ext>
                    </a:extLst>
                  </p:cNvPr>
                  <p:cNvSpPr/>
                  <p:nvPr/>
                </p:nvSpPr>
                <p:spPr>
                  <a:xfrm>
                    <a:off x="6607394" y="1252025"/>
                    <a:ext cx="477899" cy="477899"/>
                  </a:xfrm>
                  <a:prstGeom prst="ellipse">
                    <a:avLst/>
                  </a:prstGeom>
                  <a:solidFill>
                    <a:srgbClr val="00B0F0"/>
                  </a:solidFill>
                  <a:ln w="25400">
                    <a:solidFill>
                      <a:schemeClr val="bg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kumimoji="1" lang="zh-CN" altLang="en-US" sz="1100" b="1"/>
                  </a:p>
                </p:txBody>
              </p:sp>
            </p:grpSp>
          </p:grpSp>
          <p:grpSp>
            <p:nvGrpSpPr>
              <p:cNvPr id="63" name="组合 28">
                <a:extLst>
                  <a:ext uri="{FF2B5EF4-FFF2-40B4-BE49-F238E27FC236}">
                    <a16:creationId xmlns:a16="http://schemas.microsoft.com/office/drawing/2014/main" id="{ECF1A3D1-536C-46B1-65B9-CC8607738DA1}"/>
                  </a:ext>
                </a:extLst>
              </p:cNvPr>
              <p:cNvGrpSpPr/>
              <p:nvPr/>
            </p:nvGrpSpPr>
            <p:grpSpPr>
              <a:xfrm rot="5400000">
                <a:off x="6814731" y="3042418"/>
                <a:ext cx="2400751" cy="683481"/>
                <a:chOff x="4684542" y="1046443"/>
                <a:chExt cx="2400751" cy="683481"/>
              </a:xfrm>
            </p:grpSpPr>
            <p:sp>
              <p:nvSpPr>
                <p:cNvPr id="64" name="椭圆 29">
                  <a:extLst>
                    <a:ext uri="{FF2B5EF4-FFF2-40B4-BE49-F238E27FC236}">
                      <a16:creationId xmlns:a16="http://schemas.microsoft.com/office/drawing/2014/main" id="{71F7427C-E35F-F910-40B0-7030351897CE}"/>
                    </a:ext>
                  </a:extLst>
                </p:cNvPr>
                <p:cNvSpPr/>
                <p:nvPr/>
              </p:nvSpPr>
              <p:spPr>
                <a:xfrm>
                  <a:off x="5645968" y="1046443"/>
                  <a:ext cx="477899" cy="477899"/>
                </a:xfrm>
                <a:prstGeom prst="ellipse">
                  <a:avLst/>
                </a:prstGeom>
                <a:solidFill>
                  <a:srgbClr val="7FA2BF"/>
                </a:solidFill>
                <a:ln w="2540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 sz="1100" b="1"/>
                </a:p>
              </p:txBody>
            </p:sp>
            <p:grpSp>
              <p:nvGrpSpPr>
                <p:cNvPr id="65" name="组合 30">
                  <a:extLst>
                    <a:ext uri="{FF2B5EF4-FFF2-40B4-BE49-F238E27FC236}">
                      <a16:creationId xmlns:a16="http://schemas.microsoft.com/office/drawing/2014/main" id="{D99F53BF-1C8A-7840-DBDC-D14338B8452F}"/>
                    </a:ext>
                  </a:extLst>
                </p:cNvPr>
                <p:cNvGrpSpPr/>
                <p:nvPr/>
              </p:nvGrpSpPr>
              <p:grpSpPr>
                <a:xfrm>
                  <a:off x="4684542" y="1252025"/>
                  <a:ext cx="2400751" cy="477899"/>
                  <a:chOff x="4684542" y="1252025"/>
                  <a:chExt cx="2400751" cy="477899"/>
                </a:xfrm>
              </p:grpSpPr>
              <p:sp>
                <p:nvSpPr>
                  <p:cNvPr id="66" name="椭圆 31">
                    <a:extLst>
                      <a:ext uri="{FF2B5EF4-FFF2-40B4-BE49-F238E27FC236}">
                        <a16:creationId xmlns:a16="http://schemas.microsoft.com/office/drawing/2014/main" id="{97826EE9-2843-217F-D98B-72D97416974F}"/>
                      </a:ext>
                    </a:extLst>
                  </p:cNvPr>
                  <p:cNvSpPr/>
                  <p:nvPr/>
                </p:nvSpPr>
                <p:spPr>
                  <a:xfrm>
                    <a:off x="4684542" y="1252025"/>
                    <a:ext cx="477899" cy="477899"/>
                  </a:xfrm>
                  <a:prstGeom prst="ellipse">
                    <a:avLst/>
                  </a:prstGeom>
                  <a:solidFill>
                    <a:srgbClr val="7FA2BF"/>
                  </a:solidFill>
                  <a:ln w="19050">
                    <a:solidFill>
                      <a:schemeClr val="bg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kumimoji="1" lang="zh-CN" altLang="en-US" sz="1100" b="1"/>
                  </a:p>
                </p:txBody>
              </p:sp>
              <p:sp>
                <p:nvSpPr>
                  <p:cNvPr id="67" name="椭圆 32">
                    <a:extLst>
                      <a:ext uri="{FF2B5EF4-FFF2-40B4-BE49-F238E27FC236}">
                        <a16:creationId xmlns:a16="http://schemas.microsoft.com/office/drawing/2014/main" id="{5D8C3A41-2A1C-7771-7053-12750C048B04}"/>
                      </a:ext>
                    </a:extLst>
                  </p:cNvPr>
                  <p:cNvSpPr/>
                  <p:nvPr/>
                </p:nvSpPr>
                <p:spPr>
                  <a:xfrm>
                    <a:off x="6607394" y="1252025"/>
                    <a:ext cx="477899" cy="477899"/>
                  </a:xfrm>
                  <a:prstGeom prst="ellipse">
                    <a:avLst/>
                  </a:prstGeom>
                  <a:solidFill>
                    <a:srgbClr val="7FA2BF"/>
                  </a:solidFill>
                  <a:ln w="25400">
                    <a:solidFill>
                      <a:schemeClr val="bg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kumimoji="1" lang="zh-CN" altLang="en-US" sz="1100" b="1"/>
                  </a:p>
                </p:txBody>
              </p:sp>
            </p:grpSp>
          </p:grpSp>
        </p:grpSp>
        <p:grpSp>
          <p:nvGrpSpPr>
            <p:cNvPr id="10" name="组合 1">
              <a:extLst>
                <a:ext uri="{FF2B5EF4-FFF2-40B4-BE49-F238E27FC236}">
                  <a16:creationId xmlns:a16="http://schemas.microsoft.com/office/drawing/2014/main" id="{C201E8A4-2B70-24A2-6EC0-9ACE8CD67B4D}"/>
                </a:ext>
              </a:extLst>
            </p:cNvPr>
            <p:cNvGrpSpPr/>
            <p:nvPr/>
          </p:nvGrpSpPr>
          <p:grpSpPr>
            <a:xfrm>
              <a:off x="1993341" y="325890"/>
              <a:ext cx="8033815" cy="6437655"/>
              <a:chOff x="1993341" y="325890"/>
              <a:chExt cx="8033815" cy="6437655"/>
            </a:xfrm>
          </p:grpSpPr>
          <p:sp>
            <p:nvSpPr>
              <p:cNvPr id="11" name="文本框 35">
                <a:extLst>
                  <a:ext uri="{FF2B5EF4-FFF2-40B4-BE49-F238E27FC236}">
                    <a16:creationId xmlns:a16="http://schemas.microsoft.com/office/drawing/2014/main" id="{DD8E58A6-E8EF-FFC9-17A1-7CA0C75AA024}"/>
                  </a:ext>
                </a:extLst>
              </p:cNvPr>
              <p:cNvSpPr txBox="1"/>
              <p:nvPr/>
            </p:nvSpPr>
            <p:spPr>
              <a:xfrm>
                <a:off x="3364579" y="1207775"/>
                <a:ext cx="1465270" cy="62492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zh-CN" altLang="en-US" sz="1100" b="1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SSL Decryption</a:t>
                </a:r>
              </a:p>
            </p:txBody>
          </p:sp>
          <p:sp>
            <p:nvSpPr>
              <p:cNvPr id="12" name="文本框 36">
                <a:extLst>
                  <a:ext uri="{FF2B5EF4-FFF2-40B4-BE49-F238E27FC236}">
                    <a16:creationId xmlns:a16="http://schemas.microsoft.com/office/drawing/2014/main" id="{AA158C35-8903-9B16-5640-6379A8D9B005}"/>
                  </a:ext>
                </a:extLst>
              </p:cNvPr>
              <p:cNvSpPr txBox="1"/>
              <p:nvPr/>
            </p:nvSpPr>
            <p:spPr>
              <a:xfrm>
                <a:off x="5309898" y="325890"/>
                <a:ext cx="1685144" cy="37495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" altLang="zh-CN" sz="1100" b="1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Compliance</a:t>
                </a:r>
                <a:endParaRPr lang="zh-CN" altLang="en-US" sz="1100" b="1">
                  <a:solidFill>
                    <a:schemeClr val="bg1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13" name="文本框 37">
                <a:extLst>
                  <a:ext uri="{FF2B5EF4-FFF2-40B4-BE49-F238E27FC236}">
                    <a16:creationId xmlns:a16="http://schemas.microsoft.com/office/drawing/2014/main" id="{E1BE238E-2602-B47D-99B3-E121DB0073BC}"/>
                  </a:ext>
                </a:extLst>
              </p:cNvPr>
              <p:cNvSpPr txBox="1"/>
              <p:nvPr/>
            </p:nvSpPr>
            <p:spPr>
              <a:xfrm>
                <a:off x="7224927" y="1224761"/>
                <a:ext cx="1141247" cy="37495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" altLang="zh-CN" sz="1100" b="1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Audit</a:t>
                </a:r>
                <a:endParaRPr lang="zh-CN" altLang="en-US" sz="1100" b="1">
                  <a:solidFill>
                    <a:schemeClr val="bg1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14" name="文本框 38">
                <a:extLst>
                  <a:ext uri="{FF2B5EF4-FFF2-40B4-BE49-F238E27FC236}">
                    <a16:creationId xmlns:a16="http://schemas.microsoft.com/office/drawing/2014/main" id="{E9BAFF84-BD5A-25F6-8F2B-20EA7CB9EB4E}"/>
                  </a:ext>
                </a:extLst>
              </p:cNvPr>
              <p:cNvSpPr txBox="1"/>
              <p:nvPr/>
            </p:nvSpPr>
            <p:spPr>
              <a:xfrm>
                <a:off x="8359001" y="2300003"/>
                <a:ext cx="1036373" cy="37495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" altLang="zh-CN" sz="1100" b="1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Users</a:t>
                </a:r>
                <a:endParaRPr lang="zh-CN" altLang="en-US" sz="1100" b="1">
                  <a:solidFill>
                    <a:schemeClr val="bg1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15" name="文本框 39">
                <a:extLst>
                  <a:ext uri="{FF2B5EF4-FFF2-40B4-BE49-F238E27FC236}">
                    <a16:creationId xmlns:a16="http://schemas.microsoft.com/office/drawing/2014/main" id="{1549FD65-578A-B2DD-AA9E-CF024B525F40}"/>
                  </a:ext>
                </a:extLst>
              </p:cNvPr>
              <p:cNvSpPr txBox="1"/>
              <p:nvPr/>
            </p:nvSpPr>
            <p:spPr>
              <a:xfrm>
                <a:off x="8818416" y="3409619"/>
                <a:ext cx="1208740" cy="37495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" altLang="zh-CN" sz="1100" b="1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Endpoints</a:t>
                </a:r>
                <a:endParaRPr lang="zh-CN" altLang="en-US" sz="1100" b="1">
                  <a:solidFill>
                    <a:schemeClr val="bg1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16" name="文本框 40">
                <a:extLst>
                  <a:ext uri="{FF2B5EF4-FFF2-40B4-BE49-F238E27FC236}">
                    <a16:creationId xmlns:a16="http://schemas.microsoft.com/office/drawing/2014/main" id="{69A8E3AE-F667-3FEE-F6A8-E57F501E6ED4}"/>
                  </a:ext>
                </a:extLst>
              </p:cNvPr>
              <p:cNvSpPr txBox="1"/>
              <p:nvPr/>
            </p:nvSpPr>
            <p:spPr>
              <a:xfrm>
                <a:off x="8361235" y="4483880"/>
                <a:ext cx="666294" cy="37495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r"/>
                <a:r>
                  <a:rPr lang="en" altLang="zh-CN" sz="1100" b="1" err="1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loT</a:t>
                </a:r>
                <a:endParaRPr lang="zh-CN" altLang="en-US" sz="1100" b="1">
                  <a:solidFill>
                    <a:schemeClr val="bg1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17" name="文本框 41">
                <a:extLst>
                  <a:ext uri="{FF2B5EF4-FFF2-40B4-BE49-F238E27FC236}">
                    <a16:creationId xmlns:a16="http://schemas.microsoft.com/office/drawing/2014/main" id="{EE52965E-C63D-6B22-2D94-F5451A5C8F52}"/>
                  </a:ext>
                </a:extLst>
              </p:cNvPr>
              <p:cNvSpPr txBox="1"/>
              <p:nvPr/>
            </p:nvSpPr>
            <p:spPr>
              <a:xfrm>
                <a:off x="7557898" y="5539039"/>
                <a:ext cx="1789215" cy="62492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" altLang="zh-CN" sz="1100" b="1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Bandwidth</a:t>
                </a:r>
              </a:p>
              <a:p>
                <a:r>
                  <a:rPr lang="en" altLang="zh-CN" sz="1100" b="1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Management</a:t>
                </a:r>
                <a:endParaRPr lang="zh-CN" altLang="en-US" sz="1100" b="1">
                  <a:solidFill>
                    <a:schemeClr val="bg1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18" name="文本框 42">
                <a:extLst>
                  <a:ext uri="{FF2B5EF4-FFF2-40B4-BE49-F238E27FC236}">
                    <a16:creationId xmlns:a16="http://schemas.microsoft.com/office/drawing/2014/main" id="{A19DEC5A-8CC9-EAE3-4F3D-4D79A50F3045}"/>
                  </a:ext>
                </a:extLst>
              </p:cNvPr>
              <p:cNvSpPr txBox="1"/>
              <p:nvPr/>
            </p:nvSpPr>
            <p:spPr>
              <a:xfrm>
                <a:off x="5599831" y="6388593"/>
                <a:ext cx="984152" cy="37495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" altLang="zh-CN" sz="1100" b="1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SaaS</a:t>
                </a:r>
                <a:endParaRPr lang="zh-CN" altLang="en-US" sz="1100" b="1">
                  <a:solidFill>
                    <a:schemeClr val="bg1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19" name="文本框 43">
                <a:extLst>
                  <a:ext uri="{FF2B5EF4-FFF2-40B4-BE49-F238E27FC236}">
                    <a16:creationId xmlns:a16="http://schemas.microsoft.com/office/drawing/2014/main" id="{1D28B357-6775-B07D-795D-729D9A8B7FFA}"/>
                  </a:ext>
                </a:extLst>
              </p:cNvPr>
              <p:cNvSpPr txBox="1"/>
              <p:nvPr/>
            </p:nvSpPr>
            <p:spPr>
              <a:xfrm>
                <a:off x="2722568" y="5725792"/>
                <a:ext cx="1941177" cy="37495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" altLang="zh-CN" sz="1100" b="1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Applications</a:t>
                </a:r>
                <a:endParaRPr lang="zh-CN" altLang="en-US" sz="1100" b="1">
                  <a:solidFill>
                    <a:schemeClr val="bg1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20" name="文本框 44">
                <a:extLst>
                  <a:ext uri="{FF2B5EF4-FFF2-40B4-BE49-F238E27FC236}">
                    <a16:creationId xmlns:a16="http://schemas.microsoft.com/office/drawing/2014/main" id="{38C14A73-17DC-1B70-0963-284021900E1C}"/>
                  </a:ext>
                </a:extLst>
              </p:cNvPr>
              <p:cNvSpPr txBox="1"/>
              <p:nvPr/>
            </p:nvSpPr>
            <p:spPr>
              <a:xfrm>
                <a:off x="2209200" y="4492837"/>
                <a:ext cx="1377608" cy="37495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" altLang="zh-CN" sz="1100" b="1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Integration</a:t>
                </a:r>
                <a:endParaRPr lang="zh-CN" altLang="en-US" sz="1100" b="1">
                  <a:solidFill>
                    <a:schemeClr val="bg1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21" name="文本框 45">
                <a:extLst>
                  <a:ext uri="{FF2B5EF4-FFF2-40B4-BE49-F238E27FC236}">
                    <a16:creationId xmlns:a16="http://schemas.microsoft.com/office/drawing/2014/main" id="{40855C31-4F0A-927E-EC38-274188E2485C}"/>
                  </a:ext>
                </a:extLst>
              </p:cNvPr>
              <p:cNvSpPr txBox="1"/>
              <p:nvPr/>
            </p:nvSpPr>
            <p:spPr>
              <a:xfrm>
                <a:off x="1993341" y="3245431"/>
                <a:ext cx="1354464" cy="62492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r"/>
                <a:r>
                  <a:rPr lang="en" altLang="zh-CN" sz="1100" b="1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Data</a:t>
                </a:r>
              </a:p>
              <a:p>
                <a:pPr algn="r"/>
                <a:r>
                  <a:rPr lang="en" altLang="zh-CN" sz="1100" b="1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Analytics</a:t>
                </a:r>
                <a:endParaRPr lang="zh-CN" altLang="en-US" sz="1100" b="1">
                  <a:solidFill>
                    <a:schemeClr val="bg1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22" name="文本框 46">
                <a:extLst>
                  <a:ext uri="{FF2B5EF4-FFF2-40B4-BE49-F238E27FC236}">
                    <a16:creationId xmlns:a16="http://schemas.microsoft.com/office/drawing/2014/main" id="{A043059A-EDCF-B306-52FC-7213D527F39C}"/>
                  </a:ext>
                </a:extLst>
              </p:cNvPr>
              <p:cNvSpPr txBox="1"/>
              <p:nvPr/>
            </p:nvSpPr>
            <p:spPr>
              <a:xfrm>
                <a:off x="2292371" y="2309137"/>
                <a:ext cx="1384322" cy="37495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" altLang="zh-CN" sz="1100" b="1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Reporting</a:t>
                </a:r>
                <a:endParaRPr lang="zh-CN" altLang="en-US" sz="1100" b="1">
                  <a:solidFill>
                    <a:schemeClr val="bg1"/>
                  </a:solidFill>
                  <a:latin typeface="Century Gothic" panose="020B0502020202020204" pitchFamily="34" charset="0"/>
                </a:endParaRPr>
              </a:p>
            </p:txBody>
          </p:sp>
          <p:pic>
            <p:nvPicPr>
              <p:cNvPr id="23" name="图片 47">
                <a:extLst>
                  <a:ext uri="{FF2B5EF4-FFF2-40B4-BE49-F238E27FC236}">
                    <a16:creationId xmlns:a16="http://schemas.microsoft.com/office/drawing/2014/main" id="{D353E65B-A806-1483-80AF-C4C50A803432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8528" t="14521" r="19832" b="29176"/>
              <a:stretch/>
            </p:blipFill>
            <p:spPr>
              <a:xfrm>
                <a:off x="5605750" y="2925935"/>
                <a:ext cx="819502" cy="727327"/>
              </a:xfrm>
              <a:prstGeom prst="rect">
                <a:avLst/>
              </a:prstGeom>
            </p:spPr>
          </p:pic>
          <p:sp>
            <p:nvSpPr>
              <p:cNvPr id="24" name="文本框 48">
                <a:extLst>
                  <a:ext uri="{FF2B5EF4-FFF2-40B4-BE49-F238E27FC236}">
                    <a16:creationId xmlns:a16="http://schemas.microsoft.com/office/drawing/2014/main" id="{53CBB6AD-499E-3D4A-1012-60652B0F41B7}"/>
                  </a:ext>
                </a:extLst>
              </p:cNvPr>
              <p:cNvSpPr txBox="1"/>
              <p:nvPr/>
            </p:nvSpPr>
            <p:spPr>
              <a:xfrm>
                <a:off x="5439001" y="3674378"/>
                <a:ext cx="1246436" cy="62492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kumimoji="1" lang="en" altLang="zh-CN" sz="1100" b="1">
                    <a:solidFill>
                      <a:srgbClr val="032A59"/>
                    </a:solidFill>
                    <a:latin typeface="Century Gothic" panose="020B0502020202020204" pitchFamily="34" charset="0"/>
                  </a:rPr>
                  <a:t>SANGFOR</a:t>
                </a:r>
                <a:r>
                  <a:rPr kumimoji="1" lang="zh-CN" altLang="en-US" sz="1100" b="1">
                    <a:solidFill>
                      <a:srgbClr val="032A59"/>
                    </a:solidFill>
                    <a:latin typeface="Century Gothic" panose="020B0502020202020204" pitchFamily="34" charset="0"/>
                  </a:rPr>
                  <a:t> </a:t>
                </a:r>
                <a:r>
                  <a:rPr kumimoji="1" lang="en" altLang="zh-CN" sz="1100" b="1">
                    <a:solidFill>
                      <a:srgbClr val="032A59"/>
                    </a:solidFill>
                    <a:latin typeface="Century Gothic" panose="020B0502020202020204" pitchFamily="34" charset="0"/>
                  </a:rPr>
                  <a:t>IAG</a:t>
                </a:r>
                <a:endParaRPr kumimoji="1" lang="zh-CN" altLang="en-US" sz="1100" b="1">
                  <a:solidFill>
                    <a:srgbClr val="032A59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25" name="文本框 49">
                <a:extLst>
                  <a:ext uri="{FF2B5EF4-FFF2-40B4-BE49-F238E27FC236}">
                    <a16:creationId xmlns:a16="http://schemas.microsoft.com/office/drawing/2014/main" id="{CA954850-D3AC-C241-5831-EA258BEE7786}"/>
                  </a:ext>
                </a:extLst>
              </p:cNvPr>
              <p:cNvSpPr txBox="1"/>
              <p:nvPr/>
            </p:nvSpPr>
            <p:spPr>
              <a:xfrm>
                <a:off x="4392048" y="3917132"/>
                <a:ext cx="1133628" cy="367464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 anchor="t">
                <a:spAutoFit/>
              </a:bodyPr>
              <a:lstStyle/>
              <a:p>
                <a:pPr algn="ctr"/>
                <a:r>
                  <a:rPr lang="en" altLang="zh-CN" sz="1050" b="1">
                    <a:solidFill>
                      <a:schemeClr val="bg1"/>
                    </a:solidFill>
                    <a:latin typeface="Century Gothic"/>
                    <a:ea typeface="等线"/>
                  </a:rPr>
                  <a:t>Analytics</a:t>
                </a:r>
                <a:endParaRPr lang="zh-CN" altLang="en-US" sz="1050" b="1">
                  <a:solidFill>
                    <a:schemeClr val="bg1"/>
                  </a:solidFill>
                  <a:latin typeface="Century Gothic"/>
                  <a:ea typeface="等线"/>
                </a:endParaRPr>
              </a:p>
            </p:txBody>
          </p:sp>
          <p:sp>
            <p:nvSpPr>
              <p:cNvPr id="26" name="文本框 50">
                <a:extLst>
                  <a:ext uri="{FF2B5EF4-FFF2-40B4-BE49-F238E27FC236}">
                    <a16:creationId xmlns:a16="http://schemas.microsoft.com/office/drawing/2014/main" id="{3857DA0E-3605-C59D-CEA6-6B80678A8766}"/>
                  </a:ext>
                </a:extLst>
              </p:cNvPr>
              <p:cNvSpPr txBox="1"/>
              <p:nvPr/>
            </p:nvSpPr>
            <p:spPr>
              <a:xfrm>
                <a:off x="5482894" y="4784012"/>
                <a:ext cx="1156775" cy="37495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" altLang="zh-CN" sz="1100" b="1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Control</a:t>
                </a:r>
                <a:endParaRPr lang="zh-CN" altLang="en-US" sz="1100" b="1">
                  <a:solidFill>
                    <a:schemeClr val="bg1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27" name="文本框 51">
                <a:extLst>
                  <a:ext uri="{FF2B5EF4-FFF2-40B4-BE49-F238E27FC236}">
                    <a16:creationId xmlns:a16="http://schemas.microsoft.com/office/drawing/2014/main" id="{34194EDD-41A9-5AA3-7C0A-96E6D8441A87}"/>
                  </a:ext>
                </a:extLst>
              </p:cNvPr>
              <p:cNvSpPr txBox="1"/>
              <p:nvPr/>
            </p:nvSpPr>
            <p:spPr>
              <a:xfrm>
                <a:off x="6662080" y="3832188"/>
                <a:ext cx="1029479" cy="37495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" altLang="zh-CN" sz="1100" b="1" err="1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ldentity</a:t>
                </a:r>
                <a:endParaRPr lang="zh-CN" altLang="en-US" sz="1100" b="1">
                  <a:solidFill>
                    <a:schemeClr val="bg1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28" name="文本框 52">
                <a:extLst>
                  <a:ext uri="{FF2B5EF4-FFF2-40B4-BE49-F238E27FC236}">
                    <a16:creationId xmlns:a16="http://schemas.microsoft.com/office/drawing/2014/main" id="{BE2AFDFE-4151-EB9F-1CC6-0A9483CD84D4}"/>
                  </a:ext>
                </a:extLst>
              </p:cNvPr>
              <p:cNvSpPr txBox="1"/>
              <p:nvPr/>
            </p:nvSpPr>
            <p:spPr>
              <a:xfrm>
                <a:off x="5529008" y="2426760"/>
                <a:ext cx="1145202" cy="374952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 anchor="t">
                <a:spAutoFit/>
              </a:bodyPr>
              <a:lstStyle/>
              <a:p>
                <a:pPr algn="ctr"/>
                <a:r>
                  <a:rPr lang="en" altLang="zh-CN" sz="1100" b="1">
                    <a:solidFill>
                      <a:schemeClr val="bg1"/>
                    </a:solidFill>
                    <a:latin typeface="Century Gothic"/>
                    <a:ea typeface="等线"/>
                  </a:rPr>
                  <a:t>Visibility</a:t>
                </a:r>
                <a:endParaRPr lang="zh-CN" altLang="en-US" sz="1100" b="1">
                  <a:solidFill>
                    <a:schemeClr val="bg1"/>
                  </a:solidFill>
                  <a:latin typeface="Century Gothic"/>
                  <a:ea typeface="等线"/>
                </a:endParaRPr>
              </a:p>
            </p:txBody>
          </p:sp>
          <p:pic>
            <p:nvPicPr>
              <p:cNvPr id="29" name="图形 60">
                <a:extLst>
                  <a:ext uri="{FF2B5EF4-FFF2-40B4-BE49-F238E27FC236}">
                    <a16:creationId xmlns:a16="http://schemas.microsoft.com/office/drawing/2014/main" id="{4FBF987D-BA4E-FE35-C51E-5619A5B10A7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p:blipFill>
            <p:spPr>
              <a:xfrm>
                <a:off x="4801713" y="1249275"/>
                <a:ext cx="333805" cy="333805"/>
              </a:xfrm>
              <a:prstGeom prst="rect">
                <a:avLst/>
              </a:prstGeom>
            </p:spPr>
          </p:pic>
          <p:pic>
            <p:nvPicPr>
              <p:cNvPr id="30" name="图形 64">
                <a:extLst>
                  <a:ext uri="{FF2B5EF4-FFF2-40B4-BE49-F238E27FC236}">
                    <a16:creationId xmlns:a16="http://schemas.microsoft.com/office/drawing/2014/main" id="{FB7D97C2-2FD7-1CAE-02D5-EF2B1D8307B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p:blipFill>
            <p:spPr>
              <a:xfrm>
                <a:off x="6949100" y="1172749"/>
                <a:ext cx="483113" cy="483113"/>
              </a:xfrm>
              <a:prstGeom prst="rect">
                <a:avLst/>
              </a:prstGeom>
            </p:spPr>
          </p:pic>
          <p:pic>
            <p:nvPicPr>
              <p:cNvPr id="31" name="图形 66">
                <a:extLst>
                  <a:ext uri="{FF2B5EF4-FFF2-40B4-BE49-F238E27FC236}">
                    <a16:creationId xmlns:a16="http://schemas.microsoft.com/office/drawing/2014/main" id="{C79E5EAE-1CC4-C1BB-B919-5B660448B38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/>
              </a:stretch>
            </p:blipFill>
            <p:spPr>
              <a:xfrm>
                <a:off x="8063326" y="2224747"/>
                <a:ext cx="423716" cy="439935"/>
              </a:xfrm>
              <a:prstGeom prst="rect">
                <a:avLst/>
              </a:prstGeom>
            </p:spPr>
          </p:pic>
          <p:pic>
            <p:nvPicPr>
              <p:cNvPr id="32" name="图形 68">
                <a:extLst>
                  <a:ext uri="{FF2B5EF4-FFF2-40B4-BE49-F238E27FC236}">
                    <a16:creationId xmlns:a16="http://schemas.microsoft.com/office/drawing/2014/main" id="{2D7D6B08-8BEF-E276-49C9-320E5191E3C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>
                <a:extLs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/>
              </a:stretch>
            </p:blipFill>
            <p:spPr>
              <a:xfrm>
                <a:off x="8359001" y="3399734"/>
                <a:ext cx="322826" cy="323437"/>
              </a:xfrm>
              <a:prstGeom prst="rect">
                <a:avLst/>
              </a:prstGeom>
            </p:spPr>
          </p:pic>
          <p:grpSp>
            <p:nvGrpSpPr>
              <p:cNvPr id="33" name="图形 62">
                <a:extLst>
                  <a:ext uri="{FF2B5EF4-FFF2-40B4-BE49-F238E27FC236}">
                    <a16:creationId xmlns:a16="http://schemas.microsoft.com/office/drawing/2014/main" id="{474ED63B-A137-64FC-C1BF-D9CC2BE9FC63}"/>
                  </a:ext>
                </a:extLst>
              </p:cNvPr>
              <p:cNvGrpSpPr/>
              <p:nvPr/>
            </p:nvGrpSpPr>
            <p:grpSpPr>
              <a:xfrm>
                <a:off x="5940818" y="1038476"/>
                <a:ext cx="245839" cy="299742"/>
                <a:chOff x="5940818" y="1038476"/>
                <a:chExt cx="245839" cy="299742"/>
              </a:xfrm>
              <a:solidFill>
                <a:srgbClr val="0070C0"/>
              </a:solidFill>
            </p:grpSpPr>
            <p:sp>
              <p:nvSpPr>
                <p:cNvPr id="57" name="图形 62">
                  <a:extLst>
                    <a:ext uri="{FF2B5EF4-FFF2-40B4-BE49-F238E27FC236}">
                      <a16:creationId xmlns:a16="http://schemas.microsoft.com/office/drawing/2014/main" id="{ED048D61-E8B8-07D4-C6D2-C3AB6371FA7A}"/>
                    </a:ext>
                  </a:extLst>
                </p:cNvPr>
                <p:cNvSpPr/>
                <p:nvPr/>
              </p:nvSpPr>
              <p:spPr>
                <a:xfrm>
                  <a:off x="5940818" y="1038476"/>
                  <a:ext cx="245839" cy="299742"/>
                </a:xfrm>
                <a:custGeom>
                  <a:avLst/>
                  <a:gdLst>
                    <a:gd name="connsiteX0" fmla="*/ 12764 w 245839"/>
                    <a:gd name="connsiteY0" fmla="*/ 30326 h 299742"/>
                    <a:gd name="connsiteX1" fmla="*/ 67955 w 245839"/>
                    <a:gd name="connsiteY1" fmla="*/ 25234 h 299742"/>
                    <a:gd name="connsiteX2" fmla="*/ 118940 w 245839"/>
                    <a:gd name="connsiteY2" fmla="*/ 2067 h 299742"/>
                    <a:gd name="connsiteX3" fmla="*/ 121604 w 245839"/>
                    <a:gd name="connsiteY3" fmla="*/ 385 h 299742"/>
                    <a:gd name="connsiteX4" fmla="*/ 124267 w 245839"/>
                    <a:gd name="connsiteY4" fmla="*/ 385 h 299742"/>
                    <a:gd name="connsiteX5" fmla="*/ 126931 w 245839"/>
                    <a:gd name="connsiteY5" fmla="*/ 2067 h 299742"/>
                    <a:gd name="connsiteX6" fmla="*/ 177916 w 245839"/>
                    <a:gd name="connsiteY6" fmla="*/ 25234 h 299742"/>
                    <a:gd name="connsiteX7" fmla="*/ 233107 w 245839"/>
                    <a:gd name="connsiteY7" fmla="*/ 30326 h 299742"/>
                    <a:gd name="connsiteX8" fmla="*/ 237734 w 245839"/>
                    <a:gd name="connsiteY8" fmla="*/ 29952 h 299742"/>
                    <a:gd name="connsiteX9" fmla="*/ 240351 w 245839"/>
                    <a:gd name="connsiteY9" fmla="*/ 32101 h 299742"/>
                    <a:gd name="connsiteX10" fmla="*/ 240958 w 245839"/>
                    <a:gd name="connsiteY10" fmla="*/ 36725 h 299742"/>
                    <a:gd name="connsiteX11" fmla="*/ 234649 w 245839"/>
                    <a:gd name="connsiteY11" fmla="*/ 181055 h 299742"/>
                    <a:gd name="connsiteX12" fmla="*/ 124034 w 245839"/>
                    <a:gd name="connsiteY12" fmla="*/ 299462 h 299742"/>
                    <a:gd name="connsiteX13" fmla="*/ 121790 w 245839"/>
                    <a:gd name="connsiteY13" fmla="*/ 299462 h 299742"/>
                    <a:gd name="connsiteX14" fmla="*/ 11175 w 245839"/>
                    <a:gd name="connsiteY14" fmla="*/ 181102 h 299742"/>
                    <a:gd name="connsiteX15" fmla="*/ 4866 w 245839"/>
                    <a:gd name="connsiteY15" fmla="*/ 36772 h 299742"/>
                    <a:gd name="connsiteX16" fmla="*/ 5474 w 245839"/>
                    <a:gd name="connsiteY16" fmla="*/ 32147 h 299742"/>
                    <a:gd name="connsiteX17" fmla="*/ 8091 w 245839"/>
                    <a:gd name="connsiteY17" fmla="*/ 29999 h 299742"/>
                    <a:gd name="connsiteX18" fmla="*/ 12764 w 245839"/>
                    <a:gd name="connsiteY18" fmla="*/ 30326 h 299742"/>
                    <a:gd name="connsiteX19" fmla="*/ 12764 w 245839"/>
                    <a:gd name="connsiteY19" fmla="*/ 30326 h 299742"/>
                    <a:gd name="connsiteX20" fmla="*/ 71834 w 245839"/>
                    <a:gd name="connsiteY20" fmla="*/ 39387 h 299742"/>
                    <a:gd name="connsiteX21" fmla="*/ 18652 w 245839"/>
                    <a:gd name="connsiteY21" fmla="*/ 45413 h 299742"/>
                    <a:gd name="connsiteX22" fmla="*/ 25195 w 245839"/>
                    <a:gd name="connsiteY22" fmla="*/ 176478 h 299742"/>
                    <a:gd name="connsiteX23" fmla="*/ 122912 w 245839"/>
                    <a:gd name="connsiteY23" fmla="*/ 283488 h 299742"/>
                    <a:gd name="connsiteX24" fmla="*/ 220630 w 245839"/>
                    <a:gd name="connsiteY24" fmla="*/ 176478 h 299742"/>
                    <a:gd name="connsiteX25" fmla="*/ 227172 w 245839"/>
                    <a:gd name="connsiteY25" fmla="*/ 45413 h 299742"/>
                    <a:gd name="connsiteX26" fmla="*/ 173991 w 245839"/>
                    <a:gd name="connsiteY26" fmla="*/ 39387 h 299742"/>
                    <a:gd name="connsiteX27" fmla="*/ 122912 w 245839"/>
                    <a:gd name="connsiteY27" fmla="*/ 16920 h 299742"/>
                    <a:gd name="connsiteX28" fmla="*/ 71834 w 245839"/>
                    <a:gd name="connsiteY28" fmla="*/ 39387 h 299742"/>
                    <a:gd name="connsiteX29" fmla="*/ 71834 w 245839"/>
                    <a:gd name="connsiteY29" fmla="*/ 39387 h 29974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</a:cxnLst>
                  <a:rect l="l" t="t" r="r" b="b"/>
                  <a:pathLst>
                    <a:path w="245839" h="299742">
                      <a:moveTo>
                        <a:pt x="12764" y="30326"/>
                      </a:moveTo>
                      <a:cubicBezTo>
                        <a:pt x="32018" y="31867"/>
                        <a:pt x="50383" y="30045"/>
                        <a:pt x="67955" y="25234"/>
                      </a:cubicBezTo>
                      <a:cubicBezTo>
                        <a:pt x="85620" y="20423"/>
                        <a:pt x="102583" y="12576"/>
                        <a:pt x="118940" y="2067"/>
                      </a:cubicBezTo>
                      <a:lnTo>
                        <a:pt x="121604" y="385"/>
                      </a:lnTo>
                      <a:cubicBezTo>
                        <a:pt x="122445" y="-128"/>
                        <a:pt x="123426" y="-128"/>
                        <a:pt x="124267" y="385"/>
                      </a:cubicBezTo>
                      <a:lnTo>
                        <a:pt x="126931" y="2067"/>
                      </a:lnTo>
                      <a:cubicBezTo>
                        <a:pt x="143287" y="12576"/>
                        <a:pt x="160251" y="20423"/>
                        <a:pt x="177916" y="25234"/>
                      </a:cubicBezTo>
                      <a:cubicBezTo>
                        <a:pt x="195487" y="30045"/>
                        <a:pt x="213853" y="31867"/>
                        <a:pt x="233107" y="30326"/>
                      </a:cubicBezTo>
                      <a:lnTo>
                        <a:pt x="237734" y="29952"/>
                      </a:lnTo>
                      <a:cubicBezTo>
                        <a:pt x="239042" y="29859"/>
                        <a:pt x="240210" y="30793"/>
                        <a:pt x="240351" y="32101"/>
                      </a:cubicBezTo>
                      <a:lnTo>
                        <a:pt x="240958" y="36725"/>
                      </a:lnTo>
                      <a:cubicBezTo>
                        <a:pt x="247360" y="87077"/>
                        <a:pt x="249463" y="136261"/>
                        <a:pt x="234649" y="181055"/>
                      </a:cubicBezTo>
                      <a:cubicBezTo>
                        <a:pt x="215910" y="237806"/>
                        <a:pt x="175720" y="272651"/>
                        <a:pt x="124034" y="299462"/>
                      </a:cubicBezTo>
                      <a:cubicBezTo>
                        <a:pt x="123286" y="299836"/>
                        <a:pt x="122491" y="299836"/>
                        <a:pt x="121790" y="299462"/>
                      </a:cubicBezTo>
                      <a:cubicBezTo>
                        <a:pt x="70104" y="272651"/>
                        <a:pt x="29915" y="237806"/>
                        <a:pt x="11175" y="181102"/>
                      </a:cubicBezTo>
                      <a:cubicBezTo>
                        <a:pt x="-3593" y="136308"/>
                        <a:pt x="-1536" y="87077"/>
                        <a:pt x="4866" y="36772"/>
                      </a:cubicBezTo>
                      <a:lnTo>
                        <a:pt x="5474" y="32147"/>
                      </a:lnTo>
                      <a:cubicBezTo>
                        <a:pt x="5660" y="30840"/>
                        <a:pt x="6782" y="29905"/>
                        <a:pt x="8091" y="29999"/>
                      </a:cubicBezTo>
                      <a:lnTo>
                        <a:pt x="12764" y="30326"/>
                      </a:lnTo>
                      <a:lnTo>
                        <a:pt x="12764" y="30326"/>
                      </a:lnTo>
                      <a:close/>
                      <a:moveTo>
                        <a:pt x="71834" y="39387"/>
                      </a:moveTo>
                      <a:cubicBezTo>
                        <a:pt x="54729" y="44058"/>
                        <a:pt x="37018" y="46160"/>
                        <a:pt x="18652" y="45413"/>
                      </a:cubicBezTo>
                      <a:cubicBezTo>
                        <a:pt x="13184" y="91468"/>
                        <a:pt x="11923" y="136215"/>
                        <a:pt x="25195" y="176478"/>
                      </a:cubicBezTo>
                      <a:cubicBezTo>
                        <a:pt x="38700" y="217441"/>
                        <a:pt x="67581" y="254154"/>
                        <a:pt x="122912" y="283488"/>
                      </a:cubicBezTo>
                      <a:cubicBezTo>
                        <a:pt x="178290" y="254154"/>
                        <a:pt x="207124" y="217441"/>
                        <a:pt x="220630" y="176478"/>
                      </a:cubicBezTo>
                      <a:cubicBezTo>
                        <a:pt x="233948" y="136215"/>
                        <a:pt x="232686" y="91468"/>
                        <a:pt x="227172" y="45413"/>
                      </a:cubicBezTo>
                      <a:cubicBezTo>
                        <a:pt x="208806" y="46160"/>
                        <a:pt x="191095" y="44058"/>
                        <a:pt x="173991" y="39387"/>
                      </a:cubicBezTo>
                      <a:cubicBezTo>
                        <a:pt x="156232" y="34529"/>
                        <a:pt x="139222" y="26963"/>
                        <a:pt x="122912" y="16920"/>
                      </a:cubicBezTo>
                      <a:cubicBezTo>
                        <a:pt x="106556" y="26963"/>
                        <a:pt x="89592" y="34529"/>
                        <a:pt x="71834" y="39387"/>
                      </a:cubicBezTo>
                      <a:lnTo>
                        <a:pt x="71834" y="39387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 w="46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zh-CN" altLang="en-US" sz="1100" b="1"/>
                </a:p>
              </p:txBody>
            </p:sp>
            <p:sp>
              <p:nvSpPr>
                <p:cNvPr id="58" name="图形 62">
                  <a:extLst>
                    <a:ext uri="{FF2B5EF4-FFF2-40B4-BE49-F238E27FC236}">
                      <a16:creationId xmlns:a16="http://schemas.microsoft.com/office/drawing/2014/main" id="{EA20B0A5-A441-17F5-8634-F763108A4DB8}"/>
                    </a:ext>
                  </a:extLst>
                </p:cNvPr>
                <p:cNvSpPr/>
                <p:nvPr/>
              </p:nvSpPr>
              <p:spPr>
                <a:xfrm>
                  <a:off x="6015502" y="1107383"/>
                  <a:ext cx="96455" cy="135642"/>
                </a:xfrm>
                <a:custGeom>
                  <a:avLst/>
                  <a:gdLst>
                    <a:gd name="connsiteX0" fmla="*/ 24908 w 96455"/>
                    <a:gd name="connsiteY0" fmla="*/ 57125 h 135642"/>
                    <a:gd name="connsiteX1" fmla="*/ 71501 w 96455"/>
                    <a:gd name="connsiteY1" fmla="*/ 57125 h 135642"/>
                    <a:gd name="connsiteX2" fmla="*/ 71501 w 96455"/>
                    <a:gd name="connsiteY2" fmla="*/ 33117 h 135642"/>
                    <a:gd name="connsiteX3" fmla="*/ 58182 w 96455"/>
                    <a:gd name="connsiteY3" fmla="*/ 14573 h 135642"/>
                    <a:gd name="connsiteX4" fmla="*/ 48228 w 96455"/>
                    <a:gd name="connsiteY4" fmla="*/ 12845 h 135642"/>
                    <a:gd name="connsiteX5" fmla="*/ 38274 w 96455"/>
                    <a:gd name="connsiteY5" fmla="*/ 14573 h 135642"/>
                    <a:gd name="connsiteX6" fmla="*/ 24908 w 96455"/>
                    <a:gd name="connsiteY6" fmla="*/ 33117 h 135642"/>
                    <a:gd name="connsiteX7" fmla="*/ 24908 w 96455"/>
                    <a:gd name="connsiteY7" fmla="*/ 57125 h 135642"/>
                    <a:gd name="connsiteX8" fmla="*/ 24908 w 96455"/>
                    <a:gd name="connsiteY8" fmla="*/ 57125 h 135642"/>
                    <a:gd name="connsiteX9" fmla="*/ 84399 w 96455"/>
                    <a:gd name="connsiteY9" fmla="*/ 57732 h 135642"/>
                    <a:gd name="connsiteX10" fmla="*/ 96456 w 96455"/>
                    <a:gd name="connsiteY10" fmla="*/ 73660 h 135642"/>
                    <a:gd name="connsiteX11" fmla="*/ 96456 w 96455"/>
                    <a:gd name="connsiteY11" fmla="*/ 119061 h 135642"/>
                    <a:gd name="connsiteX12" fmla="*/ 79866 w 96455"/>
                    <a:gd name="connsiteY12" fmla="*/ 135642 h 135642"/>
                    <a:gd name="connsiteX13" fmla="*/ 16590 w 96455"/>
                    <a:gd name="connsiteY13" fmla="*/ 135642 h 135642"/>
                    <a:gd name="connsiteX14" fmla="*/ 0 w 96455"/>
                    <a:gd name="connsiteY14" fmla="*/ 119061 h 135642"/>
                    <a:gd name="connsiteX15" fmla="*/ 0 w 96455"/>
                    <a:gd name="connsiteY15" fmla="*/ 73660 h 135642"/>
                    <a:gd name="connsiteX16" fmla="*/ 12057 w 96455"/>
                    <a:gd name="connsiteY16" fmla="*/ 57732 h 135642"/>
                    <a:gd name="connsiteX17" fmla="*/ 12057 w 96455"/>
                    <a:gd name="connsiteY17" fmla="*/ 33070 h 135642"/>
                    <a:gd name="connsiteX18" fmla="*/ 33881 w 96455"/>
                    <a:gd name="connsiteY18" fmla="*/ 2476 h 135642"/>
                    <a:gd name="connsiteX19" fmla="*/ 48228 w 96455"/>
                    <a:gd name="connsiteY19" fmla="*/ 0 h 135642"/>
                    <a:gd name="connsiteX20" fmla="*/ 62575 w 96455"/>
                    <a:gd name="connsiteY20" fmla="*/ 2476 h 135642"/>
                    <a:gd name="connsiteX21" fmla="*/ 84352 w 96455"/>
                    <a:gd name="connsiteY21" fmla="*/ 33070 h 135642"/>
                    <a:gd name="connsiteX22" fmla="*/ 84352 w 96455"/>
                    <a:gd name="connsiteY22" fmla="*/ 57732 h 135642"/>
                    <a:gd name="connsiteX23" fmla="*/ 84399 w 96455"/>
                    <a:gd name="connsiteY23" fmla="*/ 57732 h 135642"/>
                    <a:gd name="connsiteX24" fmla="*/ 48228 w 96455"/>
                    <a:gd name="connsiteY24" fmla="*/ 76369 h 135642"/>
                    <a:gd name="connsiteX25" fmla="*/ 59537 w 96455"/>
                    <a:gd name="connsiteY25" fmla="*/ 87672 h 135642"/>
                    <a:gd name="connsiteX26" fmla="*/ 53088 w 96455"/>
                    <a:gd name="connsiteY26" fmla="*/ 97855 h 135642"/>
                    <a:gd name="connsiteX27" fmla="*/ 57481 w 96455"/>
                    <a:gd name="connsiteY27" fmla="*/ 116352 h 135642"/>
                    <a:gd name="connsiteX28" fmla="*/ 39022 w 96455"/>
                    <a:gd name="connsiteY28" fmla="*/ 116352 h 135642"/>
                    <a:gd name="connsiteX29" fmla="*/ 43414 w 96455"/>
                    <a:gd name="connsiteY29" fmla="*/ 97855 h 135642"/>
                    <a:gd name="connsiteX30" fmla="*/ 36965 w 96455"/>
                    <a:gd name="connsiteY30" fmla="*/ 87672 h 135642"/>
                    <a:gd name="connsiteX31" fmla="*/ 48228 w 96455"/>
                    <a:gd name="connsiteY31" fmla="*/ 76369 h 135642"/>
                    <a:gd name="connsiteX32" fmla="*/ 48228 w 96455"/>
                    <a:gd name="connsiteY32" fmla="*/ 76369 h 13564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</a:cxnLst>
                  <a:rect l="l" t="t" r="r" b="b"/>
                  <a:pathLst>
                    <a:path w="96455" h="135642">
                      <a:moveTo>
                        <a:pt x="24908" y="57125"/>
                      </a:moveTo>
                      <a:lnTo>
                        <a:pt x="71501" y="57125"/>
                      </a:lnTo>
                      <a:lnTo>
                        <a:pt x="71501" y="33117"/>
                      </a:lnTo>
                      <a:cubicBezTo>
                        <a:pt x="71501" y="23448"/>
                        <a:pt x="65659" y="17282"/>
                        <a:pt x="58182" y="14573"/>
                      </a:cubicBezTo>
                      <a:cubicBezTo>
                        <a:pt x="55051" y="13452"/>
                        <a:pt x="51639" y="12845"/>
                        <a:pt x="48228" y="12845"/>
                      </a:cubicBezTo>
                      <a:cubicBezTo>
                        <a:pt x="44816" y="12845"/>
                        <a:pt x="41405" y="13405"/>
                        <a:pt x="38274" y="14573"/>
                      </a:cubicBezTo>
                      <a:cubicBezTo>
                        <a:pt x="30797" y="17282"/>
                        <a:pt x="24908" y="23495"/>
                        <a:pt x="24908" y="33117"/>
                      </a:cubicBezTo>
                      <a:lnTo>
                        <a:pt x="24908" y="57125"/>
                      </a:lnTo>
                      <a:lnTo>
                        <a:pt x="24908" y="57125"/>
                      </a:lnTo>
                      <a:close/>
                      <a:moveTo>
                        <a:pt x="84399" y="57732"/>
                      </a:moveTo>
                      <a:cubicBezTo>
                        <a:pt x="91315" y="59694"/>
                        <a:pt x="96456" y="66140"/>
                        <a:pt x="96456" y="73660"/>
                      </a:cubicBezTo>
                      <a:lnTo>
                        <a:pt x="96456" y="119061"/>
                      </a:lnTo>
                      <a:cubicBezTo>
                        <a:pt x="96456" y="128169"/>
                        <a:pt x="88979" y="135642"/>
                        <a:pt x="79866" y="135642"/>
                      </a:cubicBezTo>
                      <a:lnTo>
                        <a:pt x="16590" y="135642"/>
                      </a:lnTo>
                      <a:cubicBezTo>
                        <a:pt x="7477" y="135642"/>
                        <a:pt x="0" y="128169"/>
                        <a:pt x="0" y="119061"/>
                      </a:cubicBezTo>
                      <a:lnTo>
                        <a:pt x="0" y="73660"/>
                      </a:lnTo>
                      <a:cubicBezTo>
                        <a:pt x="0" y="66093"/>
                        <a:pt x="5094" y="59694"/>
                        <a:pt x="12057" y="57732"/>
                      </a:cubicBezTo>
                      <a:lnTo>
                        <a:pt x="12057" y="33070"/>
                      </a:lnTo>
                      <a:cubicBezTo>
                        <a:pt x="12057" y="17142"/>
                        <a:pt x="21637" y="6913"/>
                        <a:pt x="33881" y="2476"/>
                      </a:cubicBezTo>
                      <a:cubicBezTo>
                        <a:pt x="38414" y="841"/>
                        <a:pt x="43321" y="0"/>
                        <a:pt x="48228" y="0"/>
                      </a:cubicBezTo>
                      <a:cubicBezTo>
                        <a:pt x="53135" y="0"/>
                        <a:pt x="58042" y="841"/>
                        <a:pt x="62575" y="2476"/>
                      </a:cubicBezTo>
                      <a:cubicBezTo>
                        <a:pt x="74819" y="6913"/>
                        <a:pt x="84352" y="17095"/>
                        <a:pt x="84352" y="33070"/>
                      </a:cubicBezTo>
                      <a:lnTo>
                        <a:pt x="84352" y="57732"/>
                      </a:lnTo>
                      <a:lnTo>
                        <a:pt x="84399" y="57732"/>
                      </a:lnTo>
                      <a:close/>
                      <a:moveTo>
                        <a:pt x="48228" y="76369"/>
                      </a:moveTo>
                      <a:cubicBezTo>
                        <a:pt x="54490" y="76369"/>
                        <a:pt x="59537" y="81413"/>
                        <a:pt x="59537" y="87672"/>
                      </a:cubicBezTo>
                      <a:cubicBezTo>
                        <a:pt x="59537" y="92157"/>
                        <a:pt x="56920" y="96033"/>
                        <a:pt x="53088" y="97855"/>
                      </a:cubicBezTo>
                      <a:lnTo>
                        <a:pt x="57481" y="116352"/>
                      </a:lnTo>
                      <a:lnTo>
                        <a:pt x="39022" y="116352"/>
                      </a:lnTo>
                      <a:lnTo>
                        <a:pt x="43414" y="97855"/>
                      </a:lnTo>
                      <a:cubicBezTo>
                        <a:pt x="39582" y="96033"/>
                        <a:pt x="36965" y="92157"/>
                        <a:pt x="36965" y="87672"/>
                      </a:cubicBezTo>
                      <a:cubicBezTo>
                        <a:pt x="36919" y="81460"/>
                        <a:pt x="41966" y="76369"/>
                        <a:pt x="48228" y="76369"/>
                      </a:cubicBezTo>
                      <a:lnTo>
                        <a:pt x="48228" y="76369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 w="46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zh-CN" altLang="en-US" sz="1100" b="1"/>
                </a:p>
              </p:txBody>
            </p:sp>
          </p:grpSp>
          <p:pic>
            <p:nvPicPr>
              <p:cNvPr id="34" name="图形 75">
                <a:extLst>
                  <a:ext uri="{FF2B5EF4-FFF2-40B4-BE49-F238E27FC236}">
                    <a16:creationId xmlns:a16="http://schemas.microsoft.com/office/drawing/2014/main" id="{222CADA4-BD54-8D14-B97A-39403E4A2AB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>
                <a:extLst>
                  <a:ext uri="{96DAC541-7B7A-43D3-8B79-37D633B846F1}">
                    <asvg:svgBlip xmlns:asvg="http://schemas.microsoft.com/office/drawing/2016/SVG/main" r:embed="rId12"/>
                  </a:ext>
                </a:extLst>
              </a:blip>
              <a:stretch>
                <a:fillRect/>
              </a:stretch>
            </p:blipFill>
            <p:spPr>
              <a:xfrm>
                <a:off x="6958625" y="5611881"/>
                <a:ext cx="408321" cy="408321"/>
              </a:xfrm>
              <a:prstGeom prst="rect">
                <a:avLst/>
              </a:prstGeom>
            </p:spPr>
          </p:pic>
          <p:pic>
            <p:nvPicPr>
              <p:cNvPr id="35" name="图形 77">
                <a:extLst>
                  <a:ext uri="{FF2B5EF4-FFF2-40B4-BE49-F238E27FC236}">
                    <a16:creationId xmlns:a16="http://schemas.microsoft.com/office/drawing/2014/main" id="{F4332237-CA7A-FBCE-0BEC-7F781F3E035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>
                <a:extLst>
                  <a:ext uri="{96DAC541-7B7A-43D3-8B79-37D633B846F1}">
                    <asvg:svgBlip xmlns:asvg="http://schemas.microsoft.com/office/drawing/2016/SVG/main" r:embed="rId14"/>
                  </a:ext>
                </a:extLst>
              </a:blip>
              <a:stretch>
                <a:fillRect/>
              </a:stretch>
            </p:blipFill>
            <p:spPr>
              <a:xfrm>
                <a:off x="5823911" y="5846803"/>
                <a:ext cx="494898" cy="494898"/>
              </a:xfrm>
              <a:prstGeom prst="rect">
                <a:avLst/>
              </a:prstGeom>
            </p:spPr>
          </p:pic>
          <p:pic>
            <p:nvPicPr>
              <p:cNvPr id="36" name="图形 79">
                <a:extLst>
                  <a:ext uri="{FF2B5EF4-FFF2-40B4-BE49-F238E27FC236}">
                    <a16:creationId xmlns:a16="http://schemas.microsoft.com/office/drawing/2014/main" id="{3CACF087-27FE-3C04-5229-3854CFAD964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5">
                <a:extLst>
                  <a:ext uri="{96DAC541-7B7A-43D3-8B79-37D633B846F1}">
                    <asvg:svgBlip xmlns:asvg="http://schemas.microsoft.com/office/drawing/2016/SVG/main" r:embed="rId16"/>
                  </a:ext>
                </a:extLst>
              </a:blip>
              <a:stretch>
                <a:fillRect/>
              </a:stretch>
            </p:blipFill>
            <p:spPr>
              <a:xfrm>
                <a:off x="4833309" y="5679654"/>
                <a:ext cx="302209" cy="302209"/>
              </a:xfrm>
              <a:prstGeom prst="rect">
                <a:avLst/>
              </a:prstGeom>
            </p:spPr>
          </p:pic>
          <p:pic>
            <p:nvPicPr>
              <p:cNvPr id="37" name="图形 83">
                <a:extLst>
                  <a:ext uri="{FF2B5EF4-FFF2-40B4-BE49-F238E27FC236}">
                    <a16:creationId xmlns:a16="http://schemas.microsoft.com/office/drawing/2014/main" id="{E4B8F60C-9FD7-1121-66AF-59FC999F0D5B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7">
                <a:extLst>
                  <a:ext uri="{96DAC541-7B7A-43D3-8B79-37D633B846F1}">
                    <asvg:svgBlip xmlns:asvg="http://schemas.microsoft.com/office/drawing/2016/SVG/main" r:embed="rId18"/>
                  </a:ext>
                </a:extLst>
              </a:blip>
              <a:srcRect l="21153" t="22214" r="25822" b="17045"/>
              <a:stretch/>
            </p:blipFill>
            <p:spPr>
              <a:xfrm>
                <a:off x="3690677" y="4460869"/>
                <a:ext cx="335064" cy="383818"/>
              </a:xfrm>
              <a:prstGeom prst="rect">
                <a:avLst/>
              </a:prstGeom>
            </p:spPr>
          </p:pic>
          <p:pic>
            <p:nvPicPr>
              <p:cNvPr id="38" name="图形 85">
                <a:extLst>
                  <a:ext uri="{FF2B5EF4-FFF2-40B4-BE49-F238E27FC236}">
                    <a16:creationId xmlns:a16="http://schemas.microsoft.com/office/drawing/2014/main" id="{3E3087A5-D6ED-ABD2-66B9-CD0745654FE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9">
                <a:extLst>
                  <a:ext uri="{96DAC541-7B7A-43D3-8B79-37D633B846F1}">
                    <asvg:svgBlip xmlns:asvg="http://schemas.microsoft.com/office/drawing/2016/SVG/main" r:embed="rId20"/>
                  </a:ext>
                </a:extLst>
              </a:blip>
              <a:stretch>
                <a:fillRect/>
              </a:stretch>
            </p:blipFill>
            <p:spPr>
              <a:xfrm>
                <a:off x="3474134" y="3394545"/>
                <a:ext cx="338158" cy="338158"/>
              </a:xfrm>
              <a:prstGeom prst="rect">
                <a:avLst/>
              </a:prstGeom>
            </p:spPr>
          </p:pic>
          <p:pic>
            <p:nvPicPr>
              <p:cNvPr id="39" name="图形 87">
                <a:extLst>
                  <a:ext uri="{FF2B5EF4-FFF2-40B4-BE49-F238E27FC236}">
                    <a16:creationId xmlns:a16="http://schemas.microsoft.com/office/drawing/2014/main" id="{2A8E2201-D014-ED55-59B5-40CA572BF08A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1">
                <a:extLst>
                  <a:ext uri="{96DAC541-7B7A-43D3-8B79-37D633B846F1}">
                    <asvg:svgBlip xmlns:asvg="http://schemas.microsoft.com/office/drawing/2016/SVG/main" r:embed="rId22"/>
                  </a:ext>
                </a:extLst>
              </a:blip>
              <a:srcRect l="18939" t="11558" r="21280" b="14791"/>
              <a:stretch/>
            </p:blipFill>
            <p:spPr>
              <a:xfrm>
                <a:off x="3690677" y="2234984"/>
                <a:ext cx="357088" cy="439935"/>
              </a:xfrm>
              <a:prstGeom prst="rect">
                <a:avLst/>
              </a:prstGeom>
            </p:spPr>
          </p:pic>
          <p:pic>
            <p:nvPicPr>
              <p:cNvPr id="40" name="图形 89">
                <a:extLst>
                  <a:ext uri="{FF2B5EF4-FFF2-40B4-BE49-F238E27FC236}">
                    <a16:creationId xmlns:a16="http://schemas.microsoft.com/office/drawing/2014/main" id="{FEF485C6-2341-DCF7-446A-DFA584AD409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>
                <a:extLst>
                  <a:ext uri="{96DAC541-7B7A-43D3-8B79-37D633B846F1}">
                    <asvg:svgBlip xmlns:asvg="http://schemas.microsoft.com/office/drawing/2016/SVG/main" r:embed="rId24"/>
                  </a:ext>
                </a:extLst>
              </a:blip>
              <a:stretch>
                <a:fillRect/>
              </a:stretch>
            </p:blipFill>
            <p:spPr>
              <a:xfrm>
                <a:off x="4555908" y="3149394"/>
                <a:ext cx="708235" cy="787054"/>
              </a:xfrm>
              <a:prstGeom prst="rect">
                <a:avLst/>
              </a:prstGeom>
            </p:spPr>
          </p:pic>
          <p:pic>
            <p:nvPicPr>
              <p:cNvPr id="41" name="图形 95">
                <a:extLst>
                  <a:ext uri="{FF2B5EF4-FFF2-40B4-BE49-F238E27FC236}">
                    <a16:creationId xmlns:a16="http://schemas.microsoft.com/office/drawing/2014/main" id="{146AF88E-E016-F3AC-1057-D7BD74DF30B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5">
                <a:extLst>
                  <a:ext uri="{96DAC541-7B7A-43D3-8B79-37D633B846F1}">
                    <asvg:svgBlip xmlns:asvg="http://schemas.microsoft.com/office/drawing/2016/SVG/main" r:embed="rId26"/>
                  </a:ext>
                </a:extLst>
              </a:blip>
              <a:stretch>
                <a:fillRect/>
              </a:stretch>
            </p:blipFill>
            <p:spPr>
              <a:xfrm>
                <a:off x="5790000" y="1923505"/>
                <a:ext cx="640138" cy="713755"/>
              </a:xfrm>
              <a:prstGeom prst="rect">
                <a:avLst/>
              </a:prstGeom>
            </p:spPr>
          </p:pic>
          <p:pic>
            <p:nvPicPr>
              <p:cNvPr id="42" name="图形 99">
                <a:extLst>
                  <a:ext uri="{FF2B5EF4-FFF2-40B4-BE49-F238E27FC236}">
                    <a16:creationId xmlns:a16="http://schemas.microsoft.com/office/drawing/2014/main" id="{651AD2B5-A653-9642-5982-AAD64437945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7">
                <a:extLst>
                  <a:ext uri="{96DAC541-7B7A-43D3-8B79-37D633B846F1}">
                    <asvg:svgBlip xmlns:asvg="http://schemas.microsoft.com/office/drawing/2016/SVG/main" r:embed="rId28"/>
                  </a:ext>
                </a:extLst>
              </a:blip>
              <a:stretch>
                <a:fillRect/>
              </a:stretch>
            </p:blipFill>
            <p:spPr>
              <a:xfrm>
                <a:off x="5897417" y="4460869"/>
                <a:ext cx="388985" cy="429931"/>
              </a:xfrm>
              <a:prstGeom prst="rect">
                <a:avLst/>
              </a:prstGeom>
            </p:spPr>
          </p:pic>
          <p:grpSp>
            <p:nvGrpSpPr>
              <p:cNvPr id="43" name="图形 91">
                <a:extLst>
                  <a:ext uri="{FF2B5EF4-FFF2-40B4-BE49-F238E27FC236}">
                    <a16:creationId xmlns:a16="http://schemas.microsoft.com/office/drawing/2014/main" id="{8FDBBFBF-2CAA-1365-3251-C394BA21464B}"/>
                  </a:ext>
                </a:extLst>
              </p:cNvPr>
              <p:cNvGrpSpPr/>
              <p:nvPr/>
            </p:nvGrpSpPr>
            <p:grpSpPr>
              <a:xfrm>
                <a:off x="7065602" y="3277053"/>
                <a:ext cx="379671" cy="418047"/>
                <a:chOff x="7237660" y="3404290"/>
                <a:chExt cx="379671" cy="418047"/>
              </a:xfrm>
              <a:solidFill>
                <a:schemeClr val="bg1"/>
              </a:solidFill>
            </p:grpSpPr>
            <p:sp>
              <p:nvSpPr>
                <p:cNvPr id="45" name="图形 91">
                  <a:extLst>
                    <a:ext uri="{FF2B5EF4-FFF2-40B4-BE49-F238E27FC236}">
                      <a16:creationId xmlns:a16="http://schemas.microsoft.com/office/drawing/2014/main" id="{5FCC32CB-D8E0-E0C6-DED1-37EE1EFBBFB0}"/>
                    </a:ext>
                  </a:extLst>
                </p:cNvPr>
                <p:cNvSpPr/>
                <p:nvPr/>
              </p:nvSpPr>
              <p:spPr>
                <a:xfrm>
                  <a:off x="7237660" y="3404290"/>
                  <a:ext cx="379671" cy="418047"/>
                </a:xfrm>
                <a:custGeom>
                  <a:avLst/>
                  <a:gdLst>
                    <a:gd name="connsiteX0" fmla="*/ 325441 w 331191"/>
                    <a:gd name="connsiteY0" fmla="*/ 364668 h 364667"/>
                    <a:gd name="connsiteX1" fmla="*/ 331191 w 331191"/>
                    <a:gd name="connsiteY1" fmla="*/ 358917 h 364667"/>
                    <a:gd name="connsiteX2" fmla="*/ 331191 w 331191"/>
                    <a:gd name="connsiteY2" fmla="*/ 5751 h 364667"/>
                    <a:gd name="connsiteX3" fmla="*/ 325441 w 331191"/>
                    <a:gd name="connsiteY3" fmla="*/ 0 h 364667"/>
                    <a:gd name="connsiteX4" fmla="*/ 5751 w 331191"/>
                    <a:gd name="connsiteY4" fmla="*/ 0 h 364667"/>
                    <a:gd name="connsiteX5" fmla="*/ 0 w 331191"/>
                    <a:gd name="connsiteY5" fmla="*/ 5751 h 364667"/>
                    <a:gd name="connsiteX6" fmla="*/ 0 w 331191"/>
                    <a:gd name="connsiteY6" fmla="*/ 358917 h 364667"/>
                    <a:gd name="connsiteX7" fmla="*/ 5751 w 331191"/>
                    <a:gd name="connsiteY7" fmla="*/ 364668 h 364667"/>
                    <a:gd name="connsiteX8" fmla="*/ 325441 w 331191"/>
                    <a:gd name="connsiteY8" fmla="*/ 364668 h 364667"/>
                    <a:gd name="connsiteX9" fmla="*/ 11454 w 331191"/>
                    <a:gd name="connsiteY9" fmla="*/ 11501 h 364667"/>
                    <a:gd name="connsiteX10" fmla="*/ 319690 w 331191"/>
                    <a:gd name="connsiteY10" fmla="*/ 11501 h 364667"/>
                    <a:gd name="connsiteX11" fmla="*/ 319690 w 331191"/>
                    <a:gd name="connsiteY11" fmla="*/ 353214 h 364667"/>
                    <a:gd name="connsiteX12" fmla="*/ 11454 w 331191"/>
                    <a:gd name="connsiteY12" fmla="*/ 353214 h 364667"/>
                    <a:gd name="connsiteX13" fmla="*/ 11454 w 331191"/>
                    <a:gd name="connsiteY13" fmla="*/ 11501 h 36466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331191" h="364667">
                      <a:moveTo>
                        <a:pt x="325441" y="364668"/>
                      </a:moveTo>
                      <a:cubicBezTo>
                        <a:pt x="328620" y="364668"/>
                        <a:pt x="331191" y="362097"/>
                        <a:pt x="331191" y="358917"/>
                      </a:cubicBezTo>
                      <a:lnTo>
                        <a:pt x="331191" y="5751"/>
                      </a:lnTo>
                      <a:cubicBezTo>
                        <a:pt x="331191" y="2571"/>
                        <a:pt x="328620" y="0"/>
                        <a:pt x="325441" y="0"/>
                      </a:cubicBezTo>
                      <a:lnTo>
                        <a:pt x="5751" y="0"/>
                      </a:lnTo>
                      <a:cubicBezTo>
                        <a:pt x="2571" y="0"/>
                        <a:pt x="0" y="2571"/>
                        <a:pt x="0" y="5751"/>
                      </a:cubicBezTo>
                      <a:lnTo>
                        <a:pt x="0" y="358917"/>
                      </a:lnTo>
                      <a:cubicBezTo>
                        <a:pt x="0" y="362097"/>
                        <a:pt x="2571" y="364668"/>
                        <a:pt x="5751" y="364668"/>
                      </a:cubicBezTo>
                      <a:lnTo>
                        <a:pt x="325441" y="364668"/>
                      </a:lnTo>
                      <a:close/>
                      <a:moveTo>
                        <a:pt x="11454" y="11501"/>
                      </a:moveTo>
                      <a:lnTo>
                        <a:pt x="319690" y="11501"/>
                      </a:lnTo>
                      <a:lnTo>
                        <a:pt x="319690" y="353214"/>
                      </a:lnTo>
                      <a:lnTo>
                        <a:pt x="11454" y="353214"/>
                      </a:lnTo>
                      <a:lnTo>
                        <a:pt x="11454" y="11501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 w="3175" cap="flat">
                  <a:solidFill>
                    <a:schemeClr val="bg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zh-CN" altLang="en-US" sz="1100" b="1"/>
                </a:p>
              </p:txBody>
            </p:sp>
            <p:sp>
              <p:nvSpPr>
                <p:cNvPr id="46" name="图形 91">
                  <a:extLst>
                    <a:ext uri="{FF2B5EF4-FFF2-40B4-BE49-F238E27FC236}">
                      <a16:creationId xmlns:a16="http://schemas.microsoft.com/office/drawing/2014/main" id="{04B73DDA-78BE-2194-B423-D4D616C19E36}"/>
                    </a:ext>
                  </a:extLst>
                </p:cNvPr>
                <p:cNvSpPr/>
                <p:nvPr/>
              </p:nvSpPr>
              <p:spPr>
                <a:xfrm>
                  <a:off x="7398107" y="3456311"/>
                  <a:ext cx="65078" cy="65406"/>
                </a:xfrm>
                <a:custGeom>
                  <a:avLst/>
                  <a:gdLst>
                    <a:gd name="connsiteX0" fmla="*/ 5797 w 65078"/>
                    <a:gd name="connsiteY0" fmla="*/ 65406 h 65406"/>
                    <a:gd name="connsiteX1" fmla="*/ 59328 w 65078"/>
                    <a:gd name="connsiteY1" fmla="*/ 65406 h 65406"/>
                    <a:gd name="connsiteX2" fmla="*/ 65079 w 65078"/>
                    <a:gd name="connsiteY2" fmla="*/ 59656 h 65406"/>
                    <a:gd name="connsiteX3" fmla="*/ 50025 w 65078"/>
                    <a:gd name="connsiteY3" fmla="*/ 32259 h 65406"/>
                    <a:gd name="connsiteX4" fmla="*/ 53438 w 65078"/>
                    <a:gd name="connsiteY4" fmla="*/ 20898 h 65406"/>
                    <a:gd name="connsiteX5" fmla="*/ 32539 w 65078"/>
                    <a:gd name="connsiteY5" fmla="*/ 0 h 65406"/>
                    <a:gd name="connsiteX6" fmla="*/ 11641 w 65078"/>
                    <a:gd name="connsiteY6" fmla="*/ 20898 h 65406"/>
                    <a:gd name="connsiteX7" fmla="*/ 15054 w 65078"/>
                    <a:gd name="connsiteY7" fmla="*/ 32306 h 65406"/>
                    <a:gd name="connsiteX8" fmla="*/ 0 w 65078"/>
                    <a:gd name="connsiteY8" fmla="*/ 59703 h 65406"/>
                    <a:gd name="connsiteX9" fmla="*/ 5797 w 65078"/>
                    <a:gd name="connsiteY9" fmla="*/ 65406 h 65406"/>
                    <a:gd name="connsiteX10" fmla="*/ 23189 w 65078"/>
                    <a:gd name="connsiteY10" fmla="*/ 20898 h 65406"/>
                    <a:gd name="connsiteX11" fmla="*/ 32586 w 65078"/>
                    <a:gd name="connsiteY11" fmla="*/ 11501 h 65406"/>
                    <a:gd name="connsiteX12" fmla="*/ 41983 w 65078"/>
                    <a:gd name="connsiteY12" fmla="*/ 20898 h 65406"/>
                    <a:gd name="connsiteX13" fmla="*/ 38944 w 65078"/>
                    <a:gd name="connsiteY13" fmla="*/ 27771 h 65406"/>
                    <a:gd name="connsiteX14" fmla="*/ 32586 w 65078"/>
                    <a:gd name="connsiteY14" fmla="*/ 30296 h 65406"/>
                    <a:gd name="connsiteX15" fmla="*/ 26228 w 65078"/>
                    <a:gd name="connsiteY15" fmla="*/ 27771 h 65406"/>
                    <a:gd name="connsiteX16" fmla="*/ 23189 w 65078"/>
                    <a:gd name="connsiteY16" fmla="*/ 20898 h 65406"/>
                    <a:gd name="connsiteX17" fmla="*/ 24732 w 65078"/>
                    <a:gd name="connsiteY17" fmla="*/ 40207 h 65406"/>
                    <a:gd name="connsiteX18" fmla="*/ 32586 w 65078"/>
                    <a:gd name="connsiteY18" fmla="*/ 41750 h 65406"/>
                    <a:gd name="connsiteX19" fmla="*/ 40440 w 65078"/>
                    <a:gd name="connsiteY19" fmla="*/ 40207 h 65406"/>
                    <a:gd name="connsiteX20" fmla="*/ 52830 w 65078"/>
                    <a:gd name="connsiteY20" fmla="*/ 53905 h 65406"/>
                    <a:gd name="connsiteX21" fmla="*/ 12389 w 65078"/>
                    <a:gd name="connsiteY21" fmla="*/ 53905 h 65406"/>
                    <a:gd name="connsiteX22" fmla="*/ 24732 w 65078"/>
                    <a:gd name="connsiteY22" fmla="*/ 40207 h 6540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</a:cxnLst>
                  <a:rect l="l" t="t" r="r" b="b"/>
                  <a:pathLst>
                    <a:path w="65078" h="65406">
                      <a:moveTo>
                        <a:pt x="5797" y="65406"/>
                      </a:moveTo>
                      <a:lnTo>
                        <a:pt x="59328" y="65406"/>
                      </a:lnTo>
                      <a:cubicBezTo>
                        <a:pt x="62507" y="65406"/>
                        <a:pt x="65079" y="62835"/>
                        <a:pt x="65079" y="59656"/>
                      </a:cubicBezTo>
                      <a:cubicBezTo>
                        <a:pt x="65079" y="48155"/>
                        <a:pt x="59048" y="38056"/>
                        <a:pt x="50025" y="32259"/>
                      </a:cubicBezTo>
                      <a:cubicBezTo>
                        <a:pt x="52175" y="28986"/>
                        <a:pt x="53438" y="25059"/>
                        <a:pt x="53438" y="20898"/>
                      </a:cubicBezTo>
                      <a:cubicBezTo>
                        <a:pt x="53438" y="9397"/>
                        <a:pt x="44087" y="0"/>
                        <a:pt x="32539" y="0"/>
                      </a:cubicBezTo>
                      <a:cubicBezTo>
                        <a:pt x="21038" y="0"/>
                        <a:pt x="11641" y="9350"/>
                        <a:pt x="11641" y="20898"/>
                      </a:cubicBezTo>
                      <a:cubicBezTo>
                        <a:pt x="11641" y="25106"/>
                        <a:pt x="12904" y="28986"/>
                        <a:pt x="15054" y="32306"/>
                      </a:cubicBezTo>
                      <a:cubicBezTo>
                        <a:pt x="6031" y="38103"/>
                        <a:pt x="0" y="48202"/>
                        <a:pt x="0" y="59703"/>
                      </a:cubicBezTo>
                      <a:cubicBezTo>
                        <a:pt x="94" y="62835"/>
                        <a:pt x="2618" y="65406"/>
                        <a:pt x="5797" y="65406"/>
                      </a:cubicBezTo>
                      <a:close/>
                      <a:moveTo>
                        <a:pt x="23189" y="20898"/>
                      </a:moveTo>
                      <a:cubicBezTo>
                        <a:pt x="23189" y="15709"/>
                        <a:pt x="27397" y="11501"/>
                        <a:pt x="32586" y="11501"/>
                      </a:cubicBezTo>
                      <a:cubicBezTo>
                        <a:pt x="37776" y="11501"/>
                        <a:pt x="41983" y="15709"/>
                        <a:pt x="41983" y="20898"/>
                      </a:cubicBezTo>
                      <a:cubicBezTo>
                        <a:pt x="41983" y="23610"/>
                        <a:pt x="40814" y="26041"/>
                        <a:pt x="38944" y="27771"/>
                      </a:cubicBezTo>
                      <a:cubicBezTo>
                        <a:pt x="37261" y="29314"/>
                        <a:pt x="35064" y="30296"/>
                        <a:pt x="32586" y="30296"/>
                      </a:cubicBezTo>
                      <a:cubicBezTo>
                        <a:pt x="30155" y="30296"/>
                        <a:pt x="27911" y="29314"/>
                        <a:pt x="26228" y="27771"/>
                      </a:cubicBezTo>
                      <a:cubicBezTo>
                        <a:pt x="24358" y="26041"/>
                        <a:pt x="23189" y="23610"/>
                        <a:pt x="23189" y="20898"/>
                      </a:cubicBezTo>
                      <a:close/>
                      <a:moveTo>
                        <a:pt x="24732" y="40207"/>
                      </a:moveTo>
                      <a:cubicBezTo>
                        <a:pt x="27163" y="41189"/>
                        <a:pt x="29781" y="41750"/>
                        <a:pt x="32586" y="41750"/>
                      </a:cubicBezTo>
                      <a:cubicBezTo>
                        <a:pt x="35345" y="41750"/>
                        <a:pt x="38009" y="41189"/>
                        <a:pt x="40440" y="40207"/>
                      </a:cubicBezTo>
                      <a:cubicBezTo>
                        <a:pt x="46425" y="42638"/>
                        <a:pt x="51053" y="47641"/>
                        <a:pt x="52830" y="53905"/>
                      </a:cubicBezTo>
                      <a:lnTo>
                        <a:pt x="12389" y="53905"/>
                      </a:lnTo>
                      <a:cubicBezTo>
                        <a:pt x="14119" y="47641"/>
                        <a:pt x="18794" y="42638"/>
                        <a:pt x="24732" y="40207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1905" cap="flat">
                  <a:solidFill>
                    <a:schemeClr val="bg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zh-CN" altLang="en-US" sz="1100" b="1"/>
                </a:p>
              </p:txBody>
            </p:sp>
            <p:sp>
              <p:nvSpPr>
                <p:cNvPr id="47" name="图形 91">
                  <a:extLst>
                    <a:ext uri="{FF2B5EF4-FFF2-40B4-BE49-F238E27FC236}">
                      <a16:creationId xmlns:a16="http://schemas.microsoft.com/office/drawing/2014/main" id="{B820C795-921B-FD1A-5BC7-A4603DBDA802}"/>
                    </a:ext>
                  </a:extLst>
                </p:cNvPr>
                <p:cNvSpPr/>
                <p:nvPr/>
              </p:nvSpPr>
              <p:spPr>
                <a:xfrm>
                  <a:off x="7303014" y="3544719"/>
                  <a:ext cx="255313" cy="55354"/>
                </a:xfrm>
                <a:custGeom>
                  <a:avLst/>
                  <a:gdLst>
                    <a:gd name="connsiteX0" fmla="*/ 249609 w 255313"/>
                    <a:gd name="connsiteY0" fmla="*/ 0 h 55354"/>
                    <a:gd name="connsiteX1" fmla="*/ 5750 w 255313"/>
                    <a:gd name="connsiteY1" fmla="*/ 0 h 55354"/>
                    <a:gd name="connsiteX2" fmla="*/ 0 w 255313"/>
                    <a:gd name="connsiteY2" fmla="*/ 5751 h 55354"/>
                    <a:gd name="connsiteX3" fmla="*/ 0 w 255313"/>
                    <a:gd name="connsiteY3" fmla="*/ 49604 h 55354"/>
                    <a:gd name="connsiteX4" fmla="*/ 5750 w 255313"/>
                    <a:gd name="connsiteY4" fmla="*/ 55355 h 55354"/>
                    <a:gd name="connsiteX5" fmla="*/ 249562 w 255313"/>
                    <a:gd name="connsiteY5" fmla="*/ 55355 h 55354"/>
                    <a:gd name="connsiteX6" fmla="*/ 255313 w 255313"/>
                    <a:gd name="connsiteY6" fmla="*/ 49604 h 55354"/>
                    <a:gd name="connsiteX7" fmla="*/ 255313 w 255313"/>
                    <a:gd name="connsiteY7" fmla="*/ 5751 h 55354"/>
                    <a:gd name="connsiteX8" fmla="*/ 249609 w 255313"/>
                    <a:gd name="connsiteY8" fmla="*/ 0 h 55354"/>
                    <a:gd name="connsiteX9" fmla="*/ 243858 w 255313"/>
                    <a:gd name="connsiteY9" fmla="*/ 43854 h 55354"/>
                    <a:gd name="connsiteX10" fmla="*/ 11501 w 255313"/>
                    <a:gd name="connsiteY10" fmla="*/ 43854 h 55354"/>
                    <a:gd name="connsiteX11" fmla="*/ 11501 w 255313"/>
                    <a:gd name="connsiteY11" fmla="*/ 11454 h 55354"/>
                    <a:gd name="connsiteX12" fmla="*/ 243858 w 255313"/>
                    <a:gd name="connsiteY12" fmla="*/ 11454 h 55354"/>
                    <a:gd name="connsiteX13" fmla="*/ 243858 w 255313"/>
                    <a:gd name="connsiteY13" fmla="*/ 43854 h 5535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255313" h="55354">
                      <a:moveTo>
                        <a:pt x="249609" y="0"/>
                      </a:moveTo>
                      <a:lnTo>
                        <a:pt x="5750" y="0"/>
                      </a:lnTo>
                      <a:cubicBezTo>
                        <a:pt x="2571" y="0"/>
                        <a:pt x="0" y="2571"/>
                        <a:pt x="0" y="5751"/>
                      </a:cubicBezTo>
                      <a:lnTo>
                        <a:pt x="0" y="49604"/>
                      </a:lnTo>
                      <a:cubicBezTo>
                        <a:pt x="0" y="52783"/>
                        <a:pt x="2571" y="55355"/>
                        <a:pt x="5750" y="55355"/>
                      </a:cubicBezTo>
                      <a:lnTo>
                        <a:pt x="249562" y="55355"/>
                      </a:lnTo>
                      <a:cubicBezTo>
                        <a:pt x="252741" y="55355"/>
                        <a:pt x="255313" y="52783"/>
                        <a:pt x="255313" y="49604"/>
                      </a:cubicBezTo>
                      <a:lnTo>
                        <a:pt x="255313" y="5751"/>
                      </a:lnTo>
                      <a:cubicBezTo>
                        <a:pt x="255359" y="2571"/>
                        <a:pt x="252788" y="0"/>
                        <a:pt x="249609" y="0"/>
                      </a:cubicBezTo>
                      <a:close/>
                      <a:moveTo>
                        <a:pt x="243858" y="43854"/>
                      </a:moveTo>
                      <a:lnTo>
                        <a:pt x="11501" y="43854"/>
                      </a:lnTo>
                      <a:lnTo>
                        <a:pt x="11501" y="11454"/>
                      </a:lnTo>
                      <a:lnTo>
                        <a:pt x="243858" y="11454"/>
                      </a:lnTo>
                      <a:lnTo>
                        <a:pt x="243858" y="43854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 w="1905" cap="flat">
                  <a:solidFill>
                    <a:schemeClr val="bg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zh-CN" altLang="en-US" sz="1100" b="1"/>
                </a:p>
              </p:txBody>
            </p:sp>
            <p:sp>
              <p:nvSpPr>
                <p:cNvPr id="48" name="图形 91">
                  <a:extLst>
                    <a:ext uri="{FF2B5EF4-FFF2-40B4-BE49-F238E27FC236}">
                      <a16:creationId xmlns:a16="http://schemas.microsoft.com/office/drawing/2014/main" id="{A96CB3C6-7FF7-8C82-FD52-85525374379E}"/>
                    </a:ext>
                  </a:extLst>
                </p:cNvPr>
                <p:cNvSpPr/>
                <p:nvPr/>
              </p:nvSpPr>
              <p:spPr>
                <a:xfrm>
                  <a:off x="7303014" y="3614567"/>
                  <a:ext cx="255313" cy="55354"/>
                </a:xfrm>
                <a:custGeom>
                  <a:avLst/>
                  <a:gdLst>
                    <a:gd name="connsiteX0" fmla="*/ 249609 w 255313"/>
                    <a:gd name="connsiteY0" fmla="*/ 0 h 55354"/>
                    <a:gd name="connsiteX1" fmla="*/ 5750 w 255313"/>
                    <a:gd name="connsiteY1" fmla="*/ 0 h 55354"/>
                    <a:gd name="connsiteX2" fmla="*/ 0 w 255313"/>
                    <a:gd name="connsiteY2" fmla="*/ 5751 h 55354"/>
                    <a:gd name="connsiteX3" fmla="*/ 0 w 255313"/>
                    <a:gd name="connsiteY3" fmla="*/ 49604 h 55354"/>
                    <a:gd name="connsiteX4" fmla="*/ 5750 w 255313"/>
                    <a:gd name="connsiteY4" fmla="*/ 55355 h 55354"/>
                    <a:gd name="connsiteX5" fmla="*/ 249562 w 255313"/>
                    <a:gd name="connsiteY5" fmla="*/ 55355 h 55354"/>
                    <a:gd name="connsiteX6" fmla="*/ 255313 w 255313"/>
                    <a:gd name="connsiteY6" fmla="*/ 49604 h 55354"/>
                    <a:gd name="connsiteX7" fmla="*/ 255313 w 255313"/>
                    <a:gd name="connsiteY7" fmla="*/ 5751 h 55354"/>
                    <a:gd name="connsiteX8" fmla="*/ 249609 w 255313"/>
                    <a:gd name="connsiteY8" fmla="*/ 0 h 55354"/>
                    <a:gd name="connsiteX9" fmla="*/ 243858 w 255313"/>
                    <a:gd name="connsiteY9" fmla="*/ 43900 h 55354"/>
                    <a:gd name="connsiteX10" fmla="*/ 11501 w 255313"/>
                    <a:gd name="connsiteY10" fmla="*/ 43900 h 55354"/>
                    <a:gd name="connsiteX11" fmla="*/ 11501 w 255313"/>
                    <a:gd name="connsiteY11" fmla="*/ 11501 h 55354"/>
                    <a:gd name="connsiteX12" fmla="*/ 243858 w 255313"/>
                    <a:gd name="connsiteY12" fmla="*/ 11501 h 55354"/>
                    <a:gd name="connsiteX13" fmla="*/ 243858 w 255313"/>
                    <a:gd name="connsiteY13" fmla="*/ 43900 h 5535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255313" h="55354">
                      <a:moveTo>
                        <a:pt x="249609" y="0"/>
                      </a:moveTo>
                      <a:lnTo>
                        <a:pt x="5750" y="0"/>
                      </a:lnTo>
                      <a:cubicBezTo>
                        <a:pt x="2571" y="0"/>
                        <a:pt x="0" y="2571"/>
                        <a:pt x="0" y="5751"/>
                      </a:cubicBezTo>
                      <a:lnTo>
                        <a:pt x="0" y="49604"/>
                      </a:lnTo>
                      <a:cubicBezTo>
                        <a:pt x="0" y="52783"/>
                        <a:pt x="2571" y="55355"/>
                        <a:pt x="5750" y="55355"/>
                      </a:cubicBezTo>
                      <a:lnTo>
                        <a:pt x="249562" y="55355"/>
                      </a:lnTo>
                      <a:cubicBezTo>
                        <a:pt x="252741" y="55355"/>
                        <a:pt x="255313" y="52783"/>
                        <a:pt x="255313" y="49604"/>
                      </a:cubicBezTo>
                      <a:lnTo>
                        <a:pt x="255313" y="5751"/>
                      </a:lnTo>
                      <a:cubicBezTo>
                        <a:pt x="255359" y="2571"/>
                        <a:pt x="252788" y="0"/>
                        <a:pt x="249609" y="0"/>
                      </a:cubicBezTo>
                      <a:close/>
                      <a:moveTo>
                        <a:pt x="243858" y="43900"/>
                      </a:moveTo>
                      <a:lnTo>
                        <a:pt x="11501" y="43900"/>
                      </a:lnTo>
                      <a:lnTo>
                        <a:pt x="11501" y="11501"/>
                      </a:lnTo>
                      <a:lnTo>
                        <a:pt x="243858" y="11501"/>
                      </a:lnTo>
                      <a:lnTo>
                        <a:pt x="243858" y="43900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 w="1905" cap="flat">
                  <a:solidFill>
                    <a:schemeClr val="bg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zh-CN" altLang="en-US" sz="1100" b="1"/>
                </a:p>
              </p:txBody>
            </p:sp>
            <p:sp>
              <p:nvSpPr>
                <p:cNvPr id="49" name="图形 91">
                  <a:extLst>
                    <a:ext uri="{FF2B5EF4-FFF2-40B4-BE49-F238E27FC236}">
                      <a16:creationId xmlns:a16="http://schemas.microsoft.com/office/drawing/2014/main" id="{F380ED6F-CB22-D67A-B64C-C7FF1323C3FF}"/>
                    </a:ext>
                  </a:extLst>
                </p:cNvPr>
                <p:cNvSpPr/>
                <p:nvPr/>
              </p:nvSpPr>
              <p:spPr>
                <a:xfrm>
                  <a:off x="7374123" y="3685818"/>
                  <a:ext cx="116879" cy="66809"/>
                </a:xfrm>
                <a:custGeom>
                  <a:avLst/>
                  <a:gdLst>
                    <a:gd name="connsiteX0" fmla="*/ 111083 w 116879"/>
                    <a:gd name="connsiteY0" fmla="*/ 0 h 66809"/>
                    <a:gd name="connsiteX1" fmla="*/ 5750 w 116879"/>
                    <a:gd name="connsiteY1" fmla="*/ 0 h 66809"/>
                    <a:gd name="connsiteX2" fmla="*/ 0 w 116879"/>
                    <a:gd name="connsiteY2" fmla="*/ 5751 h 66809"/>
                    <a:gd name="connsiteX3" fmla="*/ 0 w 116879"/>
                    <a:gd name="connsiteY3" fmla="*/ 61059 h 66809"/>
                    <a:gd name="connsiteX4" fmla="*/ 5750 w 116879"/>
                    <a:gd name="connsiteY4" fmla="*/ 66809 h 66809"/>
                    <a:gd name="connsiteX5" fmla="*/ 111129 w 116879"/>
                    <a:gd name="connsiteY5" fmla="*/ 66809 h 66809"/>
                    <a:gd name="connsiteX6" fmla="*/ 116880 w 116879"/>
                    <a:gd name="connsiteY6" fmla="*/ 61059 h 66809"/>
                    <a:gd name="connsiteX7" fmla="*/ 116880 w 116879"/>
                    <a:gd name="connsiteY7" fmla="*/ 5751 h 66809"/>
                    <a:gd name="connsiteX8" fmla="*/ 111083 w 116879"/>
                    <a:gd name="connsiteY8" fmla="*/ 0 h 66809"/>
                    <a:gd name="connsiteX9" fmla="*/ 105379 w 116879"/>
                    <a:gd name="connsiteY9" fmla="*/ 55308 h 66809"/>
                    <a:gd name="connsiteX10" fmla="*/ 11501 w 116879"/>
                    <a:gd name="connsiteY10" fmla="*/ 55308 h 66809"/>
                    <a:gd name="connsiteX11" fmla="*/ 11501 w 116879"/>
                    <a:gd name="connsiteY11" fmla="*/ 11501 h 66809"/>
                    <a:gd name="connsiteX12" fmla="*/ 105379 w 116879"/>
                    <a:gd name="connsiteY12" fmla="*/ 11501 h 66809"/>
                    <a:gd name="connsiteX13" fmla="*/ 105379 w 116879"/>
                    <a:gd name="connsiteY13" fmla="*/ 55308 h 668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116879" h="66809">
                      <a:moveTo>
                        <a:pt x="111083" y="0"/>
                      </a:moveTo>
                      <a:lnTo>
                        <a:pt x="5750" y="0"/>
                      </a:lnTo>
                      <a:cubicBezTo>
                        <a:pt x="2571" y="0"/>
                        <a:pt x="0" y="2571"/>
                        <a:pt x="0" y="5751"/>
                      </a:cubicBezTo>
                      <a:lnTo>
                        <a:pt x="0" y="61059"/>
                      </a:lnTo>
                      <a:cubicBezTo>
                        <a:pt x="0" y="64238"/>
                        <a:pt x="2571" y="66809"/>
                        <a:pt x="5750" y="66809"/>
                      </a:cubicBezTo>
                      <a:lnTo>
                        <a:pt x="111129" y="66809"/>
                      </a:lnTo>
                      <a:cubicBezTo>
                        <a:pt x="114309" y="66809"/>
                        <a:pt x="116880" y="64238"/>
                        <a:pt x="116880" y="61059"/>
                      </a:cubicBezTo>
                      <a:lnTo>
                        <a:pt x="116880" y="5751"/>
                      </a:lnTo>
                      <a:cubicBezTo>
                        <a:pt x="116833" y="2571"/>
                        <a:pt x="114262" y="0"/>
                        <a:pt x="111083" y="0"/>
                      </a:cubicBezTo>
                      <a:close/>
                      <a:moveTo>
                        <a:pt x="105379" y="55308"/>
                      </a:moveTo>
                      <a:lnTo>
                        <a:pt x="11501" y="55308"/>
                      </a:lnTo>
                      <a:lnTo>
                        <a:pt x="11501" y="11501"/>
                      </a:lnTo>
                      <a:lnTo>
                        <a:pt x="105379" y="11501"/>
                      </a:lnTo>
                      <a:lnTo>
                        <a:pt x="105379" y="55308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 w="1905" cap="flat">
                  <a:solidFill>
                    <a:schemeClr val="bg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zh-CN" altLang="en-US" sz="1100" b="1"/>
                </a:p>
              </p:txBody>
            </p:sp>
            <p:sp>
              <p:nvSpPr>
                <p:cNvPr id="50" name="图形 91">
                  <a:extLst>
                    <a:ext uri="{FF2B5EF4-FFF2-40B4-BE49-F238E27FC236}">
                      <a16:creationId xmlns:a16="http://schemas.microsoft.com/office/drawing/2014/main" id="{528469CB-2BA0-1E38-CEA1-EEACCD0C8CF1}"/>
                    </a:ext>
                  </a:extLst>
                </p:cNvPr>
                <p:cNvSpPr/>
                <p:nvPr/>
              </p:nvSpPr>
              <p:spPr>
                <a:xfrm>
                  <a:off x="7370290" y="3566646"/>
                  <a:ext cx="120760" cy="11501"/>
                </a:xfrm>
                <a:custGeom>
                  <a:avLst/>
                  <a:gdLst>
                    <a:gd name="connsiteX0" fmla="*/ 5750 w 120760"/>
                    <a:gd name="connsiteY0" fmla="*/ 11501 h 11501"/>
                    <a:gd name="connsiteX1" fmla="*/ 35906 w 120760"/>
                    <a:gd name="connsiteY1" fmla="*/ 11501 h 11501"/>
                    <a:gd name="connsiteX2" fmla="*/ 59749 w 120760"/>
                    <a:gd name="connsiteY2" fmla="*/ 11501 h 11501"/>
                    <a:gd name="connsiteX3" fmla="*/ 75224 w 120760"/>
                    <a:gd name="connsiteY3" fmla="*/ 11501 h 11501"/>
                    <a:gd name="connsiteX4" fmla="*/ 99067 w 120760"/>
                    <a:gd name="connsiteY4" fmla="*/ 11501 h 11501"/>
                    <a:gd name="connsiteX5" fmla="*/ 115010 w 120760"/>
                    <a:gd name="connsiteY5" fmla="*/ 11501 h 11501"/>
                    <a:gd name="connsiteX6" fmla="*/ 120760 w 120760"/>
                    <a:gd name="connsiteY6" fmla="*/ 5751 h 11501"/>
                    <a:gd name="connsiteX7" fmla="*/ 115010 w 120760"/>
                    <a:gd name="connsiteY7" fmla="*/ 0 h 11501"/>
                    <a:gd name="connsiteX8" fmla="*/ 99067 w 120760"/>
                    <a:gd name="connsiteY8" fmla="*/ 0 h 11501"/>
                    <a:gd name="connsiteX9" fmla="*/ 75224 w 120760"/>
                    <a:gd name="connsiteY9" fmla="*/ 0 h 11501"/>
                    <a:gd name="connsiteX10" fmla="*/ 59749 w 120760"/>
                    <a:gd name="connsiteY10" fmla="*/ 0 h 11501"/>
                    <a:gd name="connsiteX11" fmla="*/ 35906 w 120760"/>
                    <a:gd name="connsiteY11" fmla="*/ 0 h 11501"/>
                    <a:gd name="connsiteX12" fmla="*/ 5750 w 120760"/>
                    <a:gd name="connsiteY12" fmla="*/ 0 h 11501"/>
                    <a:gd name="connsiteX13" fmla="*/ 0 w 120760"/>
                    <a:gd name="connsiteY13" fmla="*/ 5751 h 11501"/>
                    <a:gd name="connsiteX14" fmla="*/ 5750 w 120760"/>
                    <a:gd name="connsiteY14" fmla="*/ 11501 h 1150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</a:cxnLst>
                  <a:rect l="l" t="t" r="r" b="b"/>
                  <a:pathLst>
                    <a:path w="120760" h="11501">
                      <a:moveTo>
                        <a:pt x="5750" y="11501"/>
                      </a:moveTo>
                      <a:lnTo>
                        <a:pt x="35906" y="11501"/>
                      </a:lnTo>
                      <a:lnTo>
                        <a:pt x="59749" y="11501"/>
                      </a:lnTo>
                      <a:lnTo>
                        <a:pt x="75224" y="11501"/>
                      </a:lnTo>
                      <a:lnTo>
                        <a:pt x="99067" y="11501"/>
                      </a:lnTo>
                      <a:lnTo>
                        <a:pt x="115010" y="11501"/>
                      </a:lnTo>
                      <a:cubicBezTo>
                        <a:pt x="118189" y="11501"/>
                        <a:pt x="120760" y="8930"/>
                        <a:pt x="120760" y="5751"/>
                      </a:cubicBezTo>
                      <a:cubicBezTo>
                        <a:pt x="120760" y="2571"/>
                        <a:pt x="118189" y="0"/>
                        <a:pt x="115010" y="0"/>
                      </a:cubicBezTo>
                      <a:lnTo>
                        <a:pt x="99067" y="0"/>
                      </a:lnTo>
                      <a:lnTo>
                        <a:pt x="75224" y="0"/>
                      </a:lnTo>
                      <a:lnTo>
                        <a:pt x="59749" y="0"/>
                      </a:lnTo>
                      <a:lnTo>
                        <a:pt x="35906" y="0"/>
                      </a:lnTo>
                      <a:lnTo>
                        <a:pt x="5750" y="0"/>
                      </a:lnTo>
                      <a:cubicBezTo>
                        <a:pt x="2571" y="0"/>
                        <a:pt x="0" y="2571"/>
                        <a:pt x="0" y="5751"/>
                      </a:cubicBezTo>
                      <a:cubicBezTo>
                        <a:pt x="0" y="8930"/>
                        <a:pt x="2571" y="11501"/>
                        <a:pt x="5750" y="11501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1905" cap="flat">
                  <a:solidFill>
                    <a:schemeClr val="bg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zh-CN" altLang="en-US" sz="1100" b="1"/>
                </a:p>
              </p:txBody>
            </p:sp>
            <p:sp>
              <p:nvSpPr>
                <p:cNvPr id="51" name="图形 91">
                  <a:extLst>
                    <a:ext uri="{FF2B5EF4-FFF2-40B4-BE49-F238E27FC236}">
                      <a16:creationId xmlns:a16="http://schemas.microsoft.com/office/drawing/2014/main" id="{305F439D-D520-98BD-D694-8CE4861C92B9}"/>
                    </a:ext>
                  </a:extLst>
                </p:cNvPr>
                <p:cNvSpPr/>
                <p:nvPr/>
              </p:nvSpPr>
              <p:spPr>
                <a:xfrm>
                  <a:off x="7381791" y="3636494"/>
                  <a:ext cx="15194" cy="11501"/>
                </a:xfrm>
                <a:custGeom>
                  <a:avLst/>
                  <a:gdLst>
                    <a:gd name="connsiteX0" fmla="*/ 5750 w 15194"/>
                    <a:gd name="connsiteY0" fmla="*/ 11501 h 11501"/>
                    <a:gd name="connsiteX1" fmla="*/ 9444 w 15194"/>
                    <a:gd name="connsiteY1" fmla="*/ 11501 h 11501"/>
                    <a:gd name="connsiteX2" fmla="*/ 15194 w 15194"/>
                    <a:gd name="connsiteY2" fmla="*/ 5751 h 11501"/>
                    <a:gd name="connsiteX3" fmla="*/ 9444 w 15194"/>
                    <a:gd name="connsiteY3" fmla="*/ 0 h 11501"/>
                    <a:gd name="connsiteX4" fmla="*/ 5750 w 15194"/>
                    <a:gd name="connsiteY4" fmla="*/ 0 h 11501"/>
                    <a:gd name="connsiteX5" fmla="*/ 0 w 15194"/>
                    <a:gd name="connsiteY5" fmla="*/ 5751 h 11501"/>
                    <a:gd name="connsiteX6" fmla="*/ 5750 w 15194"/>
                    <a:gd name="connsiteY6" fmla="*/ 11501 h 1150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15194" h="11501">
                      <a:moveTo>
                        <a:pt x="5750" y="11501"/>
                      </a:moveTo>
                      <a:lnTo>
                        <a:pt x="9444" y="11501"/>
                      </a:lnTo>
                      <a:cubicBezTo>
                        <a:pt x="12623" y="11501"/>
                        <a:pt x="15194" y="8930"/>
                        <a:pt x="15194" y="5751"/>
                      </a:cubicBezTo>
                      <a:cubicBezTo>
                        <a:pt x="15194" y="2571"/>
                        <a:pt x="12623" y="0"/>
                        <a:pt x="9444" y="0"/>
                      </a:cubicBezTo>
                      <a:lnTo>
                        <a:pt x="5750" y="0"/>
                      </a:lnTo>
                      <a:cubicBezTo>
                        <a:pt x="2571" y="0"/>
                        <a:pt x="0" y="2571"/>
                        <a:pt x="0" y="5751"/>
                      </a:cubicBezTo>
                      <a:cubicBezTo>
                        <a:pt x="0" y="8930"/>
                        <a:pt x="2571" y="11501"/>
                        <a:pt x="5750" y="11501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1905" cap="flat">
                  <a:solidFill>
                    <a:schemeClr val="bg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zh-CN" altLang="en-US" sz="1100" b="1"/>
                </a:p>
              </p:txBody>
            </p:sp>
            <p:sp>
              <p:nvSpPr>
                <p:cNvPr id="52" name="图形 91">
                  <a:extLst>
                    <a:ext uri="{FF2B5EF4-FFF2-40B4-BE49-F238E27FC236}">
                      <a16:creationId xmlns:a16="http://schemas.microsoft.com/office/drawing/2014/main" id="{F374724E-1D4D-A940-F8AC-C0623347B7B3}"/>
                    </a:ext>
                  </a:extLst>
                </p:cNvPr>
                <p:cNvSpPr/>
                <p:nvPr/>
              </p:nvSpPr>
              <p:spPr>
                <a:xfrm>
                  <a:off x="7402455" y="3636494"/>
                  <a:ext cx="15194" cy="11501"/>
                </a:xfrm>
                <a:custGeom>
                  <a:avLst/>
                  <a:gdLst>
                    <a:gd name="connsiteX0" fmla="*/ 5751 w 15194"/>
                    <a:gd name="connsiteY0" fmla="*/ 11501 h 11501"/>
                    <a:gd name="connsiteX1" fmla="*/ 9444 w 15194"/>
                    <a:gd name="connsiteY1" fmla="*/ 11501 h 11501"/>
                    <a:gd name="connsiteX2" fmla="*/ 15194 w 15194"/>
                    <a:gd name="connsiteY2" fmla="*/ 5751 h 11501"/>
                    <a:gd name="connsiteX3" fmla="*/ 9444 w 15194"/>
                    <a:gd name="connsiteY3" fmla="*/ 0 h 11501"/>
                    <a:gd name="connsiteX4" fmla="*/ 5751 w 15194"/>
                    <a:gd name="connsiteY4" fmla="*/ 0 h 11501"/>
                    <a:gd name="connsiteX5" fmla="*/ 0 w 15194"/>
                    <a:gd name="connsiteY5" fmla="*/ 5751 h 11501"/>
                    <a:gd name="connsiteX6" fmla="*/ 5751 w 15194"/>
                    <a:gd name="connsiteY6" fmla="*/ 11501 h 1150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15194" h="11501">
                      <a:moveTo>
                        <a:pt x="5751" y="11501"/>
                      </a:moveTo>
                      <a:lnTo>
                        <a:pt x="9444" y="11501"/>
                      </a:lnTo>
                      <a:cubicBezTo>
                        <a:pt x="12623" y="11501"/>
                        <a:pt x="15194" y="8930"/>
                        <a:pt x="15194" y="5751"/>
                      </a:cubicBezTo>
                      <a:cubicBezTo>
                        <a:pt x="15194" y="2571"/>
                        <a:pt x="12623" y="0"/>
                        <a:pt x="9444" y="0"/>
                      </a:cubicBezTo>
                      <a:lnTo>
                        <a:pt x="5751" y="0"/>
                      </a:lnTo>
                      <a:cubicBezTo>
                        <a:pt x="2571" y="0"/>
                        <a:pt x="0" y="2571"/>
                        <a:pt x="0" y="5751"/>
                      </a:cubicBezTo>
                      <a:cubicBezTo>
                        <a:pt x="0" y="8930"/>
                        <a:pt x="2571" y="11501"/>
                        <a:pt x="5751" y="11501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1905" cap="flat">
                  <a:solidFill>
                    <a:schemeClr val="bg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zh-CN" altLang="en-US" sz="1100" b="1"/>
                </a:p>
              </p:txBody>
            </p:sp>
            <p:sp>
              <p:nvSpPr>
                <p:cNvPr id="53" name="图形 91">
                  <a:extLst>
                    <a:ext uri="{FF2B5EF4-FFF2-40B4-BE49-F238E27FC236}">
                      <a16:creationId xmlns:a16="http://schemas.microsoft.com/office/drawing/2014/main" id="{F77BB051-01CC-6C97-579C-867A47FF04E7}"/>
                    </a:ext>
                  </a:extLst>
                </p:cNvPr>
                <p:cNvSpPr/>
                <p:nvPr/>
              </p:nvSpPr>
              <p:spPr>
                <a:xfrm>
                  <a:off x="7423073" y="3636494"/>
                  <a:ext cx="15194" cy="11501"/>
                </a:xfrm>
                <a:custGeom>
                  <a:avLst/>
                  <a:gdLst>
                    <a:gd name="connsiteX0" fmla="*/ 5750 w 15194"/>
                    <a:gd name="connsiteY0" fmla="*/ 11501 h 11501"/>
                    <a:gd name="connsiteX1" fmla="*/ 9444 w 15194"/>
                    <a:gd name="connsiteY1" fmla="*/ 11501 h 11501"/>
                    <a:gd name="connsiteX2" fmla="*/ 15194 w 15194"/>
                    <a:gd name="connsiteY2" fmla="*/ 5751 h 11501"/>
                    <a:gd name="connsiteX3" fmla="*/ 9444 w 15194"/>
                    <a:gd name="connsiteY3" fmla="*/ 0 h 11501"/>
                    <a:gd name="connsiteX4" fmla="*/ 5750 w 15194"/>
                    <a:gd name="connsiteY4" fmla="*/ 0 h 11501"/>
                    <a:gd name="connsiteX5" fmla="*/ 0 w 15194"/>
                    <a:gd name="connsiteY5" fmla="*/ 5751 h 11501"/>
                    <a:gd name="connsiteX6" fmla="*/ 5750 w 15194"/>
                    <a:gd name="connsiteY6" fmla="*/ 11501 h 1150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15194" h="11501">
                      <a:moveTo>
                        <a:pt x="5750" y="11501"/>
                      </a:moveTo>
                      <a:lnTo>
                        <a:pt x="9444" y="11501"/>
                      </a:lnTo>
                      <a:cubicBezTo>
                        <a:pt x="12623" y="11501"/>
                        <a:pt x="15194" y="8930"/>
                        <a:pt x="15194" y="5751"/>
                      </a:cubicBezTo>
                      <a:cubicBezTo>
                        <a:pt x="15194" y="2571"/>
                        <a:pt x="12623" y="0"/>
                        <a:pt x="9444" y="0"/>
                      </a:cubicBezTo>
                      <a:lnTo>
                        <a:pt x="5750" y="0"/>
                      </a:lnTo>
                      <a:cubicBezTo>
                        <a:pt x="2571" y="0"/>
                        <a:pt x="0" y="2571"/>
                        <a:pt x="0" y="5751"/>
                      </a:cubicBezTo>
                      <a:cubicBezTo>
                        <a:pt x="0" y="8930"/>
                        <a:pt x="2571" y="11501"/>
                        <a:pt x="5750" y="11501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1905" cap="flat">
                  <a:solidFill>
                    <a:schemeClr val="bg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zh-CN" altLang="en-US" sz="1100" b="1"/>
                </a:p>
              </p:txBody>
            </p:sp>
            <p:sp>
              <p:nvSpPr>
                <p:cNvPr id="54" name="图形 91">
                  <a:extLst>
                    <a:ext uri="{FF2B5EF4-FFF2-40B4-BE49-F238E27FC236}">
                      <a16:creationId xmlns:a16="http://schemas.microsoft.com/office/drawing/2014/main" id="{376D615F-F237-CCDB-EEAB-D05AACAEF171}"/>
                    </a:ext>
                  </a:extLst>
                </p:cNvPr>
                <p:cNvSpPr/>
                <p:nvPr/>
              </p:nvSpPr>
              <p:spPr>
                <a:xfrm>
                  <a:off x="7443737" y="3636494"/>
                  <a:ext cx="15194" cy="11501"/>
                </a:xfrm>
                <a:custGeom>
                  <a:avLst/>
                  <a:gdLst>
                    <a:gd name="connsiteX0" fmla="*/ 5750 w 15194"/>
                    <a:gd name="connsiteY0" fmla="*/ 11501 h 11501"/>
                    <a:gd name="connsiteX1" fmla="*/ 9444 w 15194"/>
                    <a:gd name="connsiteY1" fmla="*/ 11501 h 11501"/>
                    <a:gd name="connsiteX2" fmla="*/ 15194 w 15194"/>
                    <a:gd name="connsiteY2" fmla="*/ 5751 h 11501"/>
                    <a:gd name="connsiteX3" fmla="*/ 9444 w 15194"/>
                    <a:gd name="connsiteY3" fmla="*/ 0 h 11501"/>
                    <a:gd name="connsiteX4" fmla="*/ 5750 w 15194"/>
                    <a:gd name="connsiteY4" fmla="*/ 0 h 11501"/>
                    <a:gd name="connsiteX5" fmla="*/ 0 w 15194"/>
                    <a:gd name="connsiteY5" fmla="*/ 5751 h 11501"/>
                    <a:gd name="connsiteX6" fmla="*/ 5750 w 15194"/>
                    <a:gd name="connsiteY6" fmla="*/ 11501 h 1150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15194" h="11501">
                      <a:moveTo>
                        <a:pt x="5750" y="11501"/>
                      </a:moveTo>
                      <a:lnTo>
                        <a:pt x="9444" y="11501"/>
                      </a:lnTo>
                      <a:cubicBezTo>
                        <a:pt x="12623" y="11501"/>
                        <a:pt x="15194" y="8930"/>
                        <a:pt x="15194" y="5751"/>
                      </a:cubicBezTo>
                      <a:cubicBezTo>
                        <a:pt x="15194" y="2571"/>
                        <a:pt x="12623" y="0"/>
                        <a:pt x="9444" y="0"/>
                      </a:cubicBezTo>
                      <a:lnTo>
                        <a:pt x="5750" y="0"/>
                      </a:lnTo>
                      <a:cubicBezTo>
                        <a:pt x="2571" y="0"/>
                        <a:pt x="0" y="2571"/>
                        <a:pt x="0" y="5751"/>
                      </a:cubicBezTo>
                      <a:cubicBezTo>
                        <a:pt x="0" y="8930"/>
                        <a:pt x="2571" y="11501"/>
                        <a:pt x="5750" y="11501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1905" cap="flat">
                  <a:solidFill>
                    <a:schemeClr val="bg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zh-CN" altLang="en-US" sz="1100" b="1"/>
                </a:p>
              </p:txBody>
            </p:sp>
            <p:sp>
              <p:nvSpPr>
                <p:cNvPr id="55" name="图形 91">
                  <a:extLst>
                    <a:ext uri="{FF2B5EF4-FFF2-40B4-BE49-F238E27FC236}">
                      <a16:creationId xmlns:a16="http://schemas.microsoft.com/office/drawing/2014/main" id="{51BE7600-5773-E063-E6FB-AE690014AA72}"/>
                    </a:ext>
                  </a:extLst>
                </p:cNvPr>
                <p:cNvSpPr/>
                <p:nvPr/>
              </p:nvSpPr>
              <p:spPr>
                <a:xfrm>
                  <a:off x="7464355" y="3636494"/>
                  <a:ext cx="15194" cy="11501"/>
                </a:xfrm>
                <a:custGeom>
                  <a:avLst/>
                  <a:gdLst>
                    <a:gd name="connsiteX0" fmla="*/ 5750 w 15194"/>
                    <a:gd name="connsiteY0" fmla="*/ 11501 h 11501"/>
                    <a:gd name="connsiteX1" fmla="*/ 9444 w 15194"/>
                    <a:gd name="connsiteY1" fmla="*/ 11501 h 11501"/>
                    <a:gd name="connsiteX2" fmla="*/ 15194 w 15194"/>
                    <a:gd name="connsiteY2" fmla="*/ 5751 h 11501"/>
                    <a:gd name="connsiteX3" fmla="*/ 9444 w 15194"/>
                    <a:gd name="connsiteY3" fmla="*/ 0 h 11501"/>
                    <a:gd name="connsiteX4" fmla="*/ 5750 w 15194"/>
                    <a:gd name="connsiteY4" fmla="*/ 0 h 11501"/>
                    <a:gd name="connsiteX5" fmla="*/ 0 w 15194"/>
                    <a:gd name="connsiteY5" fmla="*/ 5751 h 11501"/>
                    <a:gd name="connsiteX6" fmla="*/ 5750 w 15194"/>
                    <a:gd name="connsiteY6" fmla="*/ 11501 h 1150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15194" h="11501">
                      <a:moveTo>
                        <a:pt x="5750" y="11501"/>
                      </a:moveTo>
                      <a:lnTo>
                        <a:pt x="9444" y="11501"/>
                      </a:lnTo>
                      <a:cubicBezTo>
                        <a:pt x="12623" y="11501"/>
                        <a:pt x="15194" y="8930"/>
                        <a:pt x="15194" y="5751"/>
                      </a:cubicBezTo>
                      <a:cubicBezTo>
                        <a:pt x="15194" y="2571"/>
                        <a:pt x="12623" y="0"/>
                        <a:pt x="9444" y="0"/>
                      </a:cubicBezTo>
                      <a:lnTo>
                        <a:pt x="5750" y="0"/>
                      </a:lnTo>
                      <a:cubicBezTo>
                        <a:pt x="2571" y="0"/>
                        <a:pt x="0" y="2571"/>
                        <a:pt x="0" y="5751"/>
                      </a:cubicBezTo>
                      <a:cubicBezTo>
                        <a:pt x="47" y="8930"/>
                        <a:pt x="2618" y="11501"/>
                        <a:pt x="5750" y="11501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1905" cap="flat">
                  <a:solidFill>
                    <a:schemeClr val="bg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zh-CN" altLang="en-US" sz="1100" b="1"/>
                </a:p>
              </p:txBody>
            </p:sp>
            <p:sp>
              <p:nvSpPr>
                <p:cNvPr id="56" name="图形 91">
                  <a:extLst>
                    <a:ext uri="{FF2B5EF4-FFF2-40B4-BE49-F238E27FC236}">
                      <a16:creationId xmlns:a16="http://schemas.microsoft.com/office/drawing/2014/main" id="{02D4881E-0B15-00E4-DAFB-88413F845019}"/>
                    </a:ext>
                  </a:extLst>
                </p:cNvPr>
                <p:cNvSpPr/>
                <p:nvPr/>
              </p:nvSpPr>
              <p:spPr>
                <a:xfrm>
                  <a:off x="7412226" y="3703443"/>
                  <a:ext cx="40627" cy="31604"/>
                </a:xfrm>
                <a:custGeom>
                  <a:avLst/>
                  <a:gdLst>
                    <a:gd name="connsiteX0" fmla="*/ 10706 w 40627"/>
                    <a:gd name="connsiteY0" fmla="*/ 29921 h 31604"/>
                    <a:gd name="connsiteX1" fmla="*/ 14774 w 40627"/>
                    <a:gd name="connsiteY1" fmla="*/ 31605 h 31604"/>
                    <a:gd name="connsiteX2" fmla="*/ 18841 w 40627"/>
                    <a:gd name="connsiteY2" fmla="*/ 29921 h 31604"/>
                    <a:gd name="connsiteX3" fmla="*/ 38944 w 40627"/>
                    <a:gd name="connsiteY3" fmla="*/ 9818 h 31604"/>
                    <a:gd name="connsiteX4" fmla="*/ 38944 w 40627"/>
                    <a:gd name="connsiteY4" fmla="*/ 1683 h 31604"/>
                    <a:gd name="connsiteX5" fmla="*/ 30810 w 40627"/>
                    <a:gd name="connsiteY5" fmla="*/ 1683 h 31604"/>
                    <a:gd name="connsiteX6" fmla="*/ 21693 w 40627"/>
                    <a:gd name="connsiteY6" fmla="*/ 10800 h 31604"/>
                    <a:gd name="connsiteX7" fmla="*/ 14727 w 40627"/>
                    <a:gd name="connsiteY7" fmla="*/ 17719 h 31604"/>
                    <a:gd name="connsiteX8" fmla="*/ 11641 w 40627"/>
                    <a:gd name="connsiteY8" fmla="*/ 14633 h 31604"/>
                    <a:gd name="connsiteX9" fmla="*/ 9818 w 40627"/>
                    <a:gd name="connsiteY9" fmla="*/ 12810 h 31604"/>
                    <a:gd name="connsiteX10" fmla="*/ 1683 w 40627"/>
                    <a:gd name="connsiteY10" fmla="*/ 12810 h 31604"/>
                    <a:gd name="connsiteX11" fmla="*/ 1683 w 40627"/>
                    <a:gd name="connsiteY11" fmla="*/ 20945 h 31604"/>
                    <a:gd name="connsiteX12" fmla="*/ 10706 w 40627"/>
                    <a:gd name="connsiteY12" fmla="*/ 29921 h 3160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</a:cxnLst>
                  <a:rect l="l" t="t" r="r" b="b"/>
                  <a:pathLst>
                    <a:path w="40627" h="31604">
                      <a:moveTo>
                        <a:pt x="10706" y="29921"/>
                      </a:moveTo>
                      <a:cubicBezTo>
                        <a:pt x="11828" y="31044"/>
                        <a:pt x="13278" y="31605"/>
                        <a:pt x="14774" y="31605"/>
                      </a:cubicBezTo>
                      <a:cubicBezTo>
                        <a:pt x="16223" y="31605"/>
                        <a:pt x="17719" y="31044"/>
                        <a:pt x="18841" y="29921"/>
                      </a:cubicBezTo>
                      <a:lnTo>
                        <a:pt x="38944" y="9818"/>
                      </a:lnTo>
                      <a:cubicBezTo>
                        <a:pt x="41188" y="7574"/>
                        <a:pt x="41188" y="3927"/>
                        <a:pt x="38944" y="1683"/>
                      </a:cubicBezTo>
                      <a:cubicBezTo>
                        <a:pt x="36700" y="-561"/>
                        <a:pt x="33054" y="-561"/>
                        <a:pt x="30810" y="1683"/>
                      </a:cubicBezTo>
                      <a:lnTo>
                        <a:pt x="21693" y="10800"/>
                      </a:lnTo>
                      <a:lnTo>
                        <a:pt x="14727" y="17719"/>
                      </a:lnTo>
                      <a:lnTo>
                        <a:pt x="11641" y="14633"/>
                      </a:lnTo>
                      <a:lnTo>
                        <a:pt x="9818" y="12810"/>
                      </a:lnTo>
                      <a:cubicBezTo>
                        <a:pt x="7574" y="10566"/>
                        <a:pt x="3927" y="10566"/>
                        <a:pt x="1683" y="12810"/>
                      </a:cubicBezTo>
                      <a:cubicBezTo>
                        <a:pt x="-561" y="15054"/>
                        <a:pt x="-561" y="18701"/>
                        <a:pt x="1683" y="20945"/>
                      </a:cubicBezTo>
                      <a:lnTo>
                        <a:pt x="10706" y="29921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 w="1905" cap="flat">
                  <a:solidFill>
                    <a:schemeClr val="bg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zh-CN" altLang="en-US" sz="1100" b="1"/>
                </a:p>
              </p:txBody>
            </p:sp>
          </p:grpSp>
          <p:pic>
            <p:nvPicPr>
              <p:cNvPr id="44" name="图形 70">
                <a:extLst>
                  <a:ext uri="{FF2B5EF4-FFF2-40B4-BE49-F238E27FC236}">
                    <a16:creationId xmlns:a16="http://schemas.microsoft.com/office/drawing/2014/main" id="{10E2EA3A-9B3C-E119-623C-15FE89CF748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9">
                <a:extLst>
                  <a:ext uri="{96DAC541-7B7A-43D3-8B79-37D633B846F1}">
                    <asvg:svgBlip xmlns:asvg="http://schemas.microsoft.com/office/drawing/2016/SVG/main" r:embed="rId30"/>
                  </a:ext>
                </a:extLst>
              </a:blip>
              <a:stretch>
                <a:fillRect/>
              </a:stretch>
            </p:blipFill>
            <p:spPr>
              <a:xfrm>
                <a:off x="8114513" y="4465088"/>
                <a:ext cx="347128" cy="347128"/>
              </a:xfrm>
              <a:prstGeom prst="rect">
                <a:avLst/>
              </a:prstGeom>
            </p:spPr>
          </p:pic>
        </p:grpSp>
      </p:grpSp>
      <p:sp>
        <p:nvSpPr>
          <p:cNvPr id="86" name="Arrow: Right 14">
            <a:extLst>
              <a:ext uri="{FF2B5EF4-FFF2-40B4-BE49-F238E27FC236}">
                <a16:creationId xmlns:a16="http://schemas.microsoft.com/office/drawing/2014/main" id="{6E274A80-4EB0-6B8D-27C2-0E8D0460605B}"/>
              </a:ext>
            </a:extLst>
          </p:cNvPr>
          <p:cNvSpPr/>
          <p:nvPr/>
        </p:nvSpPr>
        <p:spPr>
          <a:xfrm>
            <a:off x="2465549" y="3210598"/>
            <a:ext cx="859828" cy="337352"/>
          </a:xfrm>
          <a:prstGeom prst="rightArrow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 b="1">
              <a:solidFill>
                <a:schemeClr val="bg1"/>
              </a:solidFill>
            </a:endParaRPr>
          </a:p>
        </p:txBody>
      </p:sp>
      <p:pic>
        <p:nvPicPr>
          <p:cNvPr id="87" name="图片 113">
            <a:extLst>
              <a:ext uri="{FF2B5EF4-FFF2-40B4-BE49-F238E27FC236}">
                <a16:creationId xmlns:a16="http://schemas.microsoft.com/office/drawing/2014/main" id="{74E9B54A-AADB-6C32-AD80-3E80D167EAB1}"/>
              </a:ext>
            </a:extLst>
          </p:cNvPr>
          <p:cNvPicPr>
            <a:picLocks noChangeAspect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720" y="2067947"/>
            <a:ext cx="501395" cy="578614"/>
          </a:xfrm>
          <a:prstGeom prst="rect">
            <a:avLst/>
          </a:prstGeom>
        </p:spPr>
      </p:pic>
      <p:pic>
        <p:nvPicPr>
          <p:cNvPr id="88" name="图片 91">
            <a:extLst>
              <a:ext uri="{FF2B5EF4-FFF2-40B4-BE49-F238E27FC236}">
                <a16:creationId xmlns:a16="http://schemas.microsoft.com/office/drawing/2014/main" id="{B78FA5D8-B63F-8588-A6F3-A761A9511854}"/>
              </a:ext>
            </a:extLst>
          </p:cNvPr>
          <p:cNvPicPr>
            <a:picLocks noChangeAspect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1496" y="2176437"/>
            <a:ext cx="479045" cy="552821"/>
          </a:xfrm>
          <a:prstGeom prst="rect">
            <a:avLst/>
          </a:prstGeom>
        </p:spPr>
      </p:pic>
      <p:pic>
        <p:nvPicPr>
          <p:cNvPr id="89" name="图片 128">
            <a:extLst>
              <a:ext uri="{FF2B5EF4-FFF2-40B4-BE49-F238E27FC236}">
                <a16:creationId xmlns:a16="http://schemas.microsoft.com/office/drawing/2014/main" id="{9BF01E09-7719-2477-94CD-332BA07F1B18}"/>
              </a:ext>
            </a:extLst>
          </p:cNvPr>
          <p:cNvPicPr>
            <a:picLocks noChangeAspect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2311" y="3793184"/>
            <a:ext cx="543532" cy="627239"/>
          </a:xfrm>
          <a:prstGeom prst="rect">
            <a:avLst/>
          </a:prstGeom>
        </p:spPr>
      </p:pic>
      <p:pic>
        <p:nvPicPr>
          <p:cNvPr id="90" name="图片 67">
            <a:extLst>
              <a:ext uri="{FF2B5EF4-FFF2-40B4-BE49-F238E27FC236}">
                <a16:creationId xmlns:a16="http://schemas.microsoft.com/office/drawing/2014/main" id="{5FB267A6-5468-E9A4-2DCF-C601178662F1}"/>
              </a:ext>
            </a:extLst>
          </p:cNvPr>
          <p:cNvPicPr>
            <a:picLocks noChangeAspect="1"/>
          </p:cNvPicPr>
          <p:nvPr/>
        </p:nvPicPr>
        <p:blipFill>
          <a:blip r:embed="rId34" cstate="print">
            <a:extLst>
              <a:ext uri="{BEBA8EAE-BF5A-486C-A8C5-ECC9F3942E4B}">
                <a14:imgProps xmlns:a14="http://schemas.microsoft.com/office/drawing/2010/main">
                  <a14:imgLayer r:embed="rId35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2777" y="3806442"/>
            <a:ext cx="443901" cy="527314"/>
          </a:xfrm>
          <a:prstGeom prst="rect">
            <a:avLst/>
          </a:prstGeom>
        </p:spPr>
      </p:pic>
      <p:pic>
        <p:nvPicPr>
          <p:cNvPr id="91" name="图片 67">
            <a:extLst>
              <a:ext uri="{FF2B5EF4-FFF2-40B4-BE49-F238E27FC236}">
                <a16:creationId xmlns:a16="http://schemas.microsoft.com/office/drawing/2014/main" id="{0B866D3E-D2EC-ECA5-1D5D-D455E8E2D237}"/>
              </a:ext>
            </a:extLst>
          </p:cNvPr>
          <p:cNvPicPr>
            <a:picLocks noChangeAspect="1"/>
          </p:cNvPicPr>
          <p:nvPr/>
        </p:nvPicPr>
        <p:blipFill>
          <a:blip r:embed="rId36" cstate="print">
            <a:extLst>
              <a:ext uri="{BEBA8EAE-BF5A-486C-A8C5-ECC9F3942E4B}">
                <a14:imgProps xmlns:a14="http://schemas.microsoft.com/office/drawing/2010/main">
                  <a14:imgLayer r:embed="rId37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9382" y="2113527"/>
            <a:ext cx="413035" cy="490647"/>
          </a:xfrm>
          <a:prstGeom prst="rect">
            <a:avLst/>
          </a:prstGeom>
        </p:spPr>
      </p:pic>
      <p:sp>
        <p:nvSpPr>
          <p:cNvPr id="92" name="TextBox 41">
            <a:extLst>
              <a:ext uri="{FF2B5EF4-FFF2-40B4-BE49-F238E27FC236}">
                <a16:creationId xmlns:a16="http://schemas.microsoft.com/office/drawing/2014/main" id="{3E149FDC-5A75-BC98-1155-B32E9DEEC7CC}"/>
              </a:ext>
            </a:extLst>
          </p:cNvPr>
          <p:cNvSpPr txBox="1"/>
          <p:nvPr/>
        </p:nvSpPr>
        <p:spPr>
          <a:xfrm>
            <a:off x="697631" y="2942866"/>
            <a:ext cx="1822412" cy="338554"/>
          </a:xfrm>
          <a:prstGeom prst="rect">
            <a:avLst/>
          </a:prstGeom>
          <a:solidFill>
            <a:srgbClr val="1A62F4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>
                <a:solidFill>
                  <a:schemeClr val="bg1"/>
                </a:solidFill>
                <a:latin typeface="Century Gothic" panose="020B0502020202020204" pitchFamily="34" charset="0"/>
              </a:rPr>
              <a:t>Branch Office</a:t>
            </a:r>
            <a:endParaRPr lang="en-MY" sz="16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93" name="图片 113">
            <a:extLst>
              <a:ext uri="{FF2B5EF4-FFF2-40B4-BE49-F238E27FC236}">
                <a16:creationId xmlns:a16="http://schemas.microsoft.com/office/drawing/2014/main" id="{671C722E-EA9D-2BF8-26B7-6312F8585EA1}"/>
              </a:ext>
            </a:extLst>
          </p:cNvPr>
          <p:cNvPicPr>
            <a:picLocks noChangeAspect="1"/>
          </p:cNvPicPr>
          <p:nvPr/>
        </p:nvPicPr>
        <p:blipFill>
          <a:blip r:embed="rId3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412" y="3721646"/>
            <a:ext cx="603902" cy="696907"/>
          </a:xfrm>
          <a:prstGeom prst="rect">
            <a:avLst/>
          </a:prstGeom>
        </p:spPr>
      </p:pic>
      <p:pic>
        <p:nvPicPr>
          <p:cNvPr id="94" name="图片 91">
            <a:extLst>
              <a:ext uri="{FF2B5EF4-FFF2-40B4-BE49-F238E27FC236}">
                <a16:creationId xmlns:a16="http://schemas.microsoft.com/office/drawing/2014/main" id="{7CC19F5B-2C35-D941-EAB9-78AB1D149EB4}"/>
              </a:ext>
            </a:extLst>
          </p:cNvPr>
          <p:cNvPicPr>
            <a:picLocks noChangeAspect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118" y="3898319"/>
            <a:ext cx="479045" cy="552821"/>
          </a:xfrm>
          <a:prstGeom prst="rect">
            <a:avLst/>
          </a:prstGeom>
        </p:spPr>
      </p:pic>
      <p:sp>
        <p:nvSpPr>
          <p:cNvPr id="95" name="TextBox 41">
            <a:extLst>
              <a:ext uri="{FF2B5EF4-FFF2-40B4-BE49-F238E27FC236}">
                <a16:creationId xmlns:a16="http://schemas.microsoft.com/office/drawing/2014/main" id="{8805612D-0385-7C32-CF56-3714262FFAAB}"/>
              </a:ext>
            </a:extLst>
          </p:cNvPr>
          <p:cNvSpPr txBox="1"/>
          <p:nvPr/>
        </p:nvSpPr>
        <p:spPr>
          <a:xfrm>
            <a:off x="697631" y="4619266"/>
            <a:ext cx="1822412" cy="338554"/>
          </a:xfrm>
          <a:prstGeom prst="rect">
            <a:avLst/>
          </a:prstGeom>
          <a:solidFill>
            <a:srgbClr val="1A62F4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b="1">
                <a:solidFill>
                  <a:schemeClr val="bg1"/>
                </a:solidFill>
                <a:latin typeface="Century Gothic" panose="020B0502020202020204" pitchFamily="34" charset="0"/>
              </a:rPr>
              <a:t>Headquarters</a:t>
            </a:r>
            <a:endParaRPr lang="en-MY" altLang="zh-CN" sz="1600" b="1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96" name="矩形 3">
            <a:extLst>
              <a:ext uri="{FF2B5EF4-FFF2-40B4-BE49-F238E27FC236}">
                <a16:creationId xmlns:a16="http://schemas.microsoft.com/office/drawing/2014/main" id="{193CFB86-A33C-A94D-474D-01C4B1D0C1F0}"/>
              </a:ext>
            </a:extLst>
          </p:cNvPr>
          <p:cNvSpPr/>
          <p:nvPr/>
        </p:nvSpPr>
        <p:spPr>
          <a:xfrm>
            <a:off x="9300527" y="2464011"/>
            <a:ext cx="2196409" cy="2128362"/>
          </a:xfrm>
          <a:prstGeom prst="rect">
            <a:avLst/>
          </a:prstGeom>
          <a:solidFill>
            <a:srgbClr val="00B0F0">
              <a:alpha val="16135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latin typeface="Century Gothic" panose="020B0502020202020204" pitchFamily="34" charset="0"/>
            </a:endParaRPr>
          </a:p>
        </p:txBody>
      </p:sp>
      <p:sp>
        <p:nvSpPr>
          <p:cNvPr id="97" name="Arrow: Right 16">
            <a:extLst>
              <a:ext uri="{FF2B5EF4-FFF2-40B4-BE49-F238E27FC236}">
                <a16:creationId xmlns:a16="http://schemas.microsoft.com/office/drawing/2014/main" id="{D26C17AB-D600-E08D-28DE-64B5DE97BD5B}"/>
              </a:ext>
            </a:extLst>
          </p:cNvPr>
          <p:cNvSpPr/>
          <p:nvPr/>
        </p:nvSpPr>
        <p:spPr>
          <a:xfrm>
            <a:off x="8390460" y="3086526"/>
            <a:ext cx="773364" cy="337352"/>
          </a:xfrm>
          <a:prstGeom prst="rightArrow">
            <a:avLst/>
          </a:prstGeom>
          <a:gradFill>
            <a:gsLst>
              <a:gs pos="0">
                <a:schemeClr val="bg1">
                  <a:alpha val="0"/>
                </a:schemeClr>
              </a:gs>
              <a:gs pos="98000">
                <a:schemeClr val="bg1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 b="1">
              <a:solidFill>
                <a:schemeClr val="bg1"/>
              </a:solidFill>
            </a:endParaRPr>
          </a:p>
        </p:txBody>
      </p:sp>
      <p:sp>
        <p:nvSpPr>
          <p:cNvPr id="98" name="TextBox 51">
            <a:extLst>
              <a:ext uri="{FF2B5EF4-FFF2-40B4-BE49-F238E27FC236}">
                <a16:creationId xmlns:a16="http://schemas.microsoft.com/office/drawing/2014/main" id="{D1949001-4015-CD40-5208-D2AA2E5AA1AA}"/>
              </a:ext>
            </a:extLst>
          </p:cNvPr>
          <p:cNvSpPr txBox="1"/>
          <p:nvPr/>
        </p:nvSpPr>
        <p:spPr>
          <a:xfrm>
            <a:off x="9297958" y="4034491"/>
            <a:ext cx="2196410" cy="584775"/>
          </a:xfrm>
          <a:prstGeom prst="rect">
            <a:avLst/>
          </a:prstGeom>
          <a:solidFill>
            <a:srgbClr val="05B050"/>
          </a:solidFill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600" b="1" dirty="0">
                <a:solidFill>
                  <a:schemeClr val="bg1"/>
                </a:solidFill>
                <a:latin typeface="Century Gothic" panose="020B0502020202020204" pitchFamily="34" charset="0"/>
              </a:rPr>
              <a:t>Web and SaaS Applications</a:t>
            </a:r>
            <a:endParaRPr lang="en-MY" sz="16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99" name="组合 11">
            <a:extLst>
              <a:ext uri="{FF2B5EF4-FFF2-40B4-BE49-F238E27FC236}">
                <a16:creationId xmlns:a16="http://schemas.microsoft.com/office/drawing/2014/main" id="{3808FEC4-8B76-6E26-8401-61248A5BF7EA}"/>
              </a:ext>
            </a:extLst>
          </p:cNvPr>
          <p:cNvGrpSpPr/>
          <p:nvPr/>
        </p:nvGrpSpPr>
        <p:grpSpPr>
          <a:xfrm>
            <a:off x="9677336" y="2921435"/>
            <a:ext cx="1523926" cy="667792"/>
            <a:chOff x="9601274" y="2892133"/>
            <a:chExt cx="1819601" cy="797358"/>
          </a:xfrm>
        </p:grpSpPr>
        <p:grpSp>
          <p:nvGrpSpPr>
            <p:cNvPr id="100" name="组合 118">
              <a:extLst>
                <a:ext uri="{FF2B5EF4-FFF2-40B4-BE49-F238E27FC236}">
                  <a16:creationId xmlns:a16="http://schemas.microsoft.com/office/drawing/2014/main" id="{BA1730B7-5010-A81F-4A98-9DDA6A95BC01}"/>
                </a:ext>
              </a:extLst>
            </p:cNvPr>
            <p:cNvGrpSpPr/>
            <p:nvPr/>
          </p:nvGrpSpPr>
          <p:grpSpPr>
            <a:xfrm>
              <a:off x="10506549" y="2892133"/>
              <a:ext cx="914326" cy="797358"/>
              <a:chOff x="9866195" y="2389191"/>
              <a:chExt cx="606309" cy="528745"/>
            </a:xfrm>
          </p:grpSpPr>
          <p:sp>
            <p:nvSpPr>
              <p:cNvPr id="102" name="Freeform 5">
                <a:extLst>
                  <a:ext uri="{FF2B5EF4-FFF2-40B4-BE49-F238E27FC236}">
                    <a16:creationId xmlns:a16="http://schemas.microsoft.com/office/drawing/2014/main" id="{675F8044-7B2A-0DFC-2760-A4BC09736302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9866195" y="2389191"/>
                <a:ext cx="606309" cy="410589"/>
              </a:xfrm>
              <a:custGeom>
                <a:avLst/>
                <a:gdLst>
                  <a:gd name="T0" fmla="*/ 788 w 788"/>
                  <a:gd name="T1" fmla="*/ 337 h 533"/>
                  <a:gd name="T2" fmla="*/ 592 w 788"/>
                  <a:gd name="T3" fmla="*/ 140 h 533"/>
                  <a:gd name="T4" fmla="*/ 568 w 788"/>
                  <a:gd name="T5" fmla="*/ 142 h 533"/>
                  <a:gd name="T6" fmla="*/ 371 w 788"/>
                  <a:gd name="T7" fmla="*/ 0 h 533"/>
                  <a:gd name="T8" fmla="*/ 162 w 788"/>
                  <a:gd name="T9" fmla="*/ 209 h 533"/>
                  <a:gd name="T10" fmla="*/ 0 w 788"/>
                  <a:gd name="T11" fmla="*/ 371 h 533"/>
                  <a:gd name="T12" fmla="*/ 162 w 788"/>
                  <a:gd name="T13" fmla="*/ 533 h 533"/>
                  <a:gd name="T14" fmla="*/ 603 w 788"/>
                  <a:gd name="T15" fmla="*/ 533 h 533"/>
                  <a:gd name="T16" fmla="*/ 603 w 788"/>
                  <a:gd name="T17" fmla="*/ 532 h 533"/>
                  <a:gd name="T18" fmla="*/ 788 w 788"/>
                  <a:gd name="T19" fmla="*/ 337 h 533"/>
                  <a:gd name="T20" fmla="*/ 592 w 788"/>
                  <a:gd name="T21" fmla="*/ 487 h 533"/>
                  <a:gd name="T22" fmla="*/ 162 w 788"/>
                  <a:gd name="T23" fmla="*/ 487 h 533"/>
                  <a:gd name="T24" fmla="*/ 46 w 788"/>
                  <a:gd name="T25" fmla="*/ 371 h 533"/>
                  <a:gd name="T26" fmla="*/ 162 w 788"/>
                  <a:gd name="T27" fmla="*/ 255 h 533"/>
                  <a:gd name="T28" fmla="*/ 209 w 788"/>
                  <a:gd name="T29" fmla="*/ 255 h 533"/>
                  <a:gd name="T30" fmla="*/ 209 w 788"/>
                  <a:gd name="T31" fmla="*/ 209 h 533"/>
                  <a:gd name="T32" fmla="*/ 371 w 788"/>
                  <a:gd name="T33" fmla="*/ 46 h 533"/>
                  <a:gd name="T34" fmla="*/ 523 w 788"/>
                  <a:gd name="T35" fmla="*/ 153 h 533"/>
                  <a:gd name="T36" fmla="*/ 395 w 788"/>
                  <a:gd name="T37" fmla="*/ 337 h 533"/>
                  <a:gd name="T38" fmla="*/ 441 w 788"/>
                  <a:gd name="T39" fmla="*/ 337 h 533"/>
                  <a:gd name="T40" fmla="*/ 592 w 788"/>
                  <a:gd name="T41" fmla="*/ 187 h 533"/>
                  <a:gd name="T42" fmla="*/ 742 w 788"/>
                  <a:gd name="T43" fmla="*/ 337 h 533"/>
                  <a:gd name="T44" fmla="*/ 592 w 788"/>
                  <a:gd name="T45" fmla="*/ 487 h 533"/>
                  <a:gd name="T46" fmla="*/ 592 w 788"/>
                  <a:gd name="T47" fmla="*/ 487 h 533"/>
                  <a:gd name="T48" fmla="*/ 592 w 788"/>
                  <a:gd name="T49" fmla="*/ 487 h 5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788" h="533">
                    <a:moveTo>
                      <a:pt x="788" y="337"/>
                    </a:moveTo>
                    <a:cubicBezTo>
                      <a:pt x="788" y="228"/>
                      <a:pt x="700" y="140"/>
                      <a:pt x="592" y="140"/>
                    </a:cubicBezTo>
                    <a:cubicBezTo>
                      <a:pt x="584" y="140"/>
                      <a:pt x="576" y="141"/>
                      <a:pt x="568" y="142"/>
                    </a:cubicBezTo>
                    <a:cubicBezTo>
                      <a:pt x="540" y="58"/>
                      <a:pt x="461" y="0"/>
                      <a:pt x="371" y="0"/>
                    </a:cubicBezTo>
                    <a:cubicBezTo>
                      <a:pt x="256" y="0"/>
                      <a:pt x="162" y="94"/>
                      <a:pt x="162" y="209"/>
                    </a:cubicBezTo>
                    <a:cubicBezTo>
                      <a:pt x="73" y="209"/>
                      <a:pt x="0" y="281"/>
                      <a:pt x="0" y="371"/>
                    </a:cubicBezTo>
                    <a:cubicBezTo>
                      <a:pt x="0" y="460"/>
                      <a:pt x="73" y="533"/>
                      <a:pt x="162" y="533"/>
                    </a:cubicBezTo>
                    <a:cubicBezTo>
                      <a:pt x="603" y="533"/>
                      <a:pt x="603" y="533"/>
                      <a:pt x="603" y="533"/>
                    </a:cubicBezTo>
                    <a:cubicBezTo>
                      <a:pt x="603" y="532"/>
                      <a:pt x="603" y="532"/>
                      <a:pt x="603" y="532"/>
                    </a:cubicBezTo>
                    <a:cubicBezTo>
                      <a:pt x="706" y="527"/>
                      <a:pt x="788" y="441"/>
                      <a:pt x="788" y="337"/>
                    </a:cubicBezTo>
                    <a:close/>
                    <a:moveTo>
                      <a:pt x="592" y="487"/>
                    </a:moveTo>
                    <a:cubicBezTo>
                      <a:pt x="162" y="487"/>
                      <a:pt x="162" y="487"/>
                      <a:pt x="162" y="487"/>
                    </a:cubicBezTo>
                    <a:cubicBezTo>
                      <a:pt x="98" y="487"/>
                      <a:pt x="46" y="435"/>
                      <a:pt x="46" y="371"/>
                    </a:cubicBezTo>
                    <a:cubicBezTo>
                      <a:pt x="46" y="307"/>
                      <a:pt x="98" y="255"/>
                      <a:pt x="162" y="255"/>
                    </a:cubicBezTo>
                    <a:cubicBezTo>
                      <a:pt x="209" y="255"/>
                      <a:pt x="209" y="255"/>
                      <a:pt x="209" y="255"/>
                    </a:cubicBezTo>
                    <a:cubicBezTo>
                      <a:pt x="209" y="209"/>
                      <a:pt x="209" y="209"/>
                      <a:pt x="209" y="209"/>
                    </a:cubicBezTo>
                    <a:cubicBezTo>
                      <a:pt x="209" y="119"/>
                      <a:pt x="281" y="46"/>
                      <a:pt x="371" y="46"/>
                    </a:cubicBezTo>
                    <a:cubicBezTo>
                      <a:pt x="439" y="46"/>
                      <a:pt x="500" y="90"/>
                      <a:pt x="523" y="153"/>
                    </a:cubicBezTo>
                    <a:cubicBezTo>
                      <a:pt x="448" y="181"/>
                      <a:pt x="395" y="252"/>
                      <a:pt x="395" y="337"/>
                    </a:cubicBezTo>
                    <a:cubicBezTo>
                      <a:pt x="441" y="337"/>
                      <a:pt x="441" y="337"/>
                      <a:pt x="441" y="337"/>
                    </a:cubicBezTo>
                    <a:cubicBezTo>
                      <a:pt x="441" y="254"/>
                      <a:pt x="509" y="187"/>
                      <a:pt x="592" y="187"/>
                    </a:cubicBezTo>
                    <a:cubicBezTo>
                      <a:pt x="674" y="187"/>
                      <a:pt x="742" y="254"/>
                      <a:pt x="742" y="337"/>
                    </a:cubicBezTo>
                    <a:cubicBezTo>
                      <a:pt x="742" y="419"/>
                      <a:pt x="674" y="487"/>
                      <a:pt x="592" y="487"/>
                    </a:cubicBezTo>
                    <a:close/>
                    <a:moveTo>
                      <a:pt x="592" y="487"/>
                    </a:moveTo>
                    <a:cubicBezTo>
                      <a:pt x="592" y="487"/>
                      <a:pt x="592" y="487"/>
                      <a:pt x="592" y="487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b="1">
                  <a:solidFill>
                    <a:schemeClr val="bg1"/>
                  </a:solidFill>
                  <a:latin typeface="Century Gothic" panose="020B0502020202020204" pitchFamily="34" charset="0"/>
                </a:endParaRPr>
              </a:p>
            </p:txBody>
          </p:sp>
          <p:grpSp>
            <p:nvGrpSpPr>
              <p:cNvPr id="103" name="组合 107">
                <a:extLst>
                  <a:ext uri="{FF2B5EF4-FFF2-40B4-BE49-F238E27FC236}">
                    <a16:creationId xmlns:a16="http://schemas.microsoft.com/office/drawing/2014/main" id="{25D8C043-C889-8C69-A1FC-49E083F67883}"/>
                  </a:ext>
                </a:extLst>
              </p:cNvPr>
              <p:cNvGrpSpPr/>
              <p:nvPr/>
            </p:nvGrpSpPr>
            <p:grpSpPr>
              <a:xfrm>
                <a:off x="10027127" y="2627735"/>
                <a:ext cx="243777" cy="290201"/>
                <a:chOff x="5766903" y="803623"/>
                <a:chExt cx="504830" cy="590550"/>
              </a:xfrm>
              <a:solidFill>
                <a:srgbClr val="345692"/>
              </a:solidFill>
            </p:grpSpPr>
            <p:sp>
              <p:nvSpPr>
                <p:cNvPr id="104" name="Freeform 22">
                  <a:extLst>
                    <a:ext uri="{FF2B5EF4-FFF2-40B4-BE49-F238E27FC236}">
                      <a16:creationId xmlns:a16="http://schemas.microsoft.com/office/drawing/2014/main" id="{3074B4F7-0D89-2A21-DF98-4E62CFC007D9}"/>
                    </a:ext>
                  </a:extLst>
                </p:cNvPr>
                <p:cNvSpPr/>
                <p:nvPr/>
              </p:nvSpPr>
              <p:spPr bwMode="auto">
                <a:xfrm>
                  <a:off x="5766903" y="803623"/>
                  <a:ext cx="196850" cy="569911"/>
                </a:xfrm>
                <a:custGeom>
                  <a:avLst/>
                  <a:gdLst>
                    <a:gd name="T0" fmla="*/ 124 w 124"/>
                    <a:gd name="T1" fmla="*/ 359 h 359"/>
                    <a:gd name="T2" fmla="*/ 68 w 124"/>
                    <a:gd name="T3" fmla="*/ 359 h 359"/>
                    <a:gd name="T4" fmla="*/ 68 w 124"/>
                    <a:gd name="T5" fmla="*/ 125 h 359"/>
                    <a:gd name="T6" fmla="*/ 0 w 124"/>
                    <a:gd name="T7" fmla="*/ 125 h 359"/>
                    <a:gd name="T8" fmla="*/ 124 w 124"/>
                    <a:gd name="T9" fmla="*/ 0 h 359"/>
                    <a:gd name="T10" fmla="*/ 124 w 124"/>
                    <a:gd name="T11" fmla="*/ 359 h 35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24" h="359">
                      <a:moveTo>
                        <a:pt x="124" y="359"/>
                      </a:moveTo>
                      <a:lnTo>
                        <a:pt x="68" y="359"/>
                      </a:lnTo>
                      <a:lnTo>
                        <a:pt x="68" y="125"/>
                      </a:lnTo>
                      <a:lnTo>
                        <a:pt x="0" y="125"/>
                      </a:lnTo>
                      <a:lnTo>
                        <a:pt x="124" y="0"/>
                      </a:lnTo>
                      <a:lnTo>
                        <a:pt x="124" y="359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 b="1">
                    <a:solidFill>
                      <a:schemeClr val="bg1"/>
                    </a:solidFill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105" name="Freeform 23">
                  <a:extLst>
                    <a:ext uri="{FF2B5EF4-FFF2-40B4-BE49-F238E27FC236}">
                      <a16:creationId xmlns:a16="http://schemas.microsoft.com/office/drawing/2014/main" id="{30E4E6DE-296D-CBC9-B242-2D73555ABC50}"/>
                    </a:ext>
                  </a:extLst>
                </p:cNvPr>
                <p:cNvSpPr/>
                <p:nvPr/>
              </p:nvSpPr>
              <p:spPr bwMode="auto">
                <a:xfrm>
                  <a:off x="6073294" y="825849"/>
                  <a:ext cx="198439" cy="568324"/>
                </a:xfrm>
                <a:custGeom>
                  <a:avLst/>
                  <a:gdLst>
                    <a:gd name="T0" fmla="*/ 0 w 125"/>
                    <a:gd name="T1" fmla="*/ 0 h 358"/>
                    <a:gd name="T2" fmla="*/ 56 w 125"/>
                    <a:gd name="T3" fmla="*/ 0 h 358"/>
                    <a:gd name="T4" fmla="*/ 56 w 125"/>
                    <a:gd name="T5" fmla="*/ 233 h 358"/>
                    <a:gd name="T6" fmla="*/ 125 w 125"/>
                    <a:gd name="T7" fmla="*/ 233 h 358"/>
                    <a:gd name="T8" fmla="*/ 0 w 125"/>
                    <a:gd name="T9" fmla="*/ 358 h 358"/>
                    <a:gd name="T10" fmla="*/ 0 w 125"/>
                    <a:gd name="T11" fmla="*/ 0 h 3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25" h="358">
                      <a:moveTo>
                        <a:pt x="0" y="0"/>
                      </a:moveTo>
                      <a:lnTo>
                        <a:pt x="56" y="0"/>
                      </a:lnTo>
                      <a:lnTo>
                        <a:pt x="56" y="233"/>
                      </a:lnTo>
                      <a:lnTo>
                        <a:pt x="125" y="233"/>
                      </a:lnTo>
                      <a:lnTo>
                        <a:pt x="0" y="358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 b="1">
                    <a:solidFill>
                      <a:schemeClr val="bg1"/>
                    </a:solidFill>
                    <a:latin typeface="Century Gothic" panose="020B0502020202020204" pitchFamily="34" charset="0"/>
                  </a:endParaRPr>
                </a:p>
              </p:txBody>
            </p:sp>
          </p:grpSp>
        </p:grpSp>
        <p:sp>
          <p:nvSpPr>
            <p:cNvPr id="101" name="Freeform 86">
              <a:extLst>
                <a:ext uri="{FF2B5EF4-FFF2-40B4-BE49-F238E27FC236}">
                  <a16:creationId xmlns:a16="http://schemas.microsoft.com/office/drawing/2014/main" id="{B0C73C83-71FE-D533-3588-F6DC51DDE2C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601274" y="2900615"/>
              <a:ext cx="726257" cy="726279"/>
            </a:xfrm>
            <a:custGeom>
              <a:avLst/>
              <a:gdLst>
                <a:gd name="T0" fmla="*/ 85 w 174"/>
                <a:gd name="T1" fmla="*/ 72 h 174"/>
                <a:gd name="T2" fmla="*/ 119 w 174"/>
                <a:gd name="T3" fmla="*/ 109 h 174"/>
                <a:gd name="T4" fmla="*/ 87 w 174"/>
                <a:gd name="T5" fmla="*/ 0 h 174"/>
                <a:gd name="T6" fmla="*/ 87 w 174"/>
                <a:gd name="T7" fmla="*/ 0 h 174"/>
                <a:gd name="T8" fmla="*/ 129 w 174"/>
                <a:gd name="T9" fmla="*/ 38 h 174"/>
                <a:gd name="T10" fmla="*/ 111 w 174"/>
                <a:gd name="T11" fmla="*/ 36 h 174"/>
                <a:gd name="T12" fmla="*/ 113 w 174"/>
                <a:gd name="T13" fmla="*/ 28 h 174"/>
                <a:gd name="T14" fmla="*/ 103 w 174"/>
                <a:gd name="T15" fmla="*/ 27 h 174"/>
                <a:gd name="T16" fmla="*/ 100 w 174"/>
                <a:gd name="T17" fmla="*/ 30 h 174"/>
                <a:gd name="T18" fmla="*/ 93 w 174"/>
                <a:gd name="T19" fmla="*/ 27 h 174"/>
                <a:gd name="T20" fmla="*/ 82 w 174"/>
                <a:gd name="T21" fmla="*/ 25 h 174"/>
                <a:gd name="T22" fmla="*/ 79 w 174"/>
                <a:gd name="T23" fmla="*/ 25 h 174"/>
                <a:gd name="T24" fmla="*/ 78 w 174"/>
                <a:gd name="T25" fmla="*/ 41 h 174"/>
                <a:gd name="T26" fmla="*/ 87 w 174"/>
                <a:gd name="T27" fmla="*/ 44 h 174"/>
                <a:gd name="T28" fmla="*/ 96 w 174"/>
                <a:gd name="T29" fmla="*/ 32 h 174"/>
                <a:gd name="T30" fmla="*/ 107 w 174"/>
                <a:gd name="T31" fmla="*/ 38 h 174"/>
                <a:gd name="T32" fmla="*/ 98 w 174"/>
                <a:gd name="T33" fmla="*/ 52 h 174"/>
                <a:gd name="T34" fmla="*/ 108 w 174"/>
                <a:gd name="T35" fmla="*/ 54 h 174"/>
                <a:gd name="T36" fmla="*/ 117 w 174"/>
                <a:gd name="T37" fmla="*/ 53 h 174"/>
                <a:gd name="T38" fmla="*/ 104 w 174"/>
                <a:gd name="T39" fmla="*/ 55 h 174"/>
                <a:gd name="T40" fmla="*/ 93 w 174"/>
                <a:gd name="T41" fmla="*/ 64 h 174"/>
                <a:gd name="T42" fmla="*/ 88 w 174"/>
                <a:gd name="T43" fmla="*/ 70 h 174"/>
                <a:gd name="T44" fmla="*/ 72 w 174"/>
                <a:gd name="T45" fmla="*/ 75 h 174"/>
                <a:gd name="T46" fmla="*/ 77 w 174"/>
                <a:gd name="T47" fmla="*/ 89 h 174"/>
                <a:gd name="T48" fmla="*/ 84 w 174"/>
                <a:gd name="T49" fmla="*/ 97 h 174"/>
                <a:gd name="T50" fmla="*/ 100 w 174"/>
                <a:gd name="T51" fmla="*/ 95 h 174"/>
                <a:gd name="T52" fmla="*/ 116 w 174"/>
                <a:gd name="T53" fmla="*/ 102 h 174"/>
                <a:gd name="T54" fmla="*/ 121 w 174"/>
                <a:gd name="T55" fmla="*/ 109 h 174"/>
                <a:gd name="T56" fmla="*/ 137 w 174"/>
                <a:gd name="T57" fmla="*/ 114 h 174"/>
                <a:gd name="T58" fmla="*/ 130 w 174"/>
                <a:gd name="T59" fmla="*/ 132 h 174"/>
                <a:gd name="T60" fmla="*/ 122 w 174"/>
                <a:gd name="T61" fmla="*/ 139 h 174"/>
                <a:gd name="T62" fmla="*/ 113 w 174"/>
                <a:gd name="T63" fmla="*/ 148 h 174"/>
                <a:gd name="T64" fmla="*/ 101 w 174"/>
                <a:gd name="T65" fmla="*/ 161 h 174"/>
                <a:gd name="T66" fmla="*/ 94 w 174"/>
                <a:gd name="T67" fmla="*/ 159 h 174"/>
                <a:gd name="T68" fmla="*/ 97 w 174"/>
                <a:gd name="T69" fmla="*/ 136 h 174"/>
                <a:gd name="T70" fmla="*/ 86 w 174"/>
                <a:gd name="T71" fmla="*/ 114 h 174"/>
                <a:gd name="T72" fmla="*/ 88 w 174"/>
                <a:gd name="T73" fmla="*/ 99 h 174"/>
                <a:gd name="T74" fmla="*/ 75 w 174"/>
                <a:gd name="T75" fmla="*/ 93 h 174"/>
                <a:gd name="T76" fmla="*/ 56 w 174"/>
                <a:gd name="T77" fmla="*/ 82 h 174"/>
                <a:gd name="T78" fmla="*/ 52 w 174"/>
                <a:gd name="T79" fmla="*/ 79 h 174"/>
                <a:gd name="T80" fmla="*/ 40 w 174"/>
                <a:gd name="T81" fmla="*/ 67 h 174"/>
                <a:gd name="T82" fmla="*/ 34 w 174"/>
                <a:gd name="T83" fmla="*/ 46 h 174"/>
                <a:gd name="T84" fmla="*/ 59 w 174"/>
                <a:gd name="T85" fmla="*/ 17 h 174"/>
                <a:gd name="T86" fmla="*/ 55 w 174"/>
                <a:gd name="T87" fmla="*/ 22 h 174"/>
                <a:gd name="T88" fmla="*/ 65 w 174"/>
                <a:gd name="T89" fmla="*/ 21 h 174"/>
                <a:gd name="T90" fmla="*/ 73 w 174"/>
                <a:gd name="T91" fmla="*/ 19 h 174"/>
                <a:gd name="T92" fmla="*/ 76 w 174"/>
                <a:gd name="T93" fmla="*/ 14 h 174"/>
                <a:gd name="T94" fmla="*/ 71 w 174"/>
                <a:gd name="T95" fmla="*/ 11 h 174"/>
                <a:gd name="T96" fmla="*/ 96 w 174"/>
                <a:gd name="T97" fmla="*/ 12 h 174"/>
                <a:gd name="T98" fmla="*/ 102 w 174"/>
                <a:gd name="T99" fmla="*/ 11 h 174"/>
                <a:gd name="T100" fmla="*/ 158 w 174"/>
                <a:gd name="T101" fmla="*/ 64 h 174"/>
                <a:gd name="T102" fmla="*/ 163 w 174"/>
                <a:gd name="T103" fmla="*/ 72 h 174"/>
                <a:gd name="T104" fmla="*/ 157 w 174"/>
                <a:gd name="T105" fmla="*/ 69 h 174"/>
                <a:gd name="T106" fmla="*/ 154 w 174"/>
                <a:gd name="T107" fmla="*/ 100 h 174"/>
                <a:gd name="T108" fmla="*/ 156 w 174"/>
                <a:gd name="T109" fmla="*/ 84 h 174"/>
                <a:gd name="T110" fmla="*/ 164 w 174"/>
                <a:gd name="T111" fmla="*/ 87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74" h="174">
                  <a:moveTo>
                    <a:pt x="85" y="72"/>
                  </a:moveTo>
                  <a:cubicBezTo>
                    <a:pt x="85" y="72"/>
                    <a:pt x="85" y="72"/>
                    <a:pt x="85" y="72"/>
                  </a:cubicBezTo>
                  <a:cubicBezTo>
                    <a:pt x="85" y="72"/>
                    <a:pt x="85" y="72"/>
                    <a:pt x="85" y="72"/>
                  </a:cubicBezTo>
                  <a:cubicBezTo>
                    <a:pt x="85" y="72"/>
                    <a:pt x="85" y="72"/>
                    <a:pt x="85" y="72"/>
                  </a:cubicBezTo>
                  <a:close/>
                  <a:moveTo>
                    <a:pt x="119" y="109"/>
                  </a:moveTo>
                  <a:cubicBezTo>
                    <a:pt x="119" y="109"/>
                    <a:pt x="119" y="109"/>
                    <a:pt x="119" y="109"/>
                  </a:cubicBezTo>
                  <a:cubicBezTo>
                    <a:pt x="119" y="109"/>
                    <a:pt x="119" y="109"/>
                    <a:pt x="119" y="109"/>
                  </a:cubicBezTo>
                  <a:cubicBezTo>
                    <a:pt x="119" y="109"/>
                    <a:pt x="119" y="109"/>
                    <a:pt x="119" y="109"/>
                  </a:cubicBezTo>
                  <a:close/>
                  <a:moveTo>
                    <a:pt x="120" y="109"/>
                  </a:moveTo>
                  <a:cubicBezTo>
                    <a:pt x="119" y="109"/>
                    <a:pt x="119" y="109"/>
                    <a:pt x="119" y="109"/>
                  </a:cubicBezTo>
                  <a:cubicBezTo>
                    <a:pt x="119" y="109"/>
                    <a:pt x="119" y="109"/>
                    <a:pt x="120" y="109"/>
                  </a:cubicBezTo>
                  <a:close/>
                  <a:moveTo>
                    <a:pt x="87" y="0"/>
                  </a:moveTo>
                  <a:cubicBezTo>
                    <a:pt x="39" y="0"/>
                    <a:pt x="0" y="39"/>
                    <a:pt x="0" y="87"/>
                  </a:cubicBezTo>
                  <a:cubicBezTo>
                    <a:pt x="0" y="135"/>
                    <a:pt x="39" y="174"/>
                    <a:pt x="87" y="174"/>
                  </a:cubicBezTo>
                  <a:cubicBezTo>
                    <a:pt x="135" y="174"/>
                    <a:pt x="174" y="135"/>
                    <a:pt x="174" y="87"/>
                  </a:cubicBezTo>
                  <a:cubicBezTo>
                    <a:pt x="174" y="39"/>
                    <a:pt x="135" y="0"/>
                    <a:pt x="87" y="0"/>
                  </a:cubicBezTo>
                  <a:close/>
                  <a:moveTo>
                    <a:pt x="143" y="34"/>
                  </a:moveTo>
                  <a:cubicBezTo>
                    <a:pt x="140" y="34"/>
                    <a:pt x="138" y="34"/>
                    <a:pt x="135" y="36"/>
                  </a:cubicBezTo>
                  <a:cubicBezTo>
                    <a:pt x="134" y="36"/>
                    <a:pt x="134" y="37"/>
                    <a:pt x="132" y="37"/>
                  </a:cubicBezTo>
                  <a:cubicBezTo>
                    <a:pt x="131" y="38"/>
                    <a:pt x="130" y="37"/>
                    <a:pt x="129" y="38"/>
                  </a:cubicBezTo>
                  <a:cubicBezTo>
                    <a:pt x="125" y="39"/>
                    <a:pt x="126" y="48"/>
                    <a:pt x="120" y="46"/>
                  </a:cubicBezTo>
                  <a:cubicBezTo>
                    <a:pt x="118" y="46"/>
                    <a:pt x="116" y="43"/>
                    <a:pt x="115" y="41"/>
                  </a:cubicBezTo>
                  <a:cubicBezTo>
                    <a:pt x="114" y="39"/>
                    <a:pt x="112" y="38"/>
                    <a:pt x="113" y="36"/>
                  </a:cubicBezTo>
                  <a:cubicBezTo>
                    <a:pt x="113" y="36"/>
                    <a:pt x="112" y="36"/>
                    <a:pt x="111" y="36"/>
                  </a:cubicBezTo>
                  <a:cubicBezTo>
                    <a:pt x="112" y="34"/>
                    <a:pt x="115" y="34"/>
                    <a:pt x="116" y="33"/>
                  </a:cubicBezTo>
                  <a:cubicBezTo>
                    <a:pt x="117" y="31"/>
                    <a:pt x="112" y="31"/>
                    <a:pt x="111" y="30"/>
                  </a:cubicBezTo>
                  <a:cubicBezTo>
                    <a:pt x="113" y="29"/>
                    <a:pt x="113" y="31"/>
                    <a:pt x="115" y="31"/>
                  </a:cubicBezTo>
                  <a:cubicBezTo>
                    <a:pt x="116" y="30"/>
                    <a:pt x="114" y="28"/>
                    <a:pt x="113" y="28"/>
                  </a:cubicBezTo>
                  <a:cubicBezTo>
                    <a:pt x="113" y="28"/>
                    <a:pt x="108" y="30"/>
                    <a:pt x="111" y="27"/>
                  </a:cubicBezTo>
                  <a:cubicBezTo>
                    <a:pt x="107" y="25"/>
                    <a:pt x="104" y="22"/>
                    <a:pt x="100" y="20"/>
                  </a:cubicBezTo>
                  <a:cubicBezTo>
                    <a:pt x="100" y="23"/>
                    <a:pt x="105" y="24"/>
                    <a:pt x="107" y="25"/>
                  </a:cubicBezTo>
                  <a:cubicBezTo>
                    <a:pt x="106" y="26"/>
                    <a:pt x="105" y="28"/>
                    <a:pt x="103" y="27"/>
                  </a:cubicBezTo>
                  <a:cubicBezTo>
                    <a:pt x="102" y="27"/>
                    <a:pt x="103" y="25"/>
                    <a:pt x="101" y="25"/>
                  </a:cubicBezTo>
                  <a:cubicBezTo>
                    <a:pt x="100" y="28"/>
                    <a:pt x="104" y="27"/>
                    <a:pt x="104" y="29"/>
                  </a:cubicBezTo>
                  <a:cubicBezTo>
                    <a:pt x="104" y="31"/>
                    <a:pt x="103" y="30"/>
                    <a:pt x="102" y="30"/>
                  </a:cubicBezTo>
                  <a:cubicBezTo>
                    <a:pt x="102" y="30"/>
                    <a:pt x="100" y="29"/>
                    <a:pt x="100" y="30"/>
                  </a:cubicBezTo>
                  <a:cubicBezTo>
                    <a:pt x="100" y="31"/>
                    <a:pt x="102" y="30"/>
                    <a:pt x="103" y="32"/>
                  </a:cubicBezTo>
                  <a:cubicBezTo>
                    <a:pt x="100" y="32"/>
                    <a:pt x="99" y="31"/>
                    <a:pt x="96" y="29"/>
                  </a:cubicBezTo>
                  <a:cubicBezTo>
                    <a:pt x="94" y="28"/>
                    <a:pt x="93" y="28"/>
                    <a:pt x="90" y="28"/>
                  </a:cubicBezTo>
                  <a:cubicBezTo>
                    <a:pt x="90" y="28"/>
                    <a:pt x="92" y="27"/>
                    <a:pt x="93" y="27"/>
                  </a:cubicBezTo>
                  <a:cubicBezTo>
                    <a:pt x="93" y="26"/>
                    <a:pt x="95" y="25"/>
                    <a:pt x="95" y="24"/>
                  </a:cubicBezTo>
                  <a:cubicBezTo>
                    <a:pt x="95" y="23"/>
                    <a:pt x="95" y="23"/>
                    <a:pt x="93" y="22"/>
                  </a:cubicBezTo>
                  <a:cubicBezTo>
                    <a:pt x="92" y="21"/>
                    <a:pt x="90" y="19"/>
                    <a:pt x="89" y="19"/>
                  </a:cubicBezTo>
                  <a:cubicBezTo>
                    <a:pt x="83" y="18"/>
                    <a:pt x="87" y="24"/>
                    <a:pt x="82" y="25"/>
                  </a:cubicBezTo>
                  <a:cubicBezTo>
                    <a:pt x="82" y="25"/>
                    <a:pt x="83" y="25"/>
                    <a:pt x="83" y="25"/>
                  </a:cubicBezTo>
                  <a:cubicBezTo>
                    <a:pt x="82" y="25"/>
                    <a:pt x="82" y="25"/>
                    <a:pt x="82" y="25"/>
                  </a:cubicBezTo>
                  <a:cubicBezTo>
                    <a:pt x="82" y="25"/>
                    <a:pt x="82" y="25"/>
                    <a:pt x="82" y="25"/>
                  </a:cubicBezTo>
                  <a:cubicBezTo>
                    <a:pt x="81" y="25"/>
                    <a:pt x="79" y="25"/>
                    <a:pt x="79" y="25"/>
                  </a:cubicBezTo>
                  <a:cubicBezTo>
                    <a:pt x="78" y="26"/>
                    <a:pt x="78" y="27"/>
                    <a:pt x="78" y="28"/>
                  </a:cubicBezTo>
                  <a:cubicBezTo>
                    <a:pt x="77" y="29"/>
                    <a:pt x="75" y="29"/>
                    <a:pt x="74" y="30"/>
                  </a:cubicBezTo>
                  <a:cubicBezTo>
                    <a:pt x="73" y="31"/>
                    <a:pt x="71" y="32"/>
                    <a:pt x="70" y="34"/>
                  </a:cubicBezTo>
                  <a:cubicBezTo>
                    <a:pt x="68" y="38"/>
                    <a:pt x="75" y="39"/>
                    <a:pt x="78" y="41"/>
                  </a:cubicBezTo>
                  <a:cubicBezTo>
                    <a:pt x="80" y="41"/>
                    <a:pt x="84" y="42"/>
                    <a:pt x="84" y="43"/>
                  </a:cubicBezTo>
                  <a:cubicBezTo>
                    <a:pt x="85" y="44"/>
                    <a:pt x="83" y="46"/>
                    <a:pt x="85" y="47"/>
                  </a:cubicBezTo>
                  <a:cubicBezTo>
                    <a:pt x="86" y="47"/>
                    <a:pt x="87" y="47"/>
                    <a:pt x="88" y="46"/>
                  </a:cubicBezTo>
                  <a:cubicBezTo>
                    <a:pt x="89" y="45"/>
                    <a:pt x="88" y="45"/>
                    <a:pt x="87" y="44"/>
                  </a:cubicBezTo>
                  <a:cubicBezTo>
                    <a:pt x="87" y="42"/>
                    <a:pt x="88" y="43"/>
                    <a:pt x="89" y="42"/>
                  </a:cubicBezTo>
                  <a:cubicBezTo>
                    <a:pt x="91" y="40"/>
                    <a:pt x="90" y="40"/>
                    <a:pt x="90" y="37"/>
                  </a:cubicBezTo>
                  <a:cubicBezTo>
                    <a:pt x="89" y="36"/>
                    <a:pt x="88" y="33"/>
                    <a:pt x="89" y="32"/>
                  </a:cubicBezTo>
                  <a:cubicBezTo>
                    <a:pt x="91" y="30"/>
                    <a:pt x="94" y="32"/>
                    <a:pt x="96" y="32"/>
                  </a:cubicBezTo>
                  <a:cubicBezTo>
                    <a:pt x="97" y="33"/>
                    <a:pt x="98" y="35"/>
                    <a:pt x="99" y="36"/>
                  </a:cubicBezTo>
                  <a:cubicBezTo>
                    <a:pt x="99" y="36"/>
                    <a:pt x="100" y="37"/>
                    <a:pt x="101" y="37"/>
                  </a:cubicBezTo>
                  <a:cubicBezTo>
                    <a:pt x="103" y="37"/>
                    <a:pt x="102" y="36"/>
                    <a:pt x="103" y="35"/>
                  </a:cubicBezTo>
                  <a:cubicBezTo>
                    <a:pt x="105" y="33"/>
                    <a:pt x="106" y="36"/>
                    <a:pt x="107" y="38"/>
                  </a:cubicBezTo>
                  <a:cubicBezTo>
                    <a:pt x="108" y="40"/>
                    <a:pt x="108" y="41"/>
                    <a:pt x="110" y="42"/>
                  </a:cubicBezTo>
                  <a:cubicBezTo>
                    <a:pt x="111" y="42"/>
                    <a:pt x="114" y="45"/>
                    <a:pt x="113" y="46"/>
                  </a:cubicBezTo>
                  <a:cubicBezTo>
                    <a:pt x="113" y="47"/>
                    <a:pt x="110" y="48"/>
                    <a:pt x="109" y="49"/>
                  </a:cubicBezTo>
                  <a:cubicBezTo>
                    <a:pt x="105" y="50"/>
                    <a:pt x="99" y="47"/>
                    <a:pt x="98" y="52"/>
                  </a:cubicBezTo>
                  <a:cubicBezTo>
                    <a:pt x="99" y="52"/>
                    <a:pt x="103" y="49"/>
                    <a:pt x="104" y="50"/>
                  </a:cubicBezTo>
                  <a:cubicBezTo>
                    <a:pt x="105" y="51"/>
                    <a:pt x="104" y="52"/>
                    <a:pt x="104" y="53"/>
                  </a:cubicBezTo>
                  <a:cubicBezTo>
                    <a:pt x="105" y="55"/>
                    <a:pt x="106" y="54"/>
                    <a:pt x="108" y="53"/>
                  </a:cubicBezTo>
                  <a:cubicBezTo>
                    <a:pt x="108" y="54"/>
                    <a:pt x="108" y="54"/>
                    <a:pt x="108" y="54"/>
                  </a:cubicBezTo>
                  <a:cubicBezTo>
                    <a:pt x="110" y="53"/>
                    <a:pt x="110" y="53"/>
                    <a:pt x="111" y="51"/>
                  </a:cubicBezTo>
                  <a:cubicBezTo>
                    <a:pt x="111" y="50"/>
                    <a:pt x="112" y="49"/>
                    <a:pt x="112" y="48"/>
                  </a:cubicBezTo>
                  <a:cubicBezTo>
                    <a:pt x="114" y="47"/>
                    <a:pt x="114" y="48"/>
                    <a:pt x="115" y="49"/>
                  </a:cubicBezTo>
                  <a:cubicBezTo>
                    <a:pt x="115" y="49"/>
                    <a:pt x="118" y="53"/>
                    <a:pt x="117" y="53"/>
                  </a:cubicBezTo>
                  <a:cubicBezTo>
                    <a:pt x="114" y="52"/>
                    <a:pt x="111" y="52"/>
                    <a:pt x="109" y="54"/>
                  </a:cubicBezTo>
                  <a:cubicBezTo>
                    <a:pt x="107" y="55"/>
                    <a:pt x="106" y="56"/>
                    <a:pt x="104" y="57"/>
                  </a:cubicBezTo>
                  <a:cubicBezTo>
                    <a:pt x="104" y="57"/>
                    <a:pt x="101" y="57"/>
                    <a:pt x="101" y="57"/>
                  </a:cubicBezTo>
                  <a:cubicBezTo>
                    <a:pt x="102" y="56"/>
                    <a:pt x="104" y="55"/>
                    <a:pt x="104" y="55"/>
                  </a:cubicBezTo>
                  <a:cubicBezTo>
                    <a:pt x="102" y="54"/>
                    <a:pt x="101" y="55"/>
                    <a:pt x="99" y="57"/>
                  </a:cubicBezTo>
                  <a:cubicBezTo>
                    <a:pt x="98" y="57"/>
                    <a:pt x="97" y="59"/>
                    <a:pt x="96" y="60"/>
                  </a:cubicBezTo>
                  <a:cubicBezTo>
                    <a:pt x="95" y="60"/>
                    <a:pt x="94" y="61"/>
                    <a:pt x="94" y="61"/>
                  </a:cubicBezTo>
                  <a:cubicBezTo>
                    <a:pt x="93" y="62"/>
                    <a:pt x="93" y="63"/>
                    <a:pt x="93" y="64"/>
                  </a:cubicBezTo>
                  <a:cubicBezTo>
                    <a:pt x="92" y="64"/>
                    <a:pt x="91" y="64"/>
                    <a:pt x="91" y="64"/>
                  </a:cubicBezTo>
                  <a:cubicBezTo>
                    <a:pt x="90" y="65"/>
                    <a:pt x="91" y="66"/>
                    <a:pt x="91" y="67"/>
                  </a:cubicBezTo>
                  <a:cubicBezTo>
                    <a:pt x="91" y="68"/>
                    <a:pt x="88" y="69"/>
                    <a:pt x="88" y="70"/>
                  </a:cubicBezTo>
                  <a:cubicBezTo>
                    <a:pt x="88" y="70"/>
                    <a:pt x="88" y="70"/>
                    <a:pt x="88" y="70"/>
                  </a:cubicBezTo>
                  <a:cubicBezTo>
                    <a:pt x="87" y="70"/>
                    <a:pt x="86" y="71"/>
                    <a:pt x="85" y="72"/>
                  </a:cubicBezTo>
                  <a:cubicBezTo>
                    <a:pt x="86" y="74"/>
                    <a:pt x="87" y="77"/>
                    <a:pt x="86" y="78"/>
                  </a:cubicBezTo>
                  <a:cubicBezTo>
                    <a:pt x="85" y="81"/>
                    <a:pt x="84" y="76"/>
                    <a:pt x="83" y="75"/>
                  </a:cubicBezTo>
                  <a:cubicBezTo>
                    <a:pt x="81" y="72"/>
                    <a:pt x="76" y="74"/>
                    <a:pt x="72" y="75"/>
                  </a:cubicBezTo>
                  <a:cubicBezTo>
                    <a:pt x="68" y="75"/>
                    <a:pt x="64" y="80"/>
                    <a:pt x="67" y="85"/>
                  </a:cubicBezTo>
                  <a:cubicBezTo>
                    <a:pt x="68" y="87"/>
                    <a:pt x="70" y="88"/>
                    <a:pt x="72" y="87"/>
                  </a:cubicBezTo>
                  <a:cubicBezTo>
                    <a:pt x="75" y="87"/>
                    <a:pt x="75" y="84"/>
                    <a:pt x="77" y="84"/>
                  </a:cubicBezTo>
                  <a:cubicBezTo>
                    <a:pt x="81" y="84"/>
                    <a:pt x="77" y="87"/>
                    <a:pt x="77" y="89"/>
                  </a:cubicBezTo>
                  <a:cubicBezTo>
                    <a:pt x="77" y="90"/>
                    <a:pt x="77" y="90"/>
                    <a:pt x="79" y="90"/>
                  </a:cubicBezTo>
                  <a:cubicBezTo>
                    <a:pt x="80" y="91"/>
                    <a:pt x="81" y="90"/>
                    <a:pt x="82" y="91"/>
                  </a:cubicBezTo>
                  <a:cubicBezTo>
                    <a:pt x="82" y="91"/>
                    <a:pt x="82" y="93"/>
                    <a:pt x="83" y="92"/>
                  </a:cubicBezTo>
                  <a:cubicBezTo>
                    <a:pt x="82" y="93"/>
                    <a:pt x="82" y="96"/>
                    <a:pt x="84" y="97"/>
                  </a:cubicBezTo>
                  <a:cubicBezTo>
                    <a:pt x="85" y="98"/>
                    <a:pt x="87" y="97"/>
                    <a:pt x="89" y="98"/>
                  </a:cubicBezTo>
                  <a:cubicBezTo>
                    <a:pt x="92" y="99"/>
                    <a:pt x="90" y="98"/>
                    <a:pt x="93" y="96"/>
                  </a:cubicBezTo>
                  <a:cubicBezTo>
                    <a:pt x="95" y="95"/>
                    <a:pt x="95" y="96"/>
                    <a:pt x="97" y="96"/>
                  </a:cubicBezTo>
                  <a:cubicBezTo>
                    <a:pt x="98" y="96"/>
                    <a:pt x="98" y="95"/>
                    <a:pt x="100" y="95"/>
                  </a:cubicBezTo>
                  <a:cubicBezTo>
                    <a:pt x="101" y="95"/>
                    <a:pt x="101" y="96"/>
                    <a:pt x="103" y="97"/>
                  </a:cubicBezTo>
                  <a:cubicBezTo>
                    <a:pt x="103" y="97"/>
                    <a:pt x="104" y="96"/>
                    <a:pt x="105" y="96"/>
                  </a:cubicBezTo>
                  <a:cubicBezTo>
                    <a:pt x="107" y="97"/>
                    <a:pt x="109" y="98"/>
                    <a:pt x="111" y="100"/>
                  </a:cubicBezTo>
                  <a:cubicBezTo>
                    <a:pt x="113" y="101"/>
                    <a:pt x="114" y="101"/>
                    <a:pt x="116" y="102"/>
                  </a:cubicBezTo>
                  <a:cubicBezTo>
                    <a:pt x="118" y="102"/>
                    <a:pt x="120" y="104"/>
                    <a:pt x="120" y="106"/>
                  </a:cubicBezTo>
                  <a:cubicBezTo>
                    <a:pt x="120" y="106"/>
                    <a:pt x="119" y="108"/>
                    <a:pt x="119" y="109"/>
                  </a:cubicBezTo>
                  <a:cubicBezTo>
                    <a:pt x="119" y="109"/>
                    <a:pt x="122" y="108"/>
                    <a:pt x="123" y="108"/>
                  </a:cubicBezTo>
                  <a:cubicBezTo>
                    <a:pt x="122" y="109"/>
                    <a:pt x="121" y="110"/>
                    <a:pt x="121" y="109"/>
                  </a:cubicBezTo>
                  <a:cubicBezTo>
                    <a:pt x="121" y="110"/>
                    <a:pt x="122" y="110"/>
                    <a:pt x="122" y="111"/>
                  </a:cubicBezTo>
                  <a:cubicBezTo>
                    <a:pt x="123" y="108"/>
                    <a:pt x="125" y="109"/>
                    <a:pt x="126" y="110"/>
                  </a:cubicBezTo>
                  <a:cubicBezTo>
                    <a:pt x="128" y="111"/>
                    <a:pt x="130" y="111"/>
                    <a:pt x="132" y="111"/>
                  </a:cubicBezTo>
                  <a:cubicBezTo>
                    <a:pt x="133" y="112"/>
                    <a:pt x="136" y="113"/>
                    <a:pt x="137" y="114"/>
                  </a:cubicBezTo>
                  <a:cubicBezTo>
                    <a:pt x="138" y="115"/>
                    <a:pt x="138" y="117"/>
                    <a:pt x="137" y="119"/>
                  </a:cubicBezTo>
                  <a:cubicBezTo>
                    <a:pt x="135" y="121"/>
                    <a:pt x="134" y="121"/>
                    <a:pt x="133" y="123"/>
                  </a:cubicBezTo>
                  <a:cubicBezTo>
                    <a:pt x="132" y="125"/>
                    <a:pt x="133" y="127"/>
                    <a:pt x="132" y="129"/>
                  </a:cubicBezTo>
                  <a:cubicBezTo>
                    <a:pt x="132" y="131"/>
                    <a:pt x="131" y="130"/>
                    <a:pt x="130" y="132"/>
                  </a:cubicBezTo>
                  <a:cubicBezTo>
                    <a:pt x="128" y="133"/>
                    <a:pt x="130" y="133"/>
                    <a:pt x="128" y="134"/>
                  </a:cubicBezTo>
                  <a:cubicBezTo>
                    <a:pt x="126" y="135"/>
                    <a:pt x="124" y="134"/>
                    <a:pt x="123" y="137"/>
                  </a:cubicBezTo>
                  <a:cubicBezTo>
                    <a:pt x="123" y="136"/>
                    <a:pt x="123" y="136"/>
                    <a:pt x="123" y="136"/>
                  </a:cubicBezTo>
                  <a:cubicBezTo>
                    <a:pt x="123" y="137"/>
                    <a:pt x="122" y="138"/>
                    <a:pt x="122" y="139"/>
                  </a:cubicBezTo>
                  <a:cubicBezTo>
                    <a:pt x="121" y="140"/>
                    <a:pt x="121" y="141"/>
                    <a:pt x="120" y="142"/>
                  </a:cubicBezTo>
                  <a:cubicBezTo>
                    <a:pt x="119" y="143"/>
                    <a:pt x="115" y="148"/>
                    <a:pt x="115" y="147"/>
                  </a:cubicBezTo>
                  <a:cubicBezTo>
                    <a:pt x="115" y="147"/>
                    <a:pt x="112" y="148"/>
                    <a:pt x="112" y="147"/>
                  </a:cubicBezTo>
                  <a:cubicBezTo>
                    <a:pt x="112" y="148"/>
                    <a:pt x="112" y="148"/>
                    <a:pt x="113" y="148"/>
                  </a:cubicBezTo>
                  <a:cubicBezTo>
                    <a:pt x="112" y="152"/>
                    <a:pt x="110" y="153"/>
                    <a:pt x="106" y="153"/>
                  </a:cubicBezTo>
                  <a:cubicBezTo>
                    <a:pt x="107" y="155"/>
                    <a:pt x="105" y="154"/>
                    <a:pt x="104" y="155"/>
                  </a:cubicBezTo>
                  <a:cubicBezTo>
                    <a:pt x="103" y="156"/>
                    <a:pt x="103" y="158"/>
                    <a:pt x="103" y="158"/>
                  </a:cubicBezTo>
                  <a:cubicBezTo>
                    <a:pt x="103" y="159"/>
                    <a:pt x="101" y="161"/>
                    <a:pt x="101" y="161"/>
                  </a:cubicBezTo>
                  <a:cubicBezTo>
                    <a:pt x="101" y="162"/>
                    <a:pt x="102" y="162"/>
                    <a:pt x="102" y="163"/>
                  </a:cubicBezTo>
                  <a:cubicBezTo>
                    <a:pt x="99" y="163"/>
                    <a:pt x="96" y="164"/>
                    <a:pt x="93" y="164"/>
                  </a:cubicBezTo>
                  <a:cubicBezTo>
                    <a:pt x="94" y="163"/>
                    <a:pt x="94" y="163"/>
                    <a:pt x="92" y="163"/>
                  </a:cubicBezTo>
                  <a:cubicBezTo>
                    <a:pt x="93" y="161"/>
                    <a:pt x="94" y="161"/>
                    <a:pt x="94" y="159"/>
                  </a:cubicBezTo>
                  <a:cubicBezTo>
                    <a:pt x="94" y="159"/>
                    <a:pt x="94" y="159"/>
                    <a:pt x="94" y="158"/>
                  </a:cubicBezTo>
                  <a:cubicBezTo>
                    <a:pt x="95" y="156"/>
                    <a:pt x="95" y="157"/>
                    <a:pt x="94" y="155"/>
                  </a:cubicBezTo>
                  <a:cubicBezTo>
                    <a:pt x="94" y="152"/>
                    <a:pt x="95" y="151"/>
                    <a:pt x="96" y="147"/>
                  </a:cubicBezTo>
                  <a:cubicBezTo>
                    <a:pt x="97" y="144"/>
                    <a:pt x="97" y="139"/>
                    <a:pt x="97" y="136"/>
                  </a:cubicBezTo>
                  <a:cubicBezTo>
                    <a:pt x="98" y="134"/>
                    <a:pt x="98" y="130"/>
                    <a:pt x="98" y="129"/>
                  </a:cubicBezTo>
                  <a:cubicBezTo>
                    <a:pt x="97" y="127"/>
                    <a:pt x="94" y="125"/>
                    <a:pt x="92" y="124"/>
                  </a:cubicBezTo>
                  <a:cubicBezTo>
                    <a:pt x="90" y="122"/>
                    <a:pt x="89" y="120"/>
                    <a:pt x="88" y="118"/>
                  </a:cubicBezTo>
                  <a:cubicBezTo>
                    <a:pt x="87" y="117"/>
                    <a:pt x="86" y="116"/>
                    <a:pt x="86" y="114"/>
                  </a:cubicBezTo>
                  <a:cubicBezTo>
                    <a:pt x="85" y="112"/>
                    <a:pt x="86" y="113"/>
                    <a:pt x="86" y="112"/>
                  </a:cubicBezTo>
                  <a:cubicBezTo>
                    <a:pt x="86" y="110"/>
                    <a:pt x="86" y="109"/>
                    <a:pt x="86" y="107"/>
                  </a:cubicBezTo>
                  <a:cubicBezTo>
                    <a:pt x="87" y="106"/>
                    <a:pt x="89" y="105"/>
                    <a:pt x="89" y="103"/>
                  </a:cubicBezTo>
                  <a:cubicBezTo>
                    <a:pt x="90" y="101"/>
                    <a:pt x="89" y="99"/>
                    <a:pt x="88" y="99"/>
                  </a:cubicBezTo>
                  <a:cubicBezTo>
                    <a:pt x="87" y="99"/>
                    <a:pt x="86" y="99"/>
                    <a:pt x="85" y="99"/>
                  </a:cubicBezTo>
                  <a:cubicBezTo>
                    <a:pt x="84" y="99"/>
                    <a:pt x="82" y="98"/>
                    <a:pt x="81" y="97"/>
                  </a:cubicBezTo>
                  <a:cubicBezTo>
                    <a:pt x="80" y="96"/>
                    <a:pt x="79" y="94"/>
                    <a:pt x="78" y="93"/>
                  </a:cubicBezTo>
                  <a:cubicBezTo>
                    <a:pt x="77" y="93"/>
                    <a:pt x="76" y="93"/>
                    <a:pt x="75" y="93"/>
                  </a:cubicBezTo>
                  <a:cubicBezTo>
                    <a:pt x="73" y="92"/>
                    <a:pt x="72" y="91"/>
                    <a:pt x="71" y="90"/>
                  </a:cubicBezTo>
                  <a:cubicBezTo>
                    <a:pt x="70" y="89"/>
                    <a:pt x="69" y="90"/>
                    <a:pt x="67" y="90"/>
                  </a:cubicBezTo>
                  <a:cubicBezTo>
                    <a:pt x="65" y="90"/>
                    <a:pt x="63" y="88"/>
                    <a:pt x="62" y="88"/>
                  </a:cubicBezTo>
                  <a:cubicBezTo>
                    <a:pt x="59" y="87"/>
                    <a:pt x="57" y="85"/>
                    <a:pt x="56" y="82"/>
                  </a:cubicBezTo>
                  <a:cubicBezTo>
                    <a:pt x="55" y="80"/>
                    <a:pt x="54" y="79"/>
                    <a:pt x="52" y="77"/>
                  </a:cubicBezTo>
                  <a:cubicBezTo>
                    <a:pt x="51" y="75"/>
                    <a:pt x="50" y="73"/>
                    <a:pt x="47" y="72"/>
                  </a:cubicBezTo>
                  <a:cubicBezTo>
                    <a:pt x="47" y="72"/>
                    <a:pt x="48" y="74"/>
                    <a:pt x="48" y="75"/>
                  </a:cubicBezTo>
                  <a:cubicBezTo>
                    <a:pt x="49" y="76"/>
                    <a:pt x="50" y="78"/>
                    <a:pt x="52" y="79"/>
                  </a:cubicBezTo>
                  <a:cubicBezTo>
                    <a:pt x="53" y="82"/>
                    <a:pt x="52" y="82"/>
                    <a:pt x="51" y="80"/>
                  </a:cubicBezTo>
                  <a:cubicBezTo>
                    <a:pt x="49" y="77"/>
                    <a:pt x="47" y="75"/>
                    <a:pt x="45" y="72"/>
                  </a:cubicBezTo>
                  <a:cubicBezTo>
                    <a:pt x="44" y="71"/>
                    <a:pt x="45" y="70"/>
                    <a:pt x="44" y="69"/>
                  </a:cubicBezTo>
                  <a:cubicBezTo>
                    <a:pt x="43" y="68"/>
                    <a:pt x="41" y="68"/>
                    <a:pt x="40" y="67"/>
                  </a:cubicBezTo>
                  <a:cubicBezTo>
                    <a:pt x="37" y="64"/>
                    <a:pt x="36" y="59"/>
                    <a:pt x="36" y="55"/>
                  </a:cubicBezTo>
                  <a:cubicBezTo>
                    <a:pt x="36" y="53"/>
                    <a:pt x="37" y="52"/>
                    <a:pt x="37" y="51"/>
                  </a:cubicBezTo>
                  <a:cubicBezTo>
                    <a:pt x="37" y="49"/>
                    <a:pt x="36" y="48"/>
                    <a:pt x="35" y="48"/>
                  </a:cubicBezTo>
                  <a:cubicBezTo>
                    <a:pt x="35" y="47"/>
                    <a:pt x="34" y="46"/>
                    <a:pt x="34" y="46"/>
                  </a:cubicBezTo>
                  <a:cubicBezTo>
                    <a:pt x="33" y="45"/>
                    <a:pt x="32" y="43"/>
                    <a:pt x="31" y="42"/>
                  </a:cubicBezTo>
                  <a:cubicBezTo>
                    <a:pt x="30" y="41"/>
                    <a:pt x="28" y="40"/>
                    <a:pt x="27" y="39"/>
                  </a:cubicBezTo>
                  <a:cubicBezTo>
                    <a:pt x="35" y="29"/>
                    <a:pt x="46" y="20"/>
                    <a:pt x="58" y="15"/>
                  </a:cubicBezTo>
                  <a:cubicBezTo>
                    <a:pt x="58" y="16"/>
                    <a:pt x="58" y="17"/>
                    <a:pt x="59" y="17"/>
                  </a:cubicBezTo>
                  <a:cubicBezTo>
                    <a:pt x="60" y="19"/>
                    <a:pt x="61" y="19"/>
                    <a:pt x="63" y="19"/>
                  </a:cubicBezTo>
                  <a:cubicBezTo>
                    <a:pt x="62" y="21"/>
                    <a:pt x="60" y="21"/>
                    <a:pt x="58" y="21"/>
                  </a:cubicBezTo>
                  <a:cubicBezTo>
                    <a:pt x="56" y="21"/>
                    <a:pt x="53" y="20"/>
                    <a:pt x="52" y="22"/>
                  </a:cubicBezTo>
                  <a:cubicBezTo>
                    <a:pt x="53" y="23"/>
                    <a:pt x="55" y="25"/>
                    <a:pt x="55" y="22"/>
                  </a:cubicBezTo>
                  <a:cubicBezTo>
                    <a:pt x="57" y="22"/>
                    <a:pt x="59" y="22"/>
                    <a:pt x="61" y="23"/>
                  </a:cubicBezTo>
                  <a:cubicBezTo>
                    <a:pt x="62" y="23"/>
                    <a:pt x="65" y="24"/>
                    <a:pt x="65" y="23"/>
                  </a:cubicBezTo>
                  <a:cubicBezTo>
                    <a:pt x="66" y="23"/>
                    <a:pt x="66" y="21"/>
                    <a:pt x="66" y="21"/>
                  </a:cubicBezTo>
                  <a:cubicBezTo>
                    <a:pt x="66" y="21"/>
                    <a:pt x="65" y="21"/>
                    <a:pt x="65" y="21"/>
                  </a:cubicBezTo>
                  <a:cubicBezTo>
                    <a:pt x="66" y="19"/>
                    <a:pt x="67" y="20"/>
                    <a:pt x="69" y="21"/>
                  </a:cubicBezTo>
                  <a:cubicBezTo>
                    <a:pt x="67" y="22"/>
                    <a:pt x="68" y="25"/>
                    <a:pt x="70" y="23"/>
                  </a:cubicBezTo>
                  <a:cubicBezTo>
                    <a:pt x="72" y="21"/>
                    <a:pt x="70" y="20"/>
                    <a:pt x="68" y="19"/>
                  </a:cubicBezTo>
                  <a:cubicBezTo>
                    <a:pt x="70" y="16"/>
                    <a:pt x="71" y="16"/>
                    <a:pt x="73" y="19"/>
                  </a:cubicBezTo>
                  <a:cubicBezTo>
                    <a:pt x="73" y="17"/>
                    <a:pt x="74" y="18"/>
                    <a:pt x="76" y="18"/>
                  </a:cubicBezTo>
                  <a:cubicBezTo>
                    <a:pt x="76" y="17"/>
                    <a:pt x="76" y="17"/>
                    <a:pt x="76" y="17"/>
                  </a:cubicBezTo>
                  <a:cubicBezTo>
                    <a:pt x="75" y="17"/>
                    <a:pt x="74" y="17"/>
                    <a:pt x="74" y="17"/>
                  </a:cubicBezTo>
                  <a:cubicBezTo>
                    <a:pt x="75" y="15"/>
                    <a:pt x="74" y="14"/>
                    <a:pt x="76" y="14"/>
                  </a:cubicBezTo>
                  <a:cubicBezTo>
                    <a:pt x="78" y="13"/>
                    <a:pt x="83" y="13"/>
                    <a:pt x="83" y="12"/>
                  </a:cubicBezTo>
                  <a:cubicBezTo>
                    <a:pt x="80" y="13"/>
                    <a:pt x="76" y="13"/>
                    <a:pt x="73" y="14"/>
                  </a:cubicBezTo>
                  <a:cubicBezTo>
                    <a:pt x="72" y="15"/>
                    <a:pt x="70" y="17"/>
                    <a:pt x="69" y="16"/>
                  </a:cubicBezTo>
                  <a:cubicBezTo>
                    <a:pt x="68" y="14"/>
                    <a:pt x="70" y="12"/>
                    <a:pt x="71" y="11"/>
                  </a:cubicBezTo>
                  <a:cubicBezTo>
                    <a:pt x="71" y="11"/>
                    <a:pt x="71" y="11"/>
                    <a:pt x="71" y="11"/>
                  </a:cubicBezTo>
                  <a:cubicBezTo>
                    <a:pt x="76" y="10"/>
                    <a:pt x="81" y="10"/>
                    <a:pt x="87" y="10"/>
                  </a:cubicBezTo>
                  <a:cubicBezTo>
                    <a:pt x="91" y="10"/>
                    <a:pt x="94" y="10"/>
                    <a:pt x="98" y="10"/>
                  </a:cubicBezTo>
                  <a:cubicBezTo>
                    <a:pt x="96" y="11"/>
                    <a:pt x="97" y="11"/>
                    <a:pt x="96" y="12"/>
                  </a:cubicBezTo>
                  <a:cubicBezTo>
                    <a:pt x="95" y="13"/>
                    <a:pt x="92" y="14"/>
                    <a:pt x="90" y="15"/>
                  </a:cubicBezTo>
                  <a:cubicBezTo>
                    <a:pt x="92" y="15"/>
                    <a:pt x="98" y="17"/>
                    <a:pt x="100" y="14"/>
                  </a:cubicBezTo>
                  <a:cubicBezTo>
                    <a:pt x="99" y="14"/>
                    <a:pt x="98" y="14"/>
                    <a:pt x="97" y="14"/>
                  </a:cubicBezTo>
                  <a:cubicBezTo>
                    <a:pt x="99" y="13"/>
                    <a:pt x="100" y="12"/>
                    <a:pt x="102" y="11"/>
                  </a:cubicBezTo>
                  <a:cubicBezTo>
                    <a:pt x="118" y="14"/>
                    <a:pt x="132" y="22"/>
                    <a:pt x="143" y="34"/>
                  </a:cubicBezTo>
                  <a:cubicBezTo>
                    <a:pt x="143" y="34"/>
                    <a:pt x="143" y="34"/>
                    <a:pt x="143" y="34"/>
                  </a:cubicBezTo>
                  <a:close/>
                  <a:moveTo>
                    <a:pt x="157" y="64"/>
                  </a:moveTo>
                  <a:cubicBezTo>
                    <a:pt x="157" y="64"/>
                    <a:pt x="157" y="64"/>
                    <a:pt x="158" y="64"/>
                  </a:cubicBezTo>
                  <a:cubicBezTo>
                    <a:pt x="158" y="63"/>
                    <a:pt x="158" y="63"/>
                    <a:pt x="158" y="62"/>
                  </a:cubicBezTo>
                  <a:cubicBezTo>
                    <a:pt x="159" y="62"/>
                    <a:pt x="159" y="62"/>
                    <a:pt x="159" y="61"/>
                  </a:cubicBezTo>
                  <a:cubicBezTo>
                    <a:pt x="160" y="61"/>
                    <a:pt x="160" y="61"/>
                    <a:pt x="160" y="61"/>
                  </a:cubicBezTo>
                  <a:cubicBezTo>
                    <a:pt x="161" y="65"/>
                    <a:pt x="162" y="68"/>
                    <a:pt x="163" y="72"/>
                  </a:cubicBezTo>
                  <a:cubicBezTo>
                    <a:pt x="163" y="72"/>
                    <a:pt x="163" y="72"/>
                    <a:pt x="163" y="72"/>
                  </a:cubicBezTo>
                  <a:cubicBezTo>
                    <a:pt x="163" y="72"/>
                    <a:pt x="161" y="73"/>
                    <a:pt x="161" y="73"/>
                  </a:cubicBezTo>
                  <a:cubicBezTo>
                    <a:pt x="160" y="73"/>
                    <a:pt x="160" y="72"/>
                    <a:pt x="159" y="71"/>
                  </a:cubicBezTo>
                  <a:cubicBezTo>
                    <a:pt x="158" y="71"/>
                    <a:pt x="158" y="70"/>
                    <a:pt x="157" y="69"/>
                  </a:cubicBezTo>
                  <a:cubicBezTo>
                    <a:pt x="157" y="69"/>
                    <a:pt x="157" y="68"/>
                    <a:pt x="157" y="67"/>
                  </a:cubicBezTo>
                  <a:cubicBezTo>
                    <a:pt x="157" y="66"/>
                    <a:pt x="157" y="65"/>
                    <a:pt x="157" y="64"/>
                  </a:cubicBezTo>
                  <a:close/>
                  <a:moveTo>
                    <a:pt x="158" y="104"/>
                  </a:moveTo>
                  <a:cubicBezTo>
                    <a:pt x="156" y="103"/>
                    <a:pt x="155" y="101"/>
                    <a:pt x="154" y="100"/>
                  </a:cubicBezTo>
                  <a:cubicBezTo>
                    <a:pt x="152" y="98"/>
                    <a:pt x="153" y="96"/>
                    <a:pt x="153" y="94"/>
                  </a:cubicBezTo>
                  <a:cubicBezTo>
                    <a:pt x="153" y="92"/>
                    <a:pt x="152" y="90"/>
                    <a:pt x="153" y="88"/>
                  </a:cubicBezTo>
                  <a:cubicBezTo>
                    <a:pt x="154" y="88"/>
                    <a:pt x="154" y="87"/>
                    <a:pt x="155" y="87"/>
                  </a:cubicBezTo>
                  <a:cubicBezTo>
                    <a:pt x="155" y="86"/>
                    <a:pt x="155" y="85"/>
                    <a:pt x="156" y="84"/>
                  </a:cubicBezTo>
                  <a:cubicBezTo>
                    <a:pt x="157" y="82"/>
                    <a:pt x="158" y="82"/>
                    <a:pt x="159" y="81"/>
                  </a:cubicBezTo>
                  <a:cubicBezTo>
                    <a:pt x="160" y="80"/>
                    <a:pt x="160" y="80"/>
                    <a:pt x="161" y="78"/>
                  </a:cubicBezTo>
                  <a:cubicBezTo>
                    <a:pt x="161" y="78"/>
                    <a:pt x="162" y="76"/>
                    <a:pt x="163" y="75"/>
                  </a:cubicBezTo>
                  <a:cubicBezTo>
                    <a:pt x="164" y="79"/>
                    <a:pt x="164" y="83"/>
                    <a:pt x="164" y="87"/>
                  </a:cubicBezTo>
                  <a:cubicBezTo>
                    <a:pt x="164" y="94"/>
                    <a:pt x="163" y="101"/>
                    <a:pt x="162" y="107"/>
                  </a:cubicBezTo>
                  <a:cubicBezTo>
                    <a:pt x="160" y="107"/>
                    <a:pt x="159" y="105"/>
                    <a:pt x="158" y="10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TW" altLang="en-US" b="1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43432640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6D43E7F-5800-A968-7492-A87272FC98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CD4B239B-194D-55E5-B8F5-53A0016923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49</a:t>
            </a:fld>
            <a:endParaRPr lang="zh-CN" alt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C192129-2493-43E4-B9DE-52DEDD623257}"/>
              </a:ext>
            </a:extLst>
          </p:cNvPr>
          <p:cNvSpPr txBox="1"/>
          <p:nvPr/>
        </p:nvSpPr>
        <p:spPr>
          <a:xfrm>
            <a:off x="7167694" y="2187001"/>
            <a:ext cx="4559421" cy="246221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b="1">
                <a:solidFill>
                  <a:schemeClr val="bg1"/>
                </a:solidFill>
                <a:latin typeface="Century Gothic" panose="020B0502020202020204" pitchFamily="34" charset="0"/>
              </a:rPr>
              <a:t>SWG Replacement</a:t>
            </a:r>
            <a:endParaRPr lang="en-US" sz="1400">
              <a:latin typeface="Century Gothic" panose="020B0502020202020204" pitchFamily="34" charset="0"/>
              <a:ea typeface="等线" panose="020F0502020204030204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400">
              <a:solidFill>
                <a:schemeClr val="bg1"/>
              </a:solidFill>
              <a:latin typeface="Century Gothic" panose="020B0502020202020204" pitchFamily="34" charset="0"/>
              <a:ea typeface="等线" panose="020F0502020204030204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b="1">
                <a:solidFill>
                  <a:schemeClr val="bg1"/>
                </a:solidFill>
                <a:latin typeface="Century Gothic" panose="020B0502020202020204" pitchFamily="34" charset="0"/>
              </a:rPr>
              <a:t>User and Application Bandwidth Management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400" b="1">
              <a:solidFill>
                <a:schemeClr val="bg1"/>
              </a:solidFill>
              <a:latin typeface="Century Gothic" panose="020B0502020202020204" pitchFamily="34" charset="0"/>
              <a:ea typeface="等线" panose="020F0502020204030204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b="1">
                <a:solidFill>
                  <a:schemeClr val="bg1"/>
                </a:solidFill>
                <a:latin typeface="Century Gothic" panose="020B0502020202020204" pitchFamily="34" charset="0"/>
                <a:ea typeface="等线" panose="020F0502020204030204"/>
              </a:rPr>
              <a:t>Centralized Authentication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400" b="1">
              <a:solidFill>
                <a:schemeClr val="bg1"/>
              </a:solidFill>
              <a:latin typeface="Century Gothic" panose="020B0502020202020204" pitchFamily="34" charset="0"/>
              <a:ea typeface="等线" panose="020F0502020204030204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b="1">
                <a:solidFill>
                  <a:schemeClr val="bg1"/>
                </a:solidFill>
                <a:latin typeface="Century Gothic" panose="020B0502020202020204" pitchFamily="34" charset="0"/>
                <a:ea typeface="等线" panose="020F0502020204030204"/>
              </a:rPr>
              <a:t>ICAP Integration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400">
              <a:solidFill>
                <a:schemeClr val="bg1"/>
              </a:solidFill>
              <a:latin typeface="Century Gothic" panose="020B0502020202020204" pitchFamily="34" charset="0"/>
              <a:ea typeface="等线" panose="020F0502020204030204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b="1">
                <a:solidFill>
                  <a:schemeClr val="bg1"/>
                </a:solidFill>
                <a:latin typeface="Century Gothic" panose="020B0502020202020204" pitchFamily="34" charset="0"/>
              </a:rPr>
              <a:t>Proxy Avoidance Protection</a:t>
            </a:r>
            <a:endParaRPr lang="en-US" sz="1400" b="1">
              <a:solidFill>
                <a:schemeClr val="bg1"/>
              </a:solidFill>
              <a:latin typeface="Century Gothic" panose="020B0502020202020204" pitchFamily="34" charset="0"/>
              <a:ea typeface="等线" panose="020F0502020204030204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400" b="1">
              <a:solidFill>
                <a:schemeClr val="bg1"/>
              </a:solidFill>
              <a:latin typeface="Century Gothic" panose="020B0502020202020204" pitchFamily="34" charset="0"/>
              <a:ea typeface="等线" panose="020F0502020204030204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b="1">
                <a:solidFill>
                  <a:schemeClr val="bg1"/>
                </a:solidFill>
                <a:latin typeface="Century Gothic" panose="020B0502020202020204" pitchFamily="34" charset="0"/>
              </a:rPr>
              <a:t>Endpoint Risk and Asset Management</a:t>
            </a:r>
          </a:p>
        </p:txBody>
      </p:sp>
      <p:sp>
        <p:nvSpPr>
          <p:cNvPr id="85" name="矩形 13">
            <a:extLst>
              <a:ext uri="{FF2B5EF4-FFF2-40B4-BE49-F238E27FC236}">
                <a16:creationId xmlns:a16="http://schemas.microsoft.com/office/drawing/2014/main" id="{79C64FA6-A167-8255-FA70-F5D9C092FCCE}"/>
              </a:ext>
            </a:extLst>
          </p:cNvPr>
          <p:cNvSpPr/>
          <p:nvPr/>
        </p:nvSpPr>
        <p:spPr>
          <a:xfrm>
            <a:off x="579651" y="218614"/>
            <a:ext cx="360387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Current SIA Offering</a:t>
            </a:r>
          </a:p>
        </p:txBody>
      </p:sp>
      <p:sp>
        <p:nvSpPr>
          <p:cNvPr id="86" name="矩形 10">
            <a:extLst>
              <a:ext uri="{FF2B5EF4-FFF2-40B4-BE49-F238E27FC236}">
                <a16:creationId xmlns:a16="http://schemas.microsoft.com/office/drawing/2014/main" id="{1138D2DD-A393-4E6A-86A3-27757099EB41}"/>
              </a:ext>
            </a:extLst>
          </p:cNvPr>
          <p:cNvSpPr/>
          <p:nvPr/>
        </p:nvSpPr>
        <p:spPr>
          <a:xfrm>
            <a:off x="1256892" y="1136926"/>
            <a:ext cx="5631069" cy="4596467"/>
          </a:xfrm>
          <a:prstGeom prst="rect">
            <a:avLst/>
          </a:prstGeom>
          <a:gradFill>
            <a:gsLst>
              <a:gs pos="0">
                <a:srgbClr val="1E73E1">
                  <a:alpha val="32000"/>
                </a:srgbClr>
              </a:gs>
              <a:gs pos="100000">
                <a:srgbClr val="1E73E1">
                  <a:alpha val="0"/>
                </a:srgbClr>
              </a:gs>
            </a:gsLst>
            <a:lin ang="5400000" scaled="1"/>
          </a:gradFill>
          <a:ln w="25400">
            <a:gradFill>
              <a:gsLst>
                <a:gs pos="0">
                  <a:srgbClr val="1E73E1"/>
                </a:gs>
                <a:gs pos="100000">
                  <a:srgbClr val="1E73E1">
                    <a:alpha val="0"/>
                  </a:srgb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166" name="组合 2">
            <a:extLst>
              <a:ext uri="{FF2B5EF4-FFF2-40B4-BE49-F238E27FC236}">
                <a16:creationId xmlns:a16="http://schemas.microsoft.com/office/drawing/2014/main" id="{E86829FA-7510-22DE-84F5-53983050D7B7}"/>
              </a:ext>
            </a:extLst>
          </p:cNvPr>
          <p:cNvGrpSpPr/>
          <p:nvPr/>
        </p:nvGrpSpPr>
        <p:grpSpPr>
          <a:xfrm>
            <a:off x="1201501" y="1284997"/>
            <a:ext cx="5666364" cy="4448396"/>
            <a:chOff x="1993341" y="325890"/>
            <a:chExt cx="8033815" cy="6437655"/>
          </a:xfrm>
        </p:grpSpPr>
        <p:grpSp>
          <p:nvGrpSpPr>
            <p:cNvPr id="167" name="组合 33">
              <a:extLst>
                <a:ext uri="{FF2B5EF4-FFF2-40B4-BE49-F238E27FC236}">
                  <a16:creationId xmlns:a16="http://schemas.microsoft.com/office/drawing/2014/main" id="{5E28CFF5-CCAC-A988-E094-7CB9D047A1DF}"/>
                </a:ext>
              </a:extLst>
            </p:cNvPr>
            <p:cNvGrpSpPr/>
            <p:nvPr/>
          </p:nvGrpSpPr>
          <p:grpSpPr>
            <a:xfrm>
              <a:off x="3368995" y="907649"/>
              <a:ext cx="5422314" cy="5419668"/>
              <a:chOff x="3573952" y="1046443"/>
              <a:chExt cx="4782895" cy="4780561"/>
            </a:xfrm>
          </p:grpSpPr>
          <p:grpSp>
            <p:nvGrpSpPr>
              <p:cNvPr id="217" name="图形 4">
                <a:extLst>
                  <a:ext uri="{FF2B5EF4-FFF2-40B4-BE49-F238E27FC236}">
                    <a16:creationId xmlns:a16="http://schemas.microsoft.com/office/drawing/2014/main" id="{45007420-9B31-CBF6-B6C7-E81E2EB88A1D}"/>
                  </a:ext>
                </a:extLst>
              </p:cNvPr>
              <p:cNvGrpSpPr/>
              <p:nvPr/>
            </p:nvGrpSpPr>
            <p:grpSpPr>
              <a:xfrm>
                <a:off x="3821352" y="1269278"/>
                <a:ext cx="4316054" cy="4319443"/>
                <a:chOff x="3933894" y="1269632"/>
                <a:chExt cx="4316054" cy="4319443"/>
              </a:xfrm>
            </p:grpSpPr>
            <p:sp>
              <p:nvSpPr>
                <p:cNvPr id="238" name="图形 4">
                  <a:extLst>
                    <a:ext uri="{FF2B5EF4-FFF2-40B4-BE49-F238E27FC236}">
                      <a16:creationId xmlns:a16="http://schemas.microsoft.com/office/drawing/2014/main" id="{A95FBB0A-3F50-F4B7-3EA7-D786AF3E2A16}"/>
                    </a:ext>
                  </a:extLst>
                </p:cNvPr>
                <p:cNvSpPr/>
                <p:nvPr/>
              </p:nvSpPr>
              <p:spPr>
                <a:xfrm>
                  <a:off x="4606157" y="2391462"/>
                  <a:ext cx="1423881" cy="2021978"/>
                </a:xfrm>
                <a:custGeom>
                  <a:avLst/>
                  <a:gdLst>
                    <a:gd name="connsiteX0" fmla="*/ 1423881 w 1423881"/>
                    <a:gd name="connsiteY0" fmla="*/ 1011707 h 2021978"/>
                    <a:gd name="connsiteX1" fmla="*/ 412969 w 1423881"/>
                    <a:gd name="connsiteY1" fmla="*/ 0 h 2021978"/>
                    <a:gd name="connsiteX2" fmla="*/ 412969 w 1423881"/>
                    <a:gd name="connsiteY2" fmla="*/ 2021978 h 2021978"/>
                    <a:gd name="connsiteX3" fmla="*/ 1423881 w 1423881"/>
                    <a:gd name="connsiteY3" fmla="*/ 1011707 h 20219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423881" h="2021978">
                      <a:moveTo>
                        <a:pt x="1423881" y="1011707"/>
                      </a:moveTo>
                      <a:lnTo>
                        <a:pt x="412969" y="0"/>
                      </a:lnTo>
                      <a:cubicBezTo>
                        <a:pt x="-137656" y="561103"/>
                        <a:pt x="-137656" y="1460876"/>
                        <a:pt x="412969" y="2021978"/>
                      </a:cubicBezTo>
                      <a:lnTo>
                        <a:pt x="1423881" y="1011707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50800" cap="flat">
                  <a:solidFill>
                    <a:schemeClr val="bg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zh-CN" altLang="en-US" sz="1100" b="1"/>
                </a:p>
              </p:txBody>
            </p:sp>
            <p:sp>
              <p:nvSpPr>
                <p:cNvPr id="239" name="图形 4">
                  <a:extLst>
                    <a:ext uri="{FF2B5EF4-FFF2-40B4-BE49-F238E27FC236}">
                      <a16:creationId xmlns:a16="http://schemas.microsoft.com/office/drawing/2014/main" id="{443E2EF2-DF69-C479-C978-071AEA7B4F76}"/>
                    </a:ext>
                  </a:extLst>
                </p:cNvPr>
                <p:cNvSpPr/>
                <p:nvPr/>
              </p:nvSpPr>
              <p:spPr>
                <a:xfrm>
                  <a:off x="5039201" y="3423259"/>
                  <a:ext cx="2020391" cy="1424999"/>
                </a:xfrm>
                <a:custGeom>
                  <a:avLst/>
                  <a:gdLst>
                    <a:gd name="connsiteX0" fmla="*/ 1010913 w 2020391"/>
                    <a:gd name="connsiteY0" fmla="*/ 0 h 1424999"/>
                    <a:gd name="connsiteX1" fmla="*/ 0 w 2020391"/>
                    <a:gd name="connsiteY1" fmla="*/ 1011707 h 1424999"/>
                    <a:gd name="connsiteX2" fmla="*/ 2020392 w 2020391"/>
                    <a:gd name="connsiteY2" fmla="*/ 1011707 h 1424999"/>
                    <a:gd name="connsiteX3" fmla="*/ 1010913 w 2020391"/>
                    <a:gd name="connsiteY3" fmla="*/ 0 h 142499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020391" h="1424999">
                      <a:moveTo>
                        <a:pt x="1010913" y="0"/>
                      </a:moveTo>
                      <a:lnTo>
                        <a:pt x="0" y="1011707"/>
                      </a:lnTo>
                      <a:cubicBezTo>
                        <a:pt x="560662" y="1562764"/>
                        <a:pt x="1459730" y="1562764"/>
                        <a:pt x="2020392" y="1011707"/>
                      </a:cubicBezTo>
                      <a:lnTo>
                        <a:pt x="1010913" y="0"/>
                      </a:lnTo>
                      <a:close/>
                    </a:path>
                  </a:pathLst>
                </a:custGeom>
                <a:solidFill>
                  <a:srgbClr val="05B050"/>
                </a:solidFill>
                <a:ln w="50800" cap="flat">
                  <a:solidFill>
                    <a:schemeClr val="bg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zh-CN" altLang="en-US" sz="1100" b="1"/>
                </a:p>
              </p:txBody>
            </p:sp>
            <p:sp>
              <p:nvSpPr>
                <p:cNvPr id="240" name="图形 4">
                  <a:extLst>
                    <a:ext uri="{FF2B5EF4-FFF2-40B4-BE49-F238E27FC236}">
                      <a16:creationId xmlns:a16="http://schemas.microsoft.com/office/drawing/2014/main" id="{7B7209A8-6332-B234-2E60-BB208A1DB448}"/>
                    </a:ext>
                  </a:extLst>
                </p:cNvPr>
                <p:cNvSpPr/>
                <p:nvPr/>
              </p:nvSpPr>
              <p:spPr>
                <a:xfrm>
                  <a:off x="5039201" y="1959514"/>
                  <a:ext cx="2021825" cy="1424999"/>
                </a:xfrm>
                <a:custGeom>
                  <a:avLst/>
                  <a:gdLst>
                    <a:gd name="connsiteX0" fmla="*/ 2021825 w 2021825"/>
                    <a:gd name="connsiteY0" fmla="*/ 413293 h 1424999"/>
                    <a:gd name="connsiteX1" fmla="*/ 0 w 2021825"/>
                    <a:gd name="connsiteY1" fmla="*/ 413293 h 1424999"/>
                    <a:gd name="connsiteX2" fmla="*/ 1010913 w 2021825"/>
                    <a:gd name="connsiteY2" fmla="*/ 1424999 h 1424999"/>
                    <a:gd name="connsiteX3" fmla="*/ 2021825 w 2021825"/>
                    <a:gd name="connsiteY3" fmla="*/ 413293 h 142499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021825" h="1424999">
                      <a:moveTo>
                        <a:pt x="2021825" y="413293"/>
                      </a:moveTo>
                      <a:cubicBezTo>
                        <a:pt x="1459730" y="-137764"/>
                        <a:pt x="562096" y="-137764"/>
                        <a:pt x="0" y="413293"/>
                      </a:cubicBezTo>
                      <a:lnTo>
                        <a:pt x="1010913" y="1424999"/>
                      </a:lnTo>
                      <a:lnTo>
                        <a:pt x="2021825" y="413293"/>
                      </a:lnTo>
                      <a:close/>
                    </a:path>
                  </a:pathLst>
                </a:custGeom>
                <a:solidFill>
                  <a:srgbClr val="1E73E1"/>
                </a:solidFill>
                <a:ln w="50800" cap="flat">
                  <a:solidFill>
                    <a:schemeClr val="bg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zh-CN" altLang="en-US" sz="1100" b="1"/>
                </a:p>
              </p:txBody>
            </p:sp>
            <p:sp>
              <p:nvSpPr>
                <p:cNvPr id="241" name="图形 4">
                  <a:extLst>
                    <a:ext uri="{FF2B5EF4-FFF2-40B4-BE49-F238E27FC236}">
                      <a16:creationId xmlns:a16="http://schemas.microsoft.com/office/drawing/2014/main" id="{B77EF60D-87BB-0BDE-3CF1-7613766E9D7C}"/>
                    </a:ext>
                  </a:extLst>
                </p:cNvPr>
                <p:cNvSpPr/>
                <p:nvPr/>
              </p:nvSpPr>
              <p:spPr>
                <a:xfrm>
                  <a:off x="6070188" y="2392897"/>
                  <a:ext cx="1423881" cy="2021977"/>
                </a:xfrm>
                <a:custGeom>
                  <a:avLst/>
                  <a:gdLst>
                    <a:gd name="connsiteX0" fmla="*/ 0 w 1423881"/>
                    <a:gd name="connsiteY0" fmla="*/ 1010271 h 2021977"/>
                    <a:gd name="connsiteX1" fmla="*/ 1010913 w 1423881"/>
                    <a:gd name="connsiteY1" fmla="*/ 2021978 h 2021977"/>
                    <a:gd name="connsiteX2" fmla="*/ 1010913 w 1423881"/>
                    <a:gd name="connsiteY2" fmla="*/ 0 h 2021977"/>
                    <a:gd name="connsiteX3" fmla="*/ 0 w 1423881"/>
                    <a:gd name="connsiteY3" fmla="*/ 1010271 h 202197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423881" h="2021977">
                      <a:moveTo>
                        <a:pt x="0" y="1010271"/>
                      </a:moveTo>
                      <a:lnTo>
                        <a:pt x="1010913" y="2021978"/>
                      </a:lnTo>
                      <a:cubicBezTo>
                        <a:pt x="1561538" y="1460876"/>
                        <a:pt x="1561538" y="561102"/>
                        <a:pt x="1010913" y="0"/>
                      </a:cubicBezTo>
                      <a:lnTo>
                        <a:pt x="0" y="1010271"/>
                      </a:lnTo>
                      <a:close/>
                    </a:path>
                  </a:pathLst>
                </a:custGeom>
                <a:solidFill>
                  <a:srgbClr val="7FA2BF"/>
                </a:solidFill>
                <a:ln w="50800" cap="flat">
                  <a:solidFill>
                    <a:schemeClr val="bg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zh-CN" altLang="en-US" sz="1100" b="1"/>
                </a:p>
              </p:txBody>
            </p:sp>
            <p:sp>
              <p:nvSpPr>
                <p:cNvPr id="242" name="图形 4">
                  <a:extLst>
                    <a:ext uri="{FF2B5EF4-FFF2-40B4-BE49-F238E27FC236}">
                      <a16:creationId xmlns:a16="http://schemas.microsoft.com/office/drawing/2014/main" id="{3F8C0D6D-08A6-1B28-6223-E8461089B32B}"/>
                    </a:ext>
                  </a:extLst>
                </p:cNvPr>
                <p:cNvSpPr/>
                <p:nvPr/>
              </p:nvSpPr>
              <p:spPr>
                <a:xfrm>
                  <a:off x="5337456" y="2689951"/>
                  <a:ext cx="1425315" cy="1426434"/>
                </a:xfrm>
                <a:custGeom>
                  <a:avLst/>
                  <a:gdLst>
                    <a:gd name="connsiteX0" fmla="*/ 1425315 w 1425315"/>
                    <a:gd name="connsiteY0" fmla="*/ 713217 h 1426434"/>
                    <a:gd name="connsiteX1" fmla="*/ 712658 w 1425315"/>
                    <a:gd name="connsiteY1" fmla="*/ 1426434 h 1426434"/>
                    <a:gd name="connsiteX2" fmla="*/ 0 w 1425315"/>
                    <a:gd name="connsiteY2" fmla="*/ 713217 h 1426434"/>
                    <a:gd name="connsiteX3" fmla="*/ 712658 w 1425315"/>
                    <a:gd name="connsiteY3" fmla="*/ 0 h 1426434"/>
                    <a:gd name="connsiteX4" fmla="*/ 1425315 w 1425315"/>
                    <a:gd name="connsiteY4" fmla="*/ 713217 h 142643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425315" h="1426434">
                      <a:moveTo>
                        <a:pt x="1425315" y="713217"/>
                      </a:moveTo>
                      <a:cubicBezTo>
                        <a:pt x="1425315" y="1107855"/>
                        <a:pt x="1105551" y="1426434"/>
                        <a:pt x="712658" y="1426434"/>
                      </a:cubicBezTo>
                      <a:cubicBezTo>
                        <a:pt x="318330" y="1426434"/>
                        <a:pt x="0" y="1106420"/>
                        <a:pt x="0" y="713217"/>
                      </a:cubicBezTo>
                      <a:cubicBezTo>
                        <a:pt x="0" y="318580"/>
                        <a:pt x="319764" y="0"/>
                        <a:pt x="712658" y="0"/>
                      </a:cubicBezTo>
                      <a:cubicBezTo>
                        <a:pt x="1106985" y="0"/>
                        <a:pt x="1425315" y="320015"/>
                        <a:pt x="1425315" y="713217"/>
                      </a:cubicBezTo>
                    </a:path>
                  </a:pathLst>
                </a:custGeom>
                <a:solidFill>
                  <a:srgbClr val="FFFFFF"/>
                </a:solidFill>
                <a:ln w="143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zh-CN" altLang="en-US" sz="1100" b="1"/>
                </a:p>
              </p:txBody>
            </p:sp>
            <p:sp>
              <p:nvSpPr>
                <p:cNvPr id="243" name="图形 4">
                  <a:extLst>
                    <a:ext uri="{FF2B5EF4-FFF2-40B4-BE49-F238E27FC236}">
                      <a16:creationId xmlns:a16="http://schemas.microsoft.com/office/drawing/2014/main" id="{1D4F9193-97E4-A2E8-0E48-CF2812DB3CC5}"/>
                    </a:ext>
                  </a:extLst>
                </p:cNvPr>
                <p:cNvSpPr/>
                <p:nvPr/>
              </p:nvSpPr>
              <p:spPr>
                <a:xfrm rot="-2700000">
                  <a:off x="3933894" y="1269632"/>
                  <a:ext cx="4316054" cy="4319443"/>
                </a:xfrm>
                <a:custGeom>
                  <a:avLst/>
                  <a:gdLst>
                    <a:gd name="connsiteX0" fmla="*/ 4316055 w 4316054"/>
                    <a:gd name="connsiteY0" fmla="*/ 2159722 h 4319443"/>
                    <a:gd name="connsiteX1" fmla="*/ 2158028 w 4316054"/>
                    <a:gd name="connsiteY1" fmla="*/ 4319444 h 4319443"/>
                    <a:gd name="connsiteX2" fmla="*/ 0 w 4316054"/>
                    <a:gd name="connsiteY2" fmla="*/ 2159722 h 4319443"/>
                    <a:gd name="connsiteX3" fmla="*/ 2158028 w 4316054"/>
                    <a:gd name="connsiteY3" fmla="*/ 0 h 4319443"/>
                    <a:gd name="connsiteX4" fmla="*/ 4316055 w 4316054"/>
                    <a:gd name="connsiteY4" fmla="*/ 2159722 h 431944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4316054" h="4319443">
                      <a:moveTo>
                        <a:pt x="4316055" y="2159722"/>
                      </a:moveTo>
                      <a:cubicBezTo>
                        <a:pt x="4316055" y="3352503"/>
                        <a:pt x="3349873" y="4319444"/>
                        <a:pt x="2158028" y="4319444"/>
                      </a:cubicBezTo>
                      <a:cubicBezTo>
                        <a:pt x="966182" y="4319444"/>
                        <a:pt x="0" y="3352503"/>
                        <a:pt x="0" y="2159722"/>
                      </a:cubicBezTo>
                      <a:cubicBezTo>
                        <a:pt x="0" y="966940"/>
                        <a:pt x="966182" y="0"/>
                        <a:pt x="2158028" y="0"/>
                      </a:cubicBezTo>
                      <a:cubicBezTo>
                        <a:pt x="3349873" y="0"/>
                        <a:pt x="4316055" y="966940"/>
                        <a:pt x="4316055" y="2159722"/>
                      </a:cubicBezTo>
                      <a:close/>
                    </a:path>
                  </a:pathLst>
                </a:custGeom>
                <a:noFill/>
                <a:ln w="10944" cap="flat">
                  <a:solidFill>
                    <a:schemeClr val="bg1"/>
                  </a:solidFill>
                  <a:custDash>
                    <a:ds d="152850" sp="152850"/>
                  </a:custDash>
                  <a:miter/>
                </a:ln>
              </p:spPr>
              <p:txBody>
                <a:bodyPr rtlCol="0" anchor="ctr"/>
                <a:lstStyle/>
                <a:p>
                  <a:endParaRPr lang="zh-CN" altLang="en-US" sz="1100" b="1"/>
                </a:p>
              </p:txBody>
            </p:sp>
          </p:grpSp>
          <p:grpSp>
            <p:nvGrpSpPr>
              <p:cNvPr id="218" name="组合 17">
                <a:extLst>
                  <a:ext uri="{FF2B5EF4-FFF2-40B4-BE49-F238E27FC236}">
                    <a16:creationId xmlns:a16="http://schemas.microsoft.com/office/drawing/2014/main" id="{051EEAAD-61EA-EF3E-C42F-D50525256D44}"/>
                  </a:ext>
                </a:extLst>
              </p:cNvPr>
              <p:cNvGrpSpPr/>
              <p:nvPr/>
            </p:nvGrpSpPr>
            <p:grpSpPr>
              <a:xfrm>
                <a:off x="4757270" y="1046443"/>
                <a:ext cx="2400751" cy="683481"/>
                <a:chOff x="4684542" y="1046443"/>
                <a:chExt cx="2400751" cy="683481"/>
              </a:xfrm>
            </p:grpSpPr>
            <p:sp>
              <p:nvSpPr>
                <p:cNvPr id="234" name="椭圆 13">
                  <a:extLst>
                    <a:ext uri="{FF2B5EF4-FFF2-40B4-BE49-F238E27FC236}">
                      <a16:creationId xmlns:a16="http://schemas.microsoft.com/office/drawing/2014/main" id="{B458C953-0274-772F-5344-681557194CFD}"/>
                    </a:ext>
                  </a:extLst>
                </p:cNvPr>
                <p:cNvSpPr/>
                <p:nvPr/>
              </p:nvSpPr>
              <p:spPr>
                <a:xfrm>
                  <a:off x="5645968" y="1046443"/>
                  <a:ext cx="477899" cy="477899"/>
                </a:xfrm>
                <a:prstGeom prst="ellipse">
                  <a:avLst/>
                </a:prstGeom>
                <a:solidFill>
                  <a:srgbClr val="1A62F4"/>
                </a:solidFill>
                <a:ln w="2540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 sz="1100" b="1" dirty="0"/>
                </a:p>
              </p:txBody>
            </p:sp>
            <p:grpSp>
              <p:nvGrpSpPr>
                <p:cNvPr id="235" name="组合 16">
                  <a:extLst>
                    <a:ext uri="{FF2B5EF4-FFF2-40B4-BE49-F238E27FC236}">
                      <a16:creationId xmlns:a16="http://schemas.microsoft.com/office/drawing/2014/main" id="{739A543A-1917-DF96-B15D-4ABCE9D3116C}"/>
                    </a:ext>
                  </a:extLst>
                </p:cNvPr>
                <p:cNvGrpSpPr/>
                <p:nvPr/>
              </p:nvGrpSpPr>
              <p:grpSpPr>
                <a:xfrm>
                  <a:off x="4684542" y="1252025"/>
                  <a:ext cx="2400751" cy="477899"/>
                  <a:chOff x="4684542" y="1252025"/>
                  <a:chExt cx="2400751" cy="477899"/>
                </a:xfrm>
              </p:grpSpPr>
              <p:sp>
                <p:nvSpPr>
                  <p:cNvPr id="236" name="椭圆 12">
                    <a:extLst>
                      <a:ext uri="{FF2B5EF4-FFF2-40B4-BE49-F238E27FC236}">
                        <a16:creationId xmlns:a16="http://schemas.microsoft.com/office/drawing/2014/main" id="{AE0003BC-ACF0-A68C-DC81-ABED5538B227}"/>
                      </a:ext>
                    </a:extLst>
                  </p:cNvPr>
                  <p:cNvSpPr/>
                  <p:nvPr/>
                </p:nvSpPr>
                <p:spPr>
                  <a:xfrm>
                    <a:off x="4684542" y="1252025"/>
                    <a:ext cx="477899" cy="477899"/>
                  </a:xfrm>
                  <a:prstGeom prst="ellipse">
                    <a:avLst/>
                  </a:prstGeom>
                  <a:solidFill>
                    <a:srgbClr val="1A62F4"/>
                  </a:solidFill>
                  <a:ln w="25400">
                    <a:solidFill>
                      <a:schemeClr val="bg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kumimoji="1" lang="zh-CN" altLang="en-US" sz="1100" b="1"/>
                  </a:p>
                </p:txBody>
              </p:sp>
              <p:sp>
                <p:nvSpPr>
                  <p:cNvPr id="237" name="椭圆 15">
                    <a:extLst>
                      <a:ext uri="{FF2B5EF4-FFF2-40B4-BE49-F238E27FC236}">
                        <a16:creationId xmlns:a16="http://schemas.microsoft.com/office/drawing/2014/main" id="{3F431FA7-29C1-FD92-3C0E-75E0D901C57E}"/>
                      </a:ext>
                    </a:extLst>
                  </p:cNvPr>
                  <p:cNvSpPr/>
                  <p:nvPr/>
                </p:nvSpPr>
                <p:spPr>
                  <a:xfrm>
                    <a:off x="6607394" y="1252025"/>
                    <a:ext cx="477899" cy="477899"/>
                  </a:xfrm>
                  <a:prstGeom prst="ellipse">
                    <a:avLst/>
                  </a:prstGeom>
                  <a:solidFill>
                    <a:srgbClr val="1A62F4"/>
                  </a:solidFill>
                  <a:ln w="25400">
                    <a:solidFill>
                      <a:schemeClr val="bg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kumimoji="1" lang="zh-CN" altLang="en-US" sz="1100" b="1"/>
                  </a:p>
                </p:txBody>
              </p:sp>
            </p:grpSp>
          </p:grpSp>
          <p:grpSp>
            <p:nvGrpSpPr>
              <p:cNvPr id="219" name="组合 18">
                <a:extLst>
                  <a:ext uri="{FF2B5EF4-FFF2-40B4-BE49-F238E27FC236}">
                    <a16:creationId xmlns:a16="http://schemas.microsoft.com/office/drawing/2014/main" id="{A6AB15C2-0CD8-8D83-492F-6B244E0EEA3E}"/>
                  </a:ext>
                </a:extLst>
              </p:cNvPr>
              <p:cNvGrpSpPr/>
              <p:nvPr/>
            </p:nvGrpSpPr>
            <p:grpSpPr>
              <a:xfrm rot="10800000">
                <a:off x="4757270" y="5143523"/>
                <a:ext cx="2400751" cy="683481"/>
                <a:chOff x="4684542" y="1046443"/>
                <a:chExt cx="2400751" cy="683481"/>
              </a:xfrm>
            </p:grpSpPr>
            <p:sp>
              <p:nvSpPr>
                <p:cNvPr id="230" name="椭圆 19">
                  <a:extLst>
                    <a:ext uri="{FF2B5EF4-FFF2-40B4-BE49-F238E27FC236}">
                      <a16:creationId xmlns:a16="http://schemas.microsoft.com/office/drawing/2014/main" id="{5DA7E6F2-4C11-E876-8746-7A43B29F3752}"/>
                    </a:ext>
                  </a:extLst>
                </p:cNvPr>
                <p:cNvSpPr/>
                <p:nvPr/>
              </p:nvSpPr>
              <p:spPr>
                <a:xfrm>
                  <a:off x="5645968" y="1046443"/>
                  <a:ext cx="477899" cy="477899"/>
                </a:xfrm>
                <a:prstGeom prst="ellipse">
                  <a:avLst/>
                </a:prstGeom>
                <a:solidFill>
                  <a:srgbClr val="05B050"/>
                </a:solidFill>
                <a:ln w="2540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 sz="1100" b="1"/>
                </a:p>
              </p:txBody>
            </p:sp>
            <p:grpSp>
              <p:nvGrpSpPr>
                <p:cNvPr id="231" name="组合 20">
                  <a:extLst>
                    <a:ext uri="{FF2B5EF4-FFF2-40B4-BE49-F238E27FC236}">
                      <a16:creationId xmlns:a16="http://schemas.microsoft.com/office/drawing/2014/main" id="{FD370841-6DDD-0C4F-0719-D982A87DCCF9}"/>
                    </a:ext>
                  </a:extLst>
                </p:cNvPr>
                <p:cNvGrpSpPr/>
                <p:nvPr/>
              </p:nvGrpSpPr>
              <p:grpSpPr>
                <a:xfrm>
                  <a:off x="4684542" y="1252025"/>
                  <a:ext cx="2400751" cy="477899"/>
                  <a:chOff x="4684542" y="1252025"/>
                  <a:chExt cx="2400751" cy="477899"/>
                </a:xfrm>
              </p:grpSpPr>
              <p:sp>
                <p:nvSpPr>
                  <p:cNvPr id="232" name="椭圆 21">
                    <a:extLst>
                      <a:ext uri="{FF2B5EF4-FFF2-40B4-BE49-F238E27FC236}">
                        <a16:creationId xmlns:a16="http://schemas.microsoft.com/office/drawing/2014/main" id="{4DD4D572-CA32-B3F1-C710-66F579CF35E7}"/>
                      </a:ext>
                    </a:extLst>
                  </p:cNvPr>
                  <p:cNvSpPr/>
                  <p:nvPr/>
                </p:nvSpPr>
                <p:spPr>
                  <a:xfrm>
                    <a:off x="4684542" y="1252025"/>
                    <a:ext cx="477899" cy="477899"/>
                  </a:xfrm>
                  <a:prstGeom prst="ellipse">
                    <a:avLst/>
                  </a:prstGeom>
                  <a:solidFill>
                    <a:srgbClr val="05B050"/>
                  </a:solidFill>
                  <a:ln w="25400">
                    <a:solidFill>
                      <a:schemeClr val="bg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kumimoji="1" lang="zh-CN" altLang="en-US" sz="1100" b="1"/>
                  </a:p>
                </p:txBody>
              </p:sp>
              <p:sp>
                <p:nvSpPr>
                  <p:cNvPr id="233" name="椭圆 22">
                    <a:extLst>
                      <a:ext uri="{FF2B5EF4-FFF2-40B4-BE49-F238E27FC236}">
                        <a16:creationId xmlns:a16="http://schemas.microsoft.com/office/drawing/2014/main" id="{89A62468-7E85-AD51-7BA3-A51E8BF8CCC1}"/>
                      </a:ext>
                    </a:extLst>
                  </p:cNvPr>
                  <p:cNvSpPr/>
                  <p:nvPr/>
                </p:nvSpPr>
                <p:spPr>
                  <a:xfrm>
                    <a:off x="6607394" y="1252025"/>
                    <a:ext cx="477899" cy="477899"/>
                  </a:xfrm>
                  <a:prstGeom prst="ellipse">
                    <a:avLst/>
                  </a:prstGeom>
                  <a:solidFill>
                    <a:srgbClr val="05B050"/>
                  </a:solidFill>
                  <a:ln w="19050">
                    <a:solidFill>
                      <a:schemeClr val="bg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kumimoji="1" lang="zh-CN" altLang="en-US" sz="1100" b="1"/>
                  </a:p>
                </p:txBody>
              </p:sp>
            </p:grpSp>
          </p:grpSp>
          <p:grpSp>
            <p:nvGrpSpPr>
              <p:cNvPr id="220" name="组合 23">
                <a:extLst>
                  <a:ext uri="{FF2B5EF4-FFF2-40B4-BE49-F238E27FC236}">
                    <a16:creationId xmlns:a16="http://schemas.microsoft.com/office/drawing/2014/main" id="{74D18B80-0030-072A-5E91-9B78D29C9644}"/>
                  </a:ext>
                </a:extLst>
              </p:cNvPr>
              <p:cNvGrpSpPr/>
              <p:nvPr/>
            </p:nvGrpSpPr>
            <p:grpSpPr>
              <a:xfrm rot="16200000">
                <a:off x="2715317" y="3042418"/>
                <a:ext cx="2400751" cy="683481"/>
                <a:chOff x="4684542" y="1046443"/>
                <a:chExt cx="2400751" cy="683481"/>
              </a:xfrm>
            </p:grpSpPr>
            <p:sp>
              <p:nvSpPr>
                <p:cNvPr id="226" name="椭圆 24">
                  <a:extLst>
                    <a:ext uri="{FF2B5EF4-FFF2-40B4-BE49-F238E27FC236}">
                      <a16:creationId xmlns:a16="http://schemas.microsoft.com/office/drawing/2014/main" id="{2BB47122-1D30-32B5-EA7F-D43E219DE013}"/>
                    </a:ext>
                  </a:extLst>
                </p:cNvPr>
                <p:cNvSpPr/>
                <p:nvPr/>
              </p:nvSpPr>
              <p:spPr>
                <a:xfrm>
                  <a:off x="5645968" y="1046443"/>
                  <a:ext cx="477899" cy="477899"/>
                </a:xfrm>
                <a:prstGeom prst="ellipse">
                  <a:avLst/>
                </a:prstGeom>
                <a:solidFill>
                  <a:srgbClr val="00B0F0"/>
                </a:solidFill>
                <a:ln w="2540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 sz="1100" b="1"/>
                </a:p>
              </p:txBody>
            </p:sp>
            <p:grpSp>
              <p:nvGrpSpPr>
                <p:cNvPr id="227" name="组合 25">
                  <a:extLst>
                    <a:ext uri="{FF2B5EF4-FFF2-40B4-BE49-F238E27FC236}">
                      <a16:creationId xmlns:a16="http://schemas.microsoft.com/office/drawing/2014/main" id="{E572566F-C4EC-3347-8B12-849B95BE8515}"/>
                    </a:ext>
                  </a:extLst>
                </p:cNvPr>
                <p:cNvGrpSpPr/>
                <p:nvPr/>
              </p:nvGrpSpPr>
              <p:grpSpPr>
                <a:xfrm>
                  <a:off x="4684542" y="1252025"/>
                  <a:ext cx="2400751" cy="477899"/>
                  <a:chOff x="4684542" y="1252025"/>
                  <a:chExt cx="2400751" cy="477899"/>
                </a:xfrm>
              </p:grpSpPr>
              <p:sp>
                <p:nvSpPr>
                  <p:cNvPr id="228" name="椭圆 26">
                    <a:extLst>
                      <a:ext uri="{FF2B5EF4-FFF2-40B4-BE49-F238E27FC236}">
                        <a16:creationId xmlns:a16="http://schemas.microsoft.com/office/drawing/2014/main" id="{B92E2E1B-0BA5-ED87-6EA6-5815D0DE5122}"/>
                      </a:ext>
                    </a:extLst>
                  </p:cNvPr>
                  <p:cNvSpPr/>
                  <p:nvPr/>
                </p:nvSpPr>
                <p:spPr>
                  <a:xfrm>
                    <a:off x="4684542" y="1252025"/>
                    <a:ext cx="477899" cy="477899"/>
                  </a:xfrm>
                  <a:prstGeom prst="ellipse">
                    <a:avLst/>
                  </a:prstGeom>
                  <a:solidFill>
                    <a:srgbClr val="00B0F0"/>
                  </a:solidFill>
                  <a:ln w="25400">
                    <a:solidFill>
                      <a:schemeClr val="bg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kumimoji="1" lang="zh-CN" altLang="en-US" sz="1100" b="1"/>
                  </a:p>
                </p:txBody>
              </p:sp>
              <p:sp>
                <p:nvSpPr>
                  <p:cNvPr id="229" name="椭圆 27">
                    <a:extLst>
                      <a:ext uri="{FF2B5EF4-FFF2-40B4-BE49-F238E27FC236}">
                        <a16:creationId xmlns:a16="http://schemas.microsoft.com/office/drawing/2014/main" id="{6889773D-F51E-40F1-CE6C-337D9BE79F9A}"/>
                      </a:ext>
                    </a:extLst>
                  </p:cNvPr>
                  <p:cNvSpPr/>
                  <p:nvPr/>
                </p:nvSpPr>
                <p:spPr>
                  <a:xfrm>
                    <a:off x="6607394" y="1252025"/>
                    <a:ext cx="477899" cy="477899"/>
                  </a:xfrm>
                  <a:prstGeom prst="ellipse">
                    <a:avLst/>
                  </a:prstGeom>
                  <a:solidFill>
                    <a:srgbClr val="00B0F0"/>
                  </a:solidFill>
                  <a:ln w="25400">
                    <a:solidFill>
                      <a:schemeClr val="bg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kumimoji="1" lang="zh-CN" altLang="en-US" sz="1100" b="1"/>
                  </a:p>
                </p:txBody>
              </p:sp>
            </p:grpSp>
          </p:grpSp>
          <p:grpSp>
            <p:nvGrpSpPr>
              <p:cNvPr id="221" name="组合 28">
                <a:extLst>
                  <a:ext uri="{FF2B5EF4-FFF2-40B4-BE49-F238E27FC236}">
                    <a16:creationId xmlns:a16="http://schemas.microsoft.com/office/drawing/2014/main" id="{BE550A39-946D-8C77-5361-8EE23325CF8A}"/>
                  </a:ext>
                </a:extLst>
              </p:cNvPr>
              <p:cNvGrpSpPr/>
              <p:nvPr/>
            </p:nvGrpSpPr>
            <p:grpSpPr>
              <a:xfrm rot="5400000">
                <a:off x="6814731" y="3042418"/>
                <a:ext cx="2400751" cy="683481"/>
                <a:chOff x="4684542" y="1046443"/>
                <a:chExt cx="2400751" cy="683481"/>
              </a:xfrm>
            </p:grpSpPr>
            <p:sp>
              <p:nvSpPr>
                <p:cNvPr id="222" name="椭圆 29">
                  <a:extLst>
                    <a:ext uri="{FF2B5EF4-FFF2-40B4-BE49-F238E27FC236}">
                      <a16:creationId xmlns:a16="http://schemas.microsoft.com/office/drawing/2014/main" id="{57FEF7E6-8C78-DC5D-6121-9453DBE92B0D}"/>
                    </a:ext>
                  </a:extLst>
                </p:cNvPr>
                <p:cNvSpPr/>
                <p:nvPr/>
              </p:nvSpPr>
              <p:spPr>
                <a:xfrm>
                  <a:off x="5645968" y="1046443"/>
                  <a:ext cx="477899" cy="477899"/>
                </a:xfrm>
                <a:prstGeom prst="ellipse">
                  <a:avLst/>
                </a:prstGeom>
                <a:solidFill>
                  <a:srgbClr val="7FA2BF"/>
                </a:solidFill>
                <a:ln w="2540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 sz="1100" b="1"/>
                </a:p>
              </p:txBody>
            </p:sp>
            <p:grpSp>
              <p:nvGrpSpPr>
                <p:cNvPr id="223" name="组合 30">
                  <a:extLst>
                    <a:ext uri="{FF2B5EF4-FFF2-40B4-BE49-F238E27FC236}">
                      <a16:creationId xmlns:a16="http://schemas.microsoft.com/office/drawing/2014/main" id="{503229B1-4A5A-F737-CD7E-FF4F15092A84}"/>
                    </a:ext>
                  </a:extLst>
                </p:cNvPr>
                <p:cNvGrpSpPr/>
                <p:nvPr/>
              </p:nvGrpSpPr>
              <p:grpSpPr>
                <a:xfrm>
                  <a:off x="4684542" y="1252025"/>
                  <a:ext cx="2400751" cy="477899"/>
                  <a:chOff x="4684542" y="1252025"/>
                  <a:chExt cx="2400751" cy="477899"/>
                </a:xfrm>
              </p:grpSpPr>
              <p:sp>
                <p:nvSpPr>
                  <p:cNvPr id="224" name="椭圆 31">
                    <a:extLst>
                      <a:ext uri="{FF2B5EF4-FFF2-40B4-BE49-F238E27FC236}">
                        <a16:creationId xmlns:a16="http://schemas.microsoft.com/office/drawing/2014/main" id="{86CA9DF8-4B76-8269-1524-3FF26FBFB2B7}"/>
                      </a:ext>
                    </a:extLst>
                  </p:cNvPr>
                  <p:cNvSpPr/>
                  <p:nvPr/>
                </p:nvSpPr>
                <p:spPr>
                  <a:xfrm>
                    <a:off x="4684542" y="1252025"/>
                    <a:ext cx="477899" cy="477899"/>
                  </a:xfrm>
                  <a:prstGeom prst="ellipse">
                    <a:avLst/>
                  </a:prstGeom>
                  <a:solidFill>
                    <a:srgbClr val="7FA2BF"/>
                  </a:solidFill>
                  <a:ln w="19050">
                    <a:solidFill>
                      <a:schemeClr val="bg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kumimoji="1" lang="zh-CN" altLang="en-US" sz="1100" b="1"/>
                  </a:p>
                </p:txBody>
              </p:sp>
              <p:sp>
                <p:nvSpPr>
                  <p:cNvPr id="225" name="椭圆 32">
                    <a:extLst>
                      <a:ext uri="{FF2B5EF4-FFF2-40B4-BE49-F238E27FC236}">
                        <a16:creationId xmlns:a16="http://schemas.microsoft.com/office/drawing/2014/main" id="{1BB861F6-F9FD-FCDD-BD42-AE467E60E752}"/>
                      </a:ext>
                    </a:extLst>
                  </p:cNvPr>
                  <p:cNvSpPr/>
                  <p:nvPr/>
                </p:nvSpPr>
                <p:spPr>
                  <a:xfrm>
                    <a:off x="6607394" y="1252025"/>
                    <a:ext cx="477899" cy="477899"/>
                  </a:xfrm>
                  <a:prstGeom prst="ellipse">
                    <a:avLst/>
                  </a:prstGeom>
                  <a:solidFill>
                    <a:srgbClr val="7FA2BF"/>
                  </a:solidFill>
                  <a:ln w="25400">
                    <a:solidFill>
                      <a:schemeClr val="bg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kumimoji="1" lang="zh-CN" altLang="en-US" sz="1100" b="1"/>
                  </a:p>
                </p:txBody>
              </p:sp>
            </p:grpSp>
          </p:grpSp>
        </p:grpSp>
        <p:grpSp>
          <p:nvGrpSpPr>
            <p:cNvPr id="168" name="组合 1">
              <a:extLst>
                <a:ext uri="{FF2B5EF4-FFF2-40B4-BE49-F238E27FC236}">
                  <a16:creationId xmlns:a16="http://schemas.microsoft.com/office/drawing/2014/main" id="{025992D5-82D1-C8EE-17DE-E4E588BC0074}"/>
                </a:ext>
              </a:extLst>
            </p:cNvPr>
            <p:cNvGrpSpPr/>
            <p:nvPr/>
          </p:nvGrpSpPr>
          <p:grpSpPr>
            <a:xfrm>
              <a:off x="1993341" y="325890"/>
              <a:ext cx="8033815" cy="6437655"/>
              <a:chOff x="1993341" y="325890"/>
              <a:chExt cx="8033815" cy="6437655"/>
            </a:xfrm>
          </p:grpSpPr>
          <p:sp>
            <p:nvSpPr>
              <p:cNvPr id="169" name="文本框 35">
                <a:extLst>
                  <a:ext uri="{FF2B5EF4-FFF2-40B4-BE49-F238E27FC236}">
                    <a16:creationId xmlns:a16="http://schemas.microsoft.com/office/drawing/2014/main" id="{EE66200F-A998-27C4-2506-979962EFCA36}"/>
                  </a:ext>
                </a:extLst>
              </p:cNvPr>
              <p:cNvSpPr txBox="1"/>
              <p:nvPr/>
            </p:nvSpPr>
            <p:spPr>
              <a:xfrm>
                <a:off x="3364579" y="1207775"/>
                <a:ext cx="1465270" cy="62492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zh-CN" altLang="en-US" sz="1100" b="1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SSL Decryption</a:t>
                </a:r>
              </a:p>
            </p:txBody>
          </p:sp>
          <p:sp>
            <p:nvSpPr>
              <p:cNvPr id="170" name="文本框 36">
                <a:extLst>
                  <a:ext uri="{FF2B5EF4-FFF2-40B4-BE49-F238E27FC236}">
                    <a16:creationId xmlns:a16="http://schemas.microsoft.com/office/drawing/2014/main" id="{6A969BDA-8783-0A0A-D95D-DFFED0D0C9F1}"/>
                  </a:ext>
                </a:extLst>
              </p:cNvPr>
              <p:cNvSpPr txBox="1"/>
              <p:nvPr/>
            </p:nvSpPr>
            <p:spPr>
              <a:xfrm>
                <a:off x="5309898" y="325890"/>
                <a:ext cx="1685144" cy="37495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" altLang="zh-CN" sz="1100" b="1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Compliance</a:t>
                </a:r>
                <a:endParaRPr lang="zh-CN" altLang="en-US" sz="1100" b="1">
                  <a:solidFill>
                    <a:schemeClr val="bg1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171" name="文本框 37">
                <a:extLst>
                  <a:ext uri="{FF2B5EF4-FFF2-40B4-BE49-F238E27FC236}">
                    <a16:creationId xmlns:a16="http://schemas.microsoft.com/office/drawing/2014/main" id="{5424ACC8-BCA5-A70C-FCF2-FF29CB4D1875}"/>
                  </a:ext>
                </a:extLst>
              </p:cNvPr>
              <p:cNvSpPr txBox="1"/>
              <p:nvPr/>
            </p:nvSpPr>
            <p:spPr>
              <a:xfrm>
                <a:off x="7224927" y="1224761"/>
                <a:ext cx="1141247" cy="37495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" altLang="zh-CN" sz="1100" b="1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Audit</a:t>
                </a:r>
                <a:endParaRPr lang="zh-CN" altLang="en-US" sz="1100" b="1">
                  <a:solidFill>
                    <a:schemeClr val="bg1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172" name="文本框 38">
                <a:extLst>
                  <a:ext uri="{FF2B5EF4-FFF2-40B4-BE49-F238E27FC236}">
                    <a16:creationId xmlns:a16="http://schemas.microsoft.com/office/drawing/2014/main" id="{4B41B0E9-DE8C-4331-FCFD-436B92F4B205}"/>
                  </a:ext>
                </a:extLst>
              </p:cNvPr>
              <p:cNvSpPr txBox="1"/>
              <p:nvPr/>
            </p:nvSpPr>
            <p:spPr>
              <a:xfrm>
                <a:off x="8359001" y="2300003"/>
                <a:ext cx="1036373" cy="37495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" altLang="zh-CN" sz="1100" b="1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Users</a:t>
                </a:r>
                <a:endParaRPr lang="zh-CN" altLang="en-US" sz="1100" b="1">
                  <a:solidFill>
                    <a:schemeClr val="bg1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173" name="文本框 39">
                <a:extLst>
                  <a:ext uri="{FF2B5EF4-FFF2-40B4-BE49-F238E27FC236}">
                    <a16:creationId xmlns:a16="http://schemas.microsoft.com/office/drawing/2014/main" id="{8A06365C-A52C-1E0F-5B34-F575ED2AEB77}"/>
                  </a:ext>
                </a:extLst>
              </p:cNvPr>
              <p:cNvSpPr txBox="1"/>
              <p:nvPr/>
            </p:nvSpPr>
            <p:spPr>
              <a:xfrm>
                <a:off x="8818416" y="3409619"/>
                <a:ext cx="1208740" cy="37495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" altLang="zh-CN" sz="1100" b="1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Endpoints</a:t>
                </a:r>
                <a:endParaRPr lang="zh-CN" altLang="en-US" sz="1100" b="1">
                  <a:solidFill>
                    <a:schemeClr val="bg1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174" name="文本框 40">
                <a:extLst>
                  <a:ext uri="{FF2B5EF4-FFF2-40B4-BE49-F238E27FC236}">
                    <a16:creationId xmlns:a16="http://schemas.microsoft.com/office/drawing/2014/main" id="{C21A0627-844C-E5FE-75AF-697E95F33431}"/>
                  </a:ext>
                </a:extLst>
              </p:cNvPr>
              <p:cNvSpPr txBox="1"/>
              <p:nvPr/>
            </p:nvSpPr>
            <p:spPr>
              <a:xfrm>
                <a:off x="8361235" y="4483880"/>
                <a:ext cx="666294" cy="37495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r"/>
                <a:r>
                  <a:rPr lang="en" altLang="zh-CN" sz="1100" b="1" err="1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loT</a:t>
                </a:r>
                <a:endParaRPr lang="zh-CN" altLang="en-US" sz="1100" b="1">
                  <a:solidFill>
                    <a:schemeClr val="bg1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175" name="文本框 41">
                <a:extLst>
                  <a:ext uri="{FF2B5EF4-FFF2-40B4-BE49-F238E27FC236}">
                    <a16:creationId xmlns:a16="http://schemas.microsoft.com/office/drawing/2014/main" id="{ADB5FF15-60FF-4E9E-D6AC-4C08E84C1760}"/>
                  </a:ext>
                </a:extLst>
              </p:cNvPr>
              <p:cNvSpPr txBox="1"/>
              <p:nvPr/>
            </p:nvSpPr>
            <p:spPr>
              <a:xfrm>
                <a:off x="7557898" y="5539039"/>
                <a:ext cx="1789215" cy="62492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" altLang="zh-CN" sz="1100" b="1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Bandwidth</a:t>
                </a:r>
              </a:p>
              <a:p>
                <a:r>
                  <a:rPr lang="en" altLang="zh-CN" sz="1100" b="1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Management</a:t>
                </a:r>
                <a:endParaRPr lang="zh-CN" altLang="en-US" sz="1100" b="1">
                  <a:solidFill>
                    <a:schemeClr val="bg1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176" name="文本框 42">
                <a:extLst>
                  <a:ext uri="{FF2B5EF4-FFF2-40B4-BE49-F238E27FC236}">
                    <a16:creationId xmlns:a16="http://schemas.microsoft.com/office/drawing/2014/main" id="{CBC5FF60-85D0-C83E-7793-2519B0B0A0E6}"/>
                  </a:ext>
                </a:extLst>
              </p:cNvPr>
              <p:cNvSpPr txBox="1"/>
              <p:nvPr/>
            </p:nvSpPr>
            <p:spPr>
              <a:xfrm>
                <a:off x="5599831" y="6388593"/>
                <a:ext cx="984152" cy="37495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" altLang="zh-CN" sz="1100" b="1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SaaS</a:t>
                </a:r>
                <a:endParaRPr lang="zh-CN" altLang="en-US" sz="1100" b="1">
                  <a:solidFill>
                    <a:schemeClr val="bg1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177" name="文本框 43">
                <a:extLst>
                  <a:ext uri="{FF2B5EF4-FFF2-40B4-BE49-F238E27FC236}">
                    <a16:creationId xmlns:a16="http://schemas.microsoft.com/office/drawing/2014/main" id="{D5B0E1AA-CD26-3017-7A8A-591BB7664E7C}"/>
                  </a:ext>
                </a:extLst>
              </p:cNvPr>
              <p:cNvSpPr txBox="1"/>
              <p:nvPr/>
            </p:nvSpPr>
            <p:spPr>
              <a:xfrm>
                <a:off x="2722568" y="5725792"/>
                <a:ext cx="1941177" cy="37495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" altLang="zh-CN" sz="1100" b="1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Applications</a:t>
                </a:r>
                <a:endParaRPr lang="zh-CN" altLang="en-US" sz="1100" b="1">
                  <a:solidFill>
                    <a:schemeClr val="bg1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178" name="文本框 44">
                <a:extLst>
                  <a:ext uri="{FF2B5EF4-FFF2-40B4-BE49-F238E27FC236}">
                    <a16:creationId xmlns:a16="http://schemas.microsoft.com/office/drawing/2014/main" id="{00CA310C-084C-D435-927B-F0D9B9B05BDC}"/>
                  </a:ext>
                </a:extLst>
              </p:cNvPr>
              <p:cNvSpPr txBox="1"/>
              <p:nvPr/>
            </p:nvSpPr>
            <p:spPr>
              <a:xfrm>
                <a:off x="2209200" y="4492837"/>
                <a:ext cx="1377608" cy="37495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" altLang="zh-CN" sz="1100" b="1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Integration</a:t>
                </a:r>
                <a:endParaRPr lang="zh-CN" altLang="en-US" sz="1100" b="1">
                  <a:solidFill>
                    <a:schemeClr val="bg1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179" name="文本框 45">
                <a:extLst>
                  <a:ext uri="{FF2B5EF4-FFF2-40B4-BE49-F238E27FC236}">
                    <a16:creationId xmlns:a16="http://schemas.microsoft.com/office/drawing/2014/main" id="{CC255E65-AB00-73F3-A583-4B8F5328EBEB}"/>
                  </a:ext>
                </a:extLst>
              </p:cNvPr>
              <p:cNvSpPr txBox="1"/>
              <p:nvPr/>
            </p:nvSpPr>
            <p:spPr>
              <a:xfrm>
                <a:off x="1993341" y="3245431"/>
                <a:ext cx="1354464" cy="62492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r"/>
                <a:r>
                  <a:rPr lang="en" altLang="zh-CN" sz="1100" b="1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Data</a:t>
                </a:r>
              </a:p>
              <a:p>
                <a:pPr algn="r"/>
                <a:r>
                  <a:rPr lang="en" altLang="zh-CN" sz="1100" b="1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Analytics</a:t>
                </a:r>
                <a:endParaRPr lang="zh-CN" altLang="en-US" sz="1100" b="1">
                  <a:solidFill>
                    <a:schemeClr val="bg1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180" name="文本框 46">
                <a:extLst>
                  <a:ext uri="{FF2B5EF4-FFF2-40B4-BE49-F238E27FC236}">
                    <a16:creationId xmlns:a16="http://schemas.microsoft.com/office/drawing/2014/main" id="{D440E94F-1C5F-19C9-F319-E175C178938D}"/>
                  </a:ext>
                </a:extLst>
              </p:cNvPr>
              <p:cNvSpPr txBox="1"/>
              <p:nvPr/>
            </p:nvSpPr>
            <p:spPr>
              <a:xfrm>
                <a:off x="2292371" y="2309137"/>
                <a:ext cx="1384322" cy="37495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" altLang="zh-CN" sz="1100" b="1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Reporting</a:t>
                </a:r>
                <a:endParaRPr lang="zh-CN" altLang="en-US" sz="1100" b="1">
                  <a:solidFill>
                    <a:schemeClr val="bg1"/>
                  </a:solidFill>
                  <a:latin typeface="Century Gothic" panose="020B0502020202020204" pitchFamily="34" charset="0"/>
                </a:endParaRPr>
              </a:p>
            </p:txBody>
          </p:sp>
          <p:pic>
            <p:nvPicPr>
              <p:cNvPr id="181" name="图片 47">
                <a:extLst>
                  <a:ext uri="{FF2B5EF4-FFF2-40B4-BE49-F238E27FC236}">
                    <a16:creationId xmlns:a16="http://schemas.microsoft.com/office/drawing/2014/main" id="{7289703A-742D-5D76-32B5-4CAF4C0136DC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8528" t="14521" r="19832" b="29176"/>
              <a:stretch/>
            </p:blipFill>
            <p:spPr>
              <a:xfrm>
                <a:off x="5605750" y="2925935"/>
                <a:ext cx="819502" cy="727327"/>
              </a:xfrm>
              <a:prstGeom prst="rect">
                <a:avLst/>
              </a:prstGeom>
            </p:spPr>
          </p:pic>
          <p:sp>
            <p:nvSpPr>
              <p:cNvPr id="182" name="文本框 48">
                <a:extLst>
                  <a:ext uri="{FF2B5EF4-FFF2-40B4-BE49-F238E27FC236}">
                    <a16:creationId xmlns:a16="http://schemas.microsoft.com/office/drawing/2014/main" id="{D6352302-8D8D-389C-086B-7A1FE901071B}"/>
                  </a:ext>
                </a:extLst>
              </p:cNvPr>
              <p:cNvSpPr txBox="1"/>
              <p:nvPr/>
            </p:nvSpPr>
            <p:spPr>
              <a:xfrm>
                <a:off x="5439001" y="3674378"/>
                <a:ext cx="1246436" cy="62492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kumimoji="1" lang="en" altLang="zh-CN" sz="1100" b="1">
                    <a:solidFill>
                      <a:srgbClr val="032A59"/>
                    </a:solidFill>
                    <a:latin typeface="Century Gothic" panose="020B0502020202020204" pitchFamily="34" charset="0"/>
                  </a:rPr>
                  <a:t>SANGFOR</a:t>
                </a:r>
                <a:r>
                  <a:rPr kumimoji="1" lang="zh-CN" altLang="en-US" sz="1100" b="1">
                    <a:solidFill>
                      <a:srgbClr val="032A59"/>
                    </a:solidFill>
                    <a:latin typeface="Century Gothic" panose="020B0502020202020204" pitchFamily="34" charset="0"/>
                  </a:rPr>
                  <a:t> </a:t>
                </a:r>
                <a:r>
                  <a:rPr kumimoji="1" lang="en" altLang="zh-CN" sz="1100" b="1">
                    <a:solidFill>
                      <a:srgbClr val="032A59"/>
                    </a:solidFill>
                    <a:latin typeface="Century Gothic" panose="020B0502020202020204" pitchFamily="34" charset="0"/>
                  </a:rPr>
                  <a:t>IAG</a:t>
                </a:r>
                <a:endParaRPr kumimoji="1" lang="zh-CN" altLang="en-US" sz="1100" b="1">
                  <a:solidFill>
                    <a:srgbClr val="032A59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183" name="文本框 49">
                <a:extLst>
                  <a:ext uri="{FF2B5EF4-FFF2-40B4-BE49-F238E27FC236}">
                    <a16:creationId xmlns:a16="http://schemas.microsoft.com/office/drawing/2014/main" id="{F0CB48B5-2515-4B90-D58E-762475D81812}"/>
                  </a:ext>
                </a:extLst>
              </p:cNvPr>
              <p:cNvSpPr txBox="1"/>
              <p:nvPr/>
            </p:nvSpPr>
            <p:spPr>
              <a:xfrm>
                <a:off x="4392048" y="3917132"/>
                <a:ext cx="1133628" cy="367464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 anchor="t">
                <a:spAutoFit/>
              </a:bodyPr>
              <a:lstStyle/>
              <a:p>
                <a:pPr algn="ctr"/>
                <a:r>
                  <a:rPr lang="en" altLang="zh-CN" sz="1050" b="1">
                    <a:solidFill>
                      <a:schemeClr val="bg1"/>
                    </a:solidFill>
                    <a:latin typeface="Century Gothic"/>
                    <a:ea typeface="等线"/>
                  </a:rPr>
                  <a:t>Analytics</a:t>
                </a:r>
                <a:endParaRPr lang="zh-CN" altLang="en-US" sz="1050" b="1">
                  <a:solidFill>
                    <a:schemeClr val="bg1"/>
                  </a:solidFill>
                  <a:latin typeface="Century Gothic"/>
                  <a:ea typeface="等线"/>
                </a:endParaRPr>
              </a:p>
            </p:txBody>
          </p:sp>
          <p:sp>
            <p:nvSpPr>
              <p:cNvPr id="184" name="文本框 50">
                <a:extLst>
                  <a:ext uri="{FF2B5EF4-FFF2-40B4-BE49-F238E27FC236}">
                    <a16:creationId xmlns:a16="http://schemas.microsoft.com/office/drawing/2014/main" id="{544FB790-AA48-3843-5488-48374F6EB9B9}"/>
                  </a:ext>
                </a:extLst>
              </p:cNvPr>
              <p:cNvSpPr txBox="1"/>
              <p:nvPr/>
            </p:nvSpPr>
            <p:spPr>
              <a:xfrm>
                <a:off x="5482894" y="4784012"/>
                <a:ext cx="1156775" cy="37495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" altLang="zh-CN" sz="1100" b="1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Control</a:t>
                </a:r>
                <a:endParaRPr lang="zh-CN" altLang="en-US" sz="1100" b="1">
                  <a:solidFill>
                    <a:schemeClr val="bg1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185" name="文本框 51">
                <a:extLst>
                  <a:ext uri="{FF2B5EF4-FFF2-40B4-BE49-F238E27FC236}">
                    <a16:creationId xmlns:a16="http://schemas.microsoft.com/office/drawing/2014/main" id="{3F41793E-E5FE-DC56-806B-952FEA2EB154}"/>
                  </a:ext>
                </a:extLst>
              </p:cNvPr>
              <p:cNvSpPr txBox="1"/>
              <p:nvPr/>
            </p:nvSpPr>
            <p:spPr>
              <a:xfrm>
                <a:off x="6662080" y="3832188"/>
                <a:ext cx="1029479" cy="37495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" altLang="zh-CN" sz="1100" b="1" err="1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ldentity</a:t>
                </a:r>
                <a:endParaRPr lang="zh-CN" altLang="en-US" sz="1100" b="1">
                  <a:solidFill>
                    <a:schemeClr val="bg1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186" name="文本框 52">
                <a:extLst>
                  <a:ext uri="{FF2B5EF4-FFF2-40B4-BE49-F238E27FC236}">
                    <a16:creationId xmlns:a16="http://schemas.microsoft.com/office/drawing/2014/main" id="{BC4471EF-31F1-410B-E1B3-D08870085FB3}"/>
                  </a:ext>
                </a:extLst>
              </p:cNvPr>
              <p:cNvSpPr txBox="1"/>
              <p:nvPr/>
            </p:nvSpPr>
            <p:spPr>
              <a:xfrm>
                <a:off x="5529008" y="2426760"/>
                <a:ext cx="1145202" cy="374952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 anchor="t">
                <a:spAutoFit/>
              </a:bodyPr>
              <a:lstStyle/>
              <a:p>
                <a:pPr algn="ctr"/>
                <a:r>
                  <a:rPr lang="en" altLang="zh-CN" sz="1100" b="1">
                    <a:solidFill>
                      <a:schemeClr val="bg1"/>
                    </a:solidFill>
                    <a:latin typeface="Century Gothic"/>
                    <a:ea typeface="等线"/>
                  </a:rPr>
                  <a:t>Visibility</a:t>
                </a:r>
                <a:endParaRPr lang="zh-CN" altLang="en-US" sz="1100" b="1">
                  <a:solidFill>
                    <a:schemeClr val="bg1"/>
                  </a:solidFill>
                  <a:latin typeface="Century Gothic"/>
                  <a:ea typeface="等线"/>
                </a:endParaRPr>
              </a:p>
            </p:txBody>
          </p:sp>
          <p:pic>
            <p:nvPicPr>
              <p:cNvPr id="187" name="图形 60">
                <a:extLst>
                  <a:ext uri="{FF2B5EF4-FFF2-40B4-BE49-F238E27FC236}">
                    <a16:creationId xmlns:a16="http://schemas.microsoft.com/office/drawing/2014/main" id="{7021003B-3841-C27A-E636-1B981B37F30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p:blipFill>
            <p:spPr>
              <a:xfrm>
                <a:off x="4801713" y="1249275"/>
                <a:ext cx="333805" cy="333805"/>
              </a:xfrm>
              <a:prstGeom prst="rect">
                <a:avLst/>
              </a:prstGeom>
            </p:spPr>
          </p:pic>
          <p:pic>
            <p:nvPicPr>
              <p:cNvPr id="188" name="图形 64">
                <a:extLst>
                  <a:ext uri="{FF2B5EF4-FFF2-40B4-BE49-F238E27FC236}">
                    <a16:creationId xmlns:a16="http://schemas.microsoft.com/office/drawing/2014/main" id="{F14F312C-4CFB-87E6-3F43-FCB313CEB93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p:blipFill>
            <p:spPr>
              <a:xfrm>
                <a:off x="6949100" y="1172749"/>
                <a:ext cx="483113" cy="483113"/>
              </a:xfrm>
              <a:prstGeom prst="rect">
                <a:avLst/>
              </a:prstGeom>
            </p:spPr>
          </p:pic>
          <p:pic>
            <p:nvPicPr>
              <p:cNvPr id="189" name="图形 66">
                <a:extLst>
                  <a:ext uri="{FF2B5EF4-FFF2-40B4-BE49-F238E27FC236}">
                    <a16:creationId xmlns:a16="http://schemas.microsoft.com/office/drawing/2014/main" id="{30473D06-E147-B003-C0B2-A91AF96AEA1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/>
              </a:stretch>
            </p:blipFill>
            <p:spPr>
              <a:xfrm>
                <a:off x="8063326" y="2224747"/>
                <a:ext cx="423716" cy="439935"/>
              </a:xfrm>
              <a:prstGeom prst="rect">
                <a:avLst/>
              </a:prstGeom>
            </p:spPr>
          </p:pic>
          <p:pic>
            <p:nvPicPr>
              <p:cNvPr id="190" name="图形 68">
                <a:extLst>
                  <a:ext uri="{FF2B5EF4-FFF2-40B4-BE49-F238E27FC236}">
                    <a16:creationId xmlns:a16="http://schemas.microsoft.com/office/drawing/2014/main" id="{2AE75258-8C2C-1D07-26D7-0A3CB6C4465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>
                <a:extLs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/>
              </a:stretch>
            </p:blipFill>
            <p:spPr>
              <a:xfrm>
                <a:off x="8359001" y="3399734"/>
                <a:ext cx="322826" cy="323437"/>
              </a:xfrm>
              <a:prstGeom prst="rect">
                <a:avLst/>
              </a:prstGeom>
            </p:spPr>
          </p:pic>
          <p:grpSp>
            <p:nvGrpSpPr>
              <p:cNvPr id="191" name="图形 62">
                <a:extLst>
                  <a:ext uri="{FF2B5EF4-FFF2-40B4-BE49-F238E27FC236}">
                    <a16:creationId xmlns:a16="http://schemas.microsoft.com/office/drawing/2014/main" id="{AA6B060C-6FEF-7F07-1573-0A02A0B35927}"/>
                  </a:ext>
                </a:extLst>
              </p:cNvPr>
              <p:cNvGrpSpPr/>
              <p:nvPr/>
            </p:nvGrpSpPr>
            <p:grpSpPr>
              <a:xfrm>
                <a:off x="5940818" y="1038476"/>
                <a:ext cx="245839" cy="299742"/>
                <a:chOff x="5940818" y="1038476"/>
                <a:chExt cx="245839" cy="299742"/>
              </a:xfrm>
              <a:solidFill>
                <a:srgbClr val="0070C0"/>
              </a:solidFill>
            </p:grpSpPr>
            <p:sp>
              <p:nvSpPr>
                <p:cNvPr id="215" name="图形 62">
                  <a:extLst>
                    <a:ext uri="{FF2B5EF4-FFF2-40B4-BE49-F238E27FC236}">
                      <a16:creationId xmlns:a16="http://schemas.microsoft.com/office/drawing/2014/main" id="{2506A6A6-AE2A-1938-5A7D-4CF2237E09EC}"/>
                    </a:ext>
                  </a:extLst>
                </p:cNvPr>
                <p:cNvSpPr/>
                <p:nvPr/>
              </p:nvSpPr>
              <p:spPr>
                <a:xfrm>
                  <a:off x="5940818" y="1038476"/>
                  <a:ext cx="245839" cy="299742"/>
                </a:xfrm>
                <a:custGeom>
                  <a:avLst/>
                  <a:gdLst>
                    <a:gd name="connsiteX0" fmla="*/ 12764 w 245839"/>
                    <a:gd name="connsiteY0" fmla="*/ 30326 h 299742"/>
                    <a:gd name="connsiteX1" fmla="*/ 67955 w 245839"/>
                    <a:gd name="connsiteY1" fmla="*/ 25234 h 299742"/>
                    <a:gd name="connsiteX2" fmla="*/ 118940 w 245839"/>
                    <a:gd name="connsiteY2" fmla="*/ 2067 h 299742"/>
                    <a:gd name="connsiteX3" fmla="*/ 121604 w 245839"/>
                    <a:gd name="connsiteY3" fmla="*/ 385 h 299742"/>
                    <a:gd name="connsiteX4" fmla="*/ 124267 w 245839"/>
                    <a:gd name="connsiteY4" fmla="*/ 385 h 299742"/>
                    <a:gd name="connsiteX5" fmla="*/ 126931 w 245839"/>
                    <a:gd name="connsiteY5" fmla="*/ 2067 h 299742"/>
                    <a:gd name="connsiteX6" fmla="*/ 177916 w 245839"/>
                    <a:gd name="connsiteY6" fmla="*/ 25234 h 299742"/>
                    <a:gd name="connsiteX7" fmla="*/ 233107 w 245839"/>
                    <a:gd name="connsiteY7" fmla="*/ 30326 h 299742"/>
                    <a:gd name="connsiteX8" fmla="*/ 237734 w 245839"/>
                    <a:gd name="connsiteY8" fmla="*/ 29952 h 299742"/>
                    <a:gd name="connsiteX9" fmla="*/ 240351 w 245839"/>
                    <a:gd name="connsiteY9" fmla="*/ 32101 h 299742"/>
                    <a:gd name="connsiteX10" fmla="*/ 240958 w 245839"/>
                    <a:gd name="connsiteY10" fmla="*/ 36725 h 299742"/>
                    <a:gd name="connsiteX11" fmla="*/ 234649 w 245839"/>
                    <a:gd name="connsiteY11" fmla="*/ 181055 h 299742"/>
                    <a:gd name="connsiteX12" fmla="*/ 124034 w 245839"/>
                    <a:gd name="connsiteY12" fmla="*/ 299462 h 299742"/>
                    <a:gd name="connsiteX13" fmla="*/ 121790 w 245839"/>
                    <a:gd name="connsiteY13" fmla="*/ 299462 h 299742"/>
                    <a:gd name="connsiteX14" fmla="*/ 11175 w 245839"/>
                    <a:gd name="connsiteY14" fmla="*/ 181102 h 299742"/>
                    <a:gd name="connsiteX15" fmla="*/ 4866 w 245839"/>
                    <a:gd name="connsiteY15" fmla="*/ 36772 h 299742"/>
                    <a:gd name="connsiteX16" fmla="*/ 5474 w 245839"/>
                    <a:gd name="connsiteY16" fmla="*/ 32147 h 299742"/>
                    <a:gd name="connsiteX17" fmla="*/ 8091 w 245839"/>
                    <a:gd name="connsiteY17" fmla="*/ 29999 h 299742"/>
                    <a:gd name="connsiteX18" fmla="*/ 12764 w 245839"/>
                    <a:gd name="connsiteY18" fmla="*/ 30326 h 299742"/>
                    <a:gd name="connsiteX19" fmla="*/ 12764 w 245839"/>
                    <a:gd name="connsiteY19" fmla="*/ 30326 h 299742"/>
                    <a:gd name="connsiteX20" fmla="*/ 71834 w 245839"/>
                    <a:gd name="connsiteY20" fmla="*/ 39387 h 299742"/>
                    <a:gd name="connsiteX21" fmla="*/ 18652 w 245839"/>
                    <a:gd name="connsiteY21" fmla="*/ 45413 h 299742"/>
                    <a:gd name="connsiteX22" fmla="*/ 25195 w 245839"/>
                    <a:gd name="connsiteY22" fmla="*/ 176478 h 299742"/>
                    <a:gd name="connsiteX23" fmla="*/ 122912 w 245839"/>
                    <a:gd name="connsiteY23" fmla="*/ 283488 h 299742"/>
                    <a:gd name="connsiteX24" fmla="*/ 220630 w 245839"/>
                    <a:gd name="connsiteY24" fmla="*/ 176478 h 299742"/>
                    <a:gd name="connsiteX25" fmla="*/ 227172 w 245839"/>
                    <a:gd name="connsiteY25" fmla="*/ 45413 h 299742"/>
                    <a:gd name="connsiteX26" fmla="*/ 173991 w 245839"/>
                    <a:gd name="connsiteY26" fmla="*/ 39387 h 299742"/>
                    <a:gd name="connsiteX27" fmla="*/ 122912 w 245839"/>
                    <a:gd name="connsiteY27" fmla="*/ 16920 h 299742"/>
                    <a:gd name="connsiteX28" fmla="*/ 71834 w 245839"/>
                    <a:gd name="connsiteY28" fmla="*/ 39387 h 299742"/>
                    <a:gd name="connsiteX29" fmla="*/ 71834 w 245839"/>
                    <a:gd name="connsiteY29" fmla="*/ 39387 h 29974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</a:cxnLst>
                  <a:rect l="l" t="t" r="r" b="b"/>
                  <a:pathLst>
                    <a:path w="245839" h="299742">
                      <a:moveTo>
                        <a:pt x="12764" y="30326"/>
                      </a:moveTo>
                      <a:cubicBezTo>
                        <a:pt x="32018" y="31867"/>
                        <a:pt x="50383" y="30045"/>
                        <a:pt x="67955" y="25234"/>
                      </a:cubicBezTo>
                      <a:cubicBezTo>
                        <a:pt x="85620" y="20423"/>
                        <a:pt x="102583" y="12576"/>
                        <a:pt x="118940" y="2067"/>
                      </a:cubicBezTo>
                      <a:lnTo>
                        <a:pt x="121604" y="385"/>
                      </a:lnTo>
                      <a:cubicBezTo>
                        <a:pt x="122445" y="-128"/>
                        <a:pt x="123426" y="-128"/>
                        <a:pt x="124267" y="385"/>
                      </a:cubicBezTo>
                      <a:lnTo>
                        <a:pt x="126931" y="2067"/>
                      </a:lnTo>
                      <a:cubicBezTo>
                        <a:pt x="143287" y="12576"/>
                        <a:pt x="160251" y="20423"/>
                        <a:pt x="177916" y="25234"/>
                      </a:cubicBezTo>
                      <a:cubicBezTo>
                        <a:pt x="195487" y="30045"/>
                        <a:pt x="213853" y="31867"/>
                        <a:pt x="233107" y="30326"/>
                      </a:cubicBezTo>
                      <a:lnTo>
                        <a:pt x="237734" y="29952"/>
                      </a:lnTo>
                      <a:cubicBezTo>
                        <a:pt x="239042" y="29859"/>
                        <a:pt x="240210" y="30793"/>
                        <a:pt x="240351" y="32101"/>
                      </a:cubicBezTo>
                      <a:lnTo>
                        <a:pt x="240958" y="36725"/>
                      </a:lnTo>
                      <a:cubicBezTo>
                        <a:pt x="247360" y="87077"/>
                        <a:pt x="249463" y="136261"/>
                        <a:pt x="234649" y="181055"/>
                      </a:cubicBezTo>
                      <a:cubicBezTo>
                        <a:pt x="215910" y="237806"/>
                        <a:pt x="175720" y="272651"/>
                        <a:pt x="124034" y="299462"/>
                      </a:cubicBezTo>
                      <a:cubicBezTo>
                        <a:pt x="123286" y="299836"/>
                        <a:pt x="122491" y="299836"/>
                        <a:pt x="121790" y="299462"/>
                      </a:cubicBezTo>
                      <a:cubicBezTo>
                        <a:pt x="70104" y="272651"/>
                        <a:pt x="29915" y="237806"/>
                        <a:pt x="11175" y="181102"/>
                      </a:cubicBezTo>
                      <a:cubicBezTo>
                        <a:pt x="-3593" y="136308"/>
                        <a:pt x="-1536" y="87077"/>
                        <a:pt x="4866" y="36772"/>
                      </a:cubicBezTo>
                      <a:lnTo>
                        <a:pt x="5474" y="32147"/>
                      </a:lnTo>
                      <a:cubicBezTo>
                        <a:pt x="5660" y="30840"/>
                        <a:pt x="6782" y="29905"/>
                        <a:pt x="8091" y="29999"/>
                      </a:cubicBezTo>
                      <a:lnTo>
                        <a:pt x="12764" y="30326"/>
                      </a:lnTo>
                      <a:lnTo>
                        <a:pt x="12764" y="30326"/>
                      </a:lnTo>
                      <a:close/>
                      <a:moveTo>
                        <a:pt x="71834" y="39387"/>
                      </a:moveTo>
                      <a:cubicBezTo>
                        <a:pt x="54729" y="44058"/>
                        <a:pt x="37018" y="46160"/>
                        <a:pt x="18652" y="45413"/>
                      </a:cubicBezTo>
                      <a:cubicBezTo>
                        <a:pt x="13184" y="91468"/>
                        <a:pt x="11923" y="136215"/>
                        <a:pt x="25195" y="176478"/>
                      </a:cubicBezTo>
                      <a:cubicBezTo>
                        <a:pt x="38700" y="217441"/>
                        <a:pt x="67581" y="254154"/>
                        <a:pt x="122912" y="283488"/>
                      </a:cubicBezTo>
                      <a:cubicBezTo>
                        <a:pt x="178290" y="254154"/>
                        <a:pt x="207124" y="217441"/>
                        <a:pt x="220630" y="176478"/>
                      </a:cubicBezTo>
                      <a:cubicBezTo>
                        <a:pt x="233948" y="136215"/>
                        <a:pt x="232686" y="91468"/>
                        <a:pt x="227172" y="45413"/>
                      </a:cubicBezTo>
                      <a:cubicBezTo>
                        <a:pt x="208806" y="46160"/>
                        <a:pt x="191095" y="44058"/>
                        <a:pt x="173991" y="39387"/>
                      </a:cubicBezTo>
                      <a:cubicBezTo>
                        <a:pt x="156232" y="34529"/>
                        <a:pt x="139222" y="26963"/>
                        <a:pt x="122912" y="16920"/>
                      </a:cubicBezTo>
                      <a:cubicBezTo>
                        <a:pt x="106556" y="26963"/>
                        <a:pt x="89592" y="34529"/>
                        <a:pt x="71834" y="39387"/>
                      </a:cubicBezTo>
                      <a:lnTo>
                        <a:pt x="71834" y="39387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 w="46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zh-CN" altLang="en-US" sz="1100" b="1"/>
                </a:p>
              </p:txBody>
            </p:sp>
            <p:sp>
              <p:nvSpPr>
                <p:cNvPr id="216" name="图形 62">
                  <a:extLst>
                    <a:ext uri="{FF2B5EF4-FFF2-40B4-BE49-F238E27FC236}">
                      <a16:creationId xmlns:a16="http://schemas.microsoft.com/office/drawing/2014/main" id="{A3DD5719-C52B-16C3-BB9F-9A35B3894AA7}"/>
                    </a:ext>
                  </a:extLst>
                </p:cNvPr>
                <p:cNvSpPr/>
                <p:nvPr/>
              </p:nvSpPr>
              <p:spPr>
                <a:xfrm>
                  <a:off x="6015502" y="1107383"/>
                  <a:ext cx="96455" cy="135642"/>
                </a:xfrm>
                <a:custGeom>
                  <a:avLst/>
                  <a:gdLst>
                    <a:gd name="connsiteX0" fmla="*/ 24908 w 96455"/>
                    <a:gd name="connsiteY0" fmla="*/ 57125 h 135642"/>
                    <a:gd name="connsiteX1" fmla="*/ 71501 w 96455"/>
                    <a:gd name="connsiteY1" fmla="*/ 57125 h 135642"/>
                    <a:gd name="connsiteX2" fmla="*/ 71501 w 96455"/>
                    <a:gd name="connsiteY2" fmla="*/ 33117 h 135642"/>
                    <a:gd name="connsiteX3" fmla="*/ 58182 w 96455"/>
                    <a:gd name="connsiteY3" fmla="*/ 14573 h 135642"/>
                    <a:gd name="connsiteX4" fmla="*/ 48228 w 96455"/>
                    <a:gd name="connsiteY4" fmla="*/ 12845 h 135642"/>
                    <a:gd name="connsiteX5" fmla="*/ 38274 w 96455"/>
                    <a:gd name="connsiteY5" fmla="*/ 14573 h 135642"/>
                    <a:gd name="connsiteX6" fmla="*/ 24908 w 96455"/>
                    <a:gd name="connsiteY6" fmla="*/ 33117 h 135642"/>
                    <a:gd name="connsiteX7" fmla="*/ 24908 w 96455"/>
                    <a:gd name="connsiteY7" fmla="*/ 57125 h 135642"/>
                    <a:gd name="connsiteX8" fmla="*/ 24908 w 96455"/>
                    <a:gd name="connsiteY8" fmla="*/ 57125 h 135642"/>
                    <a:gd name="connsiteX9" fmla="*/ 84399 w 96455"/>
                    <a:gd name="connsiteY9" fmla="*/ 57732 h 135642"/>
                    <a:gd name="connsiteX10" fmla="*/ 96456 w 96455"/>
                    <a:gd name="connsiteY10" fmla="*/ 73660 h 135642"/>
                    <a:gd name="connsiteX11" fmla="*/ 96456 w 96455"/>
                    <a:gd name="connsiteY11" fmla="*/ 119061 h 135642"/>
                    <a:gd name="connsiteX12" fmla="*/ 79866 w 96455"/>
                    <a:gd name="connsiteY12" fmla="*/ 135642 h 135642"/>
                    <a:gd name="connsiteX13" fmla="*/ 16590 w 96455"/>
                    <a:gd name="connsiteY13" fmla="*/ 135642 h 135642"/>
                    <a:gd name="connsiteX14" fmla="*/ 0 w 96455"/>
                    <a:gd name="connsiteY14" fmla="*/ 119061 h 135642"/>
                    <a:gd name="connsiteX15" fmla="*/ 0 w 96455"/>
                    <a:gd name="connsiteY15" fmla="*/ 73660 h 135642"/>
                    <a:gd name="connsiteX16" fmla="*/ 12057 w 96455"/>
                    <a:gd name="connsiteY16" fmla="*/ 57732 h 135642"/>
                    <a:gd name="connsiteX17" fmla="*/ 12057 w 96455"/>
                    <a:gd name="connsiteY17" fmla="*/ 33070 h 135642"/>
                    <a:gd name="connsiteX18" fmla="*/ 33881 w 96455"/>
                    <a:gd name="connsiteY18" fmla="*/ 2476 h 135642"/>
                    <a:gd name="connsiteX19" fmla="*/ 48228 w 96455"/>
                    <a:gd name="connsiteY19" fmla="*/ 0 h 135642"/>
                    <a:gd name="connsiteX20" fmla="*/ 62575 w 96455"/>
                    <a:gd name="connsiteY20" fmla="*/ 2476 h 135642"/>
                    <a:gd name="connsiteX21" fmla="*/ 84352 w 96455"/>
                    <a:gd name="connsiteY21" fmla="*/ 33070 h 135642"/>
                    <a:gd name="connsiteX22" fmla="*/ 84352 w 96455"/>
                    <a:gd name="connsiteY22" fmla="*/ 57732 h 135642"/>
                    <a:gd name="connsiteX23" fmla="*/ 84399 w 96455"/>
                    <a:gd name="connsiteY23" fmla="*/ 57732 h 135642"/>
                    <a:gd name="connsiteX24" fmla="*/ 48228 w 96455"/>
                    <a:gd name="connsiteY24" fmla="*/ 76369 h 135642"/>
                    <a:gd name="connsiteX25" fmla="*/ 59537 w 96455"/>
                    <a:gd name="connsiteY25" fmla="*/ 87672 h 135642"/>
                    <a:gd name="connsiteX26" fmla="*/ 53088 w 96455"/>
                    <a:gd name="connsiteY26" fmla="*/ 97855 h 135642"/>
                    <a:gd name="connsiteX27" fmla="*/ 57481 w 96455"/>
                    <a:gd name="connsiteY27" fmla="*/ 116352 h 135642"/>
                    <a:gd name="connsiteX28" fmla="*/ 39022 w 96455"/>
                    <a:gd name="connsiteY28" fmla="*/ 116352 h 135642"/>
                    <a:gd name="connsiteX29" fmla="*/ 43414 w 96455"/>
                    <a:gd name="connsiteY29" fmla="*/ 97855 h 135642"/>
                    <a:gd name="connsiteX30" fmla="*/ 36965 w 96455"/>
                    <a:gd name="connsiteY30" fmla="*/ 87672 h 135642"/>
                    <a:gd name="connsiteX31" fmla="*/ 48228 w 96455"/>
                    <a:gd name="connsiteY31" fmla="*/ 76369 h 135642"/>
                    <a:gd name="connsiteX32" fmla="*/ 48228 w 96455"/>
                    <a:gd name="connsiteY32" fmla="*/ 76369 h 13564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</a:cxnLst>
                  <a:rect l="l" t="t" r="r" b="b"/>
                  <a:pathLst>
                    <a:path w="96455" h="135642">
                      <a:moveTo>
                        <a:pt x="24908" y="57125"/>
                      </a:moveTo>
                      <a:lnTo>
                        <a:pt x="71501" y="57125"/>
                      </a:lnTo>
                      <a:lnTo>
                        <a:pt x="71501" y="33117"/>
                      </a:lnTo>
                      <a:cubicBezTo>
                        <a:pt x="71501" y="23448"/>
                        <a:pt x="65659" y="17282"/>
                        <a:pt x="58182" y="14573"/>
                      </a:cubicBezTo>
                      <a:cubicBezTo>
                        <a:pt x="55051" y="13452"/>
                        <a:pt x="51639" y="12845"/>
                        <a:pt x="48228" y="12845"/>
                      </a:cubicBezTo>
                      <a:cubicBezTo>
                        <a:pt x="44816" y="12845"/>
                        <a:pt x="41405" y="13405"/>
                        <a:pt x="38274" y="14573"/>
                      </a:cubicBezTo>
                      <a:cubicBezTo>
                        <a:pt x="30797" y="17282"/>
                        <a:pt x="24908" y="23495"/>
                        <a:pt x="24908" y="33117"/>
                      </a:cubicBezTo>
                      <a:lnTo>
                        <a:pt x="24908" y="57125"/>
                      </a:lnTo>
                      <a:lnTo>
                        <a:pt x="24908" y="57125"/>
                      </a:lnTo>
                      <a:close/>
                      <a:moveTo>
                        <a:pt x="84399" y="57732"/>
                      </a:moveTo>
                      <a:cubicBezTo>
                        <a:pt x="91315" y="59694"/>
                        <a:pt x="96456" y="66140"/>
                        <a:pt x="96456" y="73660"/>
                      </a:cubicBezTo>
                      <a:lnTo>
                        <a:pt x="96456" y="119061"/>
                      </a:lnTo>
                      <a:cubicBezTo>
                        <a:pt x="96456" y="128169"/>
                        <a:pt x="88979" y="135642"/>
                        <a:pt x="79866" y="135642"/>
                      </a:cubicBezTo>
                      <a:lnTo>
                        <a:pt x="16590" y="135642"/>
                      </a:lnTo>
                      <a:cubicBezTo>
                        <a:pt x="7477" y="135642"/>
                        <a:pt x="0" y="128169"/>
                        <a:pt x="0" y="119061"/>
                      </a:cubicBezTo>
                      <a:lnTo>
                        <a:pt x="0" y="73660"/>
                      </a:lnTo>
                      <a:cubicBezTo>
                        <a:pt x="0" y="66093"/>
                        <a:pt x="5094" y="59694"/>
                        <a:pt x="12057" y="57732"/>
                      </a:cubicBezTo>
                      <a:lnTo>
                        <a:pt x="12057" y="33070"/>
                      </a:lnTo>
                      <a:cubicBezTo>
                        <a:pt x="12057" y="17142"/>
                        <a:pt x="21637" y="6913"/>
                        <a:pt x="33881" y="2476"/>
                      </a:cubicBezTo>
                      <a:cubicBezTo>
                        <a:pt x="38414" y="841"/>
                        <a:pt x="43321" y="0"/>
                        <a:pt x="48228" y="0"/>
                      </a:cubicBezTo>
                      <a:cubicBezTo>
                        <a:pt x="53135" y="0"/>
                        <a:pt x="58042" y="841"/>
                        <a:pt x="62575" y="2476"/>
                      </a:cubicBezTo>
                      <a:cubicBezTo>
                        <a:pt x="74819" y="6913"/>
                        <a:pt x="84352" y="17095"/>
                        <a:pt x="84352" y="33070"/>
                      </a:cubicBezTo>
                      <a:lnTo>
                        <a:pt x="84352" y="57732"/>
                      </a:lnTo>
                      <a:lnTo>
                        <a:pt x="84399" y="57732"/>
                      </a:lnTo>
                      <a:close/>
                      <a:moveTo>
                        <a:pt x="48228" y="76369"/>
                      </a:moveTo>
                      <a:cubicBezTo>
                        <a:pt x="54490" y="76369"/>
                        <a:pt x="59537" y="81413"/>
                        <a:pt x="59537" y="87672"/>
                      </a:cubicBezTo>
                      <a:cubicBezTo>
                        <a:pt x="59537" y="92157"/>
                        <a:pt x="56920" y="96033"/>
                        <a:pt x="53088" y="97855"/>
                      </a:cubicBezTo>
                      <a:lnTo>
                        <a:pt x="57481" y="116352"/>
                      </a:lnTo>
                      <a:lnTo>
                        <a:pt x="39022" y="116352"/>
                      </a:lnTo>
                      <a:lnTo>
                        <a:pt x="43414" y="97855"/>
                      </a:lnTo>
                      <a:cubicBezTo>
                        <a:pt x="39582" y="96033"/>
                        <a:pt x="36965" y="92157"/>
                        <a:pt x="36965" y="87672"/>
                      </a:cubicBezTo>
                      <a:cubicBezTo>
                        <a:pt x="36919" y="81460"/>
                        <a:pt x="41966" y="76369"/>
                        <a:pt x="48228" y="76369"/>
                      </a:cubicBezTo>
                      <a:lnTo>
                        <a:pt x="48228" y="76369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 w="46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zh-CN" altLang="en-US" sz="1100" b="1"/>
                </a:p>
              </p:txBody>
            </p:sp>
          </p:grpSp>
          <p:pic>
            <p:nvPicPr>
              <p:cNvPr id="192" name="图形 75">
                <a:extLst>
                  <a:ext uri="{FF2B5EF4-FFF2-40B4-BE49-F238E27FC236}">
                    <a16:creationId xmlns:a16="http://schemas.microsoft.com/office/drawing/2014/main" id="{2F9B7738-45A1-BA7E-55F3-040867CBE82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>
                <a:extLst>
                  <a:ext uri="{96DAC541-7B7A-43D3-8B79-37D633B846F1}">
                    <asvg:svgBlip xmlns:asvg="http://schemas.microsoft.com/office/drawing/2016/SVG/main" r:embed="rId12"/>
                  </a:ext>
                </a:extLst>
              </a:blip>
              <a:stretch>
                <a:fillRect/>
              </a:stretch>
            </p:blipFill>
            <p:spPr>
              <a:xfrm>
                <a:off x="6958625" y="5611881"/>
                <a:ext cx="408321" cy="408321"/>
              </a:xfrm>
              <a:prstGeom prst="rect">
                <a:avLst/>
              </a:prstGeom>
            </p:spPr>
          </p:pic>
          <p:pic>
            <p:nvPicPr>
              <p:cNvPr id="193" name="图形 77">
                <a:extLst>
                  <a:ext uri="{FF2B5EF4-FFF2-40B4-BE49-F238E27FC236}">
                    <a16:creationId xmlns:a16="http://schemas.microsoft.com/office/drawing/2014/main" id="{C42AE902-6480-5590-EBB4-EB2DC999304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>
                <a:extLst>
                  <a:ext uri="{96DAC541-7B7A-43D3-8B79-37D633B846F1}">
                    <asvg:svgBlip xmlns:asvg="http://schemas.microsoft.com/office/drawing/2016/SVG/main" r:embed="rId14"/>
                  </a:ext>
                </a:extLst>
              </a:blip>
              <a:stretch>
                <a:fillRect/>
              </a:stretch>
            </p:blipFill>
            <p:spPr>
              <a:xfrm>
                <a:off x="5823911" y="5846803"/>
                <a:ext cx="494898" cy="494898"/>
              </a:xfrm>
              <a:prstGeom prst="rect">
                <a:avLst/>
              </a:prstGeom>
            </p:spPr>
          </p:pic>
          <p:pic>
            <p:nvPicPr>
              <p:cNvPr id="194" name="图形 79">
                <a:extLst>
                  <a:ext uri="{FF2B5EF4-FFF2-40B4-BE49-F238E27FC236}">
                    <a16:creationId xmlns:a16="http://schemas.microsoft.com/office/drawing/2014/main" id="{09F8F63B-84A2-F8EF-A023-21A1528752D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5">
                <a:extLst>
                  <a:ext uri="{96DAC541-7B7A-43D3-8B79-37D633B846F1}">
                    <asvg:svgBlip xmlns:asvg="http://schemas.microsoft.com/office/drawing/2016/SVG/main" r:embed="rId16"/>
                  </a:ext>
                </a:extLst>
              </a:blip>
              <a:stretch>
                <a:fillRect/>
              </a:stretch>
            </p:blipFill>
            <p:spPr>
              <a:xfrm>
                <a:off x="4833309" y="5679654"/>
                <a:ext cx="302209" cy="302209"/>
              </a:xfrm>
              <a:prstGeom prst="rect">
                <a:avLst/>
              </a:prstGeom>
            </p:spPr>
          </p:pic>
          <p:pic>
            <p:nvPicPr>
              <p:cNvPr id="195" name="图形 83">
                <a:extLst>
                  <a:ext uri="{FF2B5EF4-FFF2-40B4-BE49-F238E27FC236}">
                    <a16:creationId xmlns:a16="http://schemas.microsoft.com/office/drawing/2014/main" id="{02EE72B1-972A-7450-F949-0554B18C3EF6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7">
                <a:extLst>
                  <a:ext uri="{96DAC541-7B7A-43D3-8B79-37D633B846F1}">
                    <asvg:svgBlip xmlns:asvg="http://schemas.microsoft.com/office/drawing/2016/SVG/main" r:embed="rId18"/>
                  </a:ext>
                </a:extLst>
              </a:blip>
              <a:srcRect l="21153" t="22214" r="25822" b="17045"/>
              <a:stretch/>
            </p:blipFill>
            <p:spPr>
              <a:xfrm>
                <a:off x="3690677" y="4460869"/>
                <a:ext cx="335064" cy="383818"/>
              </a:xfrm>
              <a:prstGeom prst="rect">
                <a:avLst/>
              </a:prstGeom>
            </p:spPr>
          </p:pic>
          <p:pic>
            <p:nvPicPr>
              <p:cNvPr id="196" name="图形 85">
                <a:extLst>
                  <a:ext uri="{FF2B5EF4-FFF2-40B4-BE49-F238E27FC236}">
                    <a16:creationId xmlns:a16="http://schemas.microsoft.com/office/drawing/2014/main" id="{6F38CAE1-D363-A5DC-3918-39B5E302E81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9">
                <a:extLst>
                  <a:ext uri="{96DAC541-7B7A-43D3-8B79-37D633B846F1}">
                    <asvg:svgBlip xmlns:asvg="http://schemas.microsoft.com/office/drawing/2016/SVG/main" r:embed="rId20"/>
                  </a:ext>
                </a:extLst>
              </a:blip>
              <a:stretch>
                <a:fillRect/>
              </a:stretch>
            </p:blipFill>
            <p:spPr>
              <a:xfrm>
                <a:off x="3474134" y="3394545"/>
                <a:ext cx="338158" cy="338158"/>
              </a:xfrm>
              <a:prstGeom prst="rect">
                <a:avLst/>
              </a:prstGeom>
            </p:spPr>
          </p:pic>
          <p:pic>
            <p:nvPicPr>
              <p:cNvPr id="197" name="图形 87">
                <a:extLst>
                  <a:ext uri="{FF2B5EF4-FFF2-40B4-BE49-F238E27FC236}">
                    <a16:creationId xmlns:a16="http://schemas.microsoft.com/office/drawing/2014/main" id="{4B67D472-0D01-C84C-E47C-B62BC0CA05AA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1">
                <a:extLst>
                  <a:ext uri="{96DAC541-7B7A-43D3-8B79-37D633B846F1}">
                    <asvg:svgBlip xmlns:asvg="http://schemas.microsoft.com/office/drawing/2016/SVG/main" r:embed="rId22"/>
                  </a:ext>
                </a:extLst>
              </a:blip>
              <a:srcRect l="18939" t="11558" r="21280" b="14791"/>
              <a:stretch/>
            </p:blipFill>
            <p:spPr>
              <a:xfrm>
                <a:off x="3690677" y="2234984"/>
                <a:ext cx="357088" cy="439935"/>
              </a:xfrm>
              <a:prstGeom prst="rect">
                <a:avLst/>
              </a:prstGeom>
            </p:spPr>
          </p:pic>
          <p:pic>
            <p:nvPicPr>
              <p:cNvPr id="198" name="图形 89">
                <a:extLst>
                  <a:ext uri="{FF2B5EF4-FFF2-40B4-BE49-F238E27FC236}">
                    <a16:creationId xmlns:a16="http://schemas.microsoft.com/office/drawing/2014/main" id="{56366527-214C-3F75-1362-0D987B1DF5E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>
                <a:extLst>
                  <a:ext uri="{96DAC541-7B7A-43D3-8B79-37D633B846F1}">
                    <asvg:svgBlip xmlns:asvg="http://schemas.microsoft.com/office/drawing/2016/SVG/main" r:embed="rId24"/>
                  </a:ext>
                </a:extLst>
              </a:blip>
              <a:stretch>
                <a:fillRect/>
              </a:stretch>
            </p:blipFill>
            <p:spPr>
              <a:xfrm>
                <a:off x="4555908" y="3149394"/>
                <a:ext cx="708235" cy="787054"/>
              </a:xfrm>
              <a:prstGeom prst="rect">
                <a:avLst/>
              </a:prstGeom>
            </p:spPr>
          </p:pic>
          <p:pic>
            <p:nvPicPr>
              <p:cNvPr id="199" name="图形 95">
                <a:extLst>
                  <a:ext uri="{FF2B5EF4-FFF2-40B4-BE49-F238E27FC236}">
                    <a16:creationId xmlns:a16="http://schemas.microsoft.com/office/drawing/2014/main" id="{3BDFD67A-497A-A8F8-16E5-1D49249D616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5">
                <a:extLst>
                  <a:ext uri="{96DAC541-7B7A-43D3-8B79-37D633B846F1}">
                    <asvg:svgBlip xmlns:asvg="http://schemas.microsoft.com/office/drawing/2016/SVG/main" r:embed="rId26"/>
                  </a:ext>
                </a:extLst>
              </a:blip>
              <a:stretch>
                <a:fillRect/>
              </a:stretch>
            </p:blipFill>
            <p:spPr>
              <a:xfrm>
                <a:off x="5790000" y="1923505"/>
                <a:ext cx="640138" cy="713755"/>
              </a:xfrm>
              <a:prstGeom prst="rect">
                <a:avLst/>
              </a:prstGeom>
            </p:spPr>
          </p:pic>
          <p:pic>
            <p:nvPicPr>
              <p:cNvPr id="200" name="图形 99">
                <a:extLst>
                  <a:ext uri="{FF2B5EF4-FFF2-40B4-BE49-F238E27FC236}">
                    <a16:creationId xmlns:a16="http://schemas.microsoft.com/office/drawing/2014/main" id="{C2D4E27D-61B1-CCC3-680C-BEFA5259195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7">
                <a:extLst>
                  <a:ext uri="{96DAC541-7B7A-43D3-8B79-37D633B846F1}">
                    <asvg:svgBlip xmlns:asvg="http://schemas.microsoft.com/office/drawing/2016/SVG/main" r:embed="rId28"/>
                  </a:ext>
                </a:extLst>
              </a:blip>
              <a:stretch>
                <a:fillRect/>
              </a:stretch>
            </p:blipFill>
            <p:spPr>
              <a:xfrm>
                <a:off x="5897417" y="4460869"/>
                <a:ext cx="388985" cy="429931"/>
              </a:xfrm>
              <a:prstGeom prst="rect">
                <a:avLst/>
              </a:prstGeom>
            </p:spPr>
          </p:pic>
          <p:grpSp>
            <p:nvGrpSpPr>
              <p:cNvPr id="201" name="图形 91">
                <a:extLst>
                  <a:ext uri="{FF2B5EF4-FFF2-40B4-BE49-F238E27FC236}">
                    <a16:creationId xmlns:a16="http://schemas.microsoft.com/office/drawing/2014/main" id="{A5591061-690F-C4F8-FD4D-3B3B4E174292}"/>
                  </a:ext>
                </a:extLst>
              </p:cNvPr>
              <p:cNvGrpSpPr/>
              <p:nvPr/>
            </p:nvGrpSpPr>
            <p:grpSpPr>
              <a:xfrm>
                <a:off x="7065602" y="3277053"/>
                <a:ext cx="379671" cy="418047"/>
                <a:chOff x="7237660" y="3404290"/>
                <a:chExt cx="379671" cy="418047"/>
              </a:xfrm>
              <a:solidFill>
                <a:schemeClr val="bg1"/>
              </a:solidFill>
            </p:grpSpPr>
            <p:sp>
              <p:nvSpPr>
                <p:cNvPr id="203" name="图形 91">
                  <a:extLst>
                    <a:ext uri="{FF2B5EF4-FFF2-40B4-BE49-F238E27FC236}">
                      <a16:creationId xmlns:a16="http://schemas.microsoft.com/office/drawing/2014/main" id="{41882EB3-815F-D1B3-D2E0-7AA22069102E}"/>
                    </a:ext>
                  </a:extLst>
                </p:cNvPr>
                <p:cNvSpPr/>
                <p:nvPr/>
              </p:nvSpPr>
              <p:spPr>
                <a:xfrm>
                  <a:off x="7237660" y="3404290"/>
                  <a:ext cx="379671" cy="418047"/>
                </a:xfrm>
                <a:custGeom>
                  <a:avLst/>
                  <a:gdLst>
                    <a:gd name="connsiteX0" fmla="*/ 325441 w 331191"/>
                    <a:gd name="connsiteY0" fmla="*/ 364668 h 364667"/>
                    <a:gd name="connsiteX1" fmla="*/ 331191 w 331191"/>
                    <a:gd name="connsiteY1" fmla="*/ 358917 h 364667"/>
                    <a:gd name="connsiteX2" fmla="*/ 331191 w 331191"/>
                    <a:gd name="connsiteY2" fmla="*/ 5751 h 364667"/>
                    <a:gd name="connsiteX3" fmla="*/ 325441 w 331191"/>
                    <a:gd name="connsiteY3" fmla="*/ 0 h 364667"/>
                    <a:gd name="connsiteX4" fmla="*/ 5751 w 331191"/>
                    <a:gd name="connsiteY4" fmla="*/ 0 h 364667"/>
                    <a:gd name="connsiteX5" fmla="*/ 0 w 331191"/>
                    <a:gd name="connsiteY5" fmla="*/ 5751 h 364667"/>
                    <a:gd name="connsiteX6" fmla="*/ 0 w 331191"/>
                    <a:gd name="connsiteY6" fmla="*/ 358917 h 364667"/>
                    <a:gd name="connsiteX7" fmla="*/ 5751 w 331191"/>
                    <a:gd name="connsiteY7" fmla="*/ 364668 h 364667"/>
                    <a:gd name="connsiteX8" fmla="*/ 325441 w 331191"/>
                    <a:gd name="connsiteY8" fmla="*/ 364668 h 364667"/>
                    <a:gd name="connsiteX9" fmla="*/ 11454 w 331191"/>
                    <a:gd name="connsiteY9" fmla="*/ 11501 h 364667"/>
                    <a:gd name="connsiteX10" fmla="*/ 319690 w 331191"/>
                    <a:gd name="connsiteY10" fmla="*/ 11501 h 364667"/>
                    <a:gd name="connsiteX11" fmla="*/ 319690 w 331191"/>
                    <a:gd name="connsiteY11" fmla="*/ 353214 h 364667"/>
                    <a:gd name="connsiteX12" fmla="*/ 11454 w 331191"/>
                    <a:gd name="connsiteY12" fmla="*/ 353214 h 364667"/>
                    <a:gd name="connsiteX13" fmla="*/ 11454 w 331191"/>
                    <a:gd name="connsiteY13" fmla="*/ 11501 h 36466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331191" h="364667">
                      <a:moveTo>
                        <a:pt x="325441" y="364668"/>
                      </a:moveTo>
                      <a:cubicBezTo>
                        <a:pt x="328620" y="364668"/>
                        <a:pt x="331191" y="362097"/>
                        <a:pt x="331191" y="358917"/>
                      </a:cubicBezTo>
                      <a:lnTo>
                        <a:pt x="331191" y="5751"/>
                      </a:lnTo>
                      <a:cubicBezTo>
                        <a:pt x="331191" y="2571"/>
                        <a:pt x="328620" y="0"/>
                        <a:pt x="325441" y="0"/>
                      </a:cubicBezTo>
                      <a:lnTo>
                        <a:pt x="5751" y="0"/>
                      </a:lnTo>
                      <a:cubicBezTo>
                        <a:pt x="2571" y="0"/>
                        <a:pt x="0" y="2571"/>
                        <a:pt x="0" y="5751"/>
                      </a:cubicBezTo>
                      <a:lnTo>
                        <a:pt x="0" y="358917"/>
                      </a:lnTo>
                      <a:cubicBezTo>
                        <a:pt x="0" y="362097"/>
                        <a:pt x="2571" y="364668"/>
                        <a:pt x="5751" y="364668"/>
                      </a:cubicBezTo>
                      <a:lnTo>
                        <a:pt x="325441" y="364668"/>
                      </a:lnTo>
                      <a:close/>
                      <a:moveTo>
                        <a:pt x="11454" y="11501"/>
                      </a:moveTo>
                      <a:lnTo>
                        <a:pt x="319690" y="11501"/>
                      </a:lnTo>
                      <a:lnTo>
                        <a:pt x="319690" y="353214"/>
                      </a:lnTo>
                      <a:lnTo>
                        <a:pt x="11454" y="353214"/>
                      </a:lnTo>
                      <a:lnTo>
                        <a:pt x="11454" y="11501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 w="3175" cap="flat">
                  <a:solidFill>
                    <a:schemeClr val="bg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zh-CN" altLang="en-US" sz="1100" b="1"/>
                </a:p>
              </p:txBody>
            </p:sp>
            <p:sp>
              <p:nvSpPr>
                <p:cNvPr id="204" name="图形 91">
                  <a:extLst>
                    <a:ext uri="{FF2B5EF4-FFF2-40B4-BE49-F238E27FC236}">
                      <a16:creationId xmlns:a16="http://schemas.microsoft.com/office/drawing/2014/main" id="{9B6603B0-FF99-67F4-D413-399F2FEC2D69}"/>
                    </a:ext>
                  </a:extLst>
                </p:cNvPr>
                <p:cNvSpPr/>
                <p:nvPr/>
              </p:nvSpPr>
              <p:spPr>
                <a:xfrm>
                  <a:off x="7398107" y="3456311"/>
                  <a:ext cx="65078" cy="65406"/>
                </a:xfrm>
                <a:custGeom>
                  <a:avLst/>
                  <a:gdLst>
                    <a:gd name="connsiteX0" fmla="*/ 5797 w 65078"/>
                    <a:gd name="connsiteY0" fmla="*/ 65406 h 65406"/>
                    <a:gd name="connsiteX1" fmla="*/ 59328 w 65078"/>
                    <a:gd name="connsiteY1" fmla="*/ 65406 h 65406"/>
                    <a:gd name="connsiteX2" fmla="*/ 65079 w 65078"/>
                    <a:gd name="connsiteY2" fmla="*/ 59656 h 65406"/>
                    <a:gd name="connsiteX3" fmla="*/ 50025 w 65078"/>
                    <a:gd name="connsiteY3" fmla="*/ 32259 h 65406"/>
                    <a:gd name="connsiteX4" fmla="*/ 53438 w 65078"/>
                    <a:gd name="connsiteY4" fmla="*/ 20898 h 65406"/>
                    <a:gd name="connsiteX5" fmla="*/ 32539 w 65078"/>
                    <a:gd name="connsiteY5" fmla="*/ 0 h 65406"/>
                    <a:gd name="connsiteX6" fmla="*/ 11641 w 65078"/>
                    <a:gd name="connsiteY6" fmla="*/ 20898 h 65406"/>
                    <a:gd name="connsiteX7" fmla="*/ 15054 w 65078"/>
                    <a:gd name="connsiteY7" fmla="*/ 32306 h 65406"/>
                    <a:gd name="connsiteX8" fmla="*/ 0 w 65078"/>
                    <a:gd name="connsiteY8" fmla="*/ 59703 h 65406"/>
                    <a:gd name="connsiteX9" fmla="*/ 5797 w 65078"/>
                    <a:gd name="connsiteY9" fmla="*/ 65406 h 65406"/>
                    <a:gd name="connsiteX10" fmla="*/ 23189 w 65078"/>
                    <a:gd name="connsiteY10" fmla="*/ 20898 h 65406"/>
                    <a:gd name="connsiteX11" fmla="*/ 32586 w 65078"/>
                    <a:gd name="connsiteY11" fmla="*/ 11501 h 65406"/>
                    <a:gd name="connsiteX12" fmla="*/ 41983 w 65078"/>
                    <a:gd name="connsiteY12" fmla="*/ 20898 h 65406"/>
                    <a:gd name="connsiteX13" fmla="*/ 38944 w 65078"/>
                    <a:gd name="connsiteY13" fmla="*/ 27771 h 65406"/>
                    <a:gd name="connsiteX14" fmla="*/ 32586 w 65078"/>
                    <a:gd name="connsiteY14" fmla="*/ 30296 h 65406"/>
                    <a:gd name="connsiteX15" fmla="*/ 26228 w 65078"/>
                    <a:gd name="connsiteY15" fmla="*/ 27771 h 65406"/>
                    <a:gd name="connsiteX16" fmla="*/ 23189 w 65078"/>
                    <a:gd name="connsiteY16" fmla="*/ 20898 h 65406"/>
                    <a:gd name="connsiteX17" fmla="*/ 24732 w 65078"/>
                    <a:gd name="connsiteY17" fmla="*/ 40207 h 65406"/>
                    <a:gd name="connsiteX18" fmla="*/ 32586 w 65078"/>
                    <a:gd name="connsiteY18" fmla="*/ 41750 h 65406"/>
                    <a:gd name="connsiteX19" fmla="*/ 40440 w 65078"/>
                    <a:gd name="connsiteY19" fmla="*/ 40207 h 65406"/>
                    <a:gd name="connsiteX20" fmla="*/ 52830 w 65078"/>
                    <a:gd name="connsiteY20" fmla="*/ 53905 h 65406"/>
                    <a:gd name="connsiteX21" fmla="*/ 12389 w 65078"/>
                    <a:gd name="connsiteY21" fmla="*/ 53905 h 65406"/>
                    <a:gd name="connsiteX22" fmla="*/ 24732 w 65078"/>
                    <a:gd name="connsiteY22" fmla="*/ 40207 h 6540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</a:cxnLst>
                  <a:rect l="l" t="t" r="r" b="b"/>
                  <a:pathLst>
                    <a:path w="65078" h="65406">
                      <a:moveTo>
                        <a:pt x="5797" y="65406"/>
                      </a:moveTo>
                      <a:lnTo>
                        <a:pt x="59328" y="65406"/>
                      </a:lnTo>
                      <a:cubicBezTo>
                        <a:pt x="62507" y="65406"/>
                        <a:pt x="65079" y="62835"/>
                        <a:pt x="65079" y="59656"/>
                      </a:cubicBezTo>
                      <a:cubicBezTo>
                        <a:pt x="65079" y="48155"/>
                        <a:pt x="59048" y="38056"/>
                        <a:pt x="50025" y="32259"/>
                      </a:cubicBezTo>
                      <a:cubicBezTo>
                        <a:pt x="52175" y="28986"/>
                        <a:pt x="53438" y="25059"/>
                        <a:pt x="53438" y="20898"/>
                      </a:cubicBezTo>
                      <a:cubicBezTo>
                        <a:pt x="53438" y="9397"/>
                        <a:pt x="44087" y="0"/>
                        <a:pt x="32539" y="0"/>
                      </a:cubicBezTo>
                      <a:cubicBezTo>
                        <a:pt x="21038" y="0"/>
                        <a:pt x="11641" y="9350"/>
                        <a:pt x="11641" y="20898"/>
                      </a:cubicBezTo>
                      <a:cubicBezTo>
                        <a:pt x="11641" y="25106"/>
                        <a:pt x="12904" y="28986"/>
                        <a:pt x="15054" y="32306"/>
                      </a:cubicBezTo>
                      <a:cubicBezTo>
                        <a:pt x="6031" y="38103"/>
                        <a:pt x="0" y="48202"/>
                        <a:pt x="0" y="59703"/>
                      </a:cubicBezTo>
                      <a:cubicBezTo>
                        <a:pt x="94" y="62835"/>
                        <a:pt x="2618" y="65406"/>
                        <a:pt x="5797" y="65406"/>
                      </a:cubicBezTo>
                      <a:close/>
                      <a:moveTo>
                        <a:pt x="23189" y="20898"/>
                      </a:moveTo>
                      <a:cubicBezTo>
                        <a:pt x="23189" y="15709"/>
                        <a:pt x="27397" y="11501"/>
                        <a:pt x="32586" y="11501"/>
                      </a:cubicBezTo>
                      <a:cubicBezTo>
                        <a:pt x="37776" y="11501"/>
                        <a:pt x="41983" y="15709"/>
                        <a:pt x="41983" y="20898"/>
                      </a:cubicBezTo>
                      <a:cubicBezTo>
                        <a:pt x="41983" y="23610"/>
                        <a:pt x="40814" y="26041"/>
                        <a:pt x="38944" y="27771"/>
                      </a:cubicBezTo>
                      <a:cubicBezTo>
                        <a:pt x="37261" y="29314"/>
                        <a:pt x="35064" y="30296"/>
                        <a:pt x="32586" y="30296"/>
                      </a:cubicBezTo>
                      <a:cubicBezTo>
                        <a:pt x="30155" y="30296"/>
                        <a:pt x="27911" y="29314"/>
                        <a:pt x="26228" y="27771"/>
                      </a:cubicBezTo>
                      <a:cubicBezTo>
                        <a:pt x="24358" y="26041"/>
                        <a:pt x="23189" y="23610"/>
                        <a:pt x="23189" y="20898"/>
                      </a:cubicBezTo>
                      <a:close/>
                      <a:moveTo>
                        <a:pt x="24732" y="40207"/>
                      </a:moveTo>
                      <a:cubicBezTo>
                        <a:pt x="27163" y="41189"/>
                        <a:pt x="29781" y="41750"/>
                        <a:pt x="32586" y="41750"/>
                      </a:cubicBezTo>
                      <a:cubicBezTo>
                        <a:pt x="35345" y="41750"/>
                        <a:pt x="38009" y="41189"/>
                        <a:pt x="40440" y="40207"/>
                      </a:cubicBezTo>
                      <a:cubicBezTo>
                        <a:pt x="46425" y="42638"/>
                        <a:pt x="51053" y="47641"/>
                        <a:pt x="52830" y="53905"/>
                      </a:cubicBezTo>
                      <a:lnTo>
                        <a:pt x="12389" y="53905"/>
                      </a:lnTo>
                      <a:cubicBezTo>
                        <a:pt x="14119" y="47641"/>
                        <a:pt x="18794" y="42638"/>
                        <a:pt x="24732" y="40207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1905" cap="flat">
                  <a:solidFill>
                    <a:schemeClr val="bg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zh-CN" altLang="en-US" sz="1100" b="1"/>
                </a:p>
              </p:txBody>
            </p:sp>
            <p:sp>
              <p:nvSpPr>
                <p:cNvPr id="205" name="图形 91">
                  <a:extLst>
                    <a:ext uri="{FF2B5EF4-FFF2-40B4-BE49-F238E27FC236}">
                      <a16:creationId xmlns:a16="http://schemas.microsoft.com/office/drawing/2014/main" id="{4ED8C6BF-FD00-ADCB-9411-669A19377BF5}"/>
                    </a:ext>
                  </a:extLst>
                </p:cNvPr>
                <p:cNvSpPr/>
                <p:nvPr/>
              </p:nvSpPr>
              <p:spPr>
                <a:xfrm>
                  <a:off x="7303014" y="3544719"/>
                  <a:ext cx="255313" cy="55354"/>
                </a:xfrm>
                <a:custGeom>
                  <a:avLst/>
                  <a:gdLst>
                    <a:gd name="connsiteX0" fmla="*/ 249609 w 255313"/>
                    <a:gd name="connsiteY0" fmla="*/ 0 h 55354"/>
                    <a:gd name="connsiteX1" fmla="*/ 5750 w 255313"/>
                    <a:gd name="connsiteY1" fmla="*/ 0 h 55354"/>
                    <a:gd name="connsiteX2" fmla="*/ 0 w 255313"/>
                    <a:gd name="connsiteY2" fmla="*/ 5751 h 55354"/>
                    <a:gd name="connsiteX3" fmla="*/ 0 w 255313"/>
                    <a:gd name="connsiteY3" fmla="*/ 49604 h 55354"/>
                    <a:gd name="connsiteX4" fmla="*/ 5750 w 255313"/>
                    <a:gd name="connsiteY4" fmla="*/ 55355 h 55354"/>
                    <a:gd name="connsiteX5" fmla="*/ 249562 w 255313"/>
                    <a:gd name="connsiteY5" fmla="*/ 55355 h 55354"/>
                    <a:gd name="connsiteX6" fmla="*/ 255313 w 255313"/>
                    <a:gd name="connsiteY6" fmla="*/ 49604 h 55354"/>
                    <a:gd name="connsiteX7" fmla="*/ 255313 w 255313"/>
                    <a:gd name="connsiteY7" fmla="*/ 5751 h 55354"/>
                    <a:gd name="connsiteX8" fmla="*/ 249609 w 255313"/>
                    <a:gd name="connsiteY8" fmla="*/ 0 h 55354"/>
                    <a:gd name="connsiteX9" fmla="*/ 243858 w 255313"/>
                    <a:gd name="connsiteY9" fmla="*/ 43854 h 55354"/>
                    <a:gd name="connsiteX10" fmla="*/ 11501 w 255313"/>
                    <a:gd name="connsiteY10" fmla="*/ 43854 h 55354"/>
                    <a:gd name="connsiteX11" fmla="*/ 11501 w 255313"/>
                    <a:gd name="connsiteY11" fmla="*/ 11454 h 55354"/>
                    <a:gd name="connsiteX12" fmla="*/ 243858 w 255313"/>
                    <a:gd name="connsiteY12" fmla="*/ 11454 h 55354"/>
                    <a:gd name="connsiteX13" fmla="*/ 243858 w 255313"/>
                    <a:gd name="connsiteY13" fmla="*/ 43854 h 5535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255313" h="55354">
                      <a:moveTo>
                        <a:pt x="249609" y="0"/>
                      </a:moveTo>
                      <a:lnTo>
                        <a:pt x="5750" y="0"/>
                      </a:lnTo>
                      <a:cubicBezTo>
                        <a:pt x="2571" y="0"/>
                        <a:pt x="0" y="2571"/>
                        <a:pt x="0" y="5751"/>
                      </a:cubicBezTo>
                      <a:lnTo>
                        <a:pt x="0" y="49604"/>
                      </a:lnTo>
                      <a:cubicBezTo>
                        <a:pt x="0" y="52783"/>
                        <a:pt x="2571" y="55355"/>
                        <a:pt x="5750" y="55355"/>
                      </a:cubicBezTo>
                      <a:lnTo>
                        <a:pt x="249562" y="55355"/>
                      </a:lnTo>
                      <a:cubicBezTo>
                        <a:pt x="252741" y="55355"/>
                        <a:pt x="255313" y="52783"/>
                        <a:pt x="255313" y="49604"/>
                      </a:cubicBezTo>
                      <a:lnTo>
                        <a:pt x="255313" y="5751"/>
                      </a:lnTo>
                      <a:cubicBezTo>
                        <a:pt x="255359" y="2571"/>
                        <a:pt x="252788" y="0"/>
                        <a:pt x="249609" y="0"/>
                      </a:cubicBezTo>
                      <a:close/>
                      <a:moveTo>
                        <a:pt x="243858" y="43854"/>
                      </a:moveTo>
                      <a:lnTo>
                        <a:pt x="11501" y="43854"/>
                      </a:lnTo>
                      <a:lnTo>
                        <a:pt x="11501" y="11454"/>
                      </a:lnTo>
                      <a:lnTo>
                        <a:pt x="243858" y="11454"/>
                      </a:lnTo>
                      <a:lnTo>
                        <a:pt x="243858" y="43854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 w="1905" cap="flat">
                  <a:solidFill>
                    <a:schemeClr val="bg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zh-CN" altLang="en-US" sz="1100" b="1"/>
                </a:p>
              </p:txBody>
            </p:sp>
            <p:sp>
              <p:nvSpPr>
                <p:cNvPr id="206" name="图形 91">
                  <a:extLst>
                    <a:ext uri="{FF2B5EF4-FFF2-40B4-BE49-F238E27FC236}">
                      <a16:creationId xmlns:a16="http://schemas.microsoft.com/office/drawing/2014/main" id="{2EAF86D2-0946-8A2F-811E-F782F23C2F25}"/>
                    </a:ext>
                  </a:extLst>
                </p:cNvPr>
                <p:cNvSpPr/>
                <p:nvPr/>
              </p:nvSpPr>
              <p:spPr>
                <a:xfrm>
                  <a:off x="7303014" y="3614567"/>
                  <a:ext cx="255313" cy="55354"/>
                </a:xfrm>
                <a:custGeom>
                  <a:avLst/>
                  <a:gdLst>
                    <a:gd name="connsiteX0" fmla="*/ 249609 w 255313"/>
                    <a:gd name="connsiteY0" fmla="*/ 0 h 55354"/>
                    <a:gd name="connsiteX1" fmla="*/ 5750 w 255313"/>
                    <a:gd name="connsiteY1" fmla="*/ 0 h 55354"/>
                    <a:gd name="connsiteX2" fmla="*/ 0 w 255313"/>
                    <a:gd name="connsiteY2" fmla="*/ 5751 h 55354"/>
                    <a:gd name="connsiteX3" fmla="*/ 0 w 255313"/>
                    <a:gd name="connsiteY3" fmla="*/ 49604 h 55354"/>
                    <a:gd name="connsiteX4" fmla="*/ 5750 w 255313"/>
                    <a:gd name="connsiteY4" fmla="*/ 55355 h 55354"/>
                    <a:gd name="connsiteX5" fmla="*/ 249562 w 255313"/>
                    <a:gd name="connsiteY5" fmla="*/ 55355 h 55354"/>
                    <a:gd name="connsiteX6" fmla="*/ 255313 w 255313"/>
                    <a:gd name="connsiteY6" fmla="*/ 49604 h 55354"/>
                    <a:gd name="connsiteX7" fmla="*/ 255313 w 255313"/>
                    <a:gd name="connsiteY7" fmla="*/ 5751 h 55354"/>
                    <a:gd name="connsiteX8" fmla="*/ 249609 w 255313"/>
                    <a:gd name="connsiteY8" fmla="*/ 0 h 55354"/>
                    <a:gd name="connsiteX9" fmla="*/ 243858 w 255313"/>
                    <a:gd name="connsiteY9" fmla="*/ 43900 h 55354"/>
                    <a:gd name="connsiteX10" fmla="*/ 11501 w 255313"/>
                    <a:gd name="connsiteY10" fmla="*/ 43900 h 55354"/>
                    <a:gd name="connsiteX11" fmla="*/ 11501 w 255313"/>
                    <a:gd name="connsiteY11" fmla="*/ 11501 h 55354"/>
                    <a:gd name="connsiteX12" fmla="*/ 243858 w 255313"/>
                    <a:gd name="connsiteY12" fmla="*/ 11501 h 55354"/>
                    <a:gd name="connsiteX13" fmla="*/ 243858 w 255313"/>
                    <a:gd name="connsiteY13" fmla="*/ 43900 h 5535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255313" h="55354">
                      <a:moveTo>
                        <a:pt x="249609" y="0"/>
                      </a:moveTo>
                      <a:lnTo>
                        <a:pt x="5750" y="0"/>
                      </a:lnTo>
                      <a:cubicBezTo>
                        <a:pt x="2571" y="0"/>
                        <a:pt x="0" y="2571"/>
                        <a:pt x="0" y="5751"/>
                      </a:cubicBezTo>
                      <a:lnTo>
                        <a:pt x="0" y="49604"/>
                      </a:lnTo>
                      <a:cubicBezTo>
                        <a:pt x="0" y="52783"/>
                        <a:pt x="2571" y="55355"/>
                        <a:pt x="5750" y="55355"/>
                      </a:cubicBezTo>
                      <a:lnTo>
                        <a:pt x="249562" y="55355"/>
                      </a:lnTo>
                      <a:cubicBezTo>
                        <a:pt x="252741" y="55355"/>
                        <a:pt x="255313" y="52783"/>
                        <a:pt x="255313" y="49604"/>
                      </a:cubicBezTo>
                      <a:lnTo>
                        <a:pt x="255313" y="5751"/>
                      </a:lnTo>
                      <a:cubicBezTo>
                        <a:pt x="255359" y="2571"/>
                        <a:pt x="252788" y="0"/>
                        <a:pt x="249609" y="0"/>
                      </a:cubicBezTo>
                      <a:close/>
                      <a:moveTo>
                        <a:pt x="243858" y="43900"/>
                      </a:moveTo>
                      <a:lnTo>
                        <a:pt x="11501" y="43900"/>
                      </a:lnTo>
                      <a:lnTo>
                        <a:pt x="11501" y="11501"/>
                      </a:lnTo>
                      <a:lnTo>
                        <a:pt x="243858" y="11501"/>
                      </a:lnTo>
                      <a:lnTo>
                        <a:pt x="243858" y="43900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 w="1905" cap="flat">
                  <a:solidFill>
                    <a:schemeClr val="bg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zh-CN" altLang="en-US" sz="1100" b="1"/>
                </a:p>
              </p:txBody>
            </p:sp>
            <p:sp>
              <p:nvSpPr>
                <p:cNvPr id="207" name="图形 91">
                  <a:extLst>
                    <a:ext uri="{FF2B5EF4-FFF2-40B4-BE49-F238E27FC236}">
                      <a16:creationId xmlns:a16="http://schemas.microsoft.com/office/drawing/2014/main" id="{825F892D-DA35-6D8E-288A-ED98FA47C2B4}"/>
                    </a:ext>
                  </a:extLst>
                </p:cNvPr>
                <p:cNvSpPr/>
                <p:nvPr/>
              </p:nvSpPr>
              <p:spPr>
                <a:xfrm>
                  <a:off x="7374123" y="3685818"/>
                  <a:ext cx="116879" cy="66809"/>
                </a:xfrm>
                <a:custGeom>
                  <a:avLst/>
                  <a:gdLst>
                    <a:gd name="connsiteX0" fmla="*/ 111083 w 116879"/>
                    <a:gd name="connsiteY0" fmla="*/ 0 h 66809"/>
                    <a:gd name="connsiteX1" fmla="*/ 5750 w 116879"/>
                    <a:gd name="connsiteY1" fmla="*/ 0 h 66809"/>
                    <a:gd name="connsiteX2" fmla="*/ 0 w 116879"/>
                    <a:gd name="connsiteY2" fmla="*/ 5751 h 66809"/>
                    <a:gd name="connsiteX3" fmla="*/ 0 w 116879"/>
                    <a:gd name="connsiteY3" fmla="*/ 61059 h 66809"/>
                    <a:gd name="connsiteX4" fmla="*/ 5750 w 116879"/>
                    <a:gd name="connsiteY4" fmla="*/ 66809 h 66809"/>
                    <a:gd name="connsiteX5" fmla="*/ 111129 w 116879"/>
                    <a:gd name="connsiteY5" fmla="*/ 66809 h 66809"/>
                    <a:gd name="connsiteX6" fmla="*/ 116880 w 116879"/>
                    <a:gd name="connsiteY6" fmla="*/ 61059 h 66809"/>
                    <a:gd name="connsiteX7" fmla="*/ 116880 w 116879"/>
                    <a:gd name="connsiteY7" fmla="*/ 5751 h 66809"/>
                    <a:gd name="connsiteX8" fmla="*/ 111083 w 116879"/>
                    <a:gd name="connsiteY8" fmla="*/ 0 h 66809"/>
                    <a:gd name="connsiteX9" fmla="*/ 105379 w 116879"/>
                    <a:gd name="connsiteY9" fmla="*/ 55308 h 66809"/>
                    <a:gd name="connsiteX10" fmla="*/ 11501 w 116879"/>
                    <a:gd name="connsiteY10" fmla="*/ 55308 h 66809"/>
                    <a:gd name="connsiteX11" fmla="*/ 11501 w 116879"/>
                    <a:gd name="connsiteY11" fmla="*/ 11501 h 66809"/>
                    <a:gd name="connsiteX12" fmla="*/ 105379 w 116879"/>
                    <a:gd name="connsiteY12" fmla="*/ 11501 h 66809"/>
                    <a:gd name="connsiteX13" fmla="*/ 105379 w 116879"/>
                    <a:gd name="connsiteY13" fmla="*/ 55308 h 668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116879" h="66809">
                      <a:moveTo>
                        <a:pt x="111083" y="0"/>
                      </a:moveTo>
                      <a:lnTo>
                        <a:pt x="5750" y="0"/>
                      </a:lnTo>
                      <a:cubicBezTo>
                        <a:pt x="2571" y="0"/>
                        <a:pt x="0" y="2571"/>
                        <a:pt x="0" y="5751"/>
                      </a:cubicBezTo>
                      <a:lnTo>
                        <a:pt x="0" y="61059"/>
                      </a:lnTo>
                      <a:cubicBezTo>
                        <a:pt x="0" y="64238"/>
                        <a:pt x="2571" y="66809"/>
                        <a:pt x="5750" y="66809"/>
                      </a:cubicBezTo>
                      <a:lnTo>
                        <a:pt x="111129" y="66809"/>
                      </a:lnTo>
                      <a:cubicBezTo>
                        <a:pt x="114309" y="66809"/>
                        <a:pt x="116880" y="64238"/>
                        <a:pt x="116880" y="61059"/>
                      </a:cubicBezTo>
                      <a:lnTo>
                        <a:pt x="116880" y="5751"/>
                      </a:lnTo>
                      <a:cubicBezTo>
                        <a:pt x="116833" y="2571"/>
                        <a:pt x="114262" y="0"/>
                        <a:pt x="111083" y="0"/>
                      </a:cubicBezTo>
                      <a:close/>
                      <a:moveTo>
                        <a:pt x="105379" y="55308"/>
                      </a:moveTo>
                      <a:lnTo>
                        <a:pt x="11501" y="55308"/>
                      </a:lnTo>
                      <a:lnTo>
                        <a:pt x="11501" y="11501"/>
                      </a:lnTo>
                      <a:lnTo>
                        <a:pt x="105379" y="11501"/>
                      </a:lnTo>
                      <a:lnTo>
                        <a:pt x="105379" y="55308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 w="1905" cap="flat">
                  <a:solidFill>
                    <a:schemeClr val="bg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zh-CN" altLang="en-US" sz="1100" b="1"/>
                </a:p>
              </p:txBody>
            </p:sp>
            <p:sp>
              <p:nvSpPr>
                <p:cNvPr id="208" name="图形 91">
                  <a:extLst>
                    <a:ext uri="{FF2B5EF4-FFF2-40B4-BE49-F238E27FC236}">
                      <a16:creationId xmlns:a16="http://schemas.microsoft.com/office/drawing/2014/main" id="{BC485F72-EFDE-C36E-281C-15B96C337BDA}"/>
                    </a:ext>
                  </a:extLst>
                </p:cNvPr>
                <p:cNvSpPr/>
                <p:nvPr/>
              </p:nvSpPr>
              <p:spPr>
                <a:xfrm>
                  <a:off x="7370290" y="3566646"/>
                  <a:ext cx="120760" cy="11501"/>
                </a:xfrm>
                <a:custGeom>
                  <a:avLst/>
                  <a:gdLst>
                    <a:gd name="connsiteX0" fmla="*/ 5750 w 120760"/>
                    <a:gd name="connsiteY0" fmla="*/ 11501 h 11501"/>
                    <a:gd name="connsiteX1" fmla="*/ 35906 w 120760"/>
                    <a:gd name="connsiteY1" fmla="*/ 11501 h 11501"/>
                    <a:gd name="connsiteX2" fmla="*/ 59749 w 120760"/>
                    <a:gd name="connsiteY2" fmla="*/ 11501 h 11501"/>
                    <a:gd name="connsiteX3" fmla="*/ 75224 w 120760"/>
                    <a:gd name="connsiteY3" fmla="*/ 11501 h 11501"/>
                    <a:gd name="connsiteX4" fmla="*/ 99067 w 120760"/>
                    <a:gd name="connsiteY4" fmla="*/ 11501 h 11501"/>
                    <a:gd name="connsiteX5" fmla="*/ 115010 w 120760"/>
                    <a:gd name="connsiteY5" fmla="*/ 11501 h 11501"/>
                    <a:gd name="connsiteX6" fmla="*/ 120760 w 120760"/>
                    <a:gd name="connsiteY6" fmla="*/ 5751 h 11501"/>
                    <a:gd name="connsiteX7" fmla="*/ 115010 w 120760"/>
                    <a:gd name="connsiteY7" fmla="*/ 0 h 11501"/>
                    <a:gd name="connsiteX8" fmla="*/ 99067 w 120760"/>
                    <a:gd name="connsiteY8" fmla="*/ 0 h 11501"/>
                    <a:gd name="connsiteX9" fmla="*/ 75224 w 120760"/>
                    <a:gd name="connsiteY9" fmla="*/ 0 h 11501"/>
                    <a:gd name="connsiteX10" fmla="*/ 59749 w 120760"/>
                    <a:gd name="connsiteY10" fmla="*/ 0 h 11501"/>
                    <a:gd name="connsiteX11" fmla="*/ 35906 w 120760"/>
                    <a:gd name="connsiteY11" fmla="*/ 0 h 11501"/>
                    <a:gd name="connsiteX12" fmla="*/ 5750 w 120760"/>
                    <a:gd name="connsiteY12" fmla="*/ 0 h 11501"/>
                    <a:gd name="connsiteX13" fmla="*/ 0 w 120760"/>
                    <a:gd name="connsiteY13" fmla="*/ 5751 h 11501"/>
                    <a:gd name="connsiteX14" fmla="*/ 5750 w 120760"/>
                    <a:gd name="connsiteY14" fmla="*/ 11501 h 1150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</a:cxnLst>
                  <a:rect l="l" t="t" r="r" b="b"/>
                  <a:pathLst>
                    <a:path w="120760" h="11501">
                      <a:moveTo>
                        <a:pt x="5750" y="11501"/>
                      </a:moveTo>
                      <a:lnTo>
                        <a:pt x="35906" y="11501"/>
                      </a:lnTo>
                      <a:lnTo>
                        <a:pt x="59749" y="11501"/>
                      </a:lnTo>
                      <a:lnTo>
                        <a:pt x="75224" y="11501"/>
                      </a:lnTo>
                      <a:lnTo>
                        <a:pt x="99067" y="11501"/>
                      </a:lnTo>
                      <a:lnTo>
                        <a:pt x="115010" y="11501"/>
                      </a:lnTo>
                      <a:cubicBezTo>
                        <a:pt x="118189" y="11501"/>
                        <a:pt x="120760" y="8930"/>
                        <a:pt x="120760" y="5751"/>
                      </a:cubicBezTo>
                      <a:cubicBezTo>
                        <a:pt x="120760" y="2571"/>
                        <a:pt x="118189" y="0"/>
                        <a:pt x="115010" y="0"/>
                      </a:cubicBezTo>
                      <a:lnTo>
                        <a:pt x="99067" y="0"/>
                      </a:lnTo>
                      <a:lnTo>
                        <a:pt x="75224" y="0"/>
                      </a:lnTo>
                      <a:lnTo>
                        <a:pt x="59749" y="0"/>
                      </a:lnTo>
                      <a:lnTo>
                        <a:pt x="35906" y="0"/>
                      </a:lnTo>
                      <a:lnTo>
                        <a:pt x="5750" y="0"/>
                      </a:lnTo>
                      <a:cubicBezTo>
                        <a:pt x="2571" y="0"/>
                        <a:pt x="0" y="2571"/>
                        <a:pt x="0" y="5751"/>
                      </a:cubicBezTo>
                      <a:cubicBezTo>
                        <a:pt x="0" y="8930"/>
                        <a:pt x="2571" y="11501"/>
                        <a:pt x="5750" y="11501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1905" cap="flat">
                  <a:solidFill>
                    <a:schemeClr val="bg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zh-CN" altLang="en-US" sz="1100" b="1"/>
                </a:p>
              </p:txBody>
            </p:sp>
            <p:sp>
              <p:nvSpPr>
                <p:cNvPr id="209" name="图形 91">
                  <a:extLst>
                    <a:ext uri="{FF2B5EF4-FFF2-40B4-BE49-F238E27FC236}">
                      <a16:creationId xmlns:a16="http://schemas.microsoft.com/office/drawing/2014/main" id="{821F92DD-6BC1-67D0-8D70-60538F4E82AF}"/>
                    </a:ext>
                  </a:extLst>
                </p:cNvPr>
                <p:cNvSpPr/>
                <p:nvPr/>
              </p:nvSpPr>
              <p:spPr>
                <a:xfrm>
                  <a:off x="7381791" y="3636494"/>
                  <a:ext cx="15194" cy="11501"/>
                </a:xfrm>
                <a:custGeom>
                  <a:avLst/>
                  <a:gdLst>
                    <a:gd name="connsiteX0" fmla="*/ 5750 w 15194"/>
                    <a:gd name="connsiteY0" fmla="*/ 11501 h 11501"/>
                    <a:gd name="connsiteX1" fmla="*/ 9444 w 15194"/>
                    <a:gd name="connsiteY1" fmla="*/ 11501 h 11501"/>
                    <a:gd name="connsiteX2" fmla="*/ 15194 w 15194"/>
                    <a:gd name="connsiteY2" fmla="*/ 5751 h 11501"/>
                    <a:gd name="connsiteX3" fmla="*/ 9444 w 15194"/>
                    <a:gd name="connsiteY3" fmla="*/ 0 h 11501"/>
                    <a:gd name="connsiteX4" fmla="*/ 5750 w 15194"/>
                    <a:gd name="connsiteY4" fmla="*/ 0 h 11501"/>
                    <a:gd name="connsiteX5" fmla="*/ 0 w 15194"/>
                    <a:gd name="connsiteY5" fmla="*/ 5751 h 11501"/>
                    <a:gd name="connsiteX6" fmla="*/ 5750 w 15194"/>
                    <a:gd name="connsiteY6" fmla="*/ 11501 h 1150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15194" h="11501">
                      <a:moveTo>
                        <a:pt x="5750" y="11501"/>
                      </a:moveTo>
                      <a:lnTo>
                        <a:pt x="9444" y="11501"/>
                      </a:lnTo>
                      <a:cubicBezTo>
                        <a:pt x="12623" y="11501"/>
                        <a:pt x="15194" y="8930"/>
                        <a:pt x="15194" y="5751"/>
                      </a:cubicBezTo>
                      <a:cubicBezTo>
                        <a:pt x="15194" y="2571"/>
                        <a:pt x="12623" y="0"/>
                        <a:pt x="9444" y="0"/>
                      </a:cubicBezTo>
                      <a:lnTo>
                        <a:pt x="5750" y="0"/>
                      </a:lnTo>
                      <a:cubicBezTo>
                        <a:pt x="2571" y="0"/>
                        <a:pt x="0" y="2571"/>
                        <a:pt x="0" y="5751"/>
                      </a:cubicBezTo>
                      <a:cubicBezTo>
                        <a:pt x="0" y="8930"/>
                        <a:pt x="2571" y="11501"/>
                        <a:pt x="5750" y="11501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1905" cap="flat">
                  <a:solidFill>
                    <a:schemeClr val="bg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zh-CN" altLang="en-US" sz="1100" b="1"/>
                </a:p>
              </p:txBody>
            </p:sp>
            <p:sp>
              <p:nvSpPr>
                <p:cNvPr id="210" name="图形 91">
                  <a:extLst>
                    <a:ext uri="{FF2B5EF4-FFF2-40B4-BE49-F238E27FC236}">
                      <a16:creationId xmlns:a16="http://schemas.microsoft.com/office/drawing/2014/main" id="{B378EDE4-C124-58A8-1689-030FAB89C958}"/>
                    </a:ext>
                  </a:extLst>
                </p:cNvPr>
                <p:cNvSpPr/>
                <p:nvPr/>
              </p:nvSpPr>
              <p:spPr>
                <a:xfrm>
                  <a:off x="7402455" y="3636494"/>
                  <a:ext cx="15194" cy="11501"/>
                </a:xfrm>
                <a:custGeom>
                  <a:avLst/>
                  <a:gdLst>
                    <a:gd name="connsiteX0" fmla="*/ 5751 w 15194"/>
                    <a:gd name="connsiteY0" fmla="*/ 11501 h 11501"/>
                    <a:gd name="connsiteX1" fmla="*/ 9444 w 15194"/>
                    <a:gd name="connsiteY1" fmla="*/ 11501 h 11501"/>
                    <a:gd name="connsiteX2" fmla="*/ 15194 w 15194"/>
                    <a:gd name="connsiteY2" fmla="*/ 5751 h 11501"/>
                    <a:gd name="connsiteX3" fmla="*/ 9444 w 15194"/>
                    <a:gd name="connsiteY3" fmla="*/ 0 h 11501"/>
                    <a:gd name="connsiteX4" fmla="*/ 5751 w 15194"/>
                    <a:gd name="connsiteY4" fmla="*/ 0 h 11501"/>
                    <a:gd name="connsiteX5" fmla="*/ 0 w 15194"/>
                    <a:gd name="connsiteY5" fmla="*/ 5751 h 11501"/>
                    <a:gd name="connsiteX6" fmla="*/ 5751 w 15194"/>
                    <a:gd name="connsiteY6" fmla="*/ 11501 h 1150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15194" h="11501">
                      <a:moveTo>
                        <a:pt x="5751" y="11501"/>
                      </a:moveTo>
                      <a:lnTo>
                        <a:pt x="9444" y="11501"/>
                      </a:lnTo>
                      <a:cubicBezTo>
                        <a:pt x="12623" y="11501"/>
                        <a:pt x="15194" y="8930"/>
                        <a:pt x="15194" y="5751"/>
                      </a:cubicBezTo>
                      <a:cubicBezTo>
                        <a:pt x="15194" y="2571"/>
                        <a:pt x="12623" y="0"/>
                        <a:pt x="9444" y="0"/>
                      </a:cubicBezTo>
                      <a:lnTo>
                        <a:pt x="5751" y="0"/>
                      </a:lnTo>
                      <a:cubicBezTo>
                        <a:pt x="2571" y="0"/>
                        <a:pt x="0" y="2571"/>
                        <a:pt x="0" y="5751"/>
                      </a:cubicBezTo>
                      <a:cubicBezTo>
                        <a:pt x="0" y="8930"/>
                        <a:pt x="2571" y="11501"/>
                        <a:pt x="5751" y="11501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1905" cap="flat">
                  <a:solidFill>
                    <a:schemeClr val="bg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zh-CN" altLang="en-US" sz="1100" b="1"/>
                </a:p>
              </p:txBody>
            </p:sp>
            <p:sp>
              <p:nvSpPr>
                <p:cNvPr id="211" name="图形 91">
                  <a:extLst>
                    <a:ext uri="{FF2B5EF4-FFF2-40B4-BE49-F238E27FC236}">
                      <a16:creationId xmlns:a16="http://schemas.microsoft.com/office/drawing/2014/main" id="{DA9A4853-17D1-97E9-A8C7-E3CAEEE043B8}"/>
                    </a:ext>
                  </a:extLst>
                </p:cNvPr>
                <p:cNvSpPr/>
                <p:nvPr/>
              </p:nvSpPr>
              <p:spPr>
                <a:xfrm>
                  <a:off x="7423073" y="3636494"/>
                  <a:ext cx="15194" cy="11501"/>
                </a:xfrm>
                <a:custGeom>
                  <a:avLst/>
                  <a:gdLst>
                    <a:gd name="connsiteX0" fmla="*/ 5750 w 15194"/>
                    <a:gd name="connsiteY0" fmla="*/ 11501 h 11501"/>
                    <a:gd name="connsiteX1" fmla="*/ 9444 w 15194"/>
                    <a:gd name="connsiteY1" fmla="*/ 11501 h 11501"/>
                    <a:gd name="connsiteX2" fmla="*/ 15194 w 15194"/>
                    <a:gd name="connsiteY2" fmla="*/ 5751 h 11501"/>
                    <a:gd name="connsiteX3" fmla="*/ 9444 w 15194"/>
                    <a:gd name="connsiteY3" fmla="*/ 0 h 11501"/>
                    <a:gd name="connsiteX4" fmla="*/ 5750 w 15194"/>
                    <a:gd name="connsiteY4" fmla="*/ 0 h 11501"/>
                    <a:gd name="connsiteX5" fmla="*/ 0 w 15194"/>
                    <a:gd name="connsiteY5" fmla="*/ 5751 h 11501"/>
                    <a:gd name="connsiteX6" fmla="*/ 5750 w 15194"/>
                    <a:gd name="connsiteY6" fmla="*/ 11501 h 1150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15194" h="11501">
                      <a:moveTo>
                        <a:pt x="5750" y="11501"/>
                      </a:moveTo>
                      <a:lnTo>
                        <a:pt x="9444" y="11501"/>
                      </a:lnTo>
                      <a:cubicBezTo>
                        <a:pt x="12623" y="11501"/>
                        <a:pt x="15194" y="8930"/>
                        <a:pt x="15194" y="5751"/>
                      </a:cubicBezTo>
                      <a:cubicBezTo>
                        <a:pt x="15194" y="2571"/>
                        <a:pt x="12623" y="0"/>
                        <a:pt x="9444" y="0"/>
                      </a:cubicBezTo>
                      <a:lnTo>
                        <a:pt x="5750" y="0"/>
                      </a:lnTo>
                      <a:cubicBezTo>
                        <a:pt x="2571" y="0"/>
                        <a:pt x="0" y="2571"/>
                        <a:pt x="0" y="5751"/>
                      </a:cubicBezTo>
                      <a:cubicBezTo>
                        <a:pt x="0" y="8930"/>
                        <a:pt x="2571" y="11501"/>
                        <a:pt x="5750" y="11501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1905" cap="flat">
                  <a:solidFill>
                    <a:schemeClr val="bg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zh-CN" altLang="en-US" sz="1100" b="1"/>
                </a:p>
              </p:txBody>
            </p:sp>
            <p:sp>
              <p:nvSpPr>
                <p:cNvPr id="212" name="图形 91">
                  <a:extLst>
                    <a:ext uri="{FF2B5EF4-FFF2-40B4-BE49-F238E27FC236}">
                      <a16:creationId xmlns:a16="http://schemas.microsoft.com/office/drawing/2014/main" id="{19EEB0A4-6D0D-7A83-F63A-9A272731D5F5}"/>
                    </a:ext>
                  </a:extLst>
                </p:cNvPr>
                <p:cNvSpPr/>
                <p:nvPr/>
              </p:nvSpPr>
              <p:spPr>
                <a:xfrm>
                  <a:off x="7443737" y="3636494"/>
                  <a:ext cx="15194" cy="11501"/>
                </a:xfrm>
                <a:custGeom>
                  <a:avLst/>
                  <a:gdLst>
                    <a:gd name="connsiteX0" fmla="*/ 5750 w 15194"/>
                    <a:gd name="connsiteY0" fmla="*/ 11501 h 11501"/>
                    <a:gd name="connsiteX1" fmla="*/ 9444 w 15194"/>
                    <a:gd name="connsiteY1" fmla="*/ 11501 h 11501"/>
                    <a:gd name="connsiteX2" fmla="*/ 15194 w 15194"/>
                    <a:gd name="connsiteY2" fmla="*/ 5751 h 11501"/>
                    <a:gd name="connsiteX3" fmla="*/ 9444 w 15194"/>
                    <a:gd name="connsiteY3" fmla="*/ 0 h 11501"/>
                    <a:gd name="connsiteX4" fmla="*/ 5750 w 15194"/>
                    <a:gd name="connsiteY4" fmla="*/ 0 h 11501"/>
                    <a:gd name="connsiteX5" fmla="*/ 0 w 15194"/>
                    <a:gd name="connsiteY5" fmla="*/ 5751 h 11501"/>
                    <a:gd name="connsiteX6" fmla="*/ 5750 w 15194"/>
                    <a:gd name="connsiteY6" fmla="*/ 11501 h 1150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15194" h="11501">
                      <a:moveTo>
                        <a:pt x="5750" y="11501"/>
                      </a:moveTo>
                      <a:lnTo>
                        <a:pt x="9444" y="11501"/>
                      </a:lnTo>
                      <a:cubicBezTo>
                        <a:pt x="12623" y="11501"/>
                        <a:pt x="15194" y="8930"/>
                        <a:pt x="15194" y="5751"/>
                      </a:cubicBezTo>
                      <a:cubicBezTo>
                        <a:pt x="15194" y="2571"/>
                        <a:pt x="12623" y="0"/>
                        <a:pt x="9444" y="0"/>
                      </a:cubicBezTo>
                      <a:lnTo>
                        <a:pt x="5750" y="0"/>
                      </a:lnTo>
                      <a:cubicBezTo>
                        <a:pt x="2571" y="0"/>
                        <a:pt x="0" y="2571"/>
                        <a:pt x="0" y="5751"/>
                      </a:cubicBezTo>
                      <a:cubicBezTo>
                        <a:pt x="0" y="8930"/>
                        <a:pt x="2571" y="11501"/>
                        <a:pt x="5750" y="11501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1905" cap="flat">
                  <a:solidFill>
                    <a:schemeClr val="bg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zh-CN" altLang="en-US" sz="1100" b="1"/>
                </a:p>
              </p:txBody>
            </p:sp>
            <p:sp>
              <p:nvSpPr>
                <p:cNvPr id="213" name="图形 91">
                  <a:extLst>
                    <a:ext uri="{FF2B5EF4-FFF2-40B4-BE49-F238E27FC236}">
                      <a16:creationId xmlns:a16="http://schemas.microsoft.com/office/drawing/2014/main" id="{D79ED46B-E6E4-804C-C4FE-BD700471952F}"/>
                    </a:ext>
                  </a:extLst>
                </p:cNvPr>
                <p:cNvSpPr/>
                <p:nvPr/>
              </p:nvSpPr>
              <p:spPr>
                <a:xfrm>
                  <a:off x="7464355" y="3636494"/>
                  <a:ext cx="15194" cy="11501"/>
                </a:xfrm>
                <a:custGeom>
                  <a:avLst/>
                  <a:gdLst>
                    <a:gd name="connsiteX0" fmla="*/ 5750 w 15194"/>
                    <a:gd name="connsiteY0" fmla="*/ 11501 h 11501"/>
                    <a:gd name="connsiteX1" fmla="*/ 9444 w 15194"/>
                    <a:gd name="connsiteY1" fmla="*/ 11501 h 11501"/>
                    <a:gd name="connsiteX2" fmla="*/ 15194 w 15194"/>
                    <a:gd name="connsiteY2" fmla="*/ 5751 h 11501"/>
                    <a:gd name="connsiteX3" fmla="*/ 9444 w 15194"/>
                    <a:gd name="connsiteY3" fmla="*/ 0 h 11501"/>
                    <a:gd name="connsiteX4" fmla="*/ 5750 w 15194"/>
                    <a:gd name="connsiteY4" fmla="*/ 0 h 11501"/>
                    <a:gd name="connsiteX5" fmla="*/ 0 w 15194"/>
                    <a:gd name="connsiteY5" fmla="*/ 5751 h 11501"/>
                    <a:gd name="connsiteX6" fmla="*/ 5750 w 15194"/>
                    <a:gd name="connsiteY6" fmla="*/ 11501 h 1150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15194" h="11501">
                      <a:moveTo>
                        <a:pt x="5750" y="11501"/>
                      </a:moveTo>
                      <a:lnTo>
                        <a:pt x="9444" y="11501"/>
                      </a:lnTo>
                      <a:cubicBezTo>
                        <a:pt x="12623" y="11501"/>
                        <a:pt x="15194" y="8930"/>
                        <a:pt x="15194" y="5751"/>
                      </a:cubicBezTo>
                      <a:cubicBezTo>
                        <a:pt x="15194" y="2571"/>
                        <a:pt x="12623" y="0"/>
                        <a:pt x="9444" y="0"/>
                      </a:cubicBezTo>
                      <a:lnTo>
                        <a:pt x="5750" y="0"/>
                      </a:lnTo>
                      <a:cubicBezTo>
                        <a:pt x="2571" y="0"/>
                        <a:pt x="0" y="2571"/>
                        <a:pt x="0" y="5751"/>
                      </a:cubicBezTo>
                      <a:cubicBezTo>
                        <a:pt x="47" y="8930"/>
                        <a:pt x="2618" y="11501"/>
                        <a:pt x="5750" y="11501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1905" cap="flat">
                  <a:solidFill>
                    <a:schemeClr val="bg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zh-CN" altLang="en-US" sz="1100" b="1"/>
                </a:p>
              </p:txBody>
            </p:sp>
            <p:sp>
              <p:nvSpPr>
                <p:cNvPr id="214" name="图形 91">
                  <a:extLst>
                    <a:ext uri="{FF2B5EF4-FFF2-40B4-BE49-F238E27FC236}">
                      <a16:creationId xmlns:a16="http://schemas.microsoft.com/office/drawing/2014/main" id="{33F6EFF2-E65E-C7EC-0D48-D28A645AFAB7}"/>
                    </a:ext>
                  </a:extLst>
                </p:cNvPr>
                <p:cNvSpPr/>
                <p:nvPr/>
              </p:nvSpPr>
              <p:spPr>
                <a:xfrm>
                  <a:off x="7412226" y="3703443"/>
                  <a:ext cx="40627" cy="31604"/>
                </a:xfrm>
                <a:custGeom>
                  <a:avLst/>
                  <a:gdLst>
                    <a:gd name="connsiteX0" fmla="*/ 10706 w 40627"/>
                    <a:gd name="connsiteY0" fmla="*/ 29921 h 31604"/>
                    <a:gd name="connsiteX1" fmla="*/ 14774 w 40627"/>
                    <a:gd name="connsiteY1" fmla="*/ 31605 h 31604"/>
                    <a:gd name="connsiteX2" fmla="*/ 18841 w 40627"/>
                    <a:gd name="connsiteY2" fmla="*/ 29921 h 31604"/>
                    <a:gd name="connsiteX3" fmla="*/ 38944 w 40627"/>
                    <a:gd name="connsiteY3" fmla="*/ 9818 h 31604"/>
                    <a:gd name="connsiteX4" fmla="*/ 38944 w 40627"/>
                    <a:gd name="connsiteY4" fmla="*/ 1683 h 31604"/>
                    <a:gd name="connsiteX5" fmla="*/ 30810 w 40627"/>
                    <a:gd name="connsiteY5" fmla="*/ 1683 h 31604"/>
                    <a:gd name="connsiteX6" fmla="*/ 21693 w 40627"/>
                    <a:gd name="connsiteY6" fmla="*/ 10800 h 31604"/>
                    <a:gd name="connsiteX7" fmla="*/ 14727 w 40627"/>
                    <a:gd name="connsiteY7" fmla="*/ 17719 h 31604"/>
                    <a:gd name="connsiteX8" fmla="*/ 11641 w 40627"/>
                    <a:gd name="connsiteY8" fmla="*/ 14633 h 31604"/>
                    <a:gd name="connsiteX9" fmla="*/ 9818 w 40627"/>
                    <a:gd name="connsiteY9" fmla="*/ 12810 h 31604"/>
                    <a:gd name="connsiteX10" fmla="*/ 1683 w 40627"/>
                    <a:gd name="connsiteY10" fmla="*/ 12810 h 31604"/>
                    <a:gd name="connsiteX11" fmla="*/ 1683 w 40627"/>
                    <a:gd name="connsiteY11" fmla="*/ 20945 h 31604"/>
                    <a:gd name="connsiteX12" fmla="*/ 10706 w 40627"/>
                    <a:gd name="connsiteY12" fmla="*/ 29921 h 3160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</a:cxnLst>
                  <a:rect l="l" t="t" r="r" b="b"/>
                  <a:pathLst>
                    <a:path w="40627" h="31604">
                      <a:moveTo>
                        <a:pt x="10706" y="29921"/>
                      </a:moveTo>
                      <a:cubicBezTo>
                        <a:pt x="11828" y="31044"/>
                        <a:pt x="13278" y="31605"/>
                        <a:pt x="14774" y="31605"/>
                      </a:cubicBezTo>
                      <a:cubicBezTo>
                        <a:pt x="16223" y="31605"/>
                        <a:pt x="17719" y="31044"/>
                        <a:pt x="18841" y="29921"/>
                      </a:cubicBezTo>
                      <a:lnTo>
                        <a:pt x="38944" y="9818"/>
                      </a:lnTo>
                      <a:cubicBezTo>
                        <a:pt x="41188" y="7574"/>
                        <a:pt x="41188" y="3927"/>
                        <a:pt x="38944" y="1683"/>
                      </a:cubicBezTo>
                      <a:cubicBezTo>
                        <a:pt x="36700" y="-561"/>
                        <a:pt x="33054" y="-561"/>
                        <a:pt x="30810" y="1683"/>
                      </a:cubicBezTo>
                      <a:lnTo>
                        <a:pt x="21693" y="10800"/>
                      </a:lnTo>
                      <a:lnTo>
                        <a:pt x="14727" y="17719"/>
                      </a:lnTo>
                      <a:lnTo>
                        <a:pt x="11641" y="14633"/>
                      </a:lnTo>
                      <a:lnTo>
                        <a:pt x="9818" y="12810"/>
                      </a:lnTo>
                      <a:cubicBezTo>
                        <a:pt x="7574" y="10566"/>
                        <a:pt x="3927" y="10566"/>
                        <a:pt x="1683" y="12810"/>
                      </a:cubicBezTo>
                      <a:cubicBezTo>
                        <a:pt x="-561" y="15054"/>
                        <a:pt x="-561" y="18701"/>
                        <a:pt x="1683" y="20945"/>
                      </a:cubicBezTo>
                      <a:lnTo>
                        <a:pt x="10706" y="29921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 w="1905" cap="flat">
                  <a:solidFill>
                    <a:schemeClr val="bg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zh-CN" altLang="en-US" sz="1100" b="1"/>
                </a:p>
              </p:txBody>
            </p:sp>
          </p:grpSp>
          <p:pic>
            <p:nvPicPr>
              <p:cNvPr id="202" name="图形 70">
                <a:extLst>
                  <a:ext uri="{FF2B5EF4-FFF2-40B4-BE49-F238E27FC236}">
                    <a16:creationId xmlns:a16="http://schemas.microsoft.com/office/drawing/2014/main" id="{C4792B72-CCE3-DF2E-49BC-347D867DE3F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9">
                <a:extLst>
                  <a:ext uri="{96DAC541-7B7A-43D3-8B79-37D633B846F1}">
                    <asvg:svgBlip xmlns:asvg="http://schemas.microsoft.com/office/drawing/2016/SVG/main" r:embed="rId30"/>
                  </a:ext>
                </a:extLst>
              </a:blip>
              <a:stretch>
                <a:fillRect/>
              </a:stretch>
            </p:blipFill>
            <p:spPr>
              <a:xfrm>
                <a:off x="8114513" y="4465088"/>
                <a:ext cx="347128" cy="347128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3859365407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4AD827B-169C-8D1E-520C-D4D40EB523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4554B50-5F7E-7EA9-546E-FE45D7A056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50</a:t>
            </a:fld>
            <a:endParaRPr lang="zh-CN" altLang="en-US"/>
          </a:p>
        </p:txBody>
      </p:sp>
      <p:sp>
        <p:nvSpPr>
          <p:cNvPr id="32" name="矩形 13">
            <a:extLst>
              <a:ext uri="{FF2B5EF4-FFF2-40B4-BE49-F238E27FC236}">
                <a16:creationId xmlns:a16="http://schemas.microsoft.com/office/drawing/2014/main" id="{AE463F63-03E4-D59D-06A8-B85B15466F12}"/>
              </a:ext>
            </a:extLst>
          </p:cNvPr>
          <p:cNvSpPr/>
          <p:nvPr/>
        </p:nvSpPr>
        <p:spPr>
          <a:xfrm>
            <a:off x="579651" y="218614"/>
            <a:ext cx="466345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IAG Positioning Statement</a:t>
            </a:r>
          </a:p>
        </p:txBody>
      </p:sp>
      <p:grpSp>
        <p:nvGrpSpPr>
          <p:cNvPr id="35" name="组合 6">
            <a:extLst>
              <a:ext uri="{FF2B5EF4-FFF2-40B4-BE49-F238E27FC236}">
                <a16:creationId xmlns:a16="http://schemas.microsoft.com/office/drawing/2014/main" id="{7FF74047-A024-8C5F-6A9E-0C6AAB1C222C}"/>
              </a:ext>
            </a:extLst>
          </p:cNvPr>
          <p:cNvGrpSpPr/>
          <p:nvPr/>
        </p:nvGrpSpPr>
        <p:grpSpPr>
          <a:xfrm>
            <a:off x="949092" y="2378636"/>
            <a:ext cx="10226905" cy="4041824"/>
            <a:chOff x="295275" y="2032682"/>
            <a:chExt cx="11191875" cy="4423194"/>
          </a:xfrm>
        </p:grpSpPr>
        <p:pic>
          <p:nvPicPr>
            <p:cNvPr id="36" name="Picture 5" descr="Graphical user interface&#10;&#10;Description automatically generated">
              <a:extLst>
                <a:ext uri="{FF2B5EF4-FFF2-40B4-BE49-F238E27FC236}">
                  <a16:creationId xmlns:a16="http://schemas.microsoft.com/office/drawing/2014/main" id="{D5811781-33B1-C5F1-815D-1FE3FC3995F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95275" y="2032682"/>
              <a:ext cx="11191875" cy="4211862"/>
            </a:xfrm>
            <a:prstGeom prst="rect">
              <a:avLst/>
            </a:prstGeom>
          </p:spPr>
        </p:pic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1F399377-BA23-4667-E285-0E3F87CC2BAD}"/>
                </a:ext>
              </a:extLst>
            </p:cNvPr>
            <p:cNvSpPr/>
            <p:nvPr/>
          </p:nvSpPr>
          <p:spPr>
            <a:xfrm>
              <a:off x="1089660" y="2198285"/>
              <a:ext cx="757428" cy="360486"/>
            </a:xfrm>
            <a:prstGeom prst="rect">
              <a:avLst/>
            </a:prstGeom>
            <a:solidFill>
              <a:srgbClr val="254C8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0" rtlCol="0" anchor="ctr"/>
            <a:lstStyle/>
            <a:p>
              <a:pPr algn="ctr"/>
              <a:r>
                <a:rPr lang="en-US" sz="1100"/>
                <a:t>Visibility</a:t>
              </a:r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083C9A5B-E746-02DA-988C-3578EDF1354C}"/>
                </a:ext>
              </a:extLst>
            </p:cNvPr>
            <p:cNvSpPr/>
            <p:nvPr/>
          </p:nvSpPr>
          <p:spPr>
            <a:xfrm>
              <a:off x="4255476" y="5984812"/>
              <a:ext cx="841771" cy="264321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solidFill>
                <a:srgbClr val="3295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rtlCol="0" anchor="ctr"/>
            <a:lstStyle/>
            <a:p>
              <a:pPr algn="ctr"/>
              <a:r>
                <a:rPr lang="en-US" sz="1000"/>
                <a:t>Business</a:t>
              </a:r>
            </a:p>
          </p:txBody>
        </p: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09D72F12-2321-3B09-72B2-939DF1BB9AAA}"/>
                </a:ext>
              </a:extLst>
            </p:cNvPr>
            <p:cNvSpPr/>
            <p:nvPr/>
          </p:nvSpPr>
          <p:spPr>
            <a:xfrm>
              <a:off x="8278127" y="5980224"/>
              <a:ext cx="798669" cy="264320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solidFill>
                <a:srgbClr val="3295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rtlCol="0" anchor="ctr"/>
            <a:lstStyle/>
            <a:p>
              <a:pPr algn="ctr"/>
              <a:r>
                <a:rPr lang="en-US" sz="1000" dirty="0"/>
                <a:t>Behavior</a:t>
              </a:r>
              <a:endParaRPr lang="en-US" sz="2000" dirty="0"/>
            </a:p>
          </p:txBody>
        </p: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202E6E9F-8DE4-2560-F550-894C0BFE50DB}"/>
                </a:ext>
              </a:extLst>
            </p:cNvPr>
            <p:cNvSpPr/>
            <p:nvPr/>
          </p:nvSpPr>
          <p:spPr>
            <a:xfrm>
              <a:off x="9193300" y="5872373"/>
              <a:ext cx="523873" cy="142729"/>
            </a:xfrm>
            <a:prstGeom prst="rect">
              <a:avLst/>
            </a:prstGeom>
            <a:solidFill>
              <a:srgbClr val="2F5597"/>
            </a:solidFill>
            <a:ln>
              <a:solidFill>
                <a:srgbClr val="3295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rtlCol="0" anchor="ctr"/>
            <a:lstStyle/>
            <a:p>
              <a:pPr algn="ctr"/>
              <a:r>
                <a:rPr lang="en-US" sz="600"/>
                <a:t>Traffic</a:t>
              </a:r>
            </a:p>
          </p:txBody>
        </p:sp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D868C5D5-5250-C072-8B22-E96B8FB1EE58}"/>
                </a:ext>
              </a:extLst>
            </p:cNvPr>
            <p:cNvSpPr/>
            <p:nvPr/>
          </p:nvSpPr>
          <p:spPr>
            <a:xfrm>
              <a:off x="9717173" y="5358534"/>
              <a:ext cx="584689" cy="142729"/>
            </a:xfrm>
            <a:prstGeom prst="rect">
              <a:avLst/>
            </a:prstGeom>
            <a:solidFill>
              <a:srgbClr val="2F5597"/>
            </a:solidFill>
            <a:ln>
              <a:solidFill>
                <a:srgbClr val="3295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rtlCol="0" anchor="ctr"/>
            <a:lstStyle/>
            <a:p>
              <a:pPr algn="ctr"/>
              <a:r>
                <a:rPr lang="en-US" sz="600"/>
                <a:t>Business</a:t>
              </a:r>
              <a:endParaRPr lang="en-US"/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CF47061F-31CE-487D-FDC5-52AE5BDE927F}"/>
                </a:ext>
              </a:extLst>
            </p:cNvPr>
            <p:cNvSpPr/>
            <p:nvPr/>
          </p:nvSpPr>
          <p:spPr>
            <a:xfrm>
              <a:off x="10228385" y="4920340"/>
              <a:ext cx="482147" cy="142729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solidFill>
                <a:srgbClr val="3295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rtlCol="0" anchor="ctr"/>
            <a:lstStyle/>
            <a:p>
              <a:pPr algn="ctr"/>
              <a:r>
                <a:rPr lang="en-US" sz="600"/>
                <a:t>Data</a:t>
              </a:r>
              <a:endParaRPr lang="en-US"/>
            </a:p>
          </p:txBody>
        </p:sp>
        <p:sp>
          <p:nvSpPr>
            <p:cNvPr id="43" name="Rectangle 26">
              <a:extLst>
                <a:ext uri="{FF2B5EF4-FFF2-40B4-BE49-F238E27FC236}">
                  <a16:creationId xmlns:a16="http://schemas.microsoft.com/office/drawing/2014/main" id="{4D14FC6E-0EDC-55E4-5E30-5D72030E3B16}"/>
                </a:ext>
              </a:extLst>
            </p:cNvPr>
            <p:cNvSpPr/>
            <p:nvPr/>
          </p:nvSpPr>
          <p:spPr>
            <a:xfrm>
              <a:off x="1034796" y="2948529"/>
              <a:ext cx="757428" cy="360486"/>
            </a:xfrm>
            <a:prstGeom prst="rect">
              <a:avLst/>
            </a:prstGeom>
            <a:solidFill>
              <a:srgbClr val="254C8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100"/>
                <a:t>Control</a:t>
              </a:r>
            </a:p>
          </p:txBody>
        </p:sp>
        <p:sp>
          <p:nvSpPr>
            <p:cNvPr id="44" name="Rectangle 26">
              <a:extLst>
                <a:ext uri="{FF2B5EF4-FFF2-40B4-BE49-F238E27FC236}">
                  <a16:creationId xmlns:a16="http://schemas.microsoft.com/office/drawing/2014/main" id="{5633E4D2-3575-0D9B-9CCC-A414990192E3}"/>
                </a:ext>
              </a:extLst>
            </p:cNvPr>
            <p:cNvSpPr/>
            <p:nvPr/>
          </p:nvSpPr>
          <p:spPr>
            <a:xfrm>
              <a:off x="2118360" y="2331720"/>
              <a:ext cx="2621280" cy="227051"/>
            </a:xfrm>
            <a:prstGeom prst="rect">
              <a:avLst/>
            </a:prstGeom>
            <a:solidFill>
              <a:srgbClr val="172C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100" b="1"/>
                <a:t>Manage the network perimeter</a:t>
              </a:r>
            </a:p>
          </p:txBody>
        </p:sp>
        <p:sp>
          <p:nvSpPr>
            <p:cNvPr id="45" name="Rectangle 26">
              <a:extLst>
                <a:ext uri="{FF2B5EF4-FFF2-40B4-BE49-F238E27FC236}">
                  <a16:creationId xmlns:a16="http://schemas.microsoft.com/office/drawing/2014/main" id="{8EB45C16-C5D6-2CB6-1387-F0CC20D7F6D2}"/>
                </a:ext>
              </a:extLst>
            </p:cNvPr>
            <p:cNvSpPr/>
            <p:nvPr/>
          </p:nvSpPr>
          <p:spPr>
            <a:xfrm>
              <a:off x="2118359" y="2558771"/>
              <a:ext cx="2845631" cy="750244"/>
            </a:xfrm>
            <a:prstGeom prst="rect">
              <a:avLst/>
            </a:prstGeom>
            <a:solidFill>
              <a:srgbClr val="172C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171450" indent="-171450">
                <a:buFont typeface="Arial" panose="020B0604020202020204" pitchFamily="34" charset="0"/>
                <a:buChar char="•"/>
              </a:pPr>
              <a:r>
                <a:rPr lang="en-US" sz="900"/>
                <a:t>Network security is improved via efficient network control.</a:t>
              </a:r>
            </a:p>
            <a:p>
              <a:pPr marL="171450" indent="-171450">
                <a:buFont typeface="Arial" panose="020B0604020202020204" pitchFamily="34" charset="0"/>
                <a:buChar char="•"/>
              </a:pPr>
              <a:r>
                <a:rPr lang="en-US" sz="900"/>
                <a:t>Reliable network access mechanism.</a:t>
              </a:r>
            </a:p>
          </p:txBody>
        </p:sp>
        <p:sp>
          <p:nvSpPr>
            <p:cNvPr id="46" name="Rectangle 26">
              <a:extLst>
                <a:ext uri="{FF2B5EF4-FFF2-40B4-BE49-F238E27FC236}">
                  <a16:creationId xmlns:a16="http://schemas.microsoft.com/office/drawing/2014/main" id="{BAF1CDCC-81F4-5971-3134-C675ABA9DD3C}"/>
                </a:ext>
              </a:extLst>
            </p:cNvPr>
            <p:cNvSpPr/>
            <p:nvPr/>
          </p:nvSpPr>
          <p:spPr>
            <a:xfrm>
              <a:off x="5235261" y="2331719"/>
              <a:ext cx="2621280" cy="227051"/>
            </a:xfrm>
            <a:prstGeom prst="rect">
              <a:avLst/>
            </a:prstGeom>
            <a:solidFill>
              <a:srgbClr val="172C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100" b="1"/>
                <a:t>Manage the network behavior</a:t>
              </a:r>
            </a:p>
          </p:txBody>
        </p:sp>
        <p:sp>
          <p:nvSpPr>
            <p:cNvPr id="47" name="Rectangle 26">
              <a:extLst>
                <a:ext uri="{FF2B5EF4-FFF2-40B4-BE49-F238E27FC236}">
                  <a16:creationId xmlns:a16="http://schemas.microsoft.com/office/drawing/2014/main" id="{AF4EB550-23C7-3745-0FDC-BCAD378D59A6}"/>
                </a:ext>
              </a:extLst>
            </p:cNvPr>
            <p:cNvSpPr/>
            <p:nvPr/>
          </p:nvSpPr>
          <p:spPr>
            <a:xfrm>
              <a:off x="5235261" y="2573407"/>
              <a:ext cx="2711199" cy="750244"/>
            </a:xfrm>
            <a:prstGeom prst="rect">
              <a:avLst/>
            </a:prstGeom>
            <a:solidFill>
              <a:srgbClr val="172C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171450" indent="-171450">
                <a:buFont typeface="Arial" panose="020B0604020202020204" pitchFamily="34" charset="0"/>
                <a:buChar char="•"/>
              </a:pPr>
              <a:r>
                <a:rPr lang="en-US" sz="900"/>
                <a:t>Network behavior security is supported by access control based on organizational structure.</a:t>
              </a:r>
            </a:p>
            <a:p>
              <a:pPr marL="171450" indent="-171450">
                <a:buFont typeface="Arial" panose="020B0604020202020204" pitchFamily="34" charset="0"/>
                <a:buChar char="•"/>
              </a:pPr>
              <a:r>
                <a:rPr lang="en-US" sz="900"/>
                <a:t>Monitor application access and outbound confidential data.</a:t>
              </a:r>
            </a:p>
          </p:txBody>
        </p:sp>
        <p:sp>
          <p:nvSpPr>
            <p:cNvPr id="48" name="Rectangle 26">
              <a:extLst>
                <a:ext uri="{FF2B5EF4-FFF2-40B4-BE49-F238E27FC236}">
                  <a16:creationId xmlns:a16="http://schemas.microsoft.com/office/drawing/2014/main" id="{40550E41-B705-BF13-E168-8F4180864085}"/>
                </a:ext>
              </a:extLst>
            </p:cNvPr>
            <p:cNvSpPr/>
            <p:nvPr/>
          </p:nvSpPr>
          <p:spPr>
            <a:xfrm>
              <a:off x="8406534" y="2330456"/>
              <a:ext cx="3080616" cy="204377"/>
            </a:xfrm>
            <a:prstGeom prst="rect">
              <a:avLst/>
            </a:prstGeom>
            <a:solidFill>
              <a:srgbClr val="172C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100" b="1"/>
                <a:t>Keep track of your behavior and data</a:t>
              </a:r>
            </a:p>
          </p:txBody>
        </p:sp>
        <p:sp>
          <p:nvSpPr>
            <p:cNvPr id="49" name="Rectangle 26">
              <a:extLst>
                <a:ext uri="{FF2B5EF4-FFF2-40B4-BE49-F238E27FC236}">
                  <a16:creationId xmlns:a16="http://schemas.microsoft.com/office/drawing/2014/main" id="{40861B20-6BC4-9E51-FB6E-5F1192237ABE}"/>
                </a:ext>
              </a:extLst>
            </p:cNvPr>
            <p:cNvSpPr/>
            <p:nvPr/>
          </p:nvSpPr>
          <p:spPr>
            <a:xfrm>
              <a:off x="8351520" y="2581810"/>
              <a:ext cx="3037977" cy="750244"/>
            </a:xfrm>
            <a:prstGeom prst="rect">
              <a:avLst/>
            </a:prstGeom>
            <a:solidFill>
              <a:srgbClr val="172C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rtlCol="0" anchor="ctr"/>
            <a:lstStyle/>
            <a:p>
              <a:pPr marL="171450" indent="-171450">
                <a:buFont typeface="Arial" panose="020B0604020202020204" pitchFamily="34" charset="0"/>
                <a:buChar char="•"/>
              </a:pPr>
              <a:r>
                <a:rPr lang="en-US" sz="900"/>
                <a:t>Discover, audit and trace internal network risks</a:t>
              </a:r>
            </a:p>
            <a:p>
              <a:pPr marL="171450" indent="-171450">
                <a:buFont typeface="Arial" panose="020B0604020202020204" pitchFamily="34" charset="0"/>
                <a:buChar char="•"/>
              </a:pPr>
              <a:r>
                <a:rPr lang="en-US" sz="900"/>
                <a:t>Behavior records of Internet applications, endpoint and internal applications.</a:t>
              </a:r>
              <a:endParaRPr lang="en-US" sz="900">
                <a:cs typeface="Calibri"/>
              </a:endParaRPr>
            </a:p>
          </p:txBody>
        </p:sp>
        <p:sp>
          <p:nvSpPr>
            <p:cNvPr id="50" name="平行四边形 18">
              <a:extLst>
                <a:ext uri="{FF2B5EF4-FFF2-40B4-BE49-F238E27FC236}">
                  <a16:creationId xmlns:a16="http://schemas.microsoft.com/office/drawing/2014/main" id="{D581788A-E694-1FE0-54A3-95AAD6D0EA57}"/>
                </a:ext>
              </a:extLst>
            </p:cNvPr>
            <p:cNvSpPr/>
            <p:nvPr/>
          </p:nvSpPr>
          <p:spPr>
            <a:xfrm rot="1874316">
              <a:off x="2560135" y="4061442"/>
              <a:ext cx="1294875" cy="2394434"/>
            </a:xfrm>
            <a:prstGeom prst="parallelogram">
              <a:avLst>
                <a:gd name="adj" fmla="val 52951"/>
              </a:avLst>
            </a:prstGeom>
            <a:solidFill>
              <a:srgbClr val="1D315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900"/>
            </a:p>
          </p:txBody>
        </p:sp>
        <p:sp>
          <p:nvSpPr>
            <p:cNvPr id="51" name="矩形 19">
              <a:extLst>
                <a:ext uri="{FF2B5EF4-FFF2-40B4-BE49-F238E27FC236}">
                  <a16:creationId xmlns:a16="http://schemas.microsoft.com/office/drawing/2014/main" id="{890FB11E-5182-C0DC-62C7-E33D66E8416D}"/>
                </a:ext>
              </a:extLst>
            </p:cNvPr>
            <p:cNvSpPr/>
            <p:nvPr/>
          </p:nvSpPr>
          <p:spPr>
            <a:xfrm rot="19027607">
              <a:off x="2196785" y="4966720"/>
              <a:ext cx="2097343" cy="351554"/>
            </a:xfrm>
            <a:prstGeom prst="rect">
              <a:avLst/>
            </a:prstGeom>
            <a:solidFill>
              <a:srgbClr val="1D315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400" b="1"/>
                <a:t>Network Perimeter</a:t>
              </a:r>
              <a:endParaRPr lang="zh-CN" altLang="en-US" sz="1400" b="1"/>
            </a:p>
          </p:txBody>
        </p:sp>
        <p:sp>
          <p:nvSpPr>
            <p:cNvPr id="52" name="平行四边形 20">
              <a:extLst>
                <a:ext uri="{FF2B5EF4-FFF2-40B4-BE49-F238E27FC236}">
                  <a16:creationId xmlns:a16="http://schemas.microsoft.com/office/drawing/2014/main" id="{A7B23A52-6C61-8633-BE75-18619DF8A08E}"/>
                </a:ext>
              </a:extLst>
            </p:cNvPr>
            <p:cNvSpPr/>
            <p:nvPr/>
          </p:nvSpPr>
          <p:spPr>
            <a:xfrm rot="2153550">
              <a:off x="4926788" y="4078600"/>
              <a:ext cx="719409" cy="1617641"/>
            </a:xfrm>
            <a:prstGeom prst="parallelogram">
              <a:avLst>
                <a:gd name="adj" fmla="val 52951"/>
              </a:avLst>
            </a:prstGeom>
            <a:solidFill>
              <a:srgbClr val="1B2B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900"/>
            </a:p>
          </p:txBody>
        </p:sp>
        <p:sp>
          <p:nvSpPr>
            <p:cNvPr id="53" name="矩形 21">
              <a:extLst>
                <a:ext uri="{FF2B5EF4-FFF2-40B4-BE49-F238E27FC236}">
                  <a16:creationId xmlns:a16="http://schemas.microsoft.com/office/drawing/2014/main" id="{2663DB60-0EC4-2EDE-C523-B4E6D8C5B950}"/>
                </a:ext>
              </a:extLst>
            </p:cNvPr>
            <p:cNvSpPr/>
            <p:nvPr/>
          </p:nvSpPr>
          <p:spPr>
            <a:xfrm rot="19027607">
              <a:off x="4221476" y="4820991"/>
              <a:ext cx="2097343" cy="351554"/>
            </a:xfrm>
            <a:prstGeom prst="rect">
              <a:avLst/>
            </a:prstGeom>
            <a:solidFill>
              <a:srgbClr val="1D315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400" b="1"/>
                <a:t>Network Behavior</a:t>
              </a:r>
              <a:endParaRPr lang="zh-CN" altLang="en-US" sz="1400" b="1"/>
            </a:p>
          </p:txBody>
        </p:sp>
        <p:sp>
          <p:nvSpPr>
            <p:cNvPr id="54" name="Rectangle 27">
              <a:extLst>
                <a:ext uri="{FF2B5EF4-FFF2-40B4-BE49-F238E27FC236}">
                  <a16:creationId xmlns:a16="http://schemas.microsoft.com/office/drawing/2014/main" id="{36268E0A-6D85-00A4-73F1-6731664A4C11}"/>
                </a:ext>
              </a:extLst>
            </p:cNvPr>
            <p:cNvSpPr/>
            <p:nvPr/>
          </p:nvSpPr>
          <p:spPr>
            <a:xfrm>
              <a:off x="5362801" y="5492001"/>
              <a:ext cx="798670" cy="259901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solidFill>
                <a:srgbClr val="3295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rtlCol="0" anchor="ctr"/>
            <a:lstStyle/>
            <a:p>
              <a:pPr algn="ctr"/>
              <a:r>
                <a:rPr lang="en-US" sz="1000"/>
                <a:t>Behavior</a:t>
              </a:r>
            </a:p>
          </p:txBody>
        </p:sp>
        <p:sp>
          <p:nvSpPr>
            <p:cNvPr id="55" name="Rectangle 27">
              <a:extLst>
                <a:ext uri="{FF2B5EF4-FFF2-40B4-BE49-F238E27FC236}">
                  <a16:creationId xmlns:a16="http://schemas.microsoft.com/office/drawing/2014/main" id="{F1C78A19-D0D4-6694-1E35-1CCED72AADEF}"/>
                </a:ext>
              </a:extLst>
            </p:cNvPr>
            <p:cNvSpPr/>
            <p:nvPr/>
          </p:nvSpPr>
          <p:spPr>
            <a:xfrm>
              <a:off x="6297157" y="4705124"/>
              <a:ext cx="770791" cy="215216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solidFill>
                <a:srgbClr val="3295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rtlCol="0" anchor="ctr"/>
            <a:lstStyle/>
            <a:p>
              <a:pPr algn="ctr"/>
              <a:r>
                <a:rPr lang="en-US" sz="1000"/>
                <a:t>Data</a:t>
              </a:r>
            </a:p>
          </p:txBody>
        </p:sp>
        <p:sp>
          <p:nvSpPr>
            <p:cNvPr id="56" name="平行四边形 24">
              <a:extLst>
                <a:ext uri="{FF2B5EF4-FFF2-40B4-BE49-F238E27FC236}">
                  <a16:creationId xmlns:a16="http://schemas.microsoft.com/office/drawing/2014/main" id="{B727D620-A2F2-2DF4-7C42-147F161BC48F}"/>
                </a:ext>
              </a:extLst>
            </p:cNvPr>
            <p:cNvSpPr/>
            <p:nvPr/>
          </p:nvSpPr>
          <p:spPr>
            <a:xfrm rot="5400000">
              <a:off x="8868066" y="5177238"/>
              <a:ext cx="332028" cy="798669"/>
            </a:xfrm>
            <a:prstGeom prst="parallelogram">
              <a:avLst>
                <a:gd name="adj" fmla="val 29693"/>
              </a:avLst>
            </a:prstGeom>
            <a:solidFill>
              <a:srgbClr val="2035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900"/>
            </a:p>
          </p:txBody>
        </p:sp>
        <p:sp>
          <p:nvSpPr>
            <p:cNvPr id="57" name="Rectangle 28">
              <a:extLst>
                <a:ext uri="{FF2B5EF4-FFF2-40B4-BE49-F238E27FC236}">
                  <a16:creationId xmlns:a16="http://schemas.microsoft.com/office/drawing/2014/main" id="{95593332-315E-D47E-E2C5-6664346E884C}"/>
                </a:ext>
              </a:extLst>
            </p:cNvPr>
            <p:cNvSpPr/>
            <p:nvPr/>
          </p:nvSpPr>
          <p:spPr>
            <a:xfrm rot="380471">
              <a:off x="8551740" y="5502957"/>
              <a:ext cx="987534" cy="165064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rtlCol="0" anchor="ctr"/>
            <a:lstStyle/>
            <a:p>
              <a:pPr algn="ctr">
                <a:lnSpc>
                  <a:spcPct val="90000"/>
                </a:lnSpc>
              </a:pPr>
              <a:r>
                <a:rPr lang="en-US" sz="800"/>
                <a:t>Behavior Management</a:t>
              </a:r>
              <a:endParaRPr lang="en-US" sz="1600"/>
            </a:p>
          </p:txBody>
        </p:sp>
        <p:sp>
          <p:nvSpPr>
            <p:cNvPr id="58" name="平行四边形 33">
              <a:extLst>
                <a:ext uri="{FF2B5EF4-FFF2-40B4-BE49-F238E27FC236}">
                  <a16:creationId xmlns:a16="http://schemas.microsoft.com/office/drawing/2014/main" id="{DB504384-9E52-EB64-FCC8-4E87381F92E9}"/>
                </a:ext>
              </a:extLst>
            </p:cNvPr>
            <p:cNvSpPr/>
            <p:nvPr/>
          </p:nvSpPr>
          <p:spPr>
            <a:xfrm rot="5400000">
              <a:off x="9777049" y="4148652"/>
              <a:ext cx="332028" cy="798669"/>
            </a:xfrm>
            <a:prstGeom prst="parallelogram">
              <a:avLst>
                <a:gd name="adj" fmla="val 29693"/>
              </a:avLst>
            </a:prstGeom>
            <a:solidFill>
              <a:srgbClr val="16254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900"/>
            </a:p>
          </p:txBody>
        </p:sp>
        <p:sp>
          <p:nvSpPr>
            <p:cNvPr id="59" name="Rectangle 28">
              <a:extLst>
                <a:ext uri="{FF2B5EF4-FFF2-40B4-BE49-F238E27FC236}">
                  <a16:creationId xmlns:a16="http://schemas.microsoft.com/office/drawing/2014/main" id="{4681B1F0-2313-F4C4-AF20-FE94EC7A8C1C}"/>
                </a:ext>
              </a:extLst>
            </p:cNvPr>
            <p:cNvSpPr/>
            <p:nvPr/>
          </p:nvSpPr>
          <p:spPr>
            <a:xfrm rot="337852">
              <a:off x="9446592" y="4423543"/>
              <a:ext cx="992941" cy="238625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rtlCol="0" anchor="ctr"/>
            <a:lstStyle/>
            <a:p>
              <a:pPr algn="ctr">
                <a:lnSpc>
                  <a:spcPct val="90000"/>
                </a:lnSpc>
              </a:pPr>
              <a:r>
                <a:rPr lang="en-US" sz="800"/>
                <a:t>Audit Management</a:t>
              </a:r>
              <a:endParaRPr lang="en-US" sz="1600"/>
            </a:p>
          </p:txBody>
        </p:sp>
      </p:grpSp>
      <p:sp>
        <p:nvSpPr>
          <p:cNvPr id="60" name="矩形 11">
            <a:extLst>
              <a:ext uri="{FF2B5EF4-FFF2-40B4-BE49-F238E27FC236}">
                <a16:creationId xmlns:a16="http://schemas.microsoft.com/office/drawing/2014/main" id="{A65AFE55-0853-2F35-D720-F06D2661D19A}"/>
              </a:ext>
            </a:extLst>
          </p:cNvPr>
          <p:cNvSpPr/>
          <p:nvPr/>
        </p:nvSpPr>
        <p:spPr>
          <a:xfrm>
            <a:off x="949092" y="2378636"/>
            <a:ext cx="10226905" cy="3848713"/>
          </a:xfrm>
          <a:prstGeom prst="rect">
            <a:avLst/>
          </a:prstGeom>
          <a:noFill/>
          <a:ln w="19050">
            <a:gradFill>
              <a:gsLst>
                <a:gs pos="0">
                  <a:srgbClr val="3295FF"/>
                </a:gs>
                <a:gs pos="100000">
                  <a:srgbClr val="3295FF">
                    <a:alpha val="0"/>
                  </a:srgb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A111B342-E657-33C6-F2FA-E4075EE55EEE}"/>
              </a:ext>
            </a:extLst>
          </p:cNvPr>
          <p:cNvSpPr txBox="1"/>
          <p:nvPr/>
        </p:nvSpPr>
        <p:spPr>
          <a:xfrm>
            <a:off x="949092" y="931994"/>
            <a:ext cx="10226905" cy="127432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300" dirty="0" err="1">
                <a:solidFill>
                  <a:schemeClr val="bg1"/>
                </a:solidFill>
                <a:effectLst/>
                <a:latin typeface="Century Gothic" panose="020B0502020202020204" pitchFamily="34" charset="0"/>
                <a:cs typeface="Calibri" panose="020F0502020204030204" pitchFamily="34" charset="0"/>
              </a:rPr>
              <a:t>Sangfor</a:t>
            </a:r>
            <a:r>
              <a:rPr lang="en-US" sz="1300" dirty="0">
                <a:solidFill>
                  <a:schemeClr val="bg1"/>
                </a:solidFill>
                <a:effectLst/>
                <a:latin typeface="Century Gothic" panose="020B0502020202020204" pitchFamily="34" charset="0"/>
                <a:cs typeface="Calibri" panose="020F0502020204030204" pitchFamily="34" charset="0"/>
              </a:rPr>
              <a:t> IAG is the ultimate solution for businesses seeking to </a:t>
            </a:r>
            <a:r>
              <a:rPr lang="en-US" sz="1300" b="1" dirty="0">
                <a:solidFill>
                  <a:srgbClr val="00B0F0"/>
                </a:solidFill>
                <a:effectLst/>
                <a:latin typeface="Century Gothic" panose="020B0502020202020204" pitchFamily="34" charset="0"/>
                <a:cs typeface="Calibri" panose="020F0502020204030204" pitchFamily="34" charset="0"/>
              </a:rPr>
              <a:t>secure both internal and internet access</a:t>
            </a:r>
            <a:r>
              <a:rPr lang="en-US" sz="1300" dirty="0">
                <a:solidFill>
                  <a:schemeClr val="bg1"/>
                </a:solidFill>
                <a:effectLst/>
                <a:latin typeface="Century Gothic" panose="020B0502020202020204" pitchFamily="34" charset="0"/>
                <a:cs typeface="Calibri" panose="020F0502020204030204" pitchFamily="34" charset="0"/>
              </a:rPr>
              <a:t>. With a focus on </a:t>
            </a:r>
            <a:r>
              <a:rPr lang="en-US" sz="1300" b="1" dirty="0">
                <a:solidFill>
                  <a:srgbClr val="00B0F0"/>
                </a:solidFill>
                <a:effectLst/>
                <a:latin typeface="Century Gothic" panose="020B0502020202020204" pitchFamily="34" charset="0"/>
                <a:cs typeface="Calibri" panose="020F0502020204030204" pitchFamily="34" charset="0"/>
              </a:rPr>
              <a:t>large organizations</a:t>
            </a:r>
            <a:r>
              <a:rPr lang="en-US" sz="1300" dirty="0">
                <a:solidFill>
                  <a:schemeClr val="bg1"/>
                </a:solidFill>
                <a:effectLst/>
                <a:latin typeface="Century Gothic" panose="020B0502020202020204" pitchFamily="34" charset="0"/>
                <a:cs typeface="Calibri" panose="020F0502020204030204" pitchFamily="34" charset="0"/>
              </a:rPr>
              <a:t> that pursue </a:t>
            </a:r>
            <a:r>
              <a:rPr lang="en-US" sz="1300" b="1" dirty="0">
                <a:solidFill>
                  <a:srgbClr val="00B0F0"/>
                </a:solidFill>
                <a:effectLst/>
                <a:latin typeface="Century Gothic" panose="020B0502020202020204" pitchFamily="34" charset="0"/>
                <a:cs typeface="Calibri" panose="020F0502020204030204" pitchFamily="34" charset="0"/>
              </a:rPr>
              <a:t>high productivity and compliance </a:t>
            </a:r>
            <a:r>
              <a:rPr lang="en-US" sz="1300" dirty="0">
                <a:solidFill>
                  <a:schemeClr val="bg1"/>
                </a:solidFill>
                <a:effectLst/>
                <a:latin typeface="Century Gothic" panose="020B0502020202020204" pitchFamily="34" charset="0"/>
                <a:cs typeface="Calibri" panose="020F0502020204030204" pitchFamily="34" charset="0"/>
              </a:rPr>
              <a:t>requirements, </a:t>
            </a:r>
            <a:r>
              <a:rPr lang="en-US" sz="1300" dirty="0" err="1">
                <a:solidFill>
                  <a:schemeClr val="bg1"/>
                </a:solidFill>
                <a:effectLst/>
                <a:latin typeface="Century Gothic" panose="020B0502020202020204" pitchFamily="34" charset="0"/>
                <a:cs typeface="Calibri" panose="020F0502020204030204" pitchFamily="34" charset="0"/>
              </a:rPr>
              <a:t>Sangfor</a:t>
            </a:r>
            <a:r>
              <a:rPr lang="en-US" sz="1300" dirty="0">
                <a:solidFill>
                  <a:schemeClr val="bg1"/>
                </a:solidFill>
                <a:effectLst/>
                <a:latin typeface="Century Gothic" panose="020B0502020202020204" pitchFamily="34" charset="0"/>
                <a:cs typeface="Calibri" panose="020F0502020204030204" pitchFamily="34" charset="0"/>
              </a:rPr>
              <a:t> IAG offers unmatched insights across </a:t>
            </a:r>
            <a:r>
              <a:rPr lang="en-US" sz="1300" b="1" dirty="0">
                <a:solidFill>
                  <a:srgbClr val="00B0F0"/>
                </a:solidFill>
                <a:effectLst/>
                <a:latin typeface="Century Gothic" panose="020B0502020202020204" pitchFamily="34" charset="0"/>
                <a:cs typeface="Calibri" panose="020F0502020204030204" pitchFamily="34" charset="0"/>
              </a:rPr>
              <a:t>visibility, identity, control and analytics </a:t>
            </a:r>
            <a:r>
              <a:rPr lang="en-US" sz="1300" dirty="0">
                <a:solidFill>
                  <a:schemeClr val="bg1"/>
                </a:solidFill>
                <a:effectLst/>
                <a:latin typeface="Century Gothic" panose="020B0502020202020204" pitchFamily="34" charset="0"/>
                <a:cs typeface="Calibri" panose="020F0502020204030204" pitchFamily="34" charset="0"/>
              </a:rPr>
              <a:t>to offer more secure and efficient workforce environments. With </a:t>
            </a:r>
            <a:r>
              <a:rPr lang="en-US" sz="1300" dirty="0" err="1">
                <a:solidFill>
                  <a:schemeClr val="bg1"/>
                </a:solidFill>
                <a:effectLst/>
                <a:latin typeface="Century Gothic" panose="020B0502020202020204" pitchFamily="34" charset="0"/>
                <a:cs typeface="Calibri" panose="020F0502020204030204" pitchFamily="34" charset="0"/>
              </a:rPr>
              <a:t>Sangfor</a:t>
            </a:r>
            <a:r>
              <a:rPr lang="en-US" sz="1300" dirty="0">
                <a:solidFill>
                  <a:schemeClr val="bg1"/>
                </a:solidFill>
                <a:effectLst/>
                <a:latin typeface="Century Gothic" panose="020B0502020202020204" pitchFamily="34" charset="0"/>
                <a:cs typeface="Calibri" panose="020F0502020204030204" pitchFamily="34" charset="0"/>
              </a:rPr>
              <a:t> IAG, organizations can not only significantly improve their productivity but also </a:t>
            </a:r>
            <a:r>
              <a:rPr lang="en-US" sz="1300" b="1" dirty="0">
                <a:solidFill>
                  <a:srgbClr val="00B0F0"/>
                </a:solidFill>
                <a:effectLst/>
                <a:latin typeface="Century Gothic" panose="020B0502020202020204" pitchFamily="34" charset="0"/>
                <a:cs typeface="Calibri" panose="020F0502020204030204" pitchFamily="34" charset="0"/>
              </a:rPr>
              <a:t>safeguard confidential data and business operations </a:t>
            </a:r>
            <a:r>
              <a:rPr lang="en-US" sz="1300" dirty="0">
                <a:solidFill>
                  <a:schemeClr val="bg1"/>
                </a:solidFill>
                <a:effectLst/>
                <a:latin typeface="Century Gothic" panose="020B0502020202020204" pitchFamily="34" charset="0"/>
                <a:cs typeface="Calibri" panose="020F0502020204030204" pitchFamily="34" charset="0"/>
              </a:rPr>
              <a:t>against cyber threats and compliance risks.</a:t>
            </a:r>
          </a:p>
        </p:txBody>
      </p:sp>
    </p:spTree>
    <p:extLst>
      <p:ext uri="{BB962C8B-B14F-4D97-AF65-F5344CB8AC3E}">
        <p14:creationId xmlns:p14="http://schemas.microsoft.com/office/powerpoint/2010/main" val="378672650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矩形 10">
            <a:extLst>
              <a:ext uri="{FF2B5EF4-FFF2-40B4-BE49-F238E27FC236}">
                <a16:creationId xmlns:a16="http://schemas.microsoft.com/office/drawing/2014/main" id="{31ED5151-F7D3-6EB7-CA3E-163E0101BE85}"/>
              </a:ext>
            </a:extLst>
          </p:cNvPr>
          <p:cNvSpPr/>
          <p:nvPr/>
        </p:nvSpPr>
        <p:spPr>
          <a:xfrm>
            <a:off x="3255666" y="1284384"/>
            <a:ext cx="8272305" cy="4794869"/>
          </a:xfrm>
          <a:prstGeom prst="rect">
            <a:avLst/>
          </a:prstGeom>
          <a:gradFill>
            <a:gsLst>
              <a:gs pos="0">
                <a:srgbClr val="1E73E1">
                  <a:alpha val="15250"/>
                </a:srgbClr>
              </a:gs>
              <a:gs pos="100000">
                <a:srgbClr val="1E73E1">
                  <a:alpha val="0"/>
                </a:srgbClr>
              </a:gs>
            </a:gsLst>
            <a:lin ang="5400000" scaled="1"/>
          </a:gradFill>
          <a:ln w="25400">
            <a:gradFill>
              <a:gsLst>
                <a:gs pos="0">
                  <a:srgbClr val="1E73E1"/>
                </a:gs>
                <a:gs pos="100000">
                  <a:srgbClr val="1E73E1">
                    <a:alpha val="0"/>
                  </a:srgb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6" name="矩形 25">
            <a:extLst>
              <a:ext uri="{FF2B5EF4-FFF2-40B4-BE49-F238E27FC236}">
                <a16:creationId xmlns:a16="http://schemas.microsoft.com/office/drawing/2014/main" id="{301957FA-704D-F80F-7F28-765177860B30}"/>
              </a:ext>
            </a:extLst>
          </p:cNvPr>
          <p:cNvSpPr/>
          <p:nvPr/>
        </p:nvSpPr>
        <p:spPr>
          <a:xfrm>
            <a:off x="6253810" y="1728953"/>
            <a:ext cx="4632605" cy="558362"/>
          </a:xfrm>
          <a:prstGeom prst="rect">
            <a:avLst/>
          </a:prstGeom>
          <a:noFill/>
          <a:ln w="25400">
            <a:gradFill flip="none" rotWithShape="1">
              <a:gsLst>
                <a:gs pos="0">
                  <a:srgbClr val="05B050"/>
                </a:gs>
                <a:gs pos="100000">
                  <a:srgbClr val="05B050">
                    <a:alpha val="0"/>
                  </a:srgbClr>
                </a:gs>
              </a:gsLst>
              <a:lin ang="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latin typeface="Century Gothic" panose="020B0502020202020204" pitchFamily="34" charset="0"/>
            </a:endParaRPr>
          </a:p>
        </p:txBody>
      </p:sp>
      <p:sp>
        <p:nvSpPr>
          <p:cNvPr id="47" name="矩形 46">
            <a:extLst>
              <a:ext uri="{FF2B5EF4-FFF2-40B4-BE49-F238E27FC236}">
                <a16:creationId xmlns:a16="http://schemas.microsoft.com/office/drawing/2014/main" id="{828167BA-A8E5-DDFE-5FA2-927A76698679}"/>
              </a:ext>
            </a:extLst>
          </p:cNvPr>
          <p:cNvSpPr/>
          <p:nvPr/>
        </p:nvSpPr>
        <p:spPr>
          <a:xfrm>
            <a:off x="6253810" y="2618860"/>
            <a:ext cx="4632605" cy="558362"/>
          </a:xfrm>
          <a:prstGeom prst="rect">
            <a:avLst/>
          </a:prstGeom>
          <a:noFill/>
          <a:ln w="25400">
            <a:gradFill flip="none" rotWithShape="1">
              <a:gsLst>
                <a:gs pos="0">
                  <a:srgbClr val="00B0F0"/>
                </a:gs>
                <a:gs pos="100000">
                  <a:srgbClr val="00B0F0">
                    <a:alpha val="0"/>
                  </a:srgbClr>
                </a:gs>
              </a:gsLst>
              <a:lin ang="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latin typeface="Century Gothic" panose="020B0502020202020204" pitchFamily="34" charset="0"/>
            </a:endParaRPr>
          </a:p>
        </p:txBody>
      </p:sp>
      <p:sp>
        <p:nvSpPr>
          <p:cNvPr id="48" name="矩形 47">
            <a:extLst>
              <a:ext uri="{FF2B5EF4-FFF2-40B4-BE49-F238E27FC236}">
                <a16:creationId xmlns:a16="http://schemas.microsoft.com/office/drawing/2014/main" id="{D350B57C-42EB-F52D-10D6-67DF3AA8D99F}"/>
              </a:ext>
            </a:extLst>
          </p:cNvPr>
          <p:cNvSpPr/>
          <p:nvPr/>
        </p:nvSpPr>
        <p:spPr>
          <a:xfrm>
            <a:off x="6253810" y="3582246"/>
            <a:ext cx="4632605" cy="558362"/>
          </a:xfrm>
          <a:prstGeom prst="rect">
            <a:avLst/>
          </a:prstGeom>
          <a:noFill/>
          <a:ln w="25400">
            <a:gradFill flip="none" rotWithShape="1">
              <a:gsLst>
                <a:gs pos="0">
                  <a:srgbClr val="1A62F4"/>
                </a:gs>
                <a:gs pos="100000">
                  <a:srgbClr val="1A62F4">
                    <a:alpha val="0"/>
                  </a:srgbClr>
                </a:gs>
              </a:gsLst>
              <a:lin ang="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latin typeface="Century Gothic" panose="020B0502020202020204" pitchFamily="34" charset="0"/>
            </a:endParaRPr>
          </a:p>
        </p:txBody>
      </p:sp>
      <p:sp>
        <p:nvSpPr>
          <p:cNvPr id="49" name="矩形 48">
            <a:extLst>
              <a:ext uri="{FF2B5EF4-FFF2-40B4-BE49-F238E27FC236}">
                <a16:creationId xmlns:a16="http://schemas.microsoft.com/office/drawing/2014/main" id="{02ED1A08-605E-D625-04EA-66DFE447F0B3}"/>
              </a:ext>
            </a:extLst>
          </p:cNvPr>
          <p:cNvSpPr/>
          <p:nvPr/>
        </p:nvSpPr>
        <p:spPr>
          <a:xfrm>
            <a:off x="6253810" y="4529303"/>
            <a:ext cx="4632605" cy="558362"/>
          </a:xfrm>
          <a:prstGeom prst="rect">
            <a:avLst/>
          </a:prstGeom>
          <a:noFill/>
          <a:ln w="25400">
            <a:gradFill flip="none" rotWithShape="1">
              <a:gsLst>
                <a:gs pos="0">
                  <a:srgbClr val="00B0F0"/>
                </a:gs>
                <a:gs pos="100000">
                  <a:srgbClr val="00B0F0">
                    <a:alpha val="0"/>
                  </a:srgbClr>
                </a:gs>
              </a:gsLst>
              <a:lin ang="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latin typeface="Century Gothic" panose="020B0502020202020204" pitchFamily="34" charset="0"/>
            </a:endParaRPr>
          </a:p>
        </p:txBody>
      </p:sp>
      <p:sp>
        <p:nvSpPr>
          <p:cNvPr id="50" name="矩形 49">
            <a:extLst>
              <a:ext uri="{FF2B5EF4-FFF2-40B4-BE49-F238E27FC236}">
                <a16:creationId xmlns:a16="http://schemas.microsoft.com/office/drawing/2014/main" id="{EF8F35D9-A18C-56F1-4FA7-CE152B65BA43}"/>
              </a:ext>
            </a:extLst>
          </p:cNvPr>
          <p:cNvSpPr/>
          <p:nvPr/>
        </p:nvSpPr>
        <p:spPr>
          <a:xfrm>
            <a:off x="6253810" y="5427374"/>
            <a:ext cx="4632605" cy="558362"/>
          </a:xfrm>
          <a:prstGeom prst="rect">
            <a:avLst/>
          </a:prstGeom>
          <a:noFill/>
          <a:ln w="25400">
            <a:gradFill flip="none" rotWithShape="1">
              <a:gsLst>
                <a:gs pos="0">
                  <a:srgbClr val="05B050"/>
                </a:gs>
                <a:gs pos="100000">
                  <a:srgbClr val="05B050">
                    <a:alpha val="0"/>
                  </a:srgbClr>
                </a:gs>
              </a:gsLst>
              <a:lin ang="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latin typeface="Century Gothic" panose="020B0502020202020204" pitchFamily="34" charset="0"/>
            </a:endParaRP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F6A2FDF-8B23-926F-133E-6D0BA55126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8037538-2870-5968-3693-6AC9556486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51</a:t>
            </a:fld>
            <a:endParaRPr lang="zh-CN" altLang="en-US"/>
          </a:p>
        </p:txBody>
      </p:sp>
      <p:sp>
        <p:nvSpPr>
          <p:cNvPr id="4" name="矩形 13">
            <a:extLst>
              <a:ext uri="{FF2B5EF4-FFF2-40B4-BE49-F238E27FC236}">
                <a16:creationId xmlns:a16="http://schemas.microsoft.com/office/drawing/2014/main" id="{A5DF4D36-2E71-912A-4367-8A4BA477BA6B}"/>
              </a:ext>
            </a:extLst>
          </p:cNvPr>
          <p:cNvSpPr/>
          <p:nvPr/>
        </p:nvSpPr>
        <p:spPr>
          <a:xfrm>
            <a:off x="579651" y="218614"/>
            <a:ext cx="761779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Does your current SWG fulfil your purpose?</a:t>
            </a:r>
          </a:p>
        </p:txBody>
      </p:sp>
      <p:pic>
        <p:nvPicPr>
          <p:cNvPr id="5" name="图片 26">
            <a:extLst>
              <a:ext uri="{FF2B5EF4-FFF2-40B4-BE49-F238E27FC236}">
                <a16:creationId xmlns:a16="http://schemas.microsoft.com/office/drawing/2014/main" id="{0D93A9BA-E7FA-6DC6-BAA7-E8C71580D4E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7206" y="2303567"/>
            <a:ext cx="1335606" cy="451509"/>
          </a:xfrm>
          <a:prstGeom prst="rect">
            <a:avLst/>
          </a:prstGeom>
        </p:spPr>
      </p:pic>
      <p:pic>
        <p:nvPicPr>
          <p:cNvPr id="6" name="图片 26">
            <a:extLst>
              <a:ext uri="{FF2B5EF4-FFF2-40B4-BE49-F238E27FC236}">
                <a16:creationId xmlns:a16="http://schemas.microsoft.com/office/drawing/2014/main" id="{B016B888-F55F-2A6A-5411-D28B03B1A7F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4571" y="4192705"/>
            <a:ext cx="1335606" cy="451509"/>
          </a:xfrm>
          <a:prstGeom prst="rect">
            <a:avLst/>
          </a:prstGeom>
        </p:spPr>
      </p:pic>
      <p:pic>
        <p:nvPicPr>
          <p:cNvPr id="7" name="图片 16">
            <a:extLst>
              <a:ext uri="{FF2B5EF4-FFF2-40B4-BE49-F238E27FC236}">
                <a16:creationId xmlns:a16="http://schemas.microsoft.com/office/drawing/2014/main" id="{7D7DA5C7-A1CC-2DAE-A0BC-D968BC214B9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098"/>
          <a:stretch/>
        </p:blipFill>
        <p:spPr>
          <a:xfrm>
            <a:off x="1173813" y="4074316"/>
            <a:ext cx="908561" cy="652402"/>
          </a:xfrm>
          <a:prstGeom prst="rect">
            <a:avLst/>
          </a:prstGeom>
        </p:spPr>
      </p:pic>
      <p:sp>
        <p:nvSpPr>
          <p:cNvPr id="13" name="Rectangle: Rounded Corners 16">
            <a:extLst>
              <a:ext uri="{FF2B5EF4-FFF2-40B4-BE49-F238E27FC236}">
                <a16:creationId xmlns:a16="http://schemas.microsoft.com/office/drawing/2014/main" id="{27D91EF5-9272-35BC-675F-AE6729F26263}"/>
              </a:ext>
            </a:extLst>
          </p:cNvPr>
          <p:cNvSpPr/>
          <p:nvPr/>
        </p:nvSpPr>
        <p:spPr>
          <a:xfrm>
            <a:off x="3789429" y="2603308"/>
            <a:ext cx="3103029" cy="580348"/>
          </a:xfrm>
          <a:prstGeom prst="roundRect">
            <a:avLst/>
          </a:prstGeom>
          <a:solidFill>
            <a:srgbClr val="00B0F0"/>
          </a:solidFill>
          <a:ln w="69850">
            <a:solidFill>
              <a:srgbClr val="00B0F0">
                <a:alpha val="47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/>
              <a:t>Secure users and endpoints</a:t>
            </a:r>
          </a:p>
        </p:txBody>
      </p:sp>
      <p:sp>
        <p:nvSpPr>
          <p:cNvPr id="14" name="Rectangle: Rounded Corners 20">
            <a:extLst>
              <a:ext uri="{FF2B5EF4-FFF2-40B4-BE49-F238E27FC236}">
                <a16:creationId xmlns:a16="http://schemas.microsoft.com/office/drawing/2014/main" id="{3F7D510D-B52C-1427-D5DF-575CAA493874}"/>
              </a:ext>
            </a:extLst>
          </p:cNvPr>
          <p:cNvSpPr/>
          <p:nvPr/>
        </p:nvSpPr>
        <p:spPr>
          <a:xfrm>
            <a:off x="3789429" y="1712701"/>
            <a:ext cx="3103029" cy="590866"/>
          </a:xfrm>
          <a:prstGeom prst="roundRect">
            <a:avLst/>
          </a:prstGeom>
          <a:solidFill>
            <a:srgbClr val="05B050"/>
          </a:solidFill>
          <a:ln w="69850">
            <a:solidFill>
              <a:srgbClr val="05B050">
                <a:alpha val="47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/>
              <a:t>Optimize Internet access for web applications</a:t>
            </a:r>
          </a:p>
        </p:txBody>
      </p:sp>
      <p:sp useBgFill="1">
        <p:nvSpPr>
          <p:cNvPr id="12" name="椭圆 68">
            <a:extLst>
              <a:ext uri="{FF2B5EF4-FFF2-40B4-BE49-F238E27FC236}">
                <a16:creationId xmlns:a16="http://schemas.microsoft.com/office/drawing/2014/main" id="{4EA47763-EA1B-2F60-CC02-74A317AEEA7C}"/>
              </a:ext>
            </a:extLst>
          </p:cNvPr>
          <p:cNvSpPr/>
          <p:nvPr/>
        </p:nvSpPr>
        <p:spPr>
          <a:xfrm>
            <a:off x="7088611" y="977149"/>
            <a:ext cx="606413" cy="629803"/>
          </a:xfrm>
          <a:prstGeom prst="ellipse">
            <a:avLst/>
          </a:prstGeom>
          <a:ln w="31750">
            <a:solidFill>
              <a:srgbClr val="0089F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200" b="1"/>
          </a:p>
        </p:txBody>
      </p:sp>
      <p:pic>
        <p:nvPicPr>
          <p:cNvPr id="15" name="Picture 31">
            <a:extLst>
              <a:ext uri="{FF2B5EF4-FFF2-40B4-BE49-F238E27FC236}">
                <a16:creationId xmlns:a16="http://schemas.microsoft.com/office/drawing/2014/main" id="{9DFC1D03-4A07-F5E1-21FE-4BA43E71304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8964" y="1089197"/>
            <a:ext cx="405705" cy="405705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62EE437E-C687-4E94-1C38-CAD4F7A9CAC1}"/>
              </a:ext>
            </a:extLst>
          </p:cNvPr>
          <p:cNvSpPr txBox="1"/>
          <p:nvPr/>
        </p:nvSpPr>
        <p:spPr>
          <a:xfrm>
            <a:off x="7008497" y="1758282"/>
            <a:ext cx="36270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solidFill>
                  <a:schemeClr val="bg1"/>
                </a:solidFill>
                <a:latin typeface="Century Gothic" panose="020B0502020202020204" pitchFamily="34" charset="0"/>
              </a:rPr>
              <a:t>Improve employee productivity and reduce maintenance costs</a:t>
            </a:r>
            <a:endParaRPr lang="en-MY" sz="12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C76BFF3-AC76-70A1-9FD1-01EE2C6C5776}"/>
              </a:ext>
            </a:extLst>
          </p:cNvPr>
          <p:cNvSpPr txBox="1"/>
          <p:nvPr/>
        </p:nvSpPr>
        <p:spPr>
          <a:xfrm>
            <a:off x="7008497" y="2657585"/>
            <a:ext cx="36270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solidFill>
                  <a:schemeClr val="bg1"/>
                </a:solidFill>
                <a:latin typeface="Century Gothic" panose="020B0502020202020204" pitchFamily="34" charset="0"/>
              </a:rPr>
              <a:t>Safeguard users and endpoints by preventing security risks from entering your network</a:t>
            </a:r>
            <a:endParaRPr lang="en-MY" sz="12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18" name="Rectangle: Rounded Corners 16">
            <a:extLst>
              <a:ext uri="{FF2B5EF4-FFF2-40B4-BE49-F238E27FC236}">
                <a16:creationId xmlns:a16="http://schemas.microsoft.com/office/drawing/2014/main" id="{5E28933B-5BA9-DC60-7A85-7CC47E87908A}"/>
              </a:ext>
            </a:extLst>
          </p:cNvPr>
          <p:cNvSpPr/>
          <p:nvPr/>
        </p:nvSpPr>
        <p:spPr>
          <a:xfrm>
            <a:off x="3781405" y="3567217"/>
            <a:ext cx="3103030" cy="580349"/>
          </a:xfrm>
          <a:prstGeom prst="roundRect">
            <a:avLst/>
          </a:prstGeom>
          <a:solidFill>
            <a:srgbClr val="1A62F4"/>
          </a:solidFill>
          <a:ln w="69850">
            <a:solidFill>
              <a:srgbClr val="1A62F4">
                <a:alpha val="47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/>
              <a:t>Wide range of network management and control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B74355DF-56C3-D709-59CA-987A4E314CE1}"/>
              </a:ext>
            </a:extLst>
          </p:cNvPr>
          <p:cNvSpPr txBox="1"/>
          <p:nvPr/>
        </p:nvSpPr>
        <p:spPr>
          <a:xfrm>
            <a:off x="7008497" y="3607369"/>
            <a:ext cx="43806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solidFill>
                  <a:schemeClr val="bg1"/>
                </a:solidFill>
                <a:latin typeface="Century Gothic" panose="020B0502020202020204" pitchFamily="34" charset="0"/>
              </a:rPr>
              <a:t>Onboard users with various authentication mechanisms, content inspection, granular policy enforcement, etc.</a:t>
            </a:r>
            <a:endParaRPr lang="en-MY" sz="12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20" name="Rectangle: Rounded Corners 16">
            <a:extLst>
              <a:ext uri="{FF2B5EF4-FFF2-40B4-BE49-F238E27FC236}">
                <a16:creationId xmlns:a16="http://schemas.microsoft.com/office/drawing/2014/main" id="{94445F00-040A-59B5-9F5F-F27F024660EB}"/>
              </a:ext>
            </a:extLst>
          </p:cNvPr>
          <p:cNvSpPr/>
          <p:nvPr/>
        </p:nvSpPr>
        <p:spPr>
          <a:xfrm>
            <a:off x="3781405" y="4518918"/>
            <a:ext cx="3103030" cy="580349"/>
          </a:xfrm>
          <a:prstGeom prst="roundRect">
            <a:avLst/>
          </a:prstGeom>
          <a:solidFill>
            <a:srgbClr val="00B0F0"/>
          </a:solidFill>
          <a:ln w="69850">
            <a:solidFill>
              <a:srgbClr val="00B0F0">
                <a:alpha val="47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/>
              <a:t>Leverage comprehensive application identification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277C9C1-5C3C-EE99-C0A8-5C6B31788FE3}"/>
              </a:ext>
            </a:extLst>
          </p:cNvPr>
          <p:cNvSpPr txBox="1"/>
          <p:nvPr/>
        </p:nvSpPr>
        <p:spPr>
          <a:xfrm>
            <a:off x="7008497" y="4565872"/>
            <a:ext cx="38539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solidFill>
                  <a:schemeClr val="bg1"/>
                </a:solidFill>
                <a:latin typeface="Century Gothic" panose="020B0502020202020204" pitchFamily="34" charset="0"/>
              </a:rPr>
              <a:t>Keep pace with top used web applications and control unproductive recreation traffic</a:t>
            </a:r>
            <a:endParaRPr lang="en-MY" sz="12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22" name="Rectangle: Rounded Corners 16">
            <a:extLst>
              <a:ext uri="{FF2B5EF4-FFF2-40B4-BE49-F238E27FC236}">
                <a16:creationId xmlns:a16="http://schemas.microsoft.com/office/drawing/2014/main" id="{BB3E697F-4CE1-D532-552D-4E0795DB905A}"/>
              </a:ext>
            </a:extLst>
          </p:cNvPr>
          <p:cNvSpPr/>
          <p:nvPr/>
        </p:nvSpPr>
        <p:spPr>
          <a:xfrm>
            <a:off x="3783754" y="5411216"/>
            <a:ext cx="3103030" cy="580349"/>
          </a:xfrm>
          <a:prstGeom prst="roundRect">
            <a:avLst/>
          </a:prstGeom>
          <a:solidFill>
            <a:srgbClr val="05B050"/>
          </a:solidFill>
          <a:ln w="69850">
            <a:solidFill>
              <a:srgbClr val="05B050">
                <a:alpha val="47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/>
              <a:t>Reduce up to 30% acquisition and maintenance cost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CE9CB085-F5B6-232E-79FF-5ACC23B2E308}"/>
              </a:ext>
            </a:extLst>
          </p:cNvPr>
          <p:cNvSpPr txBox="1"/>
          <p:nvPr/>
        </p:nvSpPr>
        <p:spPr>
          <a:xfrm>
            <a:off x="7008497" y="5453775"/>
            <a:ext cx="38539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solidFill>
                  <a:schemeClr val="bg1"/>
                </a:solidFill>
                <a:latin typeface="Century Gothic" panose="020B0502020202020204" pitchFamily="34" charset="0"/>
              </a:rPr>
              <a:t>Take advantage of latest technologies with constant optimization</a:t>
            </a:r>
            <a:endParaRPr lang="en-MY" sz="12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24" name="右箭头 23">
            <a:extLst>
              <a:ext uri="{FF2B5EF4-FFF2-40B4-BE49-F238E27FC236}">
                <a16:creationId xmlns:a16="http://schemas.microsoft.com/office/drawing/2014/main" id="{C29C3A85-D5A9-47A7-7E89-C5CF62999F16}"/>
              </a:ext>
            </a:extLst>
          </p:cNvPr>
          <p:cNvSpPr/>
          <p:nvPr/>
        </p:nvSpPr>
        <p:spPr>
          <a:xfrm rot="5400000">
            <a:off x="1917283" y="3318448"/>
            <a:ext cx="535450" cy="394479"/>
          </a:xfrm>
          <a:prstGeom prst="rightArrow">
            <a:avLst/>
          </a:prstGeom>
          <a:gradFill>
            <a:gsLst>
              <a:gs pos="0">
                <a:srgbClr val="00B0F0">
                  <a:alpha val="0"/>
                </a:srgbClr>
              </a:gs>
              <a:gs pos="100000">
                <a:srgbClr val="00B0F0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097495260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E8B1A0F-216D-0168-AC73-88E7661E1F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7893885-CCAC-9A21-A35D-3239BF3B22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52</a:t>
            </a:fld>
            <a:endParaRPr lang="zh-CN" altLang="en-US"/>
          </a:p>
        </p:txBody>
      </p:sp>
      <p:sp>
        <p:nvSpPr>
          <p:cNvPr id="5" name="矩形 13">
            <a:extLst>
              <a:ext uri="{FF2B5EF4-FFF2-40B4-BE49-F238E27FC236}">
                <a16:creationId xmlns:a16="http://schemas.microsoft.com/office/drawing/2014/main" id="{6C6C37AE-950A-E4D7-1D25-1C8611EC3268}"/>
              </a:ext>
            </a:extLst>
          </p:cNvPr>
          <p:cNvSpPr/>
          <p:nvPr/>
        </p:nvSpPr>
        <p:spPr>
          <a:xfrm>
            <a:off x="541550" y="218614"/>
            <a:ext cx="512512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Technical Working Principle</a:t>
            </a:r>
          </a:p>
        </p:txBody>
      </p:sp>
      <p:sp>
        <p:nvSpPr>
          <p:cNvPr id="3" name="Rectangle: Rounded Corners 4">
            <a:extLst>
              <a:ext uri="{FF2B5EF4-FFF2-40B4-BE49-F238E27FC236}">
                <a16:creationId xmlns:a16="http://schemas.microsoft.com/office/drawing/2014/main" id="{BC2F6840-F2BB-E771-03C4-E892C8E3DF56}"/>
              </a:ext>
            </a:extLst>
          </p:cNvPr>
          <p:cNvSpPr/>
          <p:nvPr/>
        </p:nvSpPr>
        <p:spPr>
          <a:xfrm>
            <a:off x="1089660" y="1493751"/>
            <a:ext cx="1978089" cy="748386"/>
          </a:xfrm>
          <a:prstGeom prst="roundRect">
            <a:avLst/>
          </a:prstGeom>
          <a:solidFill>
            <a:srgbClr val="05B050"/>
          </a:solidFill>
          <a:ln w="127000">
            <a:solidFill>
              <a:srgbClr val="05B050">
                <a:alpha val="49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>
                <a:latin typeface="Century Gothic" panose="020B0502020202020204" pitchFamily="34" charset="0"/>
              </a:rPr>
              <a:t>Endpoint</a:t>
            </a:r>
            <a:endParaRPr lang="en-MY" sz="1600" b="1">
              <a:latin typeface="Century Gothic" panose="020B0502020202020204" pitchFamily="34" charset="0"/>
            </a:endParaRPr>
          </a:p>
        </p:txBody>
      </p:sp>
      <p:sp>
        <p:nvSpPr>
          <p:cNvPr id="16" name="Rectangle: Rounded Corners 5">
            <a:extLst>
              <a:ext uri="{FF2B5EF4-FFF2-40B4-BE49-F238E27FC236}">
                <a16:creationId xmlns:a16="http://schemas.microsoft.com/office/drawing/2014/main" id="{06716959-F43A-46EC-BFC7-F91BC5912546}"/>
              </a:ext>
            </a:extLst>
          </p:cNvPr>
          <p:cNvSpPr/>
          <p:nvPr/>
        </p:nvSpPr>
        <p:spPr>
          <a:xfrm>
            <a:off x="4650968" y="1493751"/>
            <a:ext cx="1978089" cy="748386"/>
          </a:xfrm>
          <a:prstGeom prst="roundRect">
            <a:avLst/>
          </a:prstGeom>
          <a:solidFill>
            <a:srgbClr val="1A62F4"/>
          </a:solidFill>
          <a:ln w="127000">
            <a:solidFill>
              <a:srgbClr val="1A62F4">
                <a:alpha val="45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>
                <a:latin typeface="Century Gothic" panose="020B0502020202020204" pitchFamily="34" charset="0"/>
              </a:rPr>
              <a:t>Internet Access</a:t>
            </a:r>
            <a:endParaRPr lang="en-MY" sz="1600" b="1">
              <a:latin typeface="Century Gothic" panose="020B0502020202020204" pitchFamily="34" charset="0"/>
            </a:endParaRPr>
          </a:p>
        </p:txBody>
      </p:sp>
      <p:sp>
        <p:nvSpPr>
          <p:cNvPr id="20" name="Rectangle: Rounded Corners 6">
            <a:extLst>
              <a:ext uri="{FF2B5EF4-FFF2-40B4-BE49-F238E27FC236}">
                <a16:creationId xmlns:a16="http://schemas.microsoft.com/office/drawing/2014/main" id="{D68C26F4-003C-60DB-EC09-C559F3E3B5C4}"/>
              </a:ext>
            </a:extLst>
          </p:cNvPr>
          <p:cNvSpPr/>
          <p:nvPr/>
        </p:nvSpPr>
        <p:spPr>
          <a:xfrm>
            <a:off x="8113120" y="1504083"/>
            <a:ext cx="1978089" cy="748386"/>
          </a:xfrm>
          <a:prstGeom prst="roundRect">
            <a:avLst/>
          </a:prstGeom>
          <a:solidFill>
            <a:srgbClr val="00B0F0"/>
          </a:solidFill>
          <a:ln w="127000">
            <a:solidFill>
              <a:srgbClr val="00B0F0">
                <a:alpha val="5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>
                <a:latin typeface="Century Gothic" panose="020B0502020202020204" pitchFamily="34" charset="0"/>
              </a:rPr>
              <a:t>Data</a:t>
            </a:r>
            <a:endParaRPr lang="en-MY" sz="1600" b="1">
              <a:latin typeface="Century Gothic" panose="020B0502020202020204" pitchFamily="34" charset="0"/>
            </a:endParaRPr>
          </a:p>
        </p:txBody>
      </p:sp>
      <p:sp>
        <p:nvSpPr>
          <p:cNvPr id="22" name="Rectangle: Rounded Corners 7">
            <a:extLst>
              <a:ext uri="{FF2B5EF4-FFF2-40B4-BE49-F238E27FC236}">
                <a16:creationId xmlns:a16="http://schemas.microsoft.com/office/drawing/2014/main" id="{89194BB0-4C68-3F7B-9DE1-321F0086A264}"/>
              </a:ext>
            </a:extLst>
          </p:cNvPr>
          <p:cNvSpPr/>
          <p:nvPr/>
        </p:nvSpPr>
        <p:spPr>
          <a:xfrm>
            <a:off x="2229761" y="2740134"/>
            <a:ext cx="1978089" cy="748386"/>
          </a:xfrm>
          <a:prstGeom prst="roundRect">
            <a:avLst/>
          </a:prstGeom>
          <a:solidFill>
            <a:srgbClr val="02BC7E">
              <a:alpha val="22000"/>
            </a:srgbClr>
          </a:solidFill>
          <a:ln>
            <a:solidFill>
              <a:srgbClr val="05B05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>
                <a:latin typeface="Century Gothic" panose="020B0502020202020204" pitchFamily="34" charset="0"/>
              </a:rPr>
              <a:t>Authentication</a:t>
            </a:r>
            <a:endParaRPr lang="en-MY" sz="1600" b="1">
              <a:latin typeface="Century Gothic" panose="020B0502020202020204" pitchFamily="34" charset="0"/>
            </a:endParaRPr>
          </a:p>
        </p:txBody>
      </p:sp>
      <p:sp>
        <p:nvSpPr>
          <p:cNvPr id="23" name="Rectangle: Rounded Corners 8">
            <a:extLst>
              <a:ext uri="{FF2B5EF4-FFF2-40B4-BE49-F238E27FC236}">
                <a16:creationId xmlns:a16="http://schemas.microsoft.com/office/drawing/2014/main" id="{3B223ADF-2D75-78F3-5FD7-F1DF851CC1EF}"/>
              </a:ext>
            </a:extLst>
          </p:cNvPr>
          <p:cNvSpPr/>
          <p:nvPr/>
        </p:nvSpPr>
        <p:spPr>
          <a:xfrm>
            <a:off x="2229760" y="3818581"/>
            <a:ext cx="1978089" cy="748386"/>
          </a:xfrm>
          <a:prstGeom prst="roundRect">
            <a:avLst/>
          </a:prstGeom>
          <a:solidFill>
            <a:srgbClr val="02BC7E">
              <a:alpha val="22000"/>
            </a:srgbClr>
          </a:solidFill>
          <a:ln>
            <a:solidFill>
              <a:srgbClr val="05B05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>
                <a:latin typeface="Century Gothic" panose="020B0502020202020204" pitchFamily="34" charset="0"/>
              </a:rPr>
              <a:t>Baseline Check</a:t>
            </a:r>
            <a:endParaRPr lang="en-MY" sz="1600" b="1">
              <a:latin typeface="Century Gothic" panose="020B0502020202020204" pitchFamily="34" charset="0"/>
            </a:endParaRPr>
          </a:p>
        </p:txBody>
      </p:sp>
      <p:sp>
        <p:nvSpPr>
          <p:cNvPr id="32" name="Rectangle: Rounded Corners 9">
            <a:extLst>
              <a:ext uri="{FF2B5EF4-FFF2-40B4-BE49-F238E27FC236}">
                <a16:creationId xmlns:a16="http://schemas.microsoft.com/office/drawing/2014/main" id="{B632B470-74E9-CF73-32E9-B6E472E77708}"/>
              </a:ext>
            </a:extLst>
          </p:cNvPr>
          <p:cNvSpPr/>
          <p:nvPr/>
        </p:nvSpPr>
        <p:spPr>
          <a:xfrm>
            <a:off x="2229759" y="4897028"/>
            <a:ext cx="1978089" cy="748386"/>
          </a:xfrm>
          <a:prstGeom prst="roundRect">
            <a:avLst/>
          </a:prstGeom>
          <a:solidFill>
            <a:srgbClr val="02BC7E">
              <a:alpha val="22000"/>
            </a:srgbClr>
          </a:solidFill>
          <a:ln>
            <a:solidFill>
              <a:srgbClr val="05B05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>
                <a:latin typeface="Century Gothic" panose="020B0502020202020204" pitchFamily="34" charset="0"/>
              </a:rPr>
              <a:t>Control</a:t>
            </a:r>
            <a:endParaRPr lang="en-MY" sz="1600" b="1">
              <a:latin typeface="Century Gothic" panose="020B0502020202020204" pitchFamily="34" charset="0"/>
            </a:endParaRPr>
          </a:p>
        </p:txBody>
      </p:sp>
      <p:sp>
        <p:nvSpPr>
          <p:cNvPr id="33" name="Rectangle: Rounded Corners 10">
            <a:extLst>
              <a:ext uri="{FF2B5EF4-FFF2-40B4-BE49-F238E27FC236}">
                <a16:creationId xmlns:a16="http://schemas.microsoft.com/office/drawing/2014/main" id="{25190817-5D8F-153E-1E75-EF95BC5B62F4}"/>
              </a:ext>
            </a:extLst>
          </p:cNvPr>
          <p:cNvSpPr/>
          <p:nvPr/>
        </p:nvSpPr>
        <p:spPr>
          <a:xfrm>
            <a:off x="5855158" y="2750466"/>
            <a:ext cx="1978089" cy="748386"/>
          </a:xfrm>
          <a:prstGeom prst="roundRect">
            <a:avLst/>
          </a:prstGeom>
          <a:solidFill>
            <a:srgbClr val="144DC5">
              <a:alpha val="20000"/>
            </a:srgbClr>
          </a:solidFill>
          <a:ln>
            <a:solidFill>
              <a:srgbClr val="1A62F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>
                <a:latin typeface="Century Gothic" panose="020B0502020202020204" pitchFamily="34" charset="0"/>
              </a:rPr>
              <a:t>Application Identification</a:t>
            </a:r>
            <a:endParaRPr lang="en-MY" sz="1600" b="1">
              <a:latin typeface="Century Gothic" panose="020B0502020202020204" pitchFamily="34" charset="0"/>
            </a:endParaRPr>
          </a:p>
        </p:txBody>
      </p:sp>
      <p:sp>
        <p:nvSpPr>
          <p:cNvPr id="34" name="Rectangle: Rounded Corners 11">
            <a:extLst>
              <a:ext uri="{FF2B5EF4-FFF2-40B4-BE49-F238E27FC236}">
                <a16:creationId xmlns:a16="http://schemas.microsoft.com/office/drawing/2014/main" id="{F0FAAF36-BB0F-1E94-35D7-A107C8D2790E}"/>
              </a:ext>
            </a:extLst>
          </p:cNvPr>
          <p:cNvSpPr/>
          <p:nvPr/>
        </p:nvSpPr>
        <p:spPr>
          <a:xfrm>
            <a:off x="5855157" y="3799980"/>
            <a:ext cx="1978089" cy="748386"/>
          </a:xfrm>
          <a:prstGeom prst="roundRect">
            <a:avLst/>
          </a:prstGeom>
          <a:solidFill>
            <a:srgbClr val="144DC5">
              <a:alpha val="20000"/>
            </a:srgbClr>
          </a:solidFill>
          <a:ln>
            <a:solidFill>
              <a:srgbClr val="1A62F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>
                <a:latin typeface="Century Gothic" panose="020B0502020202020204" pitchFamily="34" charset="0"/>
              </a:rPr>
              <a:t>SSL Decryption</a:t>
            </a:r>
            <a:endParaRPr lang="en-MY" sz="1600" b="1">
              <a:latin typeface="Century Gothic" panose="020B0502020202020204" pitchFamily="34" charset="0"/>
            </a:endParaRPr>
          </a:p>
        </p:txBody>
      </p:sp>
      <p:sp>
        <p:nvSpPr>
          <p:cNvPr id="35" name="Rectangle: Rounded Corners 12">
            <a:extLst>
              <a:ext uri="{FF2B5EF4-FFF2-40B4-BE49-F238E27FC236}">
                <a16:creationId xmlns:a16="http://schemas.microsoft.com/office/drawing/2014/main" id="{30295A1C-F05B-0268-1994-60A925F5297F}"/>
              </a:ext>
            </a:extLst>
          </p:cNvPr>
          <p:cNvSpPr/>
          <p:nvPr/>
        </p:nvSpPr>
        <p:spPr>
          <a:xfrm>
            <a:off x="5855157" y="4897028"/>
            <a:ext cx="1978089" cy="748386"/>
          </a:xfrm>
          <a:prstGeom prst="roundRect">
            <a:avLst/>
          </a:prstGeom>
          <a:solidFill>
            <a:srgbClr val="144DC5">
              <a:alpha val="20000"/>
            </a:srgbClr>
          </a:solidFill>
          <a:ln>
            <a:solidFill>
              <a:srgbClr val="1A62F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>
                <a:latin typeface="Century Gothic" panose="020B0502020202020204" pitchFamily="34" charset="0"/>
              </a:rPr>
              <a:t>Traffic Control</a:t>
            </a:r>
            <a:endParaRPr lang="en-MY" sz="1600" b="1">
              <a:latin typeface="Century Gothic" panose="020B0502020202020204" pitchFamily="34" charset="0"/>
            </a:endParaRPr>
          </a:p>
        </p:txBody>
      </p:sp>
      <p:sp>
        <p:nvSpPr>
          <p:cNvPr id="36" name="Rectangle: Rounded Corners 13">
            <a:extLst>
              <a:ext uri="{FF2B5EF4-FFF2-40B4-BE49-F238E27FC236}">
                <a16:creationId xmlns:a16="http://schemas.microsoft.com/office/drawing/2014/main" id="{D10C2231-BAD8-AEA0-F6F3-BDEDAE30FA0B}"/>
              </a:ext>
            </a:extLst>
          </p:cNvPr>
          <p:cNvSpPr/>
          <p:nvPr/>
        </p:nvSpPr>
        <p:spPr>
          <a:xfrm>
            <a:off x="9274757" y="2743720"/>
            <a:ext cx="1978089" cy="748386"/>
          </a:xfrm>
          <a:prstGeom prst="roundRect">
            <a:avLst/>
          </a:prstGeom>
          <a:solidFill>
            <a:srgbClr val="00B0F0">
              <a:alpha val="11000"/>
            </a:srgb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>
                <a:latin typeface="Century Gothic" panose="020B0502020202020204" pitchFamily="34" charset="0"/>
              </a:rPr>
              <a:t>Audit</a:t>
            </a:r>
            <a:endParaRPr lang="en-MY" sz="1600" b="1">
              <a:latin typeface="Century Gothic" panose="020B0502020202020204" pitchFamily="34" charset="0"/>
            </a:endParaRPr>
          </a:p>
        </p:txBody>
      </p:sp>
      <p:cxnSp>
        <p:nvCxnSpPr>
          <p:cNvPr id="37" name="Straight Connector 14">
            <a:extLst>
              <a:ext uri="{FF2B5EF4-FFF2-40B4-BE49-F238E27FC236}">
                <a16:creationId xmlns:a16="http://schemas.microsoft.com/office/drawing/2014/main" id="{C16AACE8-0F73-1FAD-5712-CD2B0FCAB324}"/>
              </a:ext>
            </a:extLst>
          </p:cNvPr>
          <p:cNvCxnSpPr>
            <a:cxnSpLocks/>
          </p:cNvCxnSpPr>
          <p:nvPr/>
        </p:nvCxnSpPr>
        <p:spPr>
          <a:xfrm>
            <a:off x="1974906" y="2242137"/>
            <a:ext cx="0" cy="3029084"/>
          </a:xfrm>
          <a:prstGeom prst="line">
            <a:avLst/>
          </a:prstGeom>
          <a:ln w="15875">
            <a:solidFill>
              <a:srgbClr val="05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15">
            <a:extLst>
              <a:ext uri="{FF2B5EF4-FFF2-40B4-BE49-F238E27FC236}">
                <a16:creationId xmlns:a16="http://schemas.microsoft.com/office/drawing/2014/main" id="{4E3B082A-44F9-9D0F-00A9-ECCC7F8421E6}"/>
              </a:ext>
            </a:extLst>
          </p:cNvPr>
          <p:cNvCxnSpPr>
            <a:cxnSpLocks/>
            <a:endCxn id="22" idx="1"/>
          </p:cNvCxnSpPr>
          <p:nvPr/>
        </p:nvCxnSpPr>
        <p:spPr>
          <a:xfrm>
            <a:off x="1974906" y="3105222"/>
            <a:ext cx="254855" cy="9105"/>
          </a:xfrm>
          <a:prstGeom prst="line">
            <a:avLst/>
          </a:prstGeom>
          <a:ln w="15875">
            <a:solidFill>
              <a:srgbClr val="05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16">
            <a:extLst>
              <a:ext uri="{FF2B5EF4-FFF2-40B4-BE49-F238E27FC236}">
                <a16:creationId xmlns:a16="http://schemas.microsoft.com/office/drawing/2014/main" id="{CC833F51-F1B2-0F2F-4A3D-A45841C20123}"/>
              </a:ext>
            </a:extLst>
          </p:cNvPr>
          <p:cNvCxnSpPr>
            <a:cxnSpLocks/>
          </p:cNvCxnSpPr>
          <p:nvPr/>
        </p:nvCxnSpPr>
        <p:spPr>
          <a:xfrm>
            <a:off x="1974904" y="4162436"/>
            <a:ext cx="254855" cy="9105"/>
          </a:xfrm>
          <a:prstGeom prst="line">
            <a:avLst/>
          </a:prstGeom>
          <a:ln w="15875">
            <a:solidFill>
              <a:srgbClr val="05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17">
            <a:extLst>
              <a:ext uri="{FF2B5EF4-FFF2-40B4-BE49-F238E27FC236}">
                <a16:creationId xmlns:a16="http://schemas.microsoft.com/office/drawing/2014/main" id="{5EDBCF06-9AFA-C38B-7F1C-BD2EBE283676}"/>
              </a:ext>
            </a:extLst>
          </p:cNvPr>
          <p:cNvCxnSpPr>
            <a:cxnSpLocks/>
          </p:cNvCxnSpPr>
          <p:nvPr/>
        </p:nvCxnSpPr>
        <p:spPr>
          <a:xfrm>
            <a:off x="1974904" y="5265470"/>
            <a:ext cx="254855" cy="9105"/>
          </a:xfrm>
          <a:prstGeom prst="line">
            <a:avLst/>
          </a:prstGeom>
          <a:ln w="15875">
            <a:solidFill>
              <a:srgbClr val="02BC7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18">
            <a:extLst>
              <a:ext uri="{FF2B5EF4-FFF2-40B4-BE49-F238E27FC236}">
                <a16:creationId xmlns:a16="http://schemas.microsoft.com/office/drawing/2014/main" id="{FD56E945-094C-587E-38B6-9E3FDBACFD29}"/>
              </a:ext>
            </a:extLst>
          </p:cNvPr>
          <p:cNvCxnSpPr>
            <a:cxnSpLocks/>
          </p:cNvCxnSpPr>
          <p:nvPr/>
        </p:nvCxnSpPr>
        <p:spPr>
          <a:xfrm>
            <a:off x="5600305" y="2252469"/>
            <a:ext cx="0" cy="3029084"/>
          </a:xfrm>
          <a:prstGeom prst="line">
            <a:avLst/>
          </a:prstGeom>
          <a:ln w="15875">
            <a:solidFill>
              <a:srgbClr val="1A62F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19">
            <a:extLst>
              <a:ext uri="{FF2B5EF4-FFF2-40B4-BE49-F238E27FC236}">
                <a16:creationId xmlns:a16="http://schemas.microsoft.com/office/drawing/2014/main" id="{C3BAD28E-05BF-0C42-9C36-B3B388574160}"/>
              </a:ext>
            </a:extLst>
          </p:cNvPr>
          <p:cNvCxnSpPr>
            <a:cxnSpLocks/>
          </p:cNvCxnSpPr>
          <p:nvPr/>
        </p:nvCxnSpPr>
        <p:spPr>
          <a:xfrm>
            <a:off x="5600305" y="3115554"/>
            <a:ext cx="254855" cy="9105"/>
          </a:xfrm>
          <a:prstGeom prst="line">
            <a:avLst/>
          </a:prstGeom>
          <a:ln w="15875">
            <a:solidFill>
              <a:srgbClr val="1A62F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20">
            <a:extLst>
              <a:ext uri="{FF2B5EF4-FFF2-40B4-BE49-F238E27FC236}">
                <a16:creationId xmlns:a16="http://schemas.microsoft.com/office/drawing/2014/main" id="{B9DBA87F-5A42-D323-58B1-09E9E7EDA5BA}"/>
              </a:ext>
            </a:extLst>
          </p:cNvPr>
          <p:cNvCxnSpPr>
            <a:cxnSpLocks/>
          </p:cNvCxnSpPr>
          <p:nvPr/>
        </p:nvCxnSpPr>
        <p:spPr>
          <a:xfrm>
            <a:off x="5600303" y="4172768"/>
            <a:ext cx="254855" cy="9105"/>
          </a:xfrm>
          <a:prstGeom prst="line">
            <a:avLst/>
          </a:prstGeom>
          <a:ln w="15875">
            <a:solidFill>
              <a:srgbClr val="1A62F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21">
            <a:extLst>
              <a:ext uri="{FF2B5EF4-FFF2-40B4-BE49-F238E27FC236}">
                <a16:creationId xmlns:a16="http://schemas.microsoft.com/office/drawing/2014/main" id="{3C1D9EDE-97A5-32F5-8A15-D6BD81C579F7}"/>
              </a:ext>
            </a:extLst>
          </p:cNvPr>
          <p:cNvCxnSpPr>
            <a:cxnSpLocks/>
          </p:cNvCxnSpPr>
          <p:nvPr/>
        </p:nvCxnSpPr>
        <p:spPr>
          <a:xfrm>
            <a:off x="5600303" y="5275802"/>
            <a:ext cx="254855" cy="9105"/>
          </a:xfrm>
          <a:prstGeom prst="line">
            <a:avLst/>
          </a:prstGeom>
          <a:ln w="15875">
            <a:solidFill>
              <a:srgbClr val="1A62F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22">
            <a:extLst>
              <a:ext uri="{FF2B5EF4-FFF2-40B4-BE49-F238E27FC236}">
                <a16:creationId xmlns:a16="http://schemas.microsoft.com/office/drawing/2014/main" id="{A4C288FE-C436-7431-4647-E69EDDD0BD16}"/>
              </a:ext>
            </a:extLst>
          </p:cNvPr>
          <p:cNvCxnSpPr>
            <a:cxnSpLocks/>
          </p:cNvCxnSpPr>
          <p:nvPr/>
        </p:nvCxnSpPr>
        <p:spPr>
          <a:xfrm>
            <a:off x="9079996" y="2270139"/>
            <a:ext cx="0" cy="854520"/>
          </a:xfrm>
          <a:prstGeom prst="line">
            <a:avLst/>
          </a:prstGeom>
          <a:ln w="158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23">
            <a:extLst>
              <a:ext uri="{FF2B5EF4-FFF2-40B4-BE49-F238E27FC236}">
                <a16:creationId xmlns:a16="http://schemas.microsoft.com/office/drawing/2014/main" id="{F5B22E26-1B86-6723-7A34-832F2BADD9E2}"/>
              </a:ext>
            </a:extLst>
          </p:cNvPr>
          <p:cNvCxnSpPr>
            <a:cxnSpLocks/>
            <a:endCxn id="36" idx="1"/>
          </p:cNvCxnSpPr>
          <p:nvPr/>
        </p:nvCxnSpPr>
        <p:spPr>
          <a:xfrm>
            <a:off x="9069105" y="3117913"/>
            <a:ext cx="205652" cy="0"/>
          </a:xfrm>
          <a:prstGeom prst="line">
            <a:avLst/>
          </a:prstGeom>
          <a:ln w="158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右箭头 46">
            <a:extLst>
              <a:ext uri="{FF2B5EF4-FFF2-40B4-BE49-F238E27FC236}">
                <a16:creationId xmlns:a16="http://schemas.microsoft.com/office/drawing/2014/main" id="{43C3618D-875C-F5C8-F416-219DBA09F1CC}"/>
              </a:ext>
            </a:extLst>
          </p:cNvPr>
          <p:cNvSpPr/>
          <p:nvPr/>
        </p:nvSpPr>
        <p:spPr>
          <a:xfrm>
            <a:off x="3529368" y="1654615"/>
            <a:ext cx="759137" cy="394479"/>
          </a:xfrm>
          <a:prstGeom prst="rightArrow">
            <a:avLst/>
          </a:prstGeom>
          <a:gradFill>
            <a:gsLst>
              <a:gs pos="0">
                <a:srgbClr val="02BC7E">
                  <a:alpha val="0"/>
                </a:srgbClr>
              </a:gs>
              <a:gs pos="97000">
                <a:srgbClr val="05B050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8" name="右箭头 47">
            <a:extLst>
              <a:ext uri="{FF2B5EF4-FFF2-40B4-BE49-F238E27FC236}">
                <a16:creationId xmlns:a16="http://schemas.microsoft.com/office/drawing/2014/main" id="{EC4E8A77-A33C-C738-4F81-5297C641E2C3}"/>
              </a:ext>
            </a:extLst>
          </p:cNvPr>
          <p:cNvSpPr/>
          <p:nvPr/>
        </p:nvSpPr>
        <p:spPr>
          <a:xfrm>
            <a:off x="6816579" y="1654615"/>
            <a:ext cx="759137" cy="394479"/>
          </a:xfrm>
          <a:prstGeom prst="rightArrow">
            <a:avLst/>
          </a:prstGeom>
          <a:gradFill>
            <a:gsLst>
              <a:gs pos="0">
                <a:srgbClr val="1A62F4">
                  <a:alpha val="0"/>
                </a:srgbClr>
              </a:gs>
              <a:gs pos="98000">
                <a:srgbClr val="1A62F4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495592160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361312D-C5CC-3366-BBFB-9F99C2F058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CBE891C-D004-E7BF-F68B-2716F127A2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53</a:t>
            </a:fld>
            <a:endParaRPr lang="zh-CN" altLang="en-US"/>
          </a:p>
        </p:txBody>
      </p:sp>
      <p:sp>
        <p:nvSpPr>
          <p:cNvPr id="5" name="矩形 13">
            <a:extLst>
              <a:ext uri="{FF2B5EF4-FFF2-40B4-BE49-F238E27FC236}">
                <a16:creationId xmlns:a16="http://schemas.microsoft.com/office/drawing/2014/main" id="{35379347-3CAC-30A0-275F-9CE12113526D}"/>
              </a:ext>
            </a:extLst>
          </p:cNvPr>
          <p:cNvSpPr/>
          <p:nvPr/>
        </p:nvSpPr>
        <p:spPr>
          <a:xfrm>
            <a:off x="541550" y="218614"/>
            <a:ext cx="512512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Technical Working Principle</a:t>
            </a:r>
          </a:p>
        </p:txBody>
      </p:sp>
      <p:sp>
        <p:nvSpPr>
          <p:cNvPr id="3" name="Rectangle: Rounded Corners 4">
            <a:extLst>
              <a:ext uri="{FF2B5EF4-FFF2-40B4-BE49-F238E27FC236}">
                <a16:creationId xmlns:a16="http://schemas.microsoft.com/office/drawing/2014/main" id="{58760660-EAC6-C8D0-F0EA-BEC75745BB66}"/>
              </a:ext>
            </a:extLst>
          </p:cNvPr>
          <p:cNvSpPr/>
          <p:nvPr/>
        </p:nvSpPr>
        <p:spPr>
          <a:xfrm>
            <a:off x="697974" y="1577836"/>
            <a:ext cx="1220456" cy="748386"/>
          </a:xfrm>
          <a:prstGeom prst="roundRect">
            <a:avLst/>
          </a:prstGeom>
          <a:solidFill>
            <a:srgbClr val="00B0F0"/>
          </a:solidFill>
          <a:ln w="127000">
            <a:solidFill>
              <a:srgbClr val="00B0F0">
                <a:alpha val="36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>
                <a:latin typeface="Century Gothic" panose="020B0502020202020204" pitchFamily="34" charset="0"/>
              </a:rPr>
              <a:t>Endpoint</a:t>
            </a:r>
            <a:endParaRPr lang="en-MY" sz="1400" b="1" dirty="0">
              <a:latin typeface="Century Gothic" panose="020B0502020202020204" pitchFamily="34" charset="0"/>
            </a:endParaRPr>
          </a:p>
        </p:txBody>
      </p:sp>
      <p:sp>
        <p:nvSpPr>
          <p:cNvPr id="16" name="Rectangle: Rounded Corners 5">
            <a:extLst>
              <a:ext uri="{FF2B5EF4-FFF2-40B4-BE49-F238E27FC236}">
                <a16:creationId xmlns:a16="http://schemas.microsoft.com/office/drawing/2014/main" id="{9D1BC9BF-5C17-4999-569F-620DF47AD58E}"/>
              </a:ext>
            </a:extLst>
          </p:cNvPr>
          <p:cNvSpPr/>
          <p:nvPr/>
        </p:nvSpPr>
        <p:spPr>
          <a:xfrm>
            <a:off x="697972" y="3359108"/>
            <a:ext cx="1220456" cy="748386"/>
          </a:xfrm>
          <a:prstGeom prst="roundRect">
            <a:avLst/>
          </a:prstGeom>
          <a:solidFill>
            <a:srgbClr val="05B050"/>
          </a:solidFill>
          <a:ln w="127000">
            <a:solidFill>
              <a:srgbClr val="05B050">
                <a:alpha val="31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>
                <a:latin typeface="Century Gothic" panose="020B0502020202020204" pitchFamily="34" charset="0"/>
              </a:rPr>
              <a:t>Internet Access</a:t>
            </a:r>
            <a:endParaRPr lang="en-MY" sz="1400" b="1">
              <a:latin typeface="Century Gothic" panose="020B0502020202020204" pitchFamily="34" charset="0"/>
            </a:endParaRPr>
          </a:p>
        </p:txBody>
      </p:sp>
      <p:sp>
        <p:nvSpPr>
          <p:cNvPr id="18" name="Rectangle: Rounded Corners 6">
            <a:extLst>
              <a:ext uri="{FF2B5EF4-FFF2-40B4-BE49-F238E27FC236}">
                <a16:creationId xmlns:a16="http://schemas.microsoft.com/office/drawing/2014/main" id="{5D1D8370-6C0D-7DFC-0E14-22347F2AC50C}"/>
              </a:ext>
            </a:extLst>
          </p:cNvPr>
          <p:cNvSpPr/>
          <p:nvPr/>
        </p:nvSpPr>
        <p:spPr>
          <a:xfrm>
            <a:off x="697972" y="5165086"/>
            <a:ext cx="1220456" cy="748386"/>
          </a:xfrm>
          <a:prstGeom prst="roundRect">
            <a:avLst/>
          </a:prstGeom>
          <a:solidFill>
            <a:srgbClr val="2077E1"/>
          </a:solidFill>
          <a:ln w="127000">
            <a:solidFill>
              <a:srgbClr val="2077E1">
                <a:alpha val="43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>
                <a:latin typeface="Century Gothic" panose="020B0502020202020204" pitchFamily="34" charset="0"/>
              </a:rPr>
              <a:t>Data</a:t>
            </a:r>
            <a:endParaRPr lang="en-MY" sz="1400" b="1">
              <a:latin typeface="Century Gothic" panose="020B0502020202020204" pitchFamily="34" charset="0"/>
            </a:endParaRPr>
          </a:p>
        </p:txBody>
      </p:sp>
      <p:sp>
        <p:nvSpPr>
          <p:cNvPr id="19" name="Rectangle: Rounded Corners 7">
            <a:extLst>
              <a:ext uri="{FF2B5EF4-FFF2-40B4-BE49-F238E27FC236}">
                <a16:creationId xmlns:a16="http://schemas.microsoft.com/office/drawing/2014/main" id="{08AA4014-1D5C-1C06-A779-ED36FD744B38}"/>
              </a:ext>
            </a:extLst>
          </p:cNvPr>
          <p:cNvSpPr/>
          <p:nvPr/>
        </p:nvSpPr>
        <p:spPr>
          <a:xfrm>
            <a:off x="2349688" y="1053329"/>
            <a:ext cx="1978089" cy="490592"/>
          </a:xfrm>
          <a:prstGeom prst="roundRect">
            <a:avLst/>
          </a:prstGeom>
          <a:solidFill>
            <a:srgbClr val="00B0F0">
              <a:alpha val="10539"/>
            </a:srgb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>
                <a:latin typeface="Century Gothic" panose="020B0502020202020204" pitchFamily="34" charset="0"/>
              </a:rPr>
              <a:t>Authentication</a:t>
            </a:r>
            <a:endParaRPr lang="en-MY" sz="1400" b="1">
              <a:latin typeface="Century Gothic" panose="020B0502020202020204" pitchFamily="34" charset="0"/>
            </a:endParaRPr>
          </a:p>
        </p:txBody>
      </p:sp>
      <p:sp>
        <p:nvSpPr>
          <p:cNvPr id="21" name="Rectangle: Rounded Corners 8">
            <a:extLst>
              <a:ext uri="{FF2B5EF4-FFF2-40B4-BE49-F238E27FC236}">
                <a16:creationId xmlns:a16="http://schemas.microsoft.com/office/drawing/2014/main" id="{1323AAC5-B0E8-8054-9691-1968DC9018BC}"/>
              </a:ext>
            </a:extLst>
          </p:cNvPr>
          <p:cNvSpPr/>
          <p:nvPr/>
        </p:nvSpPr>
        <p:spPr>
          <a:xfrm>
            <a:off x="2329415" y="1677593"/>
            <a:ext cx="1978089" cy="490593"/>
          </a:xfrm>
          <a:prstGeom prst="roundRect">
            <a:avLst/>
          </a:prstGeom>
          <a:solidFill>
            <a:srgbClr val="00B0F0">
              <a:alpha val="10539"/>
            </a:srgb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>
                <a:latin typeface="Century Gothic" panose="020B0502020202020204" pitchFamily="34" charset="0"/>
              </a:rPr>
              <a:t>Baseline check</a:t>
            </a:r>
            <a:endParaRPr lang="en-MY" sz="1400" b="1">
              <a:latin typeface="Century Gothic" panose="020B0502020202020204" pitchFamily="34" charset="0"/>
            </a:endParaRPr>
          </a:p>
        </p:txBody>
      </p:sp>
      <p:sp>
        <p:nvSpPr>
          <p:cNvPr id="22" name="Rectangle: Rounded Corners 9">
            <a:extLst>
              <a:ext uri="{FF2B5EF4-FFF2-40B4-BE49-F238E27FC236}">
                <a16:creationId xmlns:a16="http://schemas.microsoft.com/office/drawing/2014/main" id="{EC2A726A-C632-FD15-4673-B5F89AB38104}"/>
              </a:ext>
            </a:extLst>
          </p:cNvPr>
          <p:cNvSpPr/>
          <p:nvPr/>
        </p:nvSpPr>
        <p:spPr>
          <a:xfrm>
            <a:off x="2329414" y="2281543"/>
            <a:ext cx="1978089" cy="490594"/>
          </a:xfrm>
          <a:prstGeom prst="roundRect">
            <a:avLst/>
          </a:prstGeom>
          <a:solidFill>
            <a:srgbClr val="00B0F0">
              <a:alpha val="10539"/>
            </a:srgb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>
                <a:latin typeface="Century Gothic" panose="020B0502020202020204" pitchFamily="34" charset="0"/>
              </a:rPr>
              <a:t>Control</a:t>
            </a:r>
            <a:endParaRPr lang="en-MY" sz="1400" b="1">
              <a:latin typeface="Century Gothic" panose="020B0502020202020204" pitchFamily="34" charset="0"/>
            </a:endParaRPr>
          </a:p>
        </p:txBody>
      </p:sp>
      <p:sp>
        <p:nvSpPr>
          <p:cNvPr id="24" name="Rectangle: Rounded Corners 10">
            <a:extLst>
              <a:ext uri="{FF2B5EF4-FFF2-40B4-BE49-F238E27FC236}">
                <a16:creationId xmlns:a16="http://schemas.microsoft.com/office/drawing/2014/main" id="{DFCA56DE-3643-398A-DACE-E34C35C94E4E}"/>
              </a:ext>
            </a:extLst>
          </p:cNvPr>
          <p:cNvSpPr/>
          <p:nvPr/>
        </p:nvSpPr>
        <p:spPr>
          <a:xfrm>
            <a:off x="2329418" y="3016620"/>
            <a:ext cx="1978089" cy="502092"/>
          </a:xfrm>
          <a:prstGeom prst="roundRect">
            <a:avLst/>
          </a:prstGeom>
          <a:solidFill>
            <a:srgbClr val="03BA7C">
              <a:alpha val="11328"/>
            </a:srgbClr>
          </a:solidFill>
          <a:ln>
            <a:solidFill>
              <a:srgbClr val="05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>
                <a:latin typeface="Century Gothic" panose="020B0502020202020204" pitchFamily="34" charset="0"/>
              </a:rPr>
              <a:t>Application Identification</a:t>
            </a:r>
            <a:endParaRPr lang="en-MY" sz="1400" b="1">
              <a:latin typeface="Century Gothic" panose="020B0502020202020204" pitchFamily="34" charset="0"/>
            </a:endParaRPr>
          </a:p>
        </p:txBody>
      </p:sp>
      <p:sp>
        <p:nvSpPr>
          <p:cNvPr id="25" name="Rectangle: Rounded Corners 11">
            <a:extLst>
              <a:ext uri="{FF2B5EF4-FFF2-40B4-BE49-F238E27FC236}">
                <a16:creationId xmlns:a16="http://schemas.microsoft.com/office/drawing/2014/main" id="{45430E90-229F-B98D-FFA0-5EBD225CC8D4}"/>
              </a:ext>
            </a:extLst>
          </p:cNvPr>
          <p:cNvSpPr/>
          <p:nvPr/>
        </p:nvSpPr>
        <p:spPr>
          <a:xfrm>
            <a:off x="2329417" y="3631644"/>
            <a:ext cx="1978089" cy="502092"/>
          </a:xfrm>
          <a:prstGeom prst="roundRect">
            <a:avLst/>
          </a:prstGeom>
          <a:solidFill>
            <a:srgbClr val="03BA7C">
              <a:alpha val="11328"/>
            </a:srgbClr>
          </a:solidFill>
          <a:ln>
            <a:solidFill>
              <a:srgbClr val="05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>
                <a:latin typeface="Century Gothic" panose="020B0502020202020204" pitchFamily="34" charset="0"/>
              </a:rPr>
              <a:t>SSL Decryption</a:t>
            </a:r>
            <a:endParaRPr lang="en-MY" sz="1400" b="1">
              <a:latin typeface="Century Gothic" panose="020B0502020202020204" pitchFamily="34" charset="0"/>
            </a:endParaRPr>
          </a:p>
        </p:txBody>
      </p:sp>
      <p:sp>
        <p:nvSpPr>
          <p:cNvPr id="26" name="Rectangle: Rounded Corners 12">
            <a:extLst>
              <a:ext uri="{FF2B5EF4-FFF2-40B4-BE49-F238E27FC236}">
                <a16:creationId xmlns:a16="http://schemas.microsoft.com/office/drawing/2014/main" id="{15802F15-49D4-A804-8E65-E721E5F7D243}"/>
              </a:ext>
            </a:extLst>
          </p:cNvPr>
          <p:cNvSpPr/>
          <p:nvPr/>
        </p:nvSpPr>
        <p:spPr>
          <a:xfrm>
            <a:off x="2329419" y="4258673"/>
            <a:ext cx="1978089" cy="502092"/>
          </a:xfrm>
          <a:prstGeom prst="roundRect">
            <a:avLst/>
          </a:prstGeom>
          <a:solidFill>
            <a:srgbClr val="03BA7C">
              <a:alpha val="11328"/>
            </a:srgbClr>
          </a:solidFill>
          <a:ln>
            <a:solidFill>
              <a:srgbClr val="05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>
                <a:latin typeface="Century Gothic" panose="020B0502020202020204" pitchFamily="34" charset="0"/>
              </a:rPr>
              <a:t>Traffic Control</a:t>
            </a:r>
            <a:endParaRPr lang="en-MY" sz="1400" b="1">
              <a:latin typeface="Century Gothic" panose="020B0502020202020204" pitchFamily="34" charset="0"/>
            </a:endParaRPr>
          </a:p>
        </p:txBody>
      </p:sp>
      <p:sp>
        <p:nvSpPr>
          <p:cNvPr id="27" name="Rectangle: Rounded Corners 13">
            <a:extLst>
              <a:ext uri="{FF2B5EF4-FFF2-40B4-BE49-F238E27FC236}">
                <a16:creationId xmlns:a16="http://schemas.microsoft.com/office/drawing/2014/main" id="{CFD4CBCE-7A09-B370-00E5-F00FCF806675}"/>
              </a:ext>
            </a:extLst>
          </p:cNvPr>
          <p:cNvSpPr/>
          <p:nvPr/>
        </p:nvSpPr>
        <p:spPr>
          <a:xfrm>
            <a:off x="2329416" y="5172031"/>
            <a:ext cx="1978089" cy="748386"/>
          </a:xfrm>
          <a:prstGeom prst="roundRect">
            <a:avLst/>
          </a:prstGeom>
          <a:solidFill>
            <a:srgbClr val="144DC5">
              <a:alpha val="6000"/>
            </a:srgbClr>
          </a:solidFill>
          <a:ln>
            <a:solidFill>
              <a:srgbClr val="0084E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>
                <a:latin typeface="Century Gothic" panose="020B0502020202020204" pitchFamily="34" charset="0"/>
              </a:rPr>
              <a:t>Audit</a:t>
            </a:r>
            <a:endParaRPr lang="en-MY" sz="1400" b="1">
              <a:latin typeface="Century Gothic" panose="020B0502020202020204" pitchFamily="34" charset="0"/>
            </a:endParaRPr>
          </a:p>
        </p:txBody>
      </p:sp>
      <p:sp>
        <p:nvSpPr>
          <p:cNvPr id="28" name="Rectangle: Rounded Corners 23">
            <a:extLst>
              <a:ext uri="{FF2B5EF4-FFF2-40B4-BE49-F238E27FC236}">
                <a16:creationId xmlns:a16="http://schemas.microsoft.com/office/drawing/2014/main" id="{E97DA19D-73A7-AA98-BB97-5E2A394A39A8}"/>
              </a:ext>
            </a:extLst>
          </p:cNvPr>
          <p:cNvSpPr/>
          <p:nvPr/>
        </p:nvSpPr>
        <p:spPr>
          <a:xfrm>
            <a:off x="4601667" y="1053330"/>
            <a:ext cx="6730798" cy="490592"/>
          </a:xfrm>
          <a:prstGeom prst="roundRect">
            <a:avLst/>
          </a:prstGeom>
          <a:solidFill>
            <a:srgbClr val="00B0F0">
              <a:alpha val="9052"/>
            </a:srgb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latin typeface="Century Gothic" panose="020B0502020202020204" pitchFamily="34" charset="0"/>
              </a:rPr>
              <a:t>Various authentication methods, including SSO, social media, captive portal, wireless authentication, self-service, dumb endpoint, two-factor authentication</a:t>
            </a:r>
            <a:endParaRPr lang="en-MY" sz="1200" dirty="0">
              <a:latin typeface="Century Gothic" panose="020B0502020202020204" pitchFamily="34" charset="0"/>
            </a:endParaRPr>
          </a:p>
        </p:txBody>
      </p:sp>
      <p:sp>
        <p:nvSpPr>
          <p:cNvPr id="30" name="Rectangle: Rounded Corners 24">
            <a:extLst>
              <a:ext uri="{FF2B5EF4-FFF2-40B4-BE49-F238E27FC236}">
                <a16:creationId xmlns:a16="http://schemas.microsoft.com/office/drawing/2014/main" id="{FE2A50EB-9626-E04A-B970-29A2C6146B6A}"/>
              </a:ext>
            </a:extLst>
          </p:cNvPr>
          <p:cNvSpPr/>
          <p:nvPr/>
        </p:nvSpPr>
        <p:spPr>
          <a:xfrm>
            <a:off x="4601667" y="1679759"/>
            <a:ext cx="6730798" cy="495455"/>
          </a:xfrm>
          <a:prstGeom prst="roundRect">
            <a:avLst/>
          </a:prstGeom>
          <a:solidFill>
            <a:srgbClr val="00B0F0">
              <a:alpha val="9052"/>
            </a:srgb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>
                <a:latin typeface="Century Gothic" panose="020B0502020202020204" pitchFamily="34" charset="0"/>
              </a:rPr>
              <a:t>Agent-based and agentless for endpoint security posture</a:t>
            </a:r>
            <a:endParaRPr lang="en-MY" sz="1200">
              <a:latin typeface="Century Gothic" panose="020B0502020202020204" pitchFamily="34" charset="0"/>
            </a:endParaRPr>
          </a:p>
        </p:txBody>
      </p:sp>
      <p:sp>
        <p:nvSpPr>
          <p:cNvPr id="31" name="Rectangle: Rounded Corners 25">
            <a:extLst>
              <a:ext uri="{FF2B5EF4-FFF2-40B4-BE49-F238E27FC236}">
                <a16:creationId xmlns:a16="http://schemas.microsoft.com/office/drawing/2014/main" id="{B840DB5A-C199-9A3C-F346-2A1C375ECF20}"/>
              </a:ext>
            </a:extLst>
          </p:cNvPr>
          <p:cNvSpPr/>
          <p:nvPr/>
        </p:nvSpPr>
        <p:spPr>
          <a:xfrm>
            <a:off x="4601667" y="2295798"/>
            <a:ext cx="6730793" cy="467378"/>
          </a:xfrm>
          <a:prstGeom prst="roundRect">
            <a:avLst/>
          </a:prstGeom>
          <a:solidFill>
            <a:srgbClr val="00B0F0">
              <a:alpha val="9052"/>
            </a:srgb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>
                <a:latin typeface="Century Gothic" panose="020B0502020202020204" pitchFamily="34" charset="0"/>
              </a:rPr>
              <a:t>Prevent bypassing of security controls and unauthorized device control </a:t>
            </a:r>
            <a:endParaRPr lang="en-MY" sz="1200">
              <a:latin typeface="Century Gothic" panose="020B0502020202020204" pitchFamily="34" charset="0"/>
            </a:endParaRPr>
          </a:p>
        </p:txBody>
      </p:sp>
      <p:sp>
        <p:nvSpPr>
          <p:cNvPr id="33" name="Rectangle: Rounded Corners 26">
            <a:extLst>
              <a:ext uri="{FF2B5EF4-FFF2-40B4-BE49-F238E27FC236}">
                <a16:creationId xmlns:a16="http://schemas.microsoft.com/office/drawing/2014/main" id="{15EAB652-6CA2-B235-F881-07A2DD9E80D9}"/>
              </a:ext>
            </a:extLst>
          </p:cNvPr>
          <p:cNvSpPr/>
          <p:nvPr/>
        </p:nvSpPr>
        <p:spPr>
          <a:xfrm>
            <a:off x="4601667" y="3021216"/>
            <a:ext cx="6730793" cy="485081"/>
          </a:xfrm>
          <a:prstGeom prst="roundRect">
            <a:avLst/>
          </a:prstGeom>
          <a:solidFill>
            <a:srgbClr val="03BA7C">
              <a:alpha val="8231"/>
            </a:srgbClr>
          </a:solidFill>
          <a:ln>
            <a:solidFill>
              <a:srgbClr val="05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>
                <a:latin typeface="Century Gothic" panose="020B0502020202020204" pitchFamily="34" charset="0"/>
              </a:rPr>
              <a:t>Identify and control applications. </a:t>
            </a:r>
            <a:r>
              <a:rPr lang="zh-CN" altLang="en-US" sz="1200">
                <a:latin typeface="Century Gothic" panose="020B0502020202020204" pitchFamily="34" charset="0"/>
              </a:rPr>
              <a:t> </a:t>
            </a:r>
            <a:r>
              <a:rPr lang="en-US" sz="1200">
                <a:latin typeface="Century Gothic" panose="020B0502020202020204" pitchFamily="34" charset="0"/>
              </a:rPr>
              <a:t>6000+ applications with weekly update</a:t>
            </a:r>
            <a:r>
              <a:rPr lang="en-US" altLang="zh-CN" sz="1200">
                <a:latin typeface="Century Gothic" panose="020B0502020202020204" pitchFamily="34" charset="0"/>
              </a:rPr>
              <a:t> . </a:t>
            </a:r>
            <a:endParaRPr lang="en-MY" sz="1200">
              <a:latin typeface="Century Gothic" panose="020B0502020202020204" pitchFamily="34" charset="0"/>
            </a:endParaRPr>
          </a:p>
        </p:txBody>
      </p:sp>
      <p:sp>
        <p:nvSpPr>
          <p:cNvPr id="34" name="Rectangle: Rounded Corners 27">
            <a:extLst>
              <a:ext uri="{FF2B5EF4-FFF2-40B4-BE49-F238E27FC236}">
                <a16:creationId xmlns:a16="http://schemas.microsoft.com/office/drawing/2014/main" id="{C734772D-4867-8374-8C1F-53F53779EE2C}"/>
              </a:ext>
            </a:extLst>
          </p:cNvPr>
          <p:cNvSpPr/>
          <p:nvPr/>
        </p:nvSpPr>
        <p:spPr>
          <a:xfrm>
            <a:off x="4601667" y="3630473"/>
            <a:ext cx="6730793" cy="502092"/>
          </a:xfrm>
          <a:prstGeom prst="roundRect">
            <a:avLst/>
          </a:prstGeom>
          <a:solidFill>
            <a:srgbClr val="03BA7C">
              <a:alpha val="8231"/>
            </a:srgbClr>
          </a:solidFill>
          <a:ln>
            <a:solidFill>
              <a:srgbClr val="05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>
                <a:latin typeface="Century Gothic" panose="020B0502020202020204" pitchFamily="34" charset="0"/>
              </a:rPr>
              <a:t>Uncover and inspect content hiding in your internet traffic via Man-In-The-Middle and ingress client decryption</a:t>
            </a:r>
            <a:endParaRPr lang="en-MY" sz="1200">
              <a:latin typeface="Century Gothic" panose="020B0502020202020204" pitchFamily="34" charset="0"/>
            </a:endParaRPr>
          </a:p>
        </p:txBody>
      </p:sp>
      <p:sp>
        <p:nvSpPr>
          <p:cNvPr id="36" name="Rectangle: Rounded Corners 28">
            <a:extLst>
              <a:ext uri="{FF2B5EF4-FFF2-40B4-BE49-F238E27FC236}">
                <a16:creationId xmlns:a16="http://schemas.microsoft.com/office/drawing/2014/main" id="{4E8C2373-999B-223D-007C-6E02502206D3}"/>
              </a:ext>
            </a:extLst>
          </p:cNvPr>
          <p:cNvSpPr/>
          <p:nvPr/>
        </p:nvSpPr>
        <p:spPr>
          <a:xfrm>
            <a:off x="4601666" y="4258674"/>
            <a:ext cx="6730793" cy="502092"/>
          </a:xfrm>
          <a:prstGeom prst="roundRect">
            <a:avLst/>
          </a:prstGeom>
          <a:solidFill>
            <a:srgbClr val="03BA7C">
              <a:alpha val="8231"/>
            </a:srgbClr>
          </a:solidFill>
          <a:ln>
            <a:solidFill>
              <a:srgbClr val="05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>
                <a:latin typeface="Century Gothic" panose="020B0502020202020204" pitchFamily="34" charset="0"/>
              </a:rPr>
              <a:t>Intelligent P2P Traffic Control, Dynamic Traffic Control and user quota for bandwidth management</a:t>
            </a:r>
            <a:endParaRPr lang="en-MY" sz="1200">
              <a:latin typeface="Century Gothic" panose="020B0502020202020204" pitchFamily="34" charset="0"/>
            </a:endParaRPr>
          </a:p>
        </p:txBody>
      </p:sp>
      <p:sp>
        <p:nvSpPr>
          <p:cNvPr id="37" name="Rectangle: Rounded Corners 29">
            <a:extLst>
              <a:ext uri="{FF2B5EF4-FFF2-40B4-BE49-F238E27FC236}">
                <a16:creationId xmlns:a16="http://schemas.microsoft.com/office/drawing/2014/main" id="{352769B1-EDCB-F331-5ED4-BE9A64C3D4B4}"/>
              </a:ext>
            </a:extLst>
          </p:cNvPr>
          <p:cNvSpPr/>
          <p:nvPr/>
        </p:nvSpPr>
        <p:spPr>
          <a:xfrm>
            <a:off x="4601666" y="5172031"/>
            <a:ext cx="6730793" cy="748386"/>
          </a:xfrm>
          <a:prstGeom prst="roundRect">
            <a:avLst/>
          </a:prstGeom>
          <a:solidFill>
            <a:srgbClr val="1A62F4">
              <a:alpha val="8000"/>
            </a:srgbClr>
          </a:solidFill>
          <a:ln>
            <a:solidFill>
              <a:srgbClr val="0084E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>
                <a:latin typeface="Century Gothic" panose="020B0502020202020204" pitchFamily="34" charset="0"/>
              </a:rPr>
              <a:t>Protect your business from financial loses and legal issues via outgoing channel audit and control</a:t>
            </a:r>
            <a:endParaRPr lang="en-MY" sz="1200">
              <a:latin typeface="Century Gothic" panose="020B0502020202020204" pitchFamily="34" charset="0"/>
            </a:endParaRPr>
          </a:p>
        </p:txBody>
      </p:sp>
      <p:cxnSp>
        <p:nvCxnSpPr>
          <p:cNvPr id="38" name="Straight Connector 30">
            <a:extLst>
              <a:ext uri="{FF2B5EF4-FFF2-40B4-BE49-F238E27FC236}">
                <a16:creationId xmlns:a16="http://schemas.microsoft.com/office/drawing/2014/main" id="{9D4FED57-DF49-6FA0-E849-1A6E0793D705}"/>
              </a:ext>
            </a:extLst>
          </p:cNvPr>
          <p:cNvCxnSpPr>
            <a:cxnSpLocks/>
            <a:stCxn id="19" idx="3"/>
            <a:endCxn id="28" idx="1"/>
          </p:cNvCxnSpPr>
          <p:nvPr/>
        </p:nvCxnSpPr>
        <p:spPr>
          <a:xfrm>
            <a:off x="4327777" y="1298625"/>
            <a:ext cx="273890" cy="1"/>
          </a:xfrm>
          <a:prstGeom prst="line">
            <a:avLst/>
          </a:prstGeom>
          <a:ln w="1905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1">
            <a:extLst>
              <a:ext uri="{FF2B5EF4-FFF2-40B4-BE49-F238E27FC236}">
                <a16:creationId xmlns:a16="http://schemas.microsoft.com/office/drawing/2014/main" id="{A580C6C1-5B8E-B111-1168-98ADE0CB539A}"/>
              </a:ext>
            </a:extLst>
          </p:cNvPr>
          <p:cNvCxnSpPr>
            <a:cxnSpLocks/>
            <a:stCxn id="21" idx="3"/>
            <a:endCxn id="30" idx="1"/>
          </p:cNvCxnSpPr>
          <p:nvPr/>
        </p:nvCxnSpPr>
        <p:spPr>
          <a:xfrm>
            <a:off x="4307504" y="1922890"/>
            <a:ext cx="294163" cy="4597"/>
          </a:xfrm>
          <a:prstGeom prst="line">
            <a:avLst/>
          </a:prstGeom>
          <a:ln w="1905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2">
            <a:extLst>
              <a:ext uri="{FF2B5EF4-FFF2-40B4-BE49-F238E27FC236}">
                <a16:creationId xmlns:a16="http://schemas.microsoft.com/office/drawing/2014/main" id="{6FD60249-89A6-5659-CE9C-23933CBB6E7C}"/>
              </a:ext>
            </a:extLst>
          </p:cNvPr>
          <p:cNvCxnSpPr>
            <a:cxnSpLocks/>
            <a:stCxn id="22" idx="3"/>
            <a:endCxn id="31" idx="1"/>
          </p:cNvCxnSpPr>
          <p:nvPr/>
        </p:nvCxnSpPr>
        <p:spPr>
          <a:xfrm>
            <a:off x="4307503" y="2526840"/>
            <a:ext cx="294164" cy="2647"/>
          </a:xfrm>
          <a:prstGeom prst="line">
            <a:avLst/>
          </a:prstGeom>
          <a:ln w="1905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33">
            <a:extLst>
              <a:ext uri="{FF2B5EF4-FFF2-40B4-BE49-F238E27FC236}">
                <a16:creationId xmlns:a16="http://schemas.microsoft.com/office/drawing/2014/main" id="{1631D9B2-8EC5-96C7-E10A-27ACA973A16F}"/>
              </a:ext>
            </a:extLst>
          </p:cNvPr>
          <p:cNvCxnSpPr>
            <a:cxnSpLocks/>
            <a:stCxn id="24" idx="3"/>
            <a:endCxn id="33" idx="1"/>
          </p:cNvCxnSpPr>
          <p:nvPr/>
        </p:nvCxnSpPr>
        <p:spPr>
          <a:xfrm flipV="1">
            <a:off x="4307507" y="3263757"/>
            <a:ext cx="294160" cy="3909"/>
          </a:xfrm>
          <a:prstGeom prst="line">
            <a:avLst/>
          </a:prstGeom>
          <a:ln w="19050">
            <a:solidFill>
              <a:srgbClr val="05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34">
            <a:extLst>
              <a:ext uri="{FF2B5EF4-FFF2-40B4-BE49-F238E27FC236}">
                <a16:creationId xmlns:a16="http://schemas.microsoft.com/office/drawing/2014/main" id="{E0590DAE-1EA1-213F-B77C-2D10090D376D}"/>
              </a:ext>
            </a:extLst>
          </p:cNvPr>
          <p:cNvCxnSpPr>
            <a:cxnSpLocks/>
            <a:stCxn id="25" idx="3"/>
            <a:endCxn id="34" idx="1"/>
          </p:cNvCxnSpPr>
          <p:nvPr/>
        </p:nvCxnSpPr>
        <p:spPr>
          <a:xfrm flipV="1">
            <a:off x="4307506" y="3881519"/>
            <a:ext cx="294161" cy="1171"/>
          </a:xfrm>
          <a:prstGeom prst="line">
            <a:avLst/>
          </a:prstGeom>
          <a:ln w="19050">
            <a:solidFill>
              <a:srgbClr val="05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35">
            <a:extLst>
              <a:ext uri="{FF2B5EF4-FFF2-40B4-BE49-F238E27FC236}">
                <a16:creationId xmlns:a16="http://schemas.microsoft.com/office/drawing/2014/main" id="{9E6A8C27-FE69-BF55-382E-78A4E0ED9393}"/>
              </a:ext>
            </a:extLst>
          </p:cNvPr>
          <p:cNvCxnSpPr>
            <a:cxnSpLocks/>
            <a:stCxn id="26" idx="3"/>
            <a:endCxn id="36" idx="1"/>
          </p:cNvCxnSpPr>
          <p:nvPr/>
        </p:nvCxnSpPr>
        <p:spPr>
          <a:xfrm>
            <a:off x="4307508" y="4509719"/>
            <a:ext cx="294158" cy="1"/>
          </a:xfrm>
          <a:prstGeom prst="line">
            <a:avLst/>
          </a:prstGeom>
          <a:ln w="19050">
            <a:solidFill>
              <a:srgbClr val="05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36">
            <a:extLst>
              <a:ext uri="{FF2B5EF4-FFF2-40B4-BE49-F238E27FC236}">
                <a16:creationId xmlns:a16="http://schemas.microsoft.com/office/drawing/2014/main" id="{A06C2AB8-7EDD-DCA0-5F63-7E25286BC48B}"/>
              </a:ext>
            </a:extLst>
          </p:cNvPr>
          <p:cNvCxnSpPr>
            <a:cxnSpLocks/>
            <a:stCxn id="27" idx="3"/>
            <a:endCxn id="37" idx="1"/>
          </p:cNvCxnSpPr>
          <p:nvPr/>
        </p:nvCxnSpPr>
        <p:spPr>
          <a:xfrm>
            <a:off x="4307505" y="5546224"/>
            <a:ext cx="294161" cy="0"/>
          </a:xfrm>
          <a:prstGeom prst="line">
            <a:avLst/>
          </a:prstGeom>
          <a:ln w="19050">
            <a:solidFill>
              <a:srgbClr val="0084E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下箭头 46">
            <a:extLst>
              <a:ext uri="{FF2B5EF4-FFF2-40B4-BE49-F238E27FC236}">
                <a16:creationId xmlns:a16="http://schemas.microsoft.com/office/drawing/2014/main" id="{4A7F4912-F152-44F0-2945-C457C9315E88}"/>
              </a:ext>
            </a:extLst>
          </p:cNvPr>
          <p:cNvSpPr/>
          <p:nvPr/>
        </p:nvSpPr>
        <p:spPr>
          <a:xfrm>
            <a:off x="1113498" y="2639546"/>
            <a:ext cx="389404" cy="419644"/>
          </a:xfrm>
          <a:prstGeom prst="downArrow">
            <a:avLst/>
          </a:prstGeom>
          <a:gradFill flip="none" rotWithShape="1">
            <a:gsLst>
              <a:gs pos="100000">
                <a:srgbClr val="00B0F0">
                  <a:alpha val="0"/>
                </a:srgbClr>
              </a:gs>
              <a:gs pos="0">
                <a:srgbClr val="00B0F0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8" name="下箭头 47">
            <a:extLst>
              <a:ext uri="{FF2B5EF4-FFF2-40B4-BE49-F238E27FC236}">
                <a16:creationId xmlns:a16="http://schemas.microsoft.com/office/drawing/2014/main" id="{79D3D2EF-3F00-0862-5E6E-6FA4E3D8D207}"/>
              </a:ext>
            </a:extLst>
          </p:cNvPr>
          <p:cNvSpPr/>
          <p:nvPr/>
        </p:nvSpPr>
        <p:spPr>
          <a:xfrm>
            <a:off x="1113498" y="4505517"/>
            <a:ext cx="389404" cy="419644"/>
          </a:xfrm>
          <a:prstGeom prst="downArrow">
            <a:avLst/>
          </a:prstGeom>
          <a:gradFill flip="none" rotWithShape="1">
            <a:gsLst>
              <a:gs pos="100000">
                <a:srgbClr val="05B050">
                  <a:alpha val="0"/>
                </a:srgbClr>
              </a:gs>
              <a:gs pos="0">
                <a:srgbClr val="05B050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3" name="左大括号 52">
            <a:extLst>
              <a:ext uri="{FF2B5EF4-FFF2-40B4-BE49-F238E27FC236}">
                <a16:creationId xmlns:a16="http://schemas.microsoft.com/office/drawing/2014/main" id="{5C271BA0-ADAD-B295-FDE7-A3921B26970C}"/>
              </a:ext>
            </a:extLst>
          </p:cNvPr>
          <p:cNvSpPr/>
          <p:nvPr/>
        </p:nvSpPr>
        <p:spPr>
          <a:xfrm>
            <a:off x="2055525" y="1204549"/>
            <a:ext cx="249235" cy="1434997"/>
          </a:xfrm>
          <a:prstGeom prst="leftBrace">
            <a:avLst>
              <a:gd name="adj1" fmla="val 45731"/>
              <a:gd name="adj2" fmla="val 50000"/>
            </a:avLst>
          </a:prstGeom>
          <a:ln w="158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4" name="左大括号 53">
            <a:extLst>
              <a:ext uri="{FF2B5EF4-FFF2-40B4-BE49-F238E27FC236}">
                <a16:creationId xmlns:a16="http://schemas.microsoft.com/office/drawing/2014/main" id="{38426FF0-90FF-C4FC-12B4-06C4564B7039}"/>
              </a:ext>
            </a:extLst>
          </p:cNvPr>
          <p:cNvSpPr/>
          <p:nvPr/>
        </p:nvSpPr>
        <p:spPr>
          <a:xfrm>
            <a:off x="2055525" y="3185749"/>
            <a:ext cx="249235" cy="1434997"/>
          </a:xfrm>
          <a:prstGeom prst="leftBrace">
            <a:avLst>
              <a:gd name="adj1" fmla="val 45731"/>
              <a:gd name="adj2" fmla="val 50000"/>
            </a:avLst>
          </a:prstGeom>
          <a:ln w="15875">
            <a:solidFill>
              <a:srgbClr val="05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5" name="左大括号 54">
            <a:extLst>
              <a:ext uri="{FF2B5EF4-FFF2-40B4-BE49-F238E27FC236}">
                <a16:creationId xmlns:a16="http://schemas.microsoft.com/office/drawing/2014/main" id="{D45E5A48-7E48-7A11-4CC5-724DB9E3BC12}"/>
              </a:ext>
            </a:extLst>
          </p:cNvPr>
          <p:cNvSpPr/>
          <p:nvPr/>
        </p:nvSpPr>
        <p:spPr>
          <a:xfrm>
            <a:off x="2055525" y="5192167"/>
            <a:ext cx="249235" cy="721306"/>
          </a:xfrm>
          <a:prstGeom prst="leftBrace">
            <a:avLst>
              <a:gd name="adj1" fmla="val 45731"/>
              <a:gd name="adj2" fmla="val 50000"/>
            </a:avLst>
          </a:prstGeom>
          <a:ln w="15875">
            <a:solidFill>
              <a:srgbClr val="0084E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922847725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椭圆 31">
            <a:extLst>
              <a:ext uri="{FF2B5EF4-FFF2-40B4-BE49-F238E27FC236}">
                <a16:creationId xmlns:a16="http://schemas.microsoft.com/office/drawing/2014/main" id="{E65FF0E7-DE66-D397-6F07-DBACED092C2F}"/>
              </a:ext>
            </a:extLst>
          </p:cNvPr>
          <p:cNvSpPr/>
          <p:nvPr/>
        </p:nvSpPr>
        <p:spPr>
          <a:xfrm>
            <a:off x="4255953" y="1242763"/>
            <a:ext cx="1003519" cy="1003519"/>
          </a:xfrm>
          <a:prstGeom prst="ellipse">
            <a:avLst/>
          </a:prstGeom>
          <a:solidFill>
            <a:srgbClr val="00B0F0"/>
          </a:solidFill>
          <a:ln w="127000">
            <a:solidFill>
              <a:srgbClr val="00B0F0">
                <a:alpha val="49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latin typeface="Century Gothic" panose="020B0502020202020204" pitchFamily="34" charset="0"/>
            </a:endParaRPr>
          </a:p>
        </p:txBody>
      </p:sp>
      <p:sp>
        <p:nvSpPr>
          <p:cNvPr id="33" name="椭圆 32">
            <a:extLst>
              <a:ext uri="{FF2B5EF4-FFF2-40B4-BE49-F238E27FC236}">
                <a16:creationId xmlns:a16="http://schemas.microsoft.com/office/drawing/2014/main" id="{E6B2A8B6-C5A2-7DB9-640D-CC5E96CE11BB}"/>
              </a:ext>
            </a:extLst>
          </p:cNvPr>
          <p:cNvSpPr/>
          <p:nvPr/>
        </p:nvSpPr>
        <p:spPr>
          <a:xfrm>
            <a:off x="8823299" y="1242763"/>
            <a:ext cx="1003519" cy="1003519"/>
          </a:xfrm>
          <a:prstGeom prst="ellipse">
            <a:avLst/>
          </a:prstGeom>
          <a:solidFill>
            <a:srgbClr val="00B0F0"/>
          </a:solidFill>
          <a:ln w="127000">
            <a:solidFill>
              <a:srgbClr val="00B0F0">
                <a:alpha val="49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latin typeface="Century Gothic" panose="020B0502020202020204" pitchFamily="34" charset="0"/>
            </a:endParaRP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34C7CE7-0910-A4AA-738F-60A7B93F22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AAE8FB6-03F1-0C89-3A25-37B6C881B6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54</a:t>
            </a:fld>
            <a:endParaRPr lang="zh-CN" altLang="en-US"/>
          </a:p>
        </p:txBody>
      </p:sp>
      <p:sp>
        <p:nvSpPr>
          <p:cNvPr id="5" name="矩形 13">
            <a:extLst>
              <a:ext uri="{FF2B5EF4-FFF2-40B4-BE49-F238E27FC236}">
                <a16:creationId xmlns:a16="http://schemas.microsoft.com/office/drawing/2014/main" id="{C442C608-B257-1307-B4C0-8EA11B4054E3}"/>
              </a:ext>
            </a:extLst>
          </p:cNvPr>
          <p:cNvSpPr/>
          <p:nvPr/>
        </p:nvSpPr>
        <p:spPr>
          <a:xfrm>
            <a:off x="541550" y="218614"/>
            <a:ext cx="459613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Endpoint - Authentication</a:t>
            </a:r>
          </a:p>
        </p:txBody>
      </p:sp>
      <p:sp>
        <p:nvSpPr>
          <p:cNvPr id="13" name="Rectangle: Rounded Corners 23">
            <a:extLst>
              <a:ext uri="{FF2B5EF4-FFF2-40B4-BE49-F238E27FC236}">
                <a16:creationId xmlns:a16="http://schemas.microsoft.com/office/drawing/2014/main" id="{C3031D2F-16B9-1AF9-3318-874BF996247C}"/>
              </a:ext>
            </a:extLst>
          </p:cNvPr>
          <p:cNvSpPr/>
          <p:nvPr/>
        </p:nvSpPr>
        <p:spPr>
          <a:xfrm>
            <a:off x="803730" y="4780718"/>
            <a:ext cx="10651670" cy="1045074"/>
          </a:xfrm>
          <a:prstGeom prst="roundRect">
            <a:avLst>
              <a:gd name="adj" fmla="val 11806"/>
            </a:avLst>
          </a:prstGeom>
          <a:solidFill>
            <a:srgbClr val="1A62F4">
              <a:alpha val="9052"/>
            </a:srgbClr>
          </a:solidFill>
          <a:ln>
            <a:solidFill>
              <a:srgbClr val="1A62F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 sz="1200">
              <a:latin typeface="Century Gothic" panose="020B0502020202020204" pitchFamily="34" charset="0"/>
            </a:endParaRPr>
          </a:p>
        </p:txBody>
      </p:sp>
      <p:sp>
        <p:nvSpPr>
          <p:cNvPr id="14" name="Rectangle: Rounded Corners 23">
            <a:extLst>
              <a:ext uri="{FF2B5EF4-FFF2-40B4-BE49-F238E27FC236}">
                <a16:creationId xmlns:a16="http://schemas.microsoft.com/office/drawing/2014/main" id="{E745579F-4487-9DB0-27B4-E2AD48F552DD}"/>
              </a:ext>
            </a:extLst>
          </p:cNvPr>
          <p:cNvSpPr/>
          <p:nvPr/>
        </p:nvSpPr>
        <p:spPr>
          <a:xfrm>
            <a:off x="803730" y="3577893"/>
            <a:ext cx="10651670" cy="1045074"/>
          </a:xfrm>
          <a:prstGeom prst="roundRect">
            <a:avLst>
              <a:gd name="adj" fmla="val 10591"/>
            </a:avLst>
          </a:prstGeom>
          <a:solidFill>
            <a:srgbClr val="03BA7C">
              <a:alpha val="9052"/>
            </a:srgbClr>
          </a:solidFill>
          <a:ln>
            <a:solidFill>
              <a:srgbClr val="05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 sz="1200">
              <a:latin typeface="Century Gothic" panose="020B0502020202020204" pitchFamily="34" charset="0"/>
            </a:endParaRPr>
          </a:p>
        </p:txBody>
      </p:sp>
      <p:sp>
        <p:nvSpPr>
          <p:cNvPr id="15" name="Rectangle: Rounded Corners 23">
            <a:extLst>
              <a:ext uri="{FF2B5EF4-FFF2-40B4-BE49-F238E27FC236}">
                <a16:creationId xmlns:a16="http://schemas.microsoft.com/office/drawing/2014/main" id="{DEE9FF06-B491-6FC1-2FC1-1BF13F6E8840}"/>
              </a:ext>
            </a:extLst>
          </p:cNvPr>
          <p:cNvSpPr/>
          <p:nvPr/>
        </p:nvSpPr>
        <p:spPr>
          <a:xfrm>
            <a:off x="803730" y="2647118"/>
            <a:ext cx="10651670" cy="773025"/>
          </a:xfrm>
          <a:prstGeom prst="roundRect">
            <a:avLst>
              <a:gd name="adj" fmla="val 13381"/>
            </a:avLst>
          </a:prstGeom>
          <a:solidFill>
            <a:srgbClr val="00B0F0">
              <a:alpha val="9052"/>
            </a:srgb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 sz="1200">
              <a:latin typeface="Century Gothic" panose="020B0502020202020204" pitchFamily="34" charset="0"/>
            </a:endParaRPr>
          </a:p>
        </p:txBody>
      </p:sp>
      <p:sp>
        <p:nvSpPr>
          <p:cNvPr id="17" name="TextBox 5">
            <a:extLst>
              <a:ext uri="{FF2B5EF4-FFF2-40B4-BE49-F238E27FC236}">
                <a16:creationId xmlns:a16="http://schemas.microsoft.com/office/drawing/2014/main" id="{DC672F9E-9599-B356-4624-D632CB0EF153}"/>
              </a:ext>
            </a:extLst>
          </p:cNvPr>
          <p:cNvSpPr txBox="1"/>
          <p:nvPr/>
        </p:nvSpPr>
        <p:spPr>
          <a:xfrm>
            <a:off x="3386114" y="2710464"/>
            <a:ext cx="27431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rgbClr val="00BEFF"/>
                </a:solidFill>
                <a:latin typeface="Century Gothic" panose="020B0502020202020204" pitchFamily="34" charset="0"/>
              </a:rPr>
              <a:t>MAB (MAC Authentication Bypass)</a:t>
            </a:r>
            <a:endParaRPr lang="en-MY" b="1" dirty="0">
              <a:solidFill>
                <a:srgbClr val="00BEFF"/>
              </a:solidFill>
              <a:latin typeface="Century Gothic" panose="020B0502020202020204" pitchFamily="34" charset="0"/>
            </a:endParaRPr>
          </a:p>
        </p:txBody>
      </p:sp>
      <p:sp>
        <p:nvSpPr>
          <p:cNvPr id="18" name="TextBox 6">
            <a:extLst>
              <a:ext uri="{FF2B5EF4-FFF2-40B4-BE49-F238E27FC236}">
                <a16:creationId xmlns:a16="http://schemas.microsoft.com/office/drawing/2014/main" id="{C4E5564E-5109-132C-5754-71F09CF5AAA0}"/>
              </a:ext>
            </a:extLst>
          </p:cNvPr>
          <p:cNvSpPr txBox="1"/>
          <p:nvPr/>
        </p:nvSpPr>
        <p:spPr>
          <a:xfrm>
            <a:off x="3229047" y="3985259"/>
            <a:ext cx="305733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>
                <a:solidFill>
                  <a:schemeClr val="bg1"/>
                </a:solidFill>
                <a:latin typeface="Century Gothic" panose="020B0502020202020204" pitchFamily="34" charset="0"/>
              </a:rPr>
              <a:t>IoT, dumb endpoints</a:t>
            </a:r>
          </a:p>
        </p:txBody>
      </p:sp>
      <p:sp>
        <p:nvSpPr>
          <p:cNvPr id="20" name="TextBox 8">
            <a:extLst>
              <a:ext uri="{FF2B5EF4-FFF2-40B4-BE49-F238E27FC236}">
                <a16:creationId xmlns:a16="http://schemas.microsoft.com/office/drawing/2014/main" id="{613A1C7D-DA47-5DA2-2339-3E65045890B2}"/>
              </a:ext>
            </a:extLst>
          </p:cNvPr>
          <p:cNvSpPr txBox="1"/>
          <p:nvPr/>
        </p:nvSpPr>
        <p:spPr>
          <a:xfrm>
            <a:off x="7885114" y="2848964"/>
            <a:ext cx="27431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rgbClr val="00BEFF"/>
                </a:solidFill>
                <a:latin typeface="Century Gothic" panose="020B0502020202020204" pitchFamily="34" charset="0"/>
              </a:rPr>
              <a:t>Captive Portal</a:t>
            </a:r>
            <a:endParaRPr lang="en-MY" b="1" dirty="0">
              <a:solidFill>
                <a:srgbClr val="00BEFF"/>
              </a:solidFill>
              <a:latin typeface="Century Gothic" panose="020B0502020202020204" pitchFamily="34" charset="0"/>
            </a:endParaRPr>
          </a:p>
        </p:txBody>
      </p:sp>
      <p:sp>
        <p:nvSpPr>
          <p:cNvPr id="21" name="TextBox 9">
            <a:extLst>
              <a:ext uri="{FF2B5EF4-FFF2-40B4-BE49-F238E27FC236}">
                <a16:creationId xmlns:a16="http://schemas.microsoft.com/office/drawing/2014/main" id="{94B4B231-789A-C468-F864-9C8639657C31}"/>
              </a:ext>
            </a:extLst>
          </p:cNvPr>
          <p:cNvSpPr txBox="1"/>
          <p:nvPr/>
        </p:nvSpPr>
        <p:spPr>
          <a:xfrm>
            <a:off x="6953382" y="3693956"/>
            <a:ext cx="460932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>
                <a:solidFill>
                  <a:schemeClr val="bg1"/>
                </a:solidFill>
                <a:latin typeface="Century Gothic" panose="020B0502020202020204" pitchFamily="34" charset="0"/>
              </a:rPr>
              <a:t>Employee, guest, contractor, dumb endpoints (bind IP-MAC), computers, smartphones, laptops</a:t>
            </a:r>
          </a:p>
        </p:txBody>
      </p:sp>
      <p:sp>
        <p:nvSpPr>
          <p:cNvPr id="22" name="TextBox 10">
            <a:extLst>
              <a:ext uri="{FF2B5EF4-FFF2-40B4-BE49-F238E27FC236}">
                <a16:creationId xmlns:a16="http://schemas.microsoft.com/office/drawing/2014/main" id="{5B7EF3CC-1E55-E68D-B40F-F3F825808D4D}"/>
              </a:ext>
            </a:extLst>
          </p:cNvPr>
          <p:cNvSpPr txBox="1"/>
          <p:nvPr/>
        </p:nvSpPr>
        <p:spPr>
          <a:xfrm>
            <a:off x="1130577" y="2848964"/>
            <a:ext cx="10759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Century Gothic" panose="020B0502020202020204" pitchFamily="34" charset="0"/>
              </a:rPr>
              <a:t>Method</a:t>
            </a:r>
            <a:endParaRPr lang="en-MY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23" name="TextBox 11">
            <a:extLst>
              <a:ext uri="{FF2B5EF4-FFF2-40B4-BE49-F238E27FC236}">
                <a16:creationId xmlns:a16="http://schemas.microsoft.com/office/drawing/2014/main" id="{B9FCD17F-0054-2360-14EA-C59DC15A0B70}"/>
              </a:ext>
            </a:extLst>
          </p:cNvPr>
          <p:cNvSpPr txBox="1"/>
          <p:nvPr/>
        </p:nvSpPr>
        <p:spPr>
          <a:xfrm>
            <a:off x="1130577" y="3915764"/>
            <a:ext cx="11673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Century Gothic" panose="020B0502020202020204" pitchFamily="34" charset="0"/>
              </a:rPr>
              <a:t>Scenario</a:t>
            </a:r>
            <a:endParaRPr lang="en-MY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24" name="TextBox 12">
            <a:extLst>
              <a:ext uri="{FF2B5EF4-FFF2-40B4-BE49-F238E27FC236}">
                <a16:creationId xmlns:a16="http://schemas.microsoft.com/office/drawing/2014/main" id="{A34130BD-FB0D-9332-13DC-727D156C682B}"/>
              </a:ext>
            </a:extLst>
          </p:cNvPr>
          <p:cNvSpPr txBox="1"/>
          <p:nvPr/>
        </p:nvSpPr>
        <p:spPr>
          <a:xfrm>
            <a:off x="1130577" y="5118589"/>
            <a:ext cx="14895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Century Gothic" panose="020B0502020202020204" pitchFamily="34" charset="0"/>
              </a:rPr>
              <a:t>Mechanism</a:t>
            </a:r>
            <a:endParaRPr lang="en-MY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25" name="TextBox 6">
            <a:extLst>
              <a:ext uri="{FF2B5EF4-FFF2-40B4-BE49-F238E27FC236}">
                <a16:creationId xmlns:a16="http://schemas.microsoft.com/office/drawing/2014/main" id="{ECE1AA31-A63F-F1BD-2C8F-F2AD12156ED0}"/>
              </a:ext>
            </a:extLst>
          </p:cNvPr>
          <p:cNvSpPr txBox="1"/>
          <p:nvPr/>
        </p:nvSpPr>
        <p:spPr>
          <a:xfrm>
            <a:off x="3075230" y="4887756"/>
            <a:ext cx="336496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>
                <a:solidFill>
                  <a:schemeClr val="bg1"/>
                </a:solidFill>
                <a:latin typeface="Century Gothic" panose="020B0502020202020204" pitchFamily="34" charset="0"/>
              </a:rPr>
              <a:t>Without credentials and verify system present to allow/block access</a:t>
            </a:r>
          </a:p>
        </p:txBody>
      </p:sp>
      <p:sp>
        <p:nvSpPr>
          <p:cNvPr id="26" name="TextBox 6">
            <a:extLst>
              <a:ext uri="{FF2B5EF4-FFF2-40B4-BE49-F238E27FC236}">
                <a16:creationId xmlns:a16="http://schemas.microsoft.com/office/drawing/2014/main" id="{560B5F0E-B5B2-B17E-6577-1C2F054E299A}"/>
              </a:ext>
            </a:extLst>
          </p:cNvPr>
          <p:cNvSpPr txBox="1"/>
          <p:nvPr/>
        </p:nvSpPr>
        <p:spPr>
          <a:xfrm>
            <a:off x="6972543" y="4887756"/>
            <a:ext cx="4468570" cy="7841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ctr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1600" dirty="0">
                <a:solidFill>
                  <a:schemeClr val="bg1"/>
                </a:solidFill>
                <a:latin typeface="Century Gothic" panose="020B0502020202020204" pitchFamily="34" charset="0"/>
              </a:rPr>
              <a:t>Landing page for user verification</a:t>
            </a:r>
          </a:p>
          <a:p>
            <a:pPr marL="285750" indent="-285750" algn="ctr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1600" dirty="0">
                <a:solidFill>
                  <a:schemeClr val="bg1"/>
                </a:solidFill>
                <a:latin typeface="Century Gothic" panose="020B0502020202020204" pitchFamily="34" charset="0"/>
              </a:rPr>
              <a:t>Credentials, SMS, QR code</a:t>
            </a:r>
          </a:p>
        </p:txBody>
      </p:sp>
      <p:pic>
        <p:nvPicPr>
          <p:cNvPr id="30" name="图形 29">
            <a:extLst>
              <a:ext uri="{FF2B5EF4-FFF2-40B4-BE49-F238E27FC236}">
                <a16:creationId xmlns:a16="http://schemas.microsoft.com/office/drawing/2014/main" id="{FFAEADB1-5001-3DC9-6402-4C96241FAB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281463" y="1257190"/>
            <a:ext cx="952500" cy="952500"/>
          </a:xfrm>
          <a:prstGeom prst="rect">
            <a:avLst/>
          </a:prstGeom>
        </p:spPr>
      </p:pic>
      <p:pic>
        <p:nvPicPr>
          <p:cNvPr id="31" name="图形 2">
            <a:extLst>
              <a:ext uri="{FF2B5EF4-FFF2-40B4-BE49-F238E27FC236}">
                <a16:creationId xmlns:a16="http://schemas.microsoft.com/office/drawing/2014/main" id="{81E4D007-2087-601B-4107-477F1A9705F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923802" y="1357914"/>
            <a:ext cx="800063" cy="7662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1034025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5560BE6-F64A-7DC4-FF94-600AAE21FF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81DC307-B4A4-58E9-D238-D0728E703F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55</a:t>
            </a:fld>
            <a:endParaRPr lang="zh-CN" altLang="en-US"/>
          </a:p>
        </p:txBody>
      </p:sp>
      <p:sp>
        <p:nvSpPr>
          <p:cNvPr id="5" name="矩形 13">
            <a:extLst>
              <a:ext uri="{FF2B5EF4-FFF2-40B4-BE49-F238E27FC236}">
                <a16:creationId xmlns:a16="http://schemas.microsoft.com/office/drawing/2014/main" id="{FA32074A-3D46-E02D-AD67-5133A2664ACA}"/>
              </a:ext>
            </a:extLst>
          </p:cNvPr>
          <p:cNvSpPr/>
          <p:nvPr/>
        </p:nvSpPr>
        <p:spPr>
          <a:xfrm>
            <a:off x="541550" y="218614"/>
            <a:ext cx="479330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Endpoint – Baseline Check</a:t>
            </a:r>
          </a:p>
        </p:txBody>
      </p:sp>
      <p:sp>
        <p:nvSpPr>
          <p:cNvPr id="13" name="椭圆 12">
            <a:extLst>
              <a:ext uri="{FF2B5EF4-FFF2-40B4-BE49-F238E27FC236}">
                <a16:creationId xmlns:a16="http://schemas.microsoft.com/office/drawing/2014/main" id="{76F1D16B-C20F-01C2-D3BB-789EBA47FC3F}"/>
              </a:ext>
            </a:extLst>
          </p:cNvPr>
          <p:cNvSpPr/>
          <p:nvPr/>
        </p:nvSpPr>
        <p:spPr>
          <a:xfrm>
            <a:off x="4612066" y="1152950"/>
            <a:ext cx="1003519" cy="1003519"/>
          </a:xfrm>
          <a:prstGeom prst="ellipse">
            <a:avLst/>
          </a:prstGeom>
          <a:solidFill>
            <a:srgbClr val="00B0F0"/>
          </a:solidFill>
          <a:ln w="127000">
            <a:solidFill>
              <a:srgbClr val="00B0F0">
                <a:alpha val="49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latin typeface="Century Gothic" panose="020B0502020202020204" pitchFamily="34" charset="0"/>
            </a:endParaRPr>
          </a:p>
        </p:txBody>
      </p:sp>
      <p:sp>
        <p:nvSpPr>
          <p:cNvPr id="14" name="椭圆 13">
            <a:extLst>
              <a:ext uri="{FF2B5EF4-FFF2-40B4-BE49-F238E27FC236}">
                <a16:creationId xmlns:a16="http://schemas.microsoft.com/office/drawing/2014/main" id="{90ABE7F6-FA48-2BCF-FB15-B1470002F2AF}"/>
              </a:ext>
            </a:extLst>
          </p:cNvPr>
          <p:cNvSpPr/>
          <p:nvPr/>
        </p:nvSpPr>
        <p:spPr>
          <a:xfrm>
            <a:off x="8835123" y="1152950"/>
            <a:ext cx="1003519" cy="1003519"/>
          </a:xfrm>
          <a:prstGeom prst="ellipse">
            <a:avLst/>
          </a:prstGeom>
          <a:solidFill>
            <a:srgbClr val="00B0F0"/>
          </a:solidFill>
          <a:ln w="127000">
            <a:solidFill>
              <a:srgbClr val="00B0F0">
                <a:alpha val="49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latin typeface="Century Gothic" panose="020B0502020202020204" pitchFamily="34" charset="0"/>
            </a:endParaRPr>
          </a:p>
        </p:txBody>
      </p:sp>
      <p:sp>
        <p:nvSpPr>
          <p:cNvPr id="15" name="Rectangle: Rounded Corners 23">
            <a:extLst>
              <a:ext uri="{FF2B5EF4-FFF2-40B4-BE49-F238E27FC236}">
                <a16:creationId xmlns:a16="http://schemas.microsoft.com/office/drawing/2014/main" id="{93A4E44A-292B-BB64-7976-B5206185BA16}"/>
              </a:ext>
            </a:extLst>
          </p:cNvPr>
          <p:cNvSpPr/>
          <p:nvPr/>
        </p:nvSpPr>
        <p:spPr>
          <a:xfrm>
            <a:off x="803730" y="5165952"/>
            <a:ext cx="10651670" cy="933765"/>
          </a:xfrm>
          <a:prstGeom prst="roundRect">
            <a:avLst>
              <a:gd name="adj" fmla="val 9376"/>
            </a:avLst>
          </a:prstGeom>
          <a:solidFill>
            <a:srgbClr val="1A62F4">
              <a:alpha val="9052"/>
            </a:srgbClr>
          </a:solidFill>
          <a:ln>
            <a:solidFill>
              <a:srgbClr val="1A62F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 sz="1200">
              <a:latin typeface="Century Gothic" panose="020B0502020202020204" pitchFamily="34" charset="0"/>
            </a:endParaRPr>
          </a:p>
        </p:txBody>
      </p:sp>
      <p:sp>
        <p:nvSpPr>
          <p:cNvPr id="16" name="Rectangle: Rounded Corners 23">
            <a:extLst>
              <a:ext uri="{FF2B5EF4-FFF2-40B4-BE49-F238E27FC236}">
                <a16:creationId xmlns:a16="http://schemas.microsoft.com/office/drawing/2014/main" id="{86061950-98D9-61B9-EC2A-69987B22DAF6}"/>
              </a:ext>
            </a:extLst>
          </p:cNvPr>
          <p:cNvSpPr/>
          <p:nvPr/>
        </p:nvSpPr>
        <p:spPr>
          <a:xfrm>
            <a:off x="803730" y="3327271"/>
            <a:ext cx="10651670" cy="1696152"/>
          </a:xfrm>
          <a:prstGeom prst="roundRect">
            <a:avLst>
              <a:gd name="adj" fmla="val 7087"/>
            </a:avLst>
          </a:prstGeom>
          <a:solidFill>
            <a:srgbClr val="03BA7C">
              <a:alpha val="9052"/>
            </a:srgbClr>
          </a:solidFill>
          <a:ln>
            <a:solidFill>
              <a:srgbClr val="05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 sz="1200">
              <a:latin typeface="Century Gothic" panose="020B0502020202020204" pitchFamily="34" charset="0"/>
            </a:endParaRPr>
          </a:p>
        </p:txBody>
      </p:sp>
      <p:sp>
        <p:nvSpPr>
          <p:cNvPr id="17" name="Rectangle: Rounded Corners 23">
            <a:extLst>
              <a:ext uri="{FF2B5EF4-FFF2-40B4-BE49-F238E27FC236}">
                <a16:creationId xmlns:a16="http://schemas.microsoft.com/office/drawing/2014/main" id="{7EF4828B-D11C-5D79-F29E-D350B6D89E0B}"/>
              </a:ext>
            </a:extLst>
          </p:cNvPr>
          <p:cNvSpPr/>
          <p:nvPr/>
        </p:nvSpPr>
        <p:spPr>
          <a:xfrm>
            <a:off x="803730" y="2454937"/>
            <a:ext cx="10651670" cy="729804"/>
          </a:xfrm>
          <a:prstGeom prst="roundRect">
            <a:avLst>
              <a:gd name="adj" fmla="val 11446"/>
            </a:avLst>
          </a:prstGeom>
          <a:solidFill>
            <a:srgbClr val="00B0F0">
              <a:alpha val="9052"/>
            </a:srgb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 sz="1200">
              <a:latin typeface="Century Gothic" panose="020B0502020202020204" pitchFamily="34" charset="0"/>
            </a:endParaRPr>
          </a:p>
        </p:txBody>
      </p:sp>
      <p:sp>
        <p:nvSpPr>
          <p:cNvPr id="18" name="TextBox 6">
            <a:extLst>
              <a:ext uri="{FF2B5EF4-FFF2-40B4-BE49-F238E27FC236}">
                <a16:creationId xmlns:a16="http://schemas.microsoft.com/office/drawing/2014/main" id="{F88D7DF5-F07F-B90D-CECE-A6C62F9CAC14}"/>
              </a:ext>
            </a:extLst>
          </p:cNvPr>
          <p:cNvSpPr txBox="1"/>
          <p:nvPr/>
        </p:nvSpPr>
        <p:spPr>
          <a:xfrm>
            <a:off x="3590011" y="2685841"/>
            <a:ext cx="304762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>
                <a:solidFill>
                  <a:srgbClr val="00BEFF"/>
                </a:solidFill>
                <a:latin typeface="Century Gothic" panose="020B0502020202020204" pitchFamily="34" charset="0"/>
              </a:rPr>
              <a:t>Ingress Client (Agent-based)</a:t>
            </a:r>
            <a:endParaRPr lang="en-MY" sz="1600" b="1" dirty="0">
              <a:solidFill>
                <a:srgbClr val="00BEFF"/>
              </a:solidFill>
              <a:latin typeface="Century Gothic" panose="020B0502020202020204" pitchFamily="34" charset="0"/>
            </a:endParaRPr>
          </a:p>
        </p:txBody>
      </p:sp>
      <p:sp>
        <p:nvSpPr>
          <p:cNvPr id="19" name="TextBox 7">
            <a:extLst>
              <a:ext uri="{FF2B5EF4-FFF2-40B4-BE49-F238E27FC236}">
                <a16:creationId xmlns:a16="http://schemas.microsoft.com/office/drawing/2014/main" id="{3EF8F02D-99E3-AA60-9009-CE7002DB7CAD}"/>
              </a:ext>
            </a:extLst>
          </p:cNvPr>
          <p:cNvSpPr txBox="1"/>
          <p:nvPr/>
        </p:nvSpPr>
        <p:spPr>
          <a:xfrm>
            <a:off x="7921270" y="2685841"/>
            <a:ext cx="283122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>
                <a:solidFill>
                  <a:srgbClr val="00BEFF"/>
                </a:solidFill>
                <a:latin typeface="Century Gothic" panose="020B0502020202020204" pitchFamily="34" charset="0"/>
              </a:rPr>
              <a:t>Network Traffic (Agentless)</a:t>
            </a:r>
            <a:endParaRPr lang="en-MY" sz="1600" b="1" dirty="0">
              <a:solidFill>
                <a:srgbClr val="00BEFF"/>
              </a:solidFill>
              <a:latin typeface="Century Gothic" panose="020B0502020202020204" pitchFamily="34" charset="0"/>
            </a:endParaRPr>
          </a:p>
        </p:txBody>
      </p:sp>
      <p:sp>
        <p:nvSpPr>
          <p:cNvPr id="20" name="TextBox 10">
            <a:extLst>
              <a:ext uri="{FF2B5EF4-FFF2-40B4-BE49-F238E27FC236}">
                <a16:creationId xmlns:a16="http://schemas.microsoft.com/office/drawing/2014/main" id="{D7607D46-6E06-7BA0-DAE0-7C6514A6F1A6}"/>
              </a:ext>
            </a:extLst>
          </p:cNvPr>
          <p:cNvSpPr txBox="1"/>
          <p:nvPr/>
        </p:nvSpPr>
        <p:spPr>
          <a:xfrm>
            <a:off x="1190521" y="2650562"/>
            <a:ext cx="95250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>
                <a:solidFill>
                  <a:schemeClr val="bg1"/>
                </a:solidFill>
                <a:latin typeface="Century Gothic" panose="020B0502020202020204" pitchFamily="34" charset="0"/>
              </a:rPr>
              <a:t>Method</a:t>
            </a:r>
            <a:endParaRPr lang="en-MY" sz="1600" b="1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21" name="TextBox 10">
            <a:extLst>
              <a:ext uri="{FF2B5EF4-FFF2-40B4-BE49-F238E27FC236}">
                <a16:creationId xmlns:a16="http://schemas.microsoft.com/office/drawing/2014/main" id="{58937ECD-8482-5FF1-626C-C5D022632E81}"/>
              </a:ext>
            </a:extLst>
          </p:cNvPr>
          <p:cNvSpPr txBox="1"/>
          <p:nvPr/>
        </p:nvSpPr>
        <p:spPr>
          <a:xfrm>
            <a:off x="1190521" y="4006070"/>
            <a:ext cx="106471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b="1" dirty="0">
                <a:solidFill>
                  <a:schemeClr val="bg1"/>
                </a:solidFill>
                <a:latin typeface="Century Gothic" panose="020B0502020202020204" pitchFamily="34" charset="0"/>
              </a:rPr>
              <a:t>Scenario</a:t>
            </a:r>
            <a:endParaRPr lang="en-MY" altLang="zh-CN" sz="16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22" name="TextBox 10">
            <a:extLst>
              <a:ext uri="{FF2B5EF4-FFF2-40B4-BE49-F238E27FC236}">
                <a16:creationId xmlns:a16="http://schemas.microsoft.com/office/drawing/2014/main" id="{31B64991-748A-7859-9201-1B1D1881ED64}"/>
              </a:ext>
            </a:extLst>
          </p:cNvPr>
          <p:cNvSpPr txBox="1"/>
          <p:nvPr/>
        </p:nvSpPr>
        <p:spPr>
          <a:xfrm>
            <a:off x="1190521" y="5463557"/>
            <a:ext cx="134363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b="1" dirty="0">
                <a:solidFill>
                  <a:schemeClr val="bg1"/>
                </a:solidFill>
                <a:latin typeface="Century Gothic" panose="020B0502020202020204" pitchFamily="34" charset="0"/>
              </a:rPr>
              <a:t>Mechanism</a:t>
            </a:r>
            <a:endParaRPr lang="en-MY" altLang="zh-CN" sz="16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id="{BB3E8937-E847-1957-1DCA-DFA48F317EC7}"/>
              </a:ext>
            </a:extLst>
          </p:cNvPr>
          <p:cNvSpPr txBox="1"/>
          <p:nvPr/>
        </p:nvSpPr>
        <p:spPr>
          <a:xfrm>
            <a:off x="3009286" y="3505776"/>
            <a:ext cx="4209078" cy="13601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MY" altLang="zh-CN" sz="1400">
                <a:solidFill>
                  <a:schemeClr val="bg1"/>
                </a:solidFill>
                <a:latin typeface="Century Gothic" panose="020B0502020202020204" pitchFamily="34" charset="0"/>
              </a:rPr>
              <a:t>Employee with windows 7 and above</a:t>
            </a: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MY" altLang="zh-CN" sz="1400">
                <a:solidFill>
                  <a:schemeClr val="bg1"/>
                </a:solidFill>
                <a:latin typeface="Century Gothic" panose="020B0502020202020204" pitchFamily="34" charset="0"/>
              </a:rPr>
              <a:t>Small footprint – 10Mb size, 8Mb memory, 2% CPU</a:t>
            </a: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MY" altLang="zh-CN" sz="1400">
                <a:solidFill>
                  <a:schemeClr val="bg1"/>
                </a:solidFill>
                <a:latin typeface="Century Gothic" panose="020B0502020202020204" pitchFamily="34" charset="0"/>
              </a:rPr>
              <a:t>IAG captive portal, patch management, windows update</a:t>
            </a:r>
          </a:p>
        </p:txBody>
      </p:sp>
      <p:sp>
        <p:nvSpPr>
          <p:cNvPr id="24" name="文本框 23">
            <a:extLst>
              <a:ext uri="{FF2B5EF4-FFF2-40B4-BE49-F238E27FC236}">
                <a16:creationId xmlns:a16="http://schemas.microsoft.com/office/drawing/2014/main" id="{04773D3B-76FD-BB0D-3155-A38037D44535}"/>
              </a:ext>
            </a:extLst>
          </p:cNvPr>
          <p:cNvSpPr txBox="1"/>
          <p:nvPr/>
        </p:nvSpPr>
        <p:spPr>
          <a:xfrm>
            <a:off x="7924245" y="3749190"/>
            <a:ext cx="2825275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MY" altLang="zh-CN" sz="1400" dirty="0">
                <a:solidFill>
                  <a:schemeClr val="bg1"/>
                </a:solidFill>
                <a:latin typeface="Century Gothic" panose="020B0502020202020204" pitchFamily="34" charset="0"/>
              </a:rPr>
              <a:t>Guest, contractor and dumb endpoints do not require agent installation</a:t>
            </a:r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id="{FBDCBCE2-A541-ADFB-E9EC-98A3AF9FE734}"/>
              </a:ext>
            </a:extLst>
          </p:cNvPr>
          <p:cNvSpPr txBox="1"/>
          <p:nvPr/>
        </p:nvSpPr>
        <p:spPr>
          <a:xfrm>
            <a:off x="3009286" y="5258429"/>
            <a:ext cx="4209078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</a:rPr>
              <a:t>Utilize Windows system interface:</a:t>
            </a:r>
          </a:p>
          <a:p>
            <a:pPr algn="ctr"/>
            <a:r>
              <a:rPr lang="en-MY" altLang="zh-CN" sz="1400" dirty="0">
                <a:solidFill>
                  <a:schemeClr val="bg1"/>
                </a:solidFill>
                <a:latin typeface="Century Gothic" panose="020B0502020202020204" pitchFamily="34" charset="0"/>
              </a:rPr>
              <a:t>Process, registry, files, antivirus software, operating system patch, etc</a:t>
            </a:r>
          </a:p>
        </p:txBody>
      </p:sp>
      <p:sp>
        <p:nvSpPr>
          <p:cNvPr id="26" name="文本框 25">
            <a:extLst>
              <a:ext uri="{FF2B5EF4-FFF2-40B4-BE49-F238E27FC236}">
                <a16:creationId xmlns:a16="http://schemas.microsoft.com/office/drawing/2014/main" id="{73FA91E4-8174-30B4-1B59-2F950E2AECD0}"/>
              </a:ext>
            </a:extLst>
          </p:cNvPr>
          <p:cNvSpPr txBox="1"/>
          <p:nvPr/>
        </p:nvSpPr>
        <p:spPr>
          <a:xfrm>
            <a:off x="7628954" y="5273190"/>
            <a:ext cx="3415856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zh-CN" sz="1400">
                <a:solidFill>
                  <a:schemeClr val="bg1"/>
                </a:solidFill>
                <a:latin typeface="Century Gothic" panose="020B0502020202020204" pitchFamily="34" charset="0"/>
              </a:rPr>
              <a:t>Utilize passive identification and active discovery</a:t>
            </a:r>
            <a:r>
              <a:rPr lang="en-MY" altLang="zh-CN" sz="1400">
                <a:solidFill>
                  <a:schemeClr val="bg1"/>
                </a:solidFill>
                <a:latin typeface="Century Gothic" panose="020B0502020202020204" pitchFamily="34" charset="0"/>
              </a:rPr>
              <a:t> - detect heartbeat rate of antivirus</a:t>
            </a:r>
          </a:p>
        </p:txBody>
      </p:sp>
      <p:pic>
        <p:nvPicPr>
          <p:cNvPr id="6" name="图形 5">
            <a:extLst>
              <a:ext uri="{FF2B5EF4-FFF2-40B4-BE49-F238E27FC236}">
                <a16:creationId xmlns:a16="http://schemas.microsoft.com/office/drawing/2014/main" id="{5BC4063E-5FC3-4BCB-6F6E-83B6A728F6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697186" y="1266862"/>
            <a:ext cx="833277" cy="715082"/>
          </a:xfrm>
          <a:prstGeom prst="rect">
            <a:avLst/>
          </a:prstGeom>
        </p:spPr>
      </p:pic>
      <p:pic>
        <p:nvPicPr>
          <p:cNvPr id="8" name="图形 7">
            <a:extLst>
              <a:ext uri="{FF2B5EF4-FFF2-40B4-BE49-F238E27FC236}">
                <a16:creationId xmlns:a16="http://schemas.microsoft.com/office/drawing/2014/main" id="{EBD23F8B-AB26-B89F-6CBB-0B57465AF56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977941" y="1365217"/>
            <a:ext cx="717882" cy="649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8407488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5ACC388-8FF8-4C03-C72F-6006DEE1C7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912C645-939E-3054-25A1-261B975B6C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56</a:t>
            </a:fld>
            <a:endParaRPr lang="zh-CN" altLang="en-US"/>
          </a:p>
        </p:txBody>
      </p:sp>
      <p:sp>
        <p:nvSpPr>
          <p:cNvPr id="5" name="矩形 13">
            <a:extLst>
              <a:ext uri="{FF2B5EF4-FFF2-40B4-BE49-F238E27FC236}">
                <a16:creationId xmlns:a16="http://schemas.microsoft.com/office/drawing/2014/main" id="{3806BE82-D61B-1A9D-2614-7EAD839168CE}"/>
              </a:ext>
            </a:extLst>
          </p:cNvPr>
          <p:cNvSpPr/>
          <p:nvPr/>
        </p:nvSpPr>
        <p:spPr>
          <a:xfrm>
            <a:off x="541550" y="218614"/>
            <a:ext cx="334258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Endpoint – Control</a:t>
            </a:r>
          </a:p>
        </p:txBody>
      </p:sp>
      <p:sp>
        <p:nvSpPr>
          <p:cNvPr id="3" name="Rectangle: Rounded Corners 23">
            <a:extLst>
              <a:ext uri="{FF2B5EF4-FFF2-40B4-BE49-F238E27FC236}">
                <a16:creationId xmlns:a16="http://schemas.microsoft.com/office/drawing/2014/main" id="{E90C84E4-7DA0-429A-BED1-BDCA7DC5E309}"/>
              </a:ext>
            </a:extLst>
          </p:cNvPr>
          <p:cNvSpPr/>
          <p:nvPr/>
        </p:nvSpPr>
        <p:spPr>
          <a:xfrm>
            <a:off x="803730" y="4680956"/>
            <a:ext cx="10651670" cy="1234368"/>
          </a:xfrm>
          <a:prstGeom prst="roundRect">
            <a:avLst>
              <a:gd name="adj" fmla="val 9376"/>
            </a:avLst>
          </a:prstGeom>
          <a:solidFill>
            <a:srgbClr val="1A62F4">
              <a:alpha val="9052"/>
            </a:srgbClr>
          </a:solidFill>
          <a:ln>
            <a:solidFill>
              <a:srgbClr val="1A62F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 sz="1200">
              <a:latin typeface="Century Gothic" panose="020B0502020202020204" pitchFamily="34" charset="0"/>
            </a:endParaRPr>
          </a:p>
        </p:txBody>
      </p:sp>
      <p:sp>
        <p:nvSpPr>
          <p:cNvPr id="13" name="Rectangle: Rounded Corners 23">
            <a:extLst>
              <a:ext uri="{FF2B5EF4-FFF2-40B4-BE49-F238E27FC236}">
                <a16:creationId xmlns:a16="http://schemas.microsoft.com/office/drawing/2014/main" id="{42E82300-EE98-33BD-E017-CB202E77858B}"/>
              </a:ext>
            </a:extLst>
          </p:cNvPr>
          <p:cNvSpPr/>
          <p:nvPr/>
        </p:nvSpPr>
        <p:spPr>
          <a:xfrm>
            <a:off x="803730" y="3484197"/>
            <a:ext cx="10651670" cy="1043259"/>
          </a:xfrm>
          <a:prstGeom prst="roundRect">
            <a:avLst>
              <a:gd name="adj" fmla="val 7087"/>
            </a:avLst>
          </a:prstGeom>
          <a:solidFill>
            <a:srgbClr val="05B050">
              <a:alpha val="9052"/>
            </a:srgbClr>
          </a:solidFill>
          <a:ln>
            <a:solidFill>
              <a:srgbClr val="05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 sz="1200">
              <a:latin typeface="Century Gothic" panose="020B0502020202020204" pitchFamily="34" charset="0"/>
            </a:endParaRPr>
          </a:p>
        </p:txBody>
      </p:sp>
      <p:sp>
        <p:nvSpPr>
          <p:cNvPr id="14" name="Rectangle: Rounded Corners 23">
            <a:extLst>
              <a:ext uri="{FF2B5EF4-FFF2-40B4-BE49-F238E27FC236}">
                <a16:creationId xmlns:a16="http://schemas.microsoft.com/office/drawing/2014/main" id="{59A624D7-EE43-EDDF-3DA7-4800E439F447}"/>
              </a:ext>
            </a:extLst>
          </p:cNvPr>
          <p:cNvSpPr/>
          <p:nvPr/>
        </p:nvSpPr>
        <p:spPr>
          <a:xfrm>
            <a:off x="803730" y="2618060"/>
            <a:ext cx="10651670" cy="729804"/>
          </a:xfrm>
          <a:prstGeom prst="roundRect">
            <a:avLst>
              <a:gd name="adj" fmla="val 11446"/>
            </a:avLst>
          </a:prstGeom>
          <a:solidFill>
            <a:srgbClr val="00B0F0">
              <a:alpha val="9052"/>
            </a:srgb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 sz="1200">
              <a:latin typeface="Century Gothic" panose="020B0502020202020204" pitchFamily="34" charset="0"/>
            </a:endParaRPr>
          </a:p>
        </p:txBody>
      </p:sp>
      <p:sp>
        <p:nvSpPr>
          <p:cNvPr id="17" name="TextBox 6">
            <a:extLst>
              <a:ext uri="{FF2B5EF4-FFF2-40B4-BE49-F238E27FC236}">
                <a16:creationId xmlns:a16="http://schemas.microsoft.com/office/drawing/2014/main" id="{CEB9CD8E-BC59-01FC-E48E-EF48CF1F1A9C}"/>
              </a:ext>
            </a:extLst>
          </p:cNvPr>
          <p:cNvSpPr txBox="1"/>
          <p:nvPr/>
        </p:nvSpPr>
        <p:spPr>
          <a:xfrm>
            <a:off x="2658308" y="2798296"/>
            <a:ext cx="40414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>
                <a:solidFill>
                  <a:srgbClr val="00B1F0"/>
                </a:solidFill>
                <a:latin typeface="Century Gothic" panose="020B0502020202020204" pitchFamily="34" charset="0"/>
              </a:rPr>
              <a:t>Prevent bypass of security controls</a:t>
            </a:r>
            <a:endParaRPr lang="en-MY" b="1" dirty="0">
              <a:solidFill>
                <a:srgbClr val="00B1F0"/>
              </a:solidFill>
              <a:latin typeface="Century Gothic" panose="020B0502020202020204" pitchFamily="34" charset="0"/>
            </a:endParaRPr>
          </a:p>
        </p:txBody>
      </p:sp>
      <p:sp>
        <p:nvSpPr>
          <p:cNvPr id="18" name="TextBox 7">
            <a:extLst>
              <a:ext uri="{FF2B5EF4-FFF2-40B4-BE49-F238E27FC236}">
                <a16:creationId xmlns:a16="http://schemas.microsoft.com/office/drawing/2014/main" id="{9AE2CF9E-BCCC-656B-DC77-C3F020062D81}"/>
              </a:ext>
            </a:extLst>
          </p:cNvPr>
          <p:cNvSpPr txBox="1"/>
          <p:nvPr/>
        </p:nvSpPr>
        <p:spPr>
          <a:xfrm>
            <a:off x="8180147" y="2798296"/>
            <a:ext cx="18309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rgbClr val="00B1F0"/>
                </a:solidFill>
                <a:latin typeface="Century Gothic" panose="020B0502020202020204" pitchFamily="34" charset="0"/>
              </a:rPr>
              <a:t>Device control</a:t>
            </a:r>
            <a:endParaRPr lang="en-MY" b="1" dirty="0">
              <a:solidFill>
                <a:srgbClr val="00B1F0"/>
              </a:solidFill>
              <a:latin typeface="Century Gothic" panose="020B0502020202020204" pitchFamily="34" charset="0"/>
            </a:endParaRPr>
          </a:p>
        </p:txBody>
      </p:sp>
      <p:sp>
        <p:nvSpPr>
          <p:cNvPr id="19" name="TextBox 8">
            <a:extLst>
              <a:ext uri="{FF2B5EF4-FFF2-40B4-BE49-F238E27FC236}">
                <a16:creationId xmlns:a16="http://schemas.microsoft.com/office/drawing/2014/main" id="{D0B150D5-CF79-893A-1287-63CC79199E3A}"/>
              </a:ext>
            </a:extLst>
          </p:cNvPr>
          <p:cNvSpPr txBox="1"/>
          <p:nvPr/>
        </p:nvSpPr>
        <p:spPr>
          <a:xfrm>
            <a:off x="2683030" y="3617942"/>
            <a:ext cx="3992046" cy="6548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>
                <a:solidFill>
                  <a:schemeClr val="bg1"/>
                </a:solidFill>
                <a:latin typeface="Century Gothic" panose="020B0502020202020204" pitchFamily="34" charset="0"/>
              </a:rPr>
              <a:t>Using unauthorized system to disable and enable functionality</a:t>
            </a:r>
          </a:p>
        </p:txBody>
      </p:sp>
      <p:sp>
        <p:nvSpPr>
          <p:cNvPr id="20" name="TextBox 9">
            <a:extLst>
              <a:ext uri="{FF2B5EF4-FFF2-40B4-BE49-F238E27FC236}">
                <a16:creationId xmlns:a16="http://schemas.microsoft.com/office/drawing/2014/main" id="{48519F65-DA8A-C53C-E3FA-7C099BC4AA19}"/>
              </a:ext>
            </a:extLst>
          </p:cNvPr>
          <p:cNvSpPr txBox="1"/>
          <p:nvPr/>
        </p:nvSpPr>
        <p:spPr>
          <a:xfrm>
            <a:off x="7099599" y="3655204"/>
            <a:ext cx="3992046" cy="6548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bg1"/>
                </a:solidFill>
                <a:latin typeface="Century Gothic" panose="020B0502020202020204" pitchFamily="34" charset="0"/>
              </a:rPr>
              <a:t>Using unauthorized devices to disable and enable functionality</a:t>
            </a:r>
          </a:p>
        </p:txBody>
      </p:sp>
      <p:sp>
        <p:nvSpPr>
          <p:cNvPr id="21" name="TextBox 10">
            <a:extLst>
              <a:ext uri="{FF2B5EF4-FFF2-40B4-BE49-F238E27FC236}">
                <a16:creationId xmlns:a16="http://schemas.microsoft.com/office/drawing/2014/main" id="{B641754F-C48B-274D-3755-D8E3DF676875}"/>
              </a:ext>
            </a:extLst>
          </p:cNvPr>
          <p:cNvSpPr txBox="1"/>
          <p:nvPr/>
        </p:nvSpPr>
        <p:spPr>
          <a:xfrm>
            <a:off x="1150884" y="2813685"/>
            <a:ext cx="95250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>
                <a:solidFill>
                  <a:schemeClr val="bg1"/>
                </a:solidFill>
                <a:latin typeface="Century Gothic" panose="020B0502020202020204" pitchFamily="34" charset="0"/>
              </a:rPr>
              <a:t>Method</a:t>
            </a:r>
            <a:endParaRPr lang="en-MY" sz="16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22" name="TextBox 11">
            <a:extLst>
              <a:ext uri="{FF2B5EF4-FFF2-40B4-BE49-F238E27FC236}">
                <a16:creationId xmlns:a16="http://schemas.microsoft.com/office/drawing/2014/main" id="{B9D322E0-7306-65DA-BFF0-BA59971A6610}"/>
              </a:ext>
            </a:extLst>
          </p:cNvPr>
          <p:cNvSpPr txBox="1"/>
          <p:nvPr/>
        </p:nvSpPr>
        <p:spPr>
          <a:xfrm>
            <a:off x="1150884" y="3836549"/>
            <a:ext cx="106150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>
                <a:solidFill>
                  <a:schemeClr val="bg1"/>
                </a:solidFill>
                <a:latin typeface="Century Gothic" panose="020B0502020202020204" pitchFamily="34" charset="0"/>
              </a:rPr>
              <a:t>Scenario</a:t>
            </a:r>
            <a:endParaRPr lang="en-MY" sz="16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23" name="TextBox 12">
            <a:extLst>
              <a:ext uri="{FF2B5EF4-FFF2-40B4-BE49-F238E27FC236}">
                <a16:creationId xmlns:a16="http://schemas.microsoft.com/office/drawing/2014/main" id="{48D180AF-905F-B5EC-676C-3A39B44DB4FC}"/>
              </a:ext>
            </a:extLst>
          </p:cNvPr>
          <p:cNvSpPr txBox="1"/>
          <p:nvPr/>
        </p:nvSpPr>
        <p:spPr>
          <a:xfrm>
            <a:off x="1008216" y="5128863"/>
            <a:ext cx="134684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>
                <a:solidFill>
                  <a:schemeClr val="bg1"/>
                </a:solidFill>
                <a:latin typeface="Century Gothic" panose="020B0502020202020204" pitchFamily="34" charset="0"/>
              </a:rPr>
              <a:t>Mechanism</a:t>
            </a:r>
            <a:endParaRPr lang="en-MY" sz="16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24" name="TextBox 8">
            <a:extLst>
              <a:ext uri="{FF2B5EF4-FFF2-40B4-BE49-F238E27FC236}">
                <a16:creationId xmlns:a16="http://schemas.microsoft.com/office/drawing/2014/main" id="{926EFC0B-CC0A-A33F-2339-BDB441CED635}"/>
              </a:ext>
            </a:extLst>
          </p:cNvPr>
          <p:cNvSpPr txBox="1"/>
          <p:nvPr/>
        </p:nvSpPr>
        <p:spPr>
          <a:xfrm>
            <a:off x="2683030" y="4853753"/>
            <a:ext cx="3992046" cy="950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600" dirty="0">
                <a:solidFill>
                  <a:schemeClr val="bg1"/>
                </a:solidFill>
                <a:latin typeface="Century Gothic" panose="020B0502020202020204" pitchFamily="34" charset="0"/>
              </a:rPr>
              <a:t>Strictly enforce and prohibit endpoint from accessing unauthorized resources</a:t>
            </a:r>
          </a:p>
        </p:txBody>
      </p:sp>
      <p:sp>
        <p:nvSpPr>
          <p:cNvPr id="25" name="TextBox 9">
            <a:extLst>
              <a:ext uri="{FF2B5EF4-FFF2-40B4-BE49-F238E27FC236}">
                <a16:creationId xmlns:a16="http://schemas.microsoft.com/office/drawing/2014/main" id="{D601F91D-5DC6-F46D-75E8-EDCDE6667BB4}"/>
              </a:ext>
            </a:extLst>
          </p:cNvPr>
          <p:cNvSpPr txBox="1"/>
          <p:nvPr/>
        </p:nvSpPr>
        <p:spPr>
          <a:xfrm>
            <a:off x="7099599" y="5027252"/>
            <a:ext cx="3992046" cy="6548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600">
                <a:solidFill>
                  <a:schemeClr val="bg1"/>
                </a:solidFill>
                <a:latin typeface="Century Gothic" panose="020B0502020202020204" pitchFamily="34" charset="0"/>
              </a:rPr>
              <a:t>Granular control over external and storage devices</a:t>
            </a:r>
          </a:p>
        </p:txBody>
      </p:sp>
      <p:sp>
        <p:nvSpPr>
          <p:cNvPr id="26" name="椭圆 25">
            <a:extLst>
              <a:ext uri="{FF2B5EF4-FFF2-40B4-BE49-F238E27FC236}">
                <a16:creationId xmlns:a16="http://schemas.microsoft.com/office/drawing/2014/main" id="{C7352130-5ACC-9538-8124-B00DDBAB0AEA}"/>
              </a:ext>
            </a:extLst>
          </p:cNvPr>
          <p:cNvSpPr/>
          <p:nvPr/>
        </p:nvSpPr>
        <p:spPr>
          <a:xfrm>
            <a:off x="4177293" y="1152950"/>
            <a:ext cx="1003519" cy="1003519"/>
          </a:xfrm>
          <a:prstGeom prst="ellipse">
            <a:avLst/>
          </a:prstGeom>
          <a:solidFill>
            <a:srgbClr val="00B0F0"/>
          </a:solidFill>
          <a:ln w="127000">
            <a:solidFill>
              <a:srgbClr val="00B0F0">
                <a:alpha val="49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latin typeface="Century Gothic" panose="020B0502020202020204" pitchFamily="34" charset="0"/>
            </a:endParaRPr>
          </a:p>
        </p:txBody>
      </p:sp>
      <p:sp>
        <p:nvSpPr>
          <p:cNvPr id="27" name="椭圆 26">
            <a:extLst>
              <a:ext uri="{FF2B5EF4-FFF2-40B4-BE49-F238E27FC236}">
                <a16:creationId xmlns:a16="http://schemas.microsoft.com/office/drawing/2014/main" id="{105325B1-8DB6-912A-F679-CFBEE0893286}"/>
              </a:ext>
            </a:extLst>
          </p:cNvPr>
          <p:cNvSpPr/>
          <p:nvPr/>
        </p:nvSpPr>
        <p:spPr>
          <a:xfrm>
            <a:off x="8593862" y="1152950"/>
            <a:ext cx="1003519" cy="1003519"/>
          </a:xfrm>
          <a:prstGeom prst="ellipse">
            <a:avLst/>
          </a:prstGeom>
          <a:solidFill>
            <a:srgbClr val="00B0F0"/>
          </a:solidFill>
          <a:ln w="127000">
            <a:solidFill>
              <a:srgbClr val="00B0F0">
                <a:alpha val="49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latin typeface="Century Gothic" panose="020B0502020202020204" pitchFamily="34" charset="0"/>
            </a:endParaRPr>
          </a:p>
        </p:txBody>
      </p:sp>
      <p:pic>
        <p:nvPicPr>
          <p:cNvPr id="7" name="图形 6">
            <a:extLst>
              <a:ext uri="{FF2B5EF4-FFF2-40B4-BE49-F238E27FC236}">
                <a16:creationId xmlns:a16="http://schemas.microsoft.com/office/drawing/2014/main" id="{F6EF9DD7-B833-7480-F6FA-DA694ABA7C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235044" y="1201274"/>
            <a:ext cx="898633" cy="898633"/>
          </a:xfrm>
          <a:prstGeom prst="rect">
            <a:avLst/>
          </a:prstGeom>
        </p:spPr>
      </p:pic>
      <p:pic>
        <p:nvPicPr>
          <p:cNvPr id="9" name="图形 8">
            <a:extLst>
              <a:ext uri="{FF2B5EF4-FFF2-40B4-BE49-F238E27FC236}">
                <a16:creationId xmlns:a16="http://schemas.microsoft.com/office/drawing/2014/main" id="{5B0DD4FC-2B3F-FD80-CD27-581E638D601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612716" y="1128716"/>
            <a:ext cx="1003519" cy="1003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5307863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7460A87-4001-4914-C19C-3F9FAB23AB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C6418E1-BC79-4C0F-E141-790F1BFC56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57</a:t>
            </a:fld>
            <a:endParaRPr lang="zh-CN" altLang="en-US"/>
          </a:p>
        </p:txBody>
      </p:sp>
      <p:sp>
        <p:nvSpPr>
          <p:cNvPr id="5" name="矩形 13">
            <a:extLst>
              <a:ext uri="{FF2B5EF4-FFF2-40B4-BE49-F238E27FC236}">
                <a16:creationId xmlns:a16="http://schemas.microsoft.com/office/drawing/2014/main" id="{85A48749-80E4-00AD-21DA-BD98FD92623E}"/>
              </a:ext>
            </a:extLst>
          </p:cNvPr>
          <p:cNvSpPr/>
          <p:nvPr/>
        </p:nvSpPr>
        <p:spPr>
          <a:xfrm>
            <a:off x="541550" y="218614"/>
            <a:ext cx="76450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Internet Access – Application Identification</a:t>
            </a:r>
          </a:p>
        </p:txBody>
      </p:sp>
      <p:sp>
        <p:nvSpPr>
          <p:cNvPr id="3" name="文本框 35">
            <a:extLst>
              <a:ext uri="{FF2B5EF4-FFF2-40B4-BE49-F238E27FC236}">
                <a16:creationId xmlns:a16="http://schemas.microsoft.com/office/drawing/2014/main" id="{1BA93312-29FB-713B-AE11-4E0F4644CACC}"/>
              </a:ext>
            </a:extLst>
          </p:cNvPr>
          <p:cNvSpPr txBox="1"/>
          <p:nvPr/>
        </p:nvSpPr>
        <p:spPr>
          <a:xfrm>
            <a:off x="721440" y="4223821"/>
            <a:ext cx="2340453" cy="6976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40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10 packets of TCP/UDP i.e. port, IP, URL, etc.</a:t>
            </a:r>
            <a:endParaRPr lang="zh-CN" altLang="en-US" sz="140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26" name="文本框 37">
            <a:extLst>
              <a:ext uri="{FF2B5EF4-FFF2-40B4-BE49-F238E27FC236}">
                <a16:creationId xmlns:a16="http://schemas.microsoft.com/office/drawing/2014/main" id="{C2B96D95-0317-B03D-D857-984434FD92A2}"/>
              </a:ext>
            </a:extLst>
          </p:cNvPr>
          <p:cNvSpPr txBox="1"/>
          <p:nvPr/>
        </p:nvSpPr>
        <p:spPr>
          <a:xfrm>
            <a:off x="1023161" y="2634148"/>
            <a:ext cx="16866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Applied Rule Recognition</a:t>
            </a:r>
            <a:endParaRPr lang="zh-CN" altLang="en-US" b="1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0" name="文本框 40">
            <a:extLst>
              <a:ext uri="{FF2B5EF4-FFF2-40B4-BE49-F238E27FC236}">
                <a16:creationId xmlns:a16="http://schemas.microsoft.com/office/drawing/2014/main" id="{6BA3E651-DE6F-93E5-A2C4-C839245B389E}"/>
              </a:ext>
            </a:extLst>
          </p:cNvPr>
          <p:cNvSpPr txBox="1"/>
          <p:nvPr/>
        </p:nvSpPr>
        <p:spPr>
          <a:xfrm>
            <a:off x="6447198" y="2426946"/>
            <a:ext cx="204888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Application And Data Characteristics</a:t>
            </a:r>
            <a:endParaRPr lang="zh-CN" altLang="en-US" b="1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1" name="文本框 41">
            <a:extLst>
              <a:ext uri="{FF2B5EF4-FFF2-40B4-BE49-F238E27FC236}">
                <a16:creationId xmlns:a16="http://schemas.microsoft.com/office/drawing/2014/main" id="{F2F63687-0F6A-A0C0-8986-718D7139383C}"/>
              </a:ext>
            </a:extLst>
          </p:cNvPr>
          <p:cNvSpPr txBox="1"/>
          <p:nvPr/>
        </p:nvSpPr>
        <p:spPr>
          <a:xfrm>
            <a:off x="3695915" y="2639938"/>
            <a:ext cx="20488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Associated Link Identification</a:t>
            </a:r>
            <a:endParaRPr lang="zh-CN" altLang="en-US" b="1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cxnSp>
        <p:nvCxnSpPr>
          <p:cNvPr id="32" name="直接连接符 42">
            <a:extLst>
              <a:ext uri="{FF2B5EF4-FFF2-40B4-BE49-F238E27FC236}">
                <a16:creationId xmlns:a16="http://schemas.microsoft.com/office/drawing/2014/main" id="{459FB016-B2C9-EE85-77A8-4DB9173155AF}"/>
              </a:ext>
            </a:extLst>
          </p:cNvPr>
          <p:cNvCxnSpPr>
            <a:cxnSpLocks/>
          </p:cNvCxnSpPr>
          <p:nvPr/>
        </p:nvCxnSpPr>
        <p:spPr>
          <a:xfrm>
            <a:off x="-53901" y="3755235"/>
            <a:ext cx="12245901" cy="0"/>
          </a:xfrm>
          <a:prstGeom prst="line">
            <a:avLst/>
          </a:prstGeom>
          <a:ln w="317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椭圆 43">
            <a:extLst>
              <a:ext uri="{FF2B5EF4-FFF2-40B4-BE49-F238E27FC236}">
                <a16:creationId xmlns:a16="http://schemas.microsoft.com/office/drawing/2014/main" id="{031A7E0A-6E19-6CF9-2940-B5C4E57C348F}"/>
              </a:ext>
            </a:extLst>
          </p:cNvPr>
          <p:cNvSpPr/>
          <p:nvPr/>
        </p:nvSpPr>
        <p:spPr>
          <a:xfrm>
            <a:off x="1668525" y="3482937"/>
            <a:ext cx="446285" cy="446285"/>
          </a:xfrm>
          <a:prstGeom prst="ellipse">
            <a:avLst/>
          </a:prstGeom>
          <a:solidFill>
            <a:srgbClr val="7FA2BF"/>
          </a:solidFill>
          <a:ln w="127000">
            <a:solidFill>
              <a:srgbClr val="7FA2BF">
                <a:alpha val="42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>
                <a:solidFill>
                  <a:schemeClr val="bg1"/>
                </a:solidFill>
                <a:latin typeface="Century Gothic" panose="020B0502020202020204" pitchFamily="34" charset="0"/>
              </a:rPr>
              <a:t>1</a:t>
            </a:r>
            <a:endParaRPr lang="zh-CN" altLang="en-US" b="1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34" name="文本框 48">
            <a:extLst>
              <a:ext uri="{FF2B5EF4-FFF2-40B4-BE49-F238E27FC236}">
                <a16:creationId xmlns:a16="http://schemas.microsoft.com/office/drawing/2014/main" id="{F509B624-251E-2D23-E06D-1901753B6B95}"/>
              </a:ext>
            </a:extLst>
          </p:cNvPr>
          <p:cNvSpPr txBox="1"/>
          <p:nvPr/>
        </p:nvSpPr>
        <p:spPr>
          <a:xfrm>
            <a:off x="3538811" y="4195823"/>
            <a:ext cx="2244336" cy="16671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40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Monitor interaction behavior of network traffic i.e. application type, non-standard port applications</a:t>
            </a:r>
            <a:endParaRPr lang="zh-CN" altLang="en-US" sz="140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5" name="文本框 50">
            <a:extLst>
              <a:ext uri="{FF2B5EF4-FFF2-40B4-BE49-F238E27FC236}">
                <a16:creationId xmlns:a16="http://schemas.microsoft.com/office/drawing/2014/main" id="{7F6568B8-CE23-7334-2604-50D3A54C18FE}"/>
              </a:ext>
            </a:extLst>
          </p:cNvPr>
          <p:cNvSpPr txBox="1"/>
          <p:nvPr/>
        </p:nvSpPr>
        <p:spPr>
          <a:xfrm>
            <a:off x="6257912" y="4202040"/>
            <a:ext cx="2397503" cy="10208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40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Track users’ previous application history across network traffic</a:t>
            </a:r>
            <a:endParaRPr lang="zh-CN" altLang="en-US" sz="140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6" name="文本框 40">
            <a:extLst>
              <a:ext uri="{FF2B5EF4-FFF2-40B4-BE49-F238E27FC236}">
                <a16:creationId xmlns:a16="http://schemas.microsoft.com/office/drawing/2014/main" id="{D6D63A98-4F2F-94F7-C851-F9538A5A9AF8}"/>
              </a:ext>
            </a:extLst>
          </p:cNvPr>
          <p:cNvSpPr txBox="1"/>
          <p:nvPr/>
        </p:nvSpPr>
        <p:spPr>
          <a:xfrm>
            <a:off x="9377266" y="2420729"/>
            <a:ext cx="16091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Intelligence Recognition</a:t>
            </a:r>
            <a:endParaRPr lang="zh-CN" altLang="en-US" b="1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7" name="文本框 50">
            <a:extLst>
              <a:ext uri="{FF2B5EF4-FFF2-40B4-BE49-F238E27FC236}">
                <a16:creationId xmlns:a16="http://schemas.microsoft.com/office/drawing/2014/main" id="{2673D465-3E1C-7484-5F12-BEB2A1B35296}"/>
              </a:ext>
            </a:extLst>
          </p:cNvPr>
          <p:cNvSpPr txBox="1"/>
          <p:nvPr/>
        </p:nvSpPr>
        <p:spPr>
          <a:xfrm>
            <a:off x="9073132" y="4195823"/>
            <a:ext cx="2244336" cy="10208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40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Identify applications by modeling analysis statistics</a:t>
            </a:r>
            <a:endParaRPr lang="zh-CN" altLang="en-US" sz="140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8" name="Flowchart: Direct Access Storage 17">
            <a:extLst>
              <a:ext uri="{FF2B5EF4-FFF2-40B4-BE49-F238E27FC236}">
                <a16:creationId xmlns:a16="http://schemas.microsoft.com/office/drawing/2014/main" id="{1F1DA26B-E4A2-EC81-57BA-D8C7322C12BD}"/>
              </a:ext>
            </a:extLst>
          </p:cNvPr>
          <p:cNvSpPr/>
          <p:nvPr/>
        </p:nvSpPr>
        <p:spPr>
          <a:xfrm>
            <a:off x="1447053" y="1801336"/>
            <a:ext cx="645459" cy="317776"/>
          </a:xfrm>
          <a:prstGeom prst="flowChartMagneticDrum">
            <a:avLst/>
          </a:prstGeom>
          <a:solidFill>
            <a:srgbClr val="7FA2BF"/>
          </a:solidFill>
          <a:ln w="317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/>
          </a:p>
        </p:txBody>
      </p:sp>
      <p:sp>
        <p:nvSpPr>
          <p:cNvPr id="39" name="Flowchart: Direct Access Storage 18">
            <a:extLst>
              <a:ext uri="{FF2B5EF4-FFF2-40B4-BE49-F238E27FC236}">
                <a16:creationId xmlns:a16="http://schemas.microsoft.com/office/drawing/2014/main" id="{A3757D23-76D3-04FC-B35D-0EB7ED9A04B5}"/>
              </a:ext>
            </a:extLst>
          </p:cNvPr>
          <p:cNvSpPr/>
          <p:nvPr/>
        </p:nvSpPr>
        <p:spPr>
          <a:xfrm>
            <a:off x="4119659" y="1817152"/>
            <a:ext cx="639841" cy="317776"/>
          </a:xfrm>
          <a:prstGeom prst="flowChartMagneticDrum">
            <a:avLst/>
          </a:prstGeom>
          <a:solidFill>
            <a:srgbClr val="7FA2BF"/>
          </a:solidFill>
          <a:ln w="317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/>
          </a:p>
        </p:txBody>
      </p:sp>
      <p:sp>
        <p:nvSpPr>
          <p:cNvPr id="40" name="Flowchart: Direct Access Storage 19">
            <a:extLst>
              <a:ext uri="{FF2B5EF4-FFF2-40B4-BE49-F238E27FC236}">
                <a16:creationId xmlns:a16="http://schemas.microsoft.com/office/drawing/2014/main" id="{6F07F80B-F353-5863-0AB7-ED2D36464ECC}"/>
              </a:ext>
            </a:extLst>
          </p:cNvPr>
          <p:cNvSpPr/>
          <p:nvPr/>
        </p:nvSpPr>
        <p:spPr>
          <a:xfrm>
            <a:off x="4631098" y="1817152"/>
            <a:ext cx="639841" cy="317776"/>
          </a:xfrm>
          <a:prstGeom prst="flowChartMagneticDrum">
            <a:avLst/>
          </a:prstGeom>
          <a:solidFill>
            <a:srgbClr val="05B050"/>
          </a:solidFill>
          <a:ln w="317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/>
          </a:p>
        </p:txBody>
      </p:sp>
      <p:sp>
        <p:nvSpPr>
          <p:cNvPr id="41" name="Flowchart: Direct Access Storage 20">
            <a:extLst>
              <a:ext uri="{FF2B5EF4-FFF2-40B4-BE49-F238E27FC236}">
                <a16:creationId xmlns:a16="http://schemas.microsoft.com/office/drawing/2014/main" id="{C7459788-4F11-BBA8-5E81-AB4703A133D3}"/>
              </a:ext>
            </a:extLst>
          </p:cNvPr>
          <p:cNvSpPr/>
          <p:nvPr/>
        </p:nvSpPr>
        <p:spPr>
          <a:xfrm>
            <a:off x="6609825" y="1801277"/>
            <a:ext cx="639841" cy="317776"/>
          </a:xfrm>
          <a:prstGeom prst="flowChartMagneticDrum">
            <a:avLst/>
          </a:prstGeom>
          <a:solidFill>
            <a:srgbClr val="7FA2BF"/>
          </a:solidFill>
          <a:ln w="317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/>
          </a:p>
        </p:txBody>
      </p:sp>
      <p:sp>
        <p:nvSpPr>
          <p:cNvPr id="42" name="Flowchart: Direct Access Storage 21">
            <a:extLst>
              <a:ext uri="{FF2B5EF4-FFF2-40B4-BE49-F238E27FC236}">
                <a16:creationId xmlns:a16="http://schemas.microsoft.com/office/drawing/2014/main" id="{54E42A53-768B-7DD4-E8FF-10DC58A4DD7F}"/>
              </a:ext>
            </a:extLst>
          </p:cNvPr>
          <p:cNvSpPr/>
          <p:nvPr/>
        </p:nvSpPr>
        <p:spPr>
          <a:xfrm>
            <a:off x="7121264" y="1801277"/>
            <a:ext cx="639841" cy="317776"/>
          </a:xfrm>
          <a:prstGeom prst="flowChartMagneticDrum">
            <a:avLst/>
          </a:prstGeom>
          <a:solidFill>
            <a:srgbClr val="05B050"/>
          </a:solidFill>
          <a:ln w="317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/>
          </a:p>
        </p:txBody>
      </p:sp>
      <p:sp>
        <p:nvSpPr>
          <p:cNvPr id="43" name="Flowchart: Direct Access Storage 22">
            <a:extLst>
              <a:ext uri="{FF2B5EF4-FFF2-40B4-BE49-F238E27FC236}">
                <a16:creationId xmlns:a16="http://schemas.microsoft.com/office/drawing/2014/main" id="{044599BC-6173-DB95-03E2-CA2E35A2D74D}"/>
              </a:ext>
            </a:extLst>
          </p:cNvPr>
          <p:cNvSpPr/>
          <p:nvPr/>
        </p:nvSpPr>
        <p:spPr>
          <a:xfrm>
            <a:off x="7632703" y="1801277"/>
            <a:ext cx="639841" cy="317776"/>
          </a:xfrm>
          <a:prstGeom prst="flowChartMagneticDrum">
            <a:avLst/>
          </a:prstGeom>
          <a:solidFill>
            <a:srgbClr val="00B0F0"/>
          </a:solidFill>
          <a:ln w="317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/>
          </a:p>
        </p:txBody>
      </p:sp>
      <p:sp>
        <p:nvSpPr>
          <p:cNvPr id="44" name="Flowchart: Direct Access Storage 23">
            <a:extLst>
              <a:ext uri="{FF2B5EF4-FFF2-40B4-BE49-F238E27FC236}">
                <a16:creationId xmlns:a16="http://schemas.microsoft.com/office/drawing/2014/main" id="{AEDF1E13-7D4F-BC94-65BE-1ADC761FB637}"/>
              </a:ext>
            </a:extLst>
          </p:cNvPr>
          <p:cNvSpPr/>
          <p:nvPr/>
        </p:nvSpPr>
        <p:spPr>
          <a:xfrm>
            <a:off x="8975502" y="1801277"/>
            <a:ext cx="639841" cy="317776"/>
          </a:xfrm>
          <a:prstGeom prst="flowChartMagneticDrum">
            <a:avLst/>
          </a:prstGeom>
          <a:solidFill>
            <a:srgbClr val="7FA2BF"/>
          </a:solidFill>
          <a:ln w="317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/>
          </a:p>
        </p:txBody>
      </p:sp>
      <p:sp>
        <p:nvSpPr>
          <p:cNvPr id="45" name="Flowchart: Direct Access Storage 24">
            <a:extLst>
              <a:ext uri="{FF2B5EF4-FFF2-40B4-BE49-F238E27FC236}">
                <a16:creationId xmlns:a16="http://schemas.microsoft.com/office/drawing/2014/main" id="{D6EADAEC-A63F-33E6-0A94-37493FCDA098}"/>
              </a:ext>
            </a:extLst>
          </p:cNvPr>
          <p:cNvSpPr/>
          <p:nvPr/>
        </p:nvSpPr>
        <p:spPr>
          <a:xfrm>
            <a:off x="9486941" y="1801277"/>
            <a:ext cx="639841" cy="317776"/>
          </a:xfrm>
          <a:prstGeom prst="flowChartMagneticDrum">
            <a:avLst/>
          </a:prstGeom>
          <a:solidFill>
            <a:srgbClr val="05B050"/>
          </a:solidFill>
          <a:ln w="317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/>
          </a:p>
        </p:txBody>
      </p:sp>
      <p:sp>
        <p:nvSpPr>
          <p:cNvPr id="46" name="Flowchart: Direct Access Storage 25">
            <a:extLst>
              <a:ext uri="{FF2B5EF4-FFF2-40B4-BE49-F238E27FC236}">
                <a16:creationId xmlns:a16="http://schemas.microsoft.com/office/drawing/2014/main" id="{060D59A0-FDF6-1961-465F-8D5DE1C5186C}"/>
              </a:ext>
            </a:extLst>
          </p:cNvPr>
          <p:cNvSpPr/>
          <p:nvPr/>
        </p:nvSpPr>
        <p:spPr>
          <a:xfrm>
            <a:off x="9998380" y="1801277"/>
            <a:ext cx="639841" cy="317776"/>
          </a:xfrm>
          <a:prstGeom prst="flowChartMagneticDrum">
            <a:avLst/>
          </a:prstGeom>
          <a:solidFill>
            <a:srgbClr val="00B0F0"/>
          </a:solidFill>
          <a:ln w="317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/>
          </a:p>
        </p:txBody>
      </p:sp>
      <p:sp>
        <p:nvSpPr>
          <p:cNvPr id="47" name="Flowchart: Direct Access Storage 26">
            <a:extLst>
              <a:ext uri="{FF2B5EF4-FFF2-40B4-BE49-F238E27FC236}">
                <a16:creationId xmlns:a16="http://schemas.microsoft.com/office/drawing/2014/main" id="{4D87692D-9A74-E2C7-9E6A-4AD04F3B5342}"/>
              </a:ext>
            </a:extLst>
          </p:cNvPr>
          <p:cNvSpPr/>
          <p:nvPr/>
        </p:nvSpPr>
        <p:spPr>
          <a:xfrm>
            <a:off x="10509819" y="1798681"/>
            <a:ext cx="639841" cy="317776"/>
          </a:xfrm>
          <a:prstGeom prst="flowChartMagneticDrum">
            <a:avLst/>
          </a:prstGeom>
          <a:solidFill>
            <a:srgbClr val="1A62F4"/>
          </a:solidFill>
          <a:ln w="317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/>
          </a:p>
        </p:txBody>
      </p:sp>
      <p:sp>
        <p:nvSpPr>
          <p:cNvPr id="48" name="椭圆 43">
            <a:extLst>
              <a:ext uri="{FF2B5EF4-FFF2-40B4-BE49-F238E27FC236}">
                <a16:creationId xmlns:a16="http://schemas.microsoft.com/office/drawing/2014/main" id="{785C8498-2108-EE2F-E260-C8D9F70099FE}"/>
              </a:ext>
            </a:extLst>
          </p:cNvPr>
          <p:cNvSpPr/>
          <p:nvPr/>
        </p:nvSpPr>
        <p:spPr>
          <a:xfrm>
            <a:off x="4437836" y="3482937"/>
            <a:ext cx="446285" cy="446285"/>
          </a:xfrm>
          <a:prstGeom prst="ellipse">
            <a:avLst/>
          </a:prstGeom>
          <a:solidFill>
            <a:srgbClr val="1A62F4"/>
          </a:solidFill>
          <a:ln w="127000">
            <a:solidFill>
              <a:srgbClr val="1A62F4">
                <a:alpha val="42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>
                <a:solidFill>
                  <a:schemeClr val="bg1"/>
                </a:solidFill>
                <a:latin typeface="Century Gothic" panose="020B0502020202020204" pitchFamily="34" charset="0"/>
              </a:rPr>
              <a:t>2</a:t>
            </a:r>
            <a:endParaRPr lang="zh-CN" altLang="en-US" b="1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49" name="椭圆 43">
            <a:extLst>
              <a:ext uri="{FF2B5EF4-FFF2-40B4-BE49-F238E27FC236}">
                <a16:creationId xmlns:a16="http://schemas.microsoft.com/office/drawing/2014/main" id="{E9F18AD5-8BBC-88DB-FFD6-62D90890D087}"/>
              </a:ext>
            </a:extLst>
          </p:cNvPr>
          <p:cNvSpPr/>
          <p:nvPr/>
        </p:nvSpPr>
        <p:spPr>
          <a:xfrm>
            <a:off x="7233520" y="3491941"/>
            <a:ext cx="446285" cy="446285"/>
          </a:xfrm>
          <a:prstGeom prst="ellipse">
            <a:avLst/>
          </a:prstGeom>
          <a:solidFill>
            <a:srgbClr val="05B050"/>
          </a:solidFill>
          <a:ln w="127000">
            <a:solidFill>
              <a:srgbClr val="05B050">
                <a:alpha val="42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 dirty="0">
                <a:solidFill>
                  <a:schemeClr val="bg1"/>
                </a:solidFill>
                <a:latin typeface="Century Gothic" panose="020B0502020202020204" pitchFamily="34" charset="0"/>
              </a:rPr>
              <a:t>3</a:t>
            </a:r>
            <a:endParaRPr lang="zh-CN" altLang="en-US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50" name="椭圆 43">
            <a:extLst>
              <a:ext uri="{FF2B5EF4-FFF2-40B4-BE49-F238E27FC236}">
                <a16:creationId xmlns:a16="http://schemas.microsoft.com/office/drawing/2014/main" id="{F03D4885-650C-8300-AB0F-82654288BB50}"/>
              </a:ext>
            </a:extLst>
          </p:cNvPr>
          <p:cNvSpPr/>
          <p:nvPr/>
        </p:nvSpPr>
        <p:spPr>
          <a:xfrm>
            <a:off x="9958693" y="3491941"/>
            <a:ext cx="446285" cy="446285"/>
          </a:xfrm>
          <a:prstGeom prst="ellipse">
            <a:avLst/>
          </a:prstGeom>
          <a:solidFill>
            <a:srgbClr val="00B0F0"/>
          </a:solidFill>
          <a:ln w="127000">
            <a:solidFill>
              <a:srgbClr val="00B0F0">
                <a:alpha val="42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>
                <a:solidFill>
                  <a:schemeClr val="bg1"/>
                </a:solidFill>
                <a:latin typeface="Century Gothic" panose="020B0502020202020204" pitchFamily="34" charset="0"/>
              </a:rPr>
              <a:t>4</a:t>
            </a:r>
            <a:endParaRPr lang="zh-CN" altLang="en-US" b="1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9943890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406281-C776-5817-BC9A-06F460BC5E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4994312-0859-8B36-E047-424A8A1390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58</a:t>
            </a:fld>
            <a:endParaRPr lang="zh-CN" altLang="en-US"/>
          </a:p>
        </p:txBody>
      </p:sp>
      <p:sp>
        <p:nvSpPr>
          <p:cNvPr id="42" name="矩形 13">
            <a:extLst>
              <a:ext uri="{FF2B5EF4-FFF2-40B4-BE49-F238E27FC236}">
                <a16:creationId xmlns:a16="http://schemas.microsoft.com/office/drawing/2014/main" id="{BD6296D1-5DA2-BB2C-A0A9-6F7066C91683}"/>
              </a:ext>
            </a:extLst>
          </p:cNvPr>
          <p:cNvSpPr/>
          <p:nvPr/>
        </p:nvSpPr>
        <p:spPr>
          <a:xfrm>
            <a:off x="541550" y="218614"/>
            <a:ext cx="579838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Internet Access – SSL Decryption</a:t>
            </a:r>
          </a:p>
        </p:txBody>
      </p:sp>
      <p:sp>
        <p:nvSpPr>
          <p:cNvPr id="5" name="矩形 51">
            <a:extLst>
              <a:ext uri="{FF2B5EF4-FFF2-40B4-BE49-F238E27FC236}">
                <a16:creationId xmlns:a16="http://schemas.microsoft.com/office/drawing/2014/main" id="{66BF82C0-04E9-F9E2-9C34-33AF8CF7D7A6}"/>
              </a:ext>
            </a:extLst>
          </p:cNvPr>
          <p:cNvSpPr/>
          <p:nvPr/>
        </p:nvSpPr>
        <p:spPr>
          <a:xfrm>
            <a:off x="6080158" y="1427384"/>
            <a:ext cx="5406613" cy="2771335"/>
          </a:xfrm>
          <a:prstGeom prst="rect">
            <a:avLst/>
          </a:prstGeom>
          <a:solidFill>
            <a:srgbClr val="05B050">
              <a:alpha val="4000"/>
            </a:srgbClr>
          </a:solidFill>
          <a:ln>
            <a:solidFill>
              <a:srgbClr val="05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6" name="矩形 8">
            <a:extLst>
              <a:ext uri="{FF2B5EF4-FFF2-40B4-BE49-F238E27FC236}">
                <a16:creationId xmlns:a16="http://schemas.microsoft.com/office/drawing/2014/main" id="{B49B0545-5D97-C688-EEF0-99661867D7D4}"/>
              </a:ext>
            </a:extLst>
          </p:cNvPr>
          <p:cNvSpPr/>
          <p:nvPr/>
        </p:nvSpPr>
        <p:spPr>
          <a:xfrm>
            <a:off x="723049" y="1418950"/>
            <a:ext cx="5149501" cy="2771335"/>
          </a:xfrm>
          <a:prstGeom prst="rect">
            <a:avLst/>
          </a:prstGeom>
          <a:solidFill>
            <a:srgbClr val="1A62F4">
              <a:alpha val="4000"/>
            </a:srgbClr>
          </a:solidFill>
          <a:ln>
            <a:solidFill>
              <a:srgbClr val="1A62F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矩形 55">
            <a:extLst>
              <a:ext uri="{FF2B5EF4-FFF2-40B4-BE49-F238E27FC236}">
                <a16:creationId xmlns:a16="http://schemas.microsoft.com/office/drawing/2014/main" id="{6F95A502-BD38-0EC1-9CE7-743F0ADD61FE}"/>
              </a:ext>
            </a:extLst>
          </p:cNvPr>
          <p:cNvSpPr/>
          <p:nvPr/>
        </p:nvSpPr>
        <p:spPr>
          <a:xfrm>
            <a:off x="6080158" y="1427384"/>
            <a:ext cx="5406613" cy="351963"/>
          </a:xfrm>
          <a:prstGeom prst="rect">
            <a:avLst/>
          </a:prstGeom>
          <a:solidFill>
            <a:srgbClr val="05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>
                <a:solidFill>
                  <a:schemeClr val="bg1"/>
                </a:solidFill>
                <a:latin typeface="Century Gothic" panose="020B0502020202020204" pitchFamily="34" charset="0"/>
              </a:rPr>
              <a:t>Ingress Client Decryption</a:t>
            </a:r>
            <a:endParaRPr lang="en-MY" altLang="zh-CN" b="1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4EB6024-B33C-779D-2250-0DB3A9478F37}"/>
              </a:ext>
            </a:extLst>
          </p:cNvPr>
          <p:cNvSpPr txBox="1"/>
          <p:nvPr/>
        </p:nvSpPr>
        <p:spPr>
          <a:xfrm>
            <a:off x="824483" y="4412753"/>
            <a:ext cx="3518912" cy="6364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>
                <a:solidFill>
                  <a:srgbClr val="00B0F0"/>
                </a:solidFill>
                <a:latin typeface="Century Gothic" panose="020B0502020202020204" pitchFamily="34" charset="0"/>
              </a:rPr>
              <a:t>Solution benefits:</a:t>
            </a: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1600">
                <a:solidFill>
                  <a:schemeClr val="bg1"/>
                </a:solidFill>
                <a:latin typeface="Century Gothic" panose="020B0502020202020204" pitchFamily="34" charset="0"/>
              </a:rPr>
              <a:t>No need to install ingress client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1EEC225-C96E-54BF-BAE4-93DE565D5821}"/>
              </a:ext>
            </a:extLst>
          </p:cNvPr>
          <p:cNvSpPr txBox="1"/>
          <p:nvPr/>
        </p:nvSpPr>
        <p:spPr>
          <a:xfrm>
            <a:off x="6235781" y="4337813"/>
            <a:ext cx="5406613" cy="15448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b="1" dirty="0">
                <a:solidFill>
                  <a:srgbClr val="05B050"/>
                </a:solidFill>
                <a:latin typeface="Century Gothic" panose="020B0502020202020204" pitchFamily="34" charset="0"/>
              </a:rPr>
              <a:t>Solution benefits:</a:t>
            </a: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bg1"/>
                </a:solidFill>
                <a:latin typeface="Century Gothic" panose="020B0502020202020204" pitchFamily="34" charset="0"/>
              </a:rPr>
              <a:t>Performance gain on IAG</a:t>
            </a: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bg1"/>
                </a:solidFill>
                <a:latin typeface="Century Gothic" panose="020B0502020202020204" pitchFamily="34" charset="0"/>
              </a:rPr>
              <a:t>Content audit capabilities</a:t>
            </a: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bg1"/>
                </a:solidFill>
                <a:latin typeface="Century Gothic" panose="020B0502020202020204" pitchFamily="34" charset="0"/>
              </a:rPr>
              <a:t>Ingress client comes with certificate distribution</a:t>
            </a:r>
          </a:p>
          <a:p>
            <a:pPr>
              <a:lnSpc>
                <a:spcPct val="120000"/>
              </a:lnSpc>
            </a:pPr>
            <a:r>
              <a:rPr lang="en-US" sz="1400" i="1" dirty="0">
                <a:solidFill>
                  <a:srgbClr val="05B050"/>
                </a:solidFill>
                <a:latin typeface="Century Gothic" panose="020B0502020202020204" pitchFamily="34" charset="0"/>
              </a:rPr>
              <a:t>*Comes with Essential bundle license</a:t>
            </a:r>
          </a:p>
        </p:txBody>
      </p:sp>
      <p:sp>
        <p:nvSpPr>
          <p:cNvPr id="10" name="Freeform 16">
            <a:extLst>
              <a:ext uri="{FF2B5EF4-FFF2-40B4-BE49-F238E27FC236}">
                <a16:creationId xmlns:a16="http://schemas.microsoft.com/office/drawing/2014/main" id="{A5A6A8C6-6F6D-F20D-2D0D-56F76EC63B04}"/>
              </a:ext>
            </a:extLst>
          </p:cNvPr>
          <p:cNvSpPr>
            <a:spLocks noEditPoints="1"/>
          </p:cNvSpPr>
          <p:nvPr/>
        </p:nvSpPr>
        <p:spPr bwMode="auto">
          <a:xfrm>
            <a:off x="6362781" y="2660089"/>
            <a:ext cx="904434" cy="661720"/>
          </a:xfrm>
          <a:custGeom>
            <a:avLst/>
            <a:gdLst>
              <a:gd name="T0" fmla="*/ 263 w 288"/>
              <a:gd name="T1" fmla="*/ 166 h 191"/>
              <a:gd name="T2" fmla="*/ 263 w 288"/>
              <a:gd name="T3" fmla="*/ 13 h 191"/>
              <a:gd name="T4" fmla="*/ 250 w 288"/>
              <a:gd name="T5" fmla="*/ 0 h 191"/>
              <a:gd name="T6" fmla="*/ 38 w 288"/>
              <a:gd name="T7" fmla="*/ 0 h 191"/>
              <a:gd name="T8" fmla="*/ 25 w 288"/>
              <a:gd name="T9" fmla="*/ 13 h 191"/>
              <a:gd name="T10" fmla="*/ 25 w 288"/>
              <a:gd name="T11" fmla="*/ 166 h 191"/>
              <a:gd name="T12" fmla="*/ 0 w 288"/>
              <a:gd name="T13" fmla="*/ 166 h 191"/>
              <a:gd name="T14" fmla="*/ 0 w 288"/>
              <a:gd name="T15" fmla="*/ 183 h 191"/>
              <a:gd name="T16" fmla="*/ 0 w 288"/>
              <a:gd name="T17" fmla="*/ 183 h 191"/>
              <a:gd name="T18" fmla="*/ 12 w 288"/>
              <a:gd name="T19" fmla="*/ 191 h 191"/>
              <a:gd name="T20" fmla="*/ 276 w 288"/>
              <a:gd name="T21" fmla="*/ 191 h 191"/>
              <a:gd name="T22" fmla="*/ 288 w 288"/>
              <a:gd name="T23" fmla="*/ 183 h 191"/>
              <a:gd name="T24" fmla="*/ 288 w 288"/>
              <a:gd name="T25" fmla="*/ 183 h 191"/>
              <a:gd name="T26" fmla="*/ 288 w 288"/>
              <a:gd name="T27" fmla="*/ 166 h 191"/>
              <a:gd name="T28" fmla="*/ 263 w 288"/>
              <a:gd name="T29" fmla="*/ 166 h 191"/>
              <a:gd name="T30" fmla="*/ 46 w 288"/>
              <a:gd name="T31" fmla="*/ 22 h 191"/>
              <a:gd name="T32" fmla="*/ 242 w 288"/>
              <a:gd name="T33" fmla="*/ 22 h 191"/>
              <a:gd name="T34" fmla="*/ 242 w 288"/>
              <a:gd name="T35" fmla="*/ 149 h 191"/>
              <a:gd name="T36" fmla="*/ 46 w 288"/>
              <a:gd name="T37" fmla="*/ 149 h 191"/>
              <a:gd name="T38" fmla="*/ 46 w 288"/>
              <a:gd name="T39" fmla="*/ 22 h 191"/>
              <a:gd name="T40" fmla="*/ 165 w 288"/>
              <a:gd name="T41" fmla="*/ 170 h 191"/>
              <a:gd name="T42" fmla="*/ 123 w 288"/>
              <a:gd name="T43" fmla="*/ 170 h 191"/>
              <a:gd name="T44" fmla="*/ 123 w 288"/>
              <a:gd name="T45" fmla="*/ 162 h 191"/>
              <a:gd name="T46" fmla="*/ 165 w 288"/>
              <a:gd name="T47" fmla="*/ 162 h 191"/>
              <a:gd name="T48" fmla="*/ 165 w 288"/>
              <a:gd name="T49" fmla="*/ 170 h 191"/>
              <a:gd name="T50" fmla="*/ 165 w 288"/>
              <a:gd name="T51" fmla="*/ 170 h 191"/>
              <a:gd name="T52" fmla="*/ 165 w 288"/>
              <a:gd name="T53" fmla="*/ 170 h 1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288" h="191">
                <a:moveTo>
                  <a:pt x="263" y="166"/>
                </a:moveTo>
                <a:cubicBezTo>
                  <a:pt x="263" y="13"/>
                  <a:pt x="263" y="13"/>
                  <a:pt x="263" y="13"/>
                </a:cubicBezTo>
                <a:cubicBezTo>
                  <a:pt x="263" y="6"/>
                  <a:pt x="257" y="0"/>
                  <a:pt x="250" y="0"/>
                </a:cubicBezTo>
                <a:cubicBezTo>
                  <a:pt x="38" y="0"/>
                  <a:pt x="38" y="0"/>
                  <a:pt x="38" y="0"/>
                </a:cubicBezTo>
                <a:cubicBezTo>
                  <a:pt x="31" y="0"/>
                  <a:pt x="25" y="6"/>
                  <a:pt x="25" y="13"/>
                </a:cubicBezTo>
                <a:cubicBezTo>
                  <a:pt x="25" y="166"/>
                  <a:pt x="25" y="166"/>
                  <a:pt x="25" y="166"/>
                </a:cubicBezTo>
                <a:cubicBezTo>
                  <a:pt x="0" y="166"/>
                  <a:pt x="0" y="166"/>
                  <a:pt x="0" y="166"/>
                </a:cubicBezTo>
                <a:cubicBezTo>
                  <a:pt x="0" y="183"/>
                  <a:pt x="0" y="183"/>
                  <a:pt x="0" y="183"/>
                </a:cubicBezTo>
                <a:cubicBezTo>
                  <a:pt x="0" y="183"/>
                  <a:pt x="0" y="183"/>
                  <a:pt x="0" y="183"/>
                </a:cubicBezTo>
                <a:cubicBezTo>
                  <a:pt x="2" y="188"/>
                  <a:pt x="7" y="191"/>
                  <a:pt x="12" y="191"/>
                </a:cubicBezTo>
                <a:cubicBezTo>
                  <a:pt x="276" y="191"/>
                  <a:pt x="276" y="191"/>
                  <a:pt x="276" y="191"/>
                </a:cubicBezTo>
                <a:cubicBezTo>
                  <a:pt x="281" y="191"/>
                  <a:pt x="286" y="188"/>
                  <a:pt x="288" y="183"/>
                </a:cubicBezTo>
                <a:cubicBezTo>
                  <a:pt x="288" y="183"/>
                  <a:pt x="288" y="183"/>
                  <a:pt x="288" y="183"/>
                </a:cubicBezTo>
                <a:cubicBezTo>
                  <a:pt x="288" y="166"/>
                  <a:pt x="288" y="166"/>
                  <a:pt x="288" y="166"/>
                </a:cubicBezTo>
                <a:lnTo>
                  <a:pt x="263" y="166"/>
                </a:lnTo>
                <a:close/>
                <a:moveTo>
                  <a:pt x="46" y="22"/>
                </a:moveTo>
                <a:cubicBezTo>
                  <a:pt x="242" y="22"/>
                  <a:pt x="242" y="22"/>
                  <a:pt x="242" y="22"/>
                </a:cubicBezTo>
                <a:cubicBezTo>
                  <a:pt x="242" y="149"/>
                  <a:pt x="242" y="149"/>
                  <a:pt x="242" y="149"/>
                </a:cubicBezTo>
                <a:cubicBezTo>
                  <a:pt x="46" y="149"/>
                  <a:pt x="46" y="149"/>
                  <a:pt x="46" y="149"/>
                </a:cubicBezTo>
                <a:lnTo>
                  <a:pt x="46" y="22"/>
                </a:lnTo>
                <a:close/>
                <a:moveTo>
                  <a:pt x="165" y="170"/>
                </a:moveTo>
                <a:cubicBezTo>
                  <a:pt x="123" y="170"/>
                  <a:pt x="123" y="170"/>
                  <a:pt x="123" y="170"/>
                </a:cubicBezTo>
                <a:cubicBezTo>
                  <a:pt x="123" y="162"/>
                  <a:pt x="123" y="162"/>
                  <a:pt x="123" y="162"/>
                </a:cubicBezTo>
                <a:cubicBezTo>
                  <a:pt x="165" y="162"/>
                  <a:pt x="165" y="162"/>
                  <a:pt x="165" y="162"/>
                </a:cubicBezTo>
                <a:lnTo>
                  <a:pt x="165" y="170"/>
                </a:lnTo>
                <a:close/>
                <a:moveTo>
                  <a:pt x="165" y="170"/>
                </a:moveTo>
                <a:cubicBezTo>
                  <a:pt x="165" y="170"/>
                  <a:pt x="165" y="170"/>
                  <a:pt x="165" y="170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9pPr>
          </a:lstStyle>
          <a:p>
            <a:endParaRPr lang="zh-CN" altLang="en-US"/>
          </a:p>
        </p:txBody>
      </p:sp>
      <p:sp>
        <p:nvSpPr>
          <p:cNvPr id="11" name="文本框 86">
            <a:extLst>
              <a:ext uri="{FF2B5EF4-FFF2-40B4-BE49-F238E27FC236}">
                <a16:creationId xmlns:a16="http://schemas.microsoft.com/office/drawing/2014/main" id="{956173CB-B22D-9AA7-8F59-07367B2ABE72}"/>
              </a:ext>
            </a:extLst>
          </p:cNvPr>
          <p:cNvSpPr txBox="1"/>
          <p:nvPr/>
        </p:nvSpPr>
        <p:spPr>
          <a:xfrm>
            <a:off x="6485599" y="3411866"/>
            <a:ext cx="66396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9pPr>
          </a:lstStyle>
          <a:p>
            <a:r>
              <a:rPr lang="en-US" altLang="zh-CN" sz="1200" b="1">
                <a:solidFill>
                  <a:schemeClr val="bg1"/>
                </a:solidFill>
                <a:latin typeface="Century Gothic" panose="020B0502020202020204" pitchFamily="34" charset="0"/>
              </a:rPr>
              <a:t>Client </a:t>
            </a:r>
            <a:endParaRPr lang="zh-CN" altLang="en-US" sz="1200" b="1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12" name="文本框 90">
            <a:extLst>
              <a:ext uri="{FF2B5EF4-FFF2-40B4-BE49-F238E27FC236}">
                <a16:creationId xmlns:a16="http://schemas.microsoft.com/office/drawing/2014/main" id="{A1C5D363-EEC2-AD58-0362-B5E49B51BA56}"/>
              </a:ext>
            </a:extLst>
          </p:cNvPr>
          <p:cNvSpPr txBox="1"/>
          <p:nvPr/>
        </p:nvSpPr>
        <p:spPr>
          <a:xfrm>
            <a:off x="7075897" y="3278159"/>
            <a:ext cx="1580714" cy="46166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9pPr>
          </a:lstStyle>
          <a:p>
            <a:pPr algn="ctr"/>
            <a:r>
              <a:rPr lang="en-US" altLang="zh-CN" sz="1200" b="1" err="1">
                <a:solidFill>
                  <a:schemeClr val="bg1"/>
                </a:solidFill>
                <a:latin typeface="Century Gothic" panose="020B0502020202020204" pitchFamily="34" charset="0"/>
              </a:rPr>
              <a:t>Sangfor</a:t>
            </a:r>
            <a:r>
              <a:rPr lang="en-US" altLang="zh-CN" sz="1200" b="1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  <a:br>
              <a:rPr lang="en-US" altLang="zh-CN" sz="1200" b="1">
                <a:solidFill>
                  <a:schemeClr val="bg1"/>
                </a:solidFill>
                <a:latin typeface="Century Gothic" panose="020B0502020202020204" pitchFamily="34" charset="0"/>
              </a:rPr>
            </a:br>
            <a:r>
              <a:rPr lang="en-US" altLang="zh-CN" sz="1200" b="1">
                <a:solidFill>
                  <a:schemeClr val="bg1"/>
                </a:solidFill>
                <a:latin typeface="Century Gothic" panose="020B0502020202020204" pitchFamily="34" charset="0"/>
              </a:rPr>
              <a:t>Ingress Client</a:t>
            </a:r>
          </a:p>
        </p:txBody>
      </p:sp>
      <p:grpSp>
        <p:nvGrpSpPr>
          <p:cNvPr id="13" name="组合 92">
            <a:extLst>
              <a:ext uri="{FF2B5EF4-FFF2-40B4-BE49-F238E27FC236}">
                <a16:creationId xmlns:a16="http://schemas.microsoft.com/office/drawing/2014/main" id="{1FB9ABCA-A5EE-BDB6-7C9F-A030C53D4E0E}"/>
              </a:ext>
            </a:extLst>
          </p:cNvPr>
          <p:cNvGrpSpPr/>
          <p:nvPr/>
        </p:nvGrpSpPr>
        <p:grpSpPr>
          <a:xfrm>
            <a:off x="7238396" y="2850460"/>
            <a:ext cx="311442" cy="141262"/>
            <a:chOff x="1462519" y="3741296"/>
            <a:chExt cx="1053151" cy="185169"/>
          </a:xfrm>
        </p:grpSpPr>
        <p:cxnSp>
          <p:nvCxnSpPr>
            <p:cNvPr id="14" name="Straight Arrow Connector 13">
              <a:extLst>
                <a:ext uri="{FF2B5EF4-FFF2-40B4-BE49-F238E27FC236}">
                  <a16:creationId xmlns:a16="http://schemas.microsoft.com/office/drawing/2014/main" id="{EE1DD2D2-562E-09A8-B9D4-9B6DDB0F0A26}"/>
                </a:ext>
              </a:extLst>
            </p:cNvPr>
            <p:cNvCxnSpPr>
              <a:cxnSpLocks/>
            </p:cNvCxnSpPr>
            <p:nvPr/>
          </p:nvCxnSpPr>
          <p:spPr>
            <a:xfrm>
              <a:off x="1462519" y="3926465"/>
              <a:ext cx="1053151" cy="0"/>
            </a:xfrm>
            <a:prstGeom prst="straightConnector1">
              <a:avLst/>
            </a:prstGeom>
            <a:ln w="22225">
              <a:solidFill>
                <a:srgbClr val="00B1F0"/>
              </a:solidFill>
              <a:headEnd type="triangl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Arrow Connector 14">
              <a:extLst>
                <a:ext uri="{FF2B5EF4-FFF2-40B4-BE49-F238E27FC236}">
                  <a16:creationId xmlns:a16="http://schemas.microsoft.com/office/drawing/2014/main" id="{D2228E9C-902A-1649-C0A0-06C2F952C61A}"/>
                </a:ext>
              </a:extLst>
            </p:cNvPr>
            <p:cNvCxnSpPr>
              <a:cxnSpLocks/>
            </p:cNvCxnSpPr>
            <p:nvPr/>
          </p:nvCxnSpPr>
          <p:spPr>
            <a:xfrm>
              <a:off x="1462519" y="3741296"/>
              <a:ext cx="1053151" cy="751"/>
            </a:xfrm>
            <a:prstGeom prst="straightConnector1">
              <a:avLst/>
            </a:prstGeom>
            <a:ln w="22225">
              <a:solidFill>
                <a:srgbClr val="00B1F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" name="组合 101">
            <a:extLst>
              <a:ext uri="{FF2B5EF4-FFF2-40B4-BE49-F238E27FC236}">
                <a16:creationId xmlns:a16="http://schemas.microsoft.com/office/drawing/2014/main" id="{AA372B18-0C18-15CB-F43C-8B31516A576E}"/>
              </a:ext>
            </a:extLst>
          </p:cNvPr>
          <p:cNvGrpSpPr/>
          <p:nvPr/>
        </p:nvGrpSpPr>
        <p:grpSpPr>
          <a:xfrm>
            <a:off x="8195814" y="2858677"/>
            <a:ext cx="2122426" cy="182139"/>
            <a:chOff x="1462519" y="3741296"/>
            <a:chExt cx="1332066" cy="197458"/>
          </a:xfrm>
        </p:grpSpPr>
        <p:cxnSp>
          <p:nvCxnSpPr>
            <p:cNvPr id="17" name="Straight Arrow Connector 16">
              <a:extLst>
                <a:ext uri="{FF2B5EF4-FFF2-40B4-BE49-F238E27FC236}">
                  <a16:creationId xmlns:a16="http://schemas.microsoft.com/office/drawing/2014/main" id="{A21047E7-C1F6-A314-36B0-4A9F0B1E7B67}"/>
                </a:ext>
              </a:extLst>
            </p:cNvPr>
            <p:cNvCxnSpPr>
              <a:cxnSpLocks/>
            </p:cNvCxnSpPr>
            <p:nvPr/>
          </p:nvCxnSpPr>
          <p:spPr>
            <a:xfrm>
              <a:off x="1462520" y="3926465"/>
              <a:ext cx="1332065" cy="12289"/>
            </a:xfrm>
            <a:prstGeom prst="straightConnector1">
              <a:avLst/>
            </a:prstGeom>
            <a:ln w="19050">
              <a:solidFill>
                <a:srgbClr val="03BA7C"/>
              </a:solidFill>
              <a:headEnd type="triangl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Arrow Connector 17">
              <a:extLst>
                <a:ext uri="{FF2B5EF4-FFF2-40B4-BE49-F238E27FC236}">
                  <a16:creationId xmlns:a16="http://schemas.microsoft.com/office/drawing/2014/main" id="{EBEA9991-7027-5B53-AD4D-77118AFFF177}"/>
                </a:ext>
              </a:extLst>
            </p:cNvPr>
            <p:cNvCxnSpPr>
              <a:cxnSpLocks/>
            </p:cNvCxnSpPr>
            <p:nvPr/>
          </p:nvCxnSpPr>
          <p:spPr>
            <a:xfrm>
              <a:off x="1462519" y="3741296"/>
              <a:ext cx="1332065" cy="12289"/>
            </a:xfrm>
            <a:prstGeom prst="straightConnector1">
              <a:avLst/>
            </a:prstGeom>
            <a:ln w="19050">
              <a:solidFill>
                <a:srgbClr val="03BA7C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9" name="图片 64">
            <a:extLst>
              <a:ext uri="{FF2B5EF4-FFF2-40B4-BE49-F238E27FC236}">
                <a16:creationId xmlns:a16="http://schemas.microsoft.com/office/drawing/2014/main" id="{CA8EBD54-1AEC-F358-E6DA-6DEA019A2DA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0826" y="2562715"/>
            <a:ext cx="834507" cy="834507"/>
          </a:xfrm>
          <a:prstGeom prst="rect">
            <a:avLst/>
          </a:prstGeom>
        </p:spPr>
      </p:pic>
      <p:pic>
        <p:nvPicPr>
          <p:cNvPr id="20" name="图片 52">
            <a:extLst>
              <a:ext uri="{FF2B5EF4-FFF2-40B4-BE49-F238E27FC236}">
                <a16:creationId xmlns:a16="http://schemas.microsoft.com/office/drawing/2014/main" id="{01C5E6AF-7B11-19C5-0BFA-E9B4F3EE752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80276" y="2526727"/>
            <a:ext cx="1799749" cy="899874"/>
          </a:xfrm>
          <a:prstGeom prst="rect">
            <a:avLst/>
          </a:prstGeom>
        </p:spPr>
      </p:pic>
      <p:sp>
        <p:nvSpPr>
          <p:cNvPr id="21" name="椭圆 7">
            <a:extLst>
              <a:ext uri="{FF2B5EF4-FFF2-40B4-BE49-F238E27FC236}">
                <a16:creationId xmlns:a16="http://schemas.microsoft.com/office/drawing/2014/main" id="{66A1A14C-D64A-E3C5-9E59-2E96AACB079E}"/>
              </a:ext>
            </a:extLst>
          </p:cNvPr>
          <p:cNvSpPr/>
          <p:nvPr/>
        </p:nvSpPr>
        <p:spPr>
          <a:xfrm>
            <a:off x="7263385" y="2326668"/>
            <a:ext cx="286453" cy="286453"/>
          </a:xfrm>
          <a:prstGeom prst="ellipse">
            <a:avLst/>
          </a:prstGeom>
          <a:solidFill>
            <a:srgbClr val="00B0F0"/>
          </a:solidFill>
          <a:ln w="9525"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9pPr>
          </a:lstStyle>
          <a:p>
            <a:pPr algn="ctr"/>
            <a:r>
              <a:rPr lang="en-US" altLang="zh-CN" sz="1600" b="1">
                <a:latin typeface="Century Gothic" panose="020B0502020202020204" pitchFamily="34" charset="0"/>
              </a:rPr>
              <a:t>1</a:t>
            </a:r>
            <a:endParaRPr lang="zh-CN" altLang="en-US" sz="1600" b="1">
              <a:latin typeface="Century Gothic" panose="020B0502020202020204" pitchFamily="34" charset="0"/>
            </a:endParaRPr>
          </a:p>
        </p:txBody>
      </p:sp>
      <p:sp>
        <p:nvSpPr>
          <p:cNvPr id="22" name="椭圆 8">
            <a:extLst>
              <a:ext uri="{FF2B5EF4-FFF2-40B4-BE49-F238E27FC236}">
                <a16:creationId xmlns:a16="http://schemas.microsoft.com/office/drawing/2014/main" id="{A8161870-85D5-C6A9-7A2B-B216BB83D5F8}"/>
              </a:ext>
            </a:extLst>
          </p:cNvPr>
          <p:cNvSpPr/>
          <p:nvPr/>
        </p:nvSpPr>
        <p:spPr>
          <a:xfrm>
            <a:off x="10001179" y="2366717"/>
            <a:ext cx="286454" cy="258677"/>
          </a:xfrm>
          <a:prstGeom prst="ellipse">
            <a:avLst/>
          </a:prstGeom>
          <a:solidFill>
            <a:srgbClr val="03BA7C"/>
          </a:solidFill>
          <a:ln w="9525"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9pPr>
          </a:lstStyle>
          <a:p>
            <a:pPr algn="ctr"/>
            <a:r>
              <a:rPr lang="en-US" altLang="zh-CN" sz="1600" b="1">
                <a:latin typeface="Century Gothic" panose="020B0502020202020204" pitchFamily="34" charset="0"/>
              </a:rPr>
              <a:t>2</a:t>
            </a:r>
            <a:endParaRPr lang="zh-CN" altLang="en-US" sz="1600" b="1">
              <a:latin typeface="Century Gothic" panose="020B0502020202020204" pitchFamily="34" charset="0"/>
            </a:endParaRPr>
          </a:p>
        </p:txBody>
      </p:sp>
      <p:sp>
        <p:nvSpPr>
          <p:cNvPr id="23" name="矩形 7">
            <a:extLst>
              <a:ext uri="{FF2B5EF4-FFF2-40B4-BE49-F238E27FC236}">
                <a16:creationId xmlns:a16="http://schemas.microsoft.com/office/drawing/2014/main" id="{0A3E0013-9F05-889B-8005-4ECD2D1CC811}"/>
              </a:ext>
            </a:extLst>
          </p:cNvPr>
          <p:cNvSpPr/>
          <p:nvPr/>
        </p:nvSpPr>
        <p:spPr>
          <a:xfrm>
            <a:off x="723049" y="1418950"/>
            <a:ext cx="5149501" cy="351963"/>
          </a:xfrm>
          <a:prstGeom prst="rect">
            <a:avLst/>
          </a:prstGeom>
          <a:solidFill>
            <a:srgbClr val="255E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>
                <a:solidFill>
                  <a:schemeClr val="bg1"/>
                </a:solidFill>
                <a:latin typeface="Century Gothic" panose="020B0502020202020204" pitchFamily="34" charset="0"/>
              </a:rPr>
              <a:t>IAG Decryption</a:t>
            </a:r>
            <a:endParaRPr lang="en-MY" altLang="zh-CN" b="1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24" name="图形 10">
            <a:extLst>
              <a:ext uri="{FF2B5EF4-FFF2-40B4-BE49-F238E27FC236}">
                <a16:creationId xmlns:a16="http://schemas.microsoft.com/office/drawing/2014/main" id="{2B664A1D-25C6-A2B5-C2E5-5E4D25F56A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887367" y="2636763"/>
            <a:ext cx="705658" cy="534589"/>
          </a:xfrm>
          <a:prstGeom prst="rect">
            <a:avLst/>
          </a:prstGeom>
        </p:spPr>
      </p:pic>
      <p:sp>
        <p:nvSpPr>
          <p:cNvPr id="25" name="TextBox 23">
            <a:extLst>
              <a:ext uri="{FF2B5EF4-FFF2-40B4-BE49-F238E27FC236}">
                <a16:creationId xmlns:a16="http://schemas.microsoft.com/office/drawing/2014/main" id="{88374BCA-C24C-E3F4-6675-0A5D9FC2CC6C}"/>
              </a:ext>
            </a:extLst>
          </p:cNvPr>
          <p:cNvSpPr txBox="1"/>
          <p:nvPr/>
        </p:nvSpPr>
        <p:spPr>
          <a:xfrm>
            <a:off x="4840262" y="2858677"/>
            <a:ext cx="782093" cy="2394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9pPr>
          </a:lstStyle>
          <a:p>
            <a:pPr algn="ctr"/>
            <a:r>
              <a:rPr lang="en-US" sz="1050" b="1">
                <a:solidFill>
                  <a:schemeClr val="bg1"/>
                </a:solidFill>
                <a:latin typeface="Century Gothic" panose="020B0502020202020204" pitchFamily="34" charset="0"/>
                <a:cs typeface="Arial" pitchFamily="34" charset="0"/>
              </a:rPr>
              <a:t>Internet</a:t>
            </a:r>
          </a:p>
        </p:txBody>
      </p:sp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010576F7-1CCD-99AD-8BAE-CD2D81D16E5F}"/>
              </a:ext>
            </a:extLst>
          </p:cNvPr>
          <p:cNvCxnSpPr>
            <a:cxnSpLocks/>
          </p:cNvCxnSpPr>
          <p:nvPr/>
        </p:nvCxnSpPr>
        <p:spPr>
          <a:xfrm>
            <a:off x="4212192" y="2813052"/>
            <a:ext cx="596828" cy="0"/>
          </a:xfrm>
          <a:prstGeom prst="straightConnector1">
            <a:avLst/>
          </a:prstGeom>
          <a:ln w="28575">
            <a:solidFill>
              <a:srgbClr val="03BA7C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13BF09CA-DC97-944B-51E2-EBA610A25BBA}"/>
              </a:ext>
            </a:extLst>
          </p:cNvPr>
          <p:cNvCxnSpPr>
            <a:cxnSpLocks/>
          </p:cNvCxnSpPr>
          <p:nvPr/>
        </p:nvCxnSpPr>
        <p:spPr>
          <a:xfrm>
            <a:off x="1881293" y="3019011"/>
            <a:ext cx="723687" cy="6676"/>
          </a:xfrm>
          <a:prstGeom prst="straightConnector1">
            <a:avLst/>
          </a:prstGeom>
          <a:ln w="28575">
            <a:solidFill>
              <a:srgbClr val="00B1F0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19D8E818-D3C6-FD6F-625E-B6B6EABBF369}"/>
              </a:ext>
            </a:extLst>
          </p:cNvPr>
          <p:cNvCxnSpPr>
            <a:cxnSpLocks/>
          </p:cNvCxnSpPr>
          <p:nvPr/>
        </p:nvCxnSpPr>
        <p:spPr>
          <a:xfrm>
            <a:off x="4212192" y="3046192"/>
            <a:ext cx="596828" cy="0"/>
          </a:xfrm>
          <a:prstGeom prst="straightConnector1">
            <a:avLst/>
          </a:prstGeom>
          <a:ln w="28575">
            <a:solidFill>
              <a:srgbClr val="03BA7C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id="{289AAA3B-062A-3CDF-9194-ADCFFC7211FF}"/>
              </a:ext>
            </a:extLst>
          </p:cNvPr>
          <p:cNvCxnSpPr>
            <a:cxnSpLocks/>
          </p:cNvCxnSpPr>
          <p:nvPr/>
        </p:nvCxnSpPr>
        <p:spPr>
          <a:xfrm>
            <a:off x="1881292" y="2844356"/>
            <a:ext cx="723688" cy="6676"/>
          </a:xfrm>
          <a:prstGeom prst="straightConnector1">
            <a:avLst/>
          </a:prstGeom>
          <a:ln w="28575">
            <a:solidFill>
              <a:srgbClr val="00B1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椭圆 7">
            <a:extLst>
              <a:ext uri="{FF2B5EF4-FFF2-40B4-BE49-F238E27FC236}">
                <a16:creationId xmlns:a16="http://schemas.microsoft.com/office/drawing/2014/main" id="{ACF16495-0C52-B9EF-0E07-FFB49B30C567}"/>
              </a:ext>
            </a:extLst>
          </p:cNvPr>
          <p:cNvSpPr/>
          <p:nvPr/>
        </p:nvSpPr>
        <p:spPr>
          <a:xfrm>
            <a:off x="2104259" y="2427736"/>
            <a:ext cx="287515" cy="287515"/>
          </a:xfrm>
          <a:prstGeom prst="ellipse">
            <a:avLst/>
          </a:prstGeom>
          <a:solidFill>
            <a:srgbClr val="00B0F0"/>
          </a:solidFill>
          <a:ln w="9525"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9pPr>
          </a:lstStyle>
          <a:p>
            <a:pPr algn="ctr"/>
            <a:r>
              <a:rPr lang="en-US" altLang="zh-CN" sz="1600" b="1">
                <a:latin typeface="Century Gothic" panose="020B0502020202020204" pitchFamily="34" charset="0"/>
              </a:rPr>
              <a:t>1</a:t>
            </a:r>
            <a:endParaRPr lang="zh-CN" altLang="en-US" sz="1600" b="1">
              <a:latin typeface="Century Gothic" panose="020B0502020202020204" pitchFamily="34" charset="0"/>
            </a:endParaRPr>
          </a:p>
        </p:txBody>
      </p:sp>
      <p:sp>
        <p:nvSpPr>
          <p:cNvPr id="31" name="椭圆 8">
            <a:extLst>
              <a:ext uri="{FF2B5EF4-FFF2-40B4-BE49-F238E27FC236}">
                <a16:creationId xmlns:a16="http://schemas.microsoft.com/office/drawing/2014/main" id="{E32D4B1E-6EC1-3B20-1FBE-C95D9E8540D6}"/>
              </a:ext>
            </a:extLst>
          </p:cNvPr>
          <p:cNvSpPr/>
          <p:nvPr/>
        </p:nvSpPr>
        <p:spPr>
          <a:xfrm>
            <a:off x="4349889" y="2427736"/>
            <a:ext cx="287515" cy="287515"/>
          </a:xfrm>
          <a:prstGeom prst="ellipse">
            <a:avLst/>
          </a:prstGeom>
          <a:solidFill>
            <a:srgbClr val="03BA7C"/>
          </a:solidFill>
          <a:ln w="9525"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9pPr>
          </a:lstStyle>
          <a:p>
            <a:pPr algn="ctr"/>
            <a:r>
              <a:rPr lang="en-US" altLang="zh-CN" sz="1600" b="1">
                <a:latin typeface="Century Gothic" panose="020B0502020202020204" pitchFamily="34" charset="0"/>
              </a:rPr>
              <a:t>2</a:t>
            </a:r>
            <a:endParaRPr lang="zh-CN" altLang="en-US" sz="1600" b="1">
              <a:latin typeface="Century Gothic" panose="020B0502020202020204" pitchFamily="34" charset="0"/>
            </a:endParaRPr>
          </a:p>
        </p:txBody>
      </p:sp>
      <p:sp>
        <p:nvSpPr>
          <p:cNvPr id="32" name="文本框 9">
            <a:extLst>
              <a:ext uri="{FF2B5EF4-FFF2-40B4-BE49-F238E27FC236}">
                <a16:creationId xmlns:a16="http://schemas.microsoft.com/office/drawing/2014/main" id="{0E5EEE20-2223-554A-BFAE-C303EC671CB7}"/>
              </a:ext>
            </a:extLst>
          </p:cNvPr>
          <p:cNvSpPr txBox="1"/>
          <p:nvPr/>
        </p:nvSpPr>
        <p:spPr>
          <a:xfrm>
            <a:off x="1147343" y="3378357"/>
            <a:ext cx="623241" cy="26127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9pPr>
          </a:lstStyle>
          <a:p>
            <a:r>
              <a:rPr lang="en-US" altLang="zh-CN" sz="1200" b="1">
                <a:solidFill>
                  <a:schemeClr val="bg1"/>
                </a:solidFill>
                <a:latin typeface="Century Gothic" panose="020B0502020202020204" pitchFamily="34" charset="0"/>
              </a:rPr>
              <a:t>Client </a:t>
            </a:r>
            <a:endParaRPr lang="zh-CN" altLang="en-US" sz="1200" b="1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33" name="文本框 10">
            <a:extLst>
              <a:ext uri="{FF2B5EF4-FFF2-40B4-BE49-F238E27FC236}">
                <a16:creationId xmlns:a16="http://schemas.microsoft.com/office/drawing/2014/main" id="{8AF8BE92-D920-E029-9793-310D8EC16B2A}"/>
              </a:ext>
            </a:extLst>
          </p:cNvPr>
          <p:cNvSpPr txBox="1"/>
          <p:nvPr/>
        </p:nvSpPr>
        <p:spPr>
          <a:xfrm>
            <a:off x="2675719" y="3366101"/>
            <a:ext cx="1512289" cy="261271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9pPr>
          </a:lstStyle>
          <a:p>
            <a:r>
              <a:rPr lang="en-US" altLang="zh-CN" sz="1200" b="1">
                <a:solidFill>
                  <a:schemeClr val="bg1"/>
                </a:solidFill>
                <a:latin typeface="Century Gothic" panose="020B0502020202020204" pitchFamily="34" charset="0"/>
              </a:rPr>
              <a:t>Man-in-the-middle</a:t>
            </a:r>
            <a:endParaRPr lang="zh-CN" altLang="en-US" sz="1200" b="1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34" name="文本框 58">
            <a:extLst>
              <a:ext uri="{FF2B5EF4-FFF2-40B4-BE49-F238E27FC236}">
                <a16:creationId xmlns:a16="http://schemas.microsoft.com/office/drawing/2014/main" id="{3AC76EF3-C8CF-EA10-E547-9CF5CA886CB6}"/>
              </a:ext>
            </a:extLst>
          </p:cNvPr>
          <p:cNvSpPr txBox="1"/>
          <p:nvPr/>
        </p:nvSpPr>
        <p:spPr>
          <a:xfrm>
            <a:off x="4909353" y="3355875"/>
            <a:ext cx="618705" cy="26127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9pPr>
          </a:lstStyle>
          <a:p>
            <a:r>
              <a:rPr lang="en-US" altLang="zh-CN" sz="1200" b="1">
                <a:solidFill>
                  <a:schemeClr val="bg1"/>
                </a:solidFill>
                <a:latin typeface="Century Gothic" panose="020B0502020202020204" pitchFamily="34" charset="0"/>
              </a:rPr>
              <a:t>Server</a:t>
            </a:r>
            <a:endParaRPr lang="zh-CN" altLang="en-US" sz="1200" b="1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35" name="Freeform 16">
            <a:extLst>
              <a:ext uri="{FF2B5EF4-FFF2-40B4-BE49-F238E27FC236}">
                <a16:creationId xmlns:a16="http://schemas.microsoft.com/office/drawing/2014/main" id="{4408A40C-6E2F-0379-CE4D-AC35B4C8CA58}"/>
              </a:ext>
            </a:extLst>
          </p:cNvPr>
          <p:cNvSpPr>
            <a:spLocks noEditPoints="1"/>
          </p:cNvSpPr>
          <p:nvPr/>
        </p:nvSpPr>
        <p:spPr bwMode="auto">
          <a:xfrm>
            <a:off x="991277" y="2644598"/>
            <a:ext cx="853081" cy="624148"/>
          </a:xfrm>
          <a:custGeom>
            <a:avLst/>
            <a:gdLst>
              <a:gd name="T0" fmla="*/ 263 w 288"/>
              <a:gd name="T1" fmla="*/ 166 h 191"/>
              <a:gd name="T2" fmla="*/ 263 w 288"/>
              <a:gd name="T3" fmla="*/ 13 h 191"/>
              <a:gd name="T4" fmla="*/ 250 w 288"/>
              <a:gd name="T5" fmla="*/ 0 h 191"/>
              <a:gd name="T6" fmla="*/ 38 w 288"/>
              <a:gd name="T7" fmla="*/ 0 h 191"/>
              <a:gd name="T8" fmla="*/ 25 w 288"/>
              <a:gd name="T9" fmla="*/ 13 h 191"/>
              <a:gd name="T10" fmla="*/ 25 w 288"/>
              <a:gd name="T11" fmla="*/ 166 h 191"/>
              <a:gd name="T12" fmla="*/ 0 w 288"/>
              <a:gd name="T13" fmla="*/ 166 h 191"/>
              <a:gd name="T14" fmla="*/ 0 w 288"/>
              <a:gd name="T15" fmla="*/ 183 h 191"/>
              <a:gd name="T16" fmla="*/ 0 w 288"/>
              <a:gd name="T17" fmla="*/ 183 h 191"/>
              <a:gd name="T18" fmla="*/ 12 w 288"/>
              <a:gd name="T19" fmla="*/ 191 h 191"/>
              <a:gd name="T20" fmla="*/ 276 w 288"/>
              <a:gd name="T21" fmla="*/ 191 h 191"/>
              <a:gd name="T22" fmla="*/ 288 w 288"/>
              <a:gd name="T23" fmla="*/ 183 h 191"/>
              <a:gd name="T24" fmla="*/ 288 w 288"/>
              <a:gd name="T25" fmla="*/ 183 h 191"/>
              <a:gd name="T26" fmla="*/ 288 w 288"/>
              <a:gd name="T27" fmla="*/ 166 h 191"/>
              <a:gd name="T28" fmla="*/ 263 w 288"/>
              <a:gd name="T29" fmla="*/ 166 h 191"/>
              <a:gd name="T30" fmla="*/ 46 w 288"/>
              <a:gd name="T31" fmla="*/ 22 h 191"/>
              <a:gd name="T32" fmla="*/ 242 w 288"/>
              <a:gd name="T33" fmla="*/ 22 h 191"/>
              <a:gd name="T34" fmla="*/ 242 w 288"/>
              <a:gd name="T35" fmla="*/ 149 h 191"/>
              <a:gd name="T36" fmla="*/ 46 w 288"/>
              <a:gd name="T37" fmla="*/ 149 h 191"/>
              <a:gd name="T38" fmla="*/ 46 w 288"/>
              <a:gd name="T39" fmla="*/ 22 h 191"/>
              <a:gd name="T40" fmla="*/ 165 w 288"/>
              <a:gd name="T41" fmla="*/ 170 h 191"/>
              <a:gd name="T42" fmla="*/ 123 w 288"/>
              <a:gd name="T43" fmla="*/ 170 h 191"/>
              <a:gd name="T44" fmla="*/ 123 w 288"/>
              <a:gd name="T45" fmla="*/ 162 h 191"/>
              <a:gd name="T46" fmla="*/ 165 w 288"/>
              <a:gd name="T47" fmla="*/ 162 h 191"/>
              <a:gd name="T48" fmla="*/ 165 w 288"/>
              <a:gd name="T49" fmla="*/ 170 h 191"/>
              <a:gd name="T50" fmla="*/ 165 w 288"/>
              <a:gd name="T51" fmla="*/ 170 h 191"/>
              <a:gd name="T52" fmla="*/ 165 w 288"/>
              <a:gd name="T53" fmla="*/ 170 h 1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288" h="191">
                <a:moveTo>
                  <a:pt x="263" y="166"/>
                </a:moveTo>
                <a:cubicBezTo>
                  <a:pt x="263" y="13"/>
                  <a:pt x="263" y="13"/>
                  <a:pt x="263" y="13"/>
                </a:cubicBezTo>
                <a:cubicBezTo>
                  <a:pt x="263" y="6"/>
                  <a:pt x="257" y="0"/>
                  <a:pt x="250" y="0"/>
                </a:cubicBezTo>
                <a:cubicBezTo>
                  <a:pt x="38" y="0"/>
                  <a:pt x="38" y="0"/>
                  <a:pt x="38" y="0"/>
                </a:cubicBezTo>
                <a:cubicBezTo>
                  <a:pt x="31" y="0"/>
                  <a:pt x="25" y="6"/>
                  <a:pt x="25" y="13"/>
                </a:cubicBezTo>
                <a:cubicBezTo>
                  <a:pt x="25" y="166"/>
                  <a:pt x="25" y="166"/>
                  <a:pt x="25" y="166"/>
                </a:cubicBezTo>
                <a:cubicBezTo>
                  <a:pt x="0" y="166"/>
                  <a:pt x="0" y="166"/>
                  <a:pt x="0" y="166"/>
                </a:cubicBezTo>
                <a:cubicBezTo>
                  <a:pt x="0" y="183"/>
                  <a:pt x="0" y="183"/>
                  <a:pt x="0" y="183"/>
                </a:cubicBezTo>
                <a:cubicBezTo>
                  <a:pt x="0" y="183"/>
                  <a:pt x="0" y="183"/>
                  <a:pt x="0" y="183"/>
                </a:cubicBezTo>
                <a:cubicBezTo>
                  <a:pt x="2" y="188"/>
                  <a:pt x="7" y="191"/>
                  <a:pt x="12" y="191"/>
                </a:cubicBezTo>
                <a:cubicBezTo>
                  <a:pt x="276" y="191"/>
                  <a:pt x="276" y="191"/>
                  <a:pt x="276" y="191"/>
                </a:cubicBezTo>
                <a:cubicBezTo>
                  <a:pt x="281" y="191"/>
                  <a:pt x="286" y="188"/>
                  <a:pt x="288" y="183"/>
                </a:cubicBezTo>
                <a:cubicBezTo>
                  <a:pt x="288" y="183"/>
                  <a:pt x="288" y="183"/>
                  <a:pt x="288" y="183"/>
                </a:cubicBezTo>
                <a:cubicBezTo>
                  <a:pt x="288" y="166"/>
                  <a:pt x="288" y="166"/>
                  <a:pt x="288" y="166"/>
                </a:cubicBezTo>
                <a:lnTo>
                  <a:pt x="263" y="166"/>
                </a:lnTo>
                <a:close/>
                <a:moveTo>
                  <a:pt x="46" y="22"/>
                </a:moveTo>
                <a:cubicBezTo>
                  <a:pt x="242" y="22"/>
                  <a:pt x="242" y="22"/>
                  <a:pt x="242" y="22"/>
                </a:cubicBezTo>
                <a:cubicBezTo>
                  <a:pt x="242" y="149"/>
                  <a:pt x="242" y="149"/>
                  <a:pt x="242" y="149"/>
                </a:cubicBezTo>
                <a:cubicBezTo>
                  <a:pt x="46" y="149"/>
                  <a:pt x="46" y="149"/>
                  <a:pt x="46" y="149"/>
                </a:cubicBezTo>
                <a:lnTo>
                  <a:pt x="46" y="22"/>
                </a:lnTo>
                <a:close/>
                <a:moveTo>
                  <a:pt x="165" y="170"/>
                </a:moveTo>
                <a:cubicBezTo>
                  <a:pt x="123" y="170"/>
                  <a:pt x="123" y="170"/>
                  <a:pt x="123" y="170"/>
                </a:cubicBezTo>
                <a:cubicBezTo>
                  <a:pt x="123" y="162"/>
                  <a:pt x="123" y="162"/>
                  <a:pt x="123" y="162"/>
                </a:cubicBezTo>
                <a:cubicBezTo>
                  <a:pt x="165" y="162"/>
                  <a:pt x="165" y="162"/>
                  <a:pt x="165" y="162"/>
                </a:cubicBezTo>
                <a:lnTo>
                  <a:pt x="165" y="170"/>
                </a:lnTo>
                <a:close/>
                <a:moveTo>
                  <a:pt x="165" y="170"/>
                </a:moveTo>
                <a:cubicBezTo>
                  <a:pt x="165" y="170"/>
                  <a:pt x="165" y="170"/>
                  <a:pt x="165" y="170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9pPr>
          </a:lstStyle>
          <a:p>
            <a:endParaRPr lang="zh-CN" altLang="en-US">
              <a:latin typeface="Century Gothic" panose="020B0502020202020204" pitchFamily="34" charset="0"/>
            </a:endParaRPr>
          </a:p>
        </p:txBody>
      </p:sp>
      <p:pic>
        <p:nvPicPr>
          <p:cNvPr id="36" name="图片 52">
            <a:extLst>
              <a:ext uri="{FF2B5EF4-FFF2-40B4-BE49-F238E27FC236}">
                <a16:creationId xmlns:a16="http://schemas.microsoft.com/office/drawing/2014/main" id="{897F0567-9EFB-E81C-802B-3E8B00BA46E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3083" y="2571838"/>
            <a:ext cx="1697561" cy="848780"/>
          </a:xfrm>
          <a:prstGeom prst="rect">
            <a:avLst/>
          </a:prstGeom>
        </p:spPr>
      </p:pic>
      <p:pic>
        <p:nvPicPr>
          <p:cNvPr id="37" name="图片 44">
            <a:extLst>
              <a:ext uri="{FF2B5EF4-FFF2-40B4-BE49-F238E27FC236}">
                <a16:creationId xmlns:a16="http://schemas.microsoft.com/office/drawing/2014/main" id="{2F5353D2-3595-5637-D227-C9FE7A9D0F6A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098"/>
          <a:stretch/>
        </p:blipFill>
        <p:spPr>
          <a:xfrm>
            <a:off x="2620245" y="2712728"/>
            <a:ext cx="853082" cy="612565"/>
          </a:xfrm>
          <a:prstGeom prst="rect">
            <a:avLst/>
          </a:prstGeom>
        </p:spPr>
      </p:pic>
      <p:pic>
        <p:nvPicPr>
          <p:cNvPr id="38" name="图形 56">
            <a:extLst>
              <a:ext uri="{FF2B5EF4-FFF2-40B4-BE49-F238E27FC236}">
                <a16:creationId xmlns:a16="http://schemas.microsoft.com/office/drawing/2014/main" id="{C257E268-51C7-98DD-F9F1-D8AFCA14AEC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439077" y="2570195"/>
            <a:ext cx="705658" cy="534589"/>
          </a:xfrm>
          <a:prstGeom prst="rect">
            <a:avLst/>
          </a:prstGeom>
        </p:spPr>
      </p:pic>
      <p:sp>
        <p:nvSpPr>
          <p:cNvPr id="39" name="TextBox 23">
            <a:extLst>
              <a:ext uri="{FF2B5EF4-FFF2-40B4-BE49-F238E27FC236}">
                <a16:creationId xmlns:a16="http://schemas.microsoft.com/office/drawing/2014/main" id="{76FB96BD-7B32-46C4-EBBA-DD7EC3C9AB71}"/>
              </a:ext>
            </a:extLst>
          </p:cNvPr>
          <p:cNvSpPr txBox="1"/>
          <p:nvPr/>
        </p:nvSpPr>
        <p:spPr>
          <a:xfrm>
            <a:off x="10391972" y="2792109"/>
            <a:ext cx="782093" cy="2394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9pPr>
          </a:lstStyle>
          <a:p>
            <a:pPr algn="ctr"/>
            <a:r>
              <a:rPr lang="en-US" sz="1050" b="1">
                <a:solidFill>
                  <a:schemeClr val="bg1"/>
                </a:solidFill>
                <a:latin typeface="Century Gothic" panose="020B0502020202020204" pitchFamily="34" charset="0"/>
                <a:cs typeface="Arial" pitchFamily="34" charset="0"/>
              </a:rPr>
              <a:t>Internet</a:t>
            </a:r>
          </a:p>
        </p:txBody>
      </p:sp>
      <p:sp>
        <p:nvSpPr>
          <p:cNvPr id="40" name="文本框 58">
            <a:extLst>
              <a:ext uri="{FF2B5EF4-FFF2-40B4-BE49-F238E27FC236}">
                <a16:creationId xmlns:a16="http://schemas.microsoft.com/office/drawing/2014/main" id="{71777F61-1500-79AF-74F9-4D9D9A0D8308}"/>
              </a:ext>
            </a:extLst>
          </p:cNvPr>
          <p:cNvSpPr txBox="1"/>
          <p:nvPr/>
        </p:nvSpPr>
        <p:spPr>
          <a:xfrm>
            <a:off x="10461063" y="3289307"/>
            <a:ext cx="618705" cy="26127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9pPr>
          </a:lstStyle>
          <a:p>
            <a:r>
              <a:rPr lang="en-US" altLang="zh-CN" sz="1200" b="1">
                <a:solidFill>
                  <a:schemeClr val="bg1"/>
                </a:solidFill>
                <a:latin typeface="Century Gothic" panose="020B0502020202020204" pitchFamily="34" charset="0"/>
              </a:rPr>
              <a:t>Server</a:t>
            </a:r>
            <a:endParaRPr lang="zh-CN" altLang="en-US" sz="1200" b="1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41" name="图片 64">
            <a:extLst>
              <a:ext uri="{FF2B5EF4-FFF2-40B4-BE49-F238E27FC236}">
                <a16:creationId xmlns:a16="http://schemas.microsoft.com/office/drawing/2014/main" id="{AB2DB855-6AFC-9F4E-5D81-2969F259A06B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098"/>
          <a:stretch/>
        </p:blipFill>
        <p:spPr>
          <a:xfrm>
            <a:off x="8335245" y="2712728"/>
            <a:ext cx="853082" cy="6125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8585505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3C562E6-47D5-10E3-68B6-FA732C7CAF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AE08007-2C67-293C-EE53-F0CBA2DE4A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59</a:t>
            </a:fld>
            <a:endParaRPr lang="zh-CN" altLang="en-US"/>
          </a:p>
        </p:txBody>
      </p:sp>
      <p:sp>
        <p:nvSpPr>
          <p:cNvPr id="5" name="矩形 13">
            <a:extLst>
              <a:ext uri="{FF2B5EF4-FFF2-40B4-BE49-F238E27FC236}">
                <a16:creationId xmlns:a16="http://schemas.microsoft.com/office/drawing/2014/main" id="{C8E9644B-4C56-8B23-75FD-355B5CC77AB2}"/>
              </a:ext>
            </a:extLst>
          </p:cNvPr>
          <p:cNvSpPr/>
          <p:nvPr/>
        </p:nvSpPr>
        <p:spPr>
          <a:xfrm>
            <a:off x="541550" y="218614"/>
            <a:ext cx="564289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Internet Access – Traffic Control</a:t>
            </a:r>
          </a:p>
        </p:txBody>
      </p:sp>
      <p:sp>
        <p:nvSpPr>
          <p:cNvPr id="12" name="圆角矩形 11">
            <a:extLst>
              <a:ext uri="{FF2B5EF4-FFF2-40B4-BE49-F238E27FC236}">
                <a16:creationId xmlns:a16="http://schemas.microsoft.com/office/drawing/2014/main" id="{7D38E551-0C40-132C-CD5D-9EB9A60769CC}"/>
              </a:ext>
            </a:extLst>
          </p:cNvPr>
          <p:cNvSpPr/>
          <p:nvPr/>
        </p:nvSpPr>
        <p:spPr>
          <a:xfrm>
            <a:off x="936702" y="3038220"/>
            <a:ext cx="10480742" cy="702677"/>
          </a:xfrm>
          <a:prstGeom prst="roundRect">
            <a:avLst/>
          </a:prstGeom>
          <a:solidFill>
            <a:srgbClr val="00B0F0">
              <a:alpha val="9977"/>
            </a:srgb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3" name="圆角矩形 12">
            <a:extLst>
              <a:ext uri="{FF2B5EF4-FFF2-40B4-BE49-F238E27FC236}">
                <a16:creationId xmlns:a16="http://schemas.microsoft.com/office/drawing/2014/main" id="{93D616A8-B6FB-6E8E-44DB-AE614CDC3E87}"/>
              </a:ext>
            </a:extLst>
          </p:cNvPr>
          <p:cNvSpPr/>
          <p:nvPr/>
        </p:nvSpPr>
        <p:spPr>
          <a:xfrm>
            <a:off x="936702" y="3914714"/>
            <a:ext cx="10480742" cy="908676"/>
          </a:xfrm>
          <a:prstGeom prst="roundRect">
            <a:avLst/>
          </a:prstGeom>
          <a:solidFill>
            <a:srgbClr val="05B050">
              <a:alpha val="9977"/>
            </a:srgbClr>
          </a:solidFill>
          <a:ln>
            <a:solidFill>
              <a:srgbClr val="05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4" name="圆角矩形 13">
            <a:extLst>
              <a:ext uri="{FF2B5EF4-FFF2-40B4-BE49-F238E27FC236}">
                <a16:creationId xmlns:a16="http://schemas.microsoft.com/office/drawing/2014/main" id="{51850C32-CF07-535B-E461-4A655341E518}"/>
              </a:ext>
            </a:extLst>
          </p:cNvPr>
          <p:cNvSpPr/>
          <p:nvPr/>
        </p:nvSpPr>
        <p:spPr>
          <a:xfrm>
            <a:off x="936702" y="4997205"/>
            <a:ext cx="10480742" cy="908676"/>
          </a:xfrm>
          <a:prstGeom prst="roundRect">
            <a:avLst/>
          </a:prstGeom>
          <a:solidFill>
            <a:srgbClr val="1A62F4">
              <a:alpha val="9977"/>
            </a:srgbClr>
          </a:solidFill>
          <a:ln>
            <a:solidFill>
              <a:srgbClr val="1A62F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pic>
        <p:nvPicPr>
          <p:cNvPr id="15" name="Picture 4" descr="Sangfor IAM Intelligent P2P Traffic Control">
            <a:extLst>
              <a:ext uri="{FF2B5EF4-FFF2-40B4-BE49-F238E27FC236}">
                <a16:creationId xmlns:a16="http://schemas.microsoft.com/office/drawing/2014/main" id="{EAA0DE58-C3A2-DD9C-BF51-FA03B008F2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1739" y="1233283"/>
            <a:ext cx="3875265" cy="14946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6" descr="Sangfor IAM Intelligent P2P Traffic Control">
            <a:extLst>
              <a:ext uri="{FF2B5EF4-FFF2-40B4-BE49-F238E27FC236}">
                <a16:creationId xmlns:a16="http://schemas.microsoft.com/office/drawing/2014/main" id="{CD8872A3-8A2A-9F3C-3373-1475DB6A45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2439" y="1233283"/>
            <a:ext cx="4073558" cy="14948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Box 8">
            <a:extLst>
              <a:ext uri="{FF2B5EF4-FFF2-40B4-BE49-F238E27FC236}">
                <a16:creationId xmlns:a16="http://schemas.microsoft.com/office/drawing/2014/main" id="{15A391E0-9FA4-163F-1146-C20CF777275B}"/>
              </a:ext>
            </a:extLst>
          </p:cNvPr>
          <p:cNvSpPr txBox="1"/>
          <p:nvPr/>
        </p:nvSpPr>
        <p:spPr>
          <a:xfrm>
            <a:off x="1284237" y="3229657"/>
            <a:ext cx="995403" cy="35380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>
                <a:solidFill>
                  <a:schemeClr val="bg1"/>
                </a:solidFill>
                <a:latin typeface="Century Gothic" panose="020B0502020202020204" pitchFamily="34" charset="0"/>
              </a:rPr>
              <a:t>Method</a:t>
            </a:r>
            <a:endParaRPr lang="en-MY" sz="1600" b="1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18" name="TextBox 9">
            <a:extLst>
              <a:ext uri="{FF2B5EF4-FFF2-40B4-BE49-F238E27FC236}">
                <a16:creationId xmlns:a16="http://schemas.microsoft.com/office/drawing/2014/main" id="{B7723B93-8E30-D98A-5D6C-62E6C06C3A3A}"/>
              </a:ext>
            </a:extLst>
          </p:cNvPr>
          <p:cNvSpPr txBox="1"/>
          <p:nvPr/>
        </p:nvSpPr>
        <p:spPr>
          <a:xfrm>
            <a:off x="1284237" y="4192150"/>
            <a:ext cx="1109317" cy="35380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>
                <a:solidFill>
                  <a:schemeClr val="bg1"/>
                </a:solidFill>
                <a:latin typeface="Century Gothic" panose="020B0502020202020204" pitchFamily="34" charset="0"/>
              </a:rPr>
              <a:t>Scenario</a:t>
            </a:r>
            <a:endParaRPr lang="en-MY" sz="1600" b="1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19" name="TextBox 10">
            <a:extLst>
              <a:ext uri="{FF2B5EF4-FFF2-40B4-BE49-F238E27FC236}">
                <a16:creationId xmlns:a16="http://schemas.microsoft.com/office/drawing/2014/main" id="{2D3C8FFB-D53E-E37A-32B2-435660F38E7F}"/>
              </a:ext>
            </a:extLst>
          </p:cNvPr>
          <p:cNvSpPr txBox="1"/>
          <p:nvPr/>
        </p:nvSpPr>
        <p:spPr>
          <a:xfrm>
            <a:off x="1284237" y="5274642"/>
            <a:ext cx="1407502" cy="35380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>
                <a:solidFill>
                  <a:schemeClr val="bg1"/>
                </a:solidFill>
                <a:latin typeface="Century Gothic" panose="020B0502020202020204" pitchFamily="34" charset="0"/>
              </a:rPr>
              <a:t>Mechanism</a:t>
            </a:r>
            <a:endParaRPr lang="en-MY" sz="1600" b="1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id="{574D8B6A-9456-78D7-A3B7-D736D5BC35DA}"/>
              </a:ext>
            </a:extLst>
          </p:cNvPr>
          <p:cNvSpPr txBox="1"/>
          <p:nvPr/>
        </p:nvSpPr>
        <p:spPr>
          <a:xfrm>
            <a:off x="2875706" y="3191124"/>
            <a:ext cx="3507331" cy="3385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zh-CN" sz="1600" b="1" dirty="0">
                <a:solidFill>
                  <a:srgbClr val="00B0F0"/>
                </a:solidFill>
                <a:latin typeface="Century Gothic" panose="020B0502020202020204" pitchFamily="34" charset="0"/>
              </a:rPr>
              <a:t>Intelligent P2P </a:t>
            </a:r>
            <a:r>
              <a:rPr lang="en-US" altLang="zh-CN" sz="1600" b="1" dirty="0">
                <a:solidFill>
                  <a:srgbClr val="00BEFF"/>
                </a:solidFill>
                <a:latin typeface="Century Gothic" panose="020B0502020202020204" pitchFamily="34" charset="0"/>
              </a:rPr>
              <a:t>Traffic</a:t>
            </a:r>
            <a:r>
              <a:rPr lang="en-US" altLang="zh-CN" sz="1600" b="1" dirty="0">
                <a:solidFill>
                  <a:srgbClr val="00B0F0"/>
                </a:solidFill>
                <a:latin typeface="Century Gothic" panose="020B0502020202020204" pitchFamily="34" charset="0"/>
              </a:rPr>
              <a:t> Control</a:t>
            </a: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id="{2C77DC42-9D83-C473-EF19-67609ADF69BD}"/>
              </a:ext>
            </a:extLst>
          </p:cNvPr>
          <p:cNvSpPr txBox="1"/>
          <p:nvPr/>
        </p:nvSpPr>
        <p:spPr>
          <a:xfrm>
            <a:off x="3022081" y="4095659"/>
            <a:ext cx="321458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zh-CN" sz="1400">
                <a:solidFill>
                  <a:schemeClr val="bg1"/>
                </a:solidFill>
                <a:latin typeface="Century Gothic" panose="020B0502020202020204" pitchFamily="34" charset="0"/>
              </a:rPr>
              <a:t>Free up resources for critical business applications</a:t>
            </a: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id="{CF84CC81-4A45-3752-44B8-299E0C66544A}"/>
              </a:ext>
            </a:extLst>
          </p:cNvPr>
          <p:cNvSpPr txBox="1"/>
          <p:nvPr/>
        </p:nvSpPr>
        <p:spPr>
          <a:xfrm>
            <a:off x="3022081" y="5170689"/>
            <a:ext cx="321458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</a:rPr>
              <a:t>Accurately control P2P traffic by restraining the upload traffic</a:t>
            </a: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id="{D8153397-6FC7-B67C-5F53-C06CA4C74407}"/>
              </a:ext>
            </a:extLst>
          </p:cNvPr>
          <p:cNvSpPr txBox="1"/>
          <p:nvPr/>
        </p:nvSpPr>
        <p:spPr>
          <a:xfrm>
            <a:off x="7385553" y="3191124"/>
            <a:ext cx="3507331" cy="3385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zh-CN" sz="1600" b="1" dirty="0">
                <a:solidFill>
                  <a:srgbClr val="00B0F0"/>
                </a:solidFill>
                <a:latin typeface="Century Gothic" panose="020B0502020202020204" pitchFamily="34" charset="0"/>
              </a:rPr>
              <a:t>Dynamic Traffic Control</a:t>
            </a:r>
          </a:p>
        </p:txBody>
      </p:sp>
      <p:sp>
        <p:nvSpPr>
          <p:cNvPr id="24" name="文本框 23">
            <a:extLst>
              <a:ext uri="{FF2B5EF4-FFF2-40B4-BE49-F238E27FC236}">
                <a16:creationId xmlns:a16="http://schemas.microsoft.com/office/drawing/2014/main" id="{7796DDE4-106C-717C-F09D-55824CFECCC9}"/>
              </a:ext>
            </a:extLst>
          </p:cNvPr>
          <p:cNvSpPr txBox="1"/>
          <p:nvPr/>
        </p:nvSpPr>
        <p:spPr>
          <a:xfrm>
            <a:off x="7531928" y="4192150"/>
            <a:ext cx="3214581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zh-CN" sz="1400">
                <a:solidFill>
                  <a:schemeClr val="bg1"/>
                </a:solidFill>
                <a:latin typeface="Century Gothic" panose="020B0502020202020204" pitchFamily="34" charset="0"/>
              </a:rPr>
              <a:t>Prevent waste of bandwidth</a:t>
            </a:r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id="{B40F366A-5DF5-0000-2155-36AF7E28F3B8}"/>
              </a:ext>
            </a:extLst>
          </p:cNvPr>
          <p:cNvSpPr txBox="1"/>
          <p:nvPr/>
        </p:nvSpPr>
        <p:spPr>
          <a:xfrm>
            <a:off x="7531928" y="5170689"/>
            <a:ext cx="321458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zh-CN" sz="1400">
                <a:solidFill>
                  <a:schemeClr val="bg1"/>
                </a:solidFill>
                <a:latin typeface="Century Gothic" panose="020B0502020202020204" pitchFamily="34" charset="0"/>
              </a:rPr>
              <a:t>Use idle bandwidth to improve user experience and utilization</a:t>
            </a:r>
          </a:p>
        </p:txBody>
      </p:sp>
    </p:spTree>
    <p:extLst>
      <p:ext uri="{BB962C8B-B14F-4D97-AF65-F5344CB8AC3E}">
        <p14:creationId xmlns:p14="http://schemas.microsoft.com/office/powerpoint/2010/main" val="3888049050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5D36187-8275-76CD-9E02-17B3ED7BB4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73ABAA6-5B93-6259-D41E-63C7F09A6C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60</a:t>
            </a:fld>
            <a:endParaRPr lang="zh-CN" altLang="en-US"/>
          </a:p>
        </p:txBody>
      </p:sp>
      <p:sp>
        <p:nvSpPr>
          <p:cNvPr id="5" name="矩形 13">
            <a:extLst>
              <a:ext uri="{FF2B5EF4-FFF2-40B4-BE49-F238E27FC236}">
                <a16:creationId xmlns:a16="http://schemas.microsoft.com/office/drawing/2014/main" id="{BD4C9592-B338-8FE1-820F-7ECB0762395E}"/>
              </a:ext>
            </a:extLst>
          </p:cNvPr>
          <p:cNvSpPr/>
          <p:nvPr/>
        </p:nvSpPr>
        <p:spPr>
          <a:xfrm>
            <a:off x="541550" y="218614"/>
            <a:ext cx="2282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Data - Audit</a:t>
            </a:r>
          </a:p>
        </p:txBody>
      </p:sp>
      <p:sp>
        <p:nvSpPr>
          <p:cNvPr id="3" name="矩形: 剪去单角 8">
            <a:extLst>
              <a:ext uri="{FF2B5EF4-FFF2-40B4-BE49-F238E27FC236}">
                <a16:creationId xmlns:a16="http://schemas.microsoft.com/office/drawing/2014/main" id="{7252D370-FF0D-2DE5-21F7-A86B9E9A51D1}"/>
              </a:ext>
            </a:extLst>
          </p:cNvPr>
          <p:cNvSpPr/>
          <p:nvPr/>
        </p:nvSpPr>
        <p:spPr>
          <a:xfrm>
            <a:off x="393852" y="1698820"/>
            <a:ext cx="1167658" cy="4310770"/>
          </a:xfrm>
          <a:prstGeom prst="snip1Rect">
            <a:avLst>
              <a:gd name="adj" fmla="val 0"/>
            </a:avLst>
          </a:prstGeom>
          <a:solidFill>
            <a:srgbClr val="03BA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>
                <a:latin typeface="Century Gothic" panose="020B0502020202020204" pitchFamily="34" charset="0"/>
              </a:rPr>
              <a:t>Channel</a:t>
            </a:r>
          </a:p>
          <a:p>
            <a:pPr algn="ctr"/>
            <a:endParaRPr lang="en-US" altLang="zh-CN" b="1">
              <a:latin typeface="Century Gothic" panose="020B0502020202020204" pitchFamily="34" charset="0"/>
            </a:endParaRPr>
          </a:p>
          <a:p>
            <a:pPr algn="ctr"/>
            <a:r>
              <a:rPr lang="en-US" altLang="zh-CN" b="1">
                <a:latin typeface="Century Gothic" panose="020B0502020202020204" pitchFamily="34" charset="0"/>
              </a:rPr>
              <a:t>Audit</a:t>
            </a:r>
            <a:endParaRPr lang="zh-CN" altLang="en-US" b="1">
              <a:latin typeface="Century Gothic" panose="020B0502020202020204" pitchFamily="34" charset="0"/>
            </a:endParaRPr>
          </a:p>
        </p:txBody>
      </p:sp>
      <p:sp>
        <p:nvSpPr>
          <p:cNvPr id="40" name="矩形: 剪去单角 9">
            <a:extLst>
              <a:ext uri="{FF2B5EF4-FFF2-40B4-BE49-F238E27FC236}">
                <a16:creationId xmlns:a16="http://schemas.microsoft.com/office/drawing/2014/main" id="{D216FD1E-32F7-2728-D1DA-94124986B8E7}"/>
              </a:ext>
            </a:extLst>
          </p:cNvPr>
          <p:cNvSpPr/>
          <p:nvPr/>
        </p:nvSpPr>
        <p:spPr>
          <a:xfrm>
            <a:off x="6338829" y="1698819"/>
            <a:ext cx="1167658" cy="4310770"/>
          </a:xfrm>
          <a:prstGeom prst="snip1Rect">
            <a:avLst>
              <a:gd name="adj" fmla="val 0"/>
            </a:avLst>
          </a:prstGeom>
          <a:solidFill>
            <a:srgbClr val="144D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>
                <a:latin typeface="Century Gothic" panose="020B0502020202020204" pitchFamily="34" charset="0"/>
              </a:rPr>
              <a:t>Channel</a:t>
            </a:r>
          </a:p>
          <a:p>
            <a:pPr algn="ctr"/>
            <a:endParaRPr lang="en-US" altLang="zh-CN" b="1">
              <a:latin typeface="Century Gothic" panose="020B0502020202020204" pitchFamily="34" charset="0"/>
            </a:endParaRPr>
          </a:p>
          <a:p>
            <a:pPr algn="ctr"/>
            <a:r>
              <a:rPr lang="en-US" altLang="zh-CN" b="1">
                <a:latin typeface="Century Gothic" panose="020B0502020202020204" pitchFamily="34" charset="0"/>
              </a:rPr>
              <a:t>Control</a:t>
            </a:r>
            <a:endParaRPr lang="zh-CN" altLang="en-US" b="1">
              <a:latin typeface="Century Gothic" panose="020B0502020202020204" pitchFamily="34" charset="0"/>
            </a:endParaRPr>
          </a:p>
        </p:txBody>
      </p:sp>
      <p:sp>
        <p:nvSpPr>
          <p:cNvPr id="41" name="矩形: 剪去单角 10">
            <a:extLst>
              <a:ext uri="{FF2B5EF4-FFF2-40B4-BE49-F238E27FC236}">
                <a16:creationId xmlns:a16="http://schemas.microsoft.com/office/drawing/2014/main" id="{566185AD-92CB-7FFD-01E6-D6E37D83491F}"/>
              </a:ext>
            </a:extLst>
          </p:cNvPr>
          <p:cNvSpPr/>
          <p:nvPr/>
        </p:nvSpPr>
        <p:spPr>
          <a:xfrm>
            <a:off x="1729732" y="1698820"/>
            <a:ext cx="4218569" cy="711005"/>
          </a:xfrm>
          <a:prstGeom prst="snip1Rect">
            <a:avLst>
              <a:gd name="adj" fmla="val 0"/>
            </a:avLst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 sz="1600">
              <a:latin typeface="Century Gothic" panose="020B0502020202020204" pitchFamily="34" charset="0"/>
            </a:endParaRPr>
          </a:p>
        </p:txBody>
      </p:sp>
      <p:sp>
        <p:nvSpPr>
          <p:cNvPr id="42" name="矩形: 剪去单角 15">
            <a:extLst>
              <a:ext uri="{FF2B5EF4-FFF2-40B4-BE49-F238E27FC236}">
                <a16:creationId xmlns:a16="http://schemas.microsoft.com/office/drawing/2014/main" id="{60387856-259E-3122-A3CE-32753818AC41}"/>
              </a:ext>
            </a:extLst>
          </p:cNvPr>
          <p:cNvSpPr/>
          <p:nvPr/>
        </p:nvSpPr>
        <p:spPr>
          <a:xfrm>
            <a:off x="1729733" y="2598761"/>
            <a:ext cx="4218568" cy="711005"/>
          </a:xfrm>
          <a:prstGeom prst="snip1Rect">
            <a:avLst>
              <a:gd name="adj" fmla="val 0"/>
            </a:avLst>
          </a:prstGeom>
          <a:noFill/>
          <a:ln>
            <a:solidFill>
              <a:srgbClr val="7FA2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 sz="1600">
              <a:latin typeface="Century Gothic" panose="020B0502020202020204" pitchFamily="34" charset="0"/>
            </a:endParaRPr>
          </a:p>
        </p:txBody>
      </p:sp>
      <p:sp>
        <p:nvSpPr>
          <p:cNvPr id="43" name="矩形: 剪去单角 16">
            <a:extLst>
              <a:ext uri="{FF2B5EF4-FFF2-40B4-BE49-F238E27FC236}">
                <a16:creationId xmlns:a16="http://schemas.microsoft.com/office/drawing/2014/main" id="{9198AFFE-DDB4-DCFA-7D1D-7502842DF70C}"/>
              </a:ext>
            </a:extLst>
          </p:cNvPr>
          <p:cNvSpPr/>
          <p:nvPr/>
        </p:nvSpPr>
        <p:spPr>
          <a:xfrm>
            <a:off x="1729732" y="3498702"/>
            <a:ext cx="4218567" cy="711005"/>
          </a:xfrm>
          <a:prstGeom prst="snip1Rect">
            <a:avLst>
              <a:gd name="adj" fmla="val 0"/>
            </a:avLst>
          </a:prstGeom>
          <a:noFill/>
          <a:ln>
            <a:solidFill>
              <a:srgbClr val="03BA7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 sz="1600">
              <a:latin typeface="Century Gothic" panose="020B0502020202020204" pitchFamily="34" charset="0"/>
            </a:endParaRPr>
          </a:p>
        </p:txBody>
      </p:sp>
      <p:sp>
        <p:nvSpPr>
          <p:cNvPr id="44" name="矩形: 剪去单角 17">
            <a:extLst>
              <a:ext uri="{FF2B5EF4-FFF2-40B4-BE49-F238E27FC236}">
                <a16:creationId xmlns:a16="http://schemas.microsoft.com/office/drawing/2014/main" id="{2F26F628-94C8-EDA6-046C-F56F5291A938}"/>
              </a:ext>
            </a:extLst>
          </p:cNvPr>
          <p:cNvSpPr/>
          <p:nvPr/>
        </p:nvSpPr>
        <p:spPr>
          <a:xfrm>
            <a:off x="1729733" y="4398643"/>
            <a:ext cx="4218566" cy="711005"/>
          </a:xfrm>
          <a:prstGeom prst="snip1Rect">
            <a:avLst>
              <a:gd name="adj" fmla="val 0"/>
            </a:avLst>
          </a:prstGeom>
          <a:noFill/>
          <a:ln>
            <a:solidFill>
              <a:srgbClr val="1A62F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 sz="1600">
              <a:latin typeface="Century Gothic" panose="020B0502020202020204" pitchFamily="34" charset="0"/>
            </a:endParaRPr>
          </a:p>
        </p:txBody>
      </p:sp>
      <p:sp>
        <p:nvSpPr>
          <p:cNvPr id="45" name="矩形: 剪去单角 18">
            <a:extLst>
              <a:ext uri="{FF2B5EF4-FFF2-40B4-BE49-F238E27FC236}">
                <a16:creationId xmlns:a16="http://schemas.microsoft.com/office/drawing/2014/main" id="{5ADC5C6C-2352-35AE-E932-043C9694AF36}"/>
              </a:ext>
            </a:extLst>
          </p:cNvPr>
          <p:cNvSpPr/>
          <p:nvPr/>
        </p:nvSpPr>
        <p:spPr>
          <a:xfrm>
            <a:off x="1729733" y="5298585"/>
            <a:ext cx="4218566" cy="711005"/>
          </a:xfrm>
          <a:prstGeom prst="snip1Rect">
            <a:avLst>
              <a:gd name="adj" fmla="val 0"/>
            </a:avLst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 sz="1600">
              <a:latin typeface="Century Gothic" panose="020B0502020202020204" pitchFamily="34" charset="0"/>
            </a:endParaRPr>
          </a:p>
        </p:txBody>
      </p:sp>
      <p:sp>
        <p:nvSpPr>
          <p:cNvPr id="46" name="文本框 23">
            <a:extLst>
              <a:ext uri="{FF2B5EF4-FFF2-40B4-BE49-F238E27FC236}">
                <a16:creationId xmlns:a16="http://schemas.microsoft.com/office/drawing/2014/main" id="{EB3D406E-B9FE-BCBF-9125-106FF90E2250}"/>
              </a:ext>
            </a:extLst>
          </p:cNvPr>
          <p:cNvSpPr txBox="1"/>
          <p:nvPr/>
        </p:nvSpPr>
        <p:spPr>
          <a:xfrm>
            <a:off x="1729732" y="1774650"/>
            <a:ext cx="2289818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1600" b="1" kern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External Device</a:t>
            </a:r>
            <a:endParaRPr lang="zh-CN" altLang="en-US" sz="1600">
              <a:latin typeface="Century Gothic" panose="020B0502020202020204" pitchFamily="34" charset="0"/>
            </a:endParaRPr>
          </a:p>
        </p:txBody>
      </p:sp>
      <p:sp>
        <p:nvSpPr>
          <p:cNvPr id="47" name="文本框 24">
            <a:extLst>
              <a:ext uri="{FF2B5EF4-FFF2-40B4-BE49-F238E27FC236}">
                <a16:creationId xmlns:a16="http://schemas.microsoft.com/office/drawing/2014/main" id="{B0F91BC1-BA3E-B2D1-2299-660CF990C945}"/>
              </a:ext>
            </a:extLst>
          </p:cNvPr>
          <p:cNvSpPr txBox="1"/>
          <p:nvPr/>
        </p:nvSpPr>
        <p:spPr>
          <a:xfrm>
            <a:off x="1729732" y="2649165"/>
            <a:ext cx="2289818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1600" b="1" kern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SaaS Application</a:t>
            </a:r>
            <a:endParaRPr lang="zh-CN" altLang="en-US" sz="1600">
              <a:latin typeface="Century Gothic" panose="020B0502020202020204" pitchFamily="34" charset="0"/>
            </a:endParaRPr>
          </a:p>
        </p:txBody>
      </p:sp>
      <p:sp>
        <p:nvSpPr>
          <p:cNvPr id="48" name="文本框 25">
            <a:extLst>
              <a:ext uri="{FF2B5EF4-FFF2-40B4-BE49-F238E27FC236}">
                <a16:creationId xmlns:a16="http://schemas.microsoft.com/office/drawing/2014/main" id="{37391E5F-9A4A-99FD-62EB-1B66256AE8F5}"/>
              </a:ext>
            </a:extLst>
          </p:cNvPr>
          <p:cNvSpPr txBox="1"/>
          <p:nvPr/>
        </p:nvSpPr>
        <p:spPr>
          <a:xfrm>
            <a:off x="1729732" y="3592227"/>
            <a:ext cx="4212412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1600" b="1" kern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Client Server Application</a:t>
            </a:r>
            <a:endParaRPr lang="zh-CN" altLang="en-US" sz="1600">
              <a:latin typeface="Century Gothic" panose="020B0502020202020204" pitchFamily="34" charset="0"/>
            </a:endParaRPr>
          </a:p>
        </p:txBody>
      </p:sp>
      <p:sp>
        <p:nvSpPr>
          <p:cNvPr id="49" name="文本框 26">
            <a:extLst>
              <a:ext uri="{FF2B5EF4-FFF2-40B4-BE49-F238E27FC236}">
                <a16:creationId xmlns:a16="http://schemas.microsoft.com/office/drawing/2014/main" id="{5EE498BB-7A26-1E62-B185-3455EBC234E4}"/>
              </a:ext>
            </a:extLst>
          </p:cNvPr>
          <p:cNvSpPr txBox="1"/>
          <p:nvPr/>
        </p:nvSpPr>
        <p:spPr>
          <a:xfrm>
            <a:off x="1729731" y="4425693"/>
            <a:ext cx="3480443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1600" b="1" kern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Operation and Maintenance</a:t>
            </a:r>
            <a:endParaRPr lang="zh-CN" altLang="en-US" sz="1600">
              <a:latin typeface="Century Gothic" panose="020B0502020202020204" pitchFamily="34" charset="0"/>
            </a:endParaRPr>
          </a:p>
        </p:txBody>
      </p:sp>
      <p:sp>
        <p:nvSpPr>
          <p:cNvPr id="50" name="文本框 27">
            <a:extLst>
              <a:ext uri="{FF2B5EF4-FFF2-40B4-BE49-F238E27FC236}">
                <a16:creationId xmlns:a16="http://schemas.microsoft.com/office/drawing/2014/main" id="{34BE9E72-57DF-4858-8725-177048AFC6D4}"/>
              </a:ext>
            </a:extLst>
          </p:cNvPr>
          <p:cNvSpPr txBox="1"/>
          <p:nvPr/>
        </p:nvSpPr>
        <p:spPr>
          <a:xfrm>
            <a:off x="1729732" y="5380991"/>
            <a:ext cx="2289818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1600" b="1" kern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Https </a:t>
            </a:r>
            <a:endParaRPr lang="zh-CN" altLang="en-US" sz="1600">
              <a:latin typeface="Century Gothic" panose="020B0502020202020204" pitchFamily="34" charset="0"/>
            </a:endParaRPr>
          </a:p>
        </p:txBody>
      </p:sp>
      <p:sp>
        <p:nvSpPr>
          <p:cNvPr id="51" name="文本框 28">
            <a:extLst>
              <a:ext uri="{FF2B5EF4-FFF2-40B4-BE49-F238E27FC236}">
                <a16:creationId xmlns:a16="http://schemas.microsoft.com/office/drawing/2014/main" id="{B2D79733-2664-CE02-DE63-07FC83F51B03}"/>
              </a:ext>
            </a:extLst>
          </p:cNvPr>
          <p:cNvSpPr txBox="1"/>
          <p:nvPr/>
        </p:nvSpPr>
        <p:spPr>
          <a:xfrm>
            <a:off x="1723576" y="2062079"/>
            <a:ext cx="4218568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1400" kern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USB drive, Printer, HDD, Bluetooth, etc.</a:t>
            </a:r>
            <a:endParaRPr lang="zh-CN" altLang="en-US" sz="1400">
              <a:latin typeface="Century Gothic" panose="020B0502020202020204" pitchFamily="34" charset="0"/>
            </a:endParaRPr>
          </a:p>
        </p:txBody>
      </p:sp>
      <p:sp>
        <p:nvSpPr>
          <p:cNvPr id="52" name="文本框 29">
            <a:extLst>
              <a:ext uri="{FF2B5EF4-FFF2-40B4-BE49-F238E27FC236}">
                <a16:creationId xmlns:a16="http://schemas.microsoft.com/office/drawing/2014/main" id="{A72540BB-4B3F-3007-C1E7-B188CA836769}"/>
              </a:ext>
            </a:extLst>
          </p:cNvPr>
          <p:cNvSpPr txBox="1"/>
          <p:nvPr/>
        </p:nvSpPr>
        <p:spPr>
          <a:xfrm>
            <a:off x="1729731" y="2950474"/>
            <a:ext cx="3585219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1400" kern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Office365, OneDrive, Lark, etc.</a:t>
            </a:r>
            <a:endParaRPr lang="zh-CN" altLang="en-US" sz="1400">
              <a:latin typeface="Century Gothic" panose="020B0502020202020204" pitchFamily="34" charset="0"/>
            </a:endParaRPr>
          </a:p>
        </p:txBody>
      </p:sp>
      <p:sp>
        <p:nvSpPr>
          <p:cNvPr id="53" name="文本框 30">
            <a:extLst>
              <a:ext uri="{FF2B5EF4-FFF2-40B4-BE49-F238E27FC236}">
                <a16:creationId xmlns:a16="http://schemas.microsoft.com/office/drawing/2014/main" id="{2AD83C3D-E342-D2C8-9827-EA7C4D5540AC}"/>
              </a:ext>
            </a:extLst>
          </p:cNvPr>
          <p:cNvSpPr txBox="1"/>
          <p:nvPr/>
        </p:nvSpPr>
        <p:spPr>
          <a:xfrm>
            <a:off x="1723576" y="3890812"/>
            <a:ext cx="4218568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1400" kern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WeChat, </a:t>
            </a:r>
            <a:r>
              <a:rPr lang="en-US" altLang="zh-CN" sz="1400" kern="0" err="1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Zalo</a:t>
            </a:r>
            <a:r>
              <a:rPr lang="en-US" altLang="zh-CN" sz="1400" kern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, Skype, QQ, etc.</a:t>
            </a:r>
            <a:endParaRPr lang="zh-CN" altLang="en-US" sz="1400">
              <a:latin typeface="Century Gothic" panose="020B0502020202020204" pitchFamily="34" charset="0"/>
            </a:endParaRPr>
          </a:p>
        </p:txBody>
      </p:sp>
      <p:sp>
        <p:nvSpPr>
          <p:cNvPr id="54" name="文本框 31">
            <a:extLst>
              <a:ext uri="{FF2B5EF4-FFF2-40B4-BE49-F238E27FC236}">
                <a16:creationId xmlns:a16="http://schemas.microsoft.com/office/drawing/2014/main" id="{902EC1CA-1EAB-9A5B-4F96-B4D134F41C0F}"/>
              </a:ext>
            </a:extLst>
          </p:cNvPr>
          <p:cNvSpPr txBox="1"/>
          <p:nvPr/>
        </p:nvSpPr>
        <p:spPr>
          <a:xfrm>
            <a:off x="1723576" y="4776483"/>
            <a:ext cx="4218568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1400" kern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RDP, TeamViewer, </a:t>
            </a:r>
            <a:r>
              <a:rPr lang="en-US" altLang="zh-CN" sz="1400" kern="0" err="1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Xshell</a:t>
            </a:r>
            <a:r>
              <a:rPr lang="en-US" altLang="zh-CN" sz="1400" kern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, </a:t>
            </a:r>
            <a:r>
              <a:rPr lang="en-US" altLang="zh-CN" sz="1400" kern="0" err="1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Pshell</a:t>
            </a:r>
            <a:r>
              <a:rPr lang="en-US" altLang="zh-CN" sz="1400" kern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, etc.</a:t>
            </a:r>
            <a:endParaRPr lang="zh-CN" altLang="en-US" sz="1400">
              <a:latin typeface="Century Gothic" panose="020B0502020202020204" pitchFamily="34" charset="0"/>
            </a:endParaRPr>
          </a:p>
        </p:txBody>
      </p:sp>
      <p:sp>
        <p:nvSpPr>
          <p:cNvPr id="55" name="文本框 32">
            <a:extLst>
              <a:ext uri="{FF2B5EF4-FFF2-40B4-BE49-F238E27FC236}">
                <a16:creationId xmlns:a16="http://schemas.microsoft.com/office/drawing/2014/main" id="{96817406-2424-C78F-699A-652BC5310870}"/>
              </a:ext>
            </a:extLst>
          </p:cNvPr>
          <p:cNvSpPr txBox="1"/>
          <p:nvPr/>
        </p:nvSpPr>
        <p:spPr>
          <a:xfrm>
            <a:off x="1723576" y="5671344"/>
            <a:ext cx="4218568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1400" kern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Https upload, </a:t>
            </a:r>
            <a:r>
              <a:rPr lang="en-US" altLang="zh-CN" sz="1400" kern="0" err="1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outsending</a:t>
            </a:r>
            <a:r>
              <a:rPr lang="en-US" altLang="zh-CN" sz="1400" kern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, etc.</a:t>
            </a:r>
            <a:endParaRPr lang="zh-CN" altLang="en-US" sz="1400">
              <a:latin typeface="Century Gothic" panose="020B0502020202020204" pitchFamily="34" charset="0"/>
            </a:endParaRPr>
          </a:p>
        </p:txBody>
      </p:sp>
      <p:sp>
        <p:nvSpPr>
          <p:cNvPr id="56" name="矩形: 剪去单角 33">
            <a:extLst>
              <a:ext uri="{FF2B5EF4-FFF2-40B4-BE49-F238E27FC236}">
                <a16:creationId xmlns:a16="http://schemas.microsoft.com/office/drawing/2014/main" id="{D68CD35A-BDD0-7AB8-24E8-C4F55FD1EF5C}"/>
              </a:ext>
            </a:extLst>
          </p:cNvPr>
          <p:cNvSpPr/>
          <p:nvPr/>
        </p:nvSpPr>
        <p:spPr>
          <a:xfrm>
            <a:off x="7694062" y="2910986"/>
            <a:ext cx="4218567" cy="711005"/>
          </a:xfrm>
          <a:prstGeom prst="snip1Rect">
            <a:avLst>
              <a:gd name="adj" fmla="val 0"/>
            </a:avLst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/>
          </a:p>
        </p:txBody>
      </p:sp>
      <p:sp>
        <p:nvSpPr>
          <p:cNvPr id="57" name="矩形: 剪去单角 34">
            <a:extLst>
              <a:ext uri="{FF2B5EF4-FFF2-40B4-BE49-F238E27FC236}">
                <a16:creationId xmlns:a16="http://schemas.microsoft.com/office/drawing/2014/main" id="{B7F23A80-46EC-EBEB-CB55-0C6B3CDD72B1}"/>
              </a:ext>
            </a:extLst>
          </p:cNvPr>
          <p:cNvSpPr/>
          <p:nvPr/>
        </p:nvSpPr>
        <p:spPr>
          <a:xfrm>
            <a:off x="7694063" y="4091735"/>
            <a:ext cx="4218566" cy="711005"/>
          </a:xfrm>
          <a:prstGeom prst="snip1Rect">
            <a:avLst>
              <a:gd name="adj" fmla="val 0"/>
            </a:avLst>
          </a:prstGeom>
          <a:noFill/>
          <a:ln>
            <a:solidFill>
              <a:srgbClr val="7FA2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/>
          </a:p>
        </p:txBody>
      </p:sp>
      <p:sp>
        <p:nvSpPr>
          <p:cNvPr id="58" name="矩形: 剪去单角 35">
            <a:extLst>
              <a:ext uri="{FF2B5EF4-FFF2-40B4-BE49-F238E27FC236}">
                <a16:creationId xmlns:a16="http://schemas.microsoft.com/office/drawing/2014/main" id="{2485530D-318F-2ECA-A061-E2265EF3D284}"/>
              </a:ext>
            </a:extLst>
          </p:cNvPr>
          <p:cNvSpPr/>
          <p:nvPr/>
        </p:nvSpPr>
        <p:spPr>
          <a:xfrm>
            <a:off x="7687908" y="5298570"/>
            <a:ext cx="4218566" cy="711005"/>
          </a:xfrm>
          <a:prstGeom prst="snip1Rect">
            <a:avLst>
              <a:gd name="adj" fmla="val 0"/>
            </a:avLst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/>
          </a:p>
        </p:txBody>
      </p:sp>
      <p:sp>
        <p:nvSpPr>
          <p:cNvPr id="59" name="文本框 36">
            <a:extLst>
              <a:ext uri="{FF2B5EF4-FFF2-40B4-BE49-F238E27FC236}">
                <a16:creationId xmlns:a16="http://schemas.microsoft.com/office/drawing/2014/main" id="{15D568CE-2469-B39A-46BC-04E6BC8D282F}"/>
              </a:ext>
            </a:extLst>
          </p:cNvPr>
          <p:cNvSpPr txBox="1"/>
          <p:nvPr/>
        </p:nvSpPr>
        <p:spPr>
          <a:xfrm>
            <a:off x="7694062" y="2991289"/>
            <a:ext cx="3294418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Clr>
                <a:schemeClr val="bg1"/>
              </a:buClr>
            </a:pPr>
            <a:r>
              <a:rPr lang="en-US" altLang="zh-CN" sz="1600" b="1" kern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Security Baseline Check</a:t>
            </a:r>
          </a:p>
        </p:txBody>
      </p:sp>
      <p:sp>
        <p:nvSpPr>
          <p:cNvPr id="60" name="文本框 37">
            <a:extLst>
              <a:ext uri="{FF2B5EF4-FFF2-40B4-BE49-F238E27FC236}">
                <a16:creationId xmlns:a16="http://schemas.microsoft.com/office/drawing/2014/main" id="{7CA98BD9-8275-5BF5-33FD-31140A4F0F1F}"/>
              </a:ext>
            </a:extLst>
          </p:cNvPr>
          <p:cNvSpPr txBox="1"/>
          <p:nvPr/>
        </p:nvSpPr>
        <p:spPr>
          <a:xfrm>
            <a:off x="7694061" y="4185090"/>
            <a:ext cx="3480443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1600" b="1" kern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External Device Control</a:t>
            </a:r>
            <a:endParaRPr lang="zh-CN" altLang="en-US" sz="1600"/>
          </a:p>
        </p:txBody>
      </p:sp>
      <p:sp>
        <p:nvSpPr>
          <p:cNvPr id="61" name="文本框 38">
            <a:extLst>
              <a:ext uri="{FF2B5EF4-FFF2-40B4-BE49-F238E27FC236}">
                <a16:creationId xmlns:a16="http://schemas.microsoft.com/office/drawing/2014/main" id="{AE83A2E2-156D-0BB9-1B3F-18886AE58D5D}"/>
              </a:ext>
            </a:extLst>
          </p:cNvPr>
          <p:cNvSpPr txBox="1"/>
          <p:nvPr/>
        </p:nvSpPr>
        <p:spPr>
          <a:xfrm>
            <a:off x="7687907" y="5358163"/>
            <a:ext cx="3777874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Clr>
                <a:schemeClr val="bg1"/>
              </a:buClr>
            </a:pPr>
            <a:r>
              <a:rPr lang="en-US" altLang="zh-CN" sz="1600" b="1" kern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Outreach Control</a:t>
            </a:r>
          </a:p>
        </p:txBody>
      </p:sp>
      <p:sp>
        <p:nvSpPr>
          <p:cNvPr id="62" name="文本框 39">
            <a:extLst>
              <a:ext uri="{FF2B5EF4-FFF2-40B4-BE49-F238E27FC236}">
                <a16:creationId xmlns:a16="http://schemas.microsoft.com/office/drawing/2014/main" id="{99AB8845-379E-6DC3-A065-20D111800BE1}"/>
              </a:ext>
            </a:extLst>
          </p:cNvPr>
          <p:cNvSpPr txBox="1"/>
          <p:nvPr/>
        </p:nvSpPr>
        <p:spPr>
          <a:xfrm>
            <a:off x="7687905" y="3303096"/>
            <a:ext cx="4350369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1400" kern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Anti-virus, Patch, System, File, process, etc.</a:t>
            </a:r>
            <a:endParaRPr lang="zh-CN" altLang="en-US" sz="1400"/>
          </a:p>
        </p:txBody>
      </p:sp>
      <p:sp>
        <p:nvSpPr>
          <p:cNvPr id="63" name="文本框 40">
            <a:extLst>
              <a:ext uri="{FF2B5EF4-FFF2-40B4-BE49-F238E27FC236}">
                <a16:creationId xmlns:a16="http://schemas.microsoft.com/office/drawing/2014/main" id="{44E9AB30-8422-BAC7-C85E-046B82554D1C}"/>
              </a:ext>
            </a:extLst>
          </p:cNvPr>
          <p:cNvSpPr txBox="1"/>
          <p:nvPr/>
        </p:nvSpPr>
        <p:spPr>
          <a:xfrm>
            <a:off x="7687906" y="4469575"/>
            <a:ext cx="4218568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1400" kern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Printer, USB, Camera, Bluetooth, </a:t>
            </a:r>
            <a:r>
              <a:rPr lang="en-US" altLang="zh-CN" sz="1400" kern="0" err="1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etc</a:t>
            </a:r>
            <a:endParaRPr lang="zh-CN" altLang="en-US" sz="1400"/>
          </a:p>
        </p:txBody>
      </p:sp>
      <p:sp>
        <p:nvSpPr>
          <p:cNvPr id="64" name="文本框 41">
            <a:extLst>
              <a:ext uri="{FF2B5EF4-FFF2-40B4-BE49-F238E27FC236}">
                <a16:creationId xmlns:a16="http://schemas.microsoft.com/office/drawing/2014/main" id="{2953C608-6846-26AF-21F6-5E68BACCB3B1}"/>
              </a:ext>
            </a:extLst>
          </p:cNvPr>
          <p:cNvSpPr txBox="1"/>
          <p:nvPr/>
        </p:nvSpPr>
        <p:spPr>
          <a:xfrm>
            <a:off x="7681751" y="5671329"/>
            <a:ext cx="4218568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1400" kern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Dual NIC, illegal WIFI, 4G card, etc.</a:t>
            </a:r>
            <a:endParaRPr lang="zh-CN" altLang="en-US" sz="1400"/>
          </a:p>
        </p:txBody>
      </p:sp>
      <p:sp>
        <p:nvSpPr>
          <p:cNvPr id="65" name="矩形: 剪去单角 42">
            <a:extLst>
              <a:ext uri="{FF2B5EF4-FFF2-40B4-BE49-F238E27FC236}">
                <a16:creationId xmlns:a16="http://schemas.microsoft.com/office/drawing/2014/main" id="{41997CE3-D312-3598-E51E-62DDAB5C441D}"/>
              </a:ext>
            </a:extLst>
          </p:cNvPr>
          <p:cNvSpPr/>
          <p:nvPr/>
        </p:nvSpPr>
        <p:spPr>
          <a:xfrm>
            <a:off x="7694061" y="1718000"/>
            <a:ext cx="1992864" cy="711005"/>
          </a:xfrm>
          <a:prstGeom prst="snip1Rect">
            <a:avLst>
              <a:gd name="adj" fmla="val 0"/>
            </a:avLst>
          </a:prstGeom>
          <a:noFill/>
          <a:ln>
            <a:solidFill>
              <a:srgbClr val="03BA7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/>
          </a:p>
        </p:txBody>
      </p:sp>
      <p:sp>
        <p:nvSpPr>
          <p:cNvPr id="66" name="矩形: 剪去单角 43">
            <a:extLst>
              <a:ext uri="{FF2B5EF4-FFF2-40B4-BE49-F238E27FC236}">
                <a16:creationId xmlns:a16="http://schemas.microsoft.com/office/drawing/2014/main" id="{9FAF1437-93CC-BC3E-B412-FDD969773437}"/>
              </a:ext>
            </a:extLst>
          </p:cNvPr>
          <p:cNvSpPr/>
          <p:nvPr/>
        </p:nvSpPr>
        <p:spPr>
          <a:xfrm>
            <a:off x="9907454" y="1711713"/>
            <a:ext cx="1992865" cy="711005"/>
          </a:xfrm>
          <a:prstGeom prst="snip1Rect">
            <a:avLst>
              <a:gd name="adj" fmla="val 0"/>
            </a:avLst>
          </a:prstGeom>
          <a:noFill/>
          <a:ln>
            <a:solidFill>
              <a:srgbClr val="1A62F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/>
          </a:p>
        </p:txBody>
      </p:sp>
      <p:sp>
        <p:nvSpPr>
          <p:cNvPr id="67" name="文本框 44">
            <a:extLst>
              <a:ext uri="{FF2B5EF4-FFF2-40B4-BE49-F238E27FC236}">
                <a16:creationId xmlns:a16="http://schemas.microsoft.com/office/drawing/2014/main" id="{BAE5A7F5-E480-993C-52EA-13C1BB061028}"/>
              </a:ext>
            </a:extLst>
          </p:cNvPr>
          <p:cNvSpPr txBox="1"/>
          <p:nvPr/>
        </p:nvSpPr>
        <p:spPr>
          <a:xfrm>
            <a:off x="7789476" y="1908438"/>
            <a:ext cx="2289818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1600" b="1" kern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Device Control</a:t>
            </a:r>
            <a:endParaRPr lang="zh-CN" altLang="en-US" sz="1600"/>
          </a:p>
        </p:txBody>
      </p:sp>
      <p:sp>
        <p:nvSpPr>
          <p:cNvPr id="68" name="文本框 45">
            <a:extLst>
              <a:ext uri="{FF2B5EF4-FFF2-40B4-BE49-F238E27FC236}">
                <a16:creationId xmlns:a16="http://schemas.microsoft.com/office/drawing/2014/main" id="{0378E678-7213-3A19-1D3A-51F2B6D0A315}"/>
              </a:ext>
            </a:extLst>
          </p:cNvPr>
          <p:cNvSpPr txBox="1"/>
          <p:nvPr/>
        </p:nvSpPr>
        <p:spPr>
          <a:xfrm>
            <a:off x="9874499" y="1907008"/>
            <a:ext cx="2289818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1600" b="1" kern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Outgoing Control</a:t>
            </a:r>
            <a:endParaRPr lang="zh-CN" altLang="en-US" sz="1600"/>
          </a:p>
        </p:txBody>
      </p:sp>
      <p:sp>
        <p:nvSpPr>
          <p:cNvPr id="69" name="上箭头 86">
            <a:extLst>
              <a:ext uri="{FF2B5EF4-FFF2-40B4-BE49-F238E27FC236}">
                <a16:creationId xmlns:a16="http://schemas.microsoft.com/office/drawing/2014/main" id="{A067A33C-D91E-DA8E-7CAD-C70AB27C3D02}"/>
              </a:ext>
            </a:extLst>
          </p:cNvPr>
          <p:cNvSpPr/>
          <p:nvPr/>
        </p:nvSpPr>
        <p:spPr>
          <a:xfrm rot="10800000">
            <a:off x="9548847" y="2382965"/>
            <a:ext cx="517435" cy="462647"/>
          </a:xfrm>
          <a:prstGeom prst="upArrow">
            <a:avLst>
              <a:gd name="adj1" fmla="val 63736"/>
              <a:gd name="adj2" fmla="val 48624"/>
            </a:avLst>
          </a:prstGeom>
          <a:gradFill>
            <a:gsLst>
              <a:gs pos="0">
                <a:srgbClr val="0070C0"/>
              </a:gs>
              <a:gs pos="100000">
                <a:srgbClr val="0070C0">
                  <a:alpha val="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70" name="上箭头 86">
            <a:extLst>
              <a:ext uri="{FF2B5EF4-FFF2-40B4-BE49-F238E27FC236}">
                <a16:creationId xmlns:a16="http://schemas.microsoft.com/office/drawing/2014/main" id="{7C0CF445-0C5D-44A7-F17E-38A913851439}"/>
              </a:ext>
            </a:extLst>
          </p:cNvPr>
          <p:cNvSpPr/>
          <p:nvPr/>
        </p:nvSpPr>
        <p:spPr>
          <a:xfrm rot="10800000">
            <a:off x="9546726" y="3613011"/>
            <a:ext cx="517435" cy="433094"/>
          </a:xfrm>
          <a:prstGeom prst="upArrow">
            <a:avLst>
              <a:gd name="adj1" fmla="val 63736"/>
              <a:gd name="adj2" fmla="val 48624"/>
            </a:avLst>
          </a:prstGeom>
          <a:gradFill>
            <a:gsLst>
              <a:gs pos="0">
                <a:srgbClr val="0070C0"/>
              </a:gs>
              <a:gs pos="100000">
                <a:srgbClr val="0070C0">
                  <a:alpha val="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71" name="上箭头 86">
            <a:extLst>
              <a:ext uri="{FF2B5EF4-FFF2-40B4-BE49-F238E27FC236}">
                <a16:creationId xmlns:a16="http://schemas.microsoft.com/office/drawing/2014/main" id="{6F5BB4E6-C6F0-D255-FC69-5A626B10E75D}"/>
              </a:ext>
            </a:extLst>
          </p:cNvPr>
          <p:cNvSpPr/>
          <p:nvPr/>
        </p:nvSpPr>
        <p:spPr>
          <a:xfrm rot="10800000">
            <a:off x="9544486" y="4826105"/>
            <a:ext cx="517435" cy="433094"/>
          </a:xfrm>
          <a:prstGeom prst="upArrow">
            <a:avLst>
              <a:gd name="adj1" fmla="val 63736"/>
              <a:gd name="adj2" fmla="val 48624"/>
            </a:avLst>
          </a:prstGeom>
          <a:gradFill>
            <a:gsLst>
              <a:gs pos="0">
                <a:srgbClr val="0070C0"/>
              </a:gs>
              <a:gs pos="100000">
                <a:srgbClr val="0070C0">
                  <a:alpha val="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72" name="文本框 7">
            <a:extLst>
              <a:ext uri="{FF2B5EF4-FFF2-40B4-BE49-F238E27FC236}">
                <a16:creationId xmlns:a16="http://schemas.microsoft.com/office/drawing/2014/main" id="{28C19FCB-33FC-1652-9209-E13E0C4A3EE9}"/>
              </a:ext>
            </a:extLst>
          </p:cNvPr>
          <p:cNvSpPr txBox="1"/>
          <p:nvPr/>
        </p:nvSpPr>
        <p:spPr>
          <a:xfrm>
            <a:off x="304952" y="1079059"/>
            <a:ext cx="7891247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400" b="1">
                <a:solidFill>
                  <a:schemeClr val="bg1"/>
                </a:solidFill>
                <a:latin typeface="Century Gothic" panose="020B0502020202020204" pitchFamily="34" charset="0"/>
              </a:rPr>
              <a:t>Full-path outgoing channel audit and control</a:t>
            </a:r>
          </a:p>
        </p:txBody>
      </p:sp>
    </p:spTree>
    <p:extLst>
      <p:ext uri="{BB962C8B-B14F-4D97-AF65-F5344CB8AC3E}">
        <p14:creationId xmlns:p14="http://schemas.microsoft.com/office/powerpoint/2010/main" val="26531273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4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9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4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8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9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3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4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 animBg="1"/>
      <p:bldP spid="57" grpId="0" animBg="1"/>
      <p:bldP spid="58" grpId="0" animBg="1"/>
      <p:bldP spid="59" grpId="0"/>
      <p:bldP spid="60" grpId="0"/>
      <p:bldP spid="61" grpId="0"/>
      <p:bldP spid="62" grpId="0"/>
      <p:bldP spid="63" grpId="0"/>
      <p:bldP spid="64" grpId="0"/>
      <p:bldP spid="65" grpId="0" animBg="1"/>
      <p:bldP spid="66" grpId="0" animBg="1"/>
      <p:bldP spid="67" grpId="0"/>
      <p:bldP spid="68" grpId="0"/>
      <p:bldP spid="69" grpId="0" animBg="1"/>
      <p:bldP spid="70" grpId="0" animBg="1"/>
      <p:bldP spid="71" grpId="0" animBg="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F530C9F-0C5E-0FA2-954A-F6040C26FA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8605E9C-35B9-60B2-2766-371EF4340A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61</a:t>
            </a:fld>
            <a:endParaRPr lang="zh-CN" altLang="en-US"/>
          </a:p>
        </p:txBody>
      </p:sp>
      <p:sp>
        <p:nvSpPr>
          <p:cNvPr id="4" name="矩形 13">
            <a:extLst>
              <a:ext uri="{FF2B5EF4-FFF2-40B4-BE49-F238E27FC236}">
                <a16:creationId xmlns:a16="http://schemas.microsoft.com/office/drawing/2014/main" id="{CA98B833-B5D4-2412-4DB6-17B73B6D35EC}"/>
              </a:ext>
            </a:extLst>
          </p:cNvPr>
          <p:cNvSpPr/>
          <p:nvPr/>
        </p:nvSpPr>
        <p:spPr>
          <a:xfrm>
            <a:off x="579651" y="218614"/>
            <a:ext cx="544892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Use Case – SWG Replacement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3DC0E0B0-C5D3-4641-240F-AA43E3E71FE2}"/>
              </a:ext>
            </a:extLst>
          </p:cNvPr>
          <p:cNvSpPr/>
          <p:nvPr/>
        </p:nvSpPr>
        <p:spPr>
          <a:xfrm>
            <a:off x="574754" y="2881100"/>
            <a:ext cx="3460812" cy="2882900"/>
          </a:xfrm>
          <a:prstGeom prst="rect">
            <a:avLst/>
          </a:prstGeom>
          <a:solidFill>
            <a:srgbClr val="0070C0">
              <a:alpha val="16831"/>
            </a:srgbClr>
          </a:solidFill>
          <a:ln>
            <a:solidFill>
              <a:srgbClr val="05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6A487A04-E172-7600-B990-42003F2DCD5F}"/>
              </a:ext>
            </a:extLst>
          </p:cNvPr>
          <p:cNvSpPr/>
          <p:nvPr/>
        </p:nvSpPr>
        <p:spPr>
          <a:xfrm>
            <a:off x="4381500" y="2881100"/>
            <a:ext cx="3460812" cy="2882900"/>
          </a:xfrm>
          <a:prstGeom prst="rect">
            <a:avLst/>
          </a:prstGeom>
          <a:solidFill>
            <a:srgbClr val="0070C0">
              <a:alpha val="16831"/>
            </a:srgbClr>
          </a:solidFill>
          <a:ln>
            <a:solidFill>
              <a:srgbClr val="1A62F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40BA6367-132A-7BBC-3EA1-6D08BECFB603}"/>
              </a:ext>
            </a:extLst>
          </p:cNvPr>
          <p:cNvSpPr/>
          <p:nvPr/>
        </p:nvSpPr>
        <p:spPr>
          <a:xfrm>
            <a:off x="8178309" y="2881100"/>
            <a:ext cx="3460812" cy="2882900"/>
          </a:xfrm>
          <a:prstGeom prst="rect">
            <a:avLst/>
          </a:prstGeom>
          <a:solidFill>
            <a:srgbClr val="0070C0">
              <a:alpha val="16831"/>
            </a:srgb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pic>
        <p:nvPicPr>
          <p:cNvPr id="10" name="Picture 5">
            <a:extLst>
              <a:ext uri="{FF2B5EF4-FFF2-40B4-BE49-F238E27FC236}">
                <a16:creationId xmlns:a16="http://schemas.microsoft.com/office/drawing/2014/main" id="{4BDAA28F-ED6E-6985-3777-FD3066D345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4754" y="1375165"/>
            <a:ext cx="5759764" cy="1240565"/>
          </a:xfrm>
          <a:prstGeom prst="rect">
            <a:avLst/>
          </a:prstGeom>
        </p:spPr>
      </p:pic>
      <p:sp>
        <p:nvSpPr>
          <p:cNvPr id="14" name="矩形 13">
            <a:extLst>
              <a:ext uri="{FF2B5EF4-FFF2-40B4-BE49-F238E27FC236}">
                <a16:creationId xmlns:a16="http://schemas.microsoft.com/office/drawing/2014/main" id="{1E2EFC5F-B7B9-8319-E779-DE5BBD785EE9}"/>
              </a:ext>
            </a:extLst>
          </p:cNvPr>
          <p:cNvSpPr/>
          <p:nvPr/>
        </p:nvSpPr>
        <p:spPr>
          <a:xfrm>
            <a:off x="6334517" y="1375165"/>
            <a:ext cx="5282729" cy="1240565"/>
          </a:xfrm>
          <a:prstGeom prst="rect">
            <a:avLst/>
          </a:prstGeom>
          <a:solidFill>
            <a:schemeClr val="accent1">
              <a:alpha val="4891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5" name="TextBox 4">
            <a:extLst>
              <a:ext uri="{FF2B5EF4-FFF2-40B4-BE49-F238E27FC236}">
                <a16:creationId xmlns:a16="http://schemas.microsoft.com/office/drawing/2014/main" id="{987595F4-0451-0596-FBAC-1B72453DB54F}"/>
              </a:ext>
            </a:extLst>
          </p:cNvPr>
          <p:cNvSpPr txBox="1"/>
          <p:nvPr/>
        </p:nvSpPr>
        <p:spPr>
          <a:xfrm>
            <a:off x="6666488" y="1592343"/>
            <a:ext cx="4854181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ABD59"/>
                </a:solidFill>
                <a:latin typeface="Century Gothic" panose="020B0502020202020204" pitchFamily="34" charset="0"/>
              </a:rPr>
              <a:t>SWG Replacement</a:t>
            </a:r>
          </a:p>
          <a:p>
            <a:r>
              <a:rPr lang="en-US" sz="1600" dirty="0">
                <a:solidFill>
                  <a:schemeClr val="bg1"/>
                </a:solidFill>
                <a:latin typeface="Century Gothic" panose="020B0502020202020204" pitchFamily="34" charset="0"/>
              </a:rPr>
              <a:t>Swap out existing SWG with </a:t>
            </a:r>
            <a:r>
              <a:rPr lang="en-US" sz="1600" dirty="0" err="1">
                <a:solidFill>
                  <a:schemeClr val="bg1"/>
                </a:solidFill>
                <a:latin typeface="Century Gothic" panose="020B0502020202020204" pitchFamily="34" charset="0"/>
              </a:rPr>
              <a:t>Sangfor</a:t>
            </a:r>
            <a:r>
              <a:rPr lang="en-US" sz="1600" dirty="0">
                <a:solidFill>
                  <a:schemeClr val="bg1"/>
                </a:solidFill>
                <a:latin typeface="Century Gothic" panose="020B0502020202020204" pitchFamily="34" charset="0"/>
              </a:rPr>
              <a:t> IAG for better security and control</a:t>
            </a:r>
            <a:endParaRPr lang="en-MY" sz="16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id="{7760EFB8-71B3-99FD-8802-609656917F35}"/>
              </a:ext>
            </a:extLst>
          </p:cNvPr>
          <p:cNvSpPr/>
          <p:nvPr/>
        </p:nvSpPr>
        <p:spPr>
          <a:xfrm>
            <a:off x="574754" y="1375165"/>
            <a:ext cx="11064367" cy="1240565"/>
          </a:xfrm>
          <a:prstGeom prst="rect">
            <a:avLst/>
          </a:prstGeom>
          <a:noFill/>
          <a:ln>
            <a:solidFill>
              <a:srgbClr val="0ABD5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id="{84EB958A-3AFA-36B9-8008-A79643B668CD}"/>
              </a:ext>
            </a:extLst>
          </p:cNvPr>
          <p:cNvSpPr/>
          <p:nvPr/>
        </p:nvSpPr>
        <p:spPr>
          <a:xfrm>
            <a:off x="574754" y="2881100"/>
            <a:ext cx="3460812" cy="482600"/>
          </a:xfrm>
          <a:prstGeom prst="rect">
            <a:avLst/>
          </a:prstGeom>
          <a:solidFill>
            <a:srgbClr val="05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b="1">
                <a:solidFill>
                  <a:schemeClr val="bg1"/>
                </a:solidFill>
                <a:latin typeface="Century Gothic" panose="020B0502020202020204" pitchFamily="34" charset="0"/>
              </a:rPr>
              <a:t>Background</a:t>
            </a: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id="{1FA37BF5-4FDD-B288-7E30-3283D8239799}"/>
              </a:ext>
            </a:extLst>
          </p:cNvPr>
          <p:cNvSpPr/>
          <p:nvPr/>
        </p:nvSpPr>
        <p:spPr>
          <a:xfrm>
            <a:off x="4381500" y="2881100"/>
            <a:ext cx="3460812" cy="482600"/>
          </a:xfrm>
          <a:prstGeom prst="rect">
            <a:avLst/>
          </a:prstGeom>
          <a:solidFill>
            <a:srgbClr val="144D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b="1" err="1">
                <a:latin typeface="Century Gothic" panose="020B0502020202020204" pitchFamily="34" charset="0"/>
              </a:rPr>
              <a:t>Sangfor</a:t>
            </a:r>
            <a:r>
              <a:rPr lang="en-US" altLang="zh-CN" sz="1600" b="1">
                <a:latin typeface="Century Gothic" panose="020B0502020202020204" pitchFamily="34" charset="0"/>
              </a:rPr>
              <a:t> Competitive Advantage</a:t>
            </a:r>
          </a:p>
        </p:txBody>
      </p:sp>
      <p:sp>
        <p:nvSpPr>
          <p:cNvPr id="19" name="矩形 18">
            <a:extLst>
              <a:ext uri="{FF2B5EF4-FFF2-40B4-BE49-F238E27FC236}">
                <a16:creationId xmlns:a16="http://schemas.microsoft.com/office/drawing/2014/main" id="{8D701E75-0557-47AF-DC63-56DEDF78D2C7}"/>
              </a:ext>
            </a:extLst>
          </p:cNvPr>
          <p:cNvSpPr/>
          <p:nvPr/>
        </p:nvSpPr>
        <p:spPr>
          <a:xfrm>
            <a:off x="8178309" y="2881100"/>
            <a:ext cx="3460812" cy="48260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b="1">
                <a:solidFill>
                  <a:schemeClr val="bg1"/>
                </a:solidFill>
                <a:latin typeface="Century Gothic" panose="020B0502020202020204" pitchFamily="34" charset="0"/>
              </a:rPr>
              <a:t>Key Benefits</a:t>
            </a:r>
          </a:p>
        </p:txBody>
      </p:sp>
      <p:sp>
        <p:nvSpPr>
          <p:cNvPr id="20" name="TextBox 6">
            <a:extLst>
              <a:ext uri="{FF2B5EF4-FFF2-40B4-BE49-F238E27FC236}">
                <a16:creationId xmlns:a16="http://schemas.microsoft.com/office/drawing/2014/main" id="{A488360F-C56E-2E95-A6E2-958FEF881051}"/>
              </a:ext>
            </a:extLst>
          </p:cNvPr>
          <p:cNvSpPr txBox="1"/>
          <p:nvPr/>
        </p:nvSpPr>
        <p:spPr>
          <a:xfrm>
            <a:off x="897170" y="3772983"/>
            <a:ext cx="3281878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sz="1400">
                <a:solidFill>
                  <a:schemeClr val="bg1"/>
                </a:solidFill>
                <a:latin typeface="Century Gothic" panose="020B0502020202020204" pitchFamily="34" charset="0"/>
              </a:rPr>
              <a:t>Current vendor is weak at providing technical support resources and advisory guidance.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MY" sz="140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sz="1400">
                <a:solidFill>
                  <a:schemeClr val="bg1"/>
                </a:solidFill>
                <a:latin typeface="Century Gothic" panose="020B0502020202020204" pitchFamily="34" charset="0"/>
              </a:rPr>
              <a:t>Support contract termination due to EOL/EOS</a:t>
            </a:r>
          </a:p>
        </p:txBody>
      </p:sp>
      <p:sp>
        <p:nvSpPr>
          <p:cNvPr id="21" name="TextBox 7">
            <a:extLst>
              <a:ext uri="{FF2B5EF4-FFF2-40B4-BE49-F238E27FC236}">
                <a16:creationId xmlns:a16="http://schemas.microsoft.com/office/drawing/2014/main" id="{14B943F9-67D0-F5D4-6F4F-92D6377F79FE}"/>
              </a:ext>
            </a:extLst>
          </p:cNvPr>
          <p:cNvSpPr txBox="1"/>
          <p:nvPr/>
        </p:nvSpPr>
        <p:spPr>
          <a:xfrm>
            <a:off x="4717497" y="3652183"/>
            <a:ext cx="3538476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en-US" sz="1400" b="1">
              <a:solidFill>
                <a:srgbClr val="00B0F0"/>
              </a:solidFill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sz="1400">
                <a:solidFill>
                  <a:schemeClr val="bg1"/>
                </a:solidFill>
                <a:latin typeface="Century Gothic" panose="020B0502020202020204" pitchFamily="34" charset="0"/>
              </a:rPr>
              <a:t>Superior local support and guidance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MY" sz="140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sz="1400">
                <a:solidFill>
                  <a:schemeClr val="bg1"/>
                </a:solidFill>
                <a:latin typeface="Century Gothic" panose="020B0502020202020204" pitchFamily="34" charset="0"/>
              </a:rPr>
              <a:t>Consistent enhancement and strengthening of solution capabilities</a:t>
            </a:r>
          </a:p>
        </p:txBody>
      </p:sp>
      <p:sp>
        <p:nvSpPr>
          <p:cNvPr id="22" name="TextBox 8">
            <a:extLst>
              <a:ext uri="{FF2B5EF4-FFF2-40B4-BE49-F238E27FC236}">
                <a16:creationId xmlns:a16="http://schemas.microsoft.com/office/drawing/2014/main" id="{BE273DD9-8A99-23EC-482B-75E33B37DD8C}"/>
              </a:ext>
            </a:extLst>
          </p:cNvPr>
          <p:cNvSpPr txBox="1"/>
          <p:nvPr/>
        </p:nvSpPr>
        <p:spPr>
          <a:xfrm>
            <a:off x="8396224" y="3790683"/>
            <a:ext cx="3124445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sz="1400">
                <a:solidFill>
                  <a:schemeClr val="bg1"/>
                </a:solidFill>
                <a:latin typeface="Century Gothic" panose="020B0502020202020204" pitchFamily="34" charset="0"/>
              </a:rPr>
              <a:t>Enhance user productivity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MY" sz="140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sz="1400">
                <a:solidFill>
                  <a:schemeClr val="bg1"/>
                </a:solidFill>
                <a:latin typeface="Century Gothic" panose="020B0502020202020204" pitchFamily="34" charset="0"/>
              </a:rPr>
              <a:t>Simplify network management and control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MY" sz="140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sz="1400">
                <a:solidFill>
                  <a:schemeClr val="bg1"/>
                </a:solidFill>
                <a:latin typeface="Century Gothic" panose="020B0502020202020204" pitchFamily="34" charset="0"/>
              </a:rPr>
              <a:t>Keep good traffic and remove bad traffic</a:t>
            </a:r>
          </a:p>
        </p:txBody>
      </p:sp>
    </p:spTree>
    <p:extLst>
      <p:ext uri="{BB962C8B-B14F-4D97-AF65-F5344CB8AC3E}">
        <p14:creationId xmlns:p14="http://schemas.microsoft.com/office/powerpoint/2010/main" val="2017077382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4C49131-5959-F44E-99F1-1FFFC869F2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0860651-525B-B9F3-9DCE-D4030DF3C6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62</a:t>
            </a:fld>
            <a:endParaRPr lang="zh-CN" altLang="en-US"/>
          </a:p>
        </p:txBody>
      </p:sp>
      <p:sp>
        <p:nvSpPr>
          <p:cNvPr id="5" name="矩形 13">
            <a:extLst>
              <a:ext uri="{FF2B5EF4-FFF2-40B4-BE49-F238E27FC236}">
                <a16:creationId xmlns:a16="http://schemas.microsoft.com/office/drawing/2014/main" id="{CDE53471-7A31-9029-8CA2-1384D07A573F}"/>
              </a:ext>
            </a:extLst>
          </p:cNvPr>
          <p:cNvSpPr/>
          <p:nvPr/>
        </p:nvSpPr>
        <p:spPr>
          <a:xfrm>
            <a:off x="579651" y="218614"/>
            <a:ext cx="21451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Case Study</a:t>
            </a:r>
          </a:p>
        </p:txBody>
      </p:sp>
      <p:sp>
        <p:nvSpPr>
          <p:cNvPr id="9" name="圆角矩形 8">
            <a:extLst>
              <a:ext uri="{FF2B5EF4-FFF2-40B4-BE49-F238E27FC236}">
                <a16:creationId xmlns:a16="http://schemas.microsoft.com/office/drawing/2014/main" id="{ED2044A5-38E5-D2FF-31CF-D0E72ED4A7A7}"/>
              </a:ext>
            </a:extLst>
          </p:cNvPr>
          <p:cNvSpPr/>
          <p:nvPr/>
        </p:nvSpPr>
        <p:spPr>
          <a:xfrm>
            <a:off x="533400" y="1221209"/>
            <a:ext cx="1790700" cy="74930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pic>
        <p:nvPicPr>
          <p:cNvPr id="10" name="Picture 2" descr="MIDF Logo Vector (.AI) Free Download">
            <a:extLst>
              <a:ext uri="{FF2B5EF4-FFF2-40B4-BE49-F238E27FC236}">
                <a16:creationId xmlns:a16="http://schemas.microsoft.com/office/drawing/2014/main" id="{9591CA1B-C6FC-3FD0-A82C-1D8BAF46BB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895" y="1329871"/>
            <a:ext cx="1477710" cy="531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5">
            <a:extLst>
              <a:ext uri="{FF2B5EF4-FFF2-40B4-BE49-F238E27FC236}">
                <a16:creationId xmlns:a16="http://schemas.microsoft.com/office/drawing/2014/main" id="{7109686D-82B6-7146-DA67-218BB606CDB8}"/>
              </a:ext>
            </a:extLst>
          </p:cNvPr>
          <p:cNvSpPr txBox="1"/>
          <p:nvPr/>
        </p:nvSpPr>
        <p:spPr>
          <a:xfrm>
            <a:off x="864166" y="2758296"/>
            <a:ext cx="3868271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60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n-US" sz="1600">
                <a:solidFill>
                  <a:schemeClr val="bg1"/>
                </a:solidFill>
                <a:latin typeface="Century Gothic" panose="020B0502020202020204" pitchFamily="34" charset="0"/>
              </a:rPr>
              <a:t>Productivity loss due to delay and intermittent Internet access</a:t>
            </a:r>
          </a:p>
          <a:p>
            <a:pPr marL="342900" indent="-342900">
              <a:buFont typeface="+mj-lt"/>
              <a:buAutoNum type="arabicPeriod"/>
            </a:pPr>
            <a:endParaRPr lang="en-US" sz="160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n-US" sz="1600">
                <a:solidFill>
                  <a:schemeClr val="bg1"/>
                </a:solidFill>
                <a:latin typeface="Century Gothic" panose="020B0502020202020204" pitchFamily="34" charset="0"/>
              </a:rPr>
              <a:t>Labor costs involved to maintain complex policies</a:t>
            </a:r>
          </a:p>
          <a:p>
            <a:pPr marL="342900" indent="-342900">
              <a:buFont typeface="+mj-lt"/>
              <a:buAutoNum type="arabicPeriod"/>
            </a:pPr>
            <a:endParaRPr lang="en-US" sz="160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n-US" sz="1600">
                <a:solidFill>
                  <a:schemeClr val="bg1"/>
                </a:solidFill>
                <a:latin typeface="Century Gothic" panose="020B0502020202020204" pitchFamily="34" charset="0"/>
              </a:rPr>
              <a:t>Connectivity loss of voice and video conferencing</a:t>
            </a:r>
            <a:endParaRPr lang="en-MY" sz="160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12" name="TextBox 6">
            <a:extLst>
              <a:ext uri="{FF2B5EF4-FFF2-40B4-BE49-F238E27FC236}">
                <a16:creationId xmlns:a16="http://schemas.microsoft.com/office/drawing/2014/main" id="{9C00FBDD-6199-310A-5398-82C1F83946F5}"/>
              </a:ext>
            </a:extLst>
          </p:cNvPr>
          <p:cNvSpPr txBox="1"/>
          <p:nvPr/>
        </p:nvSpPr>
        <p:spPr>
          <a:xfrm>
            <a:off x="5473134" y="2603089"/>
            <a:ext cx="32258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60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n-US" sz="1600">
                <a:solidFill>
                  <a:schemeClr val="bg1"/>
                </a:solidFill>
                <a:latin typeface="Century Gothic" panose="020B0502020202020204" pitchFamily="34" charset="0"/>
              </a:rPr>
              <a:t>Increase uptime by 30% and accessibility of critical applications</a:t>
            </a:r>
          </a:p>
          <a:p>
            <a:pPr marL="342900" indent="-342900">
              <a:buFont typeface="+mj-lt"/>
              <a:buAutoNum type="arabicPeriod"/>
            </a:pPr>
            <a:endParaRPr lang="en-US" sz="160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n-US" sz="1600">
                <a:solidFill>
                  <a:schemeClr val="bg1"/>
                </a:solidFill>
                <a:latin typeface="Century Gothic" panose="020B0502020202020204" pitchFamily="34" charset="0"/>
              </a:rPr>
              <a:t>More efficient control with less policies </a:t>
            </a:r>
          </a:p>
          <a:p>
            <a:pPr marL="342900" indent="-342900">
              <a:buFont typeface="+mj-lt"/>
              <a:buAutoNum type="arabicPeriod"/>
            </a:pPr>
            <a:endParaRPr lang="en-US" sz="160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n-US" sz="1600">
                <a:solidFill>
                  <a:schemeClr val="bg1"/>
                </a:solidFill>
                <a:latin typeface="Century Gothic" panose="020B0502020202020204" pitchFamily="34" charset="0"/>
              </a:rPr>
              <a:t>Ensure quality voice and video conferencing</a:t>
            </a:r>
            <a:endParaRPr lang="en-MY" sz="160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13" name="Picture 6" descr="Homepage | MIDF">
            <a:extLst>
              <a:ext uri="{FF2B5EF4-FFF2-40B4-BE49-F238E27FC236}">
                <a16:creationId xmlns:a16="http://schemas.microsoft.com/office/drawing/2014/main" id="{A95BDE7B-C8B2-B741-E88B-E514EABBB9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98934" y="3092263"/>
            <a:ext cx="2628900" cy="1743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矩形 13">
            <a:extLst>
              <a:ext uri="{FF2B5EF4-FFF2-40B4-BE49-F238E27FC236}">
                <a16:creationId xmlns:a16="http://schemas.microsoft.com/office/drawing/2014/main" id="{CF8AF643-8652-E85D-00AA-1460D01ABCE9}"/>
              </a:ext>
            </a:extLst>
          </p:cNvPr>
          <p:cNvSpPr/>
          <p:nvPr/>
        </p:nvSpPr>
        <p:spPr>
          <a:xfrm>
            <a:off x="533400" y="2217265"/>
            <a:ext cx="4529805" cy="411563"/>
          </a:xfrm>
          <a:prstGeom prst="rect">
            <a:avLst/>
          </a:prstGeom>
          <a:solidFill>
            <a:srgbClr val="0ABD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>
                <a:solidFill>
                  <a:schemeClr val="bg1"/>
                </a:solidFill>
                <a:latin typeface="Century Gothic" panose="020B0502020202020204" pitchFamily="34" charset="0"/>
              </a:rPr>
              <a:t>Challenges</a:t>
            </a:r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id="{BD7609E0-D63F-7074-CFFD-1C6CDF938AA4}"/>
              </a:ext>
            </a:extLst>
          </p:cNvPr>
          <p:cNvSpPr/>
          <p:nvPr/>
        </p:nvSpPr>
        <p:spPr>
          <a:xfrm>
            <a:off x="533400" y="2217266"/>
            <a:ext cx="4529805" cy="3168773"/>
          </a:xfrm>
          <a:prstGeom prst="rect">
            <a:avLst/>
          </a:prstGeom>
          <a:noFill/>
          <a:ln>
            <a:solidFill>
              <a:srgbClr val="0ABD5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id="{0C699996-D08F-9F48-ACFC-25B979BCD079}"/>
              </a:ext>
            </a:extLst>
          </p:cNvPr>
          <p:cNvSpPr/>
          <p:nvPr/>
        </p:nvSpPr>
        <p:spPr>
          <a:xfrm>
            <a:off x="5257800" y="2217265"/>
            <a:ext cx="6362700" cy="41156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>
                <a:solidFill>
                  <a:schemeClr val="bg1"/>
                </a:solidFill>
                <a:latin typeface="Century Gothic" panose="020B0502020202020204" pitchFamily="34" charset="0"/>
              </a:rPr>
              <a:t>Solution Value Proposition</a:t>
            </a: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id="{11A299A8-E538-E061-6A80-B1101989569A}"/>
              </a:ext>
            </a:extLst>
          </p:cNvPr>
          <p:cNvSpPr/>
          <p:nvPr/>
        </p:nvSpPr>
        <p:spPr>
          <a:xfrm>
            <a:off x="5257800" y="2217266"/>
            <a:ext cx="6362700" cy="3168773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45733373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9B17C24-AAA2-599B-6684-7EA8F01C00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3D4D896E-41ED-9C48-C911-9B9EE305AD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63</a:t>
            </a:fld>
            <a:endParaRPr lang="zh-CN" altLang="en-US"/>
          </a:p>
        </p:txBody>
      </p:sp>
      <p:sp>
        <p:nvSpPr>
          <p:cNvPr id="6" name="矩形 13">
            <a:extLst>
              <a:ext uri="{FF2B5EF4-FFF2-40B4-BE49-F238E27FC236}">
                <a16:creationId xmlns:a16="http://schemas.microsoft.com/office/drawing/2014/main" id="{E6705F77-235D-14CE-6A2F-6F46CF144D65}"/>
              </a:ext>
            </a:extLst>
          </p:cNvPr>
          <p:cNvSpPr/>
          <p:nvPr/>
        </p:nvSpPr>
        <p:spPr>
          <a:xfrm>
            <a:off x="579651" y="227758"/>
            <a:ext cx="897232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Use Case – User and Application Bandwidth Mgmt.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0BDFF1F1-D929-3403-8DBC-5C5F1C8717AA}"/>
              </a:ext>
            </a:extLst>
          </p:cNvPr>
          <p:cNvSpPr/>
          <p:nvPr/>
        </p:nvSpPr>
        <p:spPr>
          <a:xfrm>
            <a:off x="574754" y="3113320"/>
            <a:ext cx="3460812" cy="2882900"/>
          </a:xfrm>
          <a:prstGeom prst="rect">
            <a:avLst/>
          </a:prstGeom>
          <a:solidFill>
            <a:srgbClr val="0070C0">
              <a:alpha val="16831"/>
            </a:srgbClr>
          </a:solidFill>
          <a:ln>
            <a:solidFill>
              <a:srgbClr val="05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10BD7771-CF8D-C120-0CFF-54EDD12DB6F7}"/>
              </a:ext>
            </a:extLst>
          </p:cNvPr>
          <p:cNvSpPr/>
          <p:nvPr/>
        </p:nvSpPr>
        <p:spPr>
          <a:xfrm>
            <a:off x="4381500" y="3113320"/>
            <a:ext cx="3460812" cy="2882900"/>
          </a:xfrm>
          <a:prstGeom prst="rect">
            <a:avLst/>
          </a:prstGeom>
          <a:solidFill>
            <a:srgbClr val="0070C0">
              <a:alpha val="16831"/>
            </a:srgbClr>
          </a:solidFill>
          <a:ln>
            <a:solidFill>
              <a:srgbClr val="1A62F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66034390-7CDC-6AAE-245E-5EC1FF2AF2D8}"/>
              </a:ext>
            </a:extLst>
          </p:cNvPr>
          <p:cNvSpPr/>
          <p:nvPr/>
        </p:nvSpPr>
        <p:spPr>
          <a:xfrm>
            <a:off x="8178309" y="3113320"/>
            <a:ext cx="3460812" cy="2882900"/>
          </a:xfrm>
          <a:prstGeom prst="rect">
            <a:avLst/>
          </a:prstGeom>
          <a:solidFill>
            <a:srgbClr val="0070C0">
              <a:alpha val="16831"/>
            </a:srgb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3" name="TextBox 6">
            <a:extLst>
              <a:ext uri="{FF2B5EF4-FFF2-40B4-BE49-F238E27FC236}">
                <a16:creationId xmlns:a16="http://schemas.microsoft.com/office/drawing/2014/main" id="{A0CE928B-AA9F-4729-CE99-DABB811B3C28}"/>
              </a:ext>
            </a:extLst>
          </p:cNvPr>
          <p:cNvSpPr txBox="1"/>
          <p:nvPr/>
        </p:nvSpPr>
        <p:spPr>
          <a:xfrm>
            <a:off x="808015" y="3902270"/>
            <a:ext cx="3101597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sz="1400">
                <a:solidFill>
                  <a:schemeClr val="bg1"/>
                </a:solidFill>
                <a:latin typeface="Century Gothic" panose="020B0502020202020204" pitchFamily="34" charset="0"/>
              </a:rPr>
              <a:t>Concern about user behaviour for all critical application usage, bandwidth utilization and internet usage violation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MY" sz="140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sz="1400">
                <a:solidFill>
                  <a:schemeClr val="bg1"/>
                </a:solidFill>
                <a:latin typeface="Century Gothic" panose="020B0502020202020204" pitchFamily="34" charset="0"/>
              </a:rPr>
              <a:t>Acquired a solution with limited development</a:t>
            </a:r>
          </a:p>
        </p:txBody>
      </p:sp>
      <p:sp>
        <p:nvSpPr>
          <p:cNvPr id="14" name="TextBox 7">
            <a:extLst>
              <a:ext uri="{FF2B5EF4-FFF2-40B4-BE49-F238E27FC236}">
                <a16:creationId xmlns:a16="http://schemas.microsoft.com/office/drawing/2014/main" id="{C2D7F28F-F336-7FB1-485D-01E6A56D9BF3}"/>
              </a:ext>
            </a:extLst>
          </p:cNvPr>
          <p:cNvSpPr txBox="1"/>
          <p:nvPr/>
        </p:nvSpPr>
        <p:spPr>
          <a:xfrm>
            <a:off x="4429289" y="3794548"/>
            <a:ext cx="3361207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sz="1400">
                <a:solidFill>
                  <a:schemeClr val="bg1"/>
                </a:solidFill>
                <a:latin typeface="Century Gothic" panose="020B0502020202020204" pitchFamily="34" charset="0"/>
              </a:rPr>
              <a:t>Visibility and control over user internet access activities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MY" sz="140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sz="1400">
                <a:solidFill>
                  <a:schemeClr val="bg1"/>
                </a:solidFill>
                <a:latin typeface="Century Gothic" panose="020B0502020202020204" pitchFamily="34" charset="0"/>
              </a:rPr>
              <a:t>Maintain performance of users and mission-critical applications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MY" sz="140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sz="1400">
                <a:solidFill>
                  <a:schemeClr val="bg1"/>
                </a:solidFill>
                <a:latin typeface="Century Gothic" panose="020B0502020202020204" pitchFamily="34" charset="0"/>
              </a:rPr>
              <a:t>Unmatched application classification and application component breakdown</a:t>
            </a:r>
          </a:p>
        </p:txBody>
      </p:sp>
      <p:sp>
        <p:nvSpPr>
          <p:cNvPr id="15" name="TextBox 8">
            <a:extLst>
              <a:ext uri="{FF2B5EF4-FFF2-40B4-BE49-F238E27FC236}">
                <a16:creationId xmlns:a16="http://schemas.microsoft.com/office/drawing/2014/main" id="{53783EDE-5932-0FBA-F119-2E68C773B798}"/>
              </a:ext>
            </a:extLst>
          </p:cNvPr>
          <p:cNvSpPr txBox="1"/>
          <p:nvPr/>
        </p:nvSpPr>
        <p:spPr>
          <a:xfrm>
            <a:off x="8485724" y="3940444"/>
            <a:ext cx="2845981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sz="1400">
                <a:solidFill>
                  <a:schemeClr val="bg1"/>
                </a:solidFill>
                <a:latin typeface="Century Gothic" panose="020B0502020202020204" pitchFamily="34" charset="0"/>
              </a:rPr>
              <a:t>Enhance user productivity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MY" sz="140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sz="1400">
                <a:solidFill>
                  <a:schemeClr val="bg1"/>
                </a:solidFill>
                <a:latin typeface="Century Gothic" panose="020B0502020202020204" pitchFamily="34" charset="0"/>
              </a:rPr>
              <a:t>Simplify network management and control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MY" sz="140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sz="1400">
                <a:solidFill>
                  <a:schemeClr val="bg1"/>
                </a:solidFill>
                <a:latin typeface="Century Gothic" panose="020B0502020202020204" pitchFamily="34" charset="0"/>
              </a:rPr>
              <a:t>Keep good traffic and remove bad traffic</a:t>
            </a:r>
          </a:p>
        </p:txBody>
      </p:sp>
      <p:grpSp>
        <p:nvGrpSpPr>
          <p:cNvPr id="16" name="组合 15">
            <a:extLst>
              <a:ext uri="{FF2B5EF4-FFF2-40B4-BE49-F238E27FC236}">
                <a16:creationId xmlns:a16="http://schemas.microsoft.com/office/drawing/2014/main" id="{17C7F23C-FE88-4716-7D12-B45767EDDBB8}"/>
              </a:ext>
            </a:extLst>
          </p:cNvPr>
          <p:cNvGrpSpPr/>
          <p:nvPr/>
        </p:nvGrpSpPr>
        <p:grpSpPr>
          <a:xfrm>
            <a:off x="1201715" y="1333696"/>
            <a:ext cx="9788571" cy="1435100"/>
            <a:chOff x="819150" y="1524000"/>
            <a:chExt cx="9788571" cy="1435100"/>
          </a:xfrm>
        </p:grpSpPr>
        <p:sp>
          <p:nvSpPr>
            <p:cNvPr id="17" name="矩形 16">
              <a:extLst>
                <a:ext uri="{FF2B5EF4-FFF2-40B4-BE49-F238E27FC236}">
                  <a16:creationId xmlns:a16="http://schemas.microsoft.com/office/drawing/2014/main" id="{5AFE7BEA-6F6A-63C9-6CAE-72E95B4F757F}"/>
                </a:ext>
              </a:extLst>
            </p:cNvPr>
            <p:cNvSpPr/>
            <p:nvPr/>
          </p:nvSpPr>
          <p:spPr>
            <a:xfrm>
              <a:off x="819150" y="1524000"/>
              <a:ext cx="9788571" cy="1435100"/>
            </a:xfrm>
            <a:prstGeom prst="rect">
              <a:avLst/>
            </a:prstGeom>
            <a:solidFill>
              <a:srgbClr val="0ABD59">
                <a:alpha val="4000"/>
              </a:srgbClr>
            </a:solidFill>
            <a:ln>
              <a:solidFill>
                <a:srgbClr val="0ABD5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8" name="TextBox 4">
              <a:extLst>
                <a:ext uri="{FF2B5EF4-FFF2-40B4-BE49-F238E27FC236}">
                  <a16:creationId xmlns:a16="http://schemas.microsoft.com/office/drawing/2014/main" id="{BC653A4C-71EF-EC7A-C45F-02E819EC02B9}"/>
                </a:ext>
              </a:extLst>
            </p:cNvPr>
            <p:cNvSpPr txBox="1"/>
            <p:nvPr/>
          </p:nvSpPr>
          <p:spPr>
            <a:xfrm>
              <a:off x="5232335" y="1843124"/>
              <a:ext cx="5375386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b="1" dirty="0">
                  <a:solidFill>
                    <a:srgbClr val="0ABD59"/>
                  </a:solidFill>
                  <a:latin typeface="Century Gothic" panose="020B0502020202020204" pitchFamily="34" charset="0"/>
                </a:rPr>
                <a:t>User and Application Bandwidth Management</a:t>
              </a:r>
            </a:p>
            <a:p>
              <a:r>
                <a:rPr lang="en-US" sz="1600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Uncover bandwidth-hogging user behavior and apps to secure productivity</a:t>
              </a:r>
              <a:endParaRPr lang="en-MY" sz="1600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grpSp>
          <p:nvGrpSpPr>
            <p:cNvPr id="19" name="组合 18">
              <a:extLst>
                <a:ext uri="{FF2B5EF4-FFF2-40B4-BE49-F238E27FC236}">
                  <a16:creationId xmlns:a16="http://schemas.microsoft.com/office/drawing/2014/main" id="{E6A9A349-6256-D545-C6C1-69FD5320842F}"/>
                </a:ext>
              </a:extLst>
            </p:cNvPr>
            <p:cNvGrpSpPr/>
            <p:nvPr/>
          </p:nvGrpSpPr>
          <p:grpSpPr>
            <a:xfrm>
              <a:off x="819150" y="1524000"/>
              <a:ext cx="4066117" cy="1435100"/>
              <a:chOff x="584200" y="1701800"/>
              <a:chExt cx="4533900" cy="1600200"/>
            </a:xfrm>
          </p:grpSpPr>
          <p:sp>
            <p:nvSpPr>
              <p:cNvPr id="20" name="矩形 19">
                <a:extLst>
                  <a:ext uri="{FF2B5EF4-FFF2-40B4-BE49-F238E27FC236}">
                    <a16:creationId xmlns:a16="http://schemas.microsoft.com/office/drawing/2014/main" id="{8EDA4CCF-BB7A-7C93-F24B-70B8783EE9AF}"/>
                  </a:ext>
                </a:extLst>
              </p:cNvPr>
              <p:cNvSpPr/>
              <p:nvPr/>
            </p:nvSpPr>
            <p:spPr>
              <a:xfrm>
                <a:off x="584200" y="1701800"/>
                <a:ext cx="4533900" cy="160020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pic>
            <p:nvPicPr>
              <p:cNvPr id="21" name="Picture 5">
                <a:extLst>
                  <a:ext uri="{FF2B5EF4-FFF2-40B4-BE49-F238E27FC236}">
                    <a16:creationId xmlns:a16="http://schemas.microsoft.com/office/drawing/2014/main" id="{E3C1C511-86CE-ACF8-191F-059610D842D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951407" y="1735947"/>
                <a:ext cx="3697296" cy="1400953"/>
              </a:xfrm>
              <a:prstGeom prst="rect">
                <a:avLst/>
              </a:prstGeom>
            </p:spPr>
          </p:pic>
        </p:grpSp>
      </p:grpSp>
      <p:sp>
        <p:nvSpPr>
          <p:cNvPr id="22" name="矩形 21">
            <a:extLst>
              <a:ext uri="{FF2B5EF4-FFF2-40B4-BE49-F238E27FC236}">
                <a16:creationId xmlns:a16="http://schemas.microsoft.com/office/drawing/2014/main" id="{6D18FD67-C3FF-A18C-30C4-FD086C30625C}"/>
              </a:ext>
            </a:extLst>
          </p:cNvPr>
          <p:cNvSpPr/>
          <p:nvPr/>
        </p:nvSpPr>
        <p:spPr>
          <a:xfrm>
            <a:off x="574754" y="3113320"/>
            <a:ext cx="3460812" cy="482600"/>
          </a:xfrm>
          <a:prstGeom prst="rect">
            <a:avLst/>
          </a:prstGeom>
          <a:solidFill>
            <a:srgbClr val="05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b="1">
                <a:solidFill>
                  <a:schemeClr val="bg1"/>
                </a:solidFill>
                <a:latin typeface="Century Gothic" panose="020B0502020202020204" pitchFamily="34" charset="0"/>
              </a:rPr>
              <a:t>Background</a:t>
            </a:r>
          </a:p>
        </p:txBody>
      </p:sp>
      <p:sp>
        <p:nvSpPr>
          <p:cNvPr id="23" name="矩形 22">
            <a:extLst>
              <a:ext uri="{FF2B5EF4-FFF2-40B4-BE49-F238E27FC236}">
                <a16:creationId xmlns:a16="http://schemas.microsoft.com/office/drawing/2014/main" id="{7265C597-C835-770C-3FCF-FEB2E28B7AEA}"/>
              </a:ext>
            </a:extLst>
          </p:cNvPr>
          <p:cNvSpPr/>
          <p:nvPr/>
        </p:nvSpPr>
        <p:spPr>
          <a:xfrm>
            <a:off x="4381500" y="3113320"/>
            <a:ext cx="3460812" cy="482600"/>
          </a:xfrm>
          <a:prstGeom prst="rect">
            <a:avLst/>
          </a:prstGeom>
          <a:solidFill>
            <a:srgbClr val="144D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b="1" err="1">
                <a:latin typeface="Century Gothic" panose="020B0502020202020204" pitchFamily="34" charset="0"/>
              </a:rPr>
              <a:t>Sangfor</a:t>
            </a:r>
            <a:r>
              <a:rPr lang="en-US" altLang="zh-CN" sz="1600" b="1">
                <a:latin typeface="Century Gothic" panose="020B0502020202020204" pitchFamily="34" charset="0"/>
              </a:rPr>
              <a:t> Competitive Advantage</a:t>
            </a:r>
          </a:p>
        </p:txBody>
      </p:sp>
      <p:sp>
        <p:nvSpPr>
          <p:cNvPr id="24" name="矩形 23">
            <a:extLst>
              <a:ext uri="{FF2B5EF4-FFF2-40B4-BE49-F238E27FC236}">
                <a16:creationId xmlns:a16="http://schemas.microsoft.com/office/drawing/2014/main" id="{2ADE2683-0D1F-32F4-F7E4-FE803AD526E0}"/>
              </a:ext>
            </a:extLst>
          </p:cNvPr>
          <p:cNvSpPr/>
          <p:nvPr/>
        </p:nvSpPr>
        <p:spPr>
          <a:xfrm>
            <a:off x="8178309" y="3113320"/>
            <a:ext cx="3460812" cy="48260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b="1">
                <a:solidFill>
                  <a:schemeClr val="bg1"/>
                </a:solidFill>
                <a:latin typeface="Century Gothic" panose="020B0502020202020204" pitchFamily="34" charset="0"/>
              </a:rPr>
              <a:t>Key Benefits</a:t>
            </a:r>
          </a:p>
        </p:txBody>
      </p:sp>
    </p:spTree>
    <p:extLst>
      <p:ext uri="{BB962C8B-B14F-4D97-AF65-F5344CB8AC3E}">
        <p14:creationId xmlns:p14="http://schemas.microsoft.com/office/powerpoint/2010/main" val="1932003981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4C49131-5959-F44E-99F1-1FFFC869F2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0860651-525B-B9F3-9DCE-D4030DF3C6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64</a:t>
            </a:fld>
            <a:endParaRPr lang="zh-CN" altLang="en-US"/>
          </a:p>
        </p:txBody>
      </p:sp>
      <p:sp>
        <p:nvSpPr>
          <p:cNvPr id="5" name="矩形 13">
            <a:extLst>
              <a:ext uri="{FF2B5EF4-FFF2-40B4-BE49-F238E27FC236}">
                <a16:creationId xmlns:a16="http://schemas.microsoft.com/office/drawing/2014/main" id="{CDE53471-7A31-9029-8CA2-1384D07A573F}"/>
              </a:ext>
            </a:extLst>
          </p:cNvPr>
          <p:cNvSpPr/>
          <p:nvPr/>
        </p:nvSpPr>
        <p:spPr>
          <a:xfrm>
            <a:off x="579651" y="218614"/>
            <a:ext cx="21451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Case Study</a:t>
            </a:r>
          </a:p>
        </p:txBody>
      </p:sp>
      <p:sp>
        <p:nvSpPr>
          <p:cNvPr id="6" name="圆角矩形 5">
            <a:extLst>
              <a:ext uri="{FF2B5EF4-FFF2-40B4-BE49-F238E27FC236}">
                <a16:creationId xmlns:a16="http://schemas.microsoft.com/office/drawing/2014/main" id="{D1E591D1-2A1B-AC7E-1182-26D6E4665E81}"/>
              </a:ext>
            </a:extLst>
          </p:cNvPr>
          <p:cNvSpPr/>
          <p:nvPr/>
        </p:nvSpPr>
        <p:spPr>
          <a:xfrm>
            <a:off x="1324321" y="1872137"/>
            <a:ext cx="1333500" cy="74930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454A3C21-C46A-6534-5EE8-F6C4E95A18BF}"/>
              </a:ext>
            </a:extLst>
          </p:cNvPr>
          <p:cNvSpPr/>
          <p:nvPr/>
        </p:nvSpPr>
        <p:spPr>
          <a:xfrm>
            <a:off x="1066194" y="1189707"/>
            <a:ext cx="10156013" cy="41156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>
                <a:solidFill>
                  <a:schemeClr val="bg1"/>
                </a:solidFill>
                <a:latin typeface="Century Gothic" panose="020B0502020202020204" pitchFamily="34" charset="0"/>
              </a:rPr>
              <a:t>Challenges</a:t>
            </a: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35F8A7EB-FC8D-ABE4-F008-D3D7B982DDE1}"/>
              </a:ext>
            </a:extLst>
          </p:cNvPr>
          <p:cNvSpPr/>
          <p:nvPr/>
        </p:nvSpPr>
        <p:spPr>
          <a:xfrm>
            <a:off x="1066194" y="1189708"/>
            <a:ext cx="10156013" cy="1680314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94B4E7C1-564D-F4F2-15C6-29BFD42B7850}"/>
              </a:ext>
            </a:extLst>
          </p:cNvPr>
          <p:cNvSpPr/>
          <p:nvPr/>
        </p:nvSpPr>
        <p:spPr>
          <a:xfrm>
            <a:off x="5963477" y="3024952"/>
            <a:ext cx="5258730" cy="411563"/>
          </a:xfrm>
          <a:prstGeom prst="rect">
            <a:avLst/>
          </a:prstGeom>
          <a:solidFill>
            <a:srgbClr val="05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>
                <a:solidFill>
                  <a:schemeClr val="bg1"/>
                </a:solidFill>
                <a:latin typeface="Century Gothic" panose="020B0502020202020204" pitchFamily="34" charset="0"/>
              </a:rPr>
              <a:t>Solution Value Proposition</a:t>
            </a: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68D47594-1E86-55BA-E501-5BEA258E20BE}"/>
              </a:ext>
            </a:extLst>
          </p:cNvPr>
          <p:cNvSpPr/>
          <p:nvPr/>
        </p:nvSpPr>
        <p:spPr>
          <a:xfrm>
            <a:off x="5963478" y="3024952"/>
            <a:ext cx="5258730" cy="2924505"/>
          </a:xfrm>
          <a:prstGeom prst="rect">
            <a:avLst/>
          </a:prstGeom>
          <a:noFill/>
          <a:ln>
            <a:solidFill>
              <a:srgbClr val="05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3" name="TextBox 4">
            <a:extLst>
              <a:ext uri="{FF2B5EF4-FFF2-40B4-BE49-F238E27FC236}">
                <a16:creationId xmlns:a16="http://schemas.microsoft.com/office/drawing/2014/main" id="{2FA13BF6-6ED0-B634-7DB7-84EE9A73AABC}"/>
              </a:ext>
            </a:extLst>
          </p:cNvPr>
          <p:cNvSpPr txBox="1"/>
          <p:nvPr/>
        </p:nvSpPr>
        <p:spPr>
          <a:xfrm>
            <a:off x="3033905" y="1302084"/>
            <a:ext cx="8271827" cy="13440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140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400">
                <a:solidFill>
                  <a:schemeClr val="bg1"/>
                </a:solidFill>
                <a:latin typeface="Century Gothic" panose="020B0502020202020204" pitchFamily="34" charset="0"/>
              </a:rPr>
              <a:t>Computer Crime Law mandates Internet activities to be recorded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400">
                <a:solidFill>
                  <a:schemeClr val="bg1"/>
                </a:solidFill>
                <a:latin typeface="Century Gothic" panose="020B0502020202020204" pitchFamily="34" charset="0"/>
              </a:rPr>
              <a:t>Separate user management between wired and wireless environment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400">
                <a:solidFill>
                  <a:schemeClr val="bg1"/>
                </a:solidFill>
                <a:latin typeface="Century Gothic" panose="020B0502020202020204" pitchFamily="34" charset="0"/>
              </a:rPr>
              <a:t>Adding bandwidth does not continuously scale as usage increases</a:t>
            </a:r>
            <a:endParaRPr lang="en-MY" sz="140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14" name="TextBox 5">
            <a:extLst>
              <a:ext uri="{FF2B5EF4-FFF2-40B4-BE49-F238E27FC236}">
                <a16:creationId xmlns:a16="http://schemas.microsoft.com/office/drawing/2014/main" id="{0FE819B1-2E81-60E1-B741-0B24E32034BC}"/>
              </a:ext>
            </a:extLst>
          </p:cNvPr>
          <p:cNvSpPr txBox="1"/>
          <p:nvPr/>
        </p:nvSpPr>
        <p:spPr>
          <a:xfrm>
            <a:off x="6161222" y="3575418"/>
            <a:ext cx="5060986" cy="21442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chemeClr val="bg1"/>
                </a:solidFill>
                <a:latin typeface="Century Gothic" panose="020B0502020202020204" pitchFamily="34" charset="0"/>
              </a:rPr>
              <a:t>Protect and audit user cyber activities with data retention of 90 days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chemeClr val="bg1"/>
                </a:solidFill>
                <a:latin typeface="Century Gothic" panose="020B0502020202020204" pitchFamily="34" charset="0"/>
              </a:rPr>
              <a:t>Centralized management and user control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chemeClr val="bg1"/>
                </a:solidFill>
                <a:latin typeface="Century Gothic" panose="020B0502020202020204" pitchFamily="34" charset="0"/>
              </a:rPr>
              <a:t>Stop recreational traffic (approximately 40% of total) and fair allocation of bandwidth to users with protection of key campus applications</a:t>
            </a:r>
            <a:endParaRPr lang="en-MY" sz="14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15" name="Picture 2" descr="Rugby School Thailand - Wikipedia">
            <a:extLst>
              <a:ext uri="{FF2B5EF4-FFF2-40B4-BE49-F238E27FC236}">
                <a16:creationId xmlns:a16="http://schemas.microsoft.com/office/drawing/2014/main" id="{7A0E9F22-4D2C-EF6B-847F-1199E2C881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8308" y="1967525"/>
            <a:ext cx="1045527" cy="558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4" descr="British International School Pattaya | Rugby School Thailand">
            <a:extLst>
              <a:ext uri="{FF2B5EF4-FFF2-40B4-BE49-F238E27FC236}">
                <a16:creationId xmlns:a16="http://schemas.microsoft.com/office/drawing/2014/main" id="{8C0BCAED-16B8-3E15-F5BD-7EEEC3DF7A9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346"/>
          <a:stretch/>
        </p:blipFill>
        <p:spPr bwMode="auto">
          <a:xfrm>
            <a:off x="1066194" y="3024952"/>
            <a:ext cx="4770284" cy="29245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8480116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1AA34E9-0EC6-E72A-D837-7C62441C4D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41ADB0FE-7D6A-CAB5-7C01-4EB64F0B90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65</a:t>
            </a:fld>
            <a:endParaRPr lang="zh-CN" altLang="en-US"/>
          </a:p>
        </p:txBody>
      </p:sp>
      <p:sp>
        <p:nvSpPr>
          <p:cNvPr id="4" name="矩形 13">
            <a:extLst>
              <a:ext uri="{FF2B5EF4-FFF2-40B4-BE49-F238E27FC236}">
                <a16:creationId xmlns:a16="http://schemas.microsoft.com/office/drawing/2014/main" id="{10173B46-2B34-197B-8F37-47B45A8D1F4F}"/>
              </a:ext>
            </a:extLst>
          </p:cNvPr>
          <p:cNvSpPr/>
          <p:nvPr/>
        </p:nvSpPr>
        <p:spPr>
          <a:xfrm>
            <a:off x="579651" y="218614"/>
            <a:ext cx="68259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Use Case – Centralized Authentication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441249CC-4BB0-5A52-971D-FC109B640A61}"/>
              </a:ext>
            </a:extLst>
          </p:cNvPr>
          <p:cNvSpPr/>
          <p:nvPr/>
        </p:nvSpPr>
        <p:spPr>
          <a:xfrm>
            <a:off x="574754" y="3061832"/>
            <a:ext cx="3460812" cy="2882900"/>
          </a:xfrm>
          <a:prstGeom prst="rect">
            <a:avLst/>
          </a:prstGeom>
          <a:solidFill>
            <a:srgbClr val="0070C0">
              <a:alpha val="16831"/>
            </a:srgbClr>
          </a:solidFill>
          <a:ln>
            <a:solidFill>
              <a:srgbClr val="05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ED97B82C-5946-BBA3-0F97-F206ECB4E476}"/>
              </a:ext>
            </a:extLst>
          </p:cNvPr>
          <p:cNvSpPr/>
          <p:nvPr/>
        </p:nvSpPr>
        <p:spPr>
          <a:xfrm>
            <a:off x="4381500" y="3061832"/>
            <a:ext cx="3460812" cy="2882900"/>
          </a:xfrm>
          <a:prstGeom prst="rect">
            <a:avLst/>
          </a:prstGeom>
          <a:solidFill>
            <a:srgbClr val="0070C0">
              <a:alpha val="16831"/>
            </a:srgbClr>
          </a:solidFill>
          <a:ln>
            <a:solidFill>
              <a:srgbClr val="1A62F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8BE1DC69-6E11-2C75-DB51-75745381C42A}"/>
              </a:ext>
            </a:extLst>
          </p:cNvPr>
          <p:cNvSpPr/>
          <p:nvPr/>
        </p:nvSpPr>
        <p:spPr>
          <a:xfrm>
            <a:off x="8178309" y="3061832"/>
            <a:ext cx="3460812" cy="2882900"/>
          </a:xfrm>
          <a:prstGeom prst="rect">
            <a:avLst/>
          </a:prstGeom>
          <a:solidFill>
            <a:srgbClr val="0070C0">
              <a:alpha val="16831"/>
            </a:srgb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31BE2141-89B6-3B0F-4DCA-BB1EA3330739}"/>
              </a:ext>
            </a:extLst>
          </p:cNvPr>
          <p:cNvSpPr/>
          <p:nvPr/>
        </p:nvSpPr>
        <p:spPr>
          <a:xfrm>
            <a:off x="574754" y="3061832"/>
            <a:ext cx="3460812" cy="482600"/>
          </a:xfrm>
          <a:prstGeom prst="rect">
            <a:avLst/>
          </a:prstGeom>
          <a:solidFill>
            <a:srgbClr val="05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b="1">
                <a:solidFill>
                  <a:schemeClr val="bg1"/>
                </a:solidFill>
                <a:latin typeface="Century Gothic" panose="020B0502020202020204" pitchFamily="34" charset="0"/>
              </a:rPr>
              <a:t>Background</a:t>
            </a: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id="{BA753692-4FE5-1AAE-8718-2AA59CA78439}"/>
              </a:ext>
            </a:extLst>
          </p:cNvPr>
          <p:cNvSpPr/>
          <p:nvPr/>
        </p:nvSpPr>
        <p:spPr>
          <a:xfrm>
            <a:off x="4381500" y="3061832"/>
            <a:ext cx="3460812" cy="482600"/>
          </a:xfrm>
          <a:prstGeom prst="rect">
            <a:avLst/>
          </a:prstGeom>
          <a:solidFill>
            <a:srgbClr val="144D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b="1" err="1">
                <a:latin typeface="Century Gothic" panose="020B0502020202020204" pitchFamily="34" charset="0"/>
              </a:rPr>
              <a:t>Sangfor</a:t>
            </a:r>
            <a:r>
              <a:rPr lang="en-US" altLang="zh-CN" sz="1600" b="1">
                <a:latin typeface="Century Gothic" panose="020B0502020202020204" pitchFamily="34" charset="0"/>
              </a:rPr>
              <a:t> Competitive Advantage</a:t>
            </a:r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id="{2EAB6F05-23AC-6C20-F4F9-EA1133CE2ACF}"/>
              </a:ext>
            </a:extLst>
          </p:cNvPr>
          <p:cNvSpPr/>
          <p:nvPr/>
        </p:nvSpPr>
        <p:spPr>
          <a:xfrm>
            <a:off x="8178309" y="3061832"/>
            <a:ext cx="3460812" cy="48260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b="1">
                <a:solidFill>
                  <a:schemeClr val="bg1"/>
                </a:solidFill>
                <a:latin typeface="Century Gothic" panose="020B0502020202020204" pitchFamily="34" charset="0"/>
              </a:rPr>
              <a:t>Key Benefits</a:t>
            </a:r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id="{DE495073-68F4-2940-14DD-7082812A24F1}"/>
              </a:ext>
            </a:extLst>
          </p:cNvPr>
          <p:cNvSpPr/>
          <p:nvPr/>
        </p:nvSpPr>
        <p:spPr>
          <a:xfrm>
            <a:off x="1412081" y="1194433"/>
            <a:ext cx="9367838" cy="1635012"/>
          </a:xfrm>
          <a:prstGeom prst="rect">
            <a:avLst/>
          </a:prstGeom>
          <a:solidFill>
            <a:srgbClr val="0070C0">
              <a:alpha val="7510"/>
            </a:srgbClr>
          </a:solidFill>
          <a:ln>
            <a:solidFill>
              <a:srgbClr val="05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pic>
        <p:nvPicPr>
          <p:cNvPr id="17" name="Picture 4">
            <a:extLst>
              <a:ext uri="{FF2B5EF4-FFF2-40B4-BE49-F238E27FC236}">
                <a16:creationId xmlns:a16="http://schemas.microsoft.com/office/drawing/2014/main" id="{F8D7FB49-7CDB-DAC4-39B0-CC104DD692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12081" y="1194433"/>
            <a:ext cx="2598738" cy="1635012"/>
          </a:xfrm>
          <a:prstGeom prst="rect">
            <a:avLst/>
          </a:prstGeom>
        </p:spPr>
      </p:pic>
      <p:sp>
        <p:nvSpPr>
          <p:cNvPr id="18" name="TextBox 5">
            <a:extLst>
              <a:ext uri="{FF2B5EF4-FFF2-40B4-BE49-F238E27FC236}">
                <a16:creationId xmlns:a16="http://schemas.microsoft.com/office/drawing/2014/main" id="{6706B2B1-DEC2-30D9-6763-77C0CC0583BD}"/>
              </a:ext>
            </a:extLst>
          </p:cNvPr>
          <p:cNvSpPr txBox="1"/>
          <p:nvPr/>
        </p:nvSpPr>
        <p:spPr>
          <a:xfrm>
            <a:off x="4308736" y="1628302"/>
            <a:ext cx="647118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solidFill>
                  <a:srgbClr val="0ABD59"/>
                </a:solidFill>
                <a:latin typeface="Century Gothic" panose="020B0502020202020204" pitchFamily="34" charset="0"/>
              </a:rPr>
              <a:t>Centralized Authentication</a:t>
            </a:r>
          </a:p>
          <a:p>
            <a:r>
              <a:rPr lang="en-US" sz="1600" dirty="0">
                <a:solidFill>
                  <a:schemeClr val="bg1"/>
                </a:solidFill>
                <a:latin typeface="Century Gothic" panose="020B0502020202020204" pitchFamily="34" charset="0"/>
              </a:rPr>
              <a:t>Remove authentication silos and gain complete control over user access management</a:t>
            </a:r>
            <a:endParaRPr lang="en-MY" sz="16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19" name="TextBox 6">
            <a:extLst>
              <a:ext uri="{FF2B5EF4-FFF2-40B4-BE49-F238E27FC236}">
                <a16:creationId xmlns:a16="http://schemas.microsoft.com/office/drawing/2014/main" id="{7B3E7919-D190-12A3-5EB3-AB20B42A669C}"/>
              </a:ext>
            </a:extLst>
          </p:cNvPr>
          <p:cNvSpPr txBox="1"/>
          <p:nvPr/>
        </p:nvSpPr>
        <p:spPr>
          <a:xfrm>
            <a:off x="863908" y="3666004"/>
            <a:ext cx="2940827" cy="19688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10000"/>
              </a:lnSpc>
              <a:buFont typeface="Arial" panose="020B0604020202020204" pitchFamily="34" charset="0"/>
              <a:buChar char="•"/>
            </a:pPr>
            <a:endParaRPr lang="en-US" sz="1400" b="1">
              <a:solidFill>
                <a:srgbClr val="00B0F0"/>
              </a:solidFill>
              <a:latin typeface="Century Gothic" panose="020B0502020202020204" pitchFamily="34" charset="0"/>
            </a:endParaRPr>
          </a:p>
          <a:p>
            <a:pPr marL="285750" indent="-28575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MY" sz="1400">
                <a:solidFill>
                  <a:schemeClr val="bg1"/>
                </a:solidFill>
                <a:latin typeface="Century Gothic" panose="020B0502020202020204" pitchFamily="34" charset="0"/>
              </a:rPr>
              <a:t>Lack of IT personnel and siloed user authentication in branches</a:t>
            </a:r>
          </a:p>
          <a:p>
            <a:pPr marL="285750" indent="-285750">
              <a:lnSpc>
                <a:spcPct val="110000"/>
              </a:lnSpc>
              <a:buFont typeface="Arial" panose="020B0604020202020204" pitchFamily="34" charset="0"/>
              <a:buChar char="•"/>
            </a:pPr>
            <a:endParaRPr lang="en-MY" sz="140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marL="285750" indent="-28575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MY" sz="1400">
                <a:solidFill>
                  <a:schemeClr val="bg1"/>
                </a:solidFill>
                <a:latin typeface="Century Gothic" panose="020B0502020202020204" pitchFamily="34" charset="0"/>
              </a:rPr>
              <a:t>High maintenance workload and concerns about cost effectiveness</a:t>
            </a:r>
          </a:p>
        </p:txBody>
      </p:sp>
      <p:sp>
        <p:nvSpPr>
          <p:cNvPr id="20" name="TextBox 7">
            <a:extLst>
              <a:ext uri="{FF2B5EF4-FFF2-40B4-BE49-F238E27FC236}">
                <a16:creationId xmlns:a16="http://schemas.microsoft.com/office/drawing/2014/main" id="{C158B76B-59B6-CB17-D0E9-26EA3479A90A}"/>
              </a:ext>
            </a:extLst>
          </p:cNvPr>
          <p:cNvSpPr txBox="1"/>
          <p:nvPr/>
        </p:nvSpPr>
        <p:spPr>
          <a:xfrm>
            <a:off x="4603812" y="3576654"/>
            <a:ext cx="3117708" cy="22057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10000"/>
              </a:lnSpc>
              <a:buFont typeface="Arial" panose="020B0604020202020204" pitchFamily="34" charset="0"/>
              <a:buChar char="•"/>
            </a:pPr>
            <a:endParaRPr lang="en-US" sz="1400" b="1">
              <a:solidFill>
                <a:srgbClr val="00B0F0"/>
              </a:solidFill>
              <a:latin typeface="Century Gothic" panose="020B0502020202020204" pitchFamily="34" charset="0"/>
            </a:endParaRPr>
          </a:p>
          <a:p>
            <a:pPr marL="285750" indent="-28575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MY" sz="1400">
                <a:solidFill>
                  <a:schemeClr val="bg1"/>
                </a:solidFill>
                <a:latin typeface="Century Gothic" panose="020B0502020202020204" pitchFamily="34" charset="0"/>
              </a:rPr>
              <a:t>User roaming and network connectivity within headquarters and branches</a:t>
            </a:r>
          </a:p>
          <a:p>
            <a:pPr marL="285750" indent="-285750">
              <a:lnSpc>
                <a:spcPct val="110000"/>
              </a:lnSpc>
              <a:buFont typeface="Arial" panose="020B0604020202020204" pitchFamily="34" charset="0"/>
              <a:buChar char="•"/>
            </a:pPr>
            <a:endParaRPr lang="en-MY" sz="140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marL="285750" indent="-28575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MY" sz="1400">
                <a:solidFill>
                  <a:schemeClr val="bg1"/>
                </a:solidFill>
                <a:latin typeface="Century Gothic" panose="020B0502020202020204" pitchFamily="34" charset="0"/>
              </a:rPr>
              <a:t>Fast and easy to setup</a:t>
            </a:r>
          </a:p>
          <a:p>
            <a:pPr marL="285750" indent="-285750">
              <a:lnSpc>
                <a:spcPct val="110000"/>
              </a:lnSpc>
              <a:buFont typeface="Arial" panose="020B0604020202020204" pitchFamily="34" charset="0"/>
              <a:buChar char="•"/>
            </a:pPr>
            <a:endParaRPr lang="en-MY" sz="140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marL="285750" indent="-28575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MY" sz="1400">
                <a:solidFill>
                  <a:schemeClr val="bg1"/>
                </a:solidFill>
                <a:latin typeface="Century Gothic" panose="020B0502020202020204" pitchFamily="34" charset="0"/>
              </a:rPr>
              <a:t>Zero dependencies on other vendors</a:t>
            </a:r>
          </a:p>
        </p:txBody>
      </p:sp>
      <p:sp>
        <p:nvSpPr>
          <p:cNvPr id="21" name="TextBox 8">
            <a:extLst>
              <a:ext uri="{FF2B5EF4-FFF2-40B4-BE49-F238E27FC236}">
                <a16:creationId xmlns:a16="http://schemas.microsoft.com/office/drawing/2014/main" id="{FA278901-7CAC-7BEE-302D-CB9CB76DFBA2}"/>
              </a:ext>
            </a:extLst>
          </p:cNvPr>
          <p:cNvSpPr txBox="1"/>
          <p:nvPr/>
        </p:nvSpPr>
        <p:spPr>
          <a:xfrm>
            <a:off x="8592045" y="3666004"/>
            <a:ext cx="2633340" cy="19688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10000"/>
              </a:lnSpc>
              <a:buFont typeface="Arial" panose="020B0604020202020204" pitchFamily="34" charset="0"/>
              <a:buChar char="•"/>
            </a:pPr>
            <a:endParaRPr lang="en-US" sz="1400" b="1" dirty="0">
              <a:solidFill>
                <a:srgbClr val="00B0F0"/>
              </a:solidFill>
              <a:latin typeface="Century Gothic" panose="020B0502020202020204" pitchFamily="34" charset="0"/>
            </a:endParaRPr>
          </a:p>
          <a:p>
            <a:pPr marL="285750" indent="-28575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MY" sz="1400" dirty="0">
                <a:solidFill>
                  <a:schemeClr val="bg1"/>
                </a:solidFill>
                <a:latin typeface="Century Gothic" panose="020B0502020202020204" pitchFamily="34" charset="0"/>
              </a:rPr>
              <a:t>Simplified access by eliminating the need for multiple logins</a:t>
            </a:r>
          </a:p>
          <a:p>
            <a:pPr marL="285750" indent="-285750">
              <a:lnSpc>
                <a:spcPct val="110000"/>
              </a:lnSpc>
              <a:buFont typeface="Arial" panose="020B0604020202020204" pitchFamily="34" charset="0"/>
              <a:buChar char="•"/>
            </a:pPr>
            <a:endParaRPr lang="en-MY" sz="14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marL="285750" indent="-28575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MY" sz="1400" dirty="0">
                <a:solidFill>
                  <a:schemeClr val="bg1"/>
                </a:solidFill>
                <a:latin typeface="Century Gothic" panose="020B0502020202020204" pitchFamily="34" charset="0"/>
              </a:rPr>
              <a:t>Streamlining access to resources and reducing time for authentication</a:t>
            </a:r>
          </a:p>
        </p:txBody>
      </p:sp>
    </p:spTree>
    <p:extLst>
      <p:ext uri="{BB962C8B-B14F-4D97-AF65-F5344CB8AC3E}">
        <p14:creationId xmlns:p14="http://schemas.microsoft.com/office/powerpoint/2010/main" val="462367124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4423262-493F-E81F-8ED5-B973FCBC17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DC3F0B2-EAA5-A928-1148-7E7BB1B8F1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66</a:t>
            </a:fld>
            <a:endParaRPr lang="zh-CN" altLang="en-US"/>
          </a:p>
        </p:txBody>
      </p:sp>
      <p:sp>
        <p:nvSpPr>
          <p:cNvPr id="5" name="矩形 13">
            <a:extLst>
              <a:ext uri="{FF2B5EF4-FFF2-40B4-BE49-F238E27FC236}">
                <a16:creationId xmlns:a16="http://schemas.microsoft.com/office/drawing/2014/main" id="{ADDD4D83-27E5-5E6C-6D8A-AF2BFB360982}"/>
              </a:ext>
            </a:extLst>
          </p:cNvPr>
          <p:cNvSpPr/>
          <p:nvPr/>
        </p:nvSpPr>
        <p:spPr>
          <a:xfrm>
            <a:off x="579651" y="218614"/>
            <a:ext cx="21451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Case Study</a:t>
            </a: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2547AC74-6369-3EAF-B9B0-2CA848507E9B}"/>
              </a:ext>
            </a:extLst>
          </p:cNvPr>
          <p:cNvSpPr/>
          <p:nvPr/>
        </p:nvSpPr>
        <p:spPr>
          <a:xfrm>
            <a:off x="4178299" y="3114709"/>
            <a:ext cx="6057900" cy="41156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>
                <a:solidFill>
                  <a:schemeClr val="bg1"/>
                </a:solidFill>
                <a:latin typeface="Century Gothic" panose="020B0502020202020204" pitchFamily="34" charset="0"/>
              </a:rPr>
              <a:t>Solution Value Proposition</a:t>
            </a: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08E6E136-02DB-77FF-1A2E-1D54B5812833}"/>
              </a:ext>
            </a:extLst>
          </p:cNvPr>
          <p:cNvSpPr/>
          <p:nvPr/>
        </p:nvSpPr>
        <p:spPr>
          <a:xfrm>
            <a:off x="4178300" y="3114710"/>
            <a:ext cx="6057900" cy="2561098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pic>
        <p:nvPicPr>
          <p:cNvPr id="10" name="Picture 4" descr="E Fund Management Company Limited">
            <a:extLst>
              <a:ext uri="{FF2B5EF4-FFF2-40B4-BE49-F238E27FC236}">
                <a16:creationId xmlns:a16="http://schemas.microsoft.com/office/drawing/2014/main" id="{6275DE7A-5D58-CFF2-C5E0-AF6F9CDF414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426"/>
          <a:stretch/>
        </p:blipFill>
        <p:spPr bwMode="auto">
          <a:xfrm>
            <a:off x="1627090" y="3095679"/>
            <a:ext cx="2281384" cy="2561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6">
            <a:extLst>
              <a:ext uri="{FF2B5EF4-FFF2-40B4-BE49-F238E27FC236}">
                <a16:creationId xmlns:a16="http://schemas.microsoft.com/office/drawing/2014/main" id="{B6AD11E2-203B-D478-881E-2C7D9CBB2611}"/>
              </a:ext>
            </a:extLst>
          </p:cNvPr>
          <p:cNvSpPr txBox="1"/>
          <p:nvPr/>
        </p:nvSpPr>
        <p:spPr>
          <a:xfrm>
            <a:off x="3810753" y="1710923"/>
            <a:ext cx="4406185" cy="8054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40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n-US" sz="1400">
                <a:solidFill>
                  <a:schemeClr val="bg1"/>
                </a:solidFill>
                <a:latin typeface="Century Gothic" panose="020B0502020202020204" pitchFamily="34" charset="0"/>
              </a:rPr>
              <a:t>Limited IT personnel at branches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1400">
                <a:solidFill>
                  <a:schemeClr val="bg1"/>
                </a:solidFill>
                <a:latin typeface="Century Gothic" panose="020B0502020202020204" pitchFamily="34" charset="0"/>
              </a:rPr>
              <a:t>Constant changes cause IT burden</a:t>
            </a:r>
          </a:p>
        </p:txBody>
      </p:sp>
      <p:sp>
        <p:nvSpPr>
          <p:cNvPr id="12" name="TextBox 7">
            <a:extLst>
              <a:ext uri="{FF2B5EF4-FFF2-40B4-BE49-F238E27FC236}">
                <a16:creationId xmlns:a16="http://schemas.microsoft.com/office/drawing/2014/main" id="{F03CF7FF-78F9-EDE0-28B5-9D3FA47083AD}"/>
              </a:ext>
            </a:extLst>
          </p:cNvPr>
          <p:cNvSpPr txBox="1"/>
          <p:nvPr/>
        </p:nvSpPr>
        <p:spPr>
          <a:xfrm>
            <a:off x="4652185" y="3761872"/>
            <a:ext cx="527731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4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n-US" sz="1400" dirty="0">
                <a:solidFill>
                  <a:schemeClr val="bg1"/>
                </a:solidFill>
                <a:latin typeface="Century Gothic" panose="020B0502020202020204" pitchFamily="34" charset="0"/>
              </a:rPr>
              <a:t>Regain control and manage from single pane of glass</a:t>
            </a:r>
          </a:p>
          <a:p>
            <a:pPr marL="342900" indent="-342900">
              <a:buFont typeface="+mj-lt"/>
              <a:buAutoNum type="arabicPeriod"/>
            </a:pPr>
            <a:endParaRPr lang="en-US" sz="14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n-US" sz="1400" dirty="0">
                <a:solidFill>
                  <a:schemeClr val="bg1"/>
                </a:solidFill>
                <a:latin typeface="Century Gothic" panose="020B0502020202020204" pitchFamily="34" charset="0"/>
              </a:rPr>
              <a:t>Eliminate around 50% labor cost and time on branches</a:t>
            </a:r>
          </a:p>
          <a:p>
            <a:pPr marL="342900" indent="-342900">
              <a:buFont typeface="+mj-lt"/>
              <a:buAutoNum type="arabicPeriod"/>
            </a:pPr>
            <a:endParaRPr lang="en-US" sz="14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n-US" sz="1400" dirty="0">
                <a:solidFill>
                  <a:schemeClr val="bg1"/>
                </a:solidFill>
                <a:latin typeface="Century Gothic" panose="020B0502020202020204" pitchFamily="34" charset="0"/>
              </a:rPr>
              <a:t>One policy for one identity per branch and HQ</a:t>
            </a:r>
          </a:p>
        </p:txBody>
      </p:sp>
      <p:sp>
        <p:nvSpPr>
          <p:cNvPr id="13" name="圆角矩形 12">
            <a:extLst>
              <a:ext uri="{FF2B5EF4-FFF2-40B4-BE49-F238E27FC236}">
                <a16:creationId xmlns:a16="http://schemas.microsoft.com/office/drawing/2014/main" id="{FA945721-F646-09CA-5CD7-351BC124F748}"/>
              </a:ext>
            </a:extLst>
          </p:cNvPr>
          <p:cNvSpPr/>
          <p:nvPr/>
        </p:nvSpPr>
        <p:spPr>
          <a:xfrm>
            <a:off x="1886692" y="1864773"/>
            <a:ext cx="1655185" cy="651563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id="{902E54F9-2340-1E96-58F7-703506AC13C1}"/>
              </a:ext>
            </a:extLst>
          </p:cNvPr>
          <p:cNvSpPr/>
          <p:nvPr/>
        </p:nvSpPr>
        <p:spPr>
          <a:xfrm>
            <a:off x="1617816" y="1182192"/>
            <a:ext cx="8618383" cy="411563"/>
          </a:xfrm>
          <a:prstGeom prst="rect">
            <a:avLst/>
          </a:prstGeom>
          <a:solidFill>
            <a:srgbClr val="05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>
                <a:solidFill>
                  <a:schemeClr val="bg1"/>
                </a:solidFill>
                <a:latin typeface="Century Gothic" panose="020B0502020202020204" pitchFamily="34" charset="0"/>
              </a:rPr>
              <a:t>Challenges</a:t>
            </a:r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id="{6709906A-0D9A-3340-88CB-3B4BDC7DA6EC}"/>
              </a:ext>
            </a:extLst>
          </p:cNvPr>
          <p:cNvSpPr/>
          <p:nvPr/>
        </p:nvSpPr>
        <p:spPr>
          <a:xfrm>
            <a:off x="1617816" y="1182193"/>
            <a:ext cx="8618383" cy="1680314"/>
          </a:xfrm>
          <a:prstGeom prst="rect">
            <a:avLst/>
          </a:prstGeom>
          <a:noFill/>
          <a:ln>
            <a:solidFill>
              <a:srgbClr val="05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pic>
        <p:nvPicPr>
          <p:cNvPr id="16" name="Picture 2" descr="E Fund Management (Hong Kong) Co., Limited">
            <a:extLst>
              <a:ext uri="{FF2B5EF4-FFF2-40B4-BE49-F238E27FC236}">
                <a16:creationId xmlns:a16="http://schemas.microsoft.com/office/drawing/2014/main" id="{AB606809-B08A-A1CC-8919-59226FE3E5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8007" y="2097945"/>
            <a:ext cx="1296903" cy="2888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Box 6">
            <a:extLst>
              <a:ext uri="{FF2B5EF4-FFF2-40B4-BE49-F238E27FC236}">
                <a16:creationId xmlns:a16="http://schemas.microsoft.com/office/drawing/2014/main" id="{0E05F6E2-9B62-9C92-2C0E-99350286E90F}"/>
              </a:ext>
            </a:extLst>
          </p:cNvPr>
          <p:cNvSpPr txBox="1"/>
          <p:nvPr/>
        </p:nvSpPr>
        <p:spPr>
          <a:xfrm>
            <a:off x="7569200" y="1951946"/>
            <a:ext cx="2360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</a:rPr>
              <a:t>3. Slow Internet access and delayed work</a:t>
            </a:r>
          </a:p>
        </p:txBody>
      </p:sp>
    </p:spTree>
    <p:extLst>
      <p:ext uri="{BB962C8B-B14F-4D97-AF65-F5344CB8AC3E}">
        <p14:creationId xmlns:p14="http://schemas.microsoft.com/office/powerpoint/2010/main" val="2021254538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A83C396-6BF3-B923-0093-D366389D69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596B0DF5-3E83-F66F-1112-17EFB35B5E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67</a:t>
            </a:fld>
            <a:endParaRPr lang="zh-CN" altLang="en-US"/>
          </a:p>
        </p:txBody>
      </p:sp>
      <p:sp>
        <p:nvSpPr>
          <p:cNvPr id="4" name="矩形 13">
            <a:extLst>
              <a:ext uri="{FF2B5EF4-FFF2-40B4-BE49-F238E27FC236}">
                <a16:creationId xmlns:a16="http://schemas.microsoft.com/office/drawing/2014/main" id="{07D970BB-9E9A-737C-E8F1-64CB73EB7E97}"/>
              </a:ext>
            </a:extLst>
          </p:cNvPr>
          <p:cNvSpPr/>
          <p:nvPr/>
        </p:nvSpPr>
        <p:spPr>
          <a:xfrm>
            <a:off x="579651" y="218614"/>
            <a:ext cx="501932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Use Case – ICAP Integration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C29A0B7C-390A-E9CE-78DA-B0820F70CDB9}"/>
              </a:ext>
            </a:extLst>
          </p:cNvPr>
          <p:cNvSpPr/>
          <p:nvPr/>
        </p:nvSpPr>
        <p:spPr>
          <a:xfrm>
            <a:off x="1412081" y="1323675"/>
            <a:ext cx="9367838" cy="1635012"/>
          </a:xfrm>
          <a:prstGeom prst="rect">
            <a:avLst/>
          </a:prstGeom>
          <a:solidFill>
            <a:srgbClr val="0070C0">
              <a:alpha val="7510"/>
            </a:srgbClr>
          </a:solidFill>
          <a:ln>
            <a:solidFill>
              <a:srgbClr val="05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1" name="TextBox 5">
            <a:extLst>
              <a:ext uri="{FF2B5EF4-FFF2-40B4-BE49-F238E27FC236}">
                <a16:creationId xmlns:a16="http://schemas.microsoft.com/office/drawing/2014/main" id="{8114F4CE-FF95-EB44-029A-BB5F9AD2AE7D}"/>
              </a:ext>
            </a:extLst>
          </p:cNvPr>
          <p:cNvSpPr txBox="1"/>
          <p:nvPr/>
        </p:nvSpPr>
        <p:spPr>
          <a:xfrm>
            <a:off x="4035566" y="1647915"/>
            <a:ext cx="6045104" cy="86177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b="1" dirty="0">
                <a:solidFill>
                  <a:srgbClr val="0ABD59"/>
                </a:solidFill>
                <a:latin typeface="Century Gothic" panose="020B0502020202020204" pitchFamily="34" charset="0"/>
              </a:rPr>
              <a:t>ICAP Integration</a:t>
            </a:r>
          </a:p>
          <a:p>
            <a:r>
              <a:rPr lang="en-US" sz="1600" dirty="0">
                <a:solidFill>
                  <a:schemeClr val="bg1"/>
                </a:solidFill>
                <a:latin typeface="Century Gothic"/>
              </a:rPr>
              <a:t>Integrates seamlessly with existing cybersecurity solution via a standardized protocol</a:t>
            </a:r>
            <a:endParaRPr lang="en-US" sz="16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71508DAE-5FE4-06FC-8871-D178CD34292D}"/>
              </a:ext>
            </a:extLst>
          </p:cNvPr>
          <p:cNvSpPr/>
          <p:nvPr/>
        </p:nvSpPr>
        <p:spPr>
          <a:xfrm>
            <a:off x="574754" y="3187700"/>
            <a:ext cx="3460812" cy="2882900"/>
          </a:xfrm>
          <a:prstGeom prst="rect">
            <a:avLst/>
          </a:prstGeom>
          <a:solidFill>
            <a:srgbClr val="0070C0">
              <a:alpha val="16831"/>
            </a:srgbClr>
          </a:solidFill>
          <a:ln>
            <a:solidFill>
              <a:srgbClr val="05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47A4A199-6189-3CDE-221F-01F6CEBEFE47}"/>
              </a:ext>
            </a:extLst>
          </p:cNvPr>
          <p:cNvSpPr/>
          <p:nvPr/>
        </p:nvSpPr>
        <p:spPr>
          <a:xfrm>
            <a:off x="4381500" y="3187700"/>
            <a:ext cx="3460812" cy="2882900"/>
          </a:xfrm>
          <a:prstGeom prst="rect">
            <a:avLst/>
          </a:prstGeom>
          <a:solidFill>
            <a:srgbClr val="0070C0">
              <a:alpha val="16831"/>
            </a:srgbClr>
          </a:solidFill>
          <a:ln>
            <a:solidFill>
              <a:srgbClr val="1A62F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id="{FFA83F3B-C671-48AE-2647-5674990C8E79}"/>
              </a:ext>
            </a:extLst>
          </p:cNvPr>
          <p:cNvSpPr/>
          <p:nvPr/>
        </p:nvSpPr>
        <p:spPr>
          <a:xfrm>
            <a:off x="8178309" y="3187700"/>
            <a:ext cx="3460812" cy="2882900"/>
          </a:xfrm>
          <a:prstGeom prst="rect">
            <a:avLst/>
          </a:prstGeom>
          <a:solidFill>
            <a:srgbClr val="0070C0">
              <a:alpha val="16831"/>
            </a:srgb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id="{7EB4488E-63EE-2B06-ECD8-FDE754AA0CA4}"/>
              </a:ext>
            </a:extLst>
          </p:cNvPr>
          <p:cNvSpPr/>
          <p:nvPr/>
        </p:nvSpPr>
        <p:spPr>
          <a:xfrm>
            <a:off x="574754" y="3187700"/>
            <a:ext cx="3460812" cy="482600"/>
          </a:xfrm>
          <a:prstGeom prst="rect">
            <a:avLst/>
          </a:prstGeom>
          <a:solidFill>
            <a:srgbClr val="05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b="1">
                <a:solidFill>
                  <a:schemeClr val="bg1"/>
                </a:solidFill>
                <a:latin typeface="Century Gothic" panose="020B0502020202020204" pitchFamily="34" charset="0"/>
              </a:rPr>
              <a:t>Background</a:t>
            </a:r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id="{EABE41A5-A924-4746-CCC1-26F069ABF40B}"/>
              </a:ext>
            </a:extLst>
          </p:cNvPr>
          <p:cNvSpPr/>
          <p:nvPr/>
        </p:nvSpPr>
        <p:spPr>
          <a:xfrm>
            <a:off x="4381500" y="3187700"/>
            <a:ext cx="3460812" cy="482600"/>
          </a:xfrm>
          <a:prstGeom prst="rect">
            <a:avLst/>
          </a:prstGeom>
          <a:solidFill>
            <a:srgbClr val="144D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b="1" err="1">
                <a:latin typeface="Century Gothic" panose="020B0502020202020204" pitchFamily="34" charset="0"/>
              </a:rPr>
              <a:t>Sangfor</a:t>
            </a:r>
            <a:r>
              <a:rPr lang="en-US" altLang="zh-CN" sz="1600" b="1">
                <a:latin typeface="Century Gothic" panose="020B0502020202020204" pitchFamily="34" charset="0"/>
              </a:rPr>
              <a:t> Competitive Advantage</a:t>
            </a: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id="{9E4B9227-7F47-C15B-43A9-041CC138C8B6}"/>
              </a:ext>
            </a:extLst>
          </p:cNvPr>
          <p:cNvSpPr/>
          <p:nvPr/>
        </p:nvSpPr>
        <p:spPr>
          <a:xfrm>
            <a:off x="8178309" y="3187700"/>
            <a:ext cx="3460812" cy="48260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b="1">
                <a:solidFill>
                  <a:schemeClr val="bg1"/>
                </a:solidFill>
                <a:latin typeface="Century Gothic" panose="020B0502020202020204" pitchFamily="34" charset="0"/>
              </a:rPr>
              <a:t>Key Benefits</a:t>
            </a:r>
          </a:p>
        </p:txBody>
      </p:sp>
      <p:pic>
        <p:nvPicPr>
          <p:cNvPr id="18" name="Picture 4">
            <a:extLst>
              <a:ext uri="{FF2B5EF4-FFF2-40B4-BE49-F238E27FC236}">
                <a16:creationId xmlns:a16="http://schemas.microsoft.com/office/drawing/2014/main" id="{5C793BF1-0950-2946-641E-0956F33626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12081" y="1332620"/>
            <a:ext cx="2265646" cy="1622693"/>
          </a:xfrm>
          <a:prstGeom prst="rect">
            <a:avLst/>
          </a:prstGeom>
        </p:spPr>
      </p:pic>
      <p:sp>
        <p:nvSpPr>
          <p:cNvPr id="19" name="TextBox 6">
            <a:extLst>
              <a:ext uri="{FF2B5EF4-FFF2-40B4-BE49-F238E27FC236}">
                <a16:creationId xmlns:a16="http://schemas.microsoft.com/office/drawing/2014/main" id="{3D558994-F74C-CDC4-514C-5AAE5DA361C0}"/>
              </a:ext>
            </a:extLst>
          </p:cNvPr>
          <p:cNvSpPr txBox="1"/>
          <p:nvPr/>
        </p:nvSpPr>
        <p:spPr>
          <a:xfrm>
            <a:off x="806783" y="3975623"/>
            <a:ext cx="328187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sz="1400">
                <a:solidFill>
                  <a:schemeClr val="bg1"/>
                </a:solidFill>
                <a:latin typeface="Century Gothic" panose="020B0502020202020204" pitchFamily="34" charset="0"/>
              </a:rPr>
              <a:t>Invested heavily in existing cybersecurity solutions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MY" sz="140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sz="1400">
                <a:solidFill>
                  <a:schemeClr val="bg1"/>
                </a:solidFill>
                <a:latin typeface="Century Gothic" panose="020B0502020202020204" pitchFamily="34" charset="0"/>
              </a:rPr>
              <a:t>Only integrate with ICAP server capable solutions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MY" sz="140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sz="1400">
                <a:solidFill>
                  <a:schemeClr val="bg1"/>
                </a:solidFill>
                <a:latin typeface="Century Gothic" panose="020B0502020202020204" pitchFamily="34" charset="0"/>
              </a:rPr>
              <a:t>Lack of centralized operation and control</a:t>
            </a:r>
          </a:p>
        </p:txBody>
      </p:sp>
      <p:sp>
        <p:nvSpPr>
          <p:cNvPr id="20" name="TextBox 7">
            <a:extLst>
              <a:ext uri="{FF2B5EF4-FFF2-40B4-BE49-F238E27FC236}">
                <a16:creationId xmlns:a16="http://schemas.microsoft.com/office/drawing/2014/main" id="{C51FF87E-F6E2-B461-65FC-6082F0AA6B11}"/>
              </a:ext>
            </a:extLst>
          </p:cNvPr>
          <p:cNvSpPr txBox="1"/>
          <p:nvPr/>
        </p:nvSpPr>
        <p:spPr>
          <a:xfrm>
            <a:off x="4619184" y="4114756"/>
            <a:ext cx="317223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sz="1400">
                <a:solidFill>
                  <a:schemeClr val="bg1"/>
                </a:solidFill>
                <a:latin typeface="Century Gothic" panose="020B0502020202020204" pitchFamily="34" charset="0"/>
              </a:rPr>
              <a:t>ICAP integration is optimized and easy to operate with strong compatibility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MY" sz="140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sz="1400">
                <a:solidFill>
                  <a:schemeClr val="bg1"/>
                </a:solidFill>
                <a:latin typeface="Century Gothic" panose="020B0502020202020204" pitchFamily="34" charset="0"/>
              </a:rPr>
              <a:t>Performance limitation is based on ICAP server capacity</a:t>
            </a:r>
          </a:p>
        </p:txBody>
      </p:sp>
      <p:sp>
        <p:nvSpPr>
          <p:cNvPr id="21" name="TextBox 8">
            <a:extLst>
              <a:ext uri="{FF2B5EF4-FFF2-40B4-BE49-F238E27FC236}">
                <a16:creationId xmlns:a16="http://schemas.microsoft.com/office/drawing/2014/main" id="{CD6BBEB5-C3B7-4AF8-7698-EF799C963502}"/>
              </a:ext>
            </a:extLst>
          </p:cNvPr>
          <p:cNvSpPr txBox="1"/>
          <p:nvPr/>
        </p:nvSpPr>
        <p:spPr>
          <a:xfrm>
            <a:off x="8663100" y="4162490"/>
            <a:ext cx="244549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sz="1400">
                <a:solidFill>
                  <a:schemeClr val="bg1"/>
                </a:solidFill>
                <a:latin typeface="Century Gothic" panose="020B0502020202020204" pitchFamily="34" charset="0"/>
              </a:rPr>
              <a:t>Integrates with your existing security stack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MY" sz="140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sz="1400">
                <a:solidFill>
                  <a:schemeClr val="bg1"/>
                </a:solidFill>
                <a:latin typeface="Century Gothic" panose="020B0502020202020204" pitchFamily="34" charset="0"/>
              </a:rPr>
              <a:t>Scale and improve user online experience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MY" sz="140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890894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4AFB78C-2003-A8E3-9599-E754D6CE09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66D79F6-F24D-E610-B6F5-61A8073C3C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68</a:t>
            </a:fld>
            <a:endParaRPr lang="zh-CN" altLang="en-US"/>
          </a:p>
        </p:txBody>
      </p:sp>
      <p:sp>
        <p:nvSpPr>
          <p:cNvPr id="5" name="矩形 13">
            <a:extLst>
              <a:ext uri="{FF2B5EF4-FFF2-40B4-BE49-F238E27FC236}">
                <a16:creationId xmlns:a16="http://schemas.microsoft.com/office/drawing/2014/main" id="{B261FCFF-407F-7C12-2279-DA83BBD62D90}"/>
              </a:ext>
            </a:extLst>
          </p:cNvPr>
          <p:cNvSpPr/>
          <p:nvPr/>
        </p:nvSpPr>
        <p:spPr>
          <a:xfrm>
            <a:off x="579651" y="218614"/>
            <a:ext cx="21451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Case Study</a:t>
            </a: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31064119-64A6-65D4-FB8D-57A368734B7C}"/>
              </a:ext>
            </a:extLst>
          </p:cNvPr>
          <p:cNvSpPr/>
          <p:nvPr/>
        </p:nvSpPr>
        <p:spPr>
          <a:xfrm>
            <a:off x="950441" y="3059113"/>
            <a:ext cx="4797346" cy="2882900"/>
          </a:xfrm>
          <a:prstGeom prst="rect">
            <a:avLst/>
          </a:prstGeom>
          <a:solidFill>
            <a:srgbClr val="0070C0">
              <a:alpha val="16831"/>
            </a:srgbClr>
          </a:solidFill>
          <a:ln>
            <a:solidFill>
              <a:srgbClr val="05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215B3237-ABFA-B226-AADB-3DA898C2710B}"/>
              </a:ext>
            </a:extLst>
          </p:cNvPr>
          <p:cNvSpPr/>
          <p:nvPr/>
        </p:nvSpPr>
        <p:spPr>
          <a:xfrm>
            <a:off x="6324934" y="3059113"/>
            <a:ext cx="4797346" cy="2882900"/>
          </a:xfrm>
          <a:prstGeom prst="rect">
            <a:avLst/>
          </a:prstGeom>
          <a:solidFill>
            <a:srgbClr val="0070C0">
              <a:alpha val="16831"/>
            </a:srgb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1C7E1E15-DC01-1933-1659-BEF0530DBD88}"/>
              </a:ext>
            </a:extLst>
          </p:cNvPr>
          <p:cNvSpPr/>
          <p:nvPr/>
        </p:nvSpPr>
        <p:spPr>
          <a:xfrm>
            <a:off x="950441" y="3059113"/>
            <a:ext cx="4797346" cy="482600"/>
          </a:xfrm>
          <a:prstGeom prst="rect">
            <a:avLst/>
          </a:prstGeom>
          <a:solidFill>
            <a:srgbClr val="05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>
                <a:solidFill>
                  <a:schemeClr val="bg1"/>
                </a:solidFill>
                <a:latin typeface="Century Gothic" panose="020B0502020202020204" pitchFamily="34" charset="0"/>
              </a:rPr>
              <a:t>Challenges</a:t>
            </a:r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4A1C6586-544C-4270-F50C-C515B4FF58D1}"/>
              </a:ext>
            </a:extLst>
          </p:cNvPr>
          <p:cNvSpPr/>
          <p:nvPr/>
        </p:nvSpPr>
        <p:spPr>
          <a:xfrm>
            <a:off x="6324934" y="3059113"/>
            <a:ext cx="4797346" cy="48260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>
                <a:solidFill>
                  <a:schemeClr val="bg1"/>
                </a:solidFill>
              </a:rPr>
              <a:t>Solution Value Proposition</a:t>
            </a:r>
          </a:p>
        </p:txBody>
      </p:sp>
      <p:pic>
        <p:nvPicPr>
          <p:cNvPr id="12" name="Picture 2" descr="Home | PrimeCredit Overseas Workers">
            <a:extLst>
              <a:ext uri="{FF2B5EF4-FFF2-40B4-BE49-F238E27FC236}">
                <a16:creationId xmlns:a16="http://schemas.microsoft.com/office/drawing/2014/main" id="{2B33E5A3-E247-0489-CCAB-B33ACD2324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2975" y="1233527"/>
            <a:ext cx="2452278" cy="15598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4" descr="Prime Visa | PrimeCredit Overseas Workers">
            <a:extLst>
              <a:ext uri="{FF2B5EF4-FFF2-40B4-BE49-F238E27FC236}">
                <a16:creationId xmlns:a16="http://schemas.microsoft.com/office/drawing/2014/main" id="{3CF1270B-6CF9-96B6-8F5E-359D5F3A668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02" t="6409" r="2043" b="6548"/>
          <a:stretch/>
        </p:blipFill>
        <p:spPr bwMode="auto">
          <a:xfrm>
            <a:off x="7527847" y="1212457"/>
            <a:ext cx="2391520" cy="15598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6">
            <a:extLst>
              <a:ext uri="{FF2B5EF4-FFF2-40B4-BE49-F238E27FC236}">
                <a16:creationId xmlns:a16="http://schemas.microsoft.com/office/drawing/2014/main" id="{EE2BAD16-9B7B-AC95-6AE3-C3A92EF1BC2D}"/>
              </a:ext>
            </a:extLst>
          </p:cNvPr>
          <p:cNvSpPr txBox="1"/>
          <p:nvPr/>
        </p:nvSpPr>
        <p:spPr>
          <a:xfrm>
            <a:off x="1341602" y="3941644"/>
            <a:ext cx="4406185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>
                <a:solidFill>
                  <a:schemeClr val="bg1"/>
                </a:solidFill>
                <a:latin typeface="Century Gothic" panose="020B0502020202020204" pitchFamily="34" charset="0"/>
              </a:rPr>
              <a:t>Constant disruption when files are being inspected and transferred to security systems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40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>
                <a:solidFill>
                  <a:schemeClr val="bg1"/>
                </a:solidFill>
                <a:latin typeface="Century Gothic" panose="020B0502020202020204" pitchFamily="34" charset="0"/>
              </a:rPr>
              <a:t>Constant troubleshooting causes large IT burden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40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>
                <a:solidFill>
                  <a:schemeClr val="bg1"/>
                </a:solidFill>
                <a:latin typeface="Century Gothic" panose="020B0502020202020204" pitchFamily="34" charset="0"/>
              </a:rPr>
              <a:t>Lack of support from existing vendor</a:t>
            </a:r>
          </a:p>
        </p:txBody>
      </p:sp>
      <p:sp>
        <p:nvSpPr>
          <p:cNvPr id="15" name="TextBox 7">
            <a:extLst>
              <a:ext uri="{FF2B5EF4-FFF2-40B4-BE49-F238E27FC236}">
                <a16:creationId xmlns:a16="http://schemas.microsoft.com/office/drawing/2014/main" id="{792546CB-355D-A083-0866-EE5EC9FD1AF5}"/>
              </a:ext>
            </a:extLst>
          </p:cNvPr>
          <p:cNvSpPr txBox="1"/>
          <p:nvPr/>
        </p:nvSpPr>
        <p:spPr>
          <a:xfrm>
            <a:off x="6707993" y="3820140"/>
            <a:ext cx="4406185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>
                <a:solidFill>
                  <a:schemeClr val="bg1"/>
                </a:solidFill>
                <a:latin typeface="Century Gothic" panose="020B0502020202020204" pitchFamily="34" charset="0"/>
              </a:rPr>
              <a:t>Improve online user experience by automating  and scaling security systems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40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>
                <a:solidFill>
                  <a:schemeClr val="bg1"/>
                </a:solidFill>
                <a:latin typeface="Century Gothic" panose="020B0502020202020204" pitchFamily="34" charset="0"/>
              </a:rPr>
              <a:t>Enhance existing security investment with minimal changes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40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>
                <a:solidFill>
                  <a:schemeClr val="bg1"/>
                </a:solidFill>
                <a:latin typeface="Century Gothic" panose="020B0502020202020204" pitchFamily="34" charset="0"/>
              </a:rPr>
              <a:t>Remove 50% of overlapping policies to reduce troubleshooting time</a:t>
            </a:r>
          </a:p>
        </p:txBody>
      </p:sp>
    </p:spTree>
    <p:extLst>
      <p:ext uri="{BB962C8B-B14F-4D97-AF65-F5344CB8AC3E}">
        <p14:creationId xmlns:p14="http://schemas.microsoft.com/office/powerpoint/2010/main" val="1369154030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EB02196-9F9E-AD69-925D-868ADD7C8D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ADA6720-E4FA-1FAD-6904-584528301A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69</a:t>
            </a:fld>
            <a:endParaRPr lang="zh-CN" altLang="en-US"/>
          </a:p>
        </p:txBody>
      </p:sp>
      <p:sp>
        <p:nvSpPr>
          <p:cNvPr id="4" name="矩形 13">
            <a:extLst>
              <a:ext uri="{FF2B5EF4-FFF2-40B4-BE49-F238E27FC236}">
                <a16:creationId xmlns:a16="http://schemas.microsoft.com/office/drawing/2014/main" id="{308BDA56-FB07-A588-314E-85496932F1F9}"/>
              </a:ext>
            </a:extLst>
          </p:cNvPr>
          <p:cNvSpPr/>
          <p:nvPr/>
        </p:nvSpPr>
        <p:spPr>
          <a:xfrm>
            <a:off x="579651" y="218614"/>
            <a:ext cx="702468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Use Case – Proxy Avoidance Protection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A32E156C-4459-FDC4-A563-B78B33ECAE17}"/>
              </a:ext>
            </a:extLst>
          </p:cNvPr>
          <p:cNvSpPr/>
          <p:nvPr/>
        </p:nvSpPr>
        <p:spPr>
          <a:xfrm>
            <a:off x="574754" y="3000131"/>
            <a:ext cx="3460812" cy="2882900"/>
          </a:xfrm>
          <a:prstGeom prst="rect">
            <a:avLst/>
          </a:prstGeom>
          <a:solidFill>
            <a:srgbClr val="0070C0">
              <a:alpha val="16831"/>
            </a:srgbClr>
          </a:solidFill>
          <a:ln>
            <a:solidFill>
              <a:srgbClr val="05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226560ED-E793-10AD-7EF7-90A5CC1320BD}"/>
              </a:ext>
            </a:extLst>
          </p:cNvPr>
          <p:cNvSpPr/>
          <p:nvPr/>
        </p:nvSpPr>
        <p:spPr>
          <a:xfrm>
            <a:off x="4381500" y="3000131"/>
            <a:ext cx="3460812" cy="2882900"/>
          </a:xfrm>
          <a:prstGeom prst="rect">
            <a:avLst/>
          </a:prstGeom>
          <a:solidFill>
            <a:srgbClr val="0070C0">
              <a:alpha val="16831"/>
            </a:srgbClr>
          </a:solidFill>
          <a:ln>
            <a:solidFill>
              <a:srgbClr val="1A62F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8B00944F-AE04-C113-B6C5-82B3DC35142E}"/>
              </a:ext>
            </a:extLst>
          </p:cNvPr>
          <p:cNvSpPr/>
          <p:nvPr/>
        </p:nvSpPr>
        <p:spPr>
          <a:xfrm>
            <a:off x="8178309" y="3000131"/>
            <a:ext cx="3460812" cy="2882900"/>
          </a:xfrm>
          <a:prstGeom prst="rect">
            <a:avLst/>
          </a:prstGeom>
          <a:solidFill>
            <a:srgbClr val="0070C0">
              <a:alpha val="16831"/>
            </a:srgb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4D771A47-9653-E837-1FB4-E9EA6A2CC743}"/>
              </a:ext>
            </a:extLst>
          </p:cNvPr>
          <p:cNvSpPr/>
          <p:nvPr/>
        </p:nvSpPr>
        <p:spPr>
          <a:xfrm>
            <a:off x="574754" y="3000131"/>
            <a:ext cx="3460812" cy="482600"/>
          </a:xfrm>
          <a:prstGeom prst="rect">
            <a:avLst/>
          </a:prstGeom>
          <a:solidFill>
            <a:srgbClr val="05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b="1">
                <a:solidFill>
                  <a:schemeClr val="bg1"/>
                </a:solidFill>
                <a:latin typeface="Century Gothic" panose="020B0502020202020204" pitchFamily="34" charset="0"/>
              </a:rPr>
              <a:t>Background</a:t>
            </a: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id="{970FECCE-AFB8-641F-8135-1C78E1F31016}"/>
              </a:ext>
            </a:extLst>
          </p:cNvPr>
          <p:cNvSpPr/>
          <p:nvPr/>
        </p:nvSpPr>
        <p:spPr>
          <a:xfrm>
            <a:off x="4381500" y="3000131"/>
            <a:ext cx="3460812" cy="482600"/>
          </a:xfrm>
          <a:prstGeom prst="rect">
            <a:avLst/>
          </a:prstGeom>
          <a:solidFill>
            <a:srgbClr val="144D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b="1" err="1">
                <a:latin typeface="Century Gothic" panose="020B0502020202020204" pitchFamily="34" charset="0"/>
              </a:rPr>
              <a:t>Sangfor</a:t>
            </a:r>
            <a:r>
              <a:rPr lang="en-US" altLang="zh-CN" sz="1600" b="1">
                <a:latin typeface="Century Gothic" panose="020B0502020202020204" pitchFamily="34" charset="0"/>
              </a:rPr>
              <a:t> Competitive Advantage</a:t>
            </a:r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id="{48CC98DA-AB12-5236-858A-95C028CFA84D}"/>
              </a:ext>
            </a:extLst>
          </p:cNvPr>
          <p:cNvSpPr/>
          <p:nvPr/>
        </p:nvSpPr>
        <p:spPr>
          <a:xfrm>
            <a:off x="8178309" y="3000131"/>
            <a:ext cx="3460812" cy="48260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b="1">
                <a:solidFill>
                  <a:schemeClr val="bg1"/>
                </a:solidFill>
                <a:latin typeface="Century Gothic" panose="020B0502020202020204" pitchFamily="34" charset="0"/>
              </a:rPr>
              <a:t>Key Benefits</a:t>
            </a:r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id="{58351611-FFFE-21BC-99E0-71E405D01CE6}"/>
              </a:ext>
            </a:extLst>
          </p:cNvPr>
          <p:cNvSpPr/>
          <p:nvPr/>
        </p:nvSpPr>
        <p:spPr>
          <a:xfrm>
            <a:off x="1210148" y="1292214"/>
            <a:ext cx="9771704" cy="1342993"/>
          </a:xfrm>
          <a:prstGeom prst="rect">
            <a:avLst/>
          </a:prstGeom>
          <a:solidFill>
            <a:srgbClr val="0070C0">
              <a:alpha val="7510"/>
            </a:srgbClr>
          </a:solidFill>
          <a:ln>
            <a:solidFill>
              <a:srgbClr val="05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pic>
        <p:nvPicPr>
          <p:cNvPr id="17" name="Picture 4">
            <a:extLst>
              <a:ext uri="{FF2B5EF4-FFF2-40B4-BE49-F238E27FC236}">
                <a16:creationId xmlns:a16="http://schemas.microsoft.com/office/drawing/2014/main" id="{D10C9734-08D5-3D48-6EA9-BD7E32754F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0148" y="1298303"/>
            <a:ext cx="4463897" cy="1336904"/>
          </a:xfrm>
          <a:prstGeom prst="rect">
            <a:avLst/>
          </a:prstGeom>
        </p:spPr>
      </p:pic>
      <p:sp>
        <p:nvSpPr>
          <p:cNvPr id="18" name="TextBox 5">
            <a:extLst>
              <a:ext uri="{FF2B5EF4-FFF2-40B4-BE49-F238E27FC236}">
                <a16:creationId xmlns:a16="http://schemas.microsoft.com/office/drawing/2014/main" id="{A092DDAA-7DEF-5013-1A58-7989995BEF30}"/>
              </a:ext>
            </a:extLst>
          </p:cNvPr>
          <p:cNvSpPr txBox="1"/>
          <p:nvPr/>
        </p:nvSpPr>
        <p:spPr>
          <a:xfrm>
            <a:off x="6128446" y="1557235"/>
            <a:ext cx="450359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ABD59"/>
                </a:solidFill>
                <a:latin typeface="Century Gothic" panose="020B0502020202020204" pitchFamily="34" charset="0"/>
              </a:rPr>
              <a:t>Proxy Avoidance Protection</a:t>
            </a:r>
          </a:p>
          <a:p>
            <a:r>
              <a:rPr lang="en-US" sz="1600" dirty="0">
                <a:solidFill>
                  <a:schemeClr val="bg1"/>
                </a:solidFill>
                <a:latin typeface="Century Gothic" panose="020B0502020202020204" pitchFamily="34" charset="0"/>
              </a:rPr>
              <a:t>Stop users from bypassing your Internet access controls</a:t>
            </a:r>
            <a:endParaRPr lang="en-MY" sz="16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19" name="TextBox 6">
            <a:extLst>
              <a:ext uri="{FF2B5EF4-FFF2-40B4-BE49-F238E27FC236}">
                <a16:creationId xmlns:a16="http://schemas.microsoft.com/office/drawing/2014/main" id="{8EF1CA69-04F9-808E-092E-72A6F178086B}"/>
              </a:ext>
            </a:extLst>
          </p:cNvPr>
          <p:cNvSpPr txBox="1"/>
          <p:nvPr/>
        </p:nvSpPr>
        <p:spPr>
          <a:xfrm>
            <a:off x="843854" y="3894160"/>
            <a:ext cx="2922612" cy="16187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MY" sz="1400">
                <a:solidFill>
                  <a:schemeClr val="bg1"/>
                </a:solidFill>
                <a:latin typeface="Century Gothic" panose="020B0502020202020204" pitchFamily="34" charset="0"/>
              </a:rPr>
              <a:t>Bandwidth hogging impacts critical business applications</a:t>
            </a: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endParaRPr lang="en-MY" sz="140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MY" sz="1400">
                <a:solidFill>
                  <a:schemeClr val="bg1"/>
                </a:solidFill>
                <a:latin typeface="Century Gothic" panose="020B0502020202020204" pitchFamily="34" charset="0"/>
              </a:rPr>
              <a:t>Possibility of malware brought in by users accessing infected websites</a:t>
            </a:r>
          </a:p>
        </p:txBody>
      </p:sp>
      <p:sp>
        <p:nvSpPr>
          <p:cNvPr id="20" name="TextBox 7">
            <a:extLst>
              <a:ext uri="{FF2B5EF4-FFF2-40B4-BE49-F238E27FC236}">
                <a16:creationId xmlns:a16="http://schemas.microsoft.com/office/drawing/2014/main" id="{CBDF5517-302F-7503-CA61-B2FBEA7DD247}"/>
              </a:ext>
            </a:extLst>
          </p:cNvPr>
          <p:cNvSpPr txBox="1"/>
          <p:nvPr/>
        </p:nvSpPr>
        <p:spPr>
          <a:xfrm>
            <a:off x="4520000" y="3764894"/>
            <a:ext cx="3281878" cy="18772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MY" sz="1400">
                <a:solidFill>
                  <a:schemeClr val="bg1"/>
                </a:solidFill>
                <a:latin typeface="Century Gothic" panose="020B0502020202020204" pitchFamily="34" charset="0"/>
              </a:rPr>
              <a:t>Continuously update VPN and proxy avoidance applications with local support</a:t>
            </a: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endParaRPr lang="en-MY" sz="140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MY" sz="1400">
                <a:solidFill>
                  <a:schemeClr val="bg1"/>
                </a:solidFill>
                <a:latin typeface="Century Gothic" panose="020B0502020202020204" pitchFamily="34" charset="0"/>
              </a:rPr>
              <a:t>Support detection and blocking via web-based, locally installed application, and browser plug-in</a:t>
            </a:r>
          </a:p>
        </p:txBody>
      </p:sp>
      <p:sp>
        <p:nvSpPr>
          <p:cNvPr id="21" name="TextBox 8">
            <a:extLst>
              <a:ext uri="{FF2B5EF4-FFF2-40B4-BE49-F238E27FC236}">
                <a16:creationId xmlns:a16="http://schemas.microsoft.com/office/drawing/2014/main" id="{FCC045E4-EBF5-BF25-FF02-CED2607D1D65}"/>
              </a:ext>
            </a:extLst>
          </p:cNvPr>
          <p:cNvSpPr txBox="1"/>
          <p:nvPr/>
        </p:nvSpPr>
        <p:spPr>
          <a:xfrm>
            <a:off x="8552834" y="3894160"/>
            <a:ext cx="2795312" cy="16187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MY" sz="1400">
                <a:solidFill>
                  <a:schemeClr val="bg1"/>
                </a:solidFill>
                <a:latin typeface="Century Gothic" panose="020B0502020202020204" pitchFamily="34" charset="0"/>
              </a:rPr>
              <a:t>Promote productivity and good online experience</a:t>
            </a: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endParaRPr lang="en-MY" sz="140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MY" sz="1400">
                <a:solidFill>
                  <a:schemeClr val="bg1"/>
                </a:solidFill>
                <a:latin typeface="Century Gothic" panose="020B0502020202020204" pitchFamily="34" charset="0"/>
              </a:rPr>
              <a:t>Secure user traffic from viruses and malicious content</a:t>
            </a:r>
          </a:p>
        </p:txBody>
      </p:sp>
    </p:spTree>
    <p:extLst>
      <p:ext uri="{BB962C8B-B14F-4D97-AF65-F5344CB8AC3E}">
        <p14:creationId xmlns:p14="http://schemas.microsoft.com/office/powerpoint/2010/main" val="3689457511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圆角矩形 15">
            <a:extLst>
              <a:ext uri="{FF2B5EF4-FFF2-40B4-BE49-F238E27FC236}">
                <a16:creationId xmlns:a16="http://schemas.microsoft.com/office/drawing/2014/main" id="{82F0FBF3-2DC4-25CC-2D04-756476462A33}"/>
              </a:ext>
            </a:extLst>
          </p:cNvPr>
          <p:cNvSpPr/>
          <p:nvPr/>
        </p:nvSpPr>
        <p:spPr>
          <a:xfrm>
            <a:off x="2220088" y="1208082"/>
            <a:ext cx="2438400" cy="1279935"/>
          </a:xfrm>
          <a:prstGeom prst="roundRect">
            <a:avLst/>
          </a:prstGeom>
          <a:solidFill>
            <a:schemeClr val="bg1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latin typeface="Century Gothic" panose="020B0502020202020204" pitchFamily="34" charset="0"/>
            </a:endParaRP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4AFB78C-2003-A8E3-9599-E754D6CE09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66D79F6-F24D-E610-B6F5-61A8073C3C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70</a:t>
            </a:fld>
            <a:endParaRPr lang="zh-CN" altLang="en-US"/>
          </a:p>
        </p:txBody>
      </p:sp>
      <p:sp>
        <p:nvSpPr>
          <p:cNvPr id="5" name="矩形 13">
            <a:extLst>
              <a:ext uri="{FF2B5EF4-FFF2-40B4-BE49-F238E27FC236}">
                <a16:creationId xmlns:a16="http://schemas.microsoft.com/office/drawing/2014/main" id="{B261FCFF-407F-7C12-2279-DA83BBD62D90}"/>
              </a:ext>
            </a:extLst>
          </p:cNvPr>
          <p:cNvSpPr/>
          <p:nvPr/>
        </p:nvSpPr>
        <p:spPr>
          <a:xfrm>
            <a:off x="579651" y="218614"/>
            <a:ext cx="21451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Case Study</a:t>
            </a:r>
          </a:p>
        </p:txBody>
      </p:sp>
      <p:pic>
        <p:nvPicPr>
          <p:cNvPr id="8" name="Picture 2" descr="VelcoAsia Management Corporation | LinkedIn">
            <a:extLst>
              <a:ext uri="{FF2B5EF4-FFF2-40B4-BE49-F238E27FC236}">
                <a16:creationId xmlns:a16="http://schemas.microsoft.com/office/drawing/2014/main" id="{C92AD70C-9B96-7275-4E72-4C689E339E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0357" y="1021167"/>
            <a:ext cx="1466850" cy="1466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VelcoAsia Management Corporation | Facebook">
            <a:extLst>
              <a:ext uri="{FF2B5EF4-FFF2-40B4-BE49-F238E27FC236}">
                <a16:creationId xmlns:a16="http://schemas.microsoft.com/office/drawing/2014/main" id="{D4F02BBC-A822-A555-A81D-24538EA89E3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16" t="19819" r="8958" b="19352"/>
          <a:stretch/>
        </p:blipFill>
        <p:spPr bwMode="auto">
          <a:xfrm>
            <a:off x="2357743" y="1462369"/>
            <a:ext cx="2209983" cy="7713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矩形 9">
            <a:extLst>
              <a:ext uri="{FF2B5EF4-FFF2-40B4-BE49-F238E27FC236}">
                <a16:creationId xmlns:a16="http://schemas.microsoft.com/office/drawing/2014/main" id="{21A1454A-B386-1C6B-419C-DF5018914571}"/>
              </a:ext>
            </a:extLst>
          </p:cNvPr>
          <p:cNvSpPr/>
          <p:nvPr/>
        </p:nvSpPr>
        <p:spPr>
          <a:xfrm>
            <a:off x="850427" y="2814394"/>
            <a:ext cx="5177723" cy="2882900"/>
          </a:xfrm>
          <a:prstGeom prst="rect">
            <a:avLst/>
          </a:prstGeom>
          <a:solidFill>
            <a:srgbClr val="0070C0">
              <a:alpha val="16831"/>
            </a:srgbClr>
          </a:solidFill>
          <a:ln>
            <a:solidFill>
              <a:srgbClr val="05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1F9B608A-D47D-C784-0DD6-28887AE6C80B}"/>
              </a:ext>
            </a:extLst>
          </p:cNvPr>
          <p:cNvSpPr/>
          <p:nvPr/>
        </p:nvSpPr>
        <p:spPr>
          <a:xfrm>
            <a:off x="6224921" y="2814394"/>
            <a:ext cx="5162216" cy="2882900"/>
          </a:xfrm>
          <a:prstGeom prst="rect">
            <a:avLst/>
          </a:prstGeom>
          <a:solidFill>
            <a:srgbClr val="0070C0">
              <a:alpha val="16831"/>
            </a:srgb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3AE72AEB-6CFB-8E9C-DDAF-99C166DE3FEF}"/>
              </a:ext>
            </a:extLst>
          </p:cNvPr>
          <p:cNvSpPr/>
          <p:nvPr/>
        </p:nvSpPr>
        <p:spPr>
          <a:xfrm>
            <a:off x="850427" y="2814394"/>
            <a:ext cx="5177723" cy="482600"/>
          </a:xfrm>
          <a:prstGeom prst="rect">
            <a:avLst/>
          </a:prstGeom>
          <a:solidFill>
            <a:srgbClr val="05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>
                <a:solidFill>
                  <a:schemeClr val="bg1"/>
                </a:solidFill>
                <a:latin typeface="Century Gothic" panose="020B0502020202020204" pitchFamily="34" charset="0"/>
              </a:rPr>
              <a:t>Challenges</a:t>
            </a: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05488ECC-7BD6-647C-57AD-47ABCB186854}"/>
              </a:ext>
            </a:extLst>
          </p:cNvPr>
          <p:cNvSpPr/>
          <p:nvPr/>
        </p:nvSpPr>
        <p:spPr>
          <a:xfrm>
            <a:off x="6224920" y="2814394"/>
            <a:ext cx="5177724" cy="48260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>
                <a:solidFill>
                  <a:schemeClr val="bg1"/>
                </a:solidFill>
              </a:rPr>
              <a:t>Solution Value Proposition</a:t>
            </a:r>
          </a:p>
        </p:txBody>
      </p:sp>
      <p:sp>
        <p:nvSpPr>
          <p:cNvPr id="14" name="TextBox 4">
            <a:extLst>
              <a:ext uri="{FF2B5EF4-FFF2-40B4-BE49-F238E27FC236}">
                <a16:creationId xmlns:a16="http://schemas.microsoft.com/office/drawing/2014/main" id="{696F4E69-2615-929B-BE4E-BA24A9368C59}"/>
              </a:ext>
            </a:extLst>
          </p:cNvPr>
          <p:cNvSpPr txBox="1"/>
          <p:nvPr/>
        </p:nvSpPr>
        <p:spPr>
          <a:xfrm>
            <a:off x="1241589" y="3250050"/>
            <a:ext cx="4406185" cy="22817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endParaRPr lang="en-US" sz="15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marL="342900" indent="-342900">
              <a:lnSpc>
                <a:spcPct val="120000"/>
              </a:lnSpc>
              <a:buFont typeface="+mj-lt"/>
              <a:buAutoNum type="arabicPeriod"/>
            </a:pPr>
            <a:r>
              <a:rPr lang="en-US" sz="1500" dirty="0">
                <a:solidFill>
                  <a:schemeClr val="bg1"/>
                </a:solidFill>
                <a:latin typeface="Century Gothic" panose="020B0502020202020204" pitchFamily="34" charset="0"/>
              </a:rPr>
              <a:t>Bypassed company security perimeter</a:t>
            </a:r>
          </a:p>
          <a:p>
            <a:pPr marL="342900" indent="-342900">
              <a:lnSpc>
                <a:spcPct val="120000"/>
              </a:lnSpc>
              <a:buFont typeface="+mj-lt"/>
              <a:buAutoNum type="arabicPeriod"/>
            </a:pPr>
            <a:endParaRPr lang="en-US" sz="15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marL="342900" indent="-342900">
              <a:lnSpc>
                <a:spcPct val="120000"/>
              </a:lnSpc>
              <a:buFont typeface="+mj-lt"/>
              <a:buAutoNum type="arabicPeriod"/>
            </a:pPr>
            <a:r>
              <a:rPr lang="en-US" sz="1500" dirty="0">
                <a:solidFill>
                  <a:schemeClr val="bg1"/>
                </a:solidFill>
                <a:latin typeface="Century Gothic" panose="020B0502020202020204" pitchFamily="34" charset="0"/>
              </a:rPr>
              <a:t>Bandwidth abuse</a:t>
            </a:r>
          </a:p>
          <a:p>
            <a:pPr marL="342900" indent="-342900">
              <a:lnSpc>
                <a:spcPct val="120000"/>
              </a:lnSpc>
              <a:buFont typeface="+mj-lt"/>
              <a:buAutoNum type="arabicPeriod"/>
            </a:pPr>
            <a:endParaRPr lang="en-US" sz="15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marL="342900" indent="-342900">
              <a:lnSpc>
                <a:spcPct val="120000"/>
              </a:lnSpc>
              <a:buFont typeface="+mj-lt"/>
              <a:buAutoNum type="arabicPeriod"/>
            </a:pPr>
            <a:r>
              <a:rPr lang="en-US" sz="1500" dirty="0">
                <a:solidFill>
                  <a:schemeClr val="bg1"/>
                </a:solidFill>
                <a:latin typeface="Century Gothic" panose="020B0502020202020204" pitchFamily="34" charset="0"/>
              </a:rPr>
              <a:t>Undetectable access to malicious content e.g. virus infected and illegal website, etc.</a:t>
            </a:r>
          </a:p>
        </p:txBody>
      </p:sp>
      <p:sp>
        <p:nvSpPr>
          <p:cNvPr id="15" name="TextBox 5">
            <a:extLst>
              <a:ext uri="{FF2B5EF4-FFF2-40B4-BE49-F238E27FC236}">
                <a16:creationId xmlns:a16="http://schemas.microsoft.com/office/drawing/2014/main" id="{5929E49F-9234-AC6B-5C19-2662B2AFED15}"/>
              </a:ext>
            </a:extLst>
          </p:cNvPr>
          <p:cNvSpPr txBox="1"/>
          <p:nvPr/>
        </p:nvSpPr>
        <p:spPr>
          <a:xfrm>
            <a:off x="6420500" y="3250050"/>
            <a:ext cx="4966637" cy="22817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endParaRPr lang="en-US" sz="15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marL="342900" indent="-342900">
              <a:lnSpc>
                <a:spcPct val="120000"/>
              </a:lnSpc>
              <a:buFont typeface="+mj-lt"/>
              <a:buAutoNum type="arabicPeriod"/>
            </a:pPr>
            <a:r>
              <a:rPr lang="en-US" sz="1500" dirty="0">
                <a:solidFill>
                  <a:schemeClr val="bg1"/>
                </a:solidFill>
                <a:latin typeface="Century Gothic" panose="020B0502020202020204" pitchFamily="34" charset="0"/>
              </a:rPr>
              <a:t>Users are safe from malicious content</a:t>
            </a:r>
          </a:p>
          <a:p>
            <a:pPr marL="342900" indent="-342900">
              <a:lnSpc>
                <a:spcPct val="120000"/>
              </a:lnSpc>
              <a:buFont typeface="+mj-lt"/>
              <a:buAutoNum type="arabicPeriod"/>
            </a:pPr>
            <a:endParaRPr lang="en-US" sz="15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marL="342900" indent="-342900">
              <a:lnSpc>
                <a:spcPct val="120000"/>
              </a:lnSpc>
              <a:buFont typeface="+mj-lt"/>
              <a:buAutoNum type="arabicPeriod"/>
            </a:pPr>
            <a:r>
              <a:rPr lang="en-US" sz="1500" dirty="0">
                <a:solidFill>
                  <a:schemeClr val="bg1"/>
                </a:solidFill>
                <a:latin typeface="Century Gothic" panose="020B0502020202020204" pitchFamily="34" charset="0"/>
              </a:rPr>
              <a:t>Unmask user traffic and control by eliminating tunneled proxy avoidance applications</a:t>
            </a:r>
          </a:p>
          <a:p>
            <a:pPr marL="342900" indent="-342900">
              <a:lnSpc>
                <a:spcPct val="120000"/>
              </a:lnSpc>
              <a:buFont typeface="+mj-lt"/>
              <a:buAutoNum type="arabicPeriod"/>
            </a:pPr>
            <a:endParaRPr lang="en-US" sz="15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marL="342900" indent="-342900">
              <a:lnSpc>
                <a:spcPct val="120000"/>
              </a:lnSpc>
              <a:buFont typeface="+mj-lt"/>
              <a:buAutoNum type="arabicPeriod"/>
            </a:pPr>
            <a:r>
              <a:rPr lang="en-US" sz="1500" dirty="0">
                <a:solidFill>
                  <a:schemeClr val="bg1"/>
                </a:solidFill>
                <a:latin typeface="Century Gothic" panose="020B0502020202020204" pitchFamily="34" charset="0"/>
              </a:rPr>
              <a:t>Ensure users comply with Internet policy with a 30% productivity increase</a:t>
            </a:r>
          </a:p>
        </p:txBody>
      </p:sp>
    </p:spTree>
    <p:extLst>
      <p:ext uri="{BB962C8B-B14F-4D97-AF65-F5344CB8AC3E}">
        <p14:creationId xmlns:p14="http://schemas.microsoft.com/office/powerpoint/2010/main" val="1726939554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F6A35FB-FE8C-9428-8517-704911CBFC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03BBBF9-50DB-2EDE-F291-74C18DB826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71</a:t>
            </a:fld>
            <a:endParaRPr lang="zh-CN" altLang="en-US"/>
          </a:p>
        </p:txBody>
      </p:sp>
      <p:sp>
        <p:nvSpPr>
          <p:cNvPr id="4" name="矩形 13">
            <a:extLst>
              <a:ext uri="{FF2B5EF4-FFF2-40B4-BE49-F238E27FC236}">
                <a16:creationId xmlns:a16="http://schemas.microsoft.com/office/drawing/2014/main" id="{BBDA3F62-800D-49A8-5E0E-07FD72A13EE1}"/>
              </a:ext>
            </a:extLst>
          </p:cNvPr>
          <p:cNvSpPr/>
          <p:nvPr/>
        </p:nvSpPr>
        <p:spPr>
          <a:xfrm>
            <a:off x="579651" y="218614"/>
            <a:ext cx="87479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Use Case – Endpoint Risk and Asset Management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5299EF54-03E1-6CBA-89AE-50AB8F023DD1}"/>
              </a:ext>
            </a:extLst>
          </p:cNvPr>
          <p:cNvSpPr/>
          <p:nvPr/>
        </p:nvSpPr>
        <p:spPr>
          <a:xfrm>
            <a:off x="1310564" y="1448587"/>
            <a:ext cx="9771704" cy="1342993"/>
          </a:xfrm>
          <a:prstGeom prst="rect">
            <a:avLst/>
          </a:prstGeom>
          <a:solidFill>
            <a:srgbClr val="0070C0">
              <a:alpha val="7510"/>
            </a:srgbClr>
          </a:solidFill>
          <a:ln>
            <a:solidFill>
              <a:srgbClr val="0ABD5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1" name="TextBox 6">
            <a:extLst>
              <a:ext uri="{FF2B5EF4-FFF2-40B4-BE49-F238E27FC236}">
                <a16:creationId xmlns:a16="http://schemas.microsoft.com/office/drawing/2014/main" id="{3F0B5918-DB73-BEDE-C0DD-432E06F32F7B}"/>
              </a:ext>
            </a:extLst>
          </p:cNvPr>
          <p:cNvSpPr txBox="1"/>
          <p:nvPr/>
        </p:nvSpPr>
        <p:spPr>
          <a:xfrm>
            <a:off x="3701358" y="1668266"/>
            <a:ext cx="6691326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ABD59"/>
                </a:solidFill>
                <a:latin typeface="Century Gothic" panose="020B0502020202020204" pitchFamily="34" charset="0"/>
              </a:rPr>
              <a:t>Endpoint Risk and Asset Management</a:t>
            </a:r>
          </a:p>
          <a:p>
            <a:r>
              <a:rPr lang="en-US" sz="1600" dirty="0">
                <a:solidFill>
                  <a:schemeClr val="bg1"/>
                </a:solidFill>
                <a:latin typeface="Century Gothic" panose="020B0502020202020204" pitchFamily="34" charset="0"/>
              </a:rPr>
              <a:t>Ensure endpoints are safe and compliant before connecting into network</a:t>
            </a:r>
            <a:endParaRPr lang="en-MY" sz="16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CFC77919-99DA-EFB6-E4E0-E90037163E9F}"/>
              </a:ext>
            </a:extLst>
          </p:cNvPr>
          <p:cNvSpPr/>
          <p:nvPr/>
        </p:nvSpPr>
        <p:spPr>
          <a:xfrm>
            <a:off x="574754" y="3118622"/>
            <a:ext cx="3460812" cy="2882900"/>
          </a:xfrm>
          <a:prstGeom prst="rect">
            <a:avLst/>
          </a:prstGeom>
          <a:solidFill>
            <a:srgbClr val="0070C0">
              <a:alpha val="16831"/>
            </a:srgbClr>
          </a:solidFill>
          <a:ln>
            <a:solidFill>
              <a:srgbClr val="03BA7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E04CD80D-64EE-1DE1-8F12-AD9F634126FE}"/>
              </a:ext>
            </a:extLst>
          </p:cNvPr>
          <p:cNvSpPr/>
          <p:nvPr/>
        </p:nvSpPr>
        <p:spPr>
          <a:xfrm>
            <a:off x="4381500" y="3118622"/>
            <a:ext cx="3460812" cy="2882900"/>
          </a:xfrm>
          <a:prstGeom prst="rect">
            <a:avLst/>
          </a:prstGeom>
          <a:solidFill>
            <a:srgbClr val="0070C0">
              <a:alpha val="16831"/>
            </a:srgbClr>
          </a:solidFill>
          <a:ln>
            <a:solidFill>
              <a:srgbClr val="1A62F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id="{A6445C3A-9111-7C53-5E8C-28B1438D981D}"/>
              </a:ext>
            </a:extLst>
          </p:cNvPr>
          <p:cNvSpPr/>
          <p:nvPr/>
        </p:nvSpPr>
        <p:spPr>
          <a:xfrm>
            <a:off x="8178309" y="3118622"/>
            <a:ext cx="3460812" cy="2882900"/>
          </a:xfrm>
          <a:prstGeom prst="rect">
            <a:avLst/>
          </a:prstGeom>
          <a:solidFill>
            <a:srgbClr val="0070C0">
              <a:alpha val="16831"/>
            </a:srgb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id="{42625C4D-5429-C61F-D13E-36F4CBC7E821}"/>
              </a:ext>
            </a:extLst>
          </p:cNvPr>
          <p:cNvSpPr/>
          <p:nvPr/>
        </p:nvSpPr>
        <p:spPr>
          <a:xfrm>
            <a:off x="574754" y="3118622"/>
            <a:ext cx="3460812" cy="482600"/>
          </a:xfrm>
          <a:prstGeom prst="rect">
            <a:avLst/>
          </a:prstGeom>
          <a:solidFill>
            <a:srgbClr val="05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b="1">
                <a:solidFill>
                  <a:schemeClr val="bg1"/>
                </a:solidFill>
                <a:latin typeface="Century Gothic" panose="020B0502020202020204" pitchFamily="34" charset="0"/>
              </a:rPr>
              <a:t>Background</a:t>
            </a:r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id="{3DE11328-8EE4-7DC1-A873-E3E5BF5E158D}"/>
              </a:ext>
            </a:extLst>
          </p:cNvPr>
          <p:cNvSpPr/>
          <p:nvPr/>
        </p:nvSpPr>
        <p:spPr>
          <a:xfrm>
            <a:off x="4381500" y="3118622"/>
            <a:ext cx="3460812" cy="482600"/>
          </a:xfrm>
          <a:prstGeom prst="rect">
            <a:avLst/>
          </a:prstGeom>
          <a:solidFill>
            <a:srgbClr val="144D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b="1" err="1">
                <a:latin typeface="Century Gothic" panose="020B0502020202020204" pitchFamily="34" charset="0"/>
              </a:rPr>
              <a:t>Sangfor</a:t>
            </a:r>
            <a:r>
              <a:rPr lang="en-US" altLang="zh-CN" sz="1600" b="1">
                <a:latin typeface="Century Gothic" panose="020B0502020202020204" pitchFamily="34" charset="0"/>
              </a:rPr>
              <a:t> Competitive Advantage</a:t>
            </a: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id="{0EB0F297-E67B-336B-DDF7-D846656E55DD}"/>
              </a:ext>
            </a:extLst>
          </p:cNvPr>
          <p:cNvSpPr/>
          <p:nvPr/>
        </p:nvSpPr>
        <p:spPr>
          <a:xfrm>
            <a:off x="8178309" y="3118622"/>
            <a:ext cx="3460812" cy="48260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b="1">
                <a:solidFill>
                  <a:schemeClr val="bg1"/>
                </a:solidFill>
                <a:latin typeface="Century Gothic" panose="020B0502020202020204" pitchFamily="34" charset="0"/>
              </a:rPr>
              <a:t>Key Benefits</a:t>
            </a:r>
          </a:p>
        </p:txBody>
      </p:sp>
      <p:sp>
        <p:nvSpPr>
          <p:cNvPr id="18" name="Rectangle 4">
            <a:extLst>
              <a:ext uri="{FF2B5EF4-FFF2-40B4-BE49-F238E27FC236}">
                <a16:creationId xmlns:a16="http://schemas.microsoft.com/office/drawing/2014/main" id="{EA380373-D690-3356-79C7-8DAC8FE7366D}"/>
              </a:ext>
            </a:extLst>
          </p:cNvPr>
          <p:cNvSpPr/>
          <p:nvPr/>
        </p:nvSpPr>
        <p:spPr>
          <a:xfrm>
            <a:off x="1310564" y="1448587"/>
            <a:ext cx="1839433" cy="134628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/>
          </a:p>
        </p:txBody>
      </p:sp>
      <p:pic>
        <p:nvPicPr>
          <p:cNvPr id="19" name="Picture 6" descr="Antivirus, data, personal, privacy, protection, security icon - Download on  Iconfinder">
            <a:extLst>
              <a:ext uri="{FF2B5EF4-FFF2-40B4-BE49-F238E27FC236}">
                <a16:creationId xmlns:a16="http://schemas.microsoft.com/office/drawing/2014/main" id="{9E0EEC71-E88B-83F1-D6AF-FED48083C2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6977" y="1368149"/>
            <a:ext cx="1474381" cy="1474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extBox 7">
            <a:extLst>
              <a:ext uri="{FF2B5EF4-FFF2-40B4-BE49-F238E27FC236}">
                <a16:creationId xmlns:a16="http://schemas.microsoft.com/office/drawing/2014/main" id="{B40167F5-4A41-70ED-52FA-5365E113C2E5}"/>
              </a:ext>
            </a:extLst>
          </p:cNvPr>
          <p:cNvSpPr txBox="1"/>
          <p:nvPr/>
        </p:nvSpPr>
        <p:spPr>
          <a:xfrm>
            <a:off x="969355" y="3877314"/>
            <a:ext cx="3033123" cy="18772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MY" sz="1400">
                <a:solidFill>
                  <a:schemeClr val="bg1"/>
                </a:solidFill>
                <a:latin typeface="Century Gothic" panose="020B0502020202020204" pitchFamily="34" charset="0"/>
              </a:rPr>
              <a:t>Unable to determine compliant and non-compliant endpoints</a:t>
            </a: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endParaRPr lang="en-MY" sz="140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MY" sz="1400">
                <a:solidFill>
                  <a:schemeClr val="bg1"/>
                </a:solidFill>
                <a:latin typeface="Century Gothic" panose="020B0502020202020204" pitchFamily="34" charset="0"/>
              </a:rPr>
              <a:t>Heavy workload and complexity on the endpoint management </a:t>
            </a:r>
          </a:p>
        </p:txBody>
      </p:sp>
      <p:sp>
        <p:nvSpPr>
          <p:cNvPr id="21" name="TextBox 8">
            <a:extLst>
              <a:ext uri="{FF2B5EF4-FFF2-40B4-BE49-F238E27FC236}">
                <a16:creationId xmlns:a16="http://schemas.microsoft.com/office/drawing/2014/main" id="{3B33EDEB-0159-2099-C9EB-3299ACF596FF}"/>
              </a:ext>
            </a:extLst>
          </p:cNvPr>
          <p:cNvSpPr txBox="1"/>
          <p:nvPr/>
        </p:nvSpPr>
        <p:spPr>
          <a:xfrm>
            <a:off x="4596740" y="3877314"/>
            <a:ext cx="2989923" cy="18772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MY" sz="1400">
                <a:solidFill>
                  <a:schemeClr val="bg1"/>
                </a:solidFill>
                <a:latin typeface="Century Gothic" panose="020B0502020202020204" pitchFamily="34" charset="0"/>
              </a:rPr>
              <a:t>Gain visibility and control over onboarding endpoints</a:t>
            </a: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MY" sz="1400">
                <a:solidFill>
                  <a:schemeClr val="bg1"/>
                </a:solidFill>
                <a:latin typeface="Century Gothic" panose="020B0502020202020204" pitchFamily="34" charset="0"/>
              </a:rPr>
              <a:t>Prevent unauthorized internet access</a:t>
            </a: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MY" sz="1400">
                <a:solidFill>
                  <a:schemeClr val="bg1"/>
                </a:solidFill>
                <a:latin typeface="Century Gothic" panose="020B0502020202020204" pitchFamily="34" charset="0"/>
              </a:rPr>
              <a:t>Save time and resources with automatic updates of connected devices</a:t>
            </a:r>
          </a:p>
        </p:txBody>
      </p:sp>
      <p:sp>
        <p:nvSpPr>
          <p:cNvPr id="22" name="TextBox 9">
            <a:extLst>
              <a:ext uri="{FF2B5EF4-FFF2-40B4-BE49-F238E27FC236}">
                <a16:creationId xmlns:a16="http://schemas.microsoft.com/office/drawing/2014/main" id="{8F49D7B1-AF21-709D-2266-ED75938C7F34}"/>
              </a:ext>
            </a:extLst>
          </p:cNvPr>
          <p:cNvSpPr txBox="1"/>
          <p:nvPr/>
        </p:nvSpPr>
        <p:spPr>
          <a:xfrm>
            <a:off x="8492433" y="3928264"/>
            <a:ext cx="3023292" cy="18772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MY" sz="1400">
                <a:solidFill>
                  <a:schemeClr val="bg1"/>
                </a:solidFill>
                <a:latin typeface="Century Gothic" panose="020B0502020202020204" pitchFamily="34" charset="0"/>
              </a:rPr>
              <a:t>Reduce attack surface and the risk of malware propagation</a:t>
            </a: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endParaRPr lang="en-MY" sz="140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MY" sz="1400">
                <a:solidFill>
                  <a:schemeClr val="bg1"/>
                </a:solidFill>
                <a:latin typeface="Century Gothic" panose="020B0502020202020204" pitchFamily="34" charset="0"/>
              </a:rPr>
              <a:t>Detect and identify unmanaged or rogue endpoints</a:t>
            </a:r>
          </a:p>
        </p:txBody>
      </p:sp>
    </p:spTree>
    <p:extLst>
      <p:ext uri="{BB962C8B-B14F-4D97-AF65-F5344CB8AC3E}">
        <p14:creationId xmlns:p14="http://schemas.microsoft.com/office/powerpoint/2010/main" val="3204360208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>
            <a:extLst>
              <a:ext uri="{FF2B5EF4-FFF2-40B4-BE49-F238E27FC236}">
                <a16:creationId xmlns:a16="http://schemas.microsoft.com/office/drawing/2014/main" id="{3B99DD94-C85F-3A2D-8809-2DB0B9D48C67}"/>
              </a:ext>
            </a:extLst>
          </p:cNvPr>
          <p:cNvSpPr/>
          <p:nvPr/>
        </p:nvSpPr>
        <p:spPr>
          <a:xfrm>
            <a:off x="1507168" y="1044631"/>
            <a:ext cx="9206200" cy="1786451"/>
          </a:xfrm>
          <a:prstGeom prst="rect">
            <a:avLst/>
          </a:prstGeom>
          <a:solidFill>
            <a:srgbClr val="0070C0">
              <a:alpha val="16831"/>
            </a:srgbClr>
          </a:solidFill>
          <a:ln>
            <a:solidFill>
              <a:srgbClr val="05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DD5B7C3C-3680-A214-0233-10440A4163A0}"/>
              </a:ext>
            </a:extLst>
          </p:cNvPr>
          <p:cNvSpPr/>
          <p:nvPr/>
        </p:nvSpPr>
        <p:spPr>
          <a:xfrm>
            <a:off x="1507168" y="1044631"/>
            <a:ext cx="9206200" cy="482600"/>
          </a:xfrm>
          <a:prstGeom prst="rect">
            <a:avLst/>
          </a:prstGeom>
          <a:solidFill>
            <a:srgbClr val="05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>
                <a:solidFill>
                  <a:schemeClr val="bg1"/>
                </a:solidFill>
                <a:latin typeface="Century Gothic" panose="020B0502020202020204" pitchFamily="34" charset="0"/>
              </a:rPr>
              <a:t>Challenges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4AFB78C-2003-A8E3-9599-E754D6CE09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66D79F6-F24D-E610-B6F5-61A8073C3C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72</a:t>
            </a:fld>
            <a:endParaRPr lang="zh-CN" altLang="en-US"/>
          </a:p>
        </p:txBody>
      </p:sp>
      <p:sp>
        <p:nvSpPr>
          <p:cNvPr id="5" name="矩形 13">
            <a:extLst>
              <a:ext uri="{FF2B5EF4-FFF2-40B4-BE49-F238E27FC236}">
                <a16:creationId xmlns:a16="http://schemas.microsoft.com/office/drawing/2014/main" id="{B261FCFF-407F-7C12-2279-DA83BBD62D90}"/>
              </a:ext>
            </a:extLst>
          </p:cNvPr>
          <p:cNvSpPr/>
          <p:nvPr/>
        </p:nvSpPr>
        <p:spPr>
          <a:xfrm>
            <a:off x="579651" y="218614"/>
            <a:ext cx="21451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Case Study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7310BA4-C984-36E2-98A0-63B9F1802CEA}"/>
              </a:ext>
            </a:extLst>
          </p:cNvPr>
          <p:cNvSpPr txBox="1"/>
          <p:nvPr/>
        </p:nvSpPr>
        <p:spPr>
          <a:xfrm>
            <a:off x="1788615" y="9234736"/>
            <a:ext cx="4406185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>
                <a:solidFill>
                  <a:srgbClr val="79BD28"/>
                </a:solidFill>
              </a:rPr>
              <a:t>Challenges</a:t>
            </a:r>
          </a:p>
          <a:p>
            <a:endParaRPr lang="en-US" sz="1600">
              <a:solidFill>
                <a:schemeClr val="bg1"/>
              </a:solidFill>
            </a:endParaRPr>
          </a:p>
          <a:p>
            <a:pPr marL="342900" indent="-342900">
              <a:buFont typeface="+mj-lt"/>
              <a:buAutoNum type="arabicPeriod"/>
            </a:pPr>
            <a:r>
              <a:rPr lang="en-US" sz="1600">
                <a:solidFill>
                  <a:schemeClr val="bg1"/>
                </a:solidFill>
              </a:rPr>
              <a:t>Unauthorized access to Internet without permission by dumb endpoint</a:t>
            </a:r>
          </a:p>
          <a:p>
            <a:pPr marL="342900" indent="-342900">
              <a:buFont typeface="+mj-lt"/>
              <a:buAutoNum type="arabicPeriod"/>
            </a:pPr>
            <a:endParaRPr lang="en-US" sz="1600">
              <a:solidFill>
                <a:schemeClr val="bg1"/>
              </a:solidFill>
            </a:endParaRPr>
          </a:p>
          <a:p>
            <a:pPr marL="342900" indent="-342900">
              <a:buFont typeface="+mj-lt"/>
              <a:buAutoNum type="arabicPeriod"/>
            </a:pPr>
            <a:r>
              <a:rPr lang="en-US" sz="1600">
                <a:solidFill>
                  <a:schemeClr val="bg1"/>
                </a:solidFill>
              </a:rPr>
              <a:t>Unable to control user access into unauthorized internal servers</a:t>
            </a:r>
          </a:p>
          <a:p>
            <a:pPr marL="342900" indent="-342900">
              <a:buFont typeface="+mj-lt"/>
              <a:buAutoNum type="arabicPeriod"/>
            </a:pPr>
            <a:endParaRPr lang="en-US" sz="1600">
              <a:solidFill>
                <a:schemeClr val="bg1"/>
              </a:solidFill>
            </a:endParaRPr>
          </a:p>
          <a:p>
            <a:pPr marL="342900" indent="-342900">
              <a:buFont typeface="+mj-lt"/>
              <a:buAutoNum type="arabicPeriod"/>
            </a:pPr>
            <a:r>
              <a:rPr lang="en-US" sz="1600">
                <a:solidFill>
                  <a:schemeClr val="bg1"/>
                </a:solidFill>
              </a:rPr>
              <a:t>Waste of labor time consumed in manual checking of endpoint compliance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18672C7-135B-BF02-FC78-7DA894497A5F}"/>
              </a:ext>
            </a:extLst>
          </p:cNvPr>
          <p:cNvSpPr txBox="1"/>
          <p:nvPr/>
        </p:nvSpPr>
        <p:spPr>
          <a:xfrm>
            <a:off x="6678079" y="9354608"/>
            <a:ext cx="4724907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>
                <a:solidFill>
                  <a:srgbClr val="79BD28"/>
                </a:solidFill>
              </a:rPr>
              <a:t>Solution Value Proposition</a:t>
            </a:r>
          </a:p>
          <a:p>
            <a:endParaRPr lang="en-US" sz="1600">
              <a:solidFill>
                <a:schemeClr val="bg1"/>
              </a:solidFill>
            </a:endParaRPr>
          </a:p>
          <a:p>
            <a:pPr marL="342900" indent="-342900">
              <a:buFont typeface="+mj-lt"/>
              <a:buAutoNum type="arabicPeriod"/>
            </a:pPr>
            <a:r>
              <a:rPr lang="en-US" sz="1600">
                <a:solidFill>
                  <a:schemeClr val="bg1"/>
                </a:solidFill>
              </a:rPr>
              <a:t>Enforce users to have access to appropriate internal servers</a:t>
            </a:r>
          </a:p>
          <a:p>
            <a:pPr marL="342900" indent="-342900">
              <a:buFont typeface="+mj-lt"/>
              <a:buAutoNum type="arabicPeriod"/>
            </a:pPr>
            <a:endParaRPr lang="en-US" sz="1600">
              <a:solidFill>
                <a:schemeClr val="bg1"/>
              </a:solidFill>
            </a:endParaRPr>
          </a:p>
          <a:p>
            <a:pPr marL="342900" indent="-342900">
              <a:buFont typeface="+mj-lt"/>
              <a:buAutoNum type="arabicPeriod"/>
            </a:pPr>
            <a:r>
              <a:rPr lang="en-US" sz="1600">
                <a:solidFill>
                  <a:schemeClr val="bg1"/>
                </a:solidFill>
              </a:rPr>
              <a:t>Ensure only compliant endpoints with associated users can access authorized servers</a:t>
            </a:r>
          </a:p>
          <a:p>
            <a:pPr marL="342900" indent="-342900">
              <a:buFont typeface="+mj-lt"/>
              <a:buAutoNum type="arabicPeriod"/>
            </a:pPr>
            <a:endParaRPr lang="en-US" sz="1600">
              <a:solidFill>
                <a:schemeClr val="bg1"/>
              </a:solidFill>
            </a:endParaRPr>
          </a:p>
          <a:p>
            <a:pPr marL="342900" indent="-342900">
              <a:buFont typeface="+mj-lt"/>
              <a:buAutoNum type="arabicPeriod"/>
            </a:pPr>
            <a:r>
              <a:rPr lang="en-US" sz="1600">
                <a:solidFill>
                  <a:schemeClr val="bg1"/>
                </a:solidFill>
              </a:rPr>
              <a:t>Increase visibility and control of endpoints by 30% when in network</a:t>
            </a:r>
          </a:p>
        </p:txBody>
      </p:sp>
      <p:pic>
        <p:nvPicPr>
          <p:cNvPr id="5122" name="Picture 2" descr="Hong Kong Fire Services Department - Wikipedia">
            <a:extLst>
              <a:ext uri="{FF2B5EF4-FFF2-40B4-BE49-F238E27FC236}">
                <a16:creationId xmlns:a16="http://schemas.microsoft.com/office/drawing/2014/main" id="{58640917-77DE-BB8F-5C01-146E3810AB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5991" y="6858000"/>
            <a:ext cx="1548429" cy="22591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Fire Services Department - Performance Pledge">
            <a:extLst>
              <a:ext uri="{FF2B5EF4-FFF2-40B4-BE49-F238E27FC236}">
                <a16:creationId xmlns:a16="http://schemas.microsoft.com/office/drawing/2014/main" id="{4B81CCC5-3466-F552-63A8-93B6991CF3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5894" y="7062106"/>
            <a:ext cx="2761228" cy="19978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Fire Services Department - Performance Pledge">
            <a:extLst>
              <a:ext uri="{FF2B5EF4-FFF2-40B4-BE49-F238E27FC236}">
                <a16:creationId xmlns:a16="http://schemas.microsoft.com/office/drawing/2014/main" id="{57C46B2B-DFA3-BB74-373D-CF7D1416DD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7168" y="3013020"/>
            <a:ext cx="3969213" cy="28718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矩形 10">
            <a:extLst>
              <a:ext uri="{FF2B5EF4-FFF2-40B4-BE49-F238E27FC236}">
                <a16:creationId xmlns:a16="http://schemas.microsoft.com/office/drawing/2014/main" id="{F6041BAE-6993-E124-0420-9C67E83B9408}"/>
              </a:ext>
            </a:extLst>
          </p:cNvPr>
          <p:cNvSpPr/>
          <p:nvPr/>
        </p:nvSpPr>
        <p:spPr>
          <a:xfrm>
            <a:off x="5551153" y="3001963"/>
            <a:ext cx="5162216" cy="2882900"/>
          </a:xfrm>
          <a:prstGeom prst="rect">
            <a:avLst/>
          </a:prstGeom>
          <a:solidFill>
            <a:srgbClr val="0070C0">
              <a:alpha val="16831"/>
            </a:srgb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03CDDDD7-C55E-077C-5F69-43CC42DA77E7}"/>
              </a:ext>
            </a:extLst>
          </p:cNvPr>
          <p:cNvSpPr/>
          <p:nvPr/>
        </p:nvSpPr>
        <p:spPr>
          <a:xfrm>
            <a:off x="5551152" y="3001963"/>
            <a:ext cx="5177724" cy="48260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>
                <a:solidFill>
                  <a:schemeClr val="bg1"/>
                </a:solidFill>
              </a:rPr>
              <a:t>Solution Value Proposition</a:t>
            </a:r>
          </a:p>
        </p:txBody>
      </p:sp>
      <p:sp>
        <p:nvSpPr>
          <p:cNvPr id="14" name="TextBox 4">
            <a:extLst>
              <a:ext uri="{FF2B5EF4-FFF2-40B4-BE49-F238E27FC236}">
                <a16:creationId xmlns:a16="http://schemas.microsoft.com/office/drawing/2014/main" id="{8839AB8F-1741-A288-168E-316ACEFD7210}"/>
              </a:ext>
            </a:extLst>
          </p:cNvPr>
          <p:cNvSpPr txBox="1"/>
          <p:nvPr/>
        </p:nvSpPr>
        <p:spPr>
          <a:xfrm>
            <a:off x="3536989" y="1380878"/>
            <a:ext cx="7176380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endParaRPr lang="en-US" sz="13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marL="342900" indent="-342900">
              <a:spcAft>
                <a:spcPts val="1200"/>
              </a:spcAft>
              <a:buFont typeface="+mj-lt"/>
              <a:buAutoNum type="arabicPeriod"/>
            </a:pPr>
            <a:r>
              <a:rPr lang="en-US" sz="1300" dirty="0">
                <a:solidFill>
                  <a:schemeClr val="bg1"/>
                </a:solidFill>
                <a:latin typeface="Century Gothic" panose="020B0502020202020204" pitchFamily="34" charset="0"/>
              </a:rPr>
              <a:t>Unauthorized access to Internet without permission by dumb endpoint</a:t>
            </a:r>
          </a:p>
          <a:p>
            <a:pPr marL="342900" indent="-342900">
              <a:spcAft>
                <a:spcPts val="1200"/>
              </a:spcAft>
              <a:buFont typeface="+mj-lt"/>
              <a:buAutoNum type="arabicPeriod"/>
            </a:pPr>
            <a:r>
              <a:rPr lang="en-US" sz="1300" dirty="0">
                <a:solidFill>
                  <a:schemeClr val="bg1"/>
                </a:solidFill>
                <a:latin typeface="Century Gothic" panose="020B0502020202020204" pitchFamily="34" charset="0"/>
              </a:rPr>
              <a:t>Unable to control user access into unauthorized internal servers</a:t>
            </a:r>
          </a:p>
          <a:p>
            <a:pPr marL="342900" indent="-342900">
              <a:spcAft>
                <a:spcPts val="1200"/>
              </a:spcAft>
              <a:buFont typeface="+mj-lt"/>
              <a:buAutoNum type="arabicPeriod"/>
            </a:pPr>
            <a:r>
              <a:rPr lang="en-US" sz="1300" dirty="0">
                <a:solidFill>
                  <a:schemeClr val="bg1"/>
                </a:solidFill>
                <a:latin typeface="Century Gothic" panose="020B0502020202020204" pitchFamily="34" charset="0"/>
              </a:rPr>
              <a:t>Waste of labor time consumed in manual checking of endpoint compliance</a:t>
            </a:r>
          </a:p>
        </p:txBody>
      </p:sp>
      <p:sp>
        <p:nvSpPr>
          <p:cNvPr id="15" name="TextBox 5">
            <a:extLst>
              <a:ext uri="{FF2B5EF4-FFF2-40B4-BE49-F238E27FC236}">
                <a16:creationId xmlns:a16="http://schemas.microsoft.com/office/drawing/2014/main" id="{0FC3B31D-6548-C867-0A0C-1C0CDAE1FE47}"/>
              </a:ext>
            </a:extLst>
          </p:cNvPr>
          <p:cNvSpPr txBox="1"/>
          <p:nvPr/>
        </p:nvSpPr>
        <p:spPr>
          <a:xfrm>
            <a:off x="5700695" y="3365232"/>
            <a:ext cx="5064030" cy="23389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  <a:spcAft>
                <a:spcPts val="1200"/>
              </a:spcAft>
            </a:pPr>
            <a:endParaRPr lang="en-US" sz="140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marL="342900" indent="-342900">
              <a:lnSpc>
                <a:spcPct val="120000"/>
              </a:lnSpc>
              <a:spcAft>
                <a:spcPts val="1200"/>
              </a:spcAft>
              <a:buFont typeface="+mj-lt"/>
              <a:buAutoNum type="arabicPeriod"/>
            </a:pPr>
            <a:r>
              <a:rPr lang="en-US" sz="1400">
                <a:solidFill>
                  <a:schemeClr val="bg1"/>
                </a:solidFill>
                <a:latin typeface="Century Gothic" panose="020B0502020202020204" pitchFamily="34" charset="0"/>
              </a:rPr>
              <a:t>Enforce users to have access to appropriate internal servers</a:t>
            </a:r>
          </a:p>
          <a:p>
            <a:pPr marL="342900" indent="-342900">
              <a:lnSpc>
                <a:spcPct val="120000"/>
              </a:lnSpc>
              <a:spcAft>
                <a:spcPts val="1200"/>
              </a:spcAft>
              <a:buFont typeface="+mj-lt"/>
              <a:buAutoNum type="arabicPeriod"/>
            </a:pPr>
            <a:r>
              <a:rPr lang="en-US" sz="1400">
                <a:solidFill>
                  <a:schemeClr val="bg1"/>
                </a:solidFill>
                <a:latin typeface="Century Gothic" panose="020B0502020202020204" pitchFamily="34" charset="0"/>
              </a:rPr>
              <a:t>Ensure only compliant endpoints with associated users can access authorized servers</a:t>
            </a:r>
          </a:p>
          <a:p>
            <a:pPr marL="342900" indent="-342900">
              <a:lnSpc>
                <a:spcPct val="120000"/>
              </a:lnSpc>
              <a:spcAft>
                <a:spcPts val="1200"/>
              </a:spcAft>
              <a:buFont typeface="+mj-lt"/>
              <a:buAutoNum type="arabicPeriod"/>
            </a:pPr>
            <a:r>
              <a:rPr lang="en-US" sz="1400">
                <a:solidFill>
                  <a:schemeClr val="bg1"/>
                </a:solidFill>
                <a:latin typeface="Century Gothic" panose="020B0502020202020204" pitchFamily="34" charset="0"/>
              </a:rPr>
              <a:t>Increase visibility and control of endpoints by 30% when in network</a:t>
            </a:r>
          </a:p>
        </p:txBody>
      </p:sp>
      <p:sp>
        <p:nvSpPr>
          <p:cNvPr id="16" name="圆角矩形 15">
            <a:extLst>
              <a:ext uri="{FF2B5EF4-FFF2-40B4-BE49-F238E27FC236}">
                <a16:creationId xmlns:a16="http://schemas.microsoft.com/office/drawing/2014/main" id="{A1D20E8F-4AA6-E766-4375-F871F00FC532}"/>
              </a:ext>
            </a:extLst>
          </p:cNvPr>
          <p:cNvSpPr/>
          <p:nvPr/>
        </p:nvSpPr>
        <p:spPr>
          <a:xfrm>
            <a:off x="1870140" y="1658183"/>
            <a:ext cx="1497513" cy="1032281"/>
          </a:xfrm>
          <a:prstGeom prst="roundRect">
            <a:avLst>
              <a:gd name="adj" fmla="val 10470"/>
            </a:avLst>
          </a:prstGeom>
          <a:solidFill>
            <a:schemeClr val="bg1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latin typeface="Century Gothic" panose="020B0502020202020204" pitchFamily="34" charset="0"/>
            </a:endParaRPr>
          </a:p>
        </p:txBody>
      </p:sp>
      <p:pic>
        <p:nvPicPr>
          <p:cNvPr id="8" name="Picture 2" descr="Hong Kong Fire Services Department - Wikipedia">
            <a:extLst>
              <a:ext uri="{FF2B5EF4-FFF2-40B4-BE49-F238E27FC236}">
                <a16:creationId xmlns:a16="http://schemas.microsoft.com/office/drawing/2014/main" id="{5556B1EB-6C2A-15DD-6121-CFE8126C41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2675" y="1708479"/>
            <a:ext cx="592443" cy="864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7697590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A4306F7-A1BB-9331-DA1B-4E9F3EA0D1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1D01CB07-D442-24D1-9C90-85CEE37120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73</a:t>
            </a:fld>
            <a:endParaRPr lang="zh-CN" altLang="en-US"/>
          </a:p>
        </p:txBody>
      </p:sp>
      <p:sp>
        <p:nvSpPr>
          <p:cNvPr id="5" name="矩形 13">
            <a:extLst>
              <a:ext uri="{FF2B5EF4-FFF2-40B4-BE49-F238E27FC236}">
                <a16:creationId xmlns:a16="http://schemas.microsoft.com/office/drawing/2014/main" id="{A74052FF-F9A9-7809-B1C9-08B093D511BA}"/>
              </a:ext>
            </a:extLst>
          </p:cNvPr>
          <p:cNvSpPr/>
          <p:nvPr/>
        </p:nvSpPr>
        <p:spPr>
          <a:xfrm>
            <a:off x="579651" y="218614"/>
            <a:ext cx="344677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BFSI - Marketplace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D5659C3-F512-70F1-F559-956E11FB5D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24809" y="1493284"/>
            <a:ext cx="3774894" cy="2091482"/>
          </a:xfrm>
          <a:prstGeom prst="rect">
            <a:avLst/>
          </a:prstGeom>
          <a:solidFill>
            <a:srgbClr val="0070C0">
              <a:alpha val="20000"/>
            </a:srgbClr>
          </a:solidFill>
          <a:ln w="15875">
            <a:noFill/>
            <a:prstDash val="sysDot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7" name="文本框 14">
            <a:extLst>
              <a:ext uri="{FF2B5EF4-FFF2-40B4-BE49-F238E27FC236}">
                <a16:creationId xmlns:a16="http://schemas.microsoft.com/office/drawing/2014/main" id="{3CA8B5AF-66B5-62D1-BB0F-FAE15334D251}"/>
              </a:ext>
            </a:extLst>
          </p:cNvPr>
          <p:cNvSpPr txBox="1"/>
          <p:nvPr/>
        </p:nvSpPr>
        <p:spPr>
          <a:xfrm>
            <a:off x="3916787" y="2071595"/>
            <a:ext cx="3415913" cy="132343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zh-CN" sz="1400">
                <a:solidFill>
                  <a:schemeClr val="bg1"/>
                </a:solidFill>
                <a:latin typeface="Century Gothic" panose="020B0502020202020204" pitchFamily="34" charset="0"/>
                <a:ea typeface="微软雅黑"/>
              </a:rPr>
              <a:t>Premises with 200 – 5000 people</a:t>
            </a:r>
            <a:endParaRPr lang="en-US" sz="1400">
              <a:solidFill>
                <a:srgbClr val="000000"/>
              </a:solidFill>
              <a:latin typeface="Century Gothic" panose="020B0502020202020204" pitchFamily="34" charset="0"/>
              <a:ea typeface="等线" panose="020F0502020204030204"/>
            </a:endParaRP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>
                <a:solidFill>
                  <a:schemeClr val="bg1"/>
                </a:solidFill>
                <a:latin typeface="Century Gothic" panose="020B0502020202020204" pitchFamily="34" charset="0"/>
                <a:ea typeface="微软雅黑"/>
              </a:rPr>
              <a:t>Managing and engaging with different teams </a:t>
            </a:r>
            <a:endParaRPr lang="en-US" sz="1400">
              <a:solidFill>
                <a:schemeClr val="bg1"/>
              </a:solidFill>
              <a:latin typeface="Century Gothic" panose="020B0502020202020204" pitchFamily="34" charset="0"/>
              <a:ea typeface="等线" panose="020F0502020204030204"/>
            </a:endParaRP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>
                <a:solidFill>
                  <a:schemeClr val="bg1"/>
                </a:solidFill>
                <a:latin typeface="Century Gothic" panose="020B0502020202020204" pitchFamily="34" charset="0"/>
                <a:ea typeface="微软雅黑"/>
              </a:rPr>
              <a:t>Handle multiple vendors and require consistent strong support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5BC104E-A07E-2631-EF37-1328162603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45992" y="1493284"/>
            <a:ext cx="3686667" cy="2091482"/>
          </a:xfrm>
          <a:prstGeom prst="rect">
            <a:avLst/>
          </a:prstGeom>
          <a:solidFill>
            <a:srgbClr val="0070C0">
              <a:alpha val="20000"/>
            </a:srgbClr>
          </a:solidFill>
          <a:ln w="15875">
            <a:noFill/>
            <a:prstDash val="sysDot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9" name="文本框 17">
            <a:extLst>
              <a:ext uri="{FF2B5EF4-FFF2-40B4-BE49-F238E27FC236}">
                <a16:creationId xmlns:a16="http://schemas.microsoft.com/office/drawing/2014/main" id="{B72A7D48-22CC-5F29-CE86-249D0E568F64}"/>
              </a:ext>
            </a:extLst>
          </p:cNvPr>
          <p:cNvSpPr txBox="1"/>
          <p:nvPr/>
        </p:nvSpPr>
        <p:spPr>
          <a:xfrm>
            <a:off x="7836978" y="1898408"/>
            <a:ext cx="3542981" cy="153888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"/>
              </a:rPr>
              <a:t>Concerns about network uptime and stability </a:t>
            </a:r>
            <a:endParaRPr lang="en-US" sz="1400" dirty="0">
              <a:solidFill>
                <a:srgbClr val="000000"/>
              </a:solidFill>
              <a:latin typeface="Century Gothic" panose="020B0502020202020204" pitchFamily="34" charset="0"/>
              <a:ea typeface="等线" panose="020F0502020204030204"/>
            </a:endParaRP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"/>
              </a:rPr>
              <a:t>Implementation and changes need to be kept to a minimum</a:t>
            </a:r>
            <a:endParaRPr lang="en-US" sz="1400" dirty="0">
              <a:solidFill>
                <a:schemeClr val="bg1"/>
              </a:solidFill>
              <a:latin typeface="Century Gothic" panose="020B0502020202020204" pitchFamily="34" charset="0"/>
              <a:ea typeface="等线" panose="020F0502020204030204"/>
            </a:endParaRP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"/>
              </a:rPr>
              <a:t>Investigation tools for critical applications</a:t>
            </a:r>
            <a:endParaRPr lang="en-US" sz="14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FCD02F3C-E608-CF0B-CDA5-53E5DB57ED8F}"/>
              </a:ext>
            </a:extLst>
          </p:cNvPr>
          <p:cNvSpPr/>
          <p:nvPr/>
        </p:nvSpPr>
        <p:spPr>
          <a:xfrm>
            <a:off x="3828439" y="1340617"/>
            <a:ext cx="3771263" cy="400059"/>
          </a:xfrm>
          <a:prstGeom prst="roundRect">
            <a:avLst>
              <a:gd name="adj" fmla="val 0"/>
            </a:avLst>
          </a:prstGeom>
          <a:solidFill>
            <a:srgbClr val="1A62F4"/>
          </a:solidFill>
          <a:ln w="19050"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1600" b="1">
                <a:solidFill>
                  <a:schemeClr val="bg1"/>
                </a:solidFill>
                <a:latin typeface="Century Gothic"/>
              </a:rPr>
              <a:t>Background</a:t>
            </a:r>
            <a:endParaRPr lang="en-MY" sz="1600" b="1">
              <a:solidFill>
                <a:schemeClr val="bg1"/>
              </a:solidFill>
              <a:latin typeface="Century Gothic"/>
            </a:endParaRP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40AF9F75-987A-A4A7-794B-FA5083995E33}"/>
              </a:ext>
            </a:extLst>
          </p:cNvPr>
          <p:cNvSpPr/>
          <p:nvPr/>
        </p:nvSpPr>
        <p:spPr>
          <a:xfrm>
            <a:off x="7749111" y="1340617"/>
            <a:ext cx="3683547" cy="400059"/>
          </a:xfrm>
          <a:prstGeom prst="roundRect">
            <a:avLst>
              <a:gd name="adj" fmla="val 0"/>
            </a:avLst>
          </a:prstGeom>
          <a:solidFill>
            <a:srgbClr val="00B0F0"/>
          </a:solidFill>
          <a:ln w="19050"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1600" b="1">
                <a:solidFill>
                  <a:schemeClr val="bg1"/>
                </a:solidFill>
                <a:latin typeface="Century Gothic"/>
              </a:rPr>
              <a:t>Pain Points/Requirements</a:t>
            </a:r>
            <a:endParaRPr lang="en-MY" sz="1600" b="1">
              <a:solidFill>
                <a:schemeClr val="bg1"/>
              </a:solidFill>
              <a:latin typeface="Century Gothic"/>
            </a:endParaRPr>
          </a:p>
        </p:txBody>
      </p:sp>
      <p:sp>
        <p:nvSpPr>
          <p:cNvPr id="12" name="Rectangle 5">
            <a:extLst>
              <a:ext uri="{FF2B5EF4-FFF2-40B4-BE49-F238E27FC236}">
                <a16:creationId xmlns:a16="http://schemas.microsoft.com/office/drawing/2014/main" id="{96874B4B-4275-97AB-31DF-8C3A836F07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28439" y="3901443"/>
            <a:ext cx="3774895" cy="1779950"/>
          </a:xfrm>
          <a:prstGeom prst="rect">
            <a:avLst/>
          </a:prstGeom>
          <a:solidFill>
            <a:srgbClr val="0070C0">
              <a:alpha val="20000"/>
            </a:srgbClr>
          </a:solidFill>
          <a:ln w="15875">
            <a:noFill/>
            <a:prstDash val="sysDot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3" name="文本框 14">
            <a:extLst>
              <a:ext uri="{FF2B5EF4-FFF2-40B4-BE49-F238E27FC236}">
                <a16:creationId xmlns:a16="http://schemas.microsoft.com/office/drawing/2014/main" id="{7CF311CF-3ADB-87B6-A7CF-09760182297B}"/>
              </a:ext>
            </a:extLst>
          </p:cNvPr>
          <p:cNvSpPr txBox="1"/>
          <p:nvPr/>
        </p:nvSpPr>
        <p:spPr>
          <a:xfrm>
            <a:off x="3916787" y="4189971"/>
            <a:ext cx="3284061" cy="117474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zh-CN" sz="1400">
                <a:solidFill>
                  <a:schemeClr val="bg1"/>
                </a:solidFill>
                <a:latin typeface="Century Gothic" panose="020B0502020202020204" pitchFamily="34" charset="0"/>
                <a:ea typeface="微软雅黑"/>
              </a:rPr>
              <a:t>SWG Replacement </a:t>
            </a:r>
            <a:endParaRPr lang="en-US" sz="1400">
              <a:solidFill>
                <a:srgbClr val="000000"/>
              </a:solidFill>
              <a:latin typeface="Century Gothic" panose="020B0502020202020204" pitchFamily="34" charset="0"/>
              <a:ea typeface="等线" panose="020F0502020204030204"/>
            </a:endParaRPr>
          </a:p>
          <a:p>
            <a:pPr marL="285750" indent="-28575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>
                <a:solidFill>
                  <a:schemeClr val="bg1"/>
                </a:solidFill>
                <a:latin typeface="Century Gothic" panose="020B0502020202020204" pitchFamily="34" charset="0"/>
                <a:ea typeface="微软雅黑"/>
              </a:rPr>
              <a:t>ICAP Integration </a:t>
            </a:r>
            <a:endParaRPr lang="en-US" sz="1400">
              <a:latin typeface="Century Gothic" panose="020B0502020202020204" pitchFamily="34" charset="0"/>
            </a:endParaRPr>
          </a:p>
          <a:p>
            <a:pPr marL="285750" indent="-28575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>
                <a:solidFill>
                  <a:schemeClr val="bg1"/>
                </a:solidFill>
                <a:latin typeface="Century Gothic" panose="020B0502020202020204" pitchFamily="34" charset="0"/>
                <a:ea typeface="微软雅黑"/>
              </a:rPr>
              <a:t>Data security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C9C517D-B78A-6F3E-B01E-CF9D7BF5CF7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45992" y="3896750"/>
            <a:ext cx="3699347" cy="1784643"/>
          </a:xfrm>
          <a:prstGeom prst="rect">
            <a:avLst/>
          </a:prstGeom>
          <a:solidFill>
            <a:srgbClr val="0070C0">
              <a:alpha val="20000"/>
            </a:srgbClr>
          </a:solidFill>
          <a:ln w="15875">
            <a:noFill/>
            <a:prstDash val="sysDot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5" name="文本框 17">
            <a:extLst>
              <a:ext uri="{FF2B5EF4-FFF2-40B4-BE49-F238E27FC236}">
                <a16:creationId xmlns:a16="http://schemas.microsoft.com/office/drawing/2014/main" id="{D6BD40CC-2C11-DE21-5ECF-857D02ED7EBD}"/>
              </a:ext>
            </a:extLst>
          </p:cNvPr>
          <p:cNvSpPr txBox="1"/>
          <p:nvPr/>
        </p:nvSpPr>
        <p:spPr>
          <a:xfrm>
            <a:off x="7844239" y="4228968"/>
            <a:ext cx="3542981" cy="132343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zh-CN" sz="1400">
                <a:solidFill>
                  <a:schemeClr val="bg1"/>
                </a:solidFill>
                <a:latin typeface="Century Gothic" panose="020B0502020202020204" pitchFamily="34" charset="0"/>
                <a:ea typeface="微软雅黑"/>
              </a:rPr>
              <a:t>Ensure application availability and uptime </a:t>
            </a:r>
            <a:endParaRPr lang="en-US" sz="1400">
              <a:solidFill>
                <a:srgbClr val="000000"/>
              </a:solidFill>
              <a:latin typeface="Century Gothic" panose="020B0502020202020204" pitchFamily="34" charset="0"/>
              <a:ea typeface="等线" panose="020F0502020204030204"/>
            </a:endParaRP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>
                <a:solidFill>
                  <a:schemeClr val="bg1"/>
                </a:solidFill>
                <a:latin typeface="Century Gothic" panose="020B0502020202020204" pitchFamily="34" charset="0"/>
                <a:ea typeface="微软雅黑"/>
              </a:rPr>
              <a:t>Achieve audit compliance </a:t>
            </a:r>
            <a:endParaRPr lang="en-US" sz="1400">
              <a:latin typeface="Century Gothic" panose="020B0502020202020204" pitchFamily="34" charset="0"/>
              <a:ea typeface="等线" panose="020F0502020204030204"/>
            </a:endParaRP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>
                <a:solidFill>
                  <a:schemeClr val="bg1"/>
                </a:solidFill>
                <a:latin typeface="Century Gothic" panose="020B0502020202020204" pitchFamily="34" charset="0"/>
                <a:ea typeface="微软雅黑"/>
              </a:rPr>
              <a:t>Simple deployment with minimal changes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6F6C773D-7E93-FB5F-5A67-7FA09CB99EFC}"/>
              </a:ext>
            </a:extLst>
          </p:cNvPr>
          <p:cNvSpPr/>
          <p:nvPr/>
        </p:nvSpPr>
        <p:spPr>
          <a:xfrm>
            <a:off x="3828439" y="3699924"/>
            <a:ext cx="3771262" cy="400059"/>
          </a:xfrm>
          <a:prstGeom prst="roundRect">
            <a:avLst>
              <a:gd name="adj" fmla="val 0"/>
            </a:avLst>
          </a:prstGeom>
          <a:solidFill>
            <a:srgbClr val="7FA2BF"/>
          </a:solidFill>
          <a:ln w="19050"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1600" b="1">
                <a:solidFill>
                  <a:schemeClr val="bg1"/>
                </a:solidFill>
                <a:latin typeface="Century Gothic"/>
              </a:rPr>
              <a:t>Use Cases</a:t>
            </a:r>
            <a:endParaRPr lang="en-MY" sz="1600" b="1">
              <a:solidFill>
                <a:schemeClr val="bg1"/>
              </a:solidFill>
              <a:latin typeface="Century Gothic"/>
            </a:endParaRP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D045EAD8-B32A-BDC3-A6D3-E3215F08CBDA}"/>
              </a:ext>
            </a:extLst>
          </p:cNvPr>
          <p:cNvSpPr/>
          <p:nvPr/>
        </p:nvSpPr>
        <p:spPr>
          <a:xfrm>
            <a:off x="7749625" y="3699924"/>
            <a:ext cx="3683547" cy="400059"/>
          </a:xfrm>
          <a:prstGeom prst="roundRect">
            <a:avLst>
              <a:gd name="adj" fmla="val 0"/>
            </a:avLst>
          </a:prstGeom>
          <a:solidFill>
            <a:srgbClr val="05B050"/>
          </a:solidFill>
          <a:ln w="19050"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1600" b="1">
                <a:solidFill>
                  <a:schemeClr val="bg1"/>
                </a:solidFill>
                <a:latin typeface="Century Gothic"/>
              </a:rPr>
              <a:t>Solution Benefits</a:t>
            </a:r>
            <a:endParaRPr lang="en-MY" sz="1600" b="1">
              <a:solidFill>
                <a:schemeClr val="bg1"/>
              </a:solidFill>
              <a:latin typeface="Century Gothic"/>
            </a:endParaRPr>
          </a:p>
        </p:txBody>
      </p:sp>
      <p:pic>
        <p:nvPicPr>
          <p:cNvPr id="18" name="Picture 2" descr="Bank Photos, Download Free Bank Stock Photos &amp; HD Images">
            <a:extLst>
              <a:ext uri="{FF2B5EF4-FFF2-40B4-BE49-F238E27FC236}">
                <a16:creationId xmlns:a16="http://schemas.microsoft.com/office/drawing/2014/main" id="{8F5AF0B5-38B1-FE0C-F784-F10BEDD9A33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634" t="1344" r="7782" b="-466"/>
          <a:stretch/>
        </p:blipFill>
        <p:spPr bwMode="auto">
          <a:xfrm flipH="1" flipV="1">
            <a:off x="820103" y="1340617"/>
            <a:ext cx="2767431" cy="4340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25587618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圆角矩形 9">
            <a:extLst>
              <a:ext uri="{FF2B5EF4-FFF2-40B4-BE49-F238E27FC236}">
                <a16:creationId xmlns:a16="http://schemas.microsoft.com/office/drawing/2014/main" id="{1FBC708E-86FF-93F2-7B80-E874A8C9B7CF}"/>
              </a:ext>
            </a:extLst>
          </p:cNvPr>
          <p:cNvSpPr/>
          <p:nvPr/>
        </p:nvSpPr>
        <p:spPr>
          <a:xfrm>
            <a:off x="875899" y="2996896"/>
            <a:ext cx="1925053" cy="834944"/>
          </a:xfrm>
          <a:prstGeom prst="roundRect">
            <a:avLst/>
          </a:prstGeom>
          <a:solidFill>
            <a:schemeClr val="bg1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latin typeface="Century Gothic" panose="020B0502020202020204" pitchFamily="34" charset="0"/>
            </a:endParaRPr>
          </a:p>
        </p:txBody>
      </p:sp>
      <p:sp>
        <p:nvSpPr>
          <p:cNvPr id="11" name="圆角矩形 10">
            <a:extLst>
              <a:ext uri="{FF2B5EF4-FFF2-40B4-BE49-F238E27FC236}">
                <a16:creationId xmlns:a16="http://schemas.microsoft.com/office/drawing/2014/main" id="{31CAA7FA-C284-E496-8E6D-6A7BB4F0F5F8}"/>
              </a:ext>
            </a:extLst>
          </p:cNvPr>
          <p:cNvSpPr/>
          <p:nvPr/>
        </p:nvSpPr>
        <p:spPr>
          <a:xfrm>
            <a:off x="2957362" y="2996896"/>
            <a:ext cx="1925053" cy="834944"/>
          </a:xfrm>
          <a:prstGeom prst="roundRect">
            <a:avLst/>
          </a:prstGeom>
          <a:solidFill>
            <a:schemeClr val="bg1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latin typeface="Century Gothic" panose="020B0502020202020204" pitchFamily="34" charset="0"/>
            </a:endParaRPr>
          </a:p>
        </p:txBody>
      </p:sp>
      <p:sp>
        <p:nvSpPr>
          <p:cNvPr id="12" name="圆角矩形 11">
            <a:extLst>
              <a:ext uri="{FF2B5EF4-FFF2-40B4-BE49-F238E27FC236}">
                <a16:creationId xmlns:a16="http://schemas.microsoft.com/office/drawing/2014/main" id="{21868BAD-3E26-F07B-9FFB-D241A79F4A88}"/>
              </a:ext>
            </a:extLst>
          </p:cNvPr>
          <p:cNvSpPr/>
          <p:nvPr/>
        </p:nvSpPr>
        <p:spPr>
          <a:xfrm>
            <a:off x="5038825" y="2996896"/>
            <a:ext cx="1925053" cy="834944"/>
          </a:xfrm>
          <a:prstGeom prst="roundRect">
            <a:avLst/>
          </a:prstGeom>
          <a:solidFill>
            <a:schemeClr val="bg1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latin typeface="Century Gothic" panose="020B0502020202020204" pitchFamily="34" charset="0"/>
            </a:endParaRPr>
          </a:p>
        </p:txBody>
      </p:sp>
      <p:sp>
        <p:nvSpPr>
          <p:cNvPr id="13" name="圆角矩形 12">
            <a:extLst>
              <a:ext uri="{FF2B5EF4-FFF2-40B4-BE49-F238E27FC236}">
                <a16:creationId xmlns:a16="http://schemas.microsoft.com/office/drawing/2014/main" id="{A47C3FFF-229F-EA5D-6DC7-0505637130FE}"/>
              </a:ext>
            </a:extLst>
          </p:cNvPr>
          <p:cNvSpPr/>
          <p:nvPr/>
        </p:nvSpPr>
        <p:spPr>
          <a:xfrm>
            <a:off x="7120288" y="2996896"/>
            <a:ext cx="1925053" cy="834944"/>
          </a:xfrm>
          <a:prstGeom prst="roundRect">
            <a:avLst/>
          </a:prstGeom>
          <a:solidFill>
            <a:schemeClr val="bg1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latin typeface="Century Gothic" panose="020B0502020202020204" pitchFamily="34" charset="0"/>
            </a:endParaRPr>
          </a:p>
        </p:txBody>
      </p:sp>
      <p:sp>
        <p:nvSpPr>
          <p:cNvPr id="14" name="圆角矩形 13">
            <a:extLst>
              <a:ext uri="{FF2B5EF4-FFF2-40B4-BE49-F238E27FC236}">
                <a16:creationId xmlns:a16="http://schemas.microsoft.com/office/drawing/2014/main" id="{50DBFDE5-E405-24FA-C70C-CC19C412226D}"/>
              </a:ext>
            </a:extLst>
          </p:cNvPr>
          <p:cNvSpPr/>
          <p:nvPr/>
        </p:nvSpPr>
        <p:spPr>
          <a:xfrm>
            <a:off x="9201751" y="2996896"/>
            <a:ext cx="1925053" cy="834944"/>
          </a:xfrm>
          <a:prstGeom prst="roundRect">
            <a:avLst/>
          </a:prstGeom>
          <a:solidFill>
            <a:schemeClr val="bg1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latin typeface="Century Gothic" panose="020B0502020202020204" pitchFamily="34" charset="0"/>
            </a:endParaRPr>
          </a:p>
        </p:txBody>
      </p:sp>
      <p:sp>
        <p:nvSpPr>
          <p:cNvPr id="15" name="圆角矩形 14">
            <a:extLst>
              <a:ext uri="{FF2B5EF4-FFF2-40B4-BE49-F238E27FC236}">
                <a16:creationId xmlns:a16="http://schemas.microsoft.com/office/drawing/2014/main" id="{8FDA800E-C462-F34F-04FB-218471F37A43}"/>
              </a:ext>
            </a:extLst>
          </p:cNvPr>
          <p:cNvSpPr/>
          <p:nvPr/>
        </p:nvSpPr>
        <p:spPr>
          <a:xfrm>
            <a:off x="875899" y="4123051"/>
            <a:ext cx="1925053" cy="834944"/>
          </a:xfrm>
          <a:prstGeom prst="roundRect">
            <a:avLst/>
          </a:prstGeom>
          <a:solidFill>
            <a:schemeClr val="bg1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latin typeface="Century Gothic" panose="020B0502020202020204" pitchFamily="34" charset="0"/>
            </a:endParaRPr>
          </a:p>
        </p:txBody>
      </p:sp>
      <p:sp>
        <p:nvSpPr>
          <p:cNvPr id="16" name="圆角矩形 15">
            <a:extLst>
              <a:ext uri="{FF2B5EF4-FFF2-40B4-BE49-F238E27FC236}">
                <a16:creationId xmlns:a16="http://schemas.microsoft.com/office/drawing/2014/main" id="{76D79320-D6FD-2B93-098B-E6BC67A778B0}"/>
              </a:ext>
            </a:extLst>
          </p:cNvPr>
          <p:cNvSpPr/>
          <p:nvPr/>
        </p:nvSpPr>
        <p:spPr>
          <a:xfrm>
            <a:off x="2957362" y="4123051"/>
            <a:ext cx="1925053" cy="834944"/>
          </a:xfrm>
          <a:prstGeom prst="roundRect">
            <a:avLst/>
          </a:prstGeom>
          <a:solidFill>
            <a:schemeClr val="bg1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latin typeface="Century Gothic" panose="020B0502020202020204" pitchFamily="34" charset="0"/>
            </a:endParaRPr>
          </a:p>
        </p:txBody>
      </p:sp>
      <p:sp>
        <p:nvSpPr>
          <p:cNvPr id="17" name="圆角矩形 16">
            <a:extLst>
              <a:ext uri="{FF2B5EF4-FFF2-40B4-BE49-F238E27FC236}">
                <a16:creationId xmlns:a16="http://schemas.microsoft.com/office/drawing/2014/main" id="{69C280A2-32B2-6ED0-5694-61670C1199C1}"/>
              </a:ext>
            </a:extLst>
          </p:cNvPr>
          <p:cNvSpPr/>
          <p:nvPr/>
        </p:nvSpPr>
        <p:spPr>
          <a:xfrm>
            <a:off x="5038825" y="4123051"/>
            <a:ext cx="1925053" cy="834944"/>
          </a:xfrm>
          <a:prstGeom prst="roundRect">
            <a:avLst/>
          </a:prstGeom>
          <a:solidFill>
            <a:schemeClr val="bg1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latin typeface="Century Gothic" panose="020B0502020202020204" pitchFamily="34" charset="0"/>
            </a:endParaRPr>
          </a:p>
        </p:txBody>
      </p:sp>
      <p:sp>
        <p:nvSpPr>
          <p:cNvPr id="18" name="圆角矩形 17">
            <a:extLst>
              <a:ext uri="{FF2B5EF4-FFF2-40B4-BE49-F238E27FC236}">
                <a16:creationId xmlns:a16="http://schemas.microsoft.com/office/drawing/2014/main" id="{695D8607-6CA8-7BAD-C09A-B49100D1FE69}"/>
              </a:ext>
            </a:extLst>
          </p:cNvPr>
          <p:cNvSpPr/>
          <p:nvPr/>
        </p:nvSpPr>
        <p:spPr>
          <a:xfrm>
            <a:off x="7120288" y="4123051"/>
            <a:ext cx="1925053" cy="834944"/>
          </a:xfrm>
          <a:prstGeom prst="roundRect">
            <a:avLst/>
          </a:prstGeom>
          <a:solidFill>
            <a:schemeClr val="bg1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latin typeface="Century Gothic" panose="020B0502020202020204" pitchFamily="34" charset="0"/>
            </a:endParaRPr>
          </a:p>
        </p:txBody>
      </p:sp>
      <p:sp>
        <p:nvSpPr>
          <p:cNvPr id="19" name="圆角矩形 18">
            <a:extLst>
              <a:ext uri="{FF2B5EF4-FFF2-40B4-BE49-F238E27FC236}">
                <a16:creationId xmlns:a16="http://schemas.microsoft.com/office/drawing/2014/main" id="{DC6BF25F-B970-4C52-1ECA-39DAE006234F}"/>
              </a:ext>
            </a:extLst>
          </p:cNvPr>
          <p:cNvSpPr/>
          <p:nvPr/>
        </p:nvSpPr>
        <p:spPr>
          <a:xfrm>
            <a:off x="9201751" y="4123051"/>
            <a:ext cx="1925053" cy="834944"/>
          </a:xfrm>
          <a:prstGeom prst="roundRect">
            <a:avLst/>
          </a:prstGeom>
          <a:solidFill>
            <a:schemeClr val="bg1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latin typeface="Century Gothic" panose="020B0502020202020204" pitchFamily="34" charset="0"/>
            </a:endParaRPr>
          </a:p>
        </p:txBody>
      </p:sp>
      <p:sp>
        <p:nvSpPr>
          <p:cNvPr id="5" name="圆角矩形 4">
            <a:extLst>
              <a:ext uri="{FF2B5EF4-FFF2-40B4-BE49-F238E27FC236}">
                <a16:creationId xmlns:a16="http://schemas.microsoft.com/office/drawing/2014/main" id="{03109382-52A4-9114-2475-6E767E35AE7B}"/>
              </a:ext>
            </a:extLst>
          </p:cNvPr>
          <p:cNvSpPr/>
          <p:nvPr/>
        </p:nvSpPr>
        <p:spPr>
          <a:xfrm>
            <a:off x="875899" y="1899616"/>
            <a:ext cx="1925053" cy="834944"/>
          </a:xfrm>
          <a:prstGeom prst="roundRect">
            <a:avLst/>
          </a:prstGeom>
          <a:solidFill>
            <a:schemeClr val="bg1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latin typeface="Century Gothic" panose="020B0502020202020204" pitchFamily="34" charset="0"/>
            </a:endParaRPr>
          </a:p>
        </p:txBody>
      </p:sp>
      <p:sp>
        <p:nvSpPr>
          <p:cNvPr id="6" name="圆角矩形 5">
            <a:extLst>
              <a:ext uri="{FF2B5EF4-FFF2-40B4-BE49-F238E27FC236}">
                <a16:creationId xmlns:a16="http://schemas.microsoft.com/office/drawing/2014/main" id="{70C59C1D-6DC7-A491-1254-51C380176C52}"/>
              </a:ext>
            </a:extLst>
          </p:cNvPr>
          <p:cNvSpPr/>
          <p:nvPr/>
        </p:nvSpPr>
        <p:spPr>
          <a:xfrm>
            <a:off x="2957362" y="1899616"/>
            <a:ext cx="1925053" cy="834944"/>
          </a:xfrm>
          <a:prstGeom prst="roundRect">
            <a:avLst/>
          </a:prstGeom>
          <a:solidFill>
            <a:schemeClr val="bg1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latin typeface="Century Gothic" panose="020B0502020202020204" pitchFamily="34" charset="0"/>
            </a:endParaRPr>
          </a:p>
        </p:txBody>
      </p:sp>
      <p:sp>
        <p:nvSpPr>
          <p:cNvPr id="7" name="圆角矩形 6">
            <a:extLst>
              <a:ext uri="{FF2B5EF4-FFF2-40B4-BE49-F238E27FC236}">
                <a16:creationId xmlns:a16="http://schemas.microsoft.com/office/drawing/2014/main" id="{DBD6403D-02B6-84C2-4CB4-A5FFEE7224CF}"/>
              </a:ext>
            </a:extLst>
          </p:cNvPr>
          <p:cNvSpPr/>
          <p:nvPr/>
        </p:nvSpPr>
        <p:spPr>
          <a:xfrm>
            <a:off x="5038825" y="1899616"/>
            <a:ext cx="1925053" cy="834944"/>
          </a:xfrm>
          <a:prstGeom prst="roundRect">
            <a:avLst/>
          </a:prstGeom>
          <a:solidFill>
            <a:schemeClr val="bg1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latin typeface="Century Gothic" panose="020B0502020202020204" pitchFamily="34" charset="0"/>
            </a:endParaRPr>
          </a:p>
        </p:txBody>
      </p:sp>
      <p:sp>
        <p:nvSpPr>
          <p:cNvPr id="8" name="圆角矩形 7">
            <a:extLst>
              <a:ext uri="{FF2B5EF4-FFF2-40B4-BE49-F238E27FC236}">
                <a16:creationId xmlns:a16="http://schemas.microsoft.com/office/drawing/2014/main" id="{D6FE6651-2819-0EC8-D758-F959E4571457}"/>
              </a:ext>
            </a:extLst>
          </p:cNvPr>
          <p:cNvSpPr/>
          <p:nvPr/>
        </p:nvSpPr>
        <p:spPr>
          <a:xfrm>
            <a:off x="7120288" y="1899616"/>
            <a:ext cx="1925053" cy="834944"/>
          </a:xfrm>
          <a:prstGeom prst="roundRect">
            <a:avLst/>
          </a:prstGeom>
          <a:solidFill>
            <a:schemeClr val="bg1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latin typeface="Century Gothic" panose="020B0502020202020204" pitchFamily="34" charset="0"/>
            </a:endParaRPr>
          </a:p>
        </p:txBody>
      </p:sp>
      <p:sp>
        <p:nvSpPr>
          <p:cNvPr id="9" name="圆角矩形 8">
            <a:extLst>
              <a:ext uri="{FF2B5EF4-FFF2-40B4-BE49-F238E27FC236}">
                <a16:creationId xmlns:a16="http://schemas.microsoft.com/office/drawing/2014/main" id="{98356543-17BD-8899-0C55-99B2B8507DE1}"/>
              </a:ext>
            </a:extLst>
          </p:cNvPr>
          <p:cNvSpPr/>
          <p:nvPr/>
        </p:nvSpPr>
        <p:spPr>
          <a:xfrm>
            <a:off x="9201751" y="1899616"/>
            <a:ext cx="1925053" cy="834944"/>
          </a:xfrm>
          <a:prstGeom prst="roundRect">
            <a:avLst/>
          </a:prstGeom>
          <a:solidFill>
            <a:schemeClr val="bg1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latin typeface="Century Gothic" panose="020B0502020202020204" pitchFamily="34" charset="0"/>
            </a:endParaRP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0F68275-B894-6209-E94A-0B9D8C9050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06ACEEDF-5185-B0C1-5F10-66764C64A6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74</a:t>
            </a:fld>
            <a:endParaRPr lang="zh-CN" altLang="en-US"/>
          </a:p>
        </p:txBody>
      </p:sp>
      <p:sp>
        <p:nvSpPr>
          <p:cNvPr id="4" name="矩形 13">
            <a:extLst>
              <a:ext uri="{FF2B5EF4-FFF2-40B4-BE49-F238E27FC236}">
                <a16:creationId xmlns:a16="http://schemas.microsoft.com/office/drawing/2014/main" id="{83846923-F551-2F13-C0A6-F23BD952DEE4}"/>
              </a:ext>
            </a:extLst>
          </p:cNvPr>
          <p:cNvSpPr/>
          <p:nvPr/>
        </p:nvSpPr>
        <p:spPr>
          <a:xfrm>
            <a:off x="579651" y="218614"/>
            <a:ext cx="278634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BFSI Customers</a:t>
            </a:r>
          </a:p>
        </p:txBody>
      </p:sp>
      <p:pic>
        <p:nvPicPr>
          <p:cNvPr id="8194" name="Picture 2" descr="AIA Malaysia - Home | Facebook">
            <a:extLst>
              <a:ext uri="{FF2B5EF4-FFF2-40B4-BE49-F238E27FC236}">
                <a16:creationId xmlns:a16="http://schemas.microsoft.com/office/drawing/2014/main" id="{0D484425-90B9-1A62-CFB5-3BB5A07540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3553" y="1958057"/>
            <a:ext cx="689745" cy="689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CHINA CONSTRUCTION BANK CORPORATION MACAU BRANCH (the “Issuer”)  U.S.$500,000,000 Floating Rate Senior Green Notes due 2024 (">
            <a:extLst>
              <a:ext uri="{FF2B5EF4-FFF2-40B4-BE49-F238E27FC236}">
                <a16:creationId xmlns:a16="http://schemas.microsoft.com/office/drawing/2014/main" id="{179F3B05-B104-5DA2-BF84-70701D9A07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0569" y="1977206"/>
            <a:ext cx="1198639" cy="679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FINNOMENA - Home | Facebook">
            <a:extLst>
              <a:ext uri="{FF2B5EF4-FFF2-40B4-BE49-F238E27FC236}">
                <a16:creationId xmlns:a16="http://schemas.microsoft.com/office/drawing/2014/main" id="{ED78A016-2C00-3EA8-4A4A-8D3ADD5A61D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240" b="14962"/>
          <a:stretch/>
        </p:blipFill>
        <p:spPr bwMode="auto">
          <a:xfrm>
            <a:off x="5524823" y="1994009"/>
            <a:ext cx="953057" cy="6461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0" name="Picture 8" descr="Studi Kasus: PT Bank Oke Indonesia Tbk (OKBank) - Codemi">
            <a:extLst>
              <a:ext uri="{FF2B5EF4-FFF2-40B4-BE49-F238E27FC236}">
                <a16:creationId xmlns:a16="http://schemas.microsoft.com/office/drawing/2014/main" id="{3953B0BA-22DA-0AF5-0968-C4F875DD4E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7010" y="1997007"/>
            <a:ext cx="1577681" cy="6118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2" name="Picture 10" descr="PT. Bank Victoria International, Tbk">
            <a:extLst>
              <a:ext uri="{FF2B5EF4-FFF2-40B4-BE49-F238E27FC236}">
                <a16:creationId xmlns:a16="http://schemas.microsoft.com/office/drawing/2014/main" id="{3F0ADD10-4014-318B-D880-B3DEDE1220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2251" y="3275905"/>
            <a:ext cx="1642440" cy="287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4" name="Picture 12" descr="Asia Credit Reporting Network-ACRN">
            <a:extLst>
              <a:ext uri="{FF2B5EF4-FFF2-40B4-BE49-F238E27FC236}">
                <a16:creationId xmlns:a16="http://schemas.microsoft.com/office/drawing/2014/main" id="{746F0BC8-DB31-0010-56DA-32B77774B86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58" t="18636" r="18412" b="15388"/>
          <a:stretch/>
        </p:blipFill>
        <p:spPr bwMode="auto">
          <a:xfrm>
            <a:off x="3086683" y="3085215"/>
            <a:ext cx="1631809" cy="6570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6" name="Picture 14" descr="Koperasi Angkatan Tentera Malaysia Berhad | LinkedIn">
            <a:extLst>
              <a:ext uri="{FF2B5EF4-FFF2-40B4-BE49-F238E27FC236}">
                <a16:creationId xmlns:a16="http://schemas.microsoft.com/office/drawing/2014/main" id="{24F81978-D12C-89CA-6512-FCEABF17EBD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84" b="30626"/>
          <a:stretch/>
        </p:blipFill>
        <p:spPr bwMode="auto">
          <a:xfrm>
            <a:off x="1104794" y="3121113"/>
            <a:ext cx="1467262" cy="585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8" name="Picture 16" descr="Mandiri Tunas Finance">
            <a:extLst>
              <a:ext uri="{FF2B5EF4-FFF2-40B4-BE49-F238E27FC236}">
                <a16:creationId xmlns:a16="http://schemas.microsoft.com/office/drawing/2014/main" id="{C3924695-BE80-8D88-3057-8D3069CCE58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767" b="35465"/>
          <a:stretch/>
        </p:blipFill>
        <p:spPr bwMode="auto">
          <a:xfrm>
            <a:off x="5237734" y="3057725"/>
            <a:ext cx="1536800" cy="6726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10" name="Picture 18" descr="Maybank Logo and symbol, meaning, history, PNG, brand">
            <a:extLst>
              <a:ext uri="{FF2B5EF4-FFF2-40B4-BE49-F238E27FC236}">
                <a16:creationId xmlns:a16="http://schemas.microsoft.com/office/drawing/2014/main" id="{0E6FEDFF-67E7-88D7-8985-CF40500F7C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8021" y="4021289"/>
            <a:ext cx="1805207" cy="10154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12" name="Picture 20" descr="大豐銀行Tai Fung Bank | Macau">
            <a:extLst>
              <a:ext uri="{FF2B5EF4-FFF2-40B4-BE49-F238E27FC236}">
                <a16:creationId xmlns:a16="http://schemas.microsoft.com/office/drawing/2014/main" id="{44A73C22-ADD0-997C-72D2-7F3D9A44C2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3553" y="4198402"/>
            <a:ext cx="684241" cy="6842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14" name="Picture 22" descr="SJ Securities Sdn Bhd | Shah Alam">
            <a:extLst>
              <a:ext uri="{FF2B5EF4-FFF2-40B4-BE49-F238E27FC236}">
                <a16:creationId xmlns:a16="http://schemas.microsoft.com/office/drawing/2014/main" id="{F654B6DB-E5D1-BDF6-453B-67DFD4D08C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6072" y="4220232"/>
            <a:ext cx="1067631" cy="6405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16" name="Picture 24" descr="Sterling Bank of Asia - Wikipedia">
            <a:extLst>
              <a:ext uri="{FF2B5EF4-FFF2-40B4-BE49-F238E27FC236}">
                <a16:creationId xmlns:a16="http://schemas.microsoft.com/office/drawing/2014/main" id="{4EB6FFE9-EFAB-88F4-1B42-933E18A1BE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6058" y="4283707"/>
            <a:ext cx="1590585" cy="5136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18" name="Picture 26" descr="富昌金融集團">
            <a:extLst>
              <a:ext uri="{FF2B5EF4-FFF2-40B4-BE49-F238E27FC236}">
                <a16:creationId xmlns:a16="http://schemas.microsoft.com/office/drawing/2014/main" id="{8A0EDC1A-93BC-C1C5-B9F8-9E03329C7A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03482" y="2097406"/>
            <a:ext cx="1721589" cy="4440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20" name="Picture 28" descr="Snow Lake Capital | LinkedIn">
            <a:extLst>
              <a:ext uri="{FF2B5EF4-FFF2-40B4-BE49-F238E27FC236}">
                <a16:creationId xmlns:a16="http://schemas.microsoft.com/office/drawing/2014/main" id="{0172F780-05CB-1B9B-DCB6-5E30800C510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399" b="34641"/>
          <a:stretch/>
        </p:blipFill>
        <p:spPr bwMode="auto">
          <a:xfrm>
            <a:off x="9383544" y="3195461"/>
            <a:ext cx="1573694" cy="471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22" name="Picture 30" descr="Tentang Kami">
            <a:extLst>
              <a:ext uri="{FF2B5EF4-FFF2-40B4-BE49-F238E27FC236}">
                <a16:creationId xmlns:a16="http://schemas.microsoft.com/office/drawing/2014/main" id="{6F145033-3697-98A3-422F-8F85F3C74E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51690" y="4219949"/>
            <a:ext cx="1225172" cy="6682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0332579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E6103CC-2001-BCCF-BF49-B36A834DEC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3AADC9C-FF5C-8BF0-2C99-53848CD82E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75</a:t>
            </a:fld>
            <a:endParaRPr lang="zh-CN" altLang="en-US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6A9E0C91-EC83-F71E-F195-2631386B20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45309" y="1382444"/>
            <a:ext cx="3771263" cy="2039625"/>
          </a:xfrm>
          <a:prstGeom prst="rect">
            <a:avLst/>
          </a:prstGeom>
          <a:solidFill>
            <a:srgbClr val="0070C0">
              <a:alpha val="20000"/>
            </a:srgbClr>
          </a:solidFill>
          <a:ln w="15875">
            <a:noFill/>
            <a:prstDash val="sysDot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654E2985-0ED2-90B5-6210-8233A0FBF45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60460" y="1382444"/>
            <a:ext cx="3689069" cy="2032067"/>
          </a:xfrm>
          <a:prstGeom prst="rect">
            <a:avLst/>
          </a:prstGeom>
          <a:solidFill>
            <a:srgbClr val="0070C0">
              <a:alpha val="20000"/>
            </a:srgbClr>
          </a:solidFill>
          <a:ln w="15875">
            <a:noFill/>
            <a:prstDash val="sysDot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6" name="Rectangle: Rounded Corners 18">
            <a:extLst>
              <a:ext uri="{FF2B5EF4-FFF2-40B4-BE49-F238E27FC236}">
                <a16:creationId xmlns:a16="http://schemas.microsoft.com/office/drawing/2014/main" id="{66534E5E-384F-F841-F7A7-0D97DE73BE75}"/>
              </a:ext>
            </a:extLst>
          </p:cNvPr>
          <p:cNvSpPr/>
          <p:nvPr/>
        </p:nvSpPr>
        <p:spPr>
          <a:xfrm>
            <a:off x="3745309" y="1229777"/>
            <a:ext cx="3771263" cy="400059"/>
          </a:xfrm>
          <a:prstGeom prst="roundRect">
            <a:avLst>
              <a:gd name="adj" fmla="val 0"/>
            </a:avLst>
          </a:prstGeom>
          <a:solidFill>
            <a:srgbClr val="1A62F4"/>
          </a:solidFill>
          <a:ln w="19050"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1600" b="1">
                <a:solidFill>
                  <a:schemeClr val="bg1"/>
                </a:solidFill>
                <a:latin typeface="Century Gothic"/>
              </a:rPr>
              <a:t>Background</a:t>
            </a:r>
            <a:endParaRPr lang="en-MY" sz="1600" b="1">
              <a:solidFill>
                <a:schemeClr val="bg1"/>
              </a:solidFill>
              <a:latin typeface="Century Gothic"/>
            </a:endParaRPr>
          </a:p>
        </p:txBody>
      </p:sp>
      <p:sp>
        <p:nvSpPr>
          <p:cNvPr id="7" name="Rectangle: Rounded Corners 19">
            <a:extLst>
              <a:ext uri="{FF2B5EF4-FFF2-40B4-BE49-F238E27FC236}">
                <a16:creationId xmlns:a16="http://schemas.microsoft.com/office/drawing/2014/main" id="{0258CA10-C3BF-712E-0E1D-FA912E9C98F4}"/>
              </a:ext>
            </a:extLst>
          </p:cNvPr>
          <p:cNvSpPr/>
          <p:nvPr/>
        </p:nvSpPr>
        <p:spPr>
          <a:xfrm>
            <a:off x="7665981" y="1229777"/>
            <a:ext cx="3683547" cy="400059"/>
          </a:xfrm>
          <a:prstGeom prst="roundRect">
            <a:avLst>
              <a:gd name="adj" fmla="val 0"/>
            </a:avLst>
          </a:prstGeom>
          <a:solidFill>
            <a:srgbClr val="00B0F0"/>
          </a:solidFill>
          <a:ln w="19050"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1600" b="1">
                <a:solidFill>
                  <a:schemeClr val="bg1"/>
                </a:solidFill>
                <a:latin typeface="Century Gothic"/>
              </a:rPr>
              <a:t>Pain Points/Requirements</a:t>
            </a:r>
            <a:endParaRPr lang="en-MY" sz="1600" b="1">
              <a:solidFill>
                <a:schemeClr val="bg1"/>
              </a:solidFill>
              <a:latin typeface="Century Gothic"/>
            </a:endParaRPr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837DF3E7-734C-A1AB-FC1D-216491ECF5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48942" y="3790603"/>
            <a:ext cx="3771262" cy="2034252"/>
          </a:xfrm>
          <a:prstGeom prst="rect">
            <a:avLst/>
          </a:prstGeom>
          <a:solidFill>
            <a:srgbClr val="0070C0">
              <a:alpha val="20000"/>
            </a:srgbClr>
          </a:solidFill>
          <a:ln w="15875">
            <a:noFill/>
            <a:prstDash val="sysDot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9" name="Rectangle 38">
            <a:extLst>
              <a:ext uri="{FF2B5EF4-FFF2-40B4-BE49-F238E27FC236}">
                <a16:creationId xmlns:a16="http://schemas.microsoft.com/office/drawing/2014/main" id="{E9E48931-AB92-D1F5-E74C-67ECEBB242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60460" y="3785910"/>
            <a:ext cx="3701749" cy="2039615"/>
          </a:xfrm>
          <a:prstGeom prst="rect">
            <a:avLst/>
          </a:prstGeom>
          <a:solidFill>
            <a:srgbClr val="0070C0">
              <a:alpha val="20000"/>
            </a:srgbClr>
          </a:solidFill>
          <a:ln w="15875">
            <a:noFill/>
            <a:prstDash val="sysDot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0" name="Rectangle: Rounded Corners 40">
            <a:extLst>
              <a:ext uri="{FF2B5EF4-FFF2-40B4-BE49-F238E27FC236}">
                <a16:creationId xmlns:a16="http://schemas.microsoft.com/office/drawing/2014/main" id="{EB6A51C0-36C7-8635-D313-E5A84D7B27C2}"/>
              </a:ext>
            </a:extLst>
          </p:cNvPr>
          <p:cNvSpPr/>
          <p:nvPr/>
        </p:nvSpPr>
        <p:spPr>
          <a:xfrm>
            <a:off x="3745309" y="3589084"/>
            <a:ext cx="3771262" cy="400059"/>
          </a:xfrm>
          <a:prstGeom prst="roundRect">
            <a:avLst>
              <a:gd name="adj" fmla="val 0"/>
            </a:avLst>
          </a:prstGeom>
          <a:solidFill>
            <a:srgbClr val="7FA2BF"/>
          </a:solidFill>
          <a:ln w="19050"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1600" b="1">
                <a:solidFill>
                  <a:schemeClr val="bg1"/>
                </a:solidFill>
                <a:latin typeface="Century Gothic"/>
              </a:rPr>
              <a:t>Use Cases</a:t>
            </a:r>
            <a:endParaRPr lang="en-MY" sz="1600" b="1">
              <a:solidFill>
                <a:schemeClr val="bg1"/>
              </a:solidFill>
              <a:latin typeface="Century Gothic"/>
            </a:endParaRPr>
          </a:p>
        </p:txBody>
      </p:sp>
      <p:sp>
        <p:nvSpPr>
          <p:cNvPr id="11" name="Rectangle: Rounded Corners 41">
            <a:extLst>
              <a:ext uri="{FF2B5EF4-FFF2-40B4-BE49-F238E27FC236}">
                <a16:creationId xmlns:a16="http://schemas.microsoft.com/office/drawing/2014/main" id="{F3078FA3-599A-1934-F802-1FF29810FB2A}"/>
              </a:ext>
            </a:extLst>
          </p:cNvPr>
          <p:cNvSpPr/>
          <p:nvPr/>
        </p:nvSpPr>
        <p:spPr>
          <a:xfrm>
            <a:off x="7666495" y="3589084"/>
            <a:ext cx="3683547" cy="400059"/>
          </a:xfrm>
          <a:prstGeom prst="roundRect">
            <a:avLst>
              <a:gd name="adj" fmla="val 0"/>
            </a:avLst>
          </a:prstGeom>
          <a:solidFill>
            <a:srgbClr val="05B050"/>
          </a:solidFill>
          <a:ln w="19050"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1600" b="1">
                <a:solidFill>
                  <a:schemeClr val="bg1"/>
                </a:solidFill>
                <a:latin typeface="Century Gothic"/>
              </a:rPr>
              <a:t>Solution Benefits</a:t>
            </a:r>
            <a:endParaRPr lang="en-MY" sz="1600" b="1">
              <a:solidFill>
                <a:schemeClr val="bg1"/>
              </a:solidFill>
              <a:latin typeface="Century Gothic"/>
            </a:endParaRPr>
          </a:p>
        </p:txBody>
      </p:sp>
      <p:sp>
        <p:nvSpPr>
          <p:cNvPr id="12" name="文本框 14">
            <a:extLst>
              <a:ext uri="{FF2B5EF4-FFF2-40B4-BE49-F238E27FC236}">
                <a16:creationId xmlns:a16="http://schemas.microsoft.com/office/drawing/2014/main" id="{2699C62E-671F-837E-B12D-07FB43569536}"/>
              </a:ext>
            </a:extLst>
          </p:cNvPr>
          <p:cNvSpPr txBox="1"/>
          <p:nvPr/>
        </p:nvSpPr>
        <p:spPr>
          <a:xfrm>
            <a:off x="3914847" y="2015524"/>
            <a:ext cx="3701749" cy="102085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1400" dirty="0">
                <a:solidFill>
                  <a:schemeClr val="bg1"/>
                </a:solidFill>
                <a:latin typeface="Century Gothic"/>
                <a:ea typeface="微软雅黑"/>
              </a:rPr>
              <a:t>Premises with 200 – 2000 people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chemeClr val="bg1"/>
                </a:solidFill>
                <a:latin typeface="Century Gothic"/>
                <a:ea typeface="微软雅黑"/>
              </a:rPr>
              <a:t>Small network and security team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chemeClr val="bg1"/>
                </a:solidFill>
                <a:latin typeface="Century Gothic"/>
                <a:ea typeface="微软雅黑"/>
              </a:rPr>
              <a:t>IT personnel hold multiple hats</a:t>
            </a:r>
            <a:endParaRPr lang="en-US" sz="1400" dirty="0">
              <a:solidFill>
                <a:schemeClr val="bg1"/>
              </a:solidFill>
              <a:ea typeface="微软雅黑"/>
            </a:endParaRPr>
          </a:p>
        </p:txBody>
      </p:sp>
      <p:sp>
        <p:nvSpPr>
          <p:cNvPr id="13" name="文本框 17">
            <a:extLst>
              <a:ext uri="{FF2B5EF4-FFF2-40B4-BE49-F238E27FC236}">
                <a16:creationId xmlns:a16="http://schemas.microsoft.com/office/drawing/2014/main" id="{2A44171D-9520-B63B-E350-5B2EA1F13CCA}"/>
              </a:ext>
            </a:extLst>
          </p:cNvPr>
          <p:cNvSpPr txBox="1"/>
          <p:nvPr/>
        </p:nvSpPr>
        <p:spPr>
          <a:xfrm>
            <a:off x="7786134" y="1741606"/>
            <a:ext cx="3627869" cy="153888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zh-CN" sz="1400" dirty="0">
                <a:solidFill>
                  <a:schemeClr val="bg1"/>
                </a:solidFill>
                <a:latin typeface="Century Gothic"/>
                <a:ea typeface="微软雅黑"/>
              </a:rPr>
              <a:t>Lack of bandwidth allocation to deal with bandwidth hogging</a:t>
            </a:r>
            <a:endParaRPr lang="en-US" sz="1400" dirty="0">
              <a:solidFill>
                <a:schemeClr val="bg1"/>
              </a:solidFill>
              <a:ea typeface="等线" panose="020F0502020204030204"/>
            </a:endParaRP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chemeClr val="bg1"/>
                </a:solidFill>
                <a:ea typeface="微软雅黑"/>
              </a:rPr>
              <a:t>Low efficiency due to dealing with multiple vendors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chemeClr val="bg1"/>
                </a:solidFill>
                <a:latin typeface="Century Gothic"/>
                <a:ea typeface="微软雅黑"/>
              </a:rPr>
              <a:t>Need to justify daily productivity and bandwidth expenses </a:t>
            </a:r>
            <a:endParaRPr lang="en-US" sz="14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4" name="文本框 14">
            <a:extLst>
              <a:ext uri="{FF2B5EF4-FFF2-40B4-BE49-F238E27FC236}">
                <a16:creationId xmlns:a16="http://schemas.microsoft.com/office/drawing/2014/main" id="{5B7BF3AD-516C-E0D9-972A-DBBF6B8577BD}"/>
              </a:ext>
            </a:extLst>
          </p:cNvPr>
          <p:cNvSpPr txBox="1"/>
          <p:nvPr/>
        </p:nvSpPr>
        <p:spPr>
          <a:xfrm>
            <a:off x="3914847" y="4420449"/>
            <a:ext cx="3253483" cy="102085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1400" dirty="0">
                <a:solidFill>
                  <a:schemeClr val="bg1"/>
                </a:solidFill>
                <a:latin typeface="Century Gothic"/>
                <a:ea typeface="微软雅黑"/>
              </a:rPr>
              <a:t>SWG Replacement</a:t>
            </a:r>
            <a:endParaRPr lang="en-US" sz="1400" dirty="0">
              <a:solidFill>
                <a:schemeClr val="bg1"/>
              </a:solidFill>
              <a:latin typeface="等线"/>
              <a:ea typeface="等线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chemeClr val="bg1"/>
                </a:solidFill>
                <a:latin typeface="Century Gothic"/>
                <a:ea typeface="微软雅黑"/>
              </a:rPr>
              <a:t>User and Application Bandwidth Management</a:t>
            </a:r>
          </a:p>
        </p:txBody>
      </p:sp>
      <p:sp>
        <p:nvSpPr>
          <p:cNvPr id="15" name="文本框 17">
            <a:extLst>
              <a:ext uri="{FF2B5EF4-FFF2-40B4-BE49-F238E27FC236}">
                <a16:creationId xmlns:a16="http://schemas.microsoft.com/office/drawing/2014/main" id="{08513DB9-E3F7-FDEA-5121-CE770215C77F}"/>
              </a:ext>
            </a:extLst>
          </p:cNvPr>
          <p:cNvSpPr txBox="1"/>
          <p:nvPr/>
        </p:nvSpPr>
        <p:spPr>
          <a:xfrm>
            <a:off x="7765524" y="4162754"/>
            <a:ext cx="3771262" cy="183127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zh-CN" sz="1400" dirty="0">
                <a:solidFill>
                  <a:schemeClr val="bg1"/>
                </a:solidFill>
                <a:latin typeface="Century Gothic"/>
                <a:ea typeface="微软雅黑"/>
              </a:rPr>
              <a:t>Ensure application availability and uptime</a:t>
            </a:r>
            <a:endParaRPr lang="en-US" altLang="zh-CN" sz="14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chemeClr val="bg1"/>
                </a:solidFill>
                <a:latin typeface="Century Gothic"/>
                <a:ea typeface="微软雅黑"/>
              </a:rPr>
              <a:t>Achieve internet and audit compliance 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chemeClr val="bg1"/>
                </a:solidFill>
                <a:latin typeface="Century Gothic"/>
                <a:ea typeface="微软雅黑"/>
              </a:rPr>
              <a:t>Simply deployment with minimal changes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altLang="zh-CN" sz="14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pic>
        <p:nvPicPr>
          <p:cNvPr id="16" name="Picture 2" descr="Free Low Angle Photography of Building Stock Photo">
            <a:extLst>
              <a:ext uri="{FF2B5EF4-FFF2-40B4-BE49-F238E27FC236}">
                <a16:creationId xmlns:a16="http://schemas.microsoft.com/office/drawing/2014/main" id="{B72F25C7-D1A4-08BD-060D-19A40DE9DAB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487" r="40467"/>
          <a:stretch/>
        </p:blipFill>
        <p:spPr bwMode="auto">
          <a:xfrm>
            <a:off x="840018" y="1229777"/>
            <a:ext cx="2743200" cy="45950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矩形 13">
            <a:extLst>
              <a:ext uri="{FF2B5EF4-FFF2-40B4-BE49-F238E27FC236}">
                <a16:creationId xmlns:a16="http://schemas.microsoft.com/office/drawing/2014/main" id="{9BACCDC1-BDAA-19DB-C6D3-3212CF1318DD}"/>
              </a:ext>
            </a:extLst>
          </p:cNvPr>
          <p:cNvSpPr/>
          <p:nvPr/>
        </p:nvSpPr>
        <p:spPr>
          <a:xfrm>
            <a:off x="579651" y="218614"/>
            <a:ext cx="495840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Government - Marketplace</a:t>
            </a:r>
          </a:p>
        </p:txBody>
      </p:sp>
    </p:spTree>
    <p:extLst>
      <p:ext uri="{BB962C8B-B14F-4D97-AF65-F5344CB8AC3E}">
        <p14:creationId xmlns:p14="http://schemas.microsoft.com/office/powerpoint/2010/main" val="85184183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圆角矩形 4">
            <a:extLst>
              <a:ext uri="{FF2B5EF4-FFF2-40B4-BE49-F238E27FC236}">
                <a16:creationId xmlns:a16="http://schemas.microsoft.com/office/drawing/2014/main" id="{3C87DCC5-C45B-292D-7D94-A46224AA8381}"/>
              </a:ext>
            </a:extLst>
          </p:cNvPr>
          <p:cNvSpPr/>
          <p:nvPr/>
        </p:nvSpPr>
        <p:spPr>
          <a:xfrm>
            <a:off x="875899" y="1812529"/>
            <a:ext cx="1925053" cy="968275"/>
          </a:xfrm>
          <a:prstGeom prst="roundRect">
            <a:avLst/>
          </a:prstGeom>
          <a:solidFill>
            <a:schemeClr val="bg1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latin typeface="Century Gothic" panose="020B0502020202020204" pitchFamily="34" charset="0"/>
            </a:endParaRPr>
          </a:p>
        </p:txBody>
      </p:sp>
      <p:sp>
        <p:nvSpPr>
          <p:cNvPr id="6" name="圆角矩形 5">
            <a:extLst>
              <a:ext uri="{FF2B5EF4-FFF2-40B4-BE49-F238E27FC236}">
                <a16:creationId xmlns:a16="http://schemas.microsoft.com/office/drawing/2014/main" id="{701F0C78-3FDF-788C-24B5-0630D99E25E5}"/>
              </a:ext>
            </a:extLst>
          </p:cNvPr>
          <p:cNvSpPr/>
          <p:nvPr/>
        </p:nvSpPr>
        <p:spPr>
          <a:xfrm>
            <a:off x="2957362" y="1812529"/>
            <a:ext cx="1925053" cy="968275"/>
          </a:xfrm>
          <a:prstGeom prst="roundRect">
            <a:avLst/>
          </a:prstGeom>
          <a:solidFill>
            <a:schemeClr val="bg1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latin typeface="Century Gothic" panose="020B0502020202020204" pitchFamily="34" charset="0"/>
            </a:endParaRPr>
          </a:p>
        </p:txBody>
      </p:sp>
      <p:sp>
        <p:nvSpPr>
          <p:cNvPr id="7" name="圆角矩形 6">
            <a:extLst>
              <a:ext uri="{FF2B5EF4-FFF2-40B4-BE49-F238E27FC236}">
                <a16:creationId xmlns:a16="http://schemas.microsoft.com/office/drawing/2014/main" id="{B5323DF8-E44D-F5E1-4880-E45A3A1072E9}"/>
              </a:ext>
            </a:extLst>
          </p:cNvPr>
          <p:cNvSpPr/>
          <p:nvPr/>
        </p:nvSpPr>
        <p:spPr>
          <a:xfrm>
            <a:off x="5038825" y="1812529"/>
            <a:ext cx="1925053" cy="968275"/>
          </a:xfrm>
          <a:prstGeom prst="roundRect">
            <a:avLst/>
          </a:prstGeom>
          <a:solidFill>
            <a:schemeClr val="bg1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latin typeface="Century Gothic" panose="020B0502020202020204" pitchFamily="34" charset="0"/>
            </a:endParaRPr>
          </a:p>
        </p:txBody>
      </p:sp>
      <p:sp>
        <p:nvSpPr>
          <p:cNvPr id="8" name="圆角矩形 7">
            <a:extLst>
              <a:ext uri="{FF2B5EF4-FFF2-40B4-BE49-F238E27FC236}">
                <a16:creationId xmlns:a16="http://schemas.microsoft.com/office/drawing/2014/main" id="{4C2B1466-6ED2-C84E-9659-0B36A7C22AA6}"/>
              </a:ext>
            </a:extLst>
          </p:cNvPr>
          <p:cNvSpPr/>
          <p:nvPr/>
        </p:nvSpPr>
        <p:spPr>
          <a:xfrm>
            <a:off x="7120288" y="1812529"/>
            <a:ext cx="1925053" cy="968275"/>
          </a:xfrm>
          <a:prstGeom prst="roundRect">
            <a:avLst/>
          </a:prstGeom>
          <a:solidFill>
            <a:schemeClr val="bg1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latin typeface="Century Gothic" panose="020B0502020202020204" pitchFamily="34" charset="0"/>
            </a:endParaRPr>
          </a:p>
        </p:txBody>
      </p:sp>
      <p:sp>
        <p:nvSpPr>
          <p:cNvPr id="9" name="圆角矩形 8">
            <a:extLst>
              <a:ext uri="{FF2B5EF4-FFF2-40B4-BE49-F238E27FC236}">
                <a16:creationId xmlns:a16="http://schemas.microsoft.com/office/drawing/2014/main" id="{59289207-F7AC-8351-EB3B-864D342D0EC7}"/>
              </a:ext>
            </a:extLst>
          </p:cNvPr>
          <p:cNvSpPr/>
          <p:nvPr/>
        </p:nvSpPr>
        <p:spPr>
          <a:xfrm>
            <a:off x="9201751" y="1812529"/>
            <a:ext cx="1925053" cy="968275"/>
          </a:xfrm>
          <a:prstGeom prst="roundRect">
            <a:avLst/>
          </a:prstGeom>
          <a:solidFill>
            <a:schemeClr val="bg1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latin typeface="Century Gothic" panose="020B0502020202020204" pitchFamily="34" charset="0"/>
            </a:endParaRPr>
          </a:p>
        </p:txBody>
      </p:sp>
      <p:sp>
        <p:nvSpPr>
          <p:cNvPr id="10" name="圆角矩形 9">
            <a:extLst>
              <a:ext uri="{FF2B5EF4-FFF2-40B4-BE49-F238E27FC236}">
                <a16:creationId xmlns:a16="http://schemas.microsoft.com/office/drawing/2014/main" id="{F237357E-FE4A-DE5A-1BFD-751DA56FCE76}"/>
              </a:ext>
            </a:extLst>
          </p:cNvPr>
          <p:cNvSpPr/>
          <p:nvPr/>
        </p:nvSpPr>
        <p:spPr>
          <a:xfrm>
            <a:off x="875899" y="2934748"/>
            <a:ext cx="1925053" cy="968275"/>
          </a:xfrm>
          <a:prstGeom prst="roundRect">
            <a:avLst/>
          </a:prstGeom>
          <a:solidFill>
            <a:schemeClr val="bg1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latin typeface="Century Gothic" panose="020B0502020202020204" pitchFamily="34" charset="0"/>
            </a:endParaRPr>
          </a:p>
        </p:txBody>
      </p:sp>
      <p:sp>
        <p:nvSpPr>
          <p:cNvPr id="11" name="圆角矩形 10">
            <a:extLst>
              <a:ext uri="{FF2B5EF4-FFF2-40B4-BE49-F238E27FC236}">
                <a16:creationId xmlns:a16="http://schemas.microsoft.com/office/drawing/2014/main" id="{9C176B4D-24B9-3A57-6146-220F3D06BB34}"/>
              </a:ext>
            </a:extLst>
          </p:cNvPr>
          <p:cNvSpPr/>
          <p:nvPr/>
        </p:nvSpPr>
        <p:spPr>
          <a:xfrm>
            <a:off x="2957362" y="2934748"/>
            <a:ext cx="1925053" cy="968275"/>
          </a:xfrm>
          <a:prstGeom prst="roundRect">
            <a:avLst/>
          </a:prstGeom>
          <a:solidFill>
            <a:schemeClr val="bg1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latin typeface="Century Gothic" panose="020B0502020202020204" pitchFamily="34" charset="0"/>
            </a:endParaRPr>
          </a:p>
        </p:txBody>
      </p:sp>
      <p:sp>
        <p:nvSpPr>
          <p:cNvPr id="12" name="圆角矩形 11">
            <a:extLst>
              <a:ext uri="{FF2B5EF4-FFF2-40B4-BE49-F238E27FC236}">
                <a16:creationId xmlns:a16="http://schemas.microsoft.com/office/drawing/2014/main" id="{515CED09-F223-63FC-9AA5-D1DD89684CB1}"/>
              </a:ext>
            </a:extLst>
          </p:cNvPr>
          <p:cNvSpPr/>
          <p:nvPr/>
        </p:nvSpPr>
        <p:spPr>
          <a:xfrm>
            <a:off x="5038825" y="2934748"/>
            <a:ext cx="1925053" cy="968275"/>
          </a:xfrm>
          <a:prstGeom prst="roundRect">
            <a:avLst/>
          </a:prstGeom>
          <a:solidFill>
            <a:schemeClr val="bg1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latin typeface="Century Gothic" panose="020B0502020202020204" pitchFamily="34" charset="0"/>
            </a:endParaRPr>
          </a:p>
        </p:txBody>
      </p:sp>
      <p:sp>
        <p:nvSpPr>
          <p:cNvPr id="13" name="圆角矩形 12">
            <a:extLst>
              <a:ext uri="{FF2B5EF4-FFF2-40B4-BE49-F238E27FC236}">
                <a16:creationId xmlns:a16="http://schemas.microsoft.com/office/drawing/2014/main" id="{D1EFBEF4-56E2-7CFC-9D6B-5042F1B7C32B}"/>
              </a:ext>
            </a:extLst>
          </p:cNvPr>
          <p:cNvSpPr/>
          <p:nvPr/>
        </p:nvSpPr>
        <p:spPr>
          <a:xfrm>
            <a:off x="7120288" y="2934748"/>
            <a:ext cx="1925053" cy="968275"/>
          </a:xfrm>
          <a:prstGeom prst="roundRect">
            <a:avLst/>
          </a:prstGeom>
          <a:solidFill>
            <a:schemeClr val="bg1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latin typeface="Century Gothic" panose="020B0502020202020204" pitchFamily="34" charset="0"/>
            </a:endParaRPr>
          </a:p>
        </p:txBody>
      </p:sp>
      <p:sp>
        <p:nvSpPr>
          <p:cNvPr id="14" name="圆角矩形 13">
            <a:extLst>
              <a:ext uri="{FF2B5EF4-FFF2-40B4-BE49-F238E27FC236}">
                <a16:creationId xmlns:a16="http://schemas.microsoft.com/office/drawing/2014/main" id="{FD60001F-9188-447F-C289-21D746C3D47D}"/>
              </a:ext>
            </a:extLst>
          </p:cNvPr>
          <p:cNvSpPr/>
          <p:nvPr/>
        </p:nvSpPr>
        <p:spPr>
          <a:xfrm>
            <a:off x="9201751" y="2934748"/>
            <a:ext cx="1925053" cy="968275"/>
          </a:xfrm>
          <a:prstGeom prst="roundRect">
            <a:avLst/>
          </a:prstGeom>
          <a:solidFill>
            <a:schemeClr val="bg1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latin typeface="Century Gothic" panose="020B0502020202020204" pitchFamily="34" charset="0"/>
            </a:endParaRPr>
          </a:p>
        </p:txBody>
      </p:sp>
      <p:sp>
        <p:nvSpPr>
          <p:cNvPr id="15" name="圆角矩形 14">
            <a:extLst>
              <a:ext uri="{FF2B5EF4-FFF2-40B4-BE49-F238E27FC236}">
                <a16:creationId xmlns:a16="http://schemas.microsoft.com/office/drawing/2014/main" id="{DF8DE673-1BAC-2DD7-08FF-4C74C67440CE}"/>
              </a:ext>
            </a:extLst>
          </p:cNvPr>
          <p:cNvSpPr/>
          <p:nvPr/>
        </p:nvSpPr>
        <p:spPr>
          <a:xfrm>
            <a:off x="875899" y="4056967"/>
            <a:ext cx="1925053" cy="968275"/>
          </a:xfrm>
          <a:prstGeom prst="roundRect">
            <a:avLst/>
          </a:prstGeom>
          <a:solidFill>
            <a:schemeClr val="bg1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latin typeface="Century Gothic" panose="020B0502020202020204" pitchFamily="34" charset="0"/>
            </a:endParaRPr>
          </a:p>
        </p:txBody>
      </p:sp>
      <p:sp>
        <p:nvSpPr>
          <p:cNvPr id="16" name="圆角矩形 15">
            <a:extLst>
              <a:ext uri="{FF2B5EF4-FFF2-40B4-BE49-F238E27FC236}">
                <a16:creationId xmlns:a16="http://schemas.microsoft.com/office/drawing/2014/main" id="{B442E3F2-9AC2-7C57-5C7F-FD2DCABC3B91}"/>
              </a:ext>
            </a:extLst>
          </p:cNvPr>
          <p:cNvSpPr/>
          <p:nvPr/>
        </p:nvSpPr>
        <p:spPr>
          <a:xfrm>
            <a:off x="2957362" y="4056967"/>
            <a:ext cx="1925053" cy="968275"/>
          </a:xfrm>
          <a:prstGeom prst="roundRect">
            <a:avLst/>
          </a:prstGeom>
          <a:solidFill>
            <a:schemeClr val="bg1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latin typeface="Century Gothic" panose="020B0502020202020204" pitchFamily="34" charset="0"/>
            </a:endParaRPr>
          </a:p>
        </p:txBody>
      </p:sp>
      <p:sp>
        <p:nvSpPr>
          <p:cNvPr id="17" name="圆角矩形 16">
            <a:extLst>
              <a:ext uri="{FF2B5EF4-FFF2-40B4-BE49-F238E27FC236}">
                <a16:creationId xmlns:a16="http://schemas.microsoft.com/office/drawing/2014/main" id="{4AC2CA10-462B-884C-53C5-0A1C8610F328}"/>
              </a:ext>
            </a:extLst>
          </p:cNvPr>
          <p:cNvSpPr/>
          <p:nvPr/>
        </p:nvSpPr>
        <p:spPr>
          <a:xfrm>
            <a:off x="5038825" y="4056967"/>
            <a:ext cx="1925053" cy="968275"/>
          </a:xfrm>
          <a:prstGeom prst="roundRect">
            <a:avLst/>
          </a:prstGeom>
          <a:solidFill>
            <a:schemeClr val="bg1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latin typeface="Century Gothic" panose="020B0502020202020204" pitchFamily="34" charset="0"/>
            </a:endParaRPr>
          </a:p>
        </p:txBody>
      </p:sp>
      <p:sp>
        <p:nvSpPr>
          <p:cNvPr id="18" name="圆角矩形 17">
            <a:extLst>
              <a:ext uri="{FF2B5EF4-FFF2-40B4-BE49-F238E27FC236}">
                <a16:creationId xmlns:a16="http://schemas.microsoft.com/office/drawing/2014/main" id="{0F265C76-77DF-D455-FFA5-B91F1E815552}"/>
              </a:ext>
            </a:extLst>
          </p:cNvPr>
          <p:cNvSpPr/>
          <p:nvPr/>
        </p:nvSpPr>
        <p:spPr>
          <a:xfrm>
            <a:off x="7120288" y="4056967"/>
            <a:ext cx="1925053" cy="968275"/>
          </a:xfrm>
          <a:prstGeom prst="roundRect">
            <a:avLst/>
          </a:prstGeom>
          <a:solidFill>
            <a:schemeClr val="bg1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latin typeface="Century Gothic" panose="020B0502020202020204" pitchFamily="34" charset="0"/>
            </a:endParaRPr>
          </a:p>
        </p:txBody>
      </p:sp>
      <p:sp>
        <p:nvSpPr>
          <p:cNvPr id="19" name="圆角矩形 18">
            <a:extLst>
              <a:ext uri="{FF2B5EF4-FFF2-40B4-BE49-F238E27FC236}">
                <a16:creationId xmlns:a16="http://schemas.microsoft.com/office/drawing/2014/main" id="{0EB7FC89-1F6D-9C81-5D40-0722D2518F20}"/>
              </a:ext>
            </a:extLst>
          </p:cNvPr>
          <p:cNvSpPr/>
          <p:nvPr/>
        </p:nvSpPr>
        <p:spPr>
          <a:xfrm>
            <a:off x="9201751" y="4056967"/>
            <a:ext cx="1925053" cy="968275"/>
          </a:xfrm>
          <a:prstGeom prst="roundRect">
            <a:avLst/>
          </a:prstGeom>
          <a:solidFill>
            <a:schemeClr val="bg1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latin typeface="Century Gothic" panose="020B0502020202020204" pitchFamily="34" charset="0"/>
            </a:endParaRP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5D58B9B-1CCE-8B0E-9EC3-EB9DC1A695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0278A284-388B-87BE-AE2A-030AE24CC6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76</a:t>
            </a:fld>
            <a:endParaRPr lang="zh-CN" altLang="en-US"/>
          </a:p>
        </p:txBody>
      </p:sp>
      <p:sp>
        <p:nvSpPr>
          <p:cNvPr id="4" name="矩形 13">
            <a:extLst>
              <a:ext uri="{FF2B5EF4-FFF2-40B4-BE49-F238E27FC236}">
                <a16:creationId xmlns:a16="http://schemas.microsoft.com/office/drawing/2014/main" id="{D11955D1-7304-FD6D-5ECE-D91F9BA047DA}"/>
              </a:ext>
            </a:extLst>
          </p:cNvPr>
          <p:cNvSpPr/>
          <p:nvPr/>
        </p:nvSpPr>
        <p:spPr>
          <a:xfrm>
            <a:off x="579651" y="218614"/>
            <a:ext cx="429797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Government Customers</a:t>
            </a:r>
          </a:p>
        </p:txBody>
      </p:sp>
      <p:pic>
        <p:nvPicPr>
          <p:cNvPr id="7172" name="Picture 4" descr="Jabatan Pengangkutan Jalan - Wikipedia Bahasa Melayu, ensiklopedia bebas">
            <a:extLst>
              <a:ext uri="{FF2B5EF4-FFF2-40B4-BE49-F238E27FC236}">
                <a16:creationId xmlns:a16="http://schemas.microsoft.com/office/drawing/2014/main" id="{B5D18380-D9B3-D85C-B0A5-86ABCF4A9B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3079" y="1936409"/>
            <a:ext cx="689952" cy="7209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>
            <a:extLst>
              <a:ext uri="{FF2B5EF4-FFF2-40B4-BE49-F238E27FC236}">
                <a16:creationId xmlns:a16="http://schemas.microsoft.com/office/drawing/2014/main" id="{E0B93268-047A-3CEF-9911-9766DBE9E4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0497" y="1896466"/>
            <a:ext cx="576942" cy="7978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6" name="Picture 8">
            <a:extLst>
              <a:ext uri="{FF2B5EF4-FFF2-40B4-BE49-F238E27FC236}">
                <a16:creationId xmlns:a16="http://schemas.microsoft.com/office/drawing/2014/main" id="{46E1FA96-3823-09D7-27B0-76DC5603AC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6009" y="1892329"/>
            <a:ext cx="774780" cy="7747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8" name="Picture 10" descr="Dinas Komunikasi dan Informatika Kabupaten Badung">
            <a:extLst>
              <a:ext uri="{FF2B5EF4-FFF2-40B4-BE49-F238E27FC236}">
                <a16:creationId xmlns:a16="http://schemas.microsoft.com/office/drawing/2014/main" id="{658F6DB0-AA2F-3374-862D-C9794EE26B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6885" y="1905027"/>
            <a:ext cx="651858" cy="7892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0" name="Picture 12" descr="Perbadanan Tabung Pembangunan Kemahiran (PTPK) - Site Info">
            <a:extLst>
              <a:ext uri="{FF2B5EF4-FFF2-40B4-BE49-F238E27FC236}">
                <a16:creationId xmlns:a16="http://schemas.microsoft.com/office/drawing/2014/main" id="{8E0DE913-536D-F879-B968-38C9B2AAC9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93141" y="2009390"/>
            <a:ext cx="1255780" cy="5719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2" name="Picture 14" descr="Government Flying Service - Wikipedia">
            <a:extLst>
              <a:ext uri="{FF2B5EF4-FFF2-40B4-BE49-F238E27FC236}">
                <a16:creationId xmlns:a16="http://schemas.microsoft.com/office/drawing/2014/main" id="{3554BF3F-7F6C-E5AF-1F33-0B5E0AF2EF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7788" y="3046521"/>
            <a:ext cx="760533" cy="7776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4" name="Picture 16" descr="PT Indonesia Asahan Aluminium | Home">
            <a:extLst>
              <a:ext uri="{FF2B5EF4-FFF2-40B4-BE49-F238E27FC236}">
                <a16:creationId xmlns:a16="http://schemas.microsoft.com/office/drawing/2014/main" id="{0223B969-F96D-3BC1-9C59-5757DFD42B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22620" y="3196714"/>
            <a:ext cx="1721338" cy="4337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6" name="Picture 18" descr="e-Perkhidmatan | Portal Rasmi Majlis Perbandaran Ampang Jaya (MPAJ)">
            <a:extLst>
              <a:ext uri="{FF2B5EF4-FFF2-40B4-BE49-F238E27FC236}">
                <a16:creationId xmlns:a16="http://schemas.microsoft.com/office/drawing/2014/main" id="{2C73FA73-E8CE-3FAC-8243-92EEE90427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8893" y="4158559"/>
            <a:ext cx="578546" cy="7525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8" name="Picture 20" descr="Constitutional Court of Thailand - Wikipedia">
            <a:extLst>
              <a:ext uri="{FF2B5EF4-FFF2-40B4-BE49-F238E27FC236}">
                <a16:creationId xmlns:a16="http://schemas.microsoft.com/office/drawing/2014/main" id="{0218DC43-F842-2EB7-5DAF-04C9940BCE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5137" y="3056255"/>
            <a:ext cx="656523" cy="6674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90" name="Picture 22" descr="Komisi Pemberantasan Korupsi Republik Indonesia - Wikipedia Bahasa Melayu,  ensiklopedia bebas">
            <a:extLst>
              <a:ext uri="{FF2B5EF4-FFF2-40B4-BE49-F238E27FC236}">
                <a16:creationId xmlns:a16="http://schemas.microsoft.com/office/drawing/2014/main" id="{86E3C991-F7C9-05B8-05AA-8E7E548973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7295" y="3043382"/>
            <a:ext cx="671038" cy="7510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92" name="Picture 24" descr="Laman Utama - Laman Web Rasmi MAMPU">
            <a:extLst>
              <a:ext uri="{FF2B5EF4-FFF2-40B4-BE49-F238E27FC236}">
                <a16:creationId xmlns:a16="http://schemas.microsoft.com/office/drawing/2014/main" id="{3287B318-A638-F134-4806-514E18CA11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80334" y="4381323"/>
            <a:ext cx="1663624" cy="4337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94" name="Picture 26" descr="消費者委員會(澳門) - 維基百科，自由的百科全書">
            <a:extLst>
              <a:ext uri="{FF2B5EF4-FFF2-40B4-BE49-F238E27FC236}">
                <a16:creationId xmlns:a16="http://schemas.microsoft.com/office/drawing/2014/main" id="{D3D96544-5055-999E-FDB4-61BF33F415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0135" y="4164085"/>
            <a:ext cx="672588" cy="7650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96" name="Picture 28" descr="Department of National Defense (Philippines) - Wikipedia">
            <a:extLst>
              <a:ext uri="{FF2B5EF4-FFF2-40B4-BE49-F238E27FC236}">
                <a16:creationId xmlns:a16="http://schemas.microsoft.com/office/drawing/2014/main" id="{47A7ECE1-A6A5-0A26-00E5-F25B117F48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3892" y="3055201"/>
            <a:ext cx="668547" cy="668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98" name="Picture 30" descr="Government Pharmaceutical Organization - Wikipedia">
            <a:extLst>
              <a:ext uri="{FF2B5EF4-FFF2-40B4-BE49-F238E27FC236}">
                <a16:creationId xmlns:a16="http://schemas.microsoft.com/office/drawing/2014/main" id="{5B146AD8-DAA3-32BC-6CC4-FCE337A386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4821" y="3986272"/>
            <a:ext cx="1097154" cy="1097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202" name="Picture 34" descr="Pelancongan Kini - Malaysia (Malaysia - Tourism Now): MOTAC Anjur Minggu  Budaya Malaysia 2021">
            <a:extLst>
              <a:ext uri="{FF2B5EF4-FFF2-40B4-BE49-F238E27FC236}">
                <a16:creationId xmlns:a16="http://schemas.microsoft.com/office/drawing/2014/main" id="{669A774B-5542-C936-0D6F-C3677C45E5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3847" y="4164085"/>
            <a:ext cx="757933" cy="757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72332263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7607979-0741-F3B3-A9AE-27E21E5507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54D1FAF5-45B3-4E73-915D-AC94823F5C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77</a:t>
            </a:fld>
            <a:endParaRPr lang="zh-CN" altLang="en-US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1F79F091-F463-6D96-414A-5B6357D8A1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63418" y="1493284"/>
            <a:ext cx="3771263" cy="2040912"/>
          </a:xfrm>
          <a:prstGeom prst="rect">
            <a:avLst/>
          </a:prstGeom>
          <a:solidFill>
            <a:srgbClr val="0070C0">
              <a:alpha val="20000"/>
            </a:srgbClr>
          </a:solidFill>
          <a:ln w="15875">
            <a:noFill/>
            <a:prstDash val="sysDot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2ECF528E-C5ED-C210-7D3E-28BD892CCD2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84090" y="1493284"/>
            <a:ext cx="3683548" cy="2033349"/>
          </a:xfrm>
          <a:prstGeom prst="rect">
            <a:avLst/>
          </a:prstGeom>
          <a:solidFill>
            <a:srgbClr val="0070C0">
              <a:alpha val="20000"/>
            </a:srgbClr>
          </a:solidFill>
          <a:ln w="15875">
            <a:noFill/>
            <a:prstDash val="sysDot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6" name="Rectangle: Rounded Corners 18">
            <a:extLst>
              <a:ext uri="{FF2B5EF4-FFF2-40B4-BE49-F238E27FC236}">
                <a16:creationId xmlns:a16="http://schemas.microsoft.com/office/drawing/2014/main" id="{18D1DEBB-8AFD-1371-FB2B-3A933DC5CF8B}"/>
              </a:ext>
            </a:extLst>
          </p:cNvPr>
          <p:cNvSpPr/>
          <p:nvPr/>
        </p:nvSpPr>
        <p:spPr>
          <a:xfrm>
            <a:off x="3663418" y="1340617"/>
            <a:ext cx="3771263" cy="400059"/>
          </a:xfrm>
          <a:prstGeom prst="roundRect">
            <a:avLst>
              <a:gd name="adj" fmla="val 0"/>
            </a:avLst>
          </a:prstGeom>
          <a:solidFill>
            <a:srgbClr val="1E73E1"/>
          </a:solidFill>
          <a:ln w="19050"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1600" b="1">
                <a:solidFill>
                  <a:schemeClr val="bg1"/>
                </a:solidFill>
                <a:latin typeface="Century Gothic"/>
              </a:rPr>
              <a:t>Background</a:t>
            </a:r>
            <a:endParaRPr lang="en-MY" sz="1600" b="1">
              <a:solidFill>
                <a:schemeClr val="bg1"/>
              </a:solidFill>
              <a:latin typeface="Century Gothic"/>
            </a:endParaRPr>
          </a:p>
        </p:txBody>
      </p:sp>
      <p:sp>
        <p:nvSpPr>
          <p:cNvPr id="7" name="Rectangle: Rounded Corners 19">
            <a:extLst>
              <a:ext uri="{FF2B5EF4-FFF2-40B4-BE49-F238E27FC236}">
                <a16:creationId xmlns:a16="http://schemas.microsoft.com/office/drawing/2014/main" id="{02927294-8770-2DC4-39BA-0B7B000593EE}"/>
              </a:ext>
            </a:extLst>
          </p:cNvPr>
          <p:cNvSpPr/>
          <p:nvPr/>
        </p:nvSpPr>
        <p:spPr>
          <a:xfrm>
            <a:off x="7584090" y="1340617"/>
            <a:ext cx="3683547" cy="400059"/>
          </a:xfrm>
          <a:prstGeom prst="roundRect">
            <a:avLst>
              <a:gd name="adj" fmla="val 0"/>
            </a:avLst>
          </a:prstGeom>
          <a:solidFill>
            <a:srgbClr val="00B0F0"/>
          </a:solidFill>
          <a:ln w="19050"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1600" b="1">
                <a:solidFill>
                  <a:schemeClr val="bg1"/>
                </a:solidFill>
                <a:latin typeface="Century Gothic"/>
              </a:rPr>
              <a:t>Pain Points</a:t>
            </a:r>
            <a:endParaRPr lang="en-MY" sz="1600" b="1">
              <a:solidFill>
                <a:schemeClr val="bg1"/>
              </a:solidFill>
              <a:latin typeface="Century Gothic"/>
            </a:endParaRPr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B4EAF5AC-7868-F74D-2151-CA660E76D0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67051" y="3901443"/>
            <a:ext cx="3771262" cy="1779950"/>
          </a:xfrm>
          <a:prstGeom prst="rect">
            <a:avLst/>
          </a:prstGeom>
          <a:solidFill>
            <a:srgbClr val="0070C0">
              <a:alpha val="20000"/>
            </a:srgbClr>
          </a:solidFill>
          <a:ln w="15875">
            <a:noFill/>
            <a:prstDash val="sysDot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9" name="Rectangle 38">
            <a:extLst>
              <a:ext uri="{FF2B5EF4-FFF2-40B4-BE49-F238E27FC236}">
                <a16:creationId xmlns:a16="http://schemas.microsoft.com/office/drawing/2014/main" id="{5B4F4A5E-B2BE-BADD-5512-4B65315F897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88237" y="3896750"/>
            <a:ext cx="3692081" cy="1784643"/>
          </a:xfrm>
          <a:prstGeom prst="rect">
            <a:avLst/>
          </a:prstGeom>
          <a:solidFill>
            <a:srgbClr val="0070C0">
              <a:alpha val="20000"/>
            </a:srgbClr>
          </a:solidFill>
          <a:ln w="15875">
            <a:noFill/>
            <a:prstDash val="sysDot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0" name="Rectangle: Rounded Corners 40">
            <a:extLst>
              <a:ext uri="{FF2B5EF4-FFF2-40B4-BE49-F238E27FC236}">
                <a16:creationId xmlns:a16="http://schemas.microsoft.com/office/drawing/2014/main" id="{F648637D-35A3-C8F5-0886-E52455BC122A}"/>
              </a:ext>
            </a:extLst>
          </p:cNvPr>
          <p:cNvSpPr/>
          <p:nvPr/>
        </p:nvSpPr>
        <p:spPr>
          <a:xfrm>
            <a:off x="3663418" y="3699924"/>
            <a:ext cx="3771262" cy="400059"/>
          </a:xfrm>
          <a:prstGeom prst="roundRect">
            <a:avLst>
              <a:gd name="adj" fmla="val 0"/>
            </a:avLst>
          </a:prstGeom>
          <a:solidFill>
            <a:srgbClr val="7FA2BF"/>
          </a:solidFill>
          <a:ln w="19050"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1600" b="1">
                <a:solidFill>
                  <a:schemeClr val="bg1"/>
                </a:solidFill>
                <a:latin typeface="Century Gothic"/>
              </a:rPr>
              <a:t>Use Cases</a:t>
            </a:r>
            <a:endParaRPr lang="en-MY" sz="1600" b="1">
              <a:solidFill>
                <a:schemeClr val="bg1"/>
              </a:solidFill>
              <a:latin typeface="Century Gothic"/>
            </a:endParaRPr>
          </a:p>
        </p:txBody>
      </p:sp>
      <p:sp>
        <p:nvSpPr>
          <p:cNvPr id="11" name="Rectangle: Rounded Corners 41">
            <a:extLst>
              <a:ext uri="{FF2B5EF4-FFF2-40B4-BE49-F238E27FC236}">
                <a16:creationId xmlns:a16="http://schemas.microsoft.com/office/drawing/2014/main" id="{D152B324-48B1-8E00-9F72-FB8D7ED75FB6}"/>
              </a:ext>
            </a:extLst>
          </p:cNvPr>
          <p:cNvSpPr/>
          <p:nvPr/>
        </p:nvSpPr>
        <p:spPr>
          <a:xfrm>
            <a:off x="7584604" y="3699924"/>
            <a:ext cx="3683547" cy="400059"/>
          </a:xfrm>
          <a:prstGeom prst="roundRect">
            <a:avLst>
              <a:gd name="adj" fmla="val 0"/>
            </a:avLst>
          </a:prstGeom>
          <a:solidFill>
            <a:srgbClr val="05B050"/>
          </a:solidFill>
          <a:ln w="19050"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1600" b="1">
                <a:solidFill>
                  <a:schemeClr val="bg1"/>
                </a:solidFill>
                <a:latin typeface="Century Gothic"/>
              </a:rPr>
              <a:t>Solution Benefits</a:t>
            </a:r>
            <a:endParaRPr lang="en-MY" sz="1600" b="1">
              <a:solidFill>
                <a:schemeClr val="bg1"/>
              </a:solidFill>
              <a:latin typeface="Century Gothic"/>
            </a:endParaRPr>
          </a:p>
        </p:txBody>
      </p:sp>
      <p:sp>
        <p:nvSpPr>
          <p:cNvPr id="12" name="文本框 14">
            <a:extLst>
              <a:ext uri="{FF2B5EF4-FFF2-40B4-BE49-F238E27FC236}">
                <a16:creationId xmlns:a16="http://schemas.microsoft.com/office/drawing/2014/main" id="{954731AF-8AFA-138E-C736-119298DD65AB}"/>
              </a:ext>
            </a:extLst>
          </p:cNvPr>
          <p:cNvSpPr txBox="1"/>
          <p:nvPr/>
        </p:nvSpPr>
        <p:spPr>
          <a:xfrm>
            <a:off x="3740197" y="1981713"/>
            <a:ext cx="3701749" cy="160043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Premises with 500 – 2000 people, and campus with 2000 – 5000 people</a:t>
            </a:r>
            <a:endParaRPr lang="en-US" dirty="0">
              <a:ea typeface="等线" panose="020F0502020204030204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Small network and security team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User roaming</a:t>
            </a:r>
          </a:p>
          <a:p>
            <a:pPr algn="ctr"/>
            <a:endParaRPr lang="en-US" altLang="zh-CN" sz="14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3" name="文本框 17">
            <a:extLst>
              <a:ext uri="{FF2B5EF4-FFF2-40B4-BE49-F238E27FC236}">
                <a16:creationId xmlns:a16="http://schemas.microsoft.com/office/drawing/2014/main" id="{1A52995B-83B7-E137-DD08-35384B3148D0}"/>
              </a:ext>
            </a:extLst>
          </p:cNvPr>
          <p:cNvSpPr txBox="1"/>
          <p:nvPr/>
        </p:nvSpPr>
        <p:spPr>
          <a:xfrm>
            <a:off x="7714569" y="2020664"/>
            <a:ext cx="3382970" cy="160043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140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Difficult to onboard users to internet access</a:t>
            </a:r>
            <a:endParaRPr lang="en-US">
              <a:ea typeface="等线" panose="020F0502020204030204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140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Siloed user authentication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140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High recreation traffic </a:t>
            </a:r>
          </a:p>
          <a:p>
            <a:pPr algn="ctr"/>
            <a:endParaRPr lang="en-US" altLang="zh-CN" sz="140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4" name="文本框 14">
            <a:extLst>
              <a:ext uri="{FF2B5EF4-FFF2-40B4-BE49-F238E27FC236}">
                <a16:creationId xmlns:a16="http://schemas.microsoft.com/office/drawing/2014/main" id="{08F47176-61F1-5028-0717-A88AD8EEBCEB}"/>
              </a:ext>
            </a:extLst>
          </p:cNvPr>
          <p:cNvSpPr txBox="1"/>
          <p:nvPr/>
        </p:nvSpPr>
        <p:spPr>
          <a:xfrm>
            <a:off x="3739564" y="4171643"/>
            <a:ext cx="3463309" cy="134402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140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User and Application Bandwidth Management</a:t>
            </a:r>
            <a:endParaRPr lang="en-US">
              <a:ea typeface="等线" panose="020F0502020204030204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140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Centralized Authentication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140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Proxy Avoidance Protection</a:t>
            </a:r>
          </a:p>
        </p:txBody>
      </p:sp>
      <p:sp>
        <p:nvSpPr>
          <p:cNvPr id="15" name="文本框 17">
            <a:extLst>
              <a:ext uri="{FF2B5EF4-FFF2-40B4-BE49-F238E27FC236}">
                <a16:creationId xmlns:a16="http://schemas.microsoft.com/office/drawing/2014/main" id="{302545E4-BC91-435C-984C-6E2249B98440}"/>
              </a:ext>
            </a:extLst>
          </p:cNvPr>
          <p:cNvSpPr txBox="1"/>
          <p:nvPr/>
        </p:nvSpPr>
        <p:spPr>
          <a:xfrm>
            <a:off x="7608938" y="4218677"/>
            <a:ext cx="3683547" cy="134402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140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Easy user provisioning</a:t>
            </a:r>
            <a:endParaRPr lang="en-US">
              <a:ea typeface="等线" panose="020F0502020204030204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140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Resource allocation by user role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140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Increased internet speed without adding bandwidth</a:t>
            </a:r>
          </a:p>
        </p:txBody>
      </p:sp>
      <p:pic>
        <p:nvPicPr>
          <p:cNvPr id="16" name="Picture 2" descr="Free Gray Study Dice on Table Stock Photo">
            <a:extLst>
              <a:ext uri="{FF2B5EF4-FFF2-40B4-BE49-F238E27FC236}">
                <a16:creationId xmlns:a16="http://schemas.microsoft.com/office/drawing/2014/main" id="{ECDC933E-482C-72A3-9E90-C1C22C03A3F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724" t="515" r="17931" b="2973"/>
          <a:stretch/>
        </p:blipFill>
        <p:spPr bwMode="auto">
          <a:xfrm>
            <a:off x="725572" y="1340617"/>
            <a:ext cx="2791555" cy="4339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矩形 13">
            <a:extLst>
              <a:ext uri="{FF2B5EF4-FFF2-40B4-BE49-F238E27FC236}">
                <a16:creationId xmlns:a16="http://schemas.microsoft.com/office/drawing/2014/main" id="{AF6EECF6-B3F1-6F49-BC48-7677D7E7B94F}"/>
              </a:ext>
            </a:extLst>
          </p:cNvPr>
          <p:cNvSpPr/>
          <p:nvPr/>
        </p:nvSpPr>
        <p:spPr>
          <a:xfrm>
            <a:off x="579651" y="218614"/>
            <a:ext cx="452078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Education - Marketplace</a:t>
            </a:r>
          </a:p>
        </p:txBody>
      </p:sp>
    </p:spTree>
    <p:extLst>
      <p:ext uri="{BB962C8B-B14F-4D97-AF65-F5344CB8AC3E}">
        <p14:creationId xmlns:p14="http://schemas.microsoft.com/office/powerpoint/2010/main" val="1946438927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圆角矩形 4">
            <a:extLst>
              <a:ext uri="{FF2B5EF4-FFF2-40B4-BE49-F238E27FC236}">
                <a16:creationId xmlns:a16="http://schemas.microsoft.com/office/drawing/2014/main" id="{E7DD7518-EC0C-EB7A-440F-3B581AFA9E59}"/>
              </a:ext>
            </a:extLst>
          </p:cNvPr>
          <p:cNvSpPr/>
          <p:nvPr/>
        </p:nvSpPr>
        <p:spPr>
          <a:xfrm>
            <a:off x="875899" y="1812529"/>
            <a:ext cx="1925053" cy="968275"/>
          </a:xfrm>
          <a:prstGeom prst="roundRect">
            <a:avLst/>
          </a:prstGeom>
          <a:solidFill>
            <a:schemeClr val="bg1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latin typeface="Century Gothic" panose="020B0502020202020204" pitchFamily="34" charset="0"/>
            </a:endParaRPr>
          </a:p>
        </p:txBody>
      </p:sp>
      <p:sp>
        <p:nvSpPr>
          <p:cNvPr id="6" name="圆角矩形 5">
            <a:extLst>
              <a:ext uri="{FF2B5EF4-FFF2-40B4-BE49-F238E27FC236}">
                <a16:creationId xmlns:a16="http://schemas.microsoft.com/office/drawing/2014/main" id="{8A4FBF39-D2E4-DBC3-2F07-49B73B67233B}"/>
              </a:ext>
            </a:extLst>
          </p:cNvPr>
          <p:cNvSpPr/>
          <p:nvPr/>
        </p:nvSpPr>
        <p:spPr>
          <a:xfrm>
            <a:off x="2957362" y="1812529"/>
            <a:ext cx="1925053" cy="968275"/>
          </a:xfrm>
          <a:prstGeom prst="roundRect">
            <a:avLst/>
          </a:prstGeom>
          <a:solidFill>
            <a:schemeClr val="bg1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latin typeface="Century Gothic" panose="020B0502020202020204" pitchFamily="34" charset="0"/>
            </a:endParaRPr>
          </a:p>
        </p:txBody>
      </p:sp>
      <p:sp>
        <p:nvSpPr>
          <p:cNvPr id="7" name="圆角矩形 6">
            <a:extLst>
              <a:ext uri="{FF2B5EF4-FFF2-40B4-BE49-F238E27FC236}">
                <a16:creationId xmlns:a16="http://schemas.microsoft.com/office/drawing/2014/main" id="{ECE3A7DB-93CB-5C1B-8481-9A6BCE4C888F}"/>
              </a:ext>
            </a:extLst>
          </p:cNvPr>
          <p:cNvSpPr/>
          <p:nvPr/>
        </p:nvSpPr>
        <p:spPr>
          <a:xfrm>
            <a:off x="5038825" y="1812529"/>
            <a:ext cx="1925053" cy="968275"/>
          </a:xfrm>
          <a:prstGeom prst="roundRect">
            <a:avLst/>
          </a:prstGeom>
          <a:solidFill>
            <a:schemeClr val="bg1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latin typeface="Century Gothic" panose="020B0502020202020204" pitchFamily="34" charset="0"/>
            </a:endParaRPr>
          </a:p>
        </p:txBody>
      </p:sp>
      <p:sp>
        <p:nvSpPr>
          <p:cNvPr id="8" name="圆角矩形 7">
            <a:extLst>
              <a:ext uri="{FF2B5EF4-FFF2-40B4-BE49-F238E27FC236}">
                <a16:creationId xmlns:a16="http://schemas.microsoft.com/office/drawing/2014/main" id="{C84D20EA-1D43-AC0B-7D63-DFEE5E6AC0DD}"/>
              </a:ext>
            </a:extLst>
          </p:cNvPr>
          <p:cNvSpPr/>
          <p:nvPr/>
        </p:nvSpPr>
        <p:spPr>
          <a:xfrm>
            <a:off x="7120288" y="1812529"/>
            <a:ext cx="1925053" cy="968275"/>
          </a:xfrm>
          <a:prstGeom prst="roundRect">
            <a:avLst/>
          </a:prstGeom>
          <a:solidFill>
            <a:schemeClr val="bg1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latin typeface="Century Gothic" panose="020B0502020202020204" pitchFamily="34" charset="0"/>
            </a:endParaRPr>
          </a:p>
        </p:txBody>
      </p:sp>
      <p:sp>
        <p:nvSpPr>
          <p:cNvPr id="9" name="圆角矩形 8">
            <a:extLst>
              <a:ext uri="{FF2B5EF4-FFF2-40B4-BE49-F238E27FC236}">
                <a16:creationId xmlns:a16="http://schemas.microsoft.com/office/drawing/2014/main" id="{0D6DE2B0-9B0A-0AB7-B65A-126AD1C56A12}"/>
              </a:ext>
            </a:extLst>
          </p:cNvPr>
          <p:cNvSpPr/>
          <p:nvPr/>
        </p:nvSpPr>
        <p:spPr>
          <a:xfrm>
            <a:off x="9201751" y="1812529"/>
            <a:ext cx="1925053" cy="968275"/>
          </a:xfrm>
          <a:prstGeom prst="roundRect">
            <a:avLst/>
          </a:prstGeom>
          <a:solidFill>
            <a:schemeClr val="bg1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latin typeface="Century Gothic" panose="020B0502020202020204" pitchFamily="34" charset="0"/>
            </a:endParaRPr>
          </a:p>
        </p:txBody>
      </p:sp>
      <p:sp>
        <p:nvSpPr>
          <p:cNvPr id="10" name="圆角矩形 9">
            <a:extLst>
              <a:ext uri="{FF2B5EF4-FFF2-40B4-BE49-F238E27FC236}">
                <a16:creationId xmlns:a16="http://schemas.microsoft.com/office/drawing/2014/main" id="{E33A5F3C-0CA0-881D-5880-8FAB04412358}"/>
              </a:ext>
            </a:extLst>
          </p:cNvPr>
          <p:cNvSpPr/>
          <p:nvPr/>
        </p:nvSpPr>
        <p:spPr>
          <a:xfrm>
            <a:off x="875899" y="2934748"/>
            <a:ext cx="1925053" cy="968275"/>
          </a:xfrm>
          <a:prstGeom prst="roundRect">
            <a:avLst/>
          </a:prstGeom>
          <a:solidFill>
            <a:schemeClr val="bg1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latin typeface="Century Gothic" panose="020B0502020202020204" pitchFamily="34" charset="0"/>
            </a:endParaRPr>
          </a:p>
        </p:txBody>
      </p:sp>
      <p:sp>
        <p:nvSpPr>
          <p:cNvPr id="11" name="圆角矩形 10">
            <a:extLst>
              <a:ext uri="{FF2B5EF4-FFF2-40B4-BE49-F238E27FC236}">
                <a16:creationId xmlns:a16="http://schemas.microsoft.com/office/drawing/2014/main" id="{3E16B2F4-6AC2-7DA8-28C9-ED642CFC7622}"/>
              </a:ext>
            </a:extLst>
          </p:cNvPr>
          <p:cNvSpPr/>
          <p:nvPr/>
        </p:nvSpPr>
        <p:spPr>
          <a:xfrm>
            <a:off x="2957362" y="2934748"/>
            <a:ext cx="1925053" cy="968275"/>
          </a:xfrm>
          <a:prstGeom prst="roundRect">
            <a:avLst/>
          </a:prstGeom>
          <a:solidFill>
            <a:schemeClr val="bg1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latin typeface="Century Gothic" panose="020B0502020202020204" pitchFamily="34" charset="0"/>
            </a:endParaRPr>
          </a:p>
        </p:txBody>
      </p:sp>
      <p:sp>
        <p:nvSpPr>
          <p:cNvPr id="12" name="圆角矩形 11">
            <a:extLst>
              <a:ext uri="{FF2B5EF4-FFF2-40B4-BE49-F238E27FC236}">
                <a16:creationId xmlns:a16="http://schemas.microsoft.com/office/drawing/2014/main" id="{C23A3EE6-91E9-7766-E7C3-CDF7AFDDF0B0}"/>
              </a:ext>
            </a:extLst>
          </p:cNvPr>
          <p:cNvSpPr/>
          <p:nvPr/>
        </p:nvSpPr>
        <p:spPr>
          <a:xfrm>
            <a:off x="5038825" y="2934748"/>
            <a:ext cx="1925053" cy="968275"/>
          </a:xfrm>
          <a:prstGeom prst="roundRect">
            <a:avLst/>
          </a:prstGeom>
          <a:solidFill>
            <a:schemeClr val="bg1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latin typeface="Century Gothic" panose="020B0502020202020204" pitchFamily="34" charset="0"/>
            </a:endParaRPr>
          </a:p>
        </p:txBody>
      </p:sp>
      <p:sp>
        <p:nvSpPr>
          <p:cNvPr id="13" name="圆角矩形 12">
            <a:extLst>
              <a:ext uri="{FF2B5EF4-FFF2-40B4-BE49-F238E27FC236}">
                <a16:creationId xmlns:a16="http://schemas.microsoft.com/office/drawing/2014/main" id="{8AD487AA-2367-CB8D-E5CB-AD34D10F6F59}"/>
              </a:ext>
            </a:extLst>
          </p:cNvPr>
          <p:cNvSpPr/>
          <p:nvPr/>
        </p:nvSpPr>
        <p:spPr>
          <a:xfrm>
            <a:off x="7120288" y="2934748"/>
            <a:ext cx="1925053" cy="968275"/>
          </a:xfrm>
          <a:prstGeom prst="roundRect">
            <a:avLst/>
          </a:prstGeom>
          <a:solidFill>
            <a:schemeClr val="bg1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latin typeface="Century Gothic" panose="020B0502020202020204" pitchFamily="34" charset="0"/>
            </a:endParaRPr>
          </a:p>
        </p:txBody>
      </p:sp>
      <p:sp>
        <p:nvSpPr>
          <p:cNvPr id="14" name="圆角矩形 13">
            <a:extLst>
              <a:ext uri="{FF2B5EF4-FFF2-40B4-BE49-F238E27FC236}">
                <a16:creationId xmlns:a16="http://schemas.microsoft.com/office/drawing/2014/main" id="{7DAA8EDB-E866-C04F-9D09-E832D4562DF8}"/>
              </a:ext>
            </a:extLst>
          </p:cNvPr>
          <p:cNvSpPr/>
          <p:nvPr/>
        </p:nvSpPr>
        <p:spPr>
          <a:xfrm>
            <a:off x="9201751" y="2934748"/>
            <a:ext cx="1925053" cy="968275"/>
          </a:xfrm>
          <a:prstGeom prst="roundRect">
            <a:avLst/>
          </a:prstGeom>
          <a:solidFill>
            <a:schemeClr val="bg1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latin typeface="Century Gothic" panose="020B0502020202020204" pitchFamily="34" charset="0"/>
            </a:endParaRPr>
          </a:p>
        </p:txBody>
      </p:sp>
      <p:sp>
        <p:nvSpPr>
          <p:cNvPr id="15" name="圆角矩形 14">
            <a:extLst>
              <a:ext uri="{FF2B5EF4-FFF2-40B4-BE49-F238E27FC236}">
                <a16:creationId xmlns:a16="http://schemas.microsoft.com/office/drawing/2014/main" id="{C7653D18-CAE6-F6DD-01FF-50E7FDC2EC69}"/>
              </a:ext>
            </a:extLst>
          </p:cNvPr>
          <p:cNvSpPr/>
          <p:nvPr/>
        </p:nvSpPr>
        <p:spPr>
          <a:xfrm>
            <a:off x="875899" y="4056967"/>
            <a:ext cx="1925053" cy="968275"/>
          </a:xfrm>
          <a:prstGeom prst="roundRect">
            <a:avLst/>
          </a:prstGeom>
          <a:solidFill>
            <a:schemeClr val="bg1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latin typeface="Century Gothic" panose="020B0502020202020204" pitchFamily="34" charset="0"/>
            </a:endParaRPr>
          </a:p>
        </p:txBody>
      </p:sp>
      <p:sp>
        <p:nvSpPr>
          <p:cNvPr id="16" name="圆角矩形 15">
            <a:extLst>
              <a:ext uri="{FF2B5EF4-FFF2-40B4-BE49-F238E27FC236}">
                <a16:creationId xmlns:a16="http://schemas.microsoft.com/office/drawing/2014/main" id="{197D33FF-DF80-FA05-9893-10B0E1FB40FB}"/>
              </a:ext>
            </a:extLst>
          </p:cNvPr>
          <p:cNvSpPr/>
          <p:nvPr/>
        </p:nvSpPr>
        <p:spPr>
          <a:xfrm>
            <a:off x="2957362" y="4056967"/>
            <a:ext cx="1925053" cy="968275"/>
          </a:xfrm>
          <a:prstGeom prst="roundRect">
            <a:avLst/>
          </a:prstGeom>
          <a:solidFill>
            <a:schemeClr val="bg1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latin typeface="Century Gothic" panose="020B0502020202020204" pitchFamily="34" charset="0"/>
            </a:endParaRPr>
          </a:p>
        </p:txBody>
      </p:sp>
      <p:sp>
        <p:nvSpPr>
          <p:cNvPr id="17" name="圆角矩形 16">
            <a:extLst>
              <a:ext uri="{FF2B5EF4-FFF2-40B4-BE49-F238E27FC236}">
                <a16:creationId xmlns:a16="http://schemas.microsoft.com/office/drawing/2014/main" id="{119E17C6-5C79-CC7B-8134-69BB1F236088}"/>
              </a:ext>
            </a:extLst>
          </p:cNvPr>
          <p:cNvSpPr/>
          <p:nvPr/>
        </p:nvSpPr>
        <p:spPr>
          <a:xfrm>
            <a:off x="5038825" y="4056967"/>
            <a:ext cx="1925053" cy="968275"/>
          </a:xfrm>
          <a:prstGeom prst="roundRect">
            <a:avLst/>
          </a:prstGeom>
          <a:solidFill>
            <a:schemeClr val="bg1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latin typeface="Century Gothic" panose="020B0502020202020204" pitchFamily="34" charset="0"/>
            </a:endParaRPr>
          </a:p>
        </p:txBody>
      </p:sp>
      <p:sp>
        <p:nvSpPr>
          <p:cNvPr id="18" name="圆角矩形 17">
            <a:extLst>
              <a:ext uri="{FF2B5EF4-FFF2-40B4-BE49-F238E27FC236}">
                <a16:creationId xmlns:a16="http://schemas.microsoft.com/office/drawing/2014/main" id="{2FEFC3A7-B021-8828-9CA1-12232208F150}"/>
              </a:ext>
            </a:extLst>
          </p:cNvPr>
          <p:cNvSpPr/>
          <p:nvPr/>
        </p:nvSpPr>
        <p:spPr>
          <a:xfrm>
            <a:off x="7120288" y="4056967"/>
            <a:ext cx="1925053" cy="968275"/>
          </a:xfrm>
          <a:prstGeom prst="roundRect">
            <a:avLst/>
          </a:prstGeom>
          <a:solidFill>
            <a:schemeClr val="bg1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latin typeface="Century Gothic" panose="020B0502020202020204" pitchFamily="34" charset="0"/>
            </a:endParaRPr>
          </a:p>
        </p:txBody>
      </p:sp>
      <p:sp>
        <p:nvSpPr>
          <p:cNvPr id="19" name="圆角矩形 18">
            <a:extLst>
              <a:ext uri="{FF2B5EF4-FFF2-40B4-BE49-F238E27FC236}">
                <a16:creationId xmlns:a16="http://schemas.microsoft.com/office/drawing/2014/main" id="{ABF21062-A9E6-284E-8D9B-A78B77C9B1EB}"/>
              </a:ext>
            </a:extLst>
          </p:cNvPr>
          <p:cNvSpPr/>
          <p:nvPr/>
        </p:nvSpPr>
        <p:spPr>
          <a:xfrm>
            <a:off x="9201751" y="4056967"/>
            <a:ext cx="1925053" cy="968275"/>
          </a:xfrm>
          <a:prstGeom prst="roundRect">
            <a:avLst/>
          </a:prstGeom>
          <a:solidFill>
            <a:schemeClr val="bg1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latin typeface="Century Gothic" panose="020B0502020202020204" pitchFamily="34" charset="0"/>
            </a:endParaRP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FC3CE26-8DBA-FC92-1045-3A606653C8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0FCE699-98D6-2637-1AAA-0C929F1577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78</a:t>
            </a:fld>
            <a:endParaRPr lang="zh-CN" altLang="en-US"/>
          </a:p>
        </p:txBody>
      </p:sp>
      <p:sp>
        <p:nvSpPr>
          <p:cNvPr id="4" name="矩形 13">
            <a:extLst>
              <a:ext uri="{FF2B5EF4-FFF2-40B4-BE49-F238E27FC236}">
                <a16:creationId xmlns:a16="http://schemas.microsoft.com/office/drawing/2014/main" id="{486446E4-7CEC-29D8-C221-07297C55CCB9}"/>
              </a:ext>
            </a:extLst>
          </p:cNvPr>
          <p:cNvSpPr/>
          <p:nvPr/>
        </p:nvSpPr>
        <p:spPr>
          <a:xfrm>
            <a:off x="579651" y="218614"/>
            <a:ext cx="386035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Education Customers</a:t>
            </a:r>
          </a:p>
        </p:txBody>
      </p:sp>
      <p:pic>
        <p:nvPicPr>
          <p:cNvPr id="9218" name="Picture 2" descr="Sirindhorn College of Public Health, Chonburi | Chon Buri">
            <a:extLst>
              <a:ext uri="{FF2B5EF4-FFF2-40B4-BE49-F238E27FC236}">
                <a16:creationId xmlns:a16="http://schemas.microsoft.com/office/drawing/2014/main" id="{6FA9AC3A-72B6-4AD3-5A63-6ADDDF2AA8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8506" y="1864974"/>
            <a:ext cx="656013" cy="826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2" name="Picture 6" descr="LOGO - AP.TU. Lecture [Materials of Lecturers]">
            <a:extLst>
              <a:ext uri="{FF2B5EF4-FFF2-40B4-BE49-F238E27FC236}">
                <a16:creationId xmlns:a16="http://schemas.microsoft.com/office/drawing/2014/main" id="{14379864-1DEC-97D2-74E4-7F8179ED6E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3167" y="1864974"/>
            <a:ext cx="854989" cy="854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4" name="Picture 8" descr="Sunway College JB - Home | Facebook">
            <a:extLst>
              <a:ext uri="{FF2B5EF4-FFF2-40B4-BE49-F238E27FC236}">
                <a16:creationId xmlns:a16="http://schemas.microsoft.com/office/drawing/2014/main" id="{B45FC452-B45C-DCFC-066D-5D721BC530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5806" y="1905962"/>
            <a:ext cx="785588" cy="785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6" name="Picture 10" descr="Sekolah Dian Harapan | National Christian School | Indonesia">
            <a:extLst>
              <a:ext uri="{FF2B5EF4-FFF2-40B4-BE49-F238E27FC236}">
                <a16:creationId xmlns:a16="http://schemas.microsoft.com/office/drawing/2014/main" id="{A7FD64D7-B09A-EBEC-3361-C32EDD6F71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4326" y="1887741"/>
            <a:ext cx="779162" cy="7820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8" name="Picture 12" descr="Universiti Malaysia Sabah - Wikipedia">
            <a:extLst>
              <a:ext uri="{FF2B5EF4-FFF2-40B4-BE49-F238E27FC236}">
                <a16:creationId xmlns:a16="http://schemas.microsoft.com/office/drawing/2014/main" id="{F0D2A414-E3E1-CBA7-3109-C577E1EA99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04397" y="1887321"/>
            <a:ext cx="779162" cy="779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30" name="Picture 14" descr="Good Counsel Primary School, Innisfail | Innisfail QLD">
            <a:extLst>
              <a:ext uri="{FF2B5EF4-FFF2-40B4-BE49-F238E27FC236}">
                <a16:creationId xmlns:a16="http://schemas.microsoft.com/office/drawing/2014/main" id="{0C6EE0F9-063A-2D08-8D24-C82F5D17AB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6363" y="3054966"/>
            <a:ext cx="700297" cy="700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32" name="Picture 16" descr="Universiti Utara Malaysia - Wikipedia">
            <a:extLst>
              <a:ext uri="{FF2B5EF4-FFF2-40B4-BE49-F238E27FC236}">
                <a16:creationId xmlns:a16="http://schemas.microsoft.com/office/drawing/2014/main" id="{14A85D84-C793-56EF-A9FE-DA21FEEE9D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4068" y="3050622"/>
            <a:ext cx="613187" cy="7491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34" name="Picture 18" descr="City University of Macau | Macau, Macao |">
            <a:extLst>
              <a:ext uri="{FF2B5EF4-FFF2-40B4-BE49-F238E27FC236}">
                <a16:creationId xmlns:a16="http://schemas.microsoft.com/office/drawing/2014/main" id="{D7DF88DC-3605-9B94-8074-DD69A3167A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7751" y="2996360"/>
            <a:ext cx="861698" cy="828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38" name="Picture 22" descr="Universitas Kristen Maranatha, Indonesia | EasyUni">
            <a:extLst>
              <a:ext uri="{FF2B5EF4-FFF2-40B4-BE49-F238E27FC236}">
                <a16:creationId xmlns:a16="http://schemas.microsoft.com/office/drawing/2014/main" id="{C52F8723-892D-4BAF-750C-18C54066EA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2896" y="3055424"/>
            <a:ext cx="759835" cy="75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40" name="Picture 24" descr="Ubon Ratchathani University : Rankings, Fees &amp; Courses Details | Top  Universities">
            <a:extLst>
              <a:ext uri="{FF2B5EF4-FFF2-40B4-BE49-F238E27FC236}">
                <a16:creationId xmlns:a16="http://schemas.microsoft.com/office/drawing/2014/main" id="{9D9BECE4-1305-6F53-FE39-652A0DEB7D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04397" y="2985683"/>
            <a:ext cx="838865" cy="838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42" name="Picture 26" descr="PLK Celine Ho Yam Tong College">
            <a:extLst>
              <a:ext uri="{FF2B5EF4-FFF2-40B4-BE49-F238E27FC236}">
                <a16:creationId xmlns:a16="http://schemas.microsoft.com/office/drawing/2014/main" id="{22589763-88B4-E530-C700-96DAE75F06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1660" y="4080700"/>
            <a:ext cx="969704" cy="898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44" name="Picture 28" descr="National Defence University of Malaysia - Wikipedia">
            <a:extLst>
              <a:ext uri="{FF2B5EF4-FFF2-40B4-BE49-F238E27FC236}">
                <a16:creationId xmlns:a16="http://schemas.microsoft.com/office/drawing/2014/main" id="{F9CA5916-665F-BD43-C851-601F48FD3D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0431" y="4130593"/>
            <a:ext cx="798807" cy="7988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48" name="Picture 32" descr="HOME - UPSI | Portal Rasmi Universiti Pendidikan Sultan Idris">
            <a:extLst>
              <a:ext uri="{FF2B5EF4-FFF2-40B4-BE49-F238E27FC236}">
                <a16:creationId xmlns:a16="http://schemas.microsoft.com/office/drawing/2014/main" id="{898CB596-4ADA-2BFE-1DD0-C0B673EA05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63589" y="4180078"/>
            <a:ext cx="1401375" cy="722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50" name="Picture 34" descr="Tarlac State University - Wikipedia">
            <a:extLst>
              <a:ext uri="{FF2B5EF4-FFF2-40B4-BE49-F238E27FC236}">
                <a16:creationId xmlns:a16="http://schemas.microsoft.com/office/drawing/2014/main" id="{8D092769-0207-4651-E7BA-711B33E1FE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3540" y="4136043"/>
            <a:ext cx="810121" cy="8101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54" name="Picture 38" descr="West Island School – ESF Dual Program 2018 at HKUST - West Island School -  ESF">
            <a:extLst>
              <a:ext uri="{FF2B5EF4-FFF2-40B4-BE49-F238E27FC236}">
                <a16:creationId xmlns:a16="http://schemas.microsoft.com/office/drawing/2014/main" id="{B50E04BF-3D6E-4BD6-54D3-A562495D57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5309" y="4104254"/>
            <a:ext cx="1357195" cy="9008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9105992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2DED0B9-1774-28A9-B66A-F3889A852D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44CB5B55-FAA4-924C-47C9-2A06D5616E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79</a:t>
            </a:fld>
            <a:endParaRPr lang="zh-CN" altLang="en-US"/>
          </a:p>
        </p:txBody>
      </p:sp>
      <p:sp>
        <p:nvSpPr>
          <p:cNvPr id="4" name="矩形 13">
            <a:extLst>
              <a:ext uri="{FF2B5EF4-FFF2-40B4-BE49-F238E27FC236}">
                <a16:creationId xmlns:a16="http://schemas.microsoft.com/office/drawing/2014/main" id="{98B0CDEB-C235-DFA4-0D13-5396CAFB59DD}"/>
              </a:ext>
            </a:extLst>
          </p:cNvPr>
          <p:cNvSpPr/>
          <p:nvPr/>
        </p:nvSpPr>
        <p:spPr>
          <a:xfrm>
            <a:off x="541550" y="218614"/>
            <a:ext cx="65758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Customer Persona (Building Portfolio)</a:t>
            </a:r>
          </a:p>
        </p:txBody>
      </p:sp>
      <p:graphicFrame>
        <p:nvGraphicFramePr>
          <p:cNvPr id="5" name="Table 5">
            <a:extLst>
              <a:ext uri="{FF2B5EF4-FFF2-40B4-BE49-F238E27FC236}">
                <a16:creationId xmlns:a16="http://schemas.microsoft.com/office/drawing/2014/main" id="{AFA0951B-42CA-2E15-15BF-29F271A31CB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58623037"/>
              </p:ext>
            </p:extLst>
          </p:nvPr>
        </p:nvGraphicFramePr>
        <p:xfrm>
          <a:off x="675588" y="1508770"/>
          <a:ext cx="10840824" cy="38404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28334">
                  <a:extLst>
                    <a:ext uri="{9D8B030D-6E8A-4147-A177-3AD203B41FA5}">
                      <a16:colId xmlns:a16="http://schemas.microsoft.com/office/drawing/2014/main" val="4113415410"/>
                    </a:ext>
                  </a:extLst>
                </a:gridCol>
                <a:gridCol w="1683660">
                  <a:extLst>
                    <a:ext uri="{9D8B030D-6E8A-4147-A177-3AD203B41FA5}">
                      <a16:colId xmlns:a16="http://schemas.microsoft.com/office/drawing/2014/main" val="56043229"/>
                    </a:ext>
                  </a:extLst>
                </a:gridCol>
                <a:gridCol w="1648636">
                  <a:extLst>
                    <a:ext uri="{9D8B030D-6E8A-4147-A177-3AD203B41FA5}">
                      <a16:colId xmlns:a16="http://schemas.microsoft.com/office/drawing/2014/main" val="912647343"/>
                    </a:ext>
                  </a:extLst>
                </a:gridCol>
                <a:gridCol w="2549501">
                  <a:extLst>
                    <a:ext uri="{9D8B030D-6E8A-4147-A177-3AD203B41FA5}">
                      <a16:colId xmlns:a16="http://schemas.microsoft.com/office/drawing/2014/main" val="3272277575"/>
                    </a:ext>
                  </a:extLst>
                </a:gridCol>
                <a:gridCol w="2465166">
                  <a:extLst>
                    <a:ext uri="{9D8B030D-6E8A-4147-A177-3AD203B41FA5}">
                      <a16:colId xmlns:a16="http://schemas.microsoft.com/office/drawing/2014/main" val="2720171569"/>
                    </a:ext>
                  </a:extLst>
                </a:gridCol>
                <a:gridCol w="1565527">
                  <a:extLst>
                    <a:ext uri="{9D8B030D-6E8A-4147-A177-3AD203B41FA5}">
                      <a16:colId xmlns:a16="http://schemas.microsoft.com/office/drawing/2014/main" val="2500943375"/>
                    </a:ext>
                  </a:extLst>
                </a:gridCol>
              </a:tblGrid>
              <a:tr h="414002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Role</a:t>
                      </a:r>
                      <a:endParaRPr lang="en-MY" sz="1400" dirty="0"/>
                    </a:p>
                  </a:txBody>
                  <a:tcPr anchor="ctr">
                    <a:solidFill>
                      <a:srgbClr val="1A62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Target Characteristics</a:t>
                      </a:r>
                      <a:endParaRPr lang="en-MY" sz="1400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Target Market</a:t>
                      </a:r>
                      <a:endParaRPr lang="en-MY" sz="1400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Challenge</a:t>
                      </a:r>
                      <a:endParaRPr lang="en-MY" sz="1400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Value</a:t>
                      </a:r>
                      <a:endParaRPr lang="en-MY" sz="1400" dirty="0"/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Competitive Tactics</a:t>
                      </a:r>
                      <a:endParaRPr lang="en-MY" sz="1400" dirty="0"/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07831057"/>
                  </a:ext>
                </a:extLst>
              </a:tr>
              <a:tr h="3322300">
                <a:tc>
                  <a:txBody>
                    <a:bodyPr/>
                    <a:lstStyle/>
                    <a:p>
                      <a:pPr algn="ctr"/>
                      <a:r>
                        <a:rPr lang="en-US" sz="1300" dirty="0">
                          <a:solidFill>
                            <a:schemeClr val="bg1"/>
                          </a:solidFill>
                        </a:rPr>
                        <a:t>Director</a:t>
                      </a:r>
                      <a:endParaRPr lang="en-MY" sz="130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accent1">
                        <a:lumMod val="75000"/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>
                          <a:solidFill>
                            <a:schemeClr val="bg1"/>
                          </a:solidFill>
                        </a:rPr>
                        <a:t>Business decision maker i.e.</a:t>
                      </a:r>
                    </a:p>
                    <a:p>
                      <a:pPr algn="ctr"/>
                      <a:r>
                        <a:rPr lang="en-US" sz="1300" dirty="0">
                          <a:solidFill>
                            <a:schemeClr val="bg1"/>
                          </a:solidFill>
                        </a:rPr>
                        <a:t>CTO, VP, CM</a:t>
                      </a:r>
                    </a:p>
                    <a:p>
                      <a:pPr algn="ctr"/>
                      <a:endParaRPr lang="en-US" sz="1300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US" sz="1300" b="1" dirty="0">
                          <a:solidFill>
                            <a:schemeClr val="bg1"/>
                          </a:solidFill>
                        </a:rPr>
                        <a:t>(C-Level)</a:t>
                      </a:r>
                      <a:endParaRPr lang="en-MY" sz="13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accent1">
                        <a:lumMod val="75000"/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300" dirty="0">
                          <a:solidFill>
                            <a:schemeClr val="bg1"/>
                          </a:solidFill>
                        </a:rPr>
                        <a:t>Government</a:t>
                      </a:r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endParaRPr lang="en-US" sz="1300" dirty="0">
                        <a:solidFill>
                          <a:schemeClr val="bg1"/>
                        </a:solidFill>
                      </a:endParaRP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300" dirty="0">
                          <a:solidFill>
                            <a:schemeClr val="bg1"/>
                          </a:solidFill>
                        </a:rPr>
                        <a:t>Enterprise</a:t>
                      </a:r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endParaRPr lang="en-US" sz="1300" dirty="0">
                        <a:solidFill>
                          <a:schemeClr val="bg1"/>
                        </a:solidFill>
                      </a:endParaRP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300" dirty="0">
                          <a:solidFill>
                            <a:schemeClr val="bg1"/>
                          </a:solidFill>
                        </a:rPr>
                        <a:t>BFSI</a:t>
                      </a:r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endParaRPr lang="en-US" sz="1300" dirty="0">
                        <a:solidFill>
                          <a:schemeClr val="bg1"/>
                        </a:solidFill>
                      </a:endParaRP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300" dirty="0">
                          <a:solidFill>
                            <a:schemeClr val="bg1"/>
                          </a:solidFill>
                        </a:rPr>
                        <a:t>Education</a:t>
                      </a:r>
                    </a:p>
                    <a:p>
                      <a:pPr algn="l"/>
                      <a:endParaRPr lang="en-MY" sz="130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accent1">
                        <a:lumMod val="75000"/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300" dirty="0">
                          <a:solidFill>
                            <a:schemeClr val="bg1"/>
                          </a:solidFill>
                        </a:rPr>
                        <a:t>Reduce admin</a:t>
                      </a:r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endParaRPr lang="en-US" sz="1300" dirty="0">
                        <a:solidFill>
                          <a:schemeClr val="bg1"/>
                        </a:solidFill>
                      </a:endParaRP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300" dirty="0">
                          <a:solidFill>
                            <a:schemeClr val="bg1"/>
                          </a:solidFill>
                        </a:rPr>
                        <a:t>Bandwidth cost/control</a:t>
                      </a:r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endParaRPr lang="en-US" sz="1300" dirty="0">
                        <a:solidFill>
                          <a:schemeClr val="bg1"/>
                        </a:solidFill>
                      </a:endParaRP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300" dirty="0">
                          <a:solidFill>
                            <a:schemeClr val="bg1"/>
                          </a:solidFill>
                        </a:rPr>
                        <a:t>Reputation damage</a:t>
                      </a:r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endParaRPr lang="en-US" sz="1300" dirty="0">
                        <a:solidFill>
                          <a:schemeClr val="bg1"/>
                        </a:solidFill>
                      </a:endParaRP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300" dirty="0">
                          <a:solidFill>
                            <a:schemeClr val="bg1"/>
                          </a:solidFill>
                        </a:rPr>
                        <a:t>Protect resources</a:t>
                      </a:r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endParaRPr lang="en-US" sz="1300" dirty="0">
                        <a:solidFill>
                          <a:schemeClr val="bg1"/>
                        </a:solidFill>
                      </a:endParaRP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300" dirty="0">
                          <a:solidFill>
                            <a:schemeClr val="bg1"/>
                          </a:solidFill>
                        </a:rPr>
                        <a:t>Internet compliance (AUP)</a:t>
                      </a:r>
                    </a:p>
                  </a:txBody>
                  <a:tcPr anchor="ctr">
                    <a:solidFill>
                      <a:schemeClr val="accent1">
                        <a:lumMod val="75000"/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300" dirty="0">
                          <a:solidFill>
                            <a:schemeClr val="bg1"/>
                          </a:solidFill>
                        </a:rPr>
                        <a:t>Reduce risk/cost</a:t>
                      </a:r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endParaRPr lang="en-US" sz="1300" dirty="0">
                        <a:solidFill>
                          <a:schemeClr val="bg1"/>
                        </a:solidFill>
                      </a:endParaRP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300" dirty="0">
                          <a:solidFill>
                            <a:schemeClr val="bg1"/>
                          </a:solidFill>
                        </a:rPr>
                        <a:t>User productivity</a:t>
                      </a:r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endParaRPr lang="en-US" sz="1300" dirty="0">
                        <a:solidFill>
                          <a:schemeClr val="bg1"/>
                        </a:solidFill>
                      </a:endParaRP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300" dirty="0">
                          <a:solidFill>
                            <a:schemeClr val="bg1"/>
                          </a:solidFill>
                        </a:rPr>
                        <a:t>Meet company compliance/regulation</a:t>
                      </a:r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endParaRPr lang="en-US" sz="1300" dirty="0">
                        <a:solidFill>
                          <a:schemeClr val="bg1"/>
                        </a:solidFill>
                      </a:endParaRP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300" dirty="0">
                          <a:solidFill>
                            <a:schemeClr val="bg1"/>
                          </a:solidFill>
                        </a:rPr>
                        <a:t>Performance/protection ROI</a:t>
                      </a:r>
                      <a:endParaRPr lang="en-MY" sz="130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accent1">
                        <a:lumMod val="75000"/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300" dirty="0">
                          <a:solidFill>
                            <a:schemeClr val="bg1"/>
                          </a:solidFill>
                        </a:rPr>
                        <a:t>Purchase discounts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endParaRPr lang="en-US" sz="1300" dirty="0">
                        <a:solidFill>
                          <a:schemeClr val="bg1"/>
                        </a:solidFill>
                      </a:endParaRP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300" dirty="0">
                          <a:solidFill>
                            <a:schemeClr val="bg1"/>
                          </a:solidFill>
                        </a:rPr>
                        <a:t>Relationship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endParaRPr lang="en-US" sz="1300" dirty="0">
                        <a:solidFill>
                          <a:schemeClr val="bg1"/>
                        </a:solidFill>
                      </a:endParaRP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300" dirty="0">
                          <a:solidFill>
                            <a:schemeClr val="bg1"/>
                          </a:solidFill>
                        </a:rPr>
                        <a:t>Deals below the tender budget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endParaRPr lang="en-US" sz="1300" dirty="0">
                        <a:solidFill>
                          <a:schemeClr val="bg1"/>
                        </a:solidFill>
                      </a:endParaRP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300" dirty="0">
                          <a:solidFill>
                            <a:schemeClr val="bg1"/>
                          </a:solidFill>
                        </a:rPr>
                        <a:t>Misinformation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endParaRPr lang="en-MY" sz="130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accent1">
                        <a:lumMod val="75000"/>
                        <a:alpha val="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0491417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43564932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6D5C199-B064-907C-818F-8BE246361C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D10534D2-3A6F-1385-2AB6-FD7089764E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80</a:t>
            </a:fld>
            <a:endParaRPr lang="zh-CN" altLang="en-US"/>
          </a:p>
        </p:txBody>
      </p:sp>
      <p:sp>
        <p:nvSpPr>
          <p:cNvPr id="4" name="矩形 13">
            <a:extLst>
              <a:ext uri="{FF2B5EF4-FFF2-40B4-BE49-F238E27FC236}">
                <a16:creationId xmlns:a16="http://schemas.microsoft.com/office/drawing/2014/main" id="{7C579BE6-E641-2AA5-54A1-490DEFB16CAA}"/>
              </a:ext>
            </a:extLst>
          </p:cNvPr>
          <p:cNvSpPr/>
          <p:nvPr/>
        </p:nvSpPr>
        <p:spPr>
          <a:xfrm>
            <a:off x="541550" y="227758"/>
            <a:ext cx="65758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Customer Persona (Building Portfolio)</a:t>
            </a:r>
          </a:p>
        </p:txBody>
      </p:sp>
      <p:graphicFrame>
        <p:nvGraphicFramePr>
          <p:cNvPr id="5" name="Table 5">
            <a:extLst>
              <a:ext uri="{FF2B5EF4-FFF2-40B4-BE49-F238E27FC236}">
                <a16:creationId xmlns:a16="http://schemas.microsoft.com/office/drawing/2014/main" id="{E1C155BE-78A2-C8B0-FF02-DAE15BFFA65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87779236"/>
              </p:ext>
            </p:extLst>
          </p:nvPr>
        </p:nvGraphicFramePr>
        <p:xfrm>
          <a:off x="654132" y="1732011"/>
          <a:ext cx="10883737" cy="33251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32009">
                  <a:extLst>
                    <a:ext uri="{9D8B030D-6E8A-4147-A177-3AD203B41FA5}">
                      <a16:colId xmlns:a16="http://schemas.microsoft.com/office/drawing/2014/main" val="4113415410"/>
                    </a:ext>
                  </a:extLst>
                </a:gridCol>
                <a:gridCol w="2344664">
                  <a:extLst>
                    <a:ext uri="{9D8B030D-6E8A-4147-A177-3AD203B41FA5}">
                      <a16:colId xmlns:a16="http://schemas.microsoft.com/office/drawing/2014/main" val="56043229"/>
                    </a:ext>
                  </a:extLst>
                </a:gridCol>
                <a:gridCol w="1484954">
                  <a:extLst>
                    <a:ext uri="{9D8B030D-6E8A-4147-A177-3AD203B41FA5}">
                      <a16:colId xmlns:a16="http://schemas.microsoft.com/office/drawing/2014/main" val="912647343"/>
                    </a:ext>
                  </a:extLst>
                </a:gridCol>
                <a:gridCol w="2075461">
                  <a:extLst>
                    <a:ext uri="{9D8B030D-6E8A-4147-A177-3AD203B41FA5}">
                      <a16:colId xmlns:a16="http://schemas.microsoft.com/office/drawing/2014/main" val="3272277575"/>
                    </a:ext>
                  </a:extLst>
                </a:gridCol>
                <a:gridCol w="2474924">
                  <a:extLst>
                    <a:ext uri="{9D8B030D-6E8A-4147-A177-3AD203B41FA5}">
                      <a16:colId xmlns:a16="http://schemas.microsoft.com/office/drawing/2014/main" val="2720171569"/>
                    </a:ext>
                  </a:extLst>
                </a:gridCol>
                <a:gridCol w="1571725">
                  <a:extLst>
                    <a:ext uri="{9D8B030D-6E8A-4147-A177-3AD203B41FA5}">
                      <a16:colId xmlns:a16="http://schemas.microsoft.com/office/drawing/2014/main" val="2500943375"/>
                    </a:ext>
                  </a:extLst>
                </a:gridCol>
              </a:tblGrid>
              <a:tr h="304885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Role</a:t>
                      </a:r>
                      <a:endParaRPr lang="en-MY" sz="1400" dirty="0"/>
                    </a:p>
                  </a:txBody>
                  <a:tcPr anchor="ctr">
                    <a:solidFill>
                      <a:srgbClr val="1A62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Target Characteristics</a:t>
                      </a:r>
                      <a:endParaRPr lang="en-MY" sz="1400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Target Market</a:t>
                      </a:r>
                      <a:endParaRPr lang="en-MY" sz="1400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Challenge</a:t>
                      </a:r>
                      <a:endParaRPr lang="en-MY" sz="1400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Value</a:t>
                      </a:r>
                      <a:endParaRPr lang="en-MY" sz="1400" dirty="0"/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Competitive Tactics</a:t>
                      </a:r>
                      <a:endParaRPr lang="en-MY" sz="1400" dirty="0"/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07831057"/>
                  </a:ext>
                </a:extLst>
              </a:tr>
              <a:tr h="2807034">
                <a:tc>
                  <a:txBody>
                    <a:bodyPr/>
                    <a:lstStyle/>
                    <a:p>
                      <a:pPr algn="ctr"/>
                      <a:r>
                        <a:rPr lang="en-US" sz="1300" dirty="0">
                          <a:solidFill>
                            <a:schemeClr val="bg1"/>
                          </a:solidFill>
                        </a:rPr>
                        <a:t>Network Architect</a:t>
                      </a:r>
                      <a:endParaRPr lang="en-MY" sz="130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accent1">
                        <a:lumMod val="75000"/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>
                          <a:solidFill>
                            <a:schemeClr val="bg1"/>
                          </a:solidFill>
                        </a:rPr>
                        <a:t>Technical decision maker i.e.</a:t>
                      </a:r>
                    </a:p>
                    <a:p>
                      <a:pPr algn="ctr"/>
                      <a:r>
                        <a:rPr lang="en-US" sz="1300" dirty="0">
                          <a:solidFill>
                            <a:schemeClr val="bg1"/>
                          </a:solidFill>
                        </a:rPr>
                        <a:t>Security expert, administrator, security specialist, network operation and management</a:t>
                      </a:r>
                    </a:p>
                    <a:p>
                      <a:pPr algn="ctr"/>
                      <a:endParaRPr lang="en-US" sz="130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accent1">
                        <a:lumMod val="75000"/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300" dirty="0">
                          <a:solidFill>
                            <a:schemeClr val="bg1"/>
                          </a:solidFill>
                        </a:rPr>
                        <a:t>Government</a:t>
                      </a:r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endParaRPr lang="en-US" sz="1300" dirty="0">
                        <a:solidFill>
                          <a:schemeClr val="bg1"/>
                        </a:solidFill>
                      </a:endParaRP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300" dirty="0">
                          <a:solidFill>
                            <a:schemeClr val="bg1"/>
                          </a:solidFill>
                        </a:rPr>
                        <a:t>Enterprise</a:t>
                      </a:r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endParaRPr lang="en-US" sz="1300" dirty="0">
                        <a:solidFill>
                          <a:schemeClr val="bg1"/>
                        </a:solidFill>
                      </a:endParaRP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300" dirty="0">
                          <a:solidFill>
                            <a:schemeClr val="bg1"/>
                          </a:solidFill>
                        </a:rPr>
                        <a:t>BFSI</a:t>
                      </a:r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endParaRPr lang="en-US" sz="1300" dirty="0">
                        <a:solidFill>
                          <a:schemeClr val="bg1"/>
                        </a:solidFill>
                      </a:endParaRP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300" dirty="0">
                          <a:solidFill>
                            <a:schemeClr val="bg1"/>
                          </a:solidFill>
                        </a:rPr>
                        <a:t>Education</a:t>
                      </a:r>
                    </a:p>
                  </a:txBody>
                  <a:tcPr anchor="ctr">
                    <a:solidFill>
                      <a:schemeClr val="accent1">
                        <a:lumMod val="75000"/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300" dirty="0">
                          <a:solidFill>
                            <a:schemeClr val="bg1"/>
                          </a:solidFill>
                        </a:rPr>
                        <a:t>Desired operational control</a:t>
                      </a:r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endParaRPr lang="en-US" sz="1300" dirty="0">
                        <a:solidFill>
                          <a:schemeClr val="bg1"/>
                        </a:solidFill>
                      </a:endParaRP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300" dirty="0">
                          <a:solidFill>
                            <a:schemeClr val="bg1"/>
                          </a:solidFill>
                        </a:rPr>
                        <a:t>Visibility/awareness</a:t>
                      </a:r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endParaRPr lang="en-US" sz="1300" dirty="0">
                        <a:solidFill>
                          <a:schemeClr val="bg1"/>
                        </a:solidFill>
                      </a:endParaRP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300" dirty="0">
                          <a:solidFill>
                            <a:schemeClr val="bg1"/>
                          </a:solidFill>
                        </a:rPr>
                        <a:t>Handling exceptions</a:t>
                      </a:r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endParaRPr lang="en-US" sz="1300" dirty="0">
                        <a:solidFill>
                          <a:schemeClr val="bg1"/>
                        </a:solidFill>
                      </a:endParaRP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300" dirty="0">
                          <a:solidFill>
                            <a:schemeClr val="bg1"/>
                          </a:solidFill>
                        </a:rPr>
                        <a:t>Trend analysis/reporting</a:t>
                      </a:r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endParaRPr lang="en-US" sz="1300" dirty="0">
                        <a:solidFill>
                          <a:schemeClr val="bg1"/>
                        </a:solidFill>
                      </a:endParaRP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300" dirty="0">
                          <a:solidFill>
                            <a:schemeClr val="bg1"/>
                          </a:solidFill>
                        </a:rPr>
                        <a:t>Web threats</a:t>
                      </a:r>
                      <a:endParaRPr lang="en-MY" sz="130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accent1">
                        <a:lumMod val="75000"/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300" dirty="0">
                          <a:solidFill>
                            <a:schemeClr val="bg1"/>
                          </a:solidFill>
                        </a:rPr>
                        <a:t>Visibility and control</a:t>
                      </a:r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endParaRPr lang="en-US" sz="1300" dirty="0">
                        <a:solidFill>
                          <a:schemeClr val="bg1"/>
                        </a:solidFill>
                      </a:endParaRP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300" dirty="0">
                          <a:solidFill>
                            <a:schemeClr val="bg1"/>
                          </a:solidFill>
                        </a:rPr>
                        <a:t>Threat protection</a:t>
                      </a:r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endParaRPr lang="en-US" sz="1300" dirty="0">
                        <a:solidFill>
                          <a:schemeClr val="bg1"/>
                        </a:solidFill>
                      </a:endParaRP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300" dirty="0">
                          <a:solidFill>
                            <a:schemeClr val="bg1"/>
                          </a:solidFill>
                        </a:rPr>
                        <a:t>Identity control</a:t>
                      </a:r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endParaRPr lang="en-US" sz="1300" dirty="0">
                        <a:solidFill>
                          <a:schemeClr val="bg1"/>
                        </a:solidFill>
                      </a:endParaRP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300" dirty="0">
                          <a:solidFill>
                            <a:schemeClr val="bg1"/>
                          </a:solidFill>
                        </a:rPr>
                        <a:t>Bandwidth allocation/prioritization </a:t>
                      </a:r>
                    </a:p>
                  </a:txBody>
                  <a:tcPr anchor="ctr">
                    <a:solidFill>
                      <a:schemeClr val="accent1">
                        <a:lumMod val="75000"/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300" dirty="0">
                          <a:solidFill>
                            <a:schemeClr val="bg1"/>
                          </a:solidFill>
                        </a:rPr>
                        <a:t>Third party validation report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endParaRPr lang="en-US" sz="1300" dirty="0">
                        <a:solidFill>
                          <a:schemeClr val="bg1"/>
                        </a:solidFill>
                      </a:endParaRP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300" dirty="0">
                          <a:solidFill>
                            <a:schemeClr val="bg1"/>
                          </a:solidFill>
                        </a:rPr>
                        <a:t>Demo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endParaRPr lang="en-US" sz="1300" dirty="0">
                        <a:solidFill>
                          <a:schemeClr val="bg1"/>
                        </a:solidFill>
                      </a:endParaRP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300" dirty="0">
                          <a:solidFill>
                            <a:schemeClr val="bg1"/>
                          </a:solidFill>
                        </a:rPr>
                        <a:t>Product suites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endParaRPr lang="en-US" sz="1300" dirty="0">
                        <a:solidFill>
                          <a:schemeClr val="bg1"/>
                        </a:solidFill>
                      </a:endParaRP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300" dirty="0">
                          <a:solidFill>
                            <a:schemeClr val="bg1"/>
                          </a:solidFill>
                        </a:rPr>
                        <a:t>Focus on one/specific advantage</a:t>
                      </a:r>
                      <a:endParaRPr lang="en-MY" sz="130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accent1">
                        <a:lumMod val="75000"/>
                        <a:alpha val="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4109103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52553874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5">
            <a:extLst>
              <a:ext uri="{FF2B5EF4-FFF2-40B4-BE49-F238E27FC236}">
                <a16:creationId xmlns:a16="http://schemas.microsoft.com/office/drawing/2014/main" id="{C3563D26-3A72-9642-08D4-D802D8F2C2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94395" y="1340617"/>
            <a:ext cx="3683547" cy="2193579"/>
          </a:xfrm>
          <a:prstGeom prst="rect">
            <a:avLst/>
          </a:prstGeom>
          <a:solidFill>
            <a:srgbClr val="0070C0">
              <a:alpha val="20000"/>
            </a:srgbClr>
          </a:solidFill>
          <a:ln w="15875">
            <a:noFill/>
            <a:prstDash val="sysDot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3" name="Rectangle 5">
            <a:extLst>
              <a:ext uri="{FF2B5EF4-FFF2-40B4-BE49-F238E27FC236}">
                <a16:creationId xmlns:a16="http://schemas.microsoft.com/office/drawing/2014/main" id="{FDAB8364-CA28-2BED-5CC0-42602AF1AA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63418" y="3706745"/>
            <a:ext cx="3771263" cy="2193579"/>
          </a:xfrm>
          <a:prstGeom prst="rect">
            <a:avLst/>
          </a:prstGeom>
          <a:solidFill>
            <a:srgbClr val="0070C0">
              <a:alpha val="20000"/>
            </a:srgbClr>
          </a:solidFill>
          <a:ln w="15875">
            <a:noFill/>
            <a:prstDash val="sysDot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4" name="Rectangle 5">
            <a:extLst>
              <a:ext uri="{FF2B5EF4-FFF2-40B4-BE49-F238E27FC236}">
                <a16:creationId xmlns:a16="http://schemas.microsoft.com/office/drawing/2014/main" id="{5279FE41-3536-51AF-8D64-5975D44FBE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94395" y="3706745"/>
            <a:ext cx="3683547" cy="2193579"/>
          </a:xfrm>
          <a:prstGeom prst="rect">
            <a:avLst/>
          </a:prstGeom>
          <a:solidFill>
            <a:srgbClr val="0070C0">
              <a:alpha val="20000"/>
            </a:srgbClr>
          </a:solidFill>
          <a:ln w="15875">
            <a:noFill/>
            <a:prstDash val="sysDot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CF8577E-C348-CD16-EC7F-9AEF78577F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460C8C29-3D97-E7DE-E5B2-F4BA06F824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81</a:t>
            </a:fld>
            <a:endParaRPr lang="zh-CN" altLang="en-US"/>
          </a:p>
        </p:txBody>
      </p:sp>
      <p:sp>
        <p:nvSpPr>
          <p:cNvPr id="4" name="矩形 13">
            <a:extLst>
              <a:ext uri="{FF2B5EF4-FFF2-40B4-BE49-F238E27FC236}">
                <a16:creationId xmlns:a16="http://schemas.microsoft.com/office/drawing/2014/main" id="{11BB89E5-A2E5-379F-20D0-178082E94C90}"/>
              </a:ext>
            </a:extLst>
          </p:cNvPr>
          <p:cNvSpPr/>
          <p:nvPr/>
        </p:nvSpPr>
        <p:spPr>
          <a:xfrm>
            <a:off x="541550" y="218614"/>
            <a:ext cx="436369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Buyer Persona - Director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0CD192ED-DE40-6955-584C-A08AC537C9C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9114" y="1724446"/>
            <a:ext cx="1524000" cy="180975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5DD991C4-603C-74CC-15CF-7E5F69C583CA}"/>
              </a:ext>
            </a:extLst>
          </p:cNvPr>
          <p:cNvSpPr txBox="1"/>
          <p:nvPr/>
        </p:nvSpPr>
        <p:spPr>
          <a:xfrm>
            <a:off x="946011" y="3806755"/>
            <a:ext cx="2310205" cy="1908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Bio</a:t>
            </a:r>
          </a:p>
          <a:p>
            <a:pPr algn="ctr"/>
            <a:endParaRPr lang="en-US" sz="1500" dirty="0">
              <a:solidFill>
                <a:schemeClr val="bg1"/>
              </a:solidFill>
            </a:endParaRPr>
          </a:p>
          <a:p>
            <a:pPr algn="ctr"/>
            <a:r>
              <a:rPr lang="en-US" sz="1500" b="1" dirty="0">
                <a:solidFill>
                  <a:srgbClr val="00B0F0"/>
                </a:solidFill>
              </a:rPr>
              <a:t>Name: </a:t>
            </a:r>
            <a:r>
              <a:rPr lang="en-US" sz="1500" dirty="0">
                <a:solidFill>
                  <a:schemeClr val="bg1"/>
                </a:solidFill>
              </a:rPr>
              <a:t>Sean</a:t>
            </a:r>
          </a:p>
          <a:p>
            <a:pPr algn="ctr"/>
            <a:endParaRPr lang="en-US" sz="1500" dirty="0">
              <a:solidFill>
                <a:schemeClr val="bg1"/>
              </a:solidFill>
            </a:endParaRPr>
          </a:p>
          <a:p>
            <a:pPr algn="ctr"/>
            <a:r>
              <a:rPr lang="en-US" sz="1500" b="1" dirty="0">
                <a:solidFill>
                  <a:srgbClr val="05B050"/>
                </a:solidFill>
              </a:rPr>
              <a:t>Title: </a:t>
            </a:r>
            <a:r>
              <a:rPr lang="en-US" sz="1500" dirty="0">
                <a:solidFill>
                  <a:schemeClr val="bg1"/>
                </a:solidFill>
              </a:rPr>
              <a:t>Director, Network Operations</a:t>
            </a:r>
          </a:p>
          <a:p>
            <a:pPr algn="ctr"/>
            <a:endParaRPr lang="en-US" sz="1500" dirty="0">
              <a:solidFill>
                <a:schemeClr val="bg1"/>
              </a:solidFill>
            </a:endParaRPr>
          </a:p>
        </p:txBody>
      </p:sp>
      <p:sp>
        <p:nvSpPr>
          <p:cNvPr id="16" name="Rectangle 5">
            <a:extLst>
              <a:ext uri="{FF2B5EF4-FFF2-40B4-BE49-F238E27FC236}">
                <a16:creationId xmlns:a16="http://schemas.microsoft.com/office/drawing/2014/main" id="{9EA4BE60-B846-06B6-8533-C3CF31C2277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63418" y="1340617"/>
            <a:ext cx="3771263" cy="2193579"/>
          </a:xfrm>
          <a:prstGeom prst="rect">
            <a:avLst/>
          </a:prstGeom>
          <a:solidFill>
            <a:srgbClr val="0070C0">
              <a:alpha val="20000"/>
            </a:srgbClr>
          </a:solidFill>
          <a:ln w="15875">
            <a:noFill/>
            <a:prstDash val="sysDot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7" name="Rectangle: Rounded Corners 18">
            <a:extLst>
              <a:ext uri="{FF2B5EF4-FFF2-40B4-BE49-F238E27FC236}">
                <a16:creationId xmlns:a16="http://schemas.microsoft.com/office/drawing/2014/main" id="{1A021945-2ED1-C591-AC75-2834A78C833E}"/>
              </a:ext>
            </a:extLst>
          </p:cNvPr>
          <p:cNvSpPr/>
          <p:nvPr/>
        </p:nvSpPr>
        <p:spPr>
          <a:xfrm>
            <a:off x="3663418" y="1340617"/>
            <a:ext cx="3771263" cy="400059"/>
          </a:xfrm>
          <a:prstGeom prst="roundRect">
            <a:avLst>
              <a:gd name="adj" fmla="val 0"/>
            </a:avLst>
          </a:prstGeom>
          <a:solidFill>
            <a:srgbClr val="1E73E1"/>
          </a:solidFill>
          <a:ln w="19050"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altLang="zh-CN" sz="1600" b="1" dirty="0">
                <a:solidFill>
                  <a:schemeClr val="bg1"/>
                </a:solidFill>
              </a:rPr>
              <a:t>Influence</a:t>
            </a:r>
          </a:p>
        </p:txBody>
      </p:sp>
      <p:sp>
        <p:nvSpPr>
          <p:cNvPr id="18" name="Rectangle: Rounded Corners 19">
            <a:extLst>
              <a:ext uri="{FF2B5EF4-FFF2-40B4-BE49-F238E27FC236}">
                <a16:creationId xmlns:a16="http://schemas.microsoft.com/office/drawing/2014/main" id="{301DC399-4590-6BE3-8C45-F22FAC3C8BED}"/>
              </a:ext>
            </a:extLst>
          </p:cNvPr>
          <p:cNvSpPr/>
          <p:nvPr/>
        </p:nvSpPr>
        <p:spPr>
          <a:xfrm>
            <a:off x="7584090" y="1340617"/>
            <a:ext cx="3683547" cy="400059"/>
          </a:xfrm>
          <a:prstGeom prst="roundRect">
            <a:avLst>
              <a:gd name="adj" fmla="val 0"/>
            </a:avLst>
          </a:prstGeom>
          <a:solidFill>
            <a:srgbClr val="00B0F0"/>
          </a:solidFill>
          <a:ln w="19050"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altLang="zh-CN" sz="1600" b="1" dirty="0">
                <a:solidFill>
                  <a:schemeClr val="bg1"/>
                </a:solidFill>
              </a:rPr>
              <a:t>Goals</a:t>
            </a:r>
          </a:p>
        </p:txBody>
      </p:sp>
      <p:sp>
        <p:nvSpPr>
          <p:cNvPr id="19" name="Rectangle: Rounded Corners 40">
            <a:extLst>
              <a:ext uri="{FF2B5EF4-FFF2-40B4-BE49-F238E27FC236}">
                <a16:creationId xmlns:a16="http://schemas.microsoft.com/office/drawing/2014/main" id="{617EF200-3941-DA83-6E57-75EA1247E2DA}"/>
              </a:ext>
            </a:extLst>
          </p:cNvPr>
          <p:cNvSpPr/>
          <p:nvPr/>
        </p:nvSpPr>
        <p:spPr>
          <a:xfrm>
            <a:off x="3663418" y="3699924"/>
            <a:ext cx="3771262" cy="400059"/>
          </a:xfrm>
          <a:prstGeom prst="roundRect">
            <a:avLst>
              <a:gd name="adj" fmla="val 0"/>
            </a:avLst>
          </a:prstGeom>
          <a:solidFill>
            <a:srgbClr val="7FA2BF"/>
          </a:solidFill>
          <a:ln w="19050"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altLang="zh-CN" sz="1600" b="1" dirty="0">
                <a:solidFill>
                  <a:schemeClr val="bg1"/>
                </a:solidFill>
              </a:rPr>
              <a:t>Roles in purchase</a:t>
            </a:r>
          </a:p>
        </p:txBody>
      </p:sp>
      <p:sp>
        <p:nvSpPr>
          <p:cNvPr id="20" name="Rectangle: Rounded Corners 41">
            <a:extLst>
              <a:ext uri="{FF2B5EF4-FFF2-40B4-BE49-F238E27FC236}">
                <a16:creationId xmlns:a16="http://schemas.microsoft.com/office/drawing/2014/main" id="{A9906273-BC05-DC89-F373-9FE0B0496ECA}"/>
              </a:ext>
            </a:extLst>
          </p:cNvPr>
          <p:cNvSpPr/>
          <p:nvPr/>
        </p:nvSpPr>
        <p:spPr>
          <a:xfrm>
            <a:off x="7584604" y="3699924"/>
            <a:ext cx="3683547" cy="400059"/>
          </a:xfrm>
          <a:prstGeom prst="roundRect">
            <a:avLst>
              <a:gd name="adj" fmla="val 0"/>
            </a:avLst>
          </a:prstGeom>
          <a:solidFill>
            <a:srgbClr val="05B050"/>
          </a:solidFill>
          <a:ln w="19050"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altLang="zh-CN" sz="1600" b="1" dirty="0">
                <a:solidFill>
                  <a:schemeClr val="bg1"/>
                </a:solidFill>
              </a:rPr>
              <a:t>Challenges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7074271-19D3-5D1B-ACBE-4E353870C1A0}"/>
              </a:ext>
            </a:extLst>
          </p:cNvPr>
          <p:cNvSpPr txBox="1"/>
          <p:nvPr/>
        </p:nvSpPr>
        <p:spPr>
          <a:xfrm>
            <a:off x="3851341" y="1797525"/>
            <a:ext cx="3131864" cy="14927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300" dirty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300" dirty="0">
                <a:solidFill>
                  <a:schemeClr val="bg1"/>
                </a:solidFill>
              </a:rPr>
              <a:t>Reports to CIO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300" dirty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300" dirty="0">
                <a:solidFill>
                  <a:schemeClr val="bg1"/>
                </a:solidFill>
              </a:rPr>
              <a:t>Works with IT Architecture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300" dirty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300" dirty="0">
                <a:solidFill>
                  <a:schemeClr val="bg1"/>
                </a:solidFill>
              </a:rPr>
              <a:t>Plan the future of network team and IT organization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1B36D9C-5BBA-7169-D003-B5CB288C21A5}"/>
              </a:ext>
            </a:extLst>
          </p:cNvPr>
          <p:cNvSpPr txBox="1"/>
          <p:nvPr/>
        </p:nvSpPr>
        <p:spPr>
          <a:xfrm>
            <a:off x="7660312" y="1797525"/>
            <a:ext cx="3892947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300" dirty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300" dirty="0">
                <a:solidFill>
                  <a:schemeClr val="bg1"/>
                </a:solidFill>
              </a:rPr>
              <a:t>Keep network connectivity up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300" dirty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300" dirty="0">
                <a:solidFill>
                  <a:schemeClr val="bg1"/>
                </a:solidFill>
              </a:rPr>
              <a:t>Consolidate security capabilities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300" dirty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300" dirty="0">
                <a:solidFill>
                  <a:schemeClr val="bg1"/>
                </a:solidFill>
              </a:rPr>
              <a:t>Enable growing productivity and IT efficiency</a:t>
            </a:r>
          </a:p>
          <a:p>
            <a:endParaRPr lang="en-MY" sz="1300" dirty="0">
              <a:solidFill>
                <a:schemeClr val="bg1"/>
              </a:solidFill>
            </a:endParaRPr>
          </a:p>
        </p:txBody>
      </p:sp>
      <p:sp>
        <p:nvSpPr>
          <p:cNvPr id="25" name="TextBox 11">
            <a:extLst>
              <a:ext uri="{FF2B5EF4-FFF2-40B4-BE49-F238E27FC236}">
                <a16:creationId xmlns:a16="http://schemas.microsoft.com/office/drawing/2014/main" id="{BEA852BE-1864-DEC6-989B-4C8AC458158A}"/>
              </a:ext>
            </a:extLst>
          </p:cNvPr>
          <p:cNvSpPr txBox="1"/>
          <p:nvPr/>
        </p:nvSpPr>
        <p:spPr>
          <a:xfrm>
            <a:off x="3851341" y="4210787"/>
            <a:ext cx="3131864" cy="15547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1300" dirty="0">
                <a:solidFill>
                  <a:schemeClr val="bg1"/>
                </a:solidFill>
              </a:rPr>
              <a:t>Buyer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1300" dirty="0">
                <a:solidFill>
                  <a:schemeClr val="bg1"/>
                </a:solidFill>
              </a:rPr>
              <a:t>Defers technical selection to subordinates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1300" dirty="0">
                <a:solidFill>
                  <a:schemeClr val="bg1"/>
                </a:solidFill>
              </a:rPr>
              <a:t>Relationships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1300" dirty="0">
                <a:solidFill>
                  <a:schemeClr val="bg1"/>
                </a:solidFill>
              </a:rPr>
              <a:t>Who is using what?</a:t>
            </a:r>
          </a:p>
        </p:txBody>
      </p:sp>
      <p:sp>
        <p:nvSpPr>
          <p:cNvPr id="26" name="TextBox 14">
            <a:extLst>
              <a:ext uri="{FF2B5EF4-FFF2-40B4-BE49-F238E27FC236}">
                <a16:creationId xmlns:a16="http://schemas.microsoft.com/office/drawing/2014/main" id="{613C8A9F-DC3B-1D5C-AFB4-0D5AB11205AC}"/>
              </a:ext>
            </a:extLst>
          </p:cNvPr>
          <p:cNvSpPr txBox="1"/>
          <p:nvPr/>
        </p:nvSpPr>
        <p:spPr>
          <a:xfrm>
            <a:off x="7660312" y="4253031"/>
            <a:ext cx="3515685" cy="14927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sz="1300" dirty="0">
                <a:solidFill>
                  <a:schemeClr val="bg1"/>
                </a:solidFill>
              </a:rPr>
              <a:t>Getting management onboard to recognize the importance of IT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zh-CN" sz="1300" dirty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sz="1300" dirty="0">
                <a:solidFill>
                  <a:schemeClr val="bg1"/>
                </a:solidFill>
              </a:rPr>
              <a:t>First to take blame (downtime/breach)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zh-CN" sz="1300" dirty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sz="1300" dirty="0">
                <a:solidFill>
                  <a:schemeClr val="bg1"/>
                </a:solidFill>
              </a:rPr>
              <a:t>Complexity and networks are constantly changing</a:t>
            </a:r>
          </a:p>
        </p:txBody>
      </p:sp>
    </p:spTree>
    <p:extLst>
      <p:ext uri="{BB962C8B-B14F-4D97-AF65-F5344CB8AC3E}">
        <p14:creationId xmlns:p14="http://schemas.microsoft.com/office/powerpoint/2010/main" val="2017278974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AA72E19-B9D3-89EF-8D82-C0631C2503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07D4A1F3-3DD5-A3C4-4B05-4AD0251008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82</a:t>
            </a:fld>
            <a:endParaRPr lang="zh-CN" altLang="en-US"/>
          </a:p>
        </p:txBody>
      </p:sp>
      <p:sp>
        <p:nvSpPr>
          <p:cNvPr id="4" name="矩形 13">
            <a:extLst>
              <a:ext uri="{FF2B5EF4-FFF2-40B4-BE49-F238E27FC236}">
                <a16:creationId xmlns:a16="http://schemas.microsoft.com/office/drawing/2014/main" id="{55B3B47F-0197-9C97-8DA0-20E551E28D15}"/>
              </a:ext>
            </a:extLst>
          </p:cNvPr>
          <p:cNvSpPr/>
          <p:nvPr/>
        </p:nvSpPr>
        <p:spPr>
          <a:xfrm>
            <a:off x="541550" y="218614"/>
            <a:ext cx="436369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Buyer Persona - Director</a:t>
            </a:r>
          </a:p>
        </p:txBody>
      </p:sp>
      <p:pic>
        <p:nvPicPr>
          <p:cNvPr id="12" name="Picture 9">
            <a:extLst>
              <a:ext uri="{FF2B5EF4-FFF2-40B4-BE49-F238E27FC236}">
                <a16:creationId xmlns:a16="http://schemas.microsoft.com/office/drawing/2014/main" id="{9D9AA79E-70C3-BD06-F01D-4C0FEA1DA32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9114" y="1724446"/>
            <a:ext cx="1524000" cy="1809750"/>
          </a:xfrm>
          <a:prstGeom prst="rect">
            <a:avLst/>
          </a:prstGeom>
        </p:spPr>
      </p:pic>
      <p:sp>
        <p:nvSpPr>
          <p:cNvPr id="13" name="TextBox 10">
            <a:extLst>
              <a:ext uri="{FF2B5EF4-FFF2-40B4-BE49-F238E27FC236}">
                <a16:creationId xmlns:a16="http://schemas.microsoft.com/office/drawing/2014/main" id="{20D1C7B7-8ED8-2166-CBCC-F3EE51EC06F6}"/>
              </a:ext>
            </a:extLst>
          </p:cNvPr>
          <p:cNvSpPr txBox="1"/>
          <p:nvPr/>
        </p:nvSpPr>
        <p:spPr>
          <a:xfrm>
            <a:off x="946011" y="3806755"/>
            <a:ext cx="2310205" cy="1908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Bio</a:t>
            </a:r>
          </a:p>
          <a:p>
            <a:pPr algn="ctr"/>
            <a:endParaRPr lang="en-US" sz="1500" dirty="0">
              <a:solidFill>
                <a:schemeClr val="bg1"/>
              </a:solidFill>
            </a:endParaRPr>
          </a:p>
          <a:p>
            <a:pPr algn="ctr"/>
            <a:r>
              <a:rPr lang="en-US" sz="1500" b="1" dirty="0">
                <a:solidFill>
                  <a:srgbClr val="00B0F0"/>
                </a:solidFill>
              </a:rPr>
              <a:t>Name: </a:t>
            </a:r>
            <a:r>
              <a:rPr lang="en-US" sz="1500" dirty="0">
                <a:solidFill>
                  <a:schemeClr val="bg1"/>
                </a:solidFill>
              </a:rPr>
              <a:t>Sean</a:t>
            </a:r>
          </a:p>
          <a:p>
            <a:pPr algn="ctr"/>
            <a:endParaRPr lang="en-US" sz="1500" dirty="0">
              <a:solidFill>
                <a:schemeClr val="bg1"/>
              </a:solidFill>
            </a:endParaRPr>
          </a:p>
          <a:p>
            <a:pPr algn="ctr"/>
            <a:r>
              <a:rPr lang="en-US" sz="1500" b="1" dirty="0">
                <a:solidFill>
                  <a:srgbClr val="05B050"/>
                </a:solidFill>
              </a:rPr>
              <a:t>Title: </a:t>
            </a:r>
            <a:r>
              <a:rPr lang="en-US" sz="1500" dirty="0">
                <a:solidFill>
                  <a:schemeClr val="bg1"/>
                </a:solidFill>
              </a:rPr>
              <a:t>Director, Network Operations</a:t>
            </a:r>
          </a:p>
          <a:p>
            <a:pPr algn="ctr"/>
            <a:endParaRPr lang="en-US" sz="1500" dirty="0">
              <a:solidFill>
                <a:schemeClr val="bg1"/>
              </a:solidFill>
            </a:endParaRPr>
          </a:p>
        </p:txBody>
      </p:sp>
      <p:sp>
        <p:nvSpPr>
          <p:cNvPr id="14" name="Rectangle 5">
            <a:extLst>
              <a:ext uri="{FF2B5EF4-FFF2-40B4-BE49-F238E27FC236}">
                <a16:creationId xmlns:a16="http://schemas.microsoft.com/office/drawing/2014/main" id="{83565EF0-4DFF-B66A-9A3A-53CED223B4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63418" y="3436881"/>
            <a:ext cx="3771263" cy="2636720"/>
          </a:xfrm>
          <a:prstGeom prst="rect">
            <a:avLst/>
          </a:prstGeom>
          <a:solidFill>
            <a:srgbClr val="0070C0">
              <a:alpha val="20000"/>
            </a:srgbClr>
          </a:solidFill>
          <a:ln w="15875">
            <a:noFill/>
            <a:prstDash val="sysDot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5" name="Rectangle 5">
            <a:extLst>
              <a:ext uri="{FF2B5EF4-FFF2-40B4-BE49-F238E27FC236}">
                <a16:creationId xmlns:a16="http://schemas.microsoft.com/office/drawing/2014/main" id="{D93B6736-27A9-67F1-83F6-D754E39270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94395" y="3436881"/>
            <a:ext cx="3683547" cy="2636720"/>
          </a:xfrm>
          <a:prstGeom prst="rect">
            <a:avLst/>
          </a:prstGeom>
          <a:solidFill>
            <a:srgbClr val="0070C0">
              <a:alpha val="20000"/>
            </a:srgbClr>
          </a:solidFill>
          <a:ln w="15875">
            <a:noFill/>
            <a:prstDash val="sysDot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6" name="Rectangle 5">
            <a:extLst>
              <a:ext uri="{FF2B5EF4-FFF2-40B4-BE49-F238E27FC236}">
                <a16:creationId xmlns:a16="http://schemas.microsoft.com/office/drawing/2014/main" id="{93B5F2B0-2839-8342-8ABD-CD1E5046E5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63418" y="1085578"/>
            <a:ext cx="7614524" cy="2172078"/>
          </a:xfrm>
          <a:prstGeom prst="rect">
            <a:avLst/>
          </a:prstGeom>
          <a:solidFill>
            <a:srgbClr val="0070C0">
              <a:alpha val="20000"/>
            </a:srgbClr>
          </a:solidFill>
          <a:ln w="15875">
            <a:noFill/>
            <a:prstDash val="sysDot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7" name="Rectangle: Rounded Corners 18">
            <a:extLst>
              <a:ext uri="{FF2B5EF4-FFF2-40B4-BE49-F238E27FC236}">
                <a16:creationId xmlns:a16="http://schemas.microsoft.com/office/drawing/2014/main" id="{098094C0-8594-1276-D379-58550C1FA326}"/>
              </a:ext>
            </a:extLst>
          </p:cNvPr>
          <p:cNvSpPr/>
          <p:nvPr/>
        </p:nvSpPr>
        <p:spPr>
          <a:xfrm>
            <a:off x="3663418" y="1085577"/>
            <a:ext cx="7614524" cy="400059"/>
          </a:xfrm>
          <a:prstGeom prst="roundRect">
            <a:avLst>
              <a:gd name="adj" fmla="val 0"/>
            </a:avLst>
          </a:prstGeom>
          <a:solidFill>
            <a:srgbClr val="1E73E1"/>
          </a:solidFill>
          <a:ln w="19050"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altLang="zh-CN" sz="1600" b="1" dirty="0">
                <a:solidFill>
                  <a:schemeClr val="bg1"/>
                </a:solidFill>
              </a:rPr>
              <a:t>Qualifying Questions</a:t>
            </a:r>
          </a:p>
        </p:txBody>
      </p:sp>
      <p:sp>
        <p:nvSpPr>
          <p:cNvPr id="18" name="Rectangle: Rounded Corners 40">
            <a:extLst>
              <a:ext uri="{FF2B5EF4-FFF2-40B4-BE49-F238E27FC236}">
                <a16:creationId xmlns:a16="http://schemas.microsoft.com/office/drawing/2014/main" id="{14D3D149-AE37-DEBC-A8DD-4BB0116C5A77}"/>
              </a:ext>
            </a:extLst>
          </p:cNvPr>
          <p:cNvSpPr/>
          <p:nvPr/>
        </p:nvSpPr>
        <p:spPr>
          <a:xfrm>
            <a:off x="3663418" y="3430060"/>
            <a:ext cx="3771262" cy="400059"/>
          </a:xfrm>
          <a:prstGeom prst="roundRect">
            <a:avLst>
              <a:gd name="adj" fmla="val 0"/>
            </a:avLst>
          </a:prstGeom>
          <a:solidFill>
            <a:srgbClr val="7FA2BF"/>
          </a:solidFill>
          <a:ln w="19050"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altLang="zh-CN" sz="1600" b="1" dirty="0" err="1">
                <a:solidFill>
                  <a:schemeClr val="bg1"/>
                </a:solidFill>
              </a:rPr>
              <a:t>Sangfor</a:t>
            </a:r>
            <a:r>
              <a:rPr lang="en-US" altLang="zh-CN" sz="1600" b="1" dirty="0">
                <a:solidFill>
                  <a:schemeClr val="bg1"/>
                </a:solidFill>
              </a:rPr>
              <a:t> Claims</a:t>
            </a:r>
          </a:p>
        </p:txBody>
      </p:sp>
      <p:sp>
        <p:nvSpPr>
          <p:cNvPr id="19" name="Rectangle: Rounded Corners 41">
            <a:extLst>
              <a:ext uri="{FF2B5EF4-FFF2-40B4-BE49-F238E27FC236}">
                <a16:creationId xmlns:a16="http://schemas.microsoft.com/office/drawing/2014/main" id="{60092AA9-4880-D68E-4F13-A25E5655E6B4}"/>
              </a:ext>
            </a:extLst>
          </p:cNvPr>
          <p:cNvSpPr/>
          <p:nvPr/>
        </p:nvSpPr>
        <p:spPr>
          <a:xfrm>
            <a:off x="7584604" y="3430060"/>
            <a:ext cx="3683547" cy="400059"/>
          </a:xfrm>
          <a:prstGeom prst="roundRect">
            <a:avLst>
              <a:gd name="adj" fmla="val 0"/>
            </a:avLst>
          </a:prstGeom>
          <a:solidFill>
            <a:srgbClr val="05B050"/>
          </a:solidFill>
          <a:ln w="19050"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altLang="zh-CN" sz="1600" b="1" dirty="0">
                <a:solidFill>
                  <a:schemeClr val="bg1"/>
                </a:solidFill>
              </a:rPr>
              <a:t>Elevator Pitch</a:t>
            </a:r>
          </a:p>
        </p:txBody>
      </p:sp>
      <p:sp>
        <p:nvSpPr>
          <p:cNvPr id="20" name="TextBox 11">
            <a:extLst>
              <a:ext uri="{FF2B5EF4-FFF2-40B4-BE49-F238E27FC236}">
                <a16:creationId xmlns:a16="http://schemas.microsoft.com/office/drawing/2014/main" id="{4332CB84-7A08-D22F-3947-F76B97840316}"/>
              </a:ext>
            </a:extLst>
          </p:cNvPr>
          <p:cNvSpPr txBox="1"/>
          <p:nvPr/>
        </p:nvSpPr>
        <p:spPr>
          <a:xfrm>
            <a:off x="3851340" y="1682067"/>
            <a:ext cx="7253435" cy="13440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1400" dirty="0">
                <a:solidFill>
                  <a:schemeClr val="bg1"/>
                </a:solidFill>
              </a:rPr>
              <a:t>What are the current use cases in your current environment? What about in the future?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1400" dirty="0">
                <a:solidFill>
                  <a:schemeClr val="bg1"/>
                </a:solidFill>
              </a:rPr>
              <a:t>Is your current solution adding value to your business?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1400" dirty="0">
                <a:solidFill>
                  <a:schemeClr val="bg1"/>
                </a:solidFill>
              </a:rPr>
              <a:t>Do your current controls reduce your exposure or risk despite your investment?</a:t>
            </a:r>
          </a:p>
        </p:txBody>
      </p:sp>
      <p:sp>
        <p:nvSpPr>
          <p:cNvPr id="21" name="TextBox 11">
            <a:extLst>
              <a:ext uri="{FF2B5EF4-FFF2-40B4-BE49-F238E27FC236}">
                <a16:creationId xmlns:a16="http://schemas.microsoft.com/office/drawing/2014/main" id="{AB77247E-C524-27CB-FC9F-6B67A12E5635}"/>
              </a:ext>
            </a:extLst>
          </p:cNvPr>
          <p:cNvSpPr txBox="1"/>
          <p:nvPr/>
        </p:nvSpPr>
        <p:spPr>
          <a:xfrm>
            <a:off x="3861133" y="4091624"/>
            <a:ext cx="3583339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sz="1400" dirty="0">
                <a:solidFill>
                  <a:schemeClr val="bg1"/>
                </a:solidFill>
              </a:rPr>
              <a:t>Full visibility and promote productivity across your environment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zh-CN" sz="1400" dirty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sz="1400" dirty="0">
                <a:solidFill>
                  <a:schemeClr val="bg1"/>
                </a:solidFill>
              </a:rPr>
              <a:t>Ensure minimal downtime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zh-CN" sz="1400" dirty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sz="1400" dirty="0">
                <a:solidFill>
                  <a:schemeClr val="bg1"/>
                </a:solidFill>
              </a:rPr>
              <a:t>Stop bad behavior, not performance</a:t>
            </a:r>
          </a:p>
        </p:txBody>
      </p:sp>
      <p:sp>
        <p:nvSpPr>
          <p:cNvPr id="22" name="TextBox 14">
            <a:extLst>
              <a:ext uri="{FF2B5EF4-FFF2-40B4-BE49-F238E27FC236}">
                <a16:creationId xmlns:a16="http://schemas.microsoft.com/office/drawing/2014/main" id="{366022C0-2F39-F1CA-B076-3A1F3D525989}"/>
              </a:ext>
            </a:extLst>
          </p:cNvPr>
          <p:cNvSpPr txBox="1"/>
          <p:nvPr/>
        </p:nvSpPr>
        <p:spPr>
          <a:xfrm>
            <a:off x="7660312" y="4038072"/>
            <a:ext cx="3627421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sz="1400" dirty="0">
                <a:solidFill>
                  <a:schemeClr val="bg1"/>
                </a:solidFill>
              </a:rPr>
              <a:t>With </a:t>
            </a:r>
            <a:r>
              <a:rPr lang="en-US" altLang="zh-CN" sz="1400" dirty="0" err="1">
                <a:solidFill>
                  <a:schemeClr val="bg1"/>
                </a:solidFill>
              </a:rPr>
              <a:t>Sangfor</a:t>
            </a:r>
            <a:r>
              <a:rPr lang="en-US" altLang="zh-CN" sz="1400" dirty="0">
                <a:solidFill>
                  <a:schemeClr val="bg1"/>
                </a:solidFill>
              </a:rPr>
              <a:t> IAG, you can slash the effort it takes to secure your users’ productivity and networks from a single pane of glass.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zh-CN" sz="1400" dirty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sz="1400" dirty="0">
                <a:solidFill>
                  <a:schemeClr val="bg1"/>
                </a:solidFill>
              </a:rPr>
              <a:t>We give you complete power to instantly throw bad behavior out and keep the good behavior in.</a:t>
            </a:r>
          </a:p>
        </p:txBody>
      </p:sp>
    </p:spTree>
    <p:extLst>
      <p:ext uri="{BB962C8B-B14F-4D97-AF65-F5344CB8AC3E}">
        <p14:creationId xmlns:p14="http://schemas.microsoft.com/office/powerpoint/2010/main" val="3845069287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3936255-8AD7-EF7D-0FF3-2D2190B1AD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F7DCF83-922C-E524-23BE-1B6167DC66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83</a:t>
            </a:fld>
            <a:endParaRPr lang="zh-CN" altLang="en-US"/>
          </a:p>
        </p:txBody>
      </p:sp>
      <p:sp>
        <p:nvSpPr>
          <p:cNvPr id="4" name="矩形 13">
            <a:extLst>
              <a:ext uri="{FF2B5EF4-FFF2-40B4-BE49-F238E27FC236}">
                <a16:creationId xmlns:a16="http://schemas.microsoft.com/office/drawing/2014/main" id="{1D6AE355-4FF5-1030-5F10-BE454FCF3B2B}"/>
              </a:ext>
            </a:extLst>
          </p:cNvPr>
          <p:cNvSpPr/>
          <p:nvPr/>
        </p:nvSpPr>
        <p:spPr>
          <a:xfrm>
            <a:off x="541550" y="218614"/>
            <a:ext cx="833273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Customer Persona – Network Security Architect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50066E06-F91B-C6B7-4B76-38037783CF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97505" y="1549171"/>
            <a:ext cx="1343025" cy="2162175"/>
          </a:xfrm>
          <a:prstGeom prst="rect">
            <a:avLst/>
          </a:prstGeom>
        </p:spPr>
      </p:pic>
      <p:sp>
        <p:nvSpPr>
          <p:cNvPr id="16" name="TextBox 10">
            <a:extLst>
              <a:ext uri="{FF2B5EF4-FFF2-40B4-BE49-F238E27FC236}">
                <a16:creationId xmlns:a16="http://schemas.microsoft.com/office/drawing/2014/main" id="{567401DF-742A-8829-D200-700E70A327C4}"/>
              </a:ext>
            </a:extLst>
          </p:cNvPr>
          <p:cNvSpPr txBox="1"/>
          <p:nvPr/>
        </p:nvSpPr>
        <p:spPr>
          <a:xfrm>
            <a:off x="946011" y="3927315"/>
            <a:ext cx="2310205" cy="1908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Bio</a:t>
            </a:r>
          </a:p>
          <a:p>
            <a:pPr algn="ctr"/>
            <a:endParaRPr lang="en-US" sz="1500" dirty="0">
              <a:solidFill>
                <a:schemeClr val="bg1"/>
              </a:solidFill>
            </a:endParaRPr>
          </a:p>
          <a:p>
            <a:pPr algn="ctr"/>
            <a:r>
              <a:rPr lang="en-US" sz="1500" b="1" dirty="0">
                <a:solidFill>
                  <a:srgbClr val="00B0F0"/>
                </a:solidFill>
              </a:rPr>
              <a:t>Name: </a:t>
            </a:r>
            <a:r>
              <a:rPr lang="en-US" sz="1500" dirty="0">
                <a:solidFill>
                  <a:schemeClr val="bg1"/>
                </a:solidFill>
              </a:rPr>
              <a:t>Sean</a:t>
            </a:r>
          </a:p>
          <a:p>
            <a:pPr algn="ctr"/>
            <a:endParaRPr lang="en-US" sz="1500" dirty="0">
              <a:solidFill>
                <a:schemeClr val="bg1"/>
              </a:solidFill>
            </a:endParaRPr>
          </a:p>
          <a:p>
            <a:pPr algn="ctr"/>
            <a:r>
              <a:rPr lang="en-US" sz="1500" b="1" dirty="0">
                <a:solidFill>
                  <a:srgbClr val="05B050"/>
                </a:solidFill>
              </a:rPr>
              <a:t>Title: </a:t>
            </a:r>
            <a:r>
              <a:rPr lang="en-US" altLang="zh-CN" sz="1500" dirty="0">
                <a:solidFill>
                  <a:schemeClr val="bg1"/>
                </a:solidFill>
              </a:rPr>
              <a:t>Network Security Architect</a:t>
            </a:r>
          </a:p>
          <a:p>
            <a:pPr algn="ctr"/>
            <a:endParaRPr lang="en-US" sz="1500" dirty="0">
              <a:solidFill>
                <a:schemeClr val="bg1"/>
              </a:solidFill>
            </a:endParaRPr>
          </a:p>
        </p:txBody>
      </p:sp>
      <p:sp>
        <p:nvSpPr>
          <p:cNvPr id="17" name="Rectangle 5">
            <a:extLst>
              <a:ext uri="{FF2B5EF4-FFF2-40B4-BE49-F238E27FC236}">
                <a16:creationId xmlns:a16="http://schemas.microsoft.com/office/drawing/2014/main" id="{ECAA9A44-D4A9-41E5-3201-F4CA92BEC8B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94395" y="1340617"/>
            <a:ext cx="3683547" cy="2193579"/>
          </a:xfrm>
          <a:prstGeom prst="rect">
            <a:avLst/>
          </a:prstGeom>
          <a:solidFill>
            <a:srgbClr val="0070C0">
              <a:alpha val="20000"/>
            </a:srgbClr>
          </a:solidFill>
          <a:ln w="15875">
            <a:noFill/>
            <a:prstDash val="sysDot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8" name="Rectangle 5">
            <a:extLst>
              <a:ext uri="{FF2B5EF4-FFF2-40B4-BE49-F238E27FC236}">
                <a16:creationId xmlns:a16="http://schemas.microsoft.com/office/drawing/2014/main" id="{BD5E162A-EC10-436F-998D-AA7F3DEAD1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63418" y="3706745"/>
            <a:ext cx="3771263" cy="2193579"/>
          </a:xfrm>
          <a:prstGeom prst="rect">
            <a:avLst/>
          </a:prstGeom>
          <a:solidFill>
            <a:srgbClr val="0070C0">
              <a:alpha val="20000"/>
            </a:srgbClr>
          </a:solidFill>
          <a:ln w="15875">
            <a:noFill/>
            <a:prstDash val="sysDot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9" name="Rectangle 5">
            <a:extLst>
              <a:ext uri="{FF2B5EF4-FFF2-40B4-BE49-F238E27FC236}">
                <a16:creationId xmlns:a16="http://schemas.microsoft.com/office/drawing/2014/main" id="{BE89481E-CA9B-07E0-A60F-B9CC7C43F0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94395" y="3706745"/>
            <a:ext cx="3683547" cy="2193579"/>
          </a:xfrm>
          <a:prstGeom prst="rect">
            <a:avLst/>
          </a:prstGeom>
          <a:solidFill>
            <a:srgbClr val="0070C0">
              <a:alpha val="20000"/>
            </a:srgbClr>
          </a:solidFill>
          <a:ln w="15875">
            <a:noFill/>
            <a:prstDash val="sysDot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0" name="Rectangle 5">
            <a:extLst>
              <a:ext uri="{FF2B5EF4-FFF2-40B4-BE49-F238E27FC236}">
                <a16:creationId xmlns:a16="http://schemas.microsoft.com/office/drawing/2014/main" id="{423DB917-3357-70C6-6917-63F1CF7F74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63418" y="1340617"/>
            <a:ext cx="3771263" cy="2193579"/>
          </a:xfrm>
          <a:prstGeom prst="rect">
            <a:avLst/>
          </a:prstGeom>
          <a:solidFill>
            <a:srgbClr val="0070C0">
              <a:alpha val="20000"/>
            </a:srgbClr>
          </a:solidFill>
          <a:ln w="15875">
            <a:noFill/>
            <a:prstDash val="sysDot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1" name="Rectangle: Rounded Corners 18">
            <a:extLst>
              <a:ext uri="{FF2B5EF4-FFF2-40B4-BE49-F238E27FC236}">
                <a16:creationId xmlns:a16="http://schemas.microsoft.com/office/drawing/2014/main" id="{39762069-0079-C2D3-990F-87497AEEB4CB}"/>
              </a:ext>
            </a:extLst>
          </p:cNvPr>
          <p:cNvSpPr/>
          <p:nvPr/>
        </p:nvSpPr>
        <p:spPr>
          <a:xfrm>
            <a:off x="3663418" y="1340617"/>
            <a:ext cx="3771263" cy="400059"/>
          </a:xfrm>
          <a:prstGeom prst="roundRect">
            <a:avLst>
              <a:gd name="adj" fmla="val 0"/>
            </a:avLst>
          </a:prstGeom>
          <a:solidFill>
            <a:srgbClr val="1E73E1"/>
          </a:solidFill>
          <a:ln w="19050"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altLang="zh-CN" sz="1600" b="1" dirty="0">
                <a:solidFill>
                  <a:schemeClr val="bg1"/>
                </a:solidFill>
              </a:rPr>
              <a:t>Influence</a:t>
            </a:r>
          </a:p>
        </p:txBody>
      </p:sp>
      <p:sp>
        <p:nvSpPr>
          <p:cNvPr id="22" name="Rectangle: Rounded Corners 19">
            <a:extLst>
              <a:ext uri="{FF2B5EF4-FFF2-40B4-BE49-F238E27FC236}">
                <a16:creationId xmlns:a16="http://schemas.microsoft.com/office/drawing/2014/main" id="{F5043A87-6A46-31B4-21A9-FA85BD98615D}"/>
              </a:ext>
            </a:extLst>
          </p:cNvPr>
          <p:cNvSpPr/>
          <p:nvPr/>
        </p:nvSpPr>
        <p:spPr>
          <a:xfrm>
            <a:off x="7584090" y="1340617"/>
            <a:ext cx="3683547" cy="400059"/>
          </a:xfrm>
          <a:prstGeom prst="roundRect">
            <a:avLst>
              <a:gd name="adj" fmla="val 0"/>
            </a:avLst>
          </a:prstGeom>
          <a:solidFill>
            <a:srgbClr val="00B0F0"/>
          </a:solidFill>
          <a:ln w="19050"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altLang="zh-CN" sz="1600" b="1" dirty="0">
                <a:solidFill>
                  <a:schemeClr val="bg1"/>
                </a:solidFill>
              </a:rPr>
              <a:t>Goals</a:t>
            </a:r>
          </a:p>
        </p:txBody>
      </p:sp>
      <p:sp>
        <p:nvSpPr>
          <p:cNvPr id="23" name="Rectangle: Rounded Corners 40">
            <a:extLst>
              <a:ext uri="{FF2B5EF4-FFF2-40B4-BE49-F238E27FC236}">
                <a16:creationId xmlns:a16="http://schemas.microsoft.com/office/drawing/2014/main" id="{BE3164EC-90B9-CED4-B524-555B478652BB}"/>
              </a:ext>
            </a:extLst>
          </p:cNvPr>
          <p:cNvSpPr/>
          <p:nvPr/>
        </p:nvSpPr>
        <p:spPr>
          <a:xfrm>
            <a:off x="3663418" y="3699924"/>
            <a:ext cx="3771262" cy="400059"/>
          </a:xfrm>
          <a:prstGeom prst="roundRect">
            <a:avLst>
              <a:gd name="adj" fmla="val 0"/>
            </a:avLst>
          </a:prstGeom>
          <a:solidFill>
            <a:srgbClr val="7FA2BF"/>
          </a:solidFill>
          <a:ln w="19050"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altLang="zh-CN" sz="1600" b="1" dirty="0">
                <a:solidFill>
                  <a:schemeClr val="bg1"/>
                </a:solidFill>
              </a:rPr>
              <a:t>Roles in purchase</a:t>
            </a:r>
          </a:p>
        </p:txBody>
      </p:sp>
      <p:sp>
        <p:nvSpPr>
          <p:cNvPr id="24" name="Rectangle: Rounded Corners 41">
            <a:extLst>
              <a:ext uri="{FF2B5EF4-FFF2-40B4-BE49-F238E27FC236}">
                <a16:creationId xmlns:a16="http://schemas.microsoft.com/office/drawing/2014/main" id="{D75AB465-180E-9C95-BD14-4F217FA5F56D}"/>
              </a:ext>
            </a:extLst>
          </p:cNvPr>
          <p:cNvSpPr/>
          <p:nvPr/>
        </p:nvSpPr>
        <p:spPr>
          <a:xfrm>
            <a:off x="7584604" y="3699924"/>
            <a:ext cx="3683547" cy="400059"/>
          </a:xfrm>
          <a:prstGeom prst="roundRect">
            <a:avLst>
              <a:gd name="adj" fmla="val 0"/>
            </a:avLst>
          </a:prstGeom>
          <a:solidFill>
            <a:srgbClr val="05B050"/>
          </a:solidFill>
          <a:ln w="19050"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altLang="zh-CN" sz="1600" b="1" dirty="0">
                <a:solidFill>
                  <a:schemeClr val="bg1"/>
                </a:solidFill>
              </a:rPr>
              <a:t>Challenges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855F636-706A-9935-32B7-800FAB11CEED}"/>
              </a:ext>
            </a:extLst>
          </p:cNvPr>
          <p:cNvSpPr txBox="1"/>
          <p:nvPr/>
        </p:nvSpPr>
        <p:spPr>
          <a:xfrm>
            <a:off x="3983117" y="1865730"/>
            <a:ext cx="3131864" cy="14927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300" dirty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300" dirty="0">
                <a:solidFill>
                  <a:schemeClr val="bg1"/>
                </a:solidFill>
              </a:rPr>
              <a:t>Influences director/equivalent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300" dirty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300" dirty="0">
                <a:solidFill>
                  <a:schemeClr val="bg1"/>
                </a:solidFill>
              </a:rPr>
              <a:t>Final say on technologies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300" dirty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300" dirty="0">
                <a:solidFill>
                  <a:schemeClr val="bg1"/>
                </a:solidFill>
              </a:rPr>
              <a:t>Usually the first person to convince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96BF903-5912-4A27-A144-2FFFB040A2CB}"/>
              </a:ext>
            </a:extLst>
          </p:cNvPr>
          <p:cNvSpPr txBox="1"/>
          <p:nvPr/>
        </p:nvSpPr>
        <p:spPr>
          <a:xfrm>
            <a:off x="3983117" y="4201512"/>
            <a:ext cx="2915670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300" dirty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300" dirty="0">
                <a:solidFill>
                  <a:schemeClr val="bg1"/>
                </a:solidFill>
              </a:rPr>
              <a:t>Influence operations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300" dirty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300" dirty="0">
                <a:solidFill>
                  <a:schemeClr val="bg1"/>
                </a:solidFill>
              </a:rPr>
              <a:t>Asked for a second opinion by management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300" dirty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300" dirty="0">
                <a:solidFill>
                  <a:schemeClr val="bg1"/>
                </a:solidFill>
              </a:rPr>
              <a:t>Part of decision maker</a:t>
            </a:r>
          </a:p>
          <a:p>
            <a:endParaRPr lang="en-MY" sz="1300" dirty="0">
              <a:solidFill>
                <a:schemeClr val="bg1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DF02639-23A9-108D-1C8C-4F6EBEE215F4}"/>
              </a:ext>
            </a:extLst>
          </p:cNvPr>
          <p:cNvSpPr txBox="1"/>
          <p:nvPr/>
        </p:nvSpPr>
        <p:spPr>
          <a:xfrm>
            <a:off x="7710802" y="3966932"/>
            <a:ext cx="3535187" cy="18848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30000"/>
              </a:lnSpc>
              <a:buFont typeface="Arial" panose="020B0604020202020204" pitchFamily="34" charset="0"/>
              <a:buChar char="•"/>
            </a:pPr>
            <a:endParaRPr lang="en-US" sz="1300" dirty="0">
              <a:solidFill>
                <a:schemeClr val="bg1"/>
              </a:solidFill>
            </a:endParaRPr>
          </a:p>
          <a:p>
            <a:pPr marL="285750" indent="-285750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en-US" sz="1300" dirty="0">
                <a:solidFill>
                  <a:schemeClr val="bg1"/>
                </a:solidFill>
              </a:rPr>
              <a:t>Handling users who want to bypass security controls</a:t>
            </a:r>
          </a:p>
          <a:p>
            <a:pPr marL="285750" indent="-285750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en-US" sz="1300" dirty="0">
                <a:solidFill>
                  <a:schemeClr val="bg1"/>
                </a:solidFill>
              </a:rPr>
              <a:t>Prevent finger pointing whenever there is a connectivity problem</a:t>
            </a:r>
          </a:p>
          <a:p>
            <a:pPr marL="285750" indent="-285750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en-US" sz="1300" dirty="0">
                <a:solidFill>
                  <a:schemeClr val="bg1"/>
                </a:solidFill>
              </a:rPr>
              <a:t>Connectivity is still more important than security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F27D542-1308-6213-121E-64066E9A8668}"/>
              </a:ext>
            </a:extLst>
          </p:cNvPr>
          <p:cNvSpPr txBox="1"/>
          <p:nvPr/>
        </p:nvSpPr>
        <p:spPr>
          <a:xfrm>
            <a:off x="7685356" y="1759231"/>
            <a:ext cx="3892947" cy="18928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300" dirty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300" dirty="0">
                <a:solidFill>
                  <a:schemeClr val="bg1"/>
                </a:solidFill>
              </a:rPr>
              <a:t>Usually leads technical evaluation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300" dirty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300" dirty="0">
                <a:solidFill>
                  <a:schemeClr val="bg1"/>
                </a:solidFill>
              </a:rPr>
              <a:t>Heads design and planning for security and networking infrastructure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300" dirty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300" dirty="0">
                <a:solidFill>
                  <a:schemeClr val="bg1"/>
                </a:solidFill>
              </a:rPr>
              <a:t>Block bad stuff and keep the network flowing</a:t>
            </a:r>
          </a:p>
          <a:p>
            <a:endParaRPr lang="en-MY" sz="13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432408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CE765A8-F5B5-1CCE-72BE-9687389243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BADA211-E4E0-6A6D-6B4A-58A3D411D4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84</a:t>
            </a:fld>
            <a:endParaRPr lang="zh-CN" altLang="en-US"/>
          </a:p>
        </p:txBody>
      </p:sp>
      <p:sp>
        <p:nvSpPr>
          <p:cNvPr id="4" name="矩形 13">
            <a:extLst>
              <a:ext uri="{FF2B5EF4-FFF2-40B4-BE49-F238E27FC236}">
                <a16:creationId xmlns:a16="http://schemas.microsoft.com/office/drawing/2014/main" id="{AD3A9926-6A40-15DF-DA99-1A794F8F99F0}"/>
              </a:ext>
            </a:extLst>
          </p:cNvPr>
          <p:cNvSpPr/>
          <p:nvPr/>
        </p:nvSpPr>
        <p:spPr>
          <a:xfrm>
            <a:off x="541550" y="218614"/>
            <a:ext cx="833273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Customer Persona – Network Security Architect</a:t>
            </a:r>
          </a:p>
        </p:txBody>
      </p:sp>
      <p:pic>
        <p:nvPicPr>
          <p:cNvPr id="12" name="Picture 14">
            <a:extLst>
              <a:ext uri="{FF2B5EF4-FFF2-40B4-BE49-F238E27FC236}">
                <a16:creationId xmlns:a16="http://schemas.microsoft.com/office/drawing/2014/main" id="{F547ED84-C7F5-1EA4-85ED-9F1448EF8B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97505" y="1549171"/>
            <a:ext cx="1343025" cy="2162175"/>
          </a:xfrm>
          <a:prstGeom prst="rect">
            <a:avLst/>
          </a:prstGeom>
        </p:spPr>
      </p:pic>
      <p:sp>
        <p:nvSpPr>
          <p:cNvPr id="13" name="TextBox 10">
            <a:extLst>
              <a:ext uri="{FF2B5EF4-FFF2-40B4-BE49-F238E27FC236}">
                <a16:creationId xmlns:a16="http://schemas.microsoft.com/office/drawing/2014/main" id="{78C0FE96-C4CE-9964-3C50-DD690C9F9812}"/>
              </a:ext>
            </a:extLst>
          </p:cNvPr>
          <p:cNvSpPr txBox="1"/>
          <p:nvPr/>
        </p:nvSpPr>
        <p:spPr>
          <a:xfrm>
            <a:off x="946011" y="3927315"/>
            <a:ext cx="2310205" cy="1908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Bio</a:t>
            </a:r>
          </a:p>
          <a:p>
            <a:pPr algn="ctr"/>
            <a:endParaRPr lang="en-US" sz="1500" dirty="0">
              <a:solidFill>
                <a:schemeClr val="bg1"/>
              </a:solidFill>
            </a:endParaRPr>
          </a:p>
          <a:p>
            <a:pPr algn="ctr"/>
            <a:r>
              <a:rPr lang="en-US" sz="1500" b="1" dirty="0">
                <a:solidFill>
                  <a:srgbClr val="00B0F0"/>
                </a:solidFill>
              </a:rPr>
              <a:t>Name: </a:t>
            </a:r>
            <a:r>
              <a:rPr lang="en-US" sz="1500" dirty="0">
                <a:solidFill>
                  <a:schemeClr val="bg1"/>
                </a:solidFill>
              </a:rPr>
              <a:t>Sean</a:t>
            </a:r>
          </a:p>
          <a:p>
            <a:pPr algn="ctr"/>
            <a:endParaRPr lang="en-US" sz="1500" dirty="0">
              <a:solidFill>
                <a:schemeClr val="bg1"/>
              </a:solidFill>
            </a:endParaRPr>
          </a:p>
          <a:p>
            <a:pPr algn="ctr"/>
            <a:r>
              <a:rPr lang="en-US" sz="1500" b="1" dirty="0">
                <a:solidFill>
                  <a:srgbClr val="05B050"/>
                </a:solidFill>
              </a:rPr>
              <a:t>Title: </a:t>
            </a:r>
            <a:r>
              <a:rPr lang="en-US" altLang="zh-CN" sz="1500" dirty="0">
                <a:solidFill>
                  <a:schemeClr val="bg1"/>
                </a:solidFill>
              </a:rPr>
              <a:t>Network Security Architect</a:t>
            </a:r>
          </a:p>
          <a:p>
            <a:pPr algn="ctr"/>
            <a:endParaRPr lang="en-US" sz="1500" dirty="0">
              <a:solidFill>
                <a:schemeClr val="bg1"/>
              </a:solidFill>
            </a:endParaRPr>
          </a:p>
        </p:txBody>
      </p:sp>
      <p:sp>
        <p:nvSpPr>
          <p:cNvPr id="14" name="Rectangle 5">
            <a:extLst>
              <a:ext uri="{FF2B5EF4-FFF2-40B4-BE49-F238E27FC236}">
                <a16:creationId xmlns:a16="http://schemas.microsoft.com/office/drawing/2014/main" id="{9481FE7D-0CED-C55D-308C-DECE842AF40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63418" y="3436881"/>
            <a:ext cx="3771263" cy="2636720"/>
          </a:xfrm>
          <a:prstGeom prst="rect">
            <a:avLst/>
          </a:prstGeom>
          <a:solidFill>
            <a:srgbClr val="0070C0">
              <a:alpha val="20000"/>
            </a:srgbClr>
          </a:solidFill>
          <a:ln w="15875">
            <a:noFill/>
            <a:prstDash val="sysDot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5" name="Rectangle 5">
            <a:extLst>
              <a:ext uri="{FF2B5EF4-FFF2-40B4-BE49-F238E27FC236}">
                <a16:creationId xmlns:a16="http://schemas.microsoft.com/office/drawing/2014/main" id="{93A635E3-1761-D880-1179-166115849C5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94395" y="3436881"/>
            <a:ext cx="3683547" cy="2636720"/>
          </a:xfrm>
          <a:prstGeom prst="rect">
            <a:avLst/>
          </a:prstGeom>
          <a:solidFill>
            <a:srgbClr val="0070C0">
              <a:alpha val="20000"/>
            </a:srgbClr>
          </a:solidFill>
          <a:ln w="15875">
            <a:noFill/>
            <a:prstDash val="sysDot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6" name="Rectangle 5">
            <a:extLst>
              <a:ext uri="{FF2B5EF4-FFF2-40B4-BE49-F238E27FC236}">
                <a16:creationId xmlns:a16="http://schemas.microsoft.com/office/drawing/2014/main" id="{E1C513C0-21FF-B38B-3D4A-396DF953DF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63418" y="1085578"/>
            <a:ext cx="7614524" cy="2172078"/>
          </a:xfrm>
          <a:prstGeom prst="rect">
            <a:avLst/>
          </a:prstGeom>
          <a:solidFill>
            <a:srgbClr val="0070C0">
              <a:alpha val="20000"/>
            </a:srgbClr>
          </a:solidFill>
          <a:ln w="15875">
            <a:noFill/>
            <a:prstDash val="sysDot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7" name="Rectangle: Rounded Corners 18">
            <a:extLst>
              <a:ext uri="{FF2B5EF4-FFF2-40B4-BE49-F238E27FC236}">
                <a16:creationId xmlns:a16="http://schemas.microsoft.com/office/drawing/2014/main" id="{C86D83E7-DB9F-89D3-DA53-F824FE88009D}"/>
              </a:ext>
            </a:extLst>
          </p:cNvPr>
          <p:cNvSpPr/>
          <p:nvPr/>
        </p:nvSpPr>
        <p:spPr>
          <a:xfrm>
            <a:off x="3663418" y="1085577"/>
            <a:ext cx="7614524" cy="400059"/>
          </a:xfrm>
          <a:prstGeom prst="roundRect">
            <a:avLst>
              <a:gd name="adj" fmla="val 0"/>
            </a:avLst>
          </a:prstGeom>
          <a:solidFill>
            <a:srgbClr val="1E73E1"/>
          </a:solidFill>
          <a:ln w="19050"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altLang="zh-CN" sz="1600" b="1" dirty="0">
                <a:solidFill>
                  <a:schemeClr val="bg1"/>
                </a:solidFill>
              </a:rPr>
              <a:t>Qualifying Questions</a:t>
            </a:r>
          </a:p>
        </p:txBody>
      </p:sp>
      <p:sp>
        <p:nvSpPr>
          <p:cNvPr id="18" name="Rectangle: Rounded Corners 40">
            <a:extLst>
              <a:ext uri="{FF2B5EF4-FFF2-40B4-BE49-F238E27FC236}">
                <a16:creationId xmlns:a16="http://schemas.microsoft.com/office/drawing/2014/main" id="{64F549E4-196A-4FE6-B0ED-F36CFD27A45C}"/>
              </a:ext>
            </a:extLst>
          </p:cNvPr>
          <p:cNvSpPr/>
          <p:nvPr/>
        </p:nvSpPr>
        <p:spPr>
          <a:xfrm>
            <a:off x="3663418" y="3430060"/>
            <a:ext cx="3771262" cy="400059"/>
          </a:xfrm>
          <a:prstGeom prst="roundRect">
            <a:avLst>
              <a:gd name="adj" fmla="val 0"/>
            </a:avLst>
          </a:prstGeom>
          <a:solidFill>
            <a:srgbClr val="7FA2BF"/>
          </a:solidFill>
          <a:ln w="19050"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altLang="zh-CN" sz="1600" b="1" dirty="0" err="1">
                <a:solidFill>
                  <a:schemeClr val="bg1"/>
                </a:solidFill>
              </a:rPr>
              <a:t>Sangfor</a:t>
            </a:r>
            <a:r>
              <a:rPr lang="en-US" altLang="zh-CN" sz="1600" b="1" dirty="0">
                <a:solidFill>
                  <a:schemeClr val="bg1"/>
                </a:solidFill>
              </a:rPr>
              <a:t> Claims</a:t>
            </a:r>
          </a:p>
        </p:txBody>
      </p:sp>
      <p:sp>
        <p:nvSpPr>
          <p:cNvPr id="19" name="Rectangle: Rounded Corners 41">
            <a:extLst>
              <a:ext uri="{FF2B5EF4-FFF2-40B4-BE49-F238E27FC236}">
                <a16:creationId xmlns:a16="http://schemas.microsoft.com/office/drawing/2014/main" id="{1F90A0E8-65D4-AA92-CCF2-9BA6DFF5D586}"/>
              </a:ext>
            </a:extLst>
          </p:cNvPr>
          <p:cNvSpPr/>
          <p:nvPr/>
        </p:nvSpPr>
        <p:spPr>
          <a:xfrm>
            <a:off x="7584604" y="3430060"/>
            <a:ext cx="3683547" cy="400059"/>
          </a:xfrm>
          <a:prstGeom prst="roundRect">
            <a:avLst>
              <a:gd name="adj" fmla="val 0"/>
            </a:avLst>
          </a:prstGeom>
          <a:solidFill>
            <a:srgbClr val="05B050"/>
          </a:solidFill>
          <a:ln w="19050"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altLang="zh-CN" sz="1600" b="1" dirty="0">
                <a:solidFill>
                  <a:schemeClr val="bg1"/>
                </a:solidFill>
              </a:rPr>
              <a:t>Elevator Pitch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206F8BE-B491-4625-94C9-C8CCF638A6DF}"/>
              </a:ext>
            </a:extLst>
          </p:cNvPr>
          <p:cNvSpPr txBox="1"/>
          <p:nvPr/>
        </p:nvSpPr>
        <p:spPr>
          <a:xfrm>
            <a:off x="3875866" y="1458290"/>
            <a:ext cx="7197262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300" dirty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300" dirty="0">
                <a:solidFill>
                  <a:schemeClr val="bg1"/>
                </a:solidFill>
              </a:rPr>
              <a:t>How is your overall network performance and uptime? How do you handle user complaints?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300" dirty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300" dirty="0">
                <a:solidFill>
                  <a:schemeClr val="bg1"/>
                </a:solidFill>
              </a:rPr>
              <a:t>What is your current user Internet experience and overall application accessibility like?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300" dirty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300" dirty="0">
                <a:solidFill>
                  <a:schemeClr val="bg1"/>
                </a:solidFill>
              </a:rPr>
              <a:t>Are you constantly baffled with having to justify the network?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A2F07F9-9D2D-56FF-FDDD-542A60437C80}"/>
              </a:ext>
            </a:extLst>
          </p:cNvPr>
          <p:cNvSpPr txBox="1"/>
          <p:nvPr/>
        </p:nvSpPr>
        <p:spPr>
          <a:xfrm>
            <a:off x="3875866" y="4082048"/>
            <a:ext cx="3694922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300" dirty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300" dirty="0">
                <a:solidFill>
                  <a:schemeClr val="bg1"/>
                </a:solidFill>
              </a:rPr>
              <a:t>Full visibility and promote productivity across your environment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300" dirty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300" dirty="0">
                <a:solidFill>
                  <a:schemeClr val="bg1"/>
                </a:solidFill>
              </a:rPr>
              <a:t>Ensure minimal downtime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300" dirty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300" dirty="0">
                <a:solidFill>
                  <a:schemeClr val="bg1"/>
                </a:solidFill>
              </a:rPr>
              <a:t>Stop bad behavior, not performance</a:t>
            </a:r>
          </a:p>
          <a:p>
            <a:endParaRPr lang="en-MY" sz="1300" dirty="0">
              <a:solidFill>
                <a:schemeClr val="bg1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6D92F03-256D-B03D-3250-59704E9B41FD}"/>
              </a:ext>
            </a:extLst>
          </p:cNvPr>
          <p:cNvSpPr txBox="1"/>
          <p:nvPr/>
        </p:nvSpPr>
        <p:spPr>
          <a:xfrm>
            <a:off x="7730502" y="3711346"/>
            <a:ext cx="3515487" cy="22299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endParaRPr lang="en-US" sz="1300" dirty="0">
              <a:solidFill>
                <a:schemeClr val="bg1"/>
              </a:solidFill>
            </a:endParaRP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1300" dirty="0">
                <a:solidFill>
                  <a:schemeClr val="bg1"/>
                </a:solidFill>
              </a:rPr>
              <a:t>With </a:t>
            </a:r>
            <a:r>
              <a:rPr lang="en-US" sz="1300" dirty="0" err="1">
                <a:solidFill>
                  <a:schemeClr val="bg1"/>
                </a:solidFill>
              </a:rPr>
              <a:t>Sangfor</a:t>
            </a:r>
            <a:r>
              <a:rPr lang="en-US" sz="1300" dirty="0">
                <a:solidFill>
                  <a:schemeClr val="bg1"/>
                </a:solidFill>
              </a:rPr>
              <a:t> IAG, you can slash the effort it takes to secure your users’ productivity and networks from a single pane of glass.</a:t>
            </a: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endParaRPr lang="en-US" sz="1300" dirty="0">
              <a:solidFill>
                <a:schemeClr val="bg1"/>
              </a:solidFill>
            </a:endParaRP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1300" dirty="0">
                <a:solidFill>
                  <a:schemeClr val="bg1"/>
                </a:solidFill>
              </a:rPr>
              <a:t>We give you complete power to instantly throw bad behavior out and keep the good behavior in.</a:t>
            </a:r>
          </a:p>
        </p:txBody>
      </p:sp>
    </p:spTree>
    <p:extLst>
      <p:ext uri="{BB962C8B-B14F-4D97-AF65-F5344CB8AC3E}">
        <p14:creationId xmlns:p14="http://schemas.microsoft.com/office/powerpoint/2010/main" val="47558686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D26CDE5-AEF5-271C-1341-4F0CD55A2A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4262B9A9-0EE6-F40D-F042-1470A9062B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85</a:t>
            </a:fld>
            <a:endParaRPr lang="zh-CN" altLang="en-US"/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0972F9A0-500B-973C-C8CB-F9F042E4C23B}"/>
              </a:ext>
            </a:extLst>
          </p:cNvPr>
          <p:cNvSpPr/>
          <p:nvPr/>
        </p:nvSpPr>
        <p:spPr>
          <a:xfrm>
            <a:off x="6088113" y="4118462"/>
            <a:ext cx="5087884" cy="1858626"/>
          </a:xfrm>
          <a:prstGeom prst="rect">
            <a:avLst/>
          </a:prstGeom>
          <a:solidFill>
            <a:srgbClr val="0070C0">
              <a:alpha val="16135"/>
            </a:srgbClr>
          </a:solidFill>
          <a:ln w="15875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" name="矩形 3">
            <a:extLst>
              <a:ext uri="{FF2B5EF4-FFF2-40B4-BE49-F238E27FC236}">
                <a16:creationId xmlns:a16="http://schemas.microsoft.com/office/drawing/2014/main" id="{F76559BE-9B60-B19C-CC5D-A61E517A129A}"/>
              </a:ext>
            </a:extLst>
          </p:cNvPr>
          <p:cNvSpPr/>
          <p:nvPr/>
        </p:nvSpPr>
        <p:spPr>
          <a:xfrm>
            <a:off x="1070390" y="4118462"/>
            <a:ext cx="4838283" cy="1858626"/>
          </a:xfrm>
          <a:prstGeom prst="rect">
            <a:avLst/>
          </a:prstGeom>
          <a:solidFill>
            <a:srgbClr val="0070C0">
              <a:alpha val="16135"/>
            </a:srgbClr>
          </a:solidFill>
          <a:ln w="15875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BD8C1D31-FE6D-E23F-4923-54B91C4CFD25}"/>
              </a:ext>
            </a:extLst>
          </p:cNvPr>
          <p:cNvGrpSpPr/>
          <p:nvPr/>
        </p:nvGrpSpPr>
        <p:grpSpPr>
          <a:xfrm>
            <a:off x="1874919" y="1731385"/>
            <a:ext cx="3791198" cy="1203817"/>
            <a:chOff x="1863161" y="2223854"/>
            <a:chExt cx="2830448" cy="858159"/>
          </a:xfrm>
        </p:grpSpPr>
        <p:pic>
          <p:nvPicPr>
            <p:cNvPr id="7" name="图片 16">
              <a:extLst>
                <a:ext uri="{FF2B5EF4-FFF2-40B4-BE49-F238E27FC236}">
                  <a16:creationId xmlns:a16="http://schemas.microsoft.com/office/drawing/2014/main" id="{8B49CF90-C332-5D00-3F53-E6B06943FF0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6098"/>
            <a:stretch/>
          </p:blipFill>
          <p:spPr>
            <a:xfrm>
              <a:off x="1863161" y="2223854"/>
              <a:ext cx="1195107" cy="858159"/>
            </a:xfrm>
            <a:prstGeom prst="rect">
              <a:avLst/>
            </a:prstGeom>
          </p:spPr>
        </p:pic>
        <p:sp>
          <p:nvSpPr>
            <p:cNvPr id="8" name="文本框 38">
              <a:extLst>
                <a:ext uri="{FF2B5EF4-FFF2-40B4-BE49-F238E27FC236}">
                  <a16:creationId xmlns:a16="http://schemas.microsoft.com/office/drawing/2014/main" id="{25C2569E-5A05-86E0-DABA-3CD918170387}"/>
                </a:ext>
              </a:extLst>
            </p:cNvPr>
            <p:cNvSpPr txBox="1"/>
            <p:nvPr/>
          </p:nvSpPr>
          <p:spPr>
            <a:xfrm>
              <a:off x="2813492" y="2544376"/>
              <a:ext cx="1880117" cy="46074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en" altLang="zh-CN" b="1" dirty="0" err="1">
                  <a:solidFill>
                    <a:schemeClr val="bg1"/>
                  </a:solidFill>
                  <a:latin typeface="Century Gothic" panose="020B0502020202020204" pitchFamily="34" charset="0"/>
                </a:rPr>
                <a:t>Sangfor</a:t>
              </a:r>
              <a:r>
                <a:rPr kumimoji="1" lang="en" altLang="zh-CN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 IAG Competitiveness</a:t>
              </a:r>
              <a:endParaRPr kumimoji="1" lang="zh-CN" altLang="en-US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</p:grpSp>
      <p:sp>
        <p:nvSpPr>
          <p:cNvPr id="11" name="TextBox 10">
            <a:extLst>
              <a:ext uri="{FF2B5EF4-FFF2-40B4-BE49-F238E27FC236}">
                <a16:creationId xmlns:a16="http://schemas.microsoft.com/office/drawing/2014/main" id="{DA6FC52A-40AA-6DDF-07CC-A0747F3B8298}"/>
              </a:ext>
            </a:extLst>
          </p:cNvPr>
          <p:cNvSpPr txBox="1"/>
          <p:nvPr/>
        </p:nvSpPr>
        <p:spPr>
          <a:xfrm>
            <a:off x="1249830" y="4315713"/>
            <a:ext cx="4838283" cy="155465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300" dirty="0">
                <a:solidFill>
                  <a:schemeClr val="bg1"/>
                </a:solidFill>
                <a:latin typeface="Century Gothic"/>
              </a:rPr>
              <a:t>Unmatched application signatures and visibility </a:t>
            </a:r>
            <a:endParaRPr lang="en-US" sz="1300" dirty="0">
              <a:solidFill>
                <a:schemeClr val="bg1"/>
              </a:solidFill>
              <a:ea typeface="等线" panose="020F0502020204030204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300" dirty="0">
                <a:solidFill>
                  <a:schemeClr val="bg1"/>
                </a:solidFill>
                <a:latin typeface="Century Gothic"/>
              </a:rPr>
              <a:t>Extensive user and application bandwidth management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300" dirty="0">
                <a:solidFill>
                  <a:schemeClr val="bg1"/>
                </a:solidFill>
                <a:latin typeface="Century Gothic"/>
              </a:rPr>
              <a:t>Dedicated r</a:t>
            </a:r>
            <a:r>
              <a:rPr lang="en-US" sz="1300" dirty="0">
                <a:solidFill>
                  <a:schemeClr val="bg1"/>
                </a:solidFill>
                <a:latin typeface="Century Gothic" panose="020B0502020202020204" pitchFamily="34" charset="0"/>
              </a:rPr>
              <a:t>eporting and HCI/hypervisor for multi-tenancy</a:t>
            </a:r>
            <a:endParaRPr lang="en-MY" sz="13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8381948-0A72-8ECA-D9FD-A4F0348214BA}"/>
              </a:ext>
            </a:extLst>
          </p:cNvPr>
          <p:cNvSpPr txBox="1"/>
          <p:nvPr/>
        </p:nvSpPr>
        <p:spPr>
          <a:xfrm>
            <a:off x="6249413" y="4659333"/>
            <a:ext cx="5205579" cy="125457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300" dirty="0">
                <a:solidFill>
                  <a:schemeClr val="bg1"/>
                </a:solidFill>
                <a:latin typeface="Century Gothic"/>
              </a:rPr>
              <a:t>Weak support assistance and lack of development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300" dirty="0">
                <a:solidFill>
                  <a:schemeClr val="bg1"/>
                </a:solidFill>
                <a:latin typeface="Century Gothic"/>
              </a:rPr>
              <a:t>Decent user and application bandwidth management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300" dirty="0">
                <a:solidFill>
                  <a:schemeClr val="bg1"/>
                </a:solidFill>
                <a:latin typeface="Century Gothic" panose="020B0502020202020204" pitchFamily="34" charset="0"/>
              </a:rPr>
              <a:t>Minimal use of common enterprise application classifications</a:t>
            </a:r>
            <a:endParaRPr lang="en-MY" sz="13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D1295523-5DAA-127A-E071-E9377EA0BEA3}"/>
              </a:ext>
            </a:extLst>
          </p:cNvPr>
          <p:cNvGrpSpPr/>
          <p:nvPr/>
        </p:nvGrpSpPr>
        <p:grpSpPr>
          <a:xfrm>
            <a:off x="6088114" y="1162077"/>
            <a:ext cx="5087884" cy="1325369"/>
            <a:chOff x="6132535" y="909404"/>
            <a:chExt cx="5087884" cy="1325369"/>
          </a:xfrm>
        </p:grpSpPr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3C5FD3AE-8929-3D3E-6CF4-7F6026BB1C72}"/>
                </a:ext>
              </a:extLst>
            </p:cNvPr>
            <p:cNvSpPr txBox="1"/>
            <p:nvPr/>
          </p:nvSpPr>
          <p:spPr>
            <a:xfrm>
              <a:off x="6132535" y="909404"/>
              <a:ext cx="5087884" cy="369332"/>
            </a:xfrm>
            <a:prstGeom prst="rect">
              <a:avLst/>
            </a:prstGeom>
            <a:solidFill>
              <a:srgbClr val="1A62F4"/>
            </a:solidFill>
          </p:spPr>
          <p:txBody>
            <a:bodyPr wrap="square" lIns="91440" tIns="45720" rIns="91440" bIns="45720" rtlCol="0" anchor="t">
              <a:spAutoFit/>
            </a:bodyPr>
            <a:lstStyle/>
            <a:p>
              <a:pPr algn="ctr"/>
              <a:r>
                <a:rPr lang="en-US" b="1">
                  <a:solidFill>
                    <a:schemeClr val="bg1"/>
                  </a:solidFill>
                  <a:latin typeface="Century Gothic" panose="020B0502020202020204" pitchFamily="34" charset="0"/>
                </a:rPr>
                <a:t>Mature</a:t>
              </a:r>
              <a:endParaRPr lang="en-MY" b="1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grpSp>
          <p:nvGrpSpPr>
            <p:cNvPr id="16" name="Group 15">
              <a:extLst>
                <a:ext uri="{FF2B5EF4-FFF2-40B4-BE49-F238E27FC236}">
                  <a16:creationId xmlns:a16="http://schemas.microsoft.com/office/drawing/2014/main" id="{7F594803-7212-EB19-C4EC-E3A5F22D6011}"/>
                </a:ext>
              </a:extLst>
            </p:cNvPr>
            <p:cNvGrpSpPr/>
            <p:nvPr/>
          </p:nvGrpSpPr>
          <p:grpSpPr>
            <a:xfrm>
              <a:off x="6132535" y="1279572"/>
              <a:ext cx="5087884" cy="955201"/>
              <a:chOff x="6132535" y="1012872"/>
              <a:chExt cx="5087884" cy="955201"/>
            </a:xfrm>
          </p:grpSpPr>
          <p:sp>
            <p:nvSpPr>
              <p:cNvPr id="17" name="矩形 3">
                <a:extLst>
                  <a:ext uri="{FF2B5EF4-FFF2-40B4-BE49-F238E27FC236}">
                    <a16:creationId xmlns:a16="http://schemas.microsoft.com/office/drawing/2014/main" id="{4603100E-4048-A95D-2E16-C403DDCC7FBC}"/>
                  </a:ext>
                </a:extLst>
              </p:cNvPr>
              <p:cNvSpPr/>
              <p:nvPr/>
            </p:nvSpPr>
            <p:spPr>
              <a:xfrm>
                <a:off x="6132535" y="1012872"/>
                <a:ext cx="5087884" cy="95520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>
                  <a:latin typeface="Century Gothic" panose="020B0502020202020204" pitchFamily="34" charset="0"/>
                </a:endParaRPr>
              </a:p>
            </p:txBody>
          </p:sp>
          <p:pic>
            <p:nvPicPr>
              <p:cNvPr id="18" name="Picture 13">
                <a:extLst>
                  <a:ext uri="{FF2B5EF4-FFF2-40B4-BE49-F238E27FC236}">
                    <a16:creationId xmlns:a16="http://schemas.microsoft.com/office/drawing/2014/main" id="{BD5C592F-6F3F-A1A3-DEB9-7FD7A8B6796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7439025" y="1157478"/>
                <a:ext cx="2257425" cy="675894"/>
              </a:xfrm>
              <a:prstGeom prst="rect">
                <a:avLst/>
              </a:prstGeom>
            </p:spPr>
          </p:pic>
          <p:pic>
            <p:nvPicPr>
              <p:cNvPr id="19" name="Picture 14" descr="Logo&#10;&#10;Description automatically generated">
                <a:extLst>
                  <a:ext uri="{FF2B5EF4-FFF2-40B4-BE49-F238E27FC236}">
                    <a16:creationId xmlns:a16="http://schemas.microsoft.com/office/drawing/2014/main" id="{8CD9757C-6319-956E-E254-B4537981789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9791700" y="1312843"/>
                <a:ext cx="1162050" cy="288965"/>
              </a:xfrm>
              <a:prstGeom prst="rect">
                <a:avLst/>
              </a:prstGeom>
            </p:spPr>
          </p:pic>
          <p:pic>
            <p:nvPicPr>
              <p:cNvPr id="20" name="Picture 15" descr="Logo&#10;&#10;Description automatically generated">
                <a:extLst>
                  <a:ext uri="{FF2B5EF4-FFF2-40B4-BE49-F238E27FC236}">
                    <a16:creationId xmlns:a16="http://schemas.microsoft.com/office/drawing/2014/main" id="{E549864B-BCAD-DE79-3A9C-3EDD77BF5CF4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/>
              <a:srcRect l="22026" t="27271" r="25551" b="25625"/>
              <a:stretch/>
            </p:blipFill>
            <p:spPr>
              <a:xfrm>
                <a:off x="6219825" y="1179493"/>
                <a:ext cx="971553" cy="625331"/>
              </a:xfrm>
              <a:prstGeom prst="rect">
                <a:avLst/>
              </a:prstGeom>
            </p:spPr>
          </p:pic>
        </p:grpSp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A0515B8C-E66D-2261-7196-0B02FA354319}"/>
              </a:ext>
            </a:extLst>
          </p:cNvPr>
          <p:cNvGrpSpPr/>
          <p:nvPr/>
        </p:nvGrpSpPr>
        <p:grpSpPr>
          <a:xfrm>
            <a:off x="6088114" y="2562835"/>
            <a:ext cx="5087884" cy="1315261"/>
            <a:chOff x="6170635" y="2510187"/>
            <a:chExt cx="5087884" cy="1315261"/>
          </a:xfrm>
        </p:grpSpPr>
        <p:sp>
          <p:nvSpPr>
            <p:cNvPr id="22" name="矩形 3">
              <a:extLst>
                <a:ext uri="{FF2B5EF4-FFF2-40B4-BE49-F238E27FC236}">
                  <a16:creationId xmlns:a16="http://schemas.microsoft.com/office/drawing/2014/main" id="{5155CB32-F1AE-2D8A-4843-18C646F16279}"/>
                </a:ext>
              </a:extLst>
            </p:cNvPr>
            <p:cNvSpPr/>
            <p:nvPr/>
          </p:nvSpPr>
          <p:spPr>
            <a:xfrm>
              <a:off x="6170635" y="2870247"/>
              <a:ext cx="5087884" cy="95520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>
                <a:latin typeface="Century Gothic" panose="020B0502020202020204" pitchFamily="34" charset="0"/>
              </a:endParaRP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CA5C5725-F35A-AECF-221D-1BF2E22C6216}"/>
                </a:ext>
              </a:extLst>
            </p:cNvPr>
            <p:cNvSpPr txBox="1"/>
            <p:nvPr/>
          </p:nvSpPr>
          <p:spPr>
            <a:xfrm>
              <a:off x="6170635" y="2510187"/>
              <a:ext cx="5087883" cy="369332"/>
            </a:xfrm>
            <a:prstGeom prst="rect">
              <a:avLst/>
            </a:prstGeom>
            <a:solidFill>
              <a:srgbClr val="05B050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US" b="1">
                  <a:solidFill>
                    <a:schemeClr val="bg1"/>
                  </a:solidFill>
                  <a:latin typeface="Century Gothic" panose="020B0502020202020204" pitchFamily="34" charset="0"/>
                </a:rPr>
                <a:t>Opportunities</a:t>
              </a:r>
              <a:endParaRPr lang="en-MY" b="1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pic>
          <p:nvPicPr>
            <p:cNvPr id="24" name="Picture 18" descr="Graphical user interface&#10;&#10;Description automatically generated">
              <a:extLst>
                <a:ext uri="{FF2B5EF4-FFF2-40B4-BE49-F238E27FC236}">
                  <a16:creationId xmlns:a16="http://schemas.microsoft.com/office/drawing/2014/main" id="{3B11599C-3B76-748D-64DC-23870D73DE5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b="41096"/>
            <a:stretch/>
          </p:blipFill>
          <p:spPr>
            <a:xfrm>
              <a:off x="6638925" y="3195728"/>
              <a:ext cx="2171700" cy="323744"/>
            </a:xfrm>
            <a:prstGeom prst="rect">
              <a:avLst/>
            </a:prstGeom>
          </p:spPr>
        </p:pic>
        <p:pic>
          <p:nvPicPr>
            <p:cNvPr id="25" name="Picture 19" descr="A picture containing text, clipart&#10;&#10;Description automatically generated">
              <a:extLst>
                <a:ext uri="{FF2B5EF4-FFF2-40B4-BE49-F238E27FC236}">
                  <a16:creationId xmlns:a16="http://schemas.microsoft.com/office/drawing/2014/main" id="{3368E9F0-5AFA-7791-7D76-F841261E46D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9405938" y="3167063"/>
              <a:ext cx="1257300" cy="447675"/>
            </a:xfrm>
            <a:prstGeom prst="rect">
              <a:avLst/>
            </a:prstGeom>
          </p:spPr>
        </p:pic>
      </p:grpSp>
      <p:sp>
        <p:nvSpPr>
          <p:cNvPr id="26" name="矩形 13">
            <a:extLst>
              <a:ext uri="{FF2B5EF4-FFF2-40B4-BE49-F238E27FC236}">
                <a16:creationId xmlns:a16="http://schemas.microsoft.com/office/drawing/2014/main" id="{3244628B-1288-743C-AB8D-1508396DCA7E}"/>
              </a:ext>
            </a:extLst>
          </p:cNvPr>
          <p:cNvSpPr/>
          <p:nvPr/>
        </p:nvSpPr>
        <p:spPr>
          <a:xfrm>
            <a:off x="541550" y="218614"/>
            <a:ext cx="452880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Competitiveness Motions</a:t>
            </a:r>
          </a:p>
        </p:txBody>
      </p:sp>
      <p:sp>
        <p:nvSpPr>
          <p:cNvPr id="27" name="左大括号 26">
            <a:extLst>
              <a:ext uri="{FF2B5EF4-FFF2-40B4-BE49-F238E27FC236}">
                <a16:creationId xmlns:a16="http://schemas.microsoft.com/office/drawing/2014/main" id="{61AB1104-BAA7-E8BD-2707-422102E645AE}"/>
              </a:ext>
            </a:extLst>
          </p:cNvPr>
          <p:cNvSpPr/>
          <p:nvPr/>
        </p:nvSpPr>
        <p:spPr>
          <a:xfrm>
            <a:off x="5319484" y="1162077"/>
            <a:ext cx="346633" cy="2716019"/>
          </a:xfrm>
          <a:prstGeom prst="leftBrace">
            <a:avLst>
              <a:gd name="adj1" fmla="val 46072"/>
              <a:gd name="adj2" fmla="val 50000"/>
            </a:avLst>
          </a:prstGeom>
          <a:ln w="158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8" name="矩形 27">
            <a:extLst>
              <a:ext uri="{FF2B5EF4-FFF2-40B4-BE49-F238E27FC236}">
                <a16:creationId xmlns:a16="http://schemas.microsoft.com/office/drawing/2014/main" id="{969A0843-09FC-5026-E157-81A5513D2D3D}"/>
              </a:ext>
            </a:extLst>
          </p:cNvPr>
          <p:cNvSpPr/>
          <p:nvPr/>
        </p:nvSpPr>
        <p:spPr>
          <a:xfrm>
            <a:off x="6088113" y="4118462"/>
            <a:ext cx="5087884" cy="440053"/>
          </a:xfrm>
          <a:prstGeom prst="rect">
            <a:avLst/>
          </a:prstGeom>
          <a:solidFill>
            <a:srgbClr val="00B0F0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" altLang="zh-CN" b="1" dirty="0">
                <a:solidFill>
                  <a:schemeClr val="bg1"/>
                </a:solidFill>
                <a:latin typeface="Century Gothic" panose="020B0502020202020204" pitchFamily="34" charset="0"/>
              </a:rPr>
              <a:t>Common Shortcomings</a:t>
            </a:r>
            <a:endParaRPr kumimoji="1" lang="zh-CN" altLang="en-US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3628881"/>
      </p:ext>
    </p:extLst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66FE36D-3FE6-3910-4035-32EBDAF87B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5248FC1-8707-B3B2-09AD-08AEA469DF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86</a:t>
            </a:fld>
            <a:endParaRPr lang="zh-CN" altLang="en-US"/>
          </a:p>
        </p:txBody>
      </p:sp>
      <p:sp>
        <p:nvSpPr>
          <p:cNvPr id="4" name="矩形 13">
            <a:extLst>
              <a:ext uri="{FF2B5EF4-FFF2-40B4-BE49-F238E27FC236}">
                <a16:creationId xmlns:a16="http://schemas.microsoft.com/office/drawing/2014/main" id="{C81401B2-CA0B-4E5A-CDD8-96809471F352}"/>
              </a:ext>
            </a:extLst>
          </p:cNvPr>
          <p:cNvSpPr/>
          <p:nvPr/>
        </p:nvSpPr>
        <p:spPr>
          <a:xfrm>
            <a:off x="541550" y="218614"/>
            <a:ext cx="672652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Competitiveness Motions (Broadcom)</a:t>
            </a:r>
          </a:p>
        </p:txBody>
      </p:sp>
      <p:graphicFrame>
        <p:nvGraphicFramePr>
          <p:cNvPr id="5" name="Table 5">
            <a:extLst>
              <a:ext uri="{FF2B5EF4-FFF2-40B4-BE49-F238E27FC236}">
                <a16:creationId xmlns:a16="http://schemas.microsoft.com/office/drawing/2014/main" id="{08206885-332D-7D14-F70E-B753D57D529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9986586"/>
              </p:ext>
            </p:extLst>
          </p:nvPr>
        </p:nvGraphicFramePr>
        <p:xfrm>
          <a:off x="891362" y="1819656"/>
          <a:ext cx="10409276" cy="4309359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842730">
                  <a:extLst>
                    <a:ext uri="{9D8B030D-6E8A-4147-A177-3AD203B41FA5}">
                      <a16:colId xmlns:a16="http://schemas.microsoft.com/office/drawing/2014/main" val="3136738925"/>
                    </a:ext>
                  </a:extLst>
                </a:gridCol>
                <a:gridCol w="4596092">
                  <a:extLst>
                    <a:ext uri="{9D8B030D-6E8A-4147-A177-3AD203B41FA5}">
                      <a16:colId xmlns:a16="http://schemas.microsoft.com/office/drawing/2014/main" val="187580181"/>
                    </a:ext>
                  </a:extLst>
                </a:gridCol>
                <a:gridCol w="2970454">
                  <a:extLst>
                    <a:ext uri="{9D8B030D-6E8A-4147-A177-3AD203B41FA5}">
                      <a16:colId xmlns:a16="http://schemas.microsoft.com/office/drawing/2014/main" val="1220595779"/>
                    </a:ext>
                  </a:extLst>
                </a:gridCol>
              </a:tblGrid>
              <a:tr h="286057">
                <a:tc>
                  <a:txBody>
                    <a:bodyPr/>
                    <a:lstStyle/>
                    <a:p>
                      <a:endParaRPr lang="en-MY" sz="1400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err="1"/>
                        <a:t>Sangfor</a:t>
                      </a:r>
                      <a:endParaRPr lang="en-MY" sz="1400" dirty="0"/>
                    </a:p>
                  </a:txBody>
                  <a:tcPr marT="108000" marB="108000" anchor="ctr">
                    <a:solidFill>
                      <a:srgbClr val="1A62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Broadcom (Symantec/Bluecoat)</a:t>
                      </a:r>
                      <a:endParaRPr lang="en-MY" sz="1400" dirty="0"/>
                    </a:p>
                  </a:txBody>
                  <a:tcPr marT="108000" marB="108000" anchor="ctr">
                    <a:solidFill>
                      <a:srgbClr val="05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70377585"/>
                  </a:ext>
                </a:extLst>
              </a:tr>
              <a:tr h="613250"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Current Offering</a:t>
                      </a:r>
                      <a:endParaRPr lang="en-MY" sz="12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accent6">
                        <a:tint val="40000"/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b="1" dirty="0" err="1">
                          <a:solidFill>
                            <a:schemeClr val="bg1"/>
                          </a:solidFill>
                        </a:rPr>
                        <a:t>Sangfor</a:t>
                      </a:r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 Internet Access Gateway (IAG)</a:t>
                      </a:r>
                    </a:p>
                    <a:p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Business Intelligence (BI)</a:t>
                      </a:r>
                      <a:endParaRPr lang="en-MY" sz="1200" b="1" dirty="0">
                        <a:solidFill>
                          <a:schemeClr val="bg1"/>
                        </a:solidFill>
                      </a:endParaRPr>
                    </a:p>
                  </a:txBody>
                  <a:tcPr marL="251999" anchor="ctr">
                    <a:solidFill>
                      <a:schemeClr val="accent6">
                        <a:tint val="40000"/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dirty="0">
                        <a:solidFill>
                          <a:schemeClr val="bg1"/>
                        </a:solidFill>
                      </a:endParaRPr>
                    </a:p>
                    <a:p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Symantec Secure Web Gateway</a:t>
                      </a:r>
                    </a:p>
                    <a:p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(SSP/</a:t>
                      </a:r>
                      <a:r>
                        <a:rPr lang="en-US" sz="1200" b="1" dirty="0" err="1">
                          <a:solidFill>
                            <a:schemeClr val="bg1"/>
                          </a:solidFill>
                        </a:rPr>
                        <a:t>ProxySG</a:t>
                      </a:r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/Advanced Secure Gateway/Web Security Service/Content Analysis System)</a:t>
                      </a:r>
                    </a:p>
                    <a:p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Symantec Reporter</a:t>
                      </a:r>
                    </a:p>
                    <a:p>
                      <a:endParaRPr lang="en-MY" sz="1200" b="1" dirty="0">
                        <a:solidFill>
                          <a:schemeClr val="bg1"/>
                        </a:solidFill>
                      </a:endParaRPr>
                    </a:p>
                  </a:txBody>
                  <a:tcPr marL="251999" anchor="ctr">
                    <a:solidFill>
                      <a:schemeClr val="accent6">
                        <a:tint val="40000"/>
                        <a:alpha val="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07604258"/>
                  </a:ext>
                </a:extLst>
              </a:tr>
              <a:tr h="2508399"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Competitive Edge and Positioning</a:t>
                      </a:r>
                      <a:endParaRPr lang="en-MY" sz="12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accent6">
                        <a:tint val="20000"/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200" dirty="0">
                          <a:solidFill>
                            <a:schemeClr val="bg1"/>
                          </a:solidFill>
                        </a:rPr>
                        <a:t>Unmatched application signatures and visibility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US" sz="1200" dirty="0">
                        <a:solidFill>
                          <a:schemeClr val="bg1"/>
                        </a:solidFill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200" dirty="0">
                          <a:solidFill>
                            <a:schemeClr val="bg1"/>
                          </a:solidFill>
                        </a:rPr>
                        <a:t>Extensive user and application bandwidth management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US" sz="1200" dirty="0">
                        <a:solidFill>
                          <a:schemeClr val="bg1"/>
                        </a:solidFill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200" dirty="0">
                          <a:solidFill>
                            <a:schemeClr val="bg1"/>
                          </a:solidFill>
                        </a:rPr>
                        <a:t>HCI/hypervisor for multi-tenancy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US" sz="1200" dirty="0">
                        <a:solidFill>
                          <a:schemeClr val="bg1"/>
                        </a:solidFill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200" dirty="0">
                          <a:solidFill>
                            <a:schemeClr val="bg1"/>
                          </a:solidFill>
                        </a:rPr>
                        <a:t>Inbuilt reporting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US" sz="1200" dirty="0">
                        <a:solidFill>
                          <a:schemeClr val="bg1"/>
                        </a:solidFill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200" dirty="0">
                          <a:solidFill>
                            <a:schemeClr val="bg1"/>
                          </a:solidFill>
                        </a:rPr>
                        <a:t>Granular control with augmented audits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US" sz="1200" dirty="0">
                        <a:solidFill>
                          <a:schemeClr val="bg1"/>
                        </a:solidFill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200" dirty="0">
                          <a:solidFill>
                            <a:schemeClr val="bg1"/>
                          </a:solidFill>
                        </a:rPr>
                        <a:t>Superior in technical support and advisory guidance</a:t>
                      </a:r>
                    </a:p>
                  </a:txBody>
                  <a:tcPr marL="251999" anchor="ctr">
                    <a:solidFill>
                      <a:schemeClr val="accent6">
                        <a:tint val="20000"/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200" dirty="0">
                          <a:solidFill>
                            <a:schemeClr val="bg1"/>
                          </a:solidFill>
                        </a:rPr>
                        <a:t>Higher scalability and performance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US" sz="1200" dirty="0">
                        <a:solidFill>
                          <a:schemeClr val="bg1"/>
                        </a:solidFill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200" dirty="0">
                          <a:solidFill>
                            <a:schemeClr val="bg1"/>
                          </a:solidFill>
                        </a:rPr>
                        <a:t>Strong integration with third-party and other ecosystems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US" sz="1200" dirty="0">
                        <a:solidFill>
                          <a:schemeClr val="bg1"/>
                        </a:solidFill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MY" sz="1200" dirty="0">
                          <a:solidFill>
                            <a:schemeClr val="bg1"/>
                          </a:solidFill>
                        </a:rPr>
                        <a:t>Broad feeds/IOC/intelligence from Symantec Global Intelligence Network </a:t>
                      </a:r>
                    </a:p>
                  </a:txBody>
                  <a:tcPr marL="251999" anchor="ctr">
                    <a:solidFill>
                      <a:schemeClr val="accent6">
                        <a:tint val="20000"/>
                        <a:alpha val="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35278917"/>
                  </a:ext>
                </a:extLst>
              </a:tr>
            </a:tbl>
          </a:graphicData>
        </a:graphic>
      </p:graphicFrame>
      <p:sp>
        <p:nvSpPr>
          <p:cNvPr id="6" name="圆角矩形 5">
            <a:extLst>
              <a:ext uri="{FF2B5EF4-FFF2-40B4-BE49-F238E27FC236}">
                <a16:creationId xmlns:a16="http://schemas.microsoft.com/office/drawing/2014/main" id="{47AC9715-C2F2-A92D-17F1-C3AC1D4545DA}"/>
              </a:ext>
            </a:extLst>
          </p:cNvPr>
          <p:cNvSpPr/>
          <p:nvPr/>
        </p:nvSpPr>
        <p:spPr>
          <a:xfrm>
            <a:off x="5312664" y="1069848"/>
            <a:ext cx="1408176" cy="626680"/>
          </a:xfrm>
          <a:prstGeom prst="roundRect">
            <a:avLst/>
          </a:prstGeom>
          <a:solidFill>
            <a:schemeClr val="bg1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latin typeface="Century Gothic" panose="020B0502020202020204" pitchFamily="34" charset="0"/>
            </a:endParaRPr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id="{BD5DD143-290D-31EC-7CA0-B4CCFDC173E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10" t="14301" r="11988" b="25034"/>
          <a:stretch/>
        </p:blipFill>
        <p:spPr>
          <a:xfrm>
            <a:off x="5404104" y="1147441"/>
            <a:ext cx="1220835" cy="443615"/>
          </a:xfrm>
          <a:prstGeom prst="rect">
            <a:avLst/>
          </a:prstGeom>
        </p:spPr>
      </p:pic>
      <p:sp>
        <p:nvSpPr>
          <p:cNvPr id="8" name="圆角矩形 7">
            <a:extLst>
              <a:ext uri="{FF2B5EF4-FFF2-40B4-BE49-F238E27FC236}">
                <a16:creationId xmlns:a16="http://schemas.microsoft.com/office/drawing/2014/main" id="{B111D534-417B-3882-B3B7-F26D55194B94}"/>
              </a:ext>
            </a:extLst>
          </p:cNvPr>
          <p:cNvSpPr/>
          <p:nvPr/>
        </p:nvSpPr>
        <p:spPr>
          <a:xfrm>
            <a:off x="9079992" y="1069848"/>
            <a:ext cx="1408176" cy="626680"/>
          </a:xfrm>
          <a:prstGeom prst="roundRect">
            <a:avLst/>
          </a:prstGeom>
          <a:solidFill>
            <a:schemeClr val="bg1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latin typeface="Century Gothic" panose="020B0502020202020204" pitchFamily="34" charset="0"/>
            </a:endParaRPr>
          </a:p>
        </p:txBody>
      </p:sp>
      <p:pic>
        <p:nvPicPr>
          <p:cNvPr id="1028" name="Picture 4" descr="Broadcom logo in transparent PNG and vectorized SVG formats">
            <a:extLst>
              <a:ext uri="{FF2B5EF4-FFF2-40B4-BE49-F238E27FC236}">
                <a16:creationId xmlns:a16="http://schemas.microsoft.com/office/drawing/2014/main" id="{695D2B05-7449-25DA-8325-ABE0ADA3B2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69087" y="1165454"/>
            <a:ext cx="425306" cy="425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86299927"/>
      </p:ext>
    </p:extLst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66FE36D-3FE6-3910-4035-32EBDAF87B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5248FC1-8707-B3B2-09AD-08AEA469DF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87</a:t>
            </a:fld>
            <a:endParaRPr lang="zh-CN" altLang="en-US"/>
          </a:p>
        </p:txBody>
      </p:sp>
      <p:sp>
        <p:nvSpPr>
          <p:cNvPr id="4" name="矩形 13">
            <a:extLst>
              <a:ext uri="{FF2B5EF4-FFF2-40B4-BE49-F238E27FC236}">
                <a16:creationId xmlns:a16="http://schemas.microsoft.com/office/drawing/2014/main" id="{C81401B2-CA0B-4E5A-CDD8-96809471F352}"/>
              </a:ext>
            </a:extLst>
          </p:cNvPr>
          <p:cNvSpPr/>
          <p:nvPr/>
        </p:nvSpPr>
        <p:spPr>
          <a:xfrm>
            <a:off x="541550" y="220422"/>
            <a:ext cx="567815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Competitiveness Motions (Allot)</a:t>
            </a:r>
          </a:p>
        </p:txBody>
      </p:sp>
      <p:graphicFrame>
        <p:nvGraphicFramePr>
          <p:cNvPr id="5" name="Table 5">
            <a:extLst>
              <a:ext uri="{FF2B5EF4-FFF2-40B4-BE49-F238E27FC236}">
                <a16:creationId xmlns:a16="http://schemas.microsoft.com/office/drawing/2014/main" id="{08206885-332D-7D14-F70E-B753D57D529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73892946"/>
              </p:ext>
            </p:extLst>
          </p:nvPr>
        </p:nvGraphicFramePr>
        <p:xfrm>
          <a:off x="950976" y="1868146"/>
          <a:ext cx="10378440" cy="4276709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834309">
                  <a:extLst>
                    <a:ext uri="{9D8B030D-6E8A-4147-A177-3AD203B41FA5}">
                      <a16:colId xmlns:a16="http://schemas.microsoft.com/office/drawing/2014/main" val="3136738925"/>
                    </a:ext>
                  </a:extLst>
                </a:gridCol>
                <a:gridCol w="4084651">
                  <a:extLst>
                    <a:ext uri="{9D8B030D-6E8A-4147-A177-3AD203B41FA5}">
                      <a16:colId xmlns:a16="http://schemas.microsoft.com/office/drawing/2014/main" val="187580181"/>
                    </a:ext>
                  </a:extLst>
                </a:gridCol>
                <a:gridCol w="3459480">
                  <a:extLst>
                    <a:ext uri="{9D8B030D-6E8A-4147-A177-3AD203B41FA5}">
                      <a16:colId xmlns:a16="http://schemas.microsoft.com/office/drawing/2014/main" val="1220595779"/>
                    </a:ext>
                  </a:extLst>
                </a:gridCol>
              </a:tblGrid>
              <a:tr h="340960">
                <a:tc>
                  <a:txBody>
                    <a:bodyPr/>
                    <a:lstStyle/>
                    <a:p>
                      <a:endParaRPr lang="en-MY" sz="1400" dirty="0"/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err="1"/>
                        <a:t>Sangfor</a:t>
                      </a:r>
                      <a:endParaRPr lang="en-MY" sz="1400" dirty="0"/>
                    </a:p>
                  </a:txBody>
                  <a:tcPr marT="108000" marB="108000" anchor="ctr">
                    <a:solidFill>
                      <a:srgbClr val="1A62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Allot (</a:t>
                      </a:r>
                      <a:r>
                        <a:rPr lang="en-US" sz="1400" dirty="0" err="1"/>
                        <a:t>PacketShaper</a:t>
                      </a:r>
                      <a:r>
                        <a:rPr lang="en-US" sz="1400" dirty="0"/>
                        <a:t> Replacement)</a:t>
                      </a:r>
                      <a:endParaRPr lang="en-MY" sz="1400" dirty="0"/>
                    </a:p>
                  </a:txBody>
                  <a:tcPr marT="108000" marB="108000" anchor="ctr">
                    <a:solidFill>
                      <a:srgbClr val="05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70377585"/>
                  </a:ext>
                </a:extLst>
              </a:tr>
              <a:tr h="784109">
                <a:tc>
                  <a:txBody>
                    <a:bodyPr/>
                    <a:lstStyle/>
                    <a:p>
                      <a:pPr algn="ctr"/>
                      <a:r>
                        <a:rPr lang="en-US" sz="1300" b="1" dirty="0">
                          <a:solidFill>
                            <a:schemeClr val="bg1"/>
                          </a:solidFill>
                        </a:rPr>
                        <a:t>Current Offering</a:t>
                      </a:r>
                      <a:endParaRPr lang="en-MY" sz="13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accent6">
                        <a:tint val="40000"/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300" b="1" dirty="0" err="1">
                          <a:solidFill>
                            <a:schemeClr val="bg1"/>
                          </a:solidFill>
                        </a:rPr>
                        <a:t>Sangfor</a:t>
                      </a:r>
                      <a:r>
                        <a:rPr lang="en-US" sz="1300" b="1" dirty="0">
                          <a:solidFill>
                            <a:schemeClr val="bg1"/>
                          </a:solidFill>
                        </a:rPr>
                        <a:t> Internet Access Gateway (IAG)</a:t>
                      </a:r>
                    </a:p>
                    <a:p>
                      <a:r>
                        <a:rPr lang="en-US" sz="1300" b="1" dirty="0">
                          <a:solidFill>
                            <a:schemeClr val="bg1"/>
                          </a:solidFill>
                        </a:rPr>
                        <a:t>Business Intelligence (BI)</a:t>
                      </a:r>
                      <a:endParaRPr lang="en-MY" sz="1300" b="1" dirty="0">
                        <a:solidFill>
                          <a:schemeClr val="bg1"/>
                        </a:solidFill>
                      </a:endParaRPr>
                    </a:p>
                  </a:txBody>
                  <a:tcPr marL="251999" anchor="ctr">
                    <a:solidFill>
                      <a:schemeClr val="accent6">
                        <a:tint val="40000"/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300" b="1" dirty="0">
                          <a:solidFill>
                            <a:schemeClr val="bg1"/>
                          </a:solidFill>
                        </a:rPr>
                        <a:t>Application Control Gateway (ACG)</a:t>
                      </a:r>
                    </a:p>
                    <a:p>
                      <a:r>
                        <a:rPr lang="en-US" sz="1300" b="1" dirty="0">
                          <a:solidFill>
                            <a:schemeClr val="bg1"/>
                          </a:solidFill>
                        </a:rPr>
                        <a:t>Secure Service Gateway (SSG)</a:t>
                      </a:r>
                    </a:p>
                    <a:p>
                      <a:r>
                        <a:rPr lang="en-US" sz="1300" b="1" dirty="0">
                          <a:solidFill>
                            <a:schemeClr val="bg1"/>
                          </a:solidFill>
                        </a:rPr>
                        <a:t>Service Gateway (SG)</a:t>
                      </a:r>
                    </a:p>
                  </a:txBody>
                  <a:tcPr marL="251999" anchor="ctr">
                    <a:solidFill>
                      <a:schemeClr val="accent6">
                        <a:tint val="40000"/>
                        <a:alpha val="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07604258"/>
                  </a:ext>
                </a:extLst>
              </a:tr>
              <a:tr h="2717345">
                <a:tc>
                  <a:txBody>
                    <a:bodyPr/>
                    <a:lstStyle/>
                    <a:p>
                      <a:pPr algn="ctr"/>
                      <a:r>
                        <a:rPr lang="en-US" sz="1300" b="1" dirty="0">
                          <a:solidFill>
                            <a:schemeClr val="bg1"/>
                          </a:solidFill>
                        </a:rPr>
                        <a:t>Competitive Edge and Positioning</a:t>
                      </a:r>
                      <a:endParaRPr lang="en-MY" sz="13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accent6">
                        <a:tint val="20000"/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300" dirty="0">
                          <a:solidFill>
                            <a:schemeClr val="bg1"/>
                          </a:solidFill>
                        </a:rPr>
                        <a:t>Unmatched application signatures and visibility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US" sz="1300" dirty="0">
                        <a:solidFill>
                          <a:schemeClr val="bg1"/>
                        </a:solidFill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300" dirty="0">
                          <a:solidFill>
                            <a:schemeClr val="bg1"/>
                          </a:solidFill>
                        </a:rPr>
                        <a:t>Extensive user and application bandwidth management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US" sz="1300" dirty="0">
                        <a:solidFill>
                          <a:schemeClr val="bg1"/>
                        </a:solidFill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300" dirty="0">
                          <a:solidFill>
                            <a:schemeClr val="bg1"/>
                          </a:solidFill>
                        </a:rPr>
                        <a:t>HCI/hypervisor for multi-tenancy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US" sz="1300" dirty="0">
                        <a:solidFill>
                          <a:schemeClr val="bg1"/>
                        </a:solidFill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300" dirty="0">
                          <a:solidFill>
                            <a:schemeClr val="bg1"/>
                          </a:solidFill>
                        </a:rPr>
                        <a:t>Inbuilt reporting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US" sz="1300" dirty="0">
                        <a:solidFill>
                          <a:schemeClr val="bg1"/>
                        </a:solidFill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300" dirty="0">
                          <a:solidFill>
                            <a:schemeClr val="bg1"/>
                          </a:solidFill>
                        </a:rPr>
                        <a:t>Granular control with augmented audits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US" sz="1300" dirty="0">
                        <a:solidFill>
                          <a:schemeClr val="bg1"/>
                        </a:solidFill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300" dirty="0">
                          <a:solidFill>
                            <a:schemeClr val="bg1"/>
                          </a:solidFill>
                        </a:rPr>
                        <a:t>Superior in technical support and advisory guidance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MY" sz="1300" dirty="0">
                        <a:solidFill>
                          <a:schemeClr val="bg1"/>
                        </a:solidFill>
                      </a:endParaRPr>
                    </a:p>
                  </a:txBody>
                  <a:tcPr marL="251999" anchor="ctr">
                    <a:solidFill>
                      <a:schemeClr val="accent6">
                        <a:tint val="20000"/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300" dirty="0">
                          <a:solidFill>
                            <a:schemeClr val="bg1"/>
                          </a:solidFill>
                        </a:rPr>
                        <a:t>High capacity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US" sz="1300" dirty="0">
                        <a:solidFill>
                          <a:schemeClr val="bg1"/>
                        </a:solidFill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300" dirty="0">
                          <a:solidFill>
                            <a:schemeClr val="bg1"/>
                          </a:solidFill>
                        </a:rPr>
                        <a:t>Moderate classification of anonymous proxy, recreational, P2P applications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US" sz="1300" dirty="0">
                        <a:solidFill>
                          <a:schemeClr val="bg1"/>
                        </a:solidFill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300" dirty="0">
                          <a:solidFill>
                            <a:schemeClr val="bg1"/>
                          </a:solidFill>
                        </a:rPr>
                        <a:t>User subscriber management</a:t>
                      </a:r>
                      <a:endParaRPr lang="en-MY" sz="1300" dirty="0">
                        <a:solidFill>
                          <a:schemeClr val="bg1"/>
                        </a:solidFill>
                      </a:endParaRPr>
                    </a:p>
                  </a:txBody>
                  <a:tcPr marL="251999" anchor="ctr">
                    <a:solidFill>
                      <a:schemeClr val="accent6">
                        <a:tint val="20000"/>
                        <a:alpha val="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35278917"/>
                  </a:ext>
                </a:extLst>
              </a:tr>
            </a:tbl>
          </a:graphicData>
        </a:graphic>
      </p:graphicFrame>
      <p:pic>
        <p:nvPicPr>
          <p:cNvPr id="6" name="Picture 2" descr="Sangfor - Hyper-Converged Infrastructure - AskMe - Bangkok, Chiang Mai">
            <a:extLst>
              <a:ext uri="{FF2B5EF4-FFF2-40B4-BE49-F238E27FC236}">
                <a16:creationId xmlns:a16="http://schemas.microsoft.com/office/drawing/2014/main" id="{5BAAEEDC-B808-408C-CD5E-D0B86F3CB5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6699" y="7077366"/>
            <a:ext cx="694660" cy="544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圆角矩形 6">
            <a:extLst>
              <a:ext uri="{FF2B5EF4-FFF2-40B4-BE49-F238E27FC236}">
                <a16:creationId xmlns:a16="http://schemas.microsoft.com/office/drawing/2014/main" id="{6D3630E9-A1CB-0DA4-616D-7822FECE4E90}"/>
              </a:ext>
            </a:extLst>
          </p:cNvPr>
          <p:cNvSpPr/>
          <p:nvPr/>
        </p:nvSpPr>
        <p:spPr>
          <a:xfrm>
            <a:off x="5120640" y="1069848"/>
            <a:ext cx="1408176" cy="626680"/>
          </a:xfrm>
          <a:prstGeom prst="roundRect">
            <a:avLst/>
          </a:prstGeom>
          <a:solidFill>
            <a:schemeClr val="bg1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latin typeface="Century Gothic" panose="020B0502020202020204" pitchFamily="34" charset="0"/>
            </a:endParaRPr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id="{543FFD40-AC99-6B95-3F87-A1364E8A41A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10" t="14301" r="11988" b="25034"/>
          <a:stretch/>
        </p:blipFill>
        <p:spPr>
          <a:xfrm>
            <a:off x="5212080" y="1147441"/>
            <a:ext cx="1220835" cy="443615"/>
          </a:xfrm>
          <a:prstGeom prst="rect">
            <a:avLst/>
          </a:prstGeom>
        </p:spPr>
      </p:pic>
      <p:sp>
        <p:nvSpPr>
          <p:cNvPr id="9" name="圆角矩形 8">
            <a:extLst>
              <a:ext uri="{FF2B5EF4-FFF2-40B4-BE49-F238E27FC236}">
                <a16:creationId xmlns:a16="http://schemas.microsoft.com/office/drawing/2014/main" id="{154B146C-45A8-232A-6E8E-E2B69427B694}"/>
              </a:ext>
            </a:extLst>
          </p:cNvPr>
          <p:cNvSpPr/>
          <p:nvPr/>
        </p:nvSpPr>
        <p:spPr>
          <a:xfrm>
            <a:off x="8906256" y="1069848"/>
            <a:ext cx="1408176" cy="626680"/>
          </a:xfrm>
          <a:prstGeom prst="roundRect">
            <a:avLst/>
          </a:prstGeom>
          <a:solidFill>
            <a:schemeClr val="bg1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latin typeface="Century Gothic" panose="020B0502020202020204" pitchFamily="34" charset="0"/>
            </a:endParaRPr>
          </a:p>
        </p:txBody>
      </p:sp>
      <p:pic>
        <p:nvPicPr>
          <p:cNvPr id="2052" name="Picture 4" descr="Allot - Wikipedia">
            <a:extLst>
              <a:ext uri="{FF2B5EF4-FFF2-40B4-BE49-F238E27FC236}">
                <a16:creationId xmlns:a16="http://schemas.microsoft.com/office/drawing/2014/main" id="{4F1BF0A3-2B26-4738-C02B-2C066B9B08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01248" y="1147441"/>
            <a:ext cx="818191" cy="46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1934555"/>
      </p:ext>
    </p:extLst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3B64D4A-BF2F-3651-8CDD-FB4A18AB43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C0A3D3D0-A0C1-5903-DF54-1B6600146B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88</a:t>
            </a:fld>
            <a:endParaRPr lang="zh-CN" altLang="en-US"/>
          </a:p>
        </p:txBody>
      </p:sp>
      <p:graphicFrame>
        <p:nvGraphicFramePr>
          <p:cNvPr id="4" name="Table 5">
            <a:extLst>
              <a:ext uri="{FF2B5EF4-FFF2-40B4-BE49-F238E27FC236}">
                <a16:creationId xmlns:a16="http://schemas.microsoft.com/office/drawing/2014/main" id="{5FB54490-2AB6-C021-C5F0-D52AB9E85C6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7122180"/>
              </p:ext>
            </p:extLst>
          </p:nvPr>
        </p:nvGraphicFramePr>
        <p:xfrm>
          <a:off x="829341" y="1798670"/>
          <a:ext cx="10558130" cy="4228042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572227">
                  <a:extLst>
                    <a:ext uri="{9D8B030D-6E8A-4147-A177-3AD203B41FA5}">
                      <a16:colId xmlns:a16="http://schemas.microsoft.com/office/drawing/2014/main" val="3136738925"/>
                    </a:ext>
                  </a:extLst>
                </a:gridCol>
                <a:gridCol w="4240939">
                  <a:extLst>
                    <a:ext uri="{9D8B030D-6E8A-4147-A177-3AD203B41FA5}">
                      <a16:colId xmlns:a16="http://schemas.microsoft.com/office/drawing/2014/main" val="39813107"/>
                    </a:ext>
                  </a:extLst>
                </a:gridCol>
                <a:gridCol w="3744964">
                  <a:extLst>
                    <a:ext uri="{9D8B030D-6E8A-4147-A177-3AD203B41FA5}">
                      <a16:colId xmlns:a16="http://schemas.microsoft.com/office/drawing/2014/main" val="3752480573"/>
                    </a:ext>
                  </a:extLst>
                </a:gridCol>
              </a:tblGrid>
              <a:tr h="355391">
                <a:tc>
                  <a:txBody>
                    <a:bodyPr/>
                    <a:lstStyle/>
                    <a:p>
                      <a:pPr algn="ctr"/>
                      <a:endParaRPr lang="en-MY" sz="1400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err="1"/>
                        <a:t>Sangfor</a:t>
                      </a:r>
                      <a:endParaRPr lang="en-MY" sz="1400" dirty="0"/>
                    </a:p>
                  </a:txBody>
                  <a:tcPr marT="108000" marB="108000">
                    <a:solidFill>
                      <a:srgbClr val="1A62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Forcepoint (Websense)</a:t>
                      </a:r>
                      <a:endParaRPr lang="en-MY" sz="1400" dirty="0"/>
                    </a:p>
                  </a:txBody>
                  <a:tcPr marT="108000" marB="108000">
                    <a:solidFill>
                      <a:srgbClr val="05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70377585"/>
                  </a:ext>
                </a:extLst>
              </a:tr>
              <a:tr h="812867">
                <a:tc>
                  <a:txBody>
                    <a:bodyPr/>
                    <a:lstStyle/>
                    <a:p>
                      <a:r>
                        <a:rPr lang="en-US" sz="1300" b="1" dirty="0">
                          <a:solidFill>
                            <a:schemeClr val="bg1"/>
                          </a:solidFill>
                        </a:rPr>
                        <a:t>Current Offering</a:t>
                      </a:r>
                      <a:endParaRPr lang="en-MY" sz="13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accent6">
                        <a:tint val="40000"/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300" b="1" dirty="0" err="1">
                          <a:solidFill>
                            <a:schemeClr val="bg1"/>
                          </a:solidFill>
                        </a:rPr>
                        <a:t>Sangfor</a:t>
                      </a:r>
                      <a:r>
                        <a:rPr lang="en-US" sz="1300" b="1" dirty="0">
                          <a:solidFill>
                            <a:schemeClr val="bg1"/>
                          </a:solidFill>
                        </a:rPr>
                        <a:t> Internet Access Gateway (IAG)</a:t>
                      </a:r>
                    </a:p>
                    <a:p>
                      <a:r>
                        <a:rPr lang="en-US" sz="1300" b="1" dirty="0">
                          <a:solidFill>
                            <a:schemeClr val="bg1"/>
                          </a:solidFill>
                        </a:rPr>
                        <a:t>Business Intelligence (BI)</a:t>
                      </a:r>
                    </a:p>
                    <a:p>
                      <a:endParaRPr lang="en-MY" sz="1300" b="1" dirty="0">
                        <a:solidFill>
                          <a:schemeClr val="bg1"/>
                        </a:solidFill>
                      </a:endParaRPr>
                    </a:p>
                  </a:txBody>
                  <a:tcPr marL="251999" anchor="ctr">
                    <a:solidFill>
                      <a:schemeClr val="accent6">
                        <a:tint val="40000"/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300" b="1">
                          <a:solidFill>
                            <a:schemeClr val="bg1"/>
                          </a:solidFill>
                        </a:rPr>
                        <a:t>Forcepoint One (client)</a:t>
                      </a:r>
                    </a:p>
                    <a:p>
                      <a:r>
                        <a:rPr lang="en-US" sz="1300" b="1">
                          <a:solidFill>
                            <a:schemeClr val="bg1"/>
                          </a:solidFill>
                        </a:rPr>
                        <a:t>Forcepoint Web Security Gateway</a:t>
                      </a:r>
                      <a:endParaRPr lang="en-MY" sz="1300" b="1">
                        <a:solidFill>
                          <a:schemeClr val="bg1"/>
                        </a:solidFill>
                      </a:endParaRPr>
                    </a:p>
                  </a:txBody>
                  <a:tcPr marL="251999" anchor="ctr">
                    <a:solidFill>
                      <a:schemeClr val="accent6">
                        <a:tint val="40000"/>
                        <a:alpha val="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07604258"/>
                  </a:ext>
                </a:extLst>
              </a:tr>
              <a:tr h="2985815">
                <a:tc>
                  <a:txBody>
                    <a:bodyPr/>
                    <a:lstStyle/>
                    <a:p>
                      <a:r>
                        <a:rPr lang="en-US" sz="1300" b="1">
                          <a:solidFill>
                            <a:schemeClr val="bg1"/>
                          </a:solidFill>
                        </a:rPr>
                        <a:t>Competitive Edge and Positioning</a:t>
                      </a:r>
                      <a:endParaRPr lang="en-MY" sz="1300" b="1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accent6">
                        <a:tint val="20000"/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300" dirty="0">
                          <a:solidFill>
                            <a:schemeClr val="bg1"/>
                          </a:solidFill>
                        </a:rPr>
                        <a:t>Unmatched application signatures and visibility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US" sz="1300" dirty="0">
                        <a:solidFill>
                          <a:schemeClr val="bg1"/>
                        </a:solidFill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300" dirty="0">
                          <a:solidFill>
                            <a:schemeClr val="bg1"/>
                          </a:solidFill>
                        </a:rPr>
                        <a:t>Extensive user and application bandwidth management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US" sz="1300" dirty="0">
                        <a:solidFill>
                          <a:schemeClr val="bg1"/>
                        </a:solidFill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300" dirty="0">
                          <a:solidFill>
                            <a:schemeClr val="bg1"/>
                          </a:solidFill>
                        </a:rPr>
                        <a:t>HCI/hypervisor for multi-tenancy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US" sz="1300" dirty="0">
                        <a:solidFill>
                          <a:schemeClr val="bg1"/>
                        </a:solidFill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300" dirty="0">
                          <a:solidFill>
                            <a:schemeClr val="bg1"/>
                          </a:solidFill>
                        </a:rPr>
                        <a:t>Inbuilt reporting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US" sz="1300" dirty="0">
                        <a:solidFill>
                          <a:schemeClr val="bg1"/>
                        </a:solidFill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300" dirty="0">
                          <a:solidFill>
                            <a:schemeClr val="bg1"/>
                          </a:solidFill>
                        </a:rPr>
                        <a:t>Granular control with augmented audits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US" sz="1300" dirty="0">
                        <a:solidFill>
                          <a:schemeClr val="bg1"/>
                        </a:solidFill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300" dirty="0">
                          <a:solidFill>
                            <a:schemeClr val="bg1"/>
                          </a:solidFill>
                        </a:rPr>
                        <a:t>Superior in technical support and advisory guidance</a:t>
                      </a:r>
                    </a:p>
                  </a:txBody>
                  <a:tcPr marL="251999" anchor="ctr">
                    <a:solidFill>
                      <a:schemeClr val="accent6">
                        <a:tint val="20000"/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300" dirty="0">
                          <a:solidFill>
                            <a:schemeClr val="bg1"/>
                          </a:solidFill>
                        </a:rPr>
                        <a:t>Strong DLP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MY" sz="1300" dirty="0">
                        <a:solidFill>
                          <a:schemeClr val="bg1"/>
                        </a:solidFill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MY" sz="1300" dirty="0" err="1">
                          <a:solidFill>
                            <a:schemeClr val="bg1"/>
                          </a:solidFill>
                        </a:rPr>
                        <a:t>Smartedge</a:t>
                      </a:r>
                      <a:r>
                        <a:rPr lang="en-MY" sz="1300" dirty="0">
                          <a:solidFill>
                            <a:schemeClr val="bg1"/>
                          </a:solidFill>
                        </a:rPr>
                        <a:t> agent (on-premises SWG on endpoint)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MY" sz="1300" dirty="0">
                        <a:solidFill>
                          <a:schemeClr val="bg1"/>
                        </a:solidFill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MY" sz="1300" dirty="0">
                          <a:solidFill>
                            <a:schemeClr val="bg1"/>
                          </a:solidFill>
                        </a:rPr>
                        <a:t>WCCP </a:t>
                      </a:r>
                      <a:endParaRPr lang="en-US" sz="1300" dirty="0">
                        <a:solidFill>
                          <a:schemeClr val="bg1"/>
                        </a:solidFill>
                      </a:endParaRPr>
                    </a:p>
                  </a:txBody>
                  <a:tcPr marL="251999" anchor="ctr">
                    <a:solidFill>
                      <a:schemeClr val="accent6">
                        <a:tint val="20000"/>
                        <a:alpha val="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35278917"/>
                  </a:ext>
                </a:extLst>
              </a:tr>
            </a:tbl>
          </a:graphicData>
        </a:graphic>
      </p:graphicFrame>
      <p:sp>
        <p:nvSpPr>
          <p:cNvPr id="5" name="矩形 13">
            <a:extLst>
              <a:ext uri="{FF2B5EF4-FFF2-40B4-BE49-F238E27FC236}">
                <a16:creationId xmlns:a16="http://schemas.microsoft.com/office/drawing/2014/main" id="{8ACB1AB3-3D9A-DC8C-2E2A-3BD6247A5A95}"/>
              </a:ext>
            </a:extLst>
          </p:cNvPr>
          <p:cNvSpPr/>
          <p:nvPr/>
        </p:nvSpPr>
        <p:spPr>
          <a:xfrm>
            <a:off x="541550" y="220422"/>
            <a:ext cx="675377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Competitiveness Motions (Forcepoint)</a:t>
            </a:r>
          </a:p>
        </p:txBody>
      </p:sp>
      <p:pic>
        <p:nvPicPr>
          <p:cNvPr id="6" name="Picture 2" descr="Sangfor - Hyper-Converged Infrastructure - AskMe - Bangkok, Chiang Mai">
            <a:extLst>
              <a:ext uri="{FF2B5EF4-FFF2-40B4-BE49-F238E27FC236}">
                <a16:creationId xmlns:a16="http://schemas.microsoft.com/office/drawing/2014/main" id="{041A2D74-93E7-7BB3-1F1D-9B3D6D0483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3744" y="7220811"/>
            <a:ext cx="694660" cy="544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圆角矩形 6">
            <a:extLst>
              <a:ext uri="{FF2B5EF4-FFF2-40B4-BE49-F238E27FC236}">
                <a16:creationId xmlns:a16="http://schemas.microsoft.com/office/drawing/2014/main" id="{00570390-C7D8-17DF-0D08-8C76BE76636D}"/>
              </a:ext>
            </a:extLst>
          </p:cNvPr>
          <p:cNvSpPr/>
          <p:nvPr/>
        </p:nvSpPr>
        <p:spPr>
          <a:xfrm>
            <a:off x="4837176" y="1069848"/>
            <a:ext cx="1408176" cy="626680"/>
          </a:xfrm>
          <a:prstGeom prst="roundRect">
            <a:avLst/>
          </a:prstGeom>
          <a:solidFill>
            <a:schemeClr val="bg1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latin typeface="Century Gothic" panose="020B0502020202020204" pitchFamily="34" charset="0"/>
            </a:endParaRPr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id="{9B027B19-D9FE-EBAA-D049-5676C5738AC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10" t="14301" r="11988" b="25034"/>
          <a:stretch/>
        </p:blipFill>
        <p:spPr>
          <a:xfrm>
            <a:off x="4928616" y="1147441"/>
            <a:ext cx="1220835" cy="443615"/>
          </a:xfrm>
          <a:prstGeom prst="rect">
            <a:avLst/>
          </a:prstGeom>
        </p:spPr>
      </p:pic>
      <p:sp>
        <p:nvSpPr>
          <p:cNvPr id="9" name="圆角矩形 8">
            <a:extLst>
              <a:ext uri="{FF2B5EF4-FFF2-40B4-BE49-F238E27FC236}">
                <a16:creationId xmlns:a16="http://schemas.microsoft.com/office/drawing/2014/main" id="{91196920-DC21-D057-D104-0FE7BB5F3966}"/>
              </a:ext>
            </a:extLst>
          </p:cNvPr>
          <p:cNvSpPr/>
          <p:nvPr/>
        </p:nvSpPr>
        <p:spPr>
          <a:xfrm>
            <a:off x="8787384" y="1069848"/>
            <a:ext cx="1408176" cy="626680"/>
          </a:xfrm>
          <a:prstGeom prst="roundRect">
            <a:avLst/>
          </a:prstGeom>
          <a:solidFill>
            <a:schemeClr val="bg1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latin typeface="Century Gothic" panose="020B0502020202020204" pitchFamily="34" charset="0"/>
            </a:endParaRPr>
          </a:p>
        </p:txBody>
      </p:sp>
      <p:pic>
        <p:nvPicPr>
          <p:cNvPr id="3074" name="Picture 2" descr="Forcepoint | Security Simplified">
            <a:extLst>
              <a:ext uri="{FF2B5EF4-FFF2-40B4-BE49-F238E27FC236}">
                <a16:creationId xmlns:a16="http://schemas.microsoft.com/office/drawing/2014/main" id="{D0D93A74-B4F8-C555-D2E3-A77D48A90A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53456" y="1037563"/>
            <a:ext cx="1316665" cy="691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60665702"/>
      </p:ext>
    </p:extLst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圆角矩形 6">
            <a:extLst>
              <a:ext uri="{FF2B5EF4-FFF2-40B4-BE49-F238E27FC236}">
                <a16:creationId xmlns:a16="http://schemas.microsoft.com/office/drawing/2014/main" id="{02A123FA-DEE2-F076-9A1F-18113B2EFBF7}"/>
              </a:ext>
            </a:extLst>
          </p:cNvPr>
          <p:cNvSpPr/>
          <p:nvPr/>
        </p:nvSpPr>
        <p:spPr>
          <a:xfrm>
            <a:off x="4573809" y="1069848"/>
            <a:ext cx="1408176" cy="626680"/>
          </a:xfrm>
          <a:prstGeom prst="roundRect">
            <a:avLst/>
          </a:prstGeom>
          <a:solidFill>
            <a:schemeClr val="bg1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latin typeface="Century Gothic" panose="020B0502020202020204" pitchFamily="34" charset="0"/>
            </a:endParaRPr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id="{57334C8A-8383-4CCA-FFDF-602AE776531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10" t="14301" r="11988" b="25034"/>
          <a:stretch/>
        </p:blipFill>
        <p:spPr>
          <a:xfrm>
            <a:off x="4665249" y="1147441"/>
            <a:ext cx="1220835" cy="443615"/>
          </a:xfrm>
          <a:prstGeom prst="rect">
            <a:avLst/>
          </a:prstGeom>
        </p:spPr>
      </p:pic>
      <p:sp>
        <p:nvSpPr>
          <p:cNvPr id="9" name="圆角矩形 8">
            <a:extLst>
              <a:ext uri="{FF2B5EF4-FFF2-40B4-BE49-F238E27FC236}">
                <a16:creationId xmlns:a16="http://schemas.microsoft.com/office/drawing/2014/main" id="{9BDDBEA5-0668-1E31-B677-1498BAFD0367}"/>
              </a:ext>
            </a:extLst>
          </p:cNvPr>
          <p:cNvSpPr/>
          <p:nvPr/>
        </p:nvSpPr>
        <p:spPr>
          <a:xfrm>
            <a:off x="8817429" y="1069848"/>
            <a:ext cx="1408176" cy="626680"/>
          </a:xfrm>
          <a:prstGeom prst="roundRect">
            <a:avLst/>
          </a:prstGeom>
          <a:solidFill>
            <a:schemeClr val="bg1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latin typeface="Century Gothic" panose="020B0502020202020204" pitchFamily="34" charset="0"/>
            </a:endParaRP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3B64D4A-BF2F-3651-8CDD-FB4A18AB43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C0A3D3D0-A0C1-5903-DF54-1B6600146B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89</a:t>
            </a:fld>
            <a:endParaRPr lang="zh-CN" altLang="en-US"/>
          </a:p>
        </p:txBody>
      </p:sp>
      <p:graphicFrame>
        <p:nvGraphicFramePr>
          <p:cNvPr id="4" name="Table 5">
            <a:extLst>
              <a:ext uri="{FF2B5EF4-FFF2-40B4-BE49-F238E27FC236}">
                <a16:creationId xmlns:a16="http://schemas.microsoft.com/office/drawing/2014/main" id="{5FB54490-2AB6-C021-C5F0-D52AB9E85C6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622712"/>
              </p:ext>
            </p:extLst>
          </p:nvPr>
        </p:nvGraphicFramePr>
        <p:xfrm>
          <a:off x="966079" y="1889246"/>
          <a:ext cx="10366744" cy="4098293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925308">
                  <a:extLst>
                    <a:ext uri="{9D8B030D-6E8A-4147-A177-3AD203B41FA5}">
                      <a16:colId xmlns:a16="http://schemas.microsoft.com/office/drawing/2014/main" val="3136738925"/>
                    </a:ext>
                  </a:extLst>
                </a:gridCol>
                <a:gridCol w="4764356">
                  <a:extLst>
                    <a:ext uri="{9D8B030D-6E8A-4147-A177-3AD203B41FA5}">
                      <a16:colId xmlns:a16="http://schemas.microsoft.com/office/drawing/2014/main" val="39813107"/>
                    </a:ext>
                  </a:extLst>
                </a:gridCol>
                <a:gridCol w="3677080">
                  <a:extLst>
                    <a:ext uri="{9D8B030D-6E8A-4147-A177-3AD203B41FA5}">
                      <a16:colId xmlns:a16="http://schemas.microsoft.com/office/drawing/2014/main" val="1641940864"/>
                    </a:ext>
                  </a:extLst>
                </a:gridCol>
              </a:tblGrid>
              <a:tr h="452493">
                <a:tc>
                  <a:txBody>
                    <a:bodyPr/>
                    <a:lstStyle/>
                    <a:p>
                      <a:pPr algn="ctr"/>
                      <a:endParaRPr lang="en-MY" sz="1400" dirty="0"/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err="1"/>
                        <a:t>Sangfor</a:t>
                      </a:r>
                      <a:endParaRPr lang="en-MY" sz="1400" dirty="0"/>
                    </a:p>
                  </a:txBody>
                  <a:tcPr anchor="ctr">
                    <a:solidFill>
                      <a:srgbClr val="1A62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err="1"/>
                        <a:t>Trellix</a:t>
                      </a:r>
                      <a:r>
                        <a:rPr lang="en-US" sz="1400" dirty="0"/>
                        <a:t> (McAfee)</a:t>
                      </a:r>
                      <a:endParaRPr lang="en-MY" sz="1400" dirty="0"/>
                    </a:p>
                  </a:txBody>
                  <a:tcPr anchor="ctr">
                    <a:solidFill>
                      <a:srgbClr val="05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70377585"/>
                  </a:ext>
                </a:extLst>
              </a:tr>
              <a:tr h="774301">
                <a:tc>
                  <a:txBody>
                    <a:bodyPr/>
                    <a:lstStyle/>
                    <a:p>
                      <a:pPr algn="ctr"/>
                      <a:r>
                        <a:rPr lang="en-US" sz="1300" b="1" dirty="0">
                          <a:solidFill>
                            <a:schemeClr val="bg1"/>
                          </a:solidFill>
                        </a:rPr>
                        <a:t>Current Offering</a:t>
                      </a:r>
                      <a:endParaRPr lang="en-MY" sz="13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accent6">
                        <a:tint val="40000"/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300" b="1" dirty="0" err="1">
                          <a:solidFill>
                            <a:schemeClr val="bg1"/>
                          </a:solidFill>
                        </a:rPr>
                        <a:t>Sangfor</a:t>
                      </a:r>
                      <a:r>
                        <a:rPr lang="en-US" sz="1300" b="1" dirty="0">
                          <a:solidFill>
                            <a:schemeClr val="bg1"/>
                          </a:solidFill>
                        </a:rPr>
                        <a:t> Internet Access Gateway (IAG)</a:t>
                      </a:r>
                    </a:p>
                    <a:p>
                      <a:r>
                        <a:rPr lang="en-US" sz="1300" b="1" dirty="0">
                          <a:solidFill>
                            <a:schemeClr val="bg1"/>
                          </a:solidFill>
                        </a:rPr>
                        <a:t>Business Intelligence (BI)</a:t>
                      </a:r>
                    </a:p>
                  </a:txBody>
                  <a:tcPr marL="288000" anchor="ctr">
                    <a:solidFill>
                      <a:schemeClr val="accent6">
                        <a:tint val="40000"/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300" b="1">
                          <a:solidFill>
                            <a:schemeClr val="bg1"/>
                          </a:solidFill>
                        </a:rPr>
                        <a:t>McAfee Web Gateway (</a:t>
                      </a:r>
                      <a:r>
                        <a:rPr lang="en-US" sz="1300" b="1" err="1">
                          <a:solidFill>
                            <a:schemeClr val="bg1"/>
                          </a:solidFill>
                        </a:rPr>
                        <a:t>Mivision</a:t>
                      </a:r>
                      <a:r>
                        <a:rPr lang="en-US" sz="1300" b="1">
                          <a:solidFill>
                            <a:schemeClr val="bg1"/>
                          </a:solidFill>
                        </a:rPr>
                        <a:t>)</a:t>
                      </a:r>
                    </a:p>
                    <a:p>
                      <a:r>
                        <a:rPr lang="en-US" sz="1300" b="1">
                          <a:solidFill>
                            <a:schemeClr val="bg1"/>
                          </a:solidFill>
                        </a:rPr>
                        <a:t>McAfee </a:t>
                      </a:r>
                      <a:r>
                        <a:rPr lang="en-US" sz="1300" b="1" err="1">
                          <a:solidFill>
                            <a:schemeClr val="bg1"/>
                          </a:solidFill>
                        </a:rPr>
                        <a:t>ePO</a:t>
                      </a:r>
                      <a:r>
                        <a:rPr lang="en-US" sz="1300" b="1">
                          <a:solidFill>
                            <a:schemeClr val="bg1"/>
                          </a:solidFill>
                        </a:rPr>
                        <a:t> (</a:t>
                      </a:r>
                      <a:r>
                        <a:rPr lang="en-US" sz="1300" b="1" err="1">
                          <a:solidFill>
                            <a:schemeClr val="bg1"/>
                          </a:solidFill>
                        </a:rPr>
                        <a:t>Mvision</a:t>
                      </a:r>
                      <a:r>
                        <a:rPr lang="en-US" sz="1300" b="1">
                          <a:solidFill>
                            <a:schemeClr val="bg1"/>
                          </a:solidFill>
                        </a:rPr>
                        <a:t>)</a:t>
                      </a:r>
                      <a:endParaRPr lang="en-MY" sz="1300" b="1">
                        <a:solidFill>
                          <a:schemeClr val="bg1"/>
                        </a:solidFill>
                      </a:endParaRPr>
                    </a:p>
                  </a:txBody>
                  <a:tcPr marL="288000" anchor="ctr">
                    <a:solidFill>
                      <a:schemeClr val="accent6">
                        <a:tint val="40000"/>
                        <a:alpha val="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07604258"/>
                  </a:ext>
                </a:extLst>
              </a:tr>
              <a:tr h="2871499">
                <a:tc>
                  <a:txBody>
                    <a:bodyPr/>
                    <a:lstStyle/>
                    <a:p>
                      <a:pPr algn="ctr"/>
                      <a:r>
                        <a:rPr lang="en-US" sz="1300" b="1" dirty="0">
                          <a:solidFill>
                            <a:schemeClr val="bg1"/>
                          </a:solidFill>
                        </a:rPr>
                        <a:t>Competitive Edge and Positioning</a:t>
                      </a:r>
                      <a:endParaRPr lang="en-MY" sz="13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accent6">
                        <a:tint val="20000"/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300" dirty="0">
                          <a:solidFill>
                            <a:schemeClr val="bg1"/>
                          </a:solidFill>
                        </a:rPr>
                        <a:t>Unmatched application signatures and visibility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US" sz="1300" dirty="0">
                        <a:solidFill>
                          <a:schemeClr val="bg1"/>
                        </a:solidFill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300" dirty="0">
                          <a:solidFill>
                            <a:schemeClr val="bg1"/>
                          </a:solidFill>
                        </a:rPr>
                        <a:t>Extensive user and application bandwidth management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US" sz="1300" dirty="0">
                        <a:solidFill>
                          <a:schemeClr val="bg1"/>
                        </a:solidFill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300" dirty="0">
                          <a:solidFill>
                            <a:schemeClr val="bg1"/>
                          </a:solidFill>
                        </a:rPr>
                        <a:t>HCI/hypervisor for multi-tenancy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US" sz="1300" dirty="0">
                        <a:solidFill>
                          <a:schemeClr val="bg1"/>
                        </a:solidFill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300" dirty="0">
                          <a:solidFill>
                            <a:schemeClr val="bg1"/>
                          </a:solidFill>
                        </a:rPr>
                        <a:t>Inbuilt reporting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US" sz="1300" dirty="0">
                        <a:solidFill>
                          <a:schemeClr val="bg1"/>
                        </a:solidFill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300" dirty="0">
                          <a:solidFill>
                            <a:schemeClr val="bg1"/>
                          </a:solidFill>
                        </a:rPr>
                        <a:t>Granular control with augmented audits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US" sz="1300" dirty="0">
                        <a:solidFill>
                          <a:schemeClr val="bg1"/>
                        </a:solidFill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300" dirty="0">
                          <a:solidFill>
                            <a:schemeClr val="bg1"/>
                          </a:solidFill>
                        </a:rPr>
                        <a:t>Superior in technical support and advisory guidance</a:t>
                      </a:r>
                    </a:p>
                  </a:txBody>
                  <a:tcPr marL="288000" anchor="ctr">
                    <a:solidFill>
                      <a:schemeClr val="accent6">
                        <a:tint val="20000"/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300" dirty="0">
                          <a:solidFill>
                            <a:schemeClr val="bg1"/>
                          </a:solidFill>
                        </a:rPr>
                        <a:t>Strong anti-malware and Threat Intelligence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US" sz="1300" dirty="0">
                        <a:solidFill>
                          <a:schemeClr val="bg1"/>
                        </a:solidFill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300" dirty="0">
                          <a:solidFill>
                            <a:schemeClr val="bg1"/>
                          </a:solidFill>
                        </a:rPr>
                        <a:t>WCCP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US" sz="1300" dirty="0">
                        <a:solidFill>
                          <a:schemeClr val="bg1"/>
                        </a:solidFill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300" dirty="0">
                          <a:solidFill>
                            <a:schemeClr val="bg1"/>
                          </a:solidFill>
                        </a:rPr>
                        <a:t>WAN optimization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US" sz="1300" dirty="0">
                        <a:solidFill>
                          <a:schemeClr val="bg1"/>
                        </a:solidFill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300" dirty="0">
                          <a:solidFill>
                            <a:schemeClr val="bg1"/>
                          </a:solidFill>
                        </a:rPr>
                        <a:t>Support HSM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US" sz="1300" dirty="0">
                        <a:solidFill>
                          <a:schemeClr val="bg1"/>
                        </a:solidFill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300" dirty="0">
                          <a:solidFill>
                            <a:schemeClr val="bg1"/>
                          </a:solidFill>
                        </a:rPr>
                        <a:t>SSL decryption performance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MY" sz="1300" dirty="0">
                        <a:solidFill>
                          <a:schemeClr val="bg1"/>
                        </a:solidFill>
                      </a:endParaRPr>
                    </a:p>
                  </a:txBody>
                  <a:tcPr marL="288000" anchor="ctr">
                    <a:solidFill>
                      <a:schemeClr val="accent6">
                        <a:tint val="20000"/>
                        <a:alpha val="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35278917"/>
                  </a:ext>
                </a:extLst>
              </a:tr>
            </a:tbl>
          </a:graphicData>
        </a:graphic>
      </p:graphicFrame>
      <p:sp>
        <p:nvSpPr>
          <p:cNvPr id="5" name="矩形 13">
            <a:extLst>
              <a:ext uri="{FF2B5EF4-FFF2-40B4-BE49-F238E27FC236}">
                <a16:creationId xmlns:a16="http://schemas.microsoft.com/office/drawing/2014/main" id="{8ACB1AB3-3D9A-DC8C-2E2A-3BD6247A5A95}"/>
              </a:ext>
            </a:extLst>
          </p:cNvPr>
          <p:cNvSpPr/>
          <p:nvPr/>
        </p:nvSpPr>
        <p:spPr>
          <a:xfrm>
            <a:off x="541550" y="220422"/>
            <a:ext cx="585769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Competitiveness Motions (</a:t>
            </a:r>
            <a:r>
              <a:rPr lang="en-US" altLang="zh-CN" sz="2800" b="1" err="1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Trellix</a:t>
            </a:r>
            <a:r>
              <a:rPr lang="en-US" altLang="zh-CN" sz="2800" b="1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)</a:t>
            </a:r>
          </a:p>
        </p:txBody>
      </p:sp>
      <p:pic>
        <p:nvPicPr>
          <p:cNvPr id="4098" name="Picture 2">
            <a:extLst>
              <a:ext uri="{FF2B5EF4-FFF2-40B4-BE49-F238E27FC236}">
                <a16:creationId xmlns:a16="http://schemas.microsoft.com/office/drawing/2014/main" id="{9F0FDDCA-6C13-4DA9-DC22-1BB3802C9F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74826" y="1246059"/>
            <a:ext cx="1093382" cy="274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3117721"/>
      </p:ext>
    </p:extLst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圆角矩形 8">
            <a:extLst>
              <a:ext uri="{FF2B5EF4-FFF2-40B4-BE49-F238E27FC236}">
                <a16:creationId xmlns:a16="http://schemas.microsoft.com/office/drawing/2014/main" id="{A8EB3095-E6A6-2429-C534-73AA27A790CE}"/>
              </a:ext>
            </a:extLst>
          </p:cNvPr>
          <p:cNvSpPr/>
          <p:nvPr/>
        </p:nvSpPr>
        <p:spPr>
          <a:xfrm>
            <a:off x="8988250" y="1069848"/>
            <a:ext cx="1408176" cy="626680"/>
          </a:xfrm>
          <a:prstGeom prst="roundRect">
            <a:avLst/>
          </a:prstGeom>
          <a:solidFill>
            <a:schemeClr val="bg1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latin typeface="Century Gothic" panose="020B0502020202020204" pitchFamily="34" charset="0"/>
            </a:endParaRP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CA35A32-5F8B-8F56-2B79-262D159CC1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35DC2031-5A5B-5528-6B7A-313D081A1B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90</a:t>
            </a:fld>
            <a:endParaRPr lang="zh-CN" altLang="en-US"/>
          </a:p>
        </p:txBody>
      </p:sp>
      <p:sp>
        <p:nvSpPr>
          <p:cNvPr id="4" name="矩形 13">
            <a:extLst>
              <a:ext uri="{FF2B5EF4-FFF2-40B4-BE49-F238E27FC236}">
                <a16:creationId xmlns:a16="http://schemas.microsoft.com/office/drawing/2014/main" id="{9746113D-232B-E85C-FF38-EEBE91776ACF}"/>
              </a:ext>
            </a:extLst>
          </p:cNvPr>
          <p:cNvSpPr/>
          <p:nvPr/>
        </p:nvSpPr>
        <p:spPr>
          <a:xfrm>
            <a:off x="541550" y="220422"/>
            <a:ext cx="547778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Competitiveness Motions (GFI)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4CE1AFE5-1D8C-C2DF-A81C-AAC255022AE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5639649"/>
              </p:ext>
            </p:extLst>
          </p:nvPr>
        </p:nvGraphicFramePr>
        <p:xfrm>
          <a:off x="925598" y="1871975"/>
          <a:ext cx="10485475" cy="391162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936474">
                  <a:extLst>
                    <a:ext uri="{9D8B030D-6E8A-4147-A177-3AD203B41FA5}">
                      <a16:colId xmlns:a16="http://schemas.microsoft.com/office/drawing/2014/main" val="3136738925"/>
                    </a:ext>
                  </a:extLst>
                </a:gridCol>
                <a:gridCol w="5053842">
                  <a:extLst>
                    <a:ext uri="{9D8B030D-6E8A-4147-A177-3AD203B41FA5}">
                      <a16:colId xmlns:a16="http://schemas.microsoft.com/office/drawing/2014/main" val="187580181"/>
                    </a:ext>
                  </a:extLst>
                </a:gridCol>
                <a:gridCol w="3495159">
                  <a:extLst>
                    <a:ext uri="{9D8B030D-6E8A-4147-A177-3AD203B41FA5}">
                      <a16:colId xmlns:a16="http://schemas.microsoft.com/office/drawing/2014/main" val="1220595779"/>
                    </a:ext>
                  </a:extLst>
                </a:gridCol>
              </a:tblGrid>
              <a:tr h="338527">
                <a:tc>
                  <a:txBody>
                    <a:bodyPr/>
                    <a:lstStyle/>
                    <a:p>
                      <a:endParaRPr lang="en-MY" sz="1400" dirty="0"/>
                    </a:p>
                  </a:txBody>
                  <a:tcPr anchor="ctr">
                    <a:solidFill>
                      <a:srgbClr val="00BE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err="1"/>
                        <a:t>Sangfor</a:t>
                      </a:r>
                      <a:endParaRPr lang="en-MY" sz="1400" dirty="0"/>
                    </a:p>
                  </a:txBody>
                  <a:tcPr marT="108000" marB="108000" anchor="ctr">
                    <a:solidFill>
                      <a:srgbClr val="1A62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GFI (</a:t>
                      </a:r>
                      <a:r>
                        <a:rPr lang="en-US" sz="1400" dirty="0" err="1"/>
                        <a:t>Exinda</a:t>
                      </a:r>
                      <a:r>
                        <a:rPr lang="en-US" sz="1400" dirty="0"/>
                        <a:t>)</a:t>
                      </a:r>
                      <a:endParaRPr lang="en-MY" sz="1400" dirty="0"/>
                    </a:p>
                  </a:txBody>
                  <a:tcPr marT="108000" marB="108000" anchor="ctr">
                    <a:solidFill>
                      <a:srgbClr val="05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70377585"/>
                  </a:ext>
                </a:extLst>
              </a:tr>
              <a:tr h="815260">
                <a:tc>
                  <a:txBody>
                    <a:bodyPr/>
                    <a:lstStyle/>
                    <a:p>
                      <a:pPr algn="ctr"/>
                      <a:r>
                        <a:rPr lang="en-US" sz="1300" b="1" dirty="0">
                          <a:solidFill>
                            <a:schemeClr val="bg1"/>
                          </a:solidFill>
                        </a:rPr>
                        <a:t>Current Offering</a:t>
                      </a:r>
                      <a:endParaRPr lang="en-MY" sz="13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accent6">
                        <a:tint val="40000"/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300" b="1" dirty="0" err="1">
                          <a:solidFill>
                            <a:schemeClr val="bg1"/>
                          </a:solidFill>
                        </a:rPr>
                        <a:t>Sangfor</a:t>
                      </a:r>
                      <a:r>
                        <a:rPr lang="en-US" sz="1300" b="1" dirty="0">
                          <a:solidFill>
                            <a:schemeClr val="bg1"/>
                          </a:solidFill>
                        </a:rPr>
                        <a:t> Internet Access Gateway (IAG)</a:t>
                      </a:r>
                    </a:p>
                    <a:p>
                      <a:r>
                        <a:rPr lang="en-US" sz="1300" b="1" dirty="0">
                          <a:solidFill>
                            <a:schemeClr val="bg1"/>
                          </a:solidFill>
                        </a:rPr>
                        <a:t>Business Intelligence (BI)</a:t>
                      </a:r>
                      <a:endParaRPr lang="en-MY" sz="1300" b="1" dirty="0">
                        <a:solidFill>
                          <a:schemeClr val="bg1"/>
                        </a:solidFill>
                      </a:endParaRPr>
                    </a:p>
                  </a:txBody>
                  <a:tcPr marL="216000" anchor="ctr">
                    <a:solidFill>
                      <a:schemeClr val="accent6">
                        <a:tint val="40000"/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300" b="1" dirty="0">
                          <a:solidFill>
                            <a:schemeClr val="bg1"/>
                          </a:solidFill>
                        </a:rPr>
                        <a:t>GFI SD-WAN</a:t>
                      </a:r>
                    </a:p>
                    <a:p>
                      <a:r>
                        <a:rPr lang="en-US" sz="1300" b="1" dirty="0">
                          <a:solidFill>
                            <a:schemeClr val="bg1"/>
                          </a:solidFill>
                        </a:rPr>
                        <a:t>GFI </a:t>
                      </a:r>
                      <a:r>
                        <a:rPr lang="en-US" sz="1300" b="1" dirty="0" err="1">
                          <a:solidFill>
                            <a:schemeClr val="bg1"/>
                          </a:solidFill>
                        </a:rPr>
                        <a:t>Exinda</a:t>
                      </a:r>
                      <a:r>
                        <a:rPr lang="en-US" sz="1300" b="1" dirty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en-US" sz="1300" b="1" dirty="0" err="1">
                          <a:solidFill>
                            <a:schemeClr val="bg1"/>
                          </a:solidFill>
                        </a:rPr>
                        <a:t>NetworkOrchestrator</a:t>
                      </a:r>
                      <a:endParaRPr lang="en-US" sz="1300" b="1" dirty="0">
                        <a:solidFill>
                          <a:schemeClr val="bg1"/>
                        </a:solidFill>
                      </a:endParaRPr>
                    </a:p>
                  </a:txBody>
                  <a:tcPr marL="216000" anchor="ctr">
                    <a:solidFill>
                      <a:schemeClr val="accent6">
                        <a:tint val="40000"/>
                        <a:alpha val="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07604258"/>
                  </a:ext>
                </a:extLst>
              </a:tr>
              <a:tr h="2561222">
                <a:tc>
                  <a:txBody>
                    <a:bodyPr/>
                    <a:lstStyle/>
                    <a:p>
                      <a:pPr algn="ctr"/>
                      <a:r>
                        <a:rPr lang="en-US" sz="1300" b="1" dirty="0">
                          <a:solidFill>
                            <a:schemeClr val="bg1"/>
                          </a:solidFill>
                        </a:rPr>
                        <a:t>Competitive Edge and Positioning</a:t>
                      </a:r>
                      <a:endParaRPr lang="en-MY" sz="13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accent6">
                        <a:tint val="20000"/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300" dirty="0">
                          <a:solidFill>
                            <a:schemeClr val="bg1"/>
                          </a:solidFill>
                        </a:rPr>
                        <a:t>Unmatched application signatures and visibility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US" sz="1300" dirty="0">
                        <a:solidFill>
                          <a:schemeClr val="bg1"/>
                        </a:solidFill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300" dirty="0">
                          <a:solidFill>
                            <a:schemeClr val="bg1"/>
                          </a:solidFill>
                        </a:rPr>
                        <a:t>Extensive user and application bandwidth management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US" sz="1300" dirty="0">
                        <a:solidFill>
                          <a:schemeClr val="bg1"/>
                        </a:solidFill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300" dirty="0">
                          <a:solidFill>
                            <a:schemeClr val="bg1"/>
                          </a:solidFill>
                        </a:rPr>
                        <a:t>HCI/hypervisor for multi-tenancy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US" sz="1300" dirty="0">
                        <a:solidFill>
                          <a:schemeClr val="bg1"/>
                        </a:solidFill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300" dirty="0">
                          <a:solidFill>
                            <a:schemeClr val="bg1"/>
                          </a:solidFill>
                        </a:rPr>
                        <a:t>Inbuilt reporting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US" sz="1300" dirty="0">
                        <a:solidFill>
                          <a:schemeClr val="bg1"/>
                        </a:solidFill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300" dirty="0">
                          <a:solidFill>
                            <a:schemeClr val="bg1"/>
                          </a:solidFill>
                        </a:rPr>
                        <a:t>Granular control with augmented audits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US" sz="1300" dirty="0">
                        <a:solidFill>
                          <a:schemeClr val="bg1"/>
                        </a:solidFill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300" dirty="0">
                          <a:solidFill>
                            <a:schemeClr val="bg1"/>
                          </a:solidFill>
                        </a:rPr>
                        <a:t>Superior in technical support and advisory guidance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MY" sz="1300" dirty="0">
                        <a:solidFill>
                          <a:schemeClr val="bg1"/>
                        </a:solidFill>
                      </a:endParaRPr>
                    </a:p>
                  </a:txBody>
                  <a:tcPr marL="216000" anchor="ctr">
                    <a:solidFill>
                      <a:schemeClr val="accent6">
                        <a:tint val="20000"/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300" dirty="0">
                          <a:solidFill>
                            <a:schemeClr val="bg1"/>
                          </a:solidFill>
                        </a:rPr>
                        <a:t>High capacity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US" sz="1300" dirty="0">
                        <a:solidFill>
                          <a:schemeClr val="bg1"/>
                        </a:solidFill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300" dirty="0">
                          <a:solidFill>
                            <a:schemeClr val="bg1"/>
                          </a:solidFill>
                        </a:rPr>
                        <a:t>Strong presence in education sector, mainly application and performance monitoring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US" sz="1300" dirty="0">
                        <a:solidFill>
                          <a:schemeClr val="bg1"/>
                        </a:solidFill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300" dirty="0">
                          <a:solidFill>
                            <a:schemeClr val="bg1"/>
                          </a:solidFill>
                        </a:rPr>
                        <a:t>Holistic solution in WAN optimization, caching and acceleration</a:t>
                      </a:r>
                      <a:endParaRPr lang="en-MY" sz="1300" dirty="0">
                        <a:solidFill>
                          <a:schemeClr val="bg1"/>
                        </a:solidFill>
                      </a:endParaRPr>
                    </a:p>
                  </a:txBody>
                  <a:tcPr marL="216000" anchor="ctr">
                    <a:solidFill>
                      <a:schemeClr val="accent6">
                        <a:tint val="20000"/>
                        <a:alpha val="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35278917"/>
                  </a:ext>
                </a:extLst>
              </a:tr>
            </a:tbl>
          </a:graphicData>
        </a:graphic>
      </p:graphicFrame>
      <p:pic>
        <p:nvPicPr>
          <p:cNvPr id="6148" name="Picture 4" descr="New GFI Brand Identity Launched!">
            <a:extLst>
              <a:ext uri="{FF2B5EF4-FFF2-40B4-BE49-F238E27FC236}">
                <a16:creationId xmlns:a16="http://schemas.microsoft.com/office/drawing/2014/main" id="{4BFD125F-DF67-2AA7-6890-987FF80B9C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17807" y="1161178"/>
            <a:ext cx="888040" cy="4440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圆角矩形 6">
            <a:extLst>
              <a:ext uri="{FF2B5EF4-FFF2-40B4-BE49-F238E27FC236}">
                <a16:creationId xmlns:a16="http://schemas.microsoft.com/office/drawing/2014/main" id="{85684FCC-FD8F-DBAD-1A2A-1B1C5668109C}"/>
              </a:ext>
            </a:extLst>
          </p:cNvPr>
          <p:cNvSpPr/>
          <p:nvPr/>
        </p:nvSpPr>
        <p:spPr>
          <a:xfrm>
            <a:off x="4687824" y="1069848"/>
            <a:ext cx="1408176" cy="626680"/>
          </a:xfrm>
          <a:prstGeom prst="roundRect">
            <a:avLst/>
          </a:prstGeom>
          <a:solidFill>
            <a:schemeClr val="bg1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latin typeface="Century Gothic" panose="020B0502020202020204" pitchFamily="34" charset="0"/>
            </a:endParaRPr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id="{1F9E63C9-E66E-877A-B911-A0D28B7C01B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10" t="14301" r="11988" b="25034"/>
          <a:stretch/>
        </p:blipFill>
        <p:spPr>
          <a:xfrm>
            <a:off x="4779264" y="1147441"/>
            <a:ext cx="1220835" cy="443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7564681"/>
      </p:ext>
    </p:extLst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CA35A32-5F8B-8F56-2B79-262D159CC1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35DC2031-5A5B-5528-6B7A-313D081A1B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91</a:t>
            </a:fld>
            <a:endParaRPr lang="zh-CN" altLang="en-US"/>
          </a:p>
        </p:txBody>
      </p:sp>
      <p:sp>
        <p:nvSpPr>
          <p:cNvPr id="4" name="矩形 13">
            <a:extLst>
              <a:ext uri="{FF2B5EF4-FFF2-40B4-BE49-F238E27FC236}">
                <a16:creationId xmlns:a16="http://schemas.microsoft.com/office/drawing/2014/main" id="{9746113D-232B-E85C-FF38-EEBE91776ACF}"/>
              </a:ext>
            </a:extLst>
          </p:cNvPr>
          <p:cNvSpPr/>
          <p:nvPr/>
        </p:nvSpPr>
        <p:spPr>
          <a:xfrm>
            <a:off x="541550" y="220422"/>
            <a:ext cx="650851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Competitiveness Motions (</a:t>
            </a:r>
            <a:r>
              <a:rPr lang="en-US" altLang="zh-CN" sz="2800" b="1" dirty="0" err="1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Sandvine</a:t>
            </a:r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)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4CE1AFE5-1D8C-C2DF-A81C-AAC255022AE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27044221"/>
              </p:ext>
            </p:extLst>
          </p:nvPr>
        </p:nvGraphicFramePr>
        <p:xfrm>
          <a:off x="847947" y="1877176"/>
          <a:ext cx="10496106" cy="4014031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703229">
                  <a:extLst>
                    <a:ext uri="{9D8B030D-6E8A-4147-A177-3AD203B41FA5}">
                      <a16:colId xmlns:a16="http://schemas.microsoft.com/office/drawing/2014/main" val="3136738925"/>
                    </a:ext>
                  </a:extLst>
                </a:gridCol>
                <a:gridCol w="5010912">
                  <a:extLst>
                    <a:ext uri="{9D8B030D-6E8A-4147-A177-3AD203B41FA5}">
                      <a16:colId xmlns:a16="http://schemas.microsoft.com/office/drawing/2014/main" val="187580181"/>
                    </a:ext>
                  </a:extLst>
                </a:gridCol>
                <a:gridCol w="3781965">
                  <a:extLst>
                    <a:ext uri="{9D8B030D-6E8A-4147-A177-3AD203B41FA5}">
                      <a16:colId xmlns:a16="http://schemas.microsoft.com/office/drawing/2014/main" val="39813107"/>
                    </a:ext>
                  </a:extLst>
                </a:gridCol>
              </a:tblGrid>
              <a:tr h="328234">
                <a:tc>
                  <a:txBody>
                    <a:bodyPr/>
                    <a:lstStyle/>
                    <a:p>
                      <a:pPr algn="ctr"/>
                      <a:endParaRPr lang="en-MY" sz="1400" dirty="0"/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err="1"/>
                        <a:t>Sangfor</a:t>
                      </a:r>
                      <a:endParaRPr lang="en-MY" sz="1400" dirty="0"/>
                    </a:p>
                  </a:txBody>
                  <a:tcPr anchor="ctr">
                    <a:solidFill>
                      <a:srgbClr val="1A62F4">
                        <a:alpha val="9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err="1"/>
                        <a:t>Sandvine</a:t>
                      </a:r>
                      <a:r>
                        <a:rPr lang="en-US" sz="1400" dirty="0"/>
                        <a:t> (</a:t>
                      </a:r>
                      <a:r>
                        <a:rPr lang="en-US" sz="1400" dirty="0" err="1"/>
                        <a:t>Procera</a:t>
                      </a:r>
                      <a:r>
                        <a:rPr lang="en-US" sz="1400" dirty="0"/>
                        <a:t>)</a:t>
                      </a:r>
                      <a:endParaRPr lang="en-MY" sz="1400" dirty="0"/>
                    </a:p>
                  </a:txBody>
                  <a:tcPr anchor="ctr">
                    <a:solidFill>
                      <a:srgbClr val="05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70377585"/>
                  </a:ext>
                </a:extLst>
              </a:tr>
              <a:tr h="1010392">
                <a:tc>
                  <a:txBody>
                    <a:bodyPr/>
                    <a:lstStyle/>
                    <a:p>
                      <a:pPr algn="ctr"/>
                      <a:r>
                        <a:rPr lang="en-US" sz="1300" b="1" dirty="0">
                          <a:solidFill>
                            <a:schemeClr val="bg1"/>
                          </a:solidFill>
                        </a:rPr>
                        <a:t>Current Offering</a:t>
                      </a:r>
                      <a:endParaRPr lang="en-MY" sz="13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accent6">
                        <a:tint val="40000"/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300" b="1" dirty="0" err="1">
                          <a:solidFill>
                            <a:schemeClr val="bg1"/>
                          </a:solidFill>
                        </a:rPr>
                        <a:t>Sangfor</a:t>
                      </a:r>
                      <a:r>
                        <a:rPr lang="en-US" sz="1300" b="1" dirty="0">
                          <a:solidFill>
                            <a:schemeClr val="bg1"/>
                          </a:solidFill>
                        </a:rPr>
                        <a:t> Internet Access Gateway (IAG)</a:t>
                      </a:r>
                    </a:p>
                    <a:p>
                      <a:pPr algn="l"/>
                      <a:r>
                        <a:rPr lang="en-US" sz="1300" b="1" dirty="0">
                          <a:solidFill>
                            <a:schemeClr val="bg1"/>
                          </a:solidFill>
                        </a:rPr>
                        <a:t>Business Intelligence (BI)</a:t>
                      </a:r>
                      <a:endParaRPr lang="en-MY" sz="1300" b="1" dirty="0">
                        <a:solidFill>
                          <a:schemeClr val="bg1"/>
                        </a:solidFill>
                      </a:endParaRPr>
                    </a:p>
                  </a:txBody>
                  <a:tcPr marL="216000" anchor="ctr">
                    <a:solidFill>
                      <a:schemeClr val="accent6">
                        <a:tint val="40000"/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300" b="1" dirty="0" err="1">
                          <a:solidFill>
                            <a:schemeClr val="bg1"/>
                          </a:solidFill>
                        </a:rPr>
                        <a:t>PacketLogic</a:t>
                      </a:r>
                      <a:endParaRPr lang="en-US" sz="1300" b="1" dirty="0">
                        <a:solidFill>
                          <a:schemeClr val="bg1"/>
                        </a:solidFill>
                      </a:endParaRPr>
                    </a:p>
                    <a:p>
                      <a:pPr algn="l"/>
                      <a:r>
                        <a:rPr lang="en-US" sz="1300" b="1" dirty="0">
                          <a:solidFill>
                            <a:schemeClr val="bg1"/>
                          </a:solidFill>
                        </a:rPr>
                        <a:t>Insights Data Storage</a:t>
                      </a:r>
                    </a:p>
                    <a:p>
                      <a:pPr algn="l"/>
                      <a:r>
                        <a:rPr lang="en-US" sz="1300" b="1" dirty="0">
                          <a:solidFill>
                            <a:schemeClr val="bg1"/>
                          </a:solidFill>
                        </a:rPr>
                        <a:t>Deep insights, Active Logics, TCP Accelerator</a:t>
                      </a:r>
                    </a:p>
                  </a:txBody>
                  <a:tcPr marL="216000" anchor="ctr">
                    <a:solidFill>
                      <a:schemeClr val="accent6">
                        <a:tint val="40000"/>
                        <a:alpha val="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07604258"/>
                  </a:ext>
                </a:extLst>
              </a:tr>
              <a:tr h="2675405">
                <a:tc>
                  <a:txBody>
                    <a:bodyPr/>
                    <a:lstStyle/>
                    <a:p>
                      <a:pPr algn="ctr"/>
                      <a:r>
                        <a:rPr lang="en-US" sz="1300" b="1" dirty="0">
                          <a:solidFill>
                            <a:schemeClr val="bg1"/>
                          </a:solidFill>
                        </a:rPr>
                        <a:t>Competitive Edge and Positioning</a:t>
                      </a:r>
                      <a:endParaRPr lang="en-MY" sz="13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accent6">
                        <a:tint val="20000"/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300" dirty="0">
                          <a:solidFill>
                            <a:schemeClr val="bg1"/>
                          </a:solidFill>
                        </a:rPr>
                        <a:t>Unmatched application signatures and visibility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US" sz="1300" dirty="0">
                        <a:solidFill>
                          <a:schemeClr val="bg1"/>
                        </a:solidFill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300" dirty="0">
                          <a:solidFill>
                            <a:schemeClr val="bg1"/>
                          </a:solidFill>
                        </a:rPr>
                        <a:t>Extensive user and application bandwidth management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US" sz="1300" dirty="0">
                        <a:solidFill>
                          <a:schemeClr val="bg1"/>
                        </a:solidFill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300" dirty="0">
                          <a:solidFill>
                            <a:schemeClr val="bg1"/>
                          </a:solidFill>
                        </a:rPr>
                        <a:t>HCI/hypervisor for multi-tenancy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US" sz="1300" dirty="0">
                        <a:solidFill>
                          <a:schemeClr val="bg1"/>
                        </a:solidFill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300" dirty="0">
                          <a:solidFill>
                            <a:schemeClr val="bg1"/>
                          </a:solidFill>
                        </a:rPr>
                        <a:t>Inbuilt reporting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US" sz="1300" dirty="0">
                        <a:solidFill>
                          <a:schemeClr val="bg1"/>
                        </a:solidFill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300" dirty="0">
                          <a:solidFill>
                            <a:schemeClr val="bg1"/>
                          </a:solidFill>
                        </a:rPr>
                        <a:t>Granular control with augmented audits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US" sz="1300" dirty="0">
                        <a:solidFill>
                          <a:schemeClr val="bg1"/>
                        </a:solidFill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300" dirty="0">
                          <a:solidFill>
                            <a:schemeClr val="bg1"/>
                          </a:solidFill>
                        </a:rPr>
                        <a:t>Superior in technical support and advisory guidance</a:t>
                      </a:r>
                    </a:p>
                  </a:txBody>
                  <a:tcPr marL="216000" anchor="ctr">
                    <a:solidFill>
                      <a:schemeClr val="accent6">
                        <a:tint val="20000"/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300" dirty="0">
                          <a:solidFill>
                            <a:schemeClr val="bg1"/>
                          </a:solidFill>
                        </a:rPr>
                        <a:t>High capacity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US" sz="1300" dirty="0">
                        <a:solidFill>
                          <a:schemeClr val="bg1"/>
                        </a:solidFill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300" dirty="0">
                          <a:solidFill>
                            <a:schemeClr val="bg1"/>
                          </a:solidFill>
                        </a:rPr>
                        <a:t>Strong presence in ISP sector, mainly application and performance monitoring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US" sz="1300" dirty="0">
                        <a:solidFill>
                          <a:schemeClr val="bg1"/>
                        </a:solidFill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300" dirty="0">
                          <a:solidFill>
                            <a:schemeClr val="bg1"/>
                          </a:solidFill>
                        </a:rPr>
                        <a:t>Excels in high grade performance insights and QOE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US" sz="1300" dirty="0">
                        <a:solidFill>
                          <a:schemeClr val="bg1"/>
                        </a:solidFill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300" dirty="0">
                          <a:solidFill>
                            <a:schemeClr val="bg1"/>
                          </a:solidFill>
                        </a:rPr>
                        <a:t>Contextual data for ISP to make intelligent actions</a:t>
                      </a:r>
                    </a:p>
                  </a:txBody>
                  <a:tcPr marL="216000" anchor="ctr">
                    <a:solidFill>
                      <a:schemeClr val="accent6">
                        <a:tint val="20000"/>
                        <a:alpha val="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35278917"/>
                  </a:ext>
                </a:extLst>
              </a:tr>
            </a:tbl>
          </a:graphicData>
        </a:graphic>
      </p:graphicFrame>
      <p:sp>
        <p:nvSpPr>
          <p:cNvPr id="7" name="圆角矩形 6">
            <a:extLst>
              <a:ext uri="{FF2B5EF4-FFF2-40B4-BE49-F238E27FC236}">
                <a16:creationId xmlns:a16="http://schemas.microsoft.com/office/drawing/2014/main" id="{A20002AA-D6C9-8D9E-84D6-53AB25675085}"/>
              </a:ext>
            </a:extLst>
          </p:cNvPr>
          <p:cNvSpPr/>
          <p:nvPr/>
        </p:nvSpPr>
        <p:spPr>
          <a:xfrm>
            <a:off x="8747090" y="1069848"/>
            <a:ext cx="1408176" cy="626680"/>
          </a:xfrm>
          <a:prstGeom prst="roundRect">
            <a:avLst/>
          </a:prstGeom>
          <a:solidFill>
            <a:schemeClr val="bg1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latin typeface="Century Gothic" panose="020B0502020202020204" pitchFamily="34" charset="0"/>
            </a:endParaRPr>
          </a:p>
        </p:txBody>
      </p:sp>
      <p:sp>
        <p:nvSpPr>
          <p:cNvPr id="8" name="圆角矩形 7">
            <a:extLst>
              <a:ext uri="{FF2B5EF4-FFF2-40B4-BE49-F238E27FC236}">
                <a16:creationId xmlns:a16="http://schemas.microsoft.com/office/drawing/2014/main" id="{0ABA81CA-0827-5815-DCEE-FE189BCFCA3C}"/>
              </a:ext>
            </a:extLst>
          </p:cNvPr>
          <p:cNvSpPr/>
          <p:nvPr/>
        </p:nvSpPr>
        <p:spPr>
          <a:xfrm>
            <a:off x="4362793" y="1069848"/>
            <a:ext cx="1408176" cy="626680"/>
          </a:xfrm>
          <a:prstGeom prst="roundRect">
            <a:avLst/>
          </a:prstGeom>
          <a:solidFill>
            <a:schemeClr val="bg1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latin typeface="Century Gothic" panose="020B0502020202020204" pitchFamily="34" charset="0"/>
            </a:endParaRPr>
          </a:p>
        </p:txBody>
      </p:sp>
      <p:pic>
        <p:nvPicPr>
          <p:cNvPr id="5122" name="Picture 2" descr="Sandvine Announces Four Key Enhancements to Application and Network  Intelligence">
            <a:extLst>
              <a:ext uri="{FF2B5EF4-FFF2-40B4-BE49-F238E27FC236}">
                <a16:creationId xmlns:a16="http://schemas.microsoft.com/office/drawing/2014/main" id="{86F62A61-3DEC-5D90-0D2F-E4763291F9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48688" y="1230880"/>
            <a:ext cx="1204979" cy="3046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id="{38F56480-6598-471B-BAD6-8B863EA87F2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10" t="14301" r="11988" b="25034"/>
          <a:stretch/>
        </p:blipFill>
        <p:spPr>
          <a:xfrm>
            <a:off x="4454233" y="1147441"/>
            <a:ext cx="1220835" cy="443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4796676"/>
      </p:ext>
    </p:extLst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B2EAA74-59DA-44EC-8A30-37CF3291A7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539D46-4BA9-4CA9-A9D0-02A17F43D5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92</a:t>
            </a:fld>
            <a:endParaRPr lang="zh-CN" altLang="en-US"/>
          </a:p>
        </p:txBody>
      </p:sp>
      <p:grpSp>
        <p:nvGrpSpPr>
          <p:cNvPr id="8" name="组合 18">
            <a:extLst>
              <a:ext uri="{FF2B5EF4-FFF2-40B4-BE49-F238E27FC236}">
                <a16:creationId xmlns:a16="http://schemas.microsoft.com/office/drawing/2014/main" id="{91A03E97-E068-4C5B-9BED-07EAD6E4AA3B}"/>
              </a:ext>
            </a:extLst>
          </p:cNvPr>
          <p:cNvGrpSpPr/>
          <p:nvPr/>
        </p:nvGrpSpPr>
        <p:grpSpPr>
          <a:xfrm>
            <a:off x="1" y="220422"/>
            <a:ext cx="2718377" cy="523220"/>
            <a:chOff x="1" y="220422"/>
            <a:chExt cx="2718377" cy="523220"/>
          </a:xfrm>
        </p:grpSpPr>
        <p:sp>
          <p:nvSpPr>
            <p:cNvPr id="9" name="矩形 19">
              <a:extLst>
                <a:ext uri="{FF2B5EF4-FFF2-40B4-BE49-F238E27FC236}">
                  <a16:creationId xmlns:a16="http://schemas.microsoft.com/office/drawing/2014/main" id="{75372D06-82D7-48A8-93C6-18FAE1B5D329}"/>
                </a:ext>
              </a:extLst>
            </p:cNvPr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1A62F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0" name="矩形 20">
              <a:extLst>
                <a:ext uri="{FF2B5EF4-FFF2-40B4-BE49-F238E27FC236}">
                  <a16:creationId xmlns:a16="http://schemas.microsoft.com/office/drawing/2014/main" id="{1DE90EB2-7245-4ECC-AC6A-27082E5F03C8}"/>
                </a:ext>
              </a:extLst>
            </p:cNvPr>
            <p:cNvSpPr/>
            <p:nvPr/>
          </p:nvSpPr>
          <p:spPr>
            <a:xfrm>
              <a:off x="579651" y="220422"/>
              <a:ext cx="2138727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8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Takeaways</a:t>
              </a:r>
            </a:p>
          </p:txBody>
        </p:sp>
        <p:sp>
          <p:nvSpPr>
            <p:cNvPr id="11" name="矩形 21">
              <a:extLst>
                <a:ext uri="{FF2B5EF4-FFF2-40B4-BE49-F238E27FC236}">
                  <a16:creationId xmlns:a16="http://schemas.microsoft.com/office/drawing/2014/main" id="{0369CD72-E280-4D0B-AC41-B21A0F60A2FE}"/>
                </a:ext>
              </a:extLst>
            </p:cNvPr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37" name="原创设计师QQ598969553      _1">
            <a:extLst>
              <a:ext uri="{FF2B5EF4-FFF2-40B4-BE49-F238E27FC236}">
                <a16:creationId xmlns:a16="http://schemas.microsoft.com/office/drawing/2014/main" id="{B4CF97C0-DCDD-A7AB-769C-284F6D378A51}"/>
              </a:ext>
            </a:extLst>
          </p:cNvPr>
          <p:cNvSpPr/>
          <p:nvPr/>
        </p:nvSpPr>
        <p:spPr>
          <a:xfrm>
            <a:off x="656502" y="1714500"/>
            <a:ext cx="2048777" cy="1737992"/>
          </a:xfrm>
          <a:prstGeom prst="rect">
            <a:avLst/>
          </a:prstGeom>
          <a:solidFill>
            <a:srgbClr val="1A62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68575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>
              <a:solidFill>
                <a:schemeClr val="bg1"/>
              </a:solidFill>
            </a:endParaRPr>
          </a:p>
        </p:txBody>
      </p:sp>
      <p:sp>
        <p:nvSpPr>
          <p:cNvPr id="38" name="原创设计师QQ598969553      _4">
            <a:extLst>
              <a:ext uri="{FF2B5EF4-FFF2-40B4-BE49-F238E27FC236}">
                <a16:creationId xmlns:a16="http://schemas.microsoft.com/office/drawing/2014/main" id="{D8F9D5EB-3670-A2D4-5B2A-41820D649BD5}"/>
              </a:ext>
            </a:extLst>
          </p:cNvPr>
          <p:cNvSpPr/>
          <p:nvPr/>
        </p:nvSpPr>
        <p:spPr>
          <a:xfrm>
            <a:off x="2839202" y="1714501"/>
            <a:ext cx="2048777" cy="1737991"/>
          </a:xfrm>
          <a:prstGeom prst="rect">
            <a:avLst/>
          </a:prstGeom>
          <a:solidFill>
            <a:srgbClr val="05B050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68575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>
              <a:solidFill>
                <a:schemeClr val="bg1"/>
              </a:solidFill>
            </a:endParaRPr>
          </a:p>
        </p:txBody>
      </p:sp>
      <p:sp>
        <p:nvSpPr>
          <p:cNvPr id="39" name="原创设计师QQ598969553      _7">
            <a:extLst>
              <a:ext uri="{FF2B5EF4-FFF2-40B4-BE49-F238E27FC236}">
                <a16:creationId xmlns:a16="http://schemas.microsoft.com/office/drawing/2014/main" id="{C9AE67BC-595A-6C75-A01E-E68765BD03C2}"/>
              </a:ext>
            </a:extLst>
          </p:cNvPr>
          <p:cNvSpPr/>
          <p:nvPr/>
        </p:nvSpPr>
        <p:spPr>
          <a:xfrm>
            <a:off x="656502" y="3928737"/>
            <a:ext cx="2048777" cy="1737992"/>
          </a:xfrm>
          <a:prstGeom prst="rect">
            <a:avLst/>
          </a:prstGeom>
          <a:solidFill>
            <a:srgbClr val="33B2F9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68575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>
              <a:solidFill>
                <a:schemeClr val="bg1"/>
              </a:solidFill>
            </a:endParaRPr>
          </a:p>
        </p:txBody>
      </p:sp>
      <p:sp>
        <p:nvSpPr>
          <p:cNvPr id="40" name="原创设计师QQ598969553      _10">
            <a:extLst>
              <a:ext uri="{FF2B5EF4-FFF2-40B4-BE49-F238E27FC236}">
                <a16:creationId xmlns:a16="http://schemas.microsoft.com/office/drawing/2014/main" id="{5DAE14AD-2914-0695-A0C6-156F89A45E2E}"/>
              </a:ext>
            </a:extLst>
          </p:cNvPr>
          <p:cNvSpPr/>
          <p:nvPr/>
        </p:nvSpPr>
        <p:spPr>
          <a:xfrm>
            <a:off x="2839202" y="3928737"/>
            <a:ext cx="2048777" cy="1737992"/>
          </a:xfrm>
          <a:prstGeom prst="rect">
            <a:avLst/>
          </a:prstGeom>
          <a:solidFill>
            <a:srgbClr val="7FA2BF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68575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>
              <a:solidFill>
                <a:schemeClr val="bg1"/>
              </a:solidFill>
            </a:endParaRPr>
          </a:p>
        </p:txBody>
      </p:sp>
      <p:pic>
        <p:nvPicPr>
          <p:cNvPr id="41" name="图片 26" descr="图片包含 室内, 人, 桌子, 男人&#10;&#10;描述已自动生成">
            <a:extLst>
              <a:ext uri="{FF2B5EF4-FFF2-40B4-BE49-F238E27FC236}">
                <a16:creationId xmlns:a16="http://schemas.microsoft.com/office/drawing/2014/main" id="{8261823D-7ED1-34AB-B476-CE74E503F3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21902" y="1714500"/>
            <a:ext cx="6432181" cy="3961089"/>
          </a:xfrm>
          <a:prstGeom prst="rect">
            <a:avLst/>
          </a:prstGeom>
        </p:spPr>
      </p:pic>
      <p:sp>
        <p:nvSpPr>
          <p:cNvPr id="42" name="TextBox 5">
            <a:extLst>
              <a:ext uri="{FF2B5EF4-FFF2-40B4-BE49-F238E27FC236}">
                <a16:creationId xmlns:a16="http://schemas.microsoft.com/office/drawing/2014/main" id="{B53BBF24-9633-0D9A-CCDA-23C56085B391}"/>
              </a:ext>
            </a:extLst>
          </p:cNvPr>
          <p:cNvSpPr txBox="1"/>
          <p:nvPr/>
        </p:nvSpPr>
        <p:spPr>
          <a:xfrm>
            <a:off x="888135" y="2238005"/>
            <a:ext cx="1585509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altLang="zh-CN" b="1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Use case solutions coverage</a:t>
            </a:r>
            <a:endParaRPr lang="zh-CN" altLang="en-US" b="1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43" name="TextBox 5">
            <a:extLst>
              <a:ext uri="{FF2B5EF4-FFF2-40B4-BE49-F238E27FC236}">
                <a16:creationId xmlns:a16="http://schemas.microsoft.com/office/drawing/2014/main" id="{161D8A52-6D38-B206-3A7A-8DC63B0B91D3}"/>
              </a:ext>
            </a:extLst>
          </p:cNvPr>
          <p:cNvSpPr txBox="1"/>
          <p:nvPr/>
        </p:nvSpPr>
        <p:spPr>
          <a:xfrm>
            <a:off x="778645" y="4531186"/>
            <a:ext cx="1804492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altLang="zh-CN" b="1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Sharing of case studies and others</a:t>
            </a:r>
            <a:endParaRPr lang="zh-CN" altLang="en-US" b="1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44" name="TextBox 5">
            <a:extLst>
              <a:ext uri="{FF2B5EF4-FFF2-40B4-BE49-F238E27FC236}">
                <a16:creationId xmlns:a16="http://schemas.microsoft.com/office/drawing/2014/main" id="{7C6794D6-B8B6-D799-CC03-56783DFD0F11}"/>
              </a:ext>
            </a:extLst>
          </p:cNvPr>
          <p:cNvSpPr txBox="1"/>
          <p:nvPr/>
        </p:nvSpPr>
        <p:spPr>
          <a:xfrm>
            <a:off x="2837073" y="4528037"/>
            <a:ext cx="2048776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altLang="zh-CN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Secure your business and customers</a:t>
            </a:r>
            <a:endParaRPr lang="zh-CN" altLang="en-US" b="1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85F4CF2E-E58D-3D7E-AC0E-8524B049F5F2}"/>
              </a:ext>
            </a:extLst>
          </p:cNvPr>
          <p:cNvSpPr txBox="1"/>
          <p:nvPr/>
        </p:nvSpPr>
        <p:spPr>
          <a:xfrm>
            <a:off x="2898371" y="2263492"/>
            <a:ext cx="1981700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altLang="zh-CN" b="1">
                <a:solidFill>
                  <a:schemeClr val="bg1"/>
                </a:solidFill>
                <a:latin typeface="Century Gothic"/>
                <a:ea typeface="微软雅黑"/>
              </a:rPr>
              <a:t>Discover </a:t>
            </a:r>
            <a:endParaRPr lang="zh-CN" altLang="en-US" b="1">
              <a:solidFill>
                <a:schemeClr val="bg1"/>
              </a:solidFill>
              <a:latin typeface="Century Gothic"/>
              <a:ea typeface="微软雅黑"/>
            </a:endParaRPr>
          </a:p>
          <a:p>
            <a:pPr algn="ctr"/>
            <a:r>
              <a:rPr lang="en-US" altLang="zh-CN" b="1">
                <a:solidFill>
                  <a:schemeClr val="bg1"/>
                </a:solidFill>
                <a:latin typeface="Century Gothic"/>
                <a:ea typeface="微软雅黑"/>
              </a:rPr>
              <a:t>in-depth  </a:t>
            </a:r>
            <a:endParaRPr lang="zh-CN" altLang="en-US" b="1">
              <a:solidFill>
                <a:schemeClr val="bg1"/>
              </a:solidFill>
              <a:latin typeface="Century Gothic"/>
              <a:ea typeface="微软雅黑"/>
            </a:endParaRPr>
          </a:p>
          <a:p>
            <a:pPr algn="ctr"/>
            <a:r>
              <a:rPr lang="en-US" altLang="zh-CN" b="1">
                <a:solidFill>
                  <a:schemeClr val="bg1"/>
                </a:solidFill>
                <a:latin typeface="Century Gothic"/>
                <a:ea typeface="微软雅黑"/>
              </a:rPr>
              <a:t>use cases</a:t>
            </a:r>
            <a:endParaRPr lang="zh-CN" altLang="en-US" b="1">
              <a:solidFill>
                <a:schemeClr val="bg1"/>
              </a:solidFill>
              <a:latin typeface="Century Gothic"/>
              <a:ea typeface="微软雅黑"/>
            </a:endParaRPr>
          </a:p>
        </p:txBody>
      </p:sp>
      <p:sp>
        <p:nvSpPr>
          <p:cNvPr id="46" name="椭圆 6">
            <a:extLst>
              <a:ext uri="{FF2B5EF4-FFF2-40B4-BE49-F238E27FC236}">
                <a16:creationId xmlns:a16="http://schemas.microsoft.com/office/drawing/2014/main" id="{728EC3C3-C03E-C2FC-FD85-925D959B2E60}"/>
              </a:ext>
            </a:extLst>
          </p:cNvPr>
          <p:cNvSpPr/>
          <p:nvPr/>
        </p:nvSpPr>
        <p:spPr>
          <a:xfrm>
            <a:off x="1358088" y="1417260"/>
            <a:ext cx="673187" cy="673187"/>
          </a:xfrm>
          <a:prstGeom prst="ellipse">
            <a:avLst/>
          </a:prstGeom>
          <a:solidFill>
            <a:schemeClr val="bg1"/>
          </a:solidFill>
          <a:ln w="127000">
            <a:solidFill>
              <a:schemeClr val="bg1">
                <a:alpha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kumimoji="1" lang="en-US" altLang="zh-CN" sz="2400" b="1" dirty="0">
                <a:solidFill>
                  <a:srgbClr val="1A62F4"/>
                </a:solidFill>
                <a:latin typeface="Century Gothic" panose="020B0502020202020204" pitchFamily="34" charset="0"/>
              </a:rPr>
              <a:t>01</a:t>
            </a:r>
            <a:endParaRPr kumimoji="1" lang="zh-CN" altLang="en-US" sz="2400" b="1" dirty="0">
              <a:solidFill>
                <a:srgbClr val="1A62F4"/>
              </a:solidFill>
              <a:latin typeface="Century Gothic" panose="020B0502020202020204" pitchFamily="34" charset="0"/>
            </a:endParaRPr>
          </a:p>
        </p:txBody>
      </p:sp>
      <p:sp>
        <p:nvSpPr>
          <p:cNvPr id="47" name="椭圆 21">
            <a:extLst>
              <a:ext uri="{FF2B5EF4-FFF2-40B4-BE49-F238E27FC236}">
                <a16:creationId xmlns:a16="http://schemas.microsoft.com/office/drawing/2014/main" id="{1AF97DF9-C3BF-CD30-F2BC-E39CA1A40EE5}"/>
              </a:ext>
            </a:extLst>
          </p:cNvPr>
          <p:cNvSpPr/>
          <p:nvPr/>
        </p:nvSpPr>
        <p:spPr>
          <a:xfrm>
            <a:off x="1358088" y="3648404"/>
            <a:ext cx="673187" cy="673187"/>
          </a:xfrm>
          <a:prstGeom prst="ellipse">
            <a:avLst/>
          </a:prstGeom>
          <a:solidFill>
            <a:schemeClr val="bg1"/>
          </a:solidFill>
          <a:ln w="127000">
            <a:solidFill>
              <a:schemeClr val="bg1">
                <a:alpha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kumimoji="1" lang="en-US" altLang="zh-CN" sz="2400" b="1">
                <a:solidFill>
                  <a:srgbClr val="33B2F9"/>
                </a:solidFill>
                <a:latin typeface="Century Gothic" panose="020B0502020202020204" pitchFamily="34" charset="0"/>
              </a:rPr>
              <a:t>03</a:t>
            </a:r>
            <a:endParaRPr kumimoji="1" lang="zh-CN" altLang="en-US" sz="2400" b="1">
              <a:solidFill>
                <a:srgbClr val="33B2F9"/>
              </a:solidFill>
              <a:latin typeface="Century Gothic" panose="020B0502020202020204" pitchFamily="34" charset="0"/>
            </a:endParaRPr>
          </a:p>
        </p:txBody>
      </p:sp>
      <p:sp>
        <p:nvSpPr>
          <p:cNvPr id="48" name="椭圆 28">
            <a:extLst>
              <a:ext uri="{FF2B5EF4-FFF2-40B4-BE49-F238E27FC236}">
                <a16:creationId xmlns:a16="http://schemas.microsoft.com/office/drawing/2014/main" id="{8A7DAB7F-8F1F-B834-C56A-944FAE3FD4B7}"/>
              </a:ext>
            </a:extLst>
          </p:cNvPr>
          <p:cNvSpPr/>
          <p:nvPr/>
        </p:nvSpPr>
        <p:spPr>
          <a:xfrm>
            <a:off x="3517088" y="1417260"/>
            <a:ext cx="673187" cy="673187"/>
          </a:xfrm>
          <a:prstGeom prst="ellipse">
            <a:avLst/>
          </a:prstGeom>
          <a:solidFill>
            <a:schemeClr val="bg1"/>
          </a:solidFill>
          <a:ln w="127000">
            <a:solidFill>
              <a:schemeClr val="bg1">
                <a:alpha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kumimoji="1" lang="en-US" altLang="zh-CN" sz="2400" b="1" dirty="0">
                <a:solidFill>
                  <a:srgbClr val="05B050"/>
                </a:solidFill>
                <a:latin typeface="Century Gothic" panose="020B0502020202020204" pitchFamily="34" charset="0"/>
              </a:rPr>
              <a:t>02</a:t>
            </a:r>
            <a:endParaRPr kumimoji="1" lang="zh-CN" altLang="en-US" sz="2400" b="1" dirty="0">
              <a:solidFill>
                <a:srgbClr val="05B050"/>
              </a:solidFill>
              <a:latin typeface="Century Gothic" panose="020B0502020202020204" pitchFamily="34" charset="0"/>
            </a:endParaRPr>
          </a:p>
        </p:txBody>
      </p:sp>
      <p:sp>
        <p:nvSpPr>
          <p:cNvPr id="49" name="椭圆 35">
            <a:extLst>
              <a:ext uri="{FF2B5EF4-FFF2-40B4-BE49-F238E27FC236}">
                <a16:creationId xmlns:a16="http://schemas.microsoft.com/office/drawing/2014/main" id="{A7E1813C-DB09-506C-DA32-76F5F6FF52FF}"/>
              </a:ext>
            </a:extLst>
          </p:cNvPr>
          <p:cNvSpPr/>
          <p:nvPr/>
        </p:nvSpPr>
        <p:spPr>
          <a:xfrm>
            <a:off x="3478988" y="3648404"/>
            <a:ext cx="673187" cy="673187"/>
          </a:xfrm>
          <a:prstGeom prst="ellipse">
            <a:avLst/>
          </a:prstGeom>
          <a:solidFill>
            <a:schemeClr val="bg1"/>
          </a:solidFill>
          <a:ln w="127000">
            <a:solidFill>
              <a:schemeClr val="bg1">
                <a:alpha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kumimoji="1" lang="en-US" altLang="zh-CN" sz="2400" b="1" dirty="0">
                <a:solidFill>
                  <a:srgbClr val="7FA2BF"/>
                </a:solidFill>
                <a:latin typeface="Century Gothic" panose="020B0502020202020204" pitchFamily="34" charset="0"/>
              </a:rPr>
              <a:t>04</a:t>
            </a:r>
            <a:endParaRPr kumimoji="1" lang="zh-CN" altLang="en-US" sz="2400" b="1" dirty="0">
              <a:solidFill>
                <a:srgbClr val="7FA2BF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3710724"/>
      </p:ext>
    </p:extLst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504439" y="2413300"/>
            <a:ext cx="5497018" cy="2031400"/>
            <a:chOff x="1320954" y="1989957"/>
            <a:chExt cx="5497018" cy="2031400"/>
          </a:xfrm>
        </p:grpSpPr>
        <p:sp>
          <p:nvSpPr>
            <p:cNvPr id="15" name="矩形 14"/>
            <p:cNvSpPr/>
            <p:nvPr/>
          </p:nvSpPr>
          <p:spPr>
            <a:xfrm>
              <a:off x="1320954" y="1989957"/>
              <a:ext cx="5497018" cy="120032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72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THANK YOU!</a:t>
              </a:r>
              <a:endParaRPr lang="zh-CN" altLang="en-US" sz="7200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cxnSp>
          <p:nvCxnSpPr>
            <p:cNvPr id="16" name="直接连接符 15"/>
            <p:cNvCxnSpPr>
              <a:cxnSpLocks/>
            </p:cNvCxnSpPr>
            <p:nvPr/>
          </p:nvCxnSpPr>
          <p:spPr>
            <a:xfrm>
              <a:off x="1448435" y="3018062"/>
              <a:ext cx="5231145" cy="0"/>
            </a:xfrm>
            <a:prstGeom prst="line">
              <a:avLst/>
            </a:prstGeom>
            <a:ln w="12700">
              <a:solidFill>
                <a:srgbClr val="C9C9C9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矩形 2"/>
            <p:cNvSpPr/>
            <p:nvPr/>
          </p:nvSpPr>
          <p:spPr>
            <a:xfrm>
              <a:off x="1320954" y="3037113"/>
              <a:ext cx="5358626" cy="98424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ts val="2400"/>
                </a:lnSpc>
              </a:pPr>
              <a:r>
                <a:rPr lang="en-US" altLang="en-US" sz="1600" b="1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  <a:sym typeface="微软雅黑" panose="020B0503020204020204" pitchFamily="34" charset="-122"/>
                </a:rPr>
                <a:t>Eugene Yew | Product Marketing Manager</a:t>
              </a:r>
            </a:p>
            <a:p>
              <a:pPr>
                <a:lnSpc>
                  <a:spcPts val="2400"/>
                </a:lnSpc>
              </a:pPr>
              <a:r>
                <a:rPr lang="en-US" altLang="en-US" sz="160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  <a:sym typeface="微软雅黑" panose="020B0503020204020204" pitchFamily="34" charset="-122"/>
                </a:rPr>
                <a:t>eugene.yew@sangfor.com</a:t>
              </a:r>
            </a:p>
            <a:p>
              <a:pPr>
                <a:lnSpc>
                  <a:spcPts val="2400"/>
                </a:lnSpc>
              </a:pPr>
              <a:r>
                <a:rPr lang="en-US" altLang="en-US" sz="1600" err="1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  <a:sym typeface="微软雅黑" panose="020B0503020204020204" pitchFamily="34" charset="-122"/>
                </a:rPr>
                <a:t>Sangfor</a:t>
              </a:r>
              <a:r>
                <a:rPr lang="en-US" altLang="en-US" sz="160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  <a:sym typeface="微软雅黑" panose="020B0503020204020204" pitchFamily="34" charset="-122"/>
                </a:rPr>
                <a:t> Technologies</a:t>
              </a:r>
            </a:p>
          </p:txBody>
        </p:sp>
      </p:grpSp>
      <p:pic>
        <p:nvPicPr>
          <p:cNvPr id="11" name="图片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439" y="806221"/>
            <a:ext cx="2006357" cy="659385"/>
          </a:xfrm>
          <a:prstGeom prst="rect">
            <a:avLst/>
          </a:prstGeom>
        </p:spPr>
      </p:pic>
      <p:sp>
        <p:nvSpPr>
          <p:cNvPr id="25" name="矩形 24"/>
          <p:cNvSpPr/>
          <p:nvPr/>
        </p:nvSpPr>
        <p:spPr>
          <a:xfrm>
            <a:off x="913253" y="6517951"/>
            <a:ext cx="162252" cy="162252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1131708" y="6460578"/>
            <a:ext cx="156004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120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  <a:sym typeface="微软雅黑" panose="020B0503020204020204" pitchFamily="34" charset="-122"/>
              </a:rPr>
              <a:t>www.sangfor.com</a:t>
            </a:r>
            <a:endParaRPr lang="en-US" altLang="en-US" sz="1200">
              <a:solidFill>
                <a:schemeClr val="bg1"/>
              </a:solidFill>
              <a:latin typeface="Century Gothic" panose="020B0502020202020204" pitchFamily="34" charset="0"/>
              <a:ea typeface="微软雅黑" charset="-122"/>
            </a:endParaRPr>
          </a:p>
        </p:txBody>
      </p:sp>
      <p:grpSp>
        <p:nvGrpSpPr>
          <p:cNvPr id="27" name="组合 26"/>
          <p:cNvGrpSpPr/>
          <p:nvPr/>
        </p:nvGrpSpPr>
        <p:grpSpPr>
          <a:xfrm>
            <a:off x="4943635" y="6460578"/>
            <a:ext cx="2304730" cy="276999"/>
            <a:chOff x="4872830" y="6460578"/>
            <a:chExt cx="2304730" cy="276999"/>
          </a:xfrm>
        </p:grpSpPr>
        <p:sp>
          <p:nvSpPr>
            <p:cNvPr id="28" name="矩形 27"/>
            <p:cNvSpPr/>
            <p:nvPr/>
          </p:nvSpPr>
          <p:spPr>
            <a:xfrm>
              <a:off x="4872830" y="6517951"/>
              <a:ext cx="162252" cy="162252"/>
            </a:xfrm>
            <a:prstGeom prst="rect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5077305" y="6460578"/>
              <a:ext cx="210025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en-US" sz="1200" err="1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  <a:sym typeface="微软雅黑" panose="020B0503020204020204" pitchFamily="34" charset="-122"/>
                </a:rPr>
                <a:t>Sangfor</a:t>
              </a:r>
              <a:r>
                <a:rPr lang="en-US" altLang="en-US" sz="120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  <a:sym typeface="微软雅黑" panose="020B0503020204020204" pitchFamily="34" charset="-122"/>
                </a:rPr>
                <a:t> Technologies Inc.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914181460"/>
      </p:ext>
    </p:extLst>
  </p:cSld>
  <p:clrMapOvr>
    <a:masterClrMapping/>
  </p:clrMapOvr>
  <p:transition>
    <p:fade/>
  </p:transition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1">
      <a:majorFont>
        <a:latin typeface="Century Gothic"/>
        <a:ea typeface="Century Gothic"/>
        <a:cs typeface=""/>
      </a:majorFont>
      <a:minorFont>
        <a:latin typeface="Century Gothic"/>
        <a:ea typeface="Century Gothic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bg1"/>
        </a:solidFill>
        <a:ln w="127000">
          <a:noFill/>
        </a:ln>
      </a:spPr>
      <a:bodyPr rtlCol="0" anchor="ctr"/>
      <a:lstStyle>
        <a:defPPr algn="ctr">
          <a:defRPr kumimoji="1" sz="1600" b="1">
            <a:latin typeface="Century Gothic" panose="020B0502020202020204" pitchFamily="34" charset="0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9BDA20EC7826B4BA0C6DC70B5F72CAF" ma:contentTypeVersion="12" ma:contentTypeDescription="Create a new document." ma:contentTypeScope="" ma:versionID="867abc61c0753f63d49fca0c0c3f0625">
  <xsd:schema xmlns:xsd="http://www.w3.org/2001/XMLSchema" xmlns:xs="http://www.w3.org/2001/XMLSchema" xmlns:p="http://schemas.microsoft.com/office/2006/metadata/properties" xmlns:ns2="1feb58f4-9bb1-454f-9bde-61dd78d0bd48" xmlns:ns3="40bf5473-31f4-403a-9eae-2673c3d7009b" targetNamespace="http://schemas.microsoft.com/office/2006/metadata/properties" ma:root="true" ma:fieldsID="b0f615d4a59941f47ffc7f2402272b75" ns2:_="" ns3:_="">
    <xsd:import namespace="1feb58f4-9bb1-454f-9bde-61dd78d0bd48"/>
    <xsd:import namespace="40bf5473-31f4-403a-9eae-2673c3d7009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feb58f4-9bb1-454f-9bde-61dd78d0bd4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0bf5473-31f4-403a-9eae-2673c3d7009b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2466562-5790-4985-BBF8-F9BB8A0D47F7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53D373C-BF90-49EF-AD02-9DAA7E809A01}">
  <ds:schemaRefs>
    <ds:schemaRef ds:uri="http://schemas.microsoft.com/office/2006/metadata/properties"/>
    <ds:schemaRef ds:uri="http://www.w3.org/XML/1998/namespace"/>
    <ds:schemaRef ds:uri="http://purl.org/dc/dcmitype/"/>
    <ds:schemaRef ds:uri="http://schemas.microsoft.com/office/2006/documentManagement/types"/>
    <ds:schemaRef ds:uri="1feb58f4-9bb1-454f-9bde-61dd78d0bd48"/>
    <ds:schemaRef ds:uri="http://purl.org/dc/terms/"/>
    <ds:schemaRef ds:uri="http://purl.org/dc/elements/1.1/"/>
    <ds:schemaRef ds:uri="http://schemas.microsoft.com/office/infopath/2007/PartnerControls"/>
    <ds:schemaRef ds:uri="http://schemas.openxmlformats.org/package/2006/metadata/core-properties"/>
    <ds:schemaRef ds:uri="40bf5473-31f4-403a-9eae-2673c3d7009b"/>
  </ds:schemaRefs>
</ds:datastoreItem>
</file>

<file path=customXml/itemProps3.xml><?xml version="1.0" encoding="utf-8"?>
<ds:datastoreItem xmlns:ds="http://schemas.openxmlformats.org/officeDocument/2006/customXml" ds:itemID="{CE8B37D9-884C-4E24-85EB-6F0FF6730A59}">
  <ds:schemaRefs>
    <ds:schemaRef ds:uri="1feb58f4-9bb1-454f-9bde-61dd78d0bd48"/>
    <ds:schemaRef ds:uri="40bf5473-31f4-403a-9eae-2673c3d7009b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172</TotalTime>
  <Words>6354</Words>
  <Application>Microsoft Macintosh PowerPoint</Application>
  <PresentationFormat>宽屏</PresentationFormat>
  <Paragraphs>1684</Paragraphs>
  <Slides>94</Slides>
  <Notes>7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94</vt:i4>
      </vt:variant>
    </vt:vector>
  </HeadingPairs>
  <TitlesOfParts>
    <vt:vector size="99" baseType="lpstr">
      <vt:lpstr>等线</vt:lpstr>
      <vt:lpstr>Arial</vt:lpstr>
      <vt:lpstr>Calibri</vt:lpstr>
      <vt:lpstr>Century Gothic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2019</dc:creator>
  <cp:lastModifiedBy>朱杏 陈</cp:lastModifiedBy>
  <cp:revision>1</cp:revision>
  <cp:lastPrinted>2020-09-27T06:49:02Z</cp:lastPrinted>
  <dcterms:created xsi:type="dcterms:W3CDTF">2019-02-27T02:00:39Z</dcterms:created>
  <dcterms:modified xsi:type="dcterms:W3CDTF">2023-05-29T07:06:32Z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0x01010049BDA20EC7826B4BA0C6DC70B5F72CAF</vt:lpwstr>
  </property>
</Properties>
</file>