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7" r:id="rId2"/>
    <p:sldId id="314" r:id="rId3"/>
    <p:sldId id="315" r:id="rId4"/>
    <p:sldId id="316" r:id="rId5"/>
    <p:sldId id="317" r:id="rId6"/>
    <p:sldId id="318" r:id="rId7"/>
    <p:sldId id="321" r:id="rId8"/>
    <p:sldId id="322" r:id="rId9"/>
    <p:sldId id="323" r:id="rId10"/>
    <p:sldId id="325" r:id="rId11"/>
    <p:sldId id="327" r:id="rId12"/>
    <p:sldId id="326" r:id="rId13"/>
    <p:sldId id="328" r:id="rId14"/>
    <p:sldId id="329" r:id="rId15"/>
    <p:sldId id="330" r:id="rId16"/>
    <p:sldId id="334" r:id="rId17"/>
    <p:sldId id="331" r:id="rId18"/>
    <p:sldId id="332" r:id="rId19"/>
    <p:sldId id="333" r:id="rId20"/>
    <p:sldId id="335" r:id="rId21"/>
    <p:sldId id="336" r:id="rId22"/>
    <p:sldId id="338" r:id="rId23"/>
    <p:sldId id="339" r:id="rId24"/>
    <p:sldId id="340" r:id="rId25"/>
    <p:sldId id="341" r:id="rId26"/>
    <p:sldId id="342" r:id="rId27"/>
    <p:sldId id="343" r:id="rId28"/>
    <p:sldId id="344" r:id="rId29"/>
    <p:sldId id="346" r:id="rId30"/>
    <p:sldId id="312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9740"/>
    <a:srgbClr val="9DC3E6"/>
    <a:srgbClr val="607695"/>
    <a:srgbClr val="2F5597"/>
    <a:srgbClr val="69A246"/>
    <a:srgbClr val="314DA4"/>
    <a:srgbClr val="B58134"/>
    <a:srgbClr val="987242"/>
    <a:srgbClr val="AC8349"/>
    <a:srgbClr val="BBB7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78" autoAdjust="0"/>
    <p:restoredTop sz="71717" autoAdjust="0"/>
  </p:normalViewPr>
  <p:slideViewPr>
    <p:cSldViewPr snapToGrid="0" snapToObjects="1">
      <p:cViewPr varScale="1">
        <p:scale>
          <a:sx n="56" d="100"/>
          <a:sy n="56" d="100"/>
        </p:scale>
        <p:origin x="113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71F3D6-2DDF-0847-90C1-852F2A7C471D}" type="datetimeFigureOut">
              <a:rPr kumimoji="1" lang="zh-CN" altLang="en-US" smtClean="0"/>
              <a:t>2017/7/28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2A8744-003F-C948-90C1-4847B4790571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32246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56841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As application</a:t>
            </a:r>
            <a:r>
              <a:rPr lang="en-US" altLang="zh-CN" baseline="0" dirty="0"/>
              <a:t> ,bandwidth, user growth rapidly, the time for big data is coming.</a:t>
            </a:r>
          </a:p>
          <a:p>
            <a:r>
              <a:rPr lang="en-US" altLang="zh-CN" baseline="0" dirty="0"/>
              <a:t>Single server, single link , even single site can be a single point of failure, it is a big risk for business.</a:t>
            </a:r>
          </a:p>
          <a:p>
            <a:r>
              <a:rPr lang="en-US" altLang="zh-CN" baseline="0" dirty="0"/>
              <a:t>Server need to handle more requests, more connections and it face advanced attack method.</a:t>
            </a:r>
          </a:p>
          <a:p>
            <a:r>
              <a:rPr lang="en-US" altLang="zh-CN" baseline="0" dirty="0"/>
              <a:t>User access to server from wrong site, wrong link will get a bad experience.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488570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From</a:t>
            </a:r>
            <a:r>
              <a:rPr lang="en-US" altLang="zh-CN" baseline="0" dirty="0"/>
              <a:t> Gartner’s report, ADC already become a key component in enterprise datacenter and cloud. 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488570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</a:t>
            </a:r>
            <a:r>
              <a:rPr lang="en-US" baseline="0" dirty="0"/>
              <a:t> only one server provide service, hardware issue, software abnormal , out of performance all will be a disaster to the business.</a:t>
            </a:r>
          </a:p>
          <a:p>
            <a:r>
              <a:rPr lang="en-US" baseline="0" dirty="0"/>
              <a:t>Of cause, important system need multiple server, however different server how to work together is a problem, </a:t>
            </a:r>
          </a:p>
          <a:p>
            <a:r>
              <a:rPr lang="en-US" baseline="0" dirty="0"/>
              <a:t>How to deliver requests to different server, how to failover,</a:t>
            </a:r>
            <a:r>
              <a:rPr lang="en-US" altLang="zh-CN" baseline="0" dirty="0"/>
              <a:t> how to confirm the service is normal or not, </a:t>
            </a:r>
            <a:endParaRPr lang="en-US" baseline="0" dirty="0"/>
          </a:p>
          <a:p>
            <a:r>
              <a:rPr lang="en-US" baseline="0" dirty="0"/>
              <a:t>Some times the server is up ,but service have issue , how to insure business continuity.</a:t>
            </a:r>
          </a:p>
          <a:p>
            <a:r>
              <a:rPr lang="en-US" baseline="0" dirty="0"/>
              <a:t>The resource can be consumed by distributed attack even the server is the strongest one , </a:t>
            </a:r>
          </a:p>
          <a:p>
            <a:r>
              <a:rPr lang="en-US" baseline="0" dirty="0"/>
              <a:t>the attack method already change from layer 4 to application layer.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3867880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For resource sharing , data security, quickly</a:t>
            </a:r>
            <a:r>
              <a:rPr lang="en-US" altLang="zh-CN" baseline="0" dirty="0"/>
              <a:t> installment and restore,</a:t>
            </a:r>
            <a:r>
              <a:rPr lang="en-US" altLang="zh-CN" dirty="0"/>
              <a:t> </a:t>
            </a:r>
          </a:p>
          <a:p>
            <a:r>
              <a:rPr lang="en-US" altLang="zh-CN" dirty="0"/>
              <a:t>more and more customer prefer to build their private cloud or public cloud now, </a:t>
            </a:r>
          </a:p>
          <a:p>
            <a:r>
              <a:rPr lang="en-US" altLang="zh-CN" dirty="0"/>
              <a:t>however</a:t>
            </a:r>
            <a:r>
              <a:rPr lang="en-US" altLang="zh-CN" baseline="0" dirty="0"/>
              <a:t> virtualization platform not support deliver requests to different server, </a:t>
            </a:r>
          </a:p>
          <a:p>
            <a:r>
              <a:rPr lang="en-US" altLang="zh-CN" baseline="0" dirty="0"/>
              <a:t>only one server response all requests until out of performance down and then another server take over.</a:t>
            </a:r>
          </a:p>
          <a:p>
            <a:r>
              <a:rPr lang="en-US" altLang="zh-CN" baseline="0" dirty="0"/>
              <a:t>Virtualization platform not support service monitor, if the virtual server is alive but service is abnormal, other virtual server will not take over and the business is not available.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521110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With</a:t>
            </a:r>
            <a:r>
              <a:rPr lang="en-US" altLang="zh-CN" baseline="0" dirty="0"/>
              <a:t> business expand, many company choose to build disaster datacenter in different region avoid </a:t>
            </a:r>
          </a:p>
          <a:p>
            <a:r>
              <a:rPr lang="en-US" altLang="zh-CN" baseline="0" dirty="0"/>
              <a:t>single site point of failure such as city power off ,flood and terrorist attack, </a:t>
            </a:r>
          </a:p>
          <a:p>
            <a:r>
              <a:rPr lang="en-US" altLang="zh-CN" baseline="0" dirty="0"/>
              <a:t>different region user can access to the nearby datacenter get the best experience in the same time.</a:t>
            </a:r>
          </a:p>
          <a:p>
            <a:r>
              <a:rPr lang="en-US" altLang="zh-CN" baseline="0" dirty="0"/>
              <a:t>But how to realize different user access to the nearby site ? </a:t>
            </a:r>
          </a:p>
          <a:p>
            <a:r>
              <a:rPr lang="en-US" altLang="zh-CN" baseline="0" dirty="0"/>
              <a:t>and if one site down, how to let this site user change to another site ?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446552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Just like</a:t>
            </a:r>
            <a:r>
              <a:rPr lang="en-US" altLang="zh-CN" baseline="0" dirty="0"/>
              <a:t> single server point of failure, single link point of failure also is a big risk to business, </a:t>
            </a:r>
          </a:p>
          <a:p>
            <a:r>
              <a:rPr lang="en-US" altLang="zh-CN" baseline="0" dirty="0"/>
              <a:t>most company has multiple link to increase business reliability. </a:t>
            </a:r>
          </a:p>
          <a:p>
            <a:r>
              <a:rPr lang="en-US" altLang="zh-CN" baseline="0" dirty="0"/>
              <a:t>However how to make sure user can access form other link once one link down ?</a:t>
            </a:r>
          </a:p>
          <a:p>
            <a:r>
              <a:rPr lang="en-US" altLang="zh-CN" baseline="0" dirty="0"/>
              <a:t>How to make sure user can access from </a:t>
            </a:r>
            <a:r>
              <a:rPr lang="en-US" altLang="zh-CN" baseline="0"/>
              <a:t>the best link ? 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Not only out user access to server</a:t>
            </a:r>
            <a:r>
              <a:rPr lang="en-US" altLang="zh-CN" baseline="0" dirty="0"/>
              <a:t> site, but also intranet user surf the internet.</a:t>
            </a:r>
          </a:p>
          <a:p>
            <a:r>
              <a:rPr lang="en-US" altLang="zh-CN" baseline="0" dirty="0"/>
              <a:t>How to make sure user or server surf the internet from other link once one link down,</a:t>
            </a:r>
          </a:p>
          <a:p>
            <a:r>
              <a:rPr lang="en-US" altLang="zh-CN" baseline="0" dirty="0"/>
              <a:t>How to make let user surf the internet from the best link , get round the busy link and poor quality link.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95422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So we summary all challenges, from end</a:t>
            </a:r>
            <a:r>
              <a:rPr lang="en-US" altLang="zh-CN" baseline="0" dirty="0"/>
              <a:t> user to server</a:t>
            </a:r>
          </a:p>
          <a:p>
            <a:pPr algn="just"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choose the nearby site , choose the fastest available link access is outside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client user most want.</a:t>
            </a:r>
          </a:p>
          <a:p>
            <a:pPr algn="just">
              <a:lnSpc>
                <a:spcPct val="130000"/>
              </a:lnSpc>
            </a:pP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Intranet user expect to surf the internet from the fastest and free link.</a:t>
            </a:r>
          </a:p>
          <a:p>
            <a:pPr algn="just">
              <a:lnSpc>
                <a:spcPct val="130000"/>
              </a:lnSpc>
            </a:pP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IT manager want to improve server performance ,let service non-interruption, server more security. </a:t>
            </a: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236811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Global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server load balance is free to customer and 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it can help client user access the nearby site and solve the single site of failure issue.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Link load balance can help inbound and outbound traffic choose the best link and solve the single link of failure issue.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All speed optimization functions are free to customer, it will improve user experience.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Our security module not only anti layer 4 </a:t>
            </a:r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DoS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, but also layer 7 </a:t>
            </a:r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DDoS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, it can protect our server more efficiently.</a:t>
            </a:r>
          </a:p>
          <a:p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will deliver requests to different server according to IT manager’s policy, 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realize advanced requirements, let core service more </a:t>
            </a:r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realiable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.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SSL off load will build a SSL encryption tunnel to end user, improve data transfer security.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19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21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22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OK,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let’ s summary </a:t>
            </a:r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advantages, speed optimization improve </a:t>
            </a:r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uer’s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application experience, SSL off load and application layer anti-</a:t>
            </a:r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ddos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protect customer’s server and data high security , flexible policy can realize customer’s advanced requirements.</a:t>
            </a:r>
          </a:p>
          <a:p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most important one is hyper converge with </a:t>
            </a:r>
            <a:r>
              <a:rPr lang="en-US" altLang="zh-CN" sz="1200" baseline="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200" baseline="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HCI, it will be more easier to deploy and maintenance and the cost will be </a:t>
            </a:r>
            <a:r>
              <a:rPr lang="en-US" altLang="zh-CN" sz="1200" baseline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more lower.     </a:t>
            </a:r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23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24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832126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25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808268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26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832126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27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5214112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28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6832126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29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6583512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2A8744-003F-C948-90C1-4847B4790571}" type="slidenum">
              <a:rPr kumimoji="1" lang="zh-CN" altLang="en-US" smtClean="0"/>
              <a:t>30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53006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757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92887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35013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49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jp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emf"/><Relationship Id="rId3" Type="http://schemas.openxmlformats.org/officeDocument/2006/relationships/image" Target="../media/image9.png"/><Relationship Id="rId7" Type="http://schemas.openxmlformats.org/officeDocument/2006/relationships/image" Target="../media/image30.emf"/><Relationship Id="rId12" Type="http://schemas.openxmlformats.org/officeDocument/2006/relationships/image" Target="../media/image3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11" Type="http://schemas.openxmlformats.org/officeDocument/2006/relationships/image" Target="../media/image34.emf"/><Relationship Id="rId5" Type="http://schemas.openxmlformats.org/officeDocument/2006/relationships/image" Target="../media/image28.png"/><Relationship Id="rId10" Type="http://schemas.openxmlformats.org/officeDocument/2006/relationships/image" Target="../media/image33.emf"/><Relationship Id="rId4" Type="http://schemas.openxmlformats.org/officeDocument/2006/relationships/image" Target="../media/image27.png"/><Relationship Id="rId9" Type="http://schemas.openxmlformats.org/officeDocument/2006/relationships/image" Target="../media/image32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6.png"/><Relationship Id="rId7" Type="http://schemas.openxmlformats.org/officeDocument/2006/relationships/image" Target="../media/image39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9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9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9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9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9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4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9.png"/><Relationship Id="rId9" Type="http://schemas.openxmlformats.org/officeDocument/2006/relationships/image" Target="../media/image4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9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wmf"/><Relationship Id="rId5" Type="http://schemas.openxmlformats.org/officeDocument/2006/relationships/image" Target="../media/image39.wmf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0.emf"/><Relationship Id="rId5" Type="http://schemas.openxmlformats.org/officeDocument/2006/relationships/image" Target="../media/image31.emf"/><Relationship Id="rId4" Type="http://schemas.openxmlformats.org/officeDocument/2006/relationships/image" Target="../media/image49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61.tiff"/><Relationship Id="rId18" Type="http://schemas.openxmlformats.org/officeDocument/2006/relationships/image" Target="../media/image66.png"/><Relationship Id="rId3" Type="http://schemas.openxmlformats.org/officeDocument/2006/relationships/image" Target="../media/image9.png"/><Relationship Id="rId21" Type="http://schemas.openxmlformats.org/officeDocument/2006/relationships/image" Target="../media/image69.png"/><Relationship Id="rId7" Type="http://schemas.openxmlformats.org/officeDocument/2006/relationships/image" Target="../media/image55.tiff"/><Relationship Id="rId12" Type="http://schemas.openxmlformats.org/officeDocument/2006/relationships/image" Target="../media/image60.png"/><Relationship Id="rId17" Type="http://schemas.openxmlformats.org/officeDocument/2006/relationships/image" Target="../media/image65.png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64.png"/><Relationship Id="rId20" Type="http://schemas.openxmlformats.org/officeDocument/2006/relationships/image" Target="../media/image6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11" Type="http://schemas.openxmlformats.org/officeDocument/2006/relationships/image" Target="../media/image59.tiff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jpeg"/><Relationship Id="rId19" Type="http://schemas.openxmlformats.org/officeDocument/2006/relationships/image" Target="../media/image67.png"/><Relationship Id="rId4" Type="http://schemas.openxmlformats.org/officeDocument/2006/relationships/image" Target="../media/image52.png"/><Relationship Id="rId9" Type="http://schemas.openxmlformats.org/officeDocument/2006/relationships/image" Target="../media/image57.jpeg"/><Relationship Id="rId14" Type="http://schemas.openxmlformats.org/officeDocument/2006/relationships/image" Target="../media/image62.png"/><Relationship Id="rId22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71.jp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emf"/><Relationship Id="rId9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1325236" y="1189114"/>
            <a:ext cx="982301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sz="4000" b="1" dirty="0" err="1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Sangfor</a:t>
            </a:r>
            <a:r>
              <a:rPr lang="en-US" altLang="zh-CN" sz="40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 Application Delivery Controller</a:t>
            </a:r>
            <a:endParaRPr lang="zh-CN" altLang="en-US" sz="40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Verdana" panose="020B0604030504040204" pitchFamily="34" charset="0"/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788018" y="2152699"/>
            <a:ext cx="10615961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/>
            <a:r>
              <a:rPr lang="en-US" altLang="zh-CN" sz="25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A stable, secure and efficient delivery platform !</a:t>
            </a:r>
            <a:endParaRPr lang="zh-CN" altLang="en-US" sz="2500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grpSp>
        <p:nvGrpSpPr>
          <p:cNvPr id="14" name="组 13"/>
          <p:cNvGrpSpPr/>
          <p:nvPr/>
        </p:nvGrpSpPr>
        <p:grpSpPr>
          <a:xfrm>
            <a:off x="4101184" y="2916112"/>
            <a:ext cx="3989626" cy="430362"/>
            <a:chOff x="3672788" y="3551273"/>
            <a:chExt cx="4383934" cy="47289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672788" y="3551273"/>
              <a:ext cx="472897" cy="47289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454995" y="3551273"/>
              <a:ext cx="472897" cy="472897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237202" y="3551273"/>
              <a:ext cx="472897" cy="472897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19409" y="3551273"/>
              <a:ext cx="472897" cy="472897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801616" y="3551273"/>
              <a:ext cx="472897" cy="472897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583825" y="3551273"/>
              <a:ext cx="472897" cy="472897"/>
            </a:xfrm>
            <a:prstGeom prst="rect">
              <a:avLst/>
            </a:prstGeom>
          </p:spPr>
        </p:pic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13" name="TextBox 2"/>
          <p:cNvSpPr txBox="1">
            <a:spLocks noChangeArrowheads="1"/>
          </p:cNvSpPr>
          <p:nvPr/>
        </p:nvSpPr>
        <p:spPr bwMode="auto">
          <a:xfrm>
            <a:off x="0" y="3739125"/>
            <a:ext cx="12192000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en-US" altLang="zh-CN" sz="22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Your Name</a:t>
            </a:r>
          </a:p>
          <a:p>
            <a:pPr algn="ctr" eaLnBrk="1" hangingPunct="1">
              <a:lnSpc>
                <a:spcPct val="150000"/>
              </a:lnSpc>
            </a:pPr>
            <a:r>
              <a:rPr lang="en-US" altLang="zh-CN" sz="2200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Verdana" panose="020B0604030504040204" pitchFamily="34" charset="0"/>
              </a:rPr>
              <a:t>Your Position</a:t>
            </a:r>
            <a:endParaRPr lang="zh-CN" altLang="en-US" sz="2200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38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3626730" y="1137472"/>
            <a:ext cx="548908" cy="548906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000" b="1"/>
          </a:p>
        </p:txBody>
      </p:sp>
      <p:sp>
        <p:nvSpPr>
          <p:cNvPr id="6" name="文本框 5"/>
          <p:cNvSpPr txBox="1"/>
          <p:nvPr/>
        </p:nvSpPr>
        <p:spPr>
          <a:xfrm>
            <a:off x="3670913" y="1227259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01</a:t>
            </a:r>
            <a:endParaRPr kumimoji="1" lang="zh-CN" altLang="en-US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219821" y="1193934"/>
            <a:ext cx="31245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Background &amp; Challenges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45596" y="1070824"/>
            <a:ext cx="23097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CONTENT</a:t>
            </a:r>
            <a:endParaRPr kumimoji="1" lang="zh-CN" altLang="en-US" sz="34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3626730" y="1868006"/>
            <a:ext cx="548908" cy="548906"/>
          </a:xfrm>
          <a:prstGeom prst="ellipse">
            <a:avLst/>
          </a:prstGeom>
          <a:solidFill>
            <a:srgbClr val="69A2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000" b="1"/>
          </a:p>
        </p:txBody>
      </p:sp>
      <p:sp>
        <p:nvSpPr>
          <p:cNvPr id="38" name="文本框 37"/>
          <p:cNvSpPr txBox="1"/>
          <p:nvPr/>
        </p:nvSpPr>
        <p:spPr>
          <a:xfrm>
            <a:off x="3670913" y="1957793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02</a:t>
            </a:r>
            <a:endParaRPr kumimoji="1" lang="zh-CN" altLang="en-US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200906" y="1973182"/>
            <a:ext cx="24769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Solutions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3626730" y="2598540"/>
            <a:ext cx="548908" cy="548906"/>
          </a:xfrm>
          <a:prstGeom prst="ellipse">
            <a:avLst/>
          </a:prstGeom>
          <a:solidFill>
            <a:srgbClr val="2F55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000" b="1"/>
          </a:p>
        </p:txBody>
      </p:sp>
      <p:sp>
        <p:nvSpPr>
          <p:cNvPr id="42" name="文本框 41"/>
          <p:cNvSpPr txBox="1"/>
          <p:nvPr/>
        </p:nvSpPr>
        <p:spPr>
          <a:xfrm>
            <a:off x="3670913" y="2688327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03</a:t>
            </a:r>
            <a:endParaRPr kumimoji="1" lang="zh-CN" altLang="en-US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200906" y="2703716"/>
            <a:ext cx="28536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Key Benefits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3626730" y="3329074"/>
            <a:ext cx="548908" cy="548906"/>
          </a:xfrm>
          <a:prstGeom prst="ellipse">
            <a:avLst/>
          </a:prstGeom>
          <a:solidFill>
            <a:srgbClr val="607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000" b="1"/>
          </a:p>
        </p:txBody>
      </p:sp>
      <p:sp>
        <p:nvSpPr>
          <p:cNvPr id="46" name="文本框 45"/>
          <p:cNvSpPr txBox="1"/>
          <p:nvPr/>
        </p:nvSpPr>
        <p:spPr>
          <a:xfrm>
            <a:off x="3670913" y="3418861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04</a:t>
            </a:r>
            <a:endParaRPr kumimoji="1" lang="zh-CN" altLang="en-US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200906" y="3434250"/>
            <a:ext cx="2175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Brand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3626730" y="4059608"/>
            <a:ext cx="548908" cy="548906"/>
          </a:xfrm>
          <a:prstGeom prst="ellipse">
            <a:avLst/>
          </a:prstGeom>
          <a:solidFill>
            <a:srgbClr val="D39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000" b="1"/>
          </a:p>
        </p:txBody>
      </p:sp>
      <p:sp>
        <p:nvSpPr>
          <p:cNvPr id="50" name="文本框 49"/>
          <p:cNvSpPr txBox="1"/>
          <p:nvPr/>
        </p:nvSpPr>
        <p:spPr>
          <a:xfrm>
            <a:off x="3670913" y="4149395"/>
            <a:ext cx="470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05</a:t>
            </a:r>
            <a:endParaRPr kumimoji="1" lang="zh-CN" altLang="en-US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200906" y="4164784"/>
            <a:ext cx="22445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Notable Customer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056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267199" y="2266334"/>
            <a:ext cx="6678441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465856" y="3011295"/>
            <a:ext cx="6298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Background &amp; Challenges</a:t>
            </a:r>
            <a:endParaRPr kumimoji="1" lang="zh-CN" altLang="en-US" sz="36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06774" y="2266334"/>
            <a:ext cx="2622970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858672" y="2766480"/>
            <a:ext cx="1519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8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01</a:t>
            </a:r>
            <a:endParaRPr kumimoji="1" lang="zh-CN" altLang="en-US" sz="8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5135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8" name="组 7"/>
          <p:cNvGrpSpPr/>
          <p:nvPr/>
        </p:nvGrpSpPr>
        <p:grpSpPr>
          <a:xfrm>
            <a:off x="293647" y="3988488"/>
            <a:ext cx="8468965" cy="474376"/>
            <a:chOff x="1361034" y="3470328"/>
            <a:chExt cx="8468965" cy="474376"/>
          </a:xfrm>
        </p:grpSpPr>
        <p:grpSp>
          <p:nvGrpSpPr>
            <p:cNvPr id="4" name="组 3"/>
            <p:cNvGrpSpPr/>
            <p:nvPr/>
          </p:nvGrpSpPr>
          <p:grpSpPr>
            <a:xfrm>
              <a:off x="1361034" y="3470329"/>
              <a:ext cx="2550539" cy="474375"/>
              <a:chOff x="1694173" y="3470329"/>
              <a:chExt cx="2550539" cy="47437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1694173" y="3470329"/>
                <a:ext cx="2550539" cy="47437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1694173" y="3565275"/>
                <a:ext cx="2550539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Single point of failure </a:t>
                </a:r>
                <a:endParaRPr lang="zh-CN" altLang="en-US" sz="1600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3" name="组 2"/>
            <p:cNvGrpSpPr/>
            <p:nvPr/>
          </p:nvGrpSpPr>
          <p:grpSpPr>
            <a:xfrm>
              <a:off x="4283291" y="3470328"/>
              <a:ext cx="2550539" cy="474375"/>
              <a:chOff x="4246661" y="3470328"/>
              <a:chExt cx="2550539" cy="474375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4246661" y="3470328"/>
                <a:ext cx="2550539" cy="474375"/>
              </a:xfrm>
              <a:prstGeom prst="rect">
                <a:avLst/>
              </a:prstGeom>
              <a:solidFill>
                <a:srgbClr val="60769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4246661" y="3565275"/>
                <a:ext cx="2550539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Security risk </a:t>
                </a:r>
                <a:endParaRPr lang="zh-CN" altLang="en-US" sz="1600" dirty="0">
                  <a:latin typeface="Century Gothic" panose="020B0502020202020204" pitchFamily="34" charset="0"/>
                </a:endParaRPr>
              </a:p>
            </p:txBody>
          </p:sp>
        </p:grpSp>
        <p:grpSp>
          <p:nvGrpSpPr>
            <p:cNvPr id="2" name="组 1"/>
            <p:cNvGrpSpPr/>
            <p:nvPr/>
          </p:nvGrpSpPr>
          <p:grpSpPr>
            <a:xfrm>
              <a:off x="7279464" y="3470329"/>
              <a:ext cx="2550535" cy="474375"/>
              <a:chOff x="6873064" y="3470329"/>
              <a:chExt cx="2550535" cy="474375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6873064" y="3470329"/>
                <a:ext cx="2550535" cy="474375"/>
              </a:xfrm>
              <a:prstGeom prst="rect">
                <a:avLst/>
              </a:prstGeom>
              <a:solidFill>
                <a:srgbClr val="69A24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6873065" y="3565275"/>
                <a:ext cx="2550534" cy="33855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1600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Out of performance </a:t>
                </a:r>
                <a:endParaRPr lang="zh-CN" altLang="en-US" sz="1600" dirty="0">
                  <a:latin typeface="Century Gothic" panose="020B0502020202020204" pitchFamily="34" charset="0"/>
                </a:endParaRPr>
              </a:p>
            </p:txBody>
          </p:sp>
        </p:grpSp>
      </p:grpSp>
      <p:sp>
        <p:nvSpPr>
          <p:cNvPr id="24" name="矩形 23"/>
          <p:cNvSpPr/>
          <p:nvPr/>
        </p:nvSpPr>
        <p:spPr>
          <a:xfrm>
            <a:off x="339366" y="232494"/>
            <a:ext cx="12490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Background</a:t>
            </a:r>
            <a:endParaRPr lang="zh-CN" altLang="en-US" sz="1400" dirty="0">
              <a:latin typeface="Century Gothic" panose="020B050202020202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904" y="1919760"/>
            <a:ext cx="2550539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47" y="1919760"/>
            <a:ext cx="2550539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5234" y="1919760"/>
            <a:ext cx="2550535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矩形 21"/>
          <p:cNvSpPr/>
          <p:nvPr/>
        </p:nvSpPr>
        <p:spPr>
          <a:xfrm>
            <a:off x="9135233" y="3988487"/>
            <a:ext cx="2550535" cy="4743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9135233" y="4083435"/>
            <a:ext cx="255053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Bad experience </a:t>
            </a:r>
            <a:endParaRPr lang="zh-CN" altLang="en-US" sz="1600" dirty="0">
              <a:latin typeface="Century Gothic" panose="020B0502020202020204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076" y="1916938"/>
            <a:ext cx="2550535" cy="1971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238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339366" y="232494"/>
            <a:ext cx="12490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Background</a:t>
            </a:r>
            <a:endParaRPr lang="zh-CN" altLang="en-US" sz="1400" dirty="0">
              <a:latin typeface="Century Gothic" panose="020B050202020202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915" y="2319006"/>
            <a:ext cx="8327767" cy="4152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矩形标注 20"/>
          <p:cNvSpPr/>
          <p:nvPr/>
        </p:nvSpPr>
        <p:spPr bwMode="auto">
          <a:xfrm>
            <a:off x="1346312" y="1188700"/>
            <a:ext cx="8971370" cy="672498"/>
          </a:xfrm>
          <a:prstGeom prst="wedgeRectCallout">
            <a:avLst>
              <a:gd name="adj1" fmla="val -8611"/>
              <a:gd name="adj2" fmla="val 108546"/>
            </a:avLst>
          </a:prstGeom>
          <a:solidFill>
            <a:schemeClr val="lt1">
              <a:alpha val="0"/>
            </a:schemeClr>
          </a:solidFill>
          <a:ln>
            <a:solidFill>
              <a:srgbClr val="FFFF00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AD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Controller</a:t>
            </a:r>
            <a:r>
              <a: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：</a:t>
            </a:r>
            <a:r>
              <a:rPr lang="en-US" altLang="zh-CN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Key Component in Data Center and Public Cloud</a:t>
            </a:r>
            <a:endParaRPr lang="zh-CN" altLang="en-US" sz="200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7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841043" y="1100279"/>
            <a:ext cx="383694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Server side challenges</a:t>
            </a:r>
          </a:p>
        </p:txBody>
      </p:sp>
      <p:sp>
        <p:nvSpPr>
          <p:cNvPr id="16" name="椭圆 15"/>
          <p:cNvSpPr/>
          <p:nvPr/>
        </p:nvSpPr>
        <p:spPr>
          <a:xfrm>
            <a:off x="501001" y="1790329"/>
            <a:ext cx="436509" cy="43650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b="1"/>
          </a:p>
        </p:txBody>
      </p:sp>
      <p:sp>
        <p:nvSpPr>
          <p:cNvPr id="17" name="矩形 16"/>
          <p:cNvSpPr/>
          <p:nvPr/>
        </p:nvSpPr>
        <p:spPr>
          <a:xfrm>
            <a:off x="501001" y="1784270"/>
            <a:ext cx="43650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01</a:t>
            </a:r>
            <a:endParaRPr lang="zh-CN" altLang="en-US" sz="1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962293" y="1763012"/>
            <a:ext cx="21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Single server failure</a:t>
            </a:r>
          </a:p>
        </p:txBody>
      </p:sp>
      <p:sp>
        <p:nvSpPr>
          <p:cNvPr id="61" name="矩形 60"/>
          <p:cNvSpPr/>
          <p:nvPr/>
        </p:nvSpPr>
        <p:spPr>
          <a:xfrm>
            <a:off x="3685186" y="2192856"/>
            <a:ext cx="192689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Failover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Load balance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3223894" y="1814224"/>
            <a:ext cx="436509" cy="436507"/>
          </a:xfrm>
          <a:prstGeom prst="ellipse">
            <a:avLst/>
          </a:prstGeom>
          <a:solidFill>
            <a:srgbClr val="69A2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b="1"/>
          </a:p>
        </p:txBody>
      </p:sp>
      <p:sp>
        <p:nvSpPr>
          <p:cNvPr id="65" name="矩形 64"/>
          <p:cNvSpPr/>
          <p:nvPr/>
        </p:nvSpPr>
        <p:spPr>
          <a:xfrm>
            <a:off x="3223894" y="1808165"/>
            <a:ext cx="43650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02</a:t>
            </a:r>
            <a:endParaRPr lang="zh-CN" altLang="en-US" sz="1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3685185" y="1786907"/>
            <a:ext cx="2506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Multiple Server linkage</a:t>
            </a:r>
          </a:p>
        </p:txBody>
      </p:sp>
      <p:sp>
        <p:nvSpPr>
          <p:cNvPr id="67" name="矩形 66"/>
          <p:cNvSpPr/>
          <p:nvPr/>
        </p:nvSpPr>
        <p:spPr>
          <a:xfrm>
            <a:off x="6657775" y="2207487"/>
            <a:ext cx="21190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Active Detect ion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Passive perception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70" name="椭圆 69"/>
          <p:cNvSpPr/>
          <p:nvPr/>
        </p:nvSpPr>
        <p:spPr>
          <a:xfrm>
            <a:off x="6196483" y="1828855"/>
            <a:ext cx="436509" cy="436507"/>
          </a:xfrm>
          <a:prstGeom prst="ellipse">
            <a:avLst/>
          </a:prstGeom>
          <a:solidFill>
            <a:srgbClr val="607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b="1"/>
          </a:p>
        </p:txBody>
      </p:sp>
      <p:sp>
        <p:nvSpPr>
          <p:cNvPr id="71" name="矩形 70"/>
          <p:cNvSpPr/>
          <p:nvPr/>
        </p:nvSpPr>
        <p:spPr>
          <a:xfrm>
            <a:off x="6196483" y="1822796"/>
            <a:ext cx="43650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03</a:t>
            </a:r>
            <a:endParaRPr lang="zh-CN" altLang="en-US" sz="1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6657774" y="1801538"/>
            <a:ext cx="2119017" cy="414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Service monitor</a:t>
            </a:r>
          </a:p>
        </p:txBody>
      </p:sp>
      <p:sp>
        <p:nvSpPr>
          <p:cNvPr id="73" name="矩形 72"/>
          <p:cNvSpPr/>
          <p:nvPr/>
        </p:nvSpPr>
        <p:spPr>
          <a:xfrm>
            <a:off x="9424423" y="2207487"/>
            <a:ext cx="2468137" cy="374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DDoS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/CC attack</a:t>
            </a:r>
          </a:p>
        </p:txBody>
      </p:sp>
      <p:sp>
        <p:nvSpPr>
          <p:cNvPr id="76" name="椭圆 75"/>
          <p:cNvSpPr/>
          <p:nvPr/>
        </p:nvSpPr>
        <p:spPr>
          <a:xfrm>
            <a:off x="8963132" y="1828855"/>
            <a:ext cx="436509" cy="436507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b="1"/>
          </a:p>
        </p:txBody>
      </p:sp>
      <p:sp>
        <p:nvSpPr>
          <p:cNvPr id="77" name="矩形 76"/>
          <p:cNvSpPr/>
          <p:nvPr/>
        </p:nvSpPr>
        <p:spPr>
          <a:xfrm>
            <a:off x="8963132" y="1822796"/>
            <a:ext cx="43650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04</a:t>
            </a:r>
            <a:endParaRPr lang="zh-CN" altLang="en-US" sz="1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</p:txBody>
      </p:sp>
      <p:sp>
        <p:nvSpPr>
          <p:cNvPr id="75" name="矩形 74"/>
          <p:cNvSpPr/>
          <p:nvPr/>
        </p:nvSpPr>
        <p:spPr>
          <a:xfrm>
            <a:off x="9424424" y="1801538"/>
            <a:ext cx="2051958" cy="414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Server security</a:t>
            </a:r>
          </a:p>
        </p:txBody>
      </p:sp>
      <p:sp>
        <p:nvSpPr>
          <p:cNvPr id="27" name="矩形 26"/>
          <p:cNvSpPr/>
          <p:nvPr/>
        </p:nvSpPr>
        <p:spPr>
          <a:xfrm>
            <a:off x="339366" y="232494"/>
            <a:ext cx="12458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 1</a:t>
            </a:r>
            <a:endParaRPr lang="zh-CN" altLang="en-US" sz="1400" dirty="0">
              <a:latin typeface="Century Gothic" panose="020B0502020202020204" pitchFamily="34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6448" y="3284760"/>
            <a:ext cx="4035552" cy="2691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23" y="3284761"/>
            <a:ext cx="4078225" cy="2691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759"/>
            <a:ext cx="4078223" cy="2691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167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17" y="1572767"/>
            <a:ext cx="5185915" cy="3429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7390" y="1572767"/>
            <a:ext cx="5181651" cy="3456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763918" y="4053390"/>
            <a:ext cx="5185914" cy="975809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56253" y="4163119"/>
            <a:ext cx="472316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Virtualization platform not support deliver requests to different server.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39366" y="232494"/>
            <a:ext cx="12458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 1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763917" y="820852"/>
            <a:ext cx="76011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Why virtualization platform need ADC ? </a:t>
            </a:r>
          </a:p>
        </p:txBody>
      </p:sp>
      <p:sp>
        <p:nvSpPr>
          <p:cNvPr id="13" name="矩形 12"/>
          <p:cNvSpPr/>
          <p:nvPr/>
        </p:nvSpPr>
        <p:spPr>
          <a:xfrm>
            <a:off x="6303127" y="4050270"/>
            <a:ext cx="5185914" cy="975809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534504" y="4150928"/>
            <a:ext cx="472316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Virtualization platform just support server monitor, not support service monitor. 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278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169" y="1563651"/>
            <a:ext cx="5185914" cy="3649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17" y="1563652"/>
            <a:ext cx="5185915" cy="3649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763918" y="4053390"/>
            <a:ext cx="5185914" cy="1159367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56253" y="4163119"/>
            <a:ext cx="472316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Different disaster cause full site can not use, like city power off, flood, terrorist attack.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242169" y="4041199"/>
            <a:ext cx="5185914" cy="1171558"/>
          </a:xfrm>
          <a:prstGeom prst="rect">
            <a:avLst/>
          </a:prstGeom>
          <a:solidFill>
            <a:schemeClr val="tx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534504" y="4150928"/>
            <a:ext cx="4723161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The speed of different region user access to different datacenter is different, people hope to access the nearby site and get the best experience.    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39366" y="232494"/>
            <a:ext cx="12458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 2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763917" y="820852"/>
            <a:ext cx="760115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Site side challenges </a:t>
            </a:r>
          </a:p>
        </p:txBody>
      </p:sp>
    </p:spTree>
    <p:extLst>
      <p:ext uri="{BB962C8B-B14F-4D97-AF65-F5344CB8AC3E}">
        <p14:creationId xmlns:p14="http://schemas.microsoft.com/office/powerpoint/2010/main" val="155116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374278" y="1273143"/>
            <a:ext cx="383694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Link side challenges</a:t>
            </a:r>
          </a:p>
        </p:txBody>
      </p:sp>
      <p:sp>
        <p:nvSpPr>
          <p:cNvPr id="4" name="矩形 13"/>
          <p:cNvSpPr>
            <a:spLocks noChangeArrowheads="1"/>
          </p:cNvSpPr>
          <p:nvPr/>
        </p:nvSpPr>
        <p:spPr bwMode="auto">
          <a:xfrm>
            <a:off x="1738553" y="2365095"/>
            <a:ext cx="3615450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make sure user can access from other link once one link down. </a:t>
            </a:r>
          </a:p>
        </p:txBody>
      </p:sp>
      <p:sp>
        <p:nvSpPr>
          <p:cNvPr id="5" name="文本框 83"/>
          <p:cNvSpPr txBox="1">
            <a:spLocks noChangeArrowheads="1"/>
          </p:cNvSpPr>
          <p:nvPr/>
        </p:nvSpPr>
        <p:spPr bwMode="auto">
          <a:xfrm>
            <a:off x="1738553" y="2051619"/>
            <a:ext cx="134684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Availability </a:t>
            </a:r>
          </a:p>
        </p:txBody>
      </p:sp>
      <p:grpSp>
        <p:nvGrpSpPr>
          <p:cNvPr id="7" name="组 6"/>
          <p:cNvGrpSpPr/>
          <p:nvPr/>
        </p:nvGrpSpPr>
        <p:grpSpPr>
          <a:xfrm>
            <a:off x="1506280" y="3273336"/>
            <a:ext cx="3847723" cy="1246039"/>
            <a:chOff x="973045" y="2935139"/>
            <a:chExt cx="3847723" cy="1246039"/>
          </a:xfrm>
        </p:grpSpPr>
        <p:sp>
          <p:nvSpPr>
            <p:cNvPr id="8" name="矩形 13"/>
            <p:cNvSpPr>
              <a:spLocks noChangeArrowheads="1"/>
            </p:cNvSpPr>
            <p:nvPr/>
          </p:nvSpPr>
          <p:spPr bwMode="auto">
            <a:xfrm>
              <a:off x="1205318" y="3248615"/>
              <a:ext cx="3615450" cy="9325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How to make sure user can access from the best link when datacenter  has multiple link</a:t>
              </a:r>
            </a:p>
          </p:txBody>
        </p:sp>
        <p:sp>
          <p:nvSpPr>
            <p:cNvPr id="9" name="文本框 83"/>
            <p:cNvSpPr txBox="1">
              <a:spLocks noChangeArrowheads="1"/>
            </p:cNvSpPr>
            <p:nvPr/>
          </p:nvSpPr>
          <p:spPr bwMode="auto">
            <a:xfrm>
              <a:off x="1205318" y="2935139"/>
              <a:ext cx="130837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charset="-122"/>
                  <a:cs typeface="Microsoft YaHei" charset="-122"/>
                </a:rPr>
                <a:t>Experience</a:t>
              </a:r>
            </a:p>
          </p:txBody>
        </p:sp>
        <p:sp>
          <p:nvSpPr>
            <p:cNvPr id="10" name="椭圆 9"/>
            <p:cNvSpPr>
              <a:spLocks noChangeArrowheads="1"/>
            </p:cNvSpPr>
            <p:nvPr/>
          </p:nvSpPr>
          <p:spPr bwMode="auto">
            <a:xfrm>
              <a:off x="973045" y="3007868"/>
              <a:ext cx="196392" cy="193096"/>
            </a:xfrm>
            <a:prstGeom prst="ellipse">
              <a:avLst/>
            </a:prstGeom>
            <a:solidFill>
              <a:srgbClr val="69A246"/>
            </a:solidFill>
            <a:ln>
              <a:noFill/>
            </a:ln>
            <a:extLst/>
          </p:spPr>
          <p:txBody>
            <a:bodyPr lIns="68580" tIns="34290" rIns="68580" bIns="3429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椭圆 18"/>
          <p:cNvSpPr>
            <a:spLocks noChangeArrowheads="1"/>
          </p:cNvSpPr>
          <p:nvPr/>
        </p:nvSpPr>
        <p:spPr bwMode="auto">
          <a:xfrm>
            <a:off x="1506280" y="2124348"/>
            <a:ext cx="196392" cy="193096"/>
          </a:xfrm>
          <a:prstGeom prst="ellipse">
            <a:avLst/>
          </a:prstGeom>
          <a:solidFill>
            <a:srgbClr val="314DA4"/>
          </a:solidFill>
          <a:ln>
            <a:noFill/>
          </a:ln>
          <a:extLst/>
        </p:spPr>
        <p:txBody>
          <a:bodyPr lIns="68580" tIns="34290" rIns="68580" bIns="3429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2458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 3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4145" y="1315238"/>
            <a:ext cx="6147855" cy="4097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5515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795659" y="1446028"/>
            <a:ext cx="373575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Link side challenges</a:t>
            </a:r>
          </a:p>
        </p:txBody>
      </p:sp>
      <p:sp>
        <p:nvSpPr>
          <p:cNvPr id="18" name="矩形 17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339366" y="232494"/>
            <a:ext cx="12458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 3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46028"/>
            <a:ext cx="5558686" cy="3732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矩形 13"/>
          <p:cNvSpPr>
            <a:spLocks noChangeArrowheads="1"/>
          </p:cNvSpPr>
          <p:nvPr/>
        </p:nvSpPr>
        <p:spPr bwMode="auto">
          <a:xfrm>
            <a:off x="6027931" y="2448479"/>
            <a:ext cx="4601969" cy="652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make sure user or server surf the internet from other link once one link down. </a:t>
            </a:r>
          </a:p>
        </p:txBody>
      </p:sp>
      <p:sp>
        <p:nvSpPr>
          <p:cNvPr id="20" name="文本框 83"/>
          <p:cNvSpPr txBox="1">
            <a:spLocks noChangeArrowheads="1"/>
          </p:cNvSpPr>
          <p:nvPr/>
        </p:nvSpPr>
        <p:spPr bwMode="auto">
          <a:xfrm>
            <a:off x="6027932" y="2135003"/>
            <a:ext cx="134684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Availability </a:t>
            </a:r>
          </a:p>
        </p:txBody>
      </p:sp>
      <p:grpSp>
        <p:nvGrpSpPr>
          <p:cNvPr id="21" name="组 6"/>
          <p:cNvGrpSpPr/>
          <p:nvPr/>
        </p:nvGrpSpPr>
        <p:grpSpPr>
          <a:xfrm>
            <a:off x="5795659" y="3356720"/>
            <a:ext cx="4834241" cy="935762"/>
            <a:chOff x="973045" y="2935139"/>
            <a:chExt cx="4834241" cy="935762"/>
          </a:xfrm>
        </p:grpSpPr>
        <p:sp>
          <p:nvSpPr>
            <p:cNvPr id="22" name="矩形 13"/>
            <p:cNvSpPr>
              <a:spLocks noChangeArrowheads="1"/>
            </p:cNvSpPr>
            <p:nvPr/>
          </p:nvSpPr>
          <p:spPr bwMode="auto">
            <a:xfrm>
              <a:off x="1205318" y="3248615"/>
              <a:ext cx="4601968" cy="622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How to let user surf the internet from the best link, get  round the busy link and poor quality link. </a:t>
              </a:r>
            </a:p>
          </p:txBody>
        </p:sp>
        <p:sp>
          <p:nvSpPr>
            <p:cNvPr id="23" name="文本框 83"/>
            <p:cNvSpPr txBox="1">
              <a:spLocks noChangeArrowheads="1"/>
            </p:cNvSpPr>
            <p:nvPr/>
          </p:nvSpPr>
          <p:spPr bwMode="auto">
            <a:xfrm>
              <a:off x="1205318" y="2935139"/>
              <a:ext cx="1308371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 defTabSz="512763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defTabSz="512763" eaLnBrk="0" fontAlgn="base" hangingPunct="0">
                <a:spcBef>
                  <a:spcPct val="0"/>
                </a:spcBef>
                <a:spcAft>
                  <a:spcPct val="0"/>
                </a:spcAft>
                <a:buFont typeface="Arial" charset="0"/>
                <a:defRPr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charset="-122"/>
                  <a:cs typeface="Microsoft YaHei" charset="-122"/>
                </a:rPr>
                <a:t>Experience</a:t>
              </a:r>
            </a:p>
          </p:txBody>
        </p:sp>
        <p:sp>
          <p:nvSpPr>
            <p:cNvPr id="24" name="椭圆 23"/>
            <p:cNvSpPr>
              <a:spLocks noChangeArrowheads="1"/>
            </p:cNvSpPr>
            <p:nvPr/>
          </p:nvSpPr>
          <p:spPr bwMode="auto">
            <a:xfrm>
              <a:off x="973045" y="3007868"/>
              <a:ext cx="196392" cy="193096"/>
            </a:xfrm>
            <a:prstGeom prst="ellipse">
              <a:avLst/>
            </a:prstGeom>
            <a:solidFill>
              <a:srgbClr val="69A246"/>
            </a:solidFill>
            <a:ln>
              <a:noFill/>
            </a:ln>
            <a:extLst/>
          </p:spPr>
          <p:txBody>
            <a:bodyPr lIns="68580" tIns="34290" rIns="68580" bIns="34290"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5" name="椭圆 24"/>
          <p:cNvSpPr>
            <a:spLocks noChangeArrowheads="1"/>
          </p:cNvSpPr>
          <p:nvPr/>
        </p:nvSpPr>
        <p:spPr bwMode="auto">
          <a:xfrm>
            <a:off x="5795659" y="2207732"/>
            <a:ext cx="196392" cy="193096"/>
          </a:xfrm>
          <a:prstGeom prst="ellipse">
            <a:avLst/>
          </a:prstGeom>
          <a:solidFill>
            <a:srgbClr val="314DA4"/>
          </a:solidFill>
          <a:ln>
            <a:noFill/>
          </a:ln>
          <a:extLst/>
        </p:spPr>
        <p:txBody>
          <a:bodyPr lIns="68580" tIns="34290" rIns="68580" bIns="3429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59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20040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summary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6156" name="组合 6155"/>
          <p:cNvGrpSpPr/>
          <p:nvPr/>
        </p:nvGrpSpPr>
        <p:grpSpPr>
          <a:xfrm>
            <a:off x="1680288" y="1105141"/>
            <a:ext cx="3851801" cy="5134095"/>
            <a:chOff x="5568925" y="1134358"/>
            <a:chExt cx="3118175" cy="3847180"/>
          </a:xfrm>
        </p:grpSpPr>
        <p:sp>
          <p:nvSpPr>
            <p:cNvPr id="14" name="圆角矩形 13"/>
            <p:cNvSpPr/>
            <p:nvPr/>
          </p:nvSpPr>
          <p:spPr bwMode="auto">
            <a:xfrm>
              <a:off x="5596374" y="3821560"/>
              <a:ext cx="2939281" cy="1159978"/>
            </a:xfrm>
            <a:prstGeom prst="roundRect">
              <a:avLst/>
            </a:prstGeom>
            <a:solidFill>
              <a:srgbClr val="FF0000">
                <a:alpha val="12000"/>
              </a:srgbClr>
            </a:solidFill>
            <a:ln w="9525" cap="flat" cmpd="sng" algn="ctr">
              <a:solidFill>
                <a:srgbClr val="FF0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 bwMode="auto">
            <a:xfrm>
              <a:off x="5568925" y="1134358"/>
              <a:ext cx="2939281" cy="634552"/>
            </a:xfrm>
            <a:prstGeom prst="roundRect">
              <a:avLst/>
            </a:prstGeom>
            <a:solidFill>
              <a:schemeClr val="accent1">
                <a:alpha val="19000"/>
              </a:schemeClr>
            </a:solidFill>
            <a:ln w="9525" cap="flat" cmpd="sng" algn="ctr">
              <a:solidFill>
                <a:srgbClr val="FFFF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5584043" y="1877627"/>
              <a:ext cx="2939281" cy="634552"/>
            </a:xfrm>
            <a:prstGeom prst="roundRect">
              <a:avLst/>
            </a:prstGeom>
            <a:solidFill>
              <a:srgbClr val="008000">
                <a:alpha val="19000"/>
              </a:srgbClr>
            </a:solidFill>
            <a:ln w="9525" cap="flat" cmpd="sng" algn="ctr">
              <a:solidFill>
                <a:srgbClr val="008000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5584043" y="2595377"/>
              <a:ext cx="2939281" cy="1091447"/>
            </a:xfrm>
            <a:prstGeom prst="roundRect">
              <a:avLst/>
            </a:prstGeom>
            <a:solidFill>
              <a:schemeClr val="accent1">
                <a:alpha val="25000"/>
              </a:schemeClr>
            </a:solidFill>
            <a:ln w="9525" cap="flat" cmpd="sng" algn="ctr">
              <a:solidFill>
                <a:schemeClr val="bg1"/>
              </a:solidFill>
              <a:prstDash val="dash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pic>
          <p:nvPicPr>
            <p:cNvPr id="22" name="Picture 10" descr="地球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759559" y="1904551"/>
              <a:ext cx="588249" cy="569861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3" name="组合 92"/>
            <p:cNvGrpSpPr>
              <a:grpSpLocks noChangeAspect="1"/>
            </p:cNvGrpSpPr>
            <p:nvPr/>
          </p:nvGrpSpPr>
          <p:grpSpPr bwMode="auto">
            <a:xfrm>
              <a:off x="7433352" y="2610330"/>
              <a:ext cx="522069" cy="319222"/>
              <a:chOff x="4290193" y="247725"/>
              <a:chExt cx="1782749" cy="1281260"/>
            </a:xfrm>
            <a:solidFill>
              <a:schemeClr val="bg1">
                <a:lumMod val="65000"/>
              </a:schemeClr>
            </a:solidFill>
          </p:grpSpPr>
          <p:sp>
            <p:nvSpPr>
              <p:cNvPr id="24" name="圆角矩形 23"/>
              <p:cNvSpPr/>
              <p:nvPr/>
            </p:nvSpPr>
            <p:spPr>
              <a:xfrm>
                <a:off x="4290193" y="247725"/>
                <a:ext cx="557541" cy="22318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25" name="圆角矩形 24"/>
              <p:cNvSpPr/>
              <p:nvPr/>
            </p:nvSpPr>
            <p:spPr>
              <a:xfrm>
                <a:off x="4909680" y="255989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26" name="圆角矩形 25"/>
              <p:cNvSpPr/>
              <p:nvPr/>
            </p:nvSpPr>
            <p:spPr>
              <a:xfrm>
                <a:off x="5508520" y="24772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27" name="圆角矩形 26"/>
              <p:cNvSpPr/>
              <p:nvPr/>
            </p:nvSpPr>
            <p:spPr>
              <a:xfrm>
                <a:off x="4599939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28" name="圆角矩形 27"/>
              <p:cNvSpPr/>
              <p:nvPr/>
            </p:nvSpPr>
            <p:spPr>
              <a:xfrm>
                <a:off x="5198774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29" name="圆角矩形 28"/>
              <p:cNvSpPr/>
              <p:nvPr/>
            </p:nvSpPr>
            <p:spPr>
              <a:xfrm>
                <a:off x="4290193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0" name="圆角矩形 29"/>
              <p:cNvSpPr/>
              <p:nvPr/>
            </p:nvSpPr>
            <p:spPr>
              <a:xfrm>
                <a:off x="4902799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1" name="圆角矩形 30"/>
              <p:cNvSpPr/>
              <p:nvPr/>
            </p:nvSpPr>
            <p:spPr>
              <a:xfrm>
                <a:off x="5515401" y="76023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2" name="圆角矩形 31"/>
              <p:cNvSpPr/>
              <p:nvPr/>
            </p:nvSpPr>
            <p:spPr>
              <a:xfrm>
                <a:off x="4599939" y="1033012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5191893" y="1033012"/>
                <a:ext cx="557536" cy="2231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4" name="圆角矩形 33"/>
              <p:cNvSpPr/>
              <p:nvPr/>
            </p:nvSpPr>
            <p:spPr>
              <a:xfrm>
                <a:off x="4290193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5" name="圆角矩形 34"/>
              <p:cNvSpPr/>
              <p:nvPr/>
            </p:nvSpPr>
            <p:spPr>
              <a:xfrm>
                <a:off x="4923447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5522287" y="131406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7" name="圆角矩形 36"/>
              <p:cNvSpPr/>
              <p:nvPr/>
            </p:nvSpPr>
            <p:spPr>
              <a:xfrm>
                <a:off x="4290193" y="512244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8" name="圆角矩形 37"/>
              <p:cNvSpPr/>
              <p:nvPr/>
            </p:nvSpPr>
            <p:spPr>
              <a:xfrm>
                <a:off x="4290193" y="1041281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5797614" y="1041281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0" name="圆角矩形 39"/>
              <p:cNvSpPr/>
              <p:nvPr/>
            </p:nvSpPr>
            <p:spPr>
              <a:xfrm>
                <a:off x="5797614" y="512244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</p:grpSp>
        <p:grpSp>
          <p:nvGrpSpPr>
            <p:cNvPr id="41" name="组合 92"/>
            <p:cNvGrpSpPr>
              <a:grpSpLocks noChangeAspect="1"/>
            </p:cNvGrpSpPr>
            <p:nvPr/>
          </p:nvGrpSpPr>
          <p:grpSpPr bwMode="auto">
            <a:xfrm>
              <a:off x="5956565" y="2638393"/>
              <a:ext cx="550966" cy="319222"/>
              <a:chOff x="4290193" y="247725"/>
              <a:chExt cx="1782749" cy="1281260"/>
            </a:xfrm>
            <a:solidFill>
              <a:schemeClr val="bg1">
                <a:lumMod val="65000"/>
              </a:schemeClr>
            </a:solidFill>
          </p:grpSpPr>
          <p:sp>
            <p:nvSpPr>
              <p:cNvPr id="42" name="圆角矩形 41"/>
              <p:cNvSpPr/>
              <p:nvPr/>
            </p:nvSpPr>
            <p:spPr>
              <a:xfrm>
                <a:off x="4290193" y="247725"/>
                <a:ext cx="557541" cy="22318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3" name="圆角矩形 42"/>
              <p:cNvSpPr/>
              <p:nvPr/>
            </p:nvSpPr>
            <p:spPr>
              <a:xfrm>
                <a:off x="4909680" y="255989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5508520" y="24772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599939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6" name="圆角矩形 45"/>
              <p:cNvSpPr/>
              <p:nvPr/>
            </p:nvSpPr>
            <p:spPr>
              <a:xfrm>
                <a:off x="5198774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7" name="圆角矩形 46"/>
              <p:cNvSpPr/>
              <p:nvPr/>
            </p:nvSpPr>
            <p:spPr>
              <a:xfrm>
                <a:off x="4290193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4902799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49" name="圆角矩形 48"/>
              <p:cNvSpPr/>
              <p:nvPr/>
            </p:nvSpPr>
            <p:spPr>
              <a:xfrm>
                <a:off x="5515401" y="76023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0" name="圆角矩形 49"/>
              <p:cNvSpPr/>
              <p:nvPr/>
            </p:nvSpPr>
            <p:spPr>
              <a:xfrm>
                <a:off x="4599939" y="1033012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5191893" y="1033012"/>
                <a:ext cx="557536" cy="2231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2" name="圆角矩形 51"/>
              <p:cNvSpPr/>
              <p:nvPr/>
            </p:nvSpPr>
            <p:spPr>
              <a:xfrm>
                <a:off x="4290193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3" name="圆角矩形 52"/>
              <p:cNvSpPr/>
              <p:nvPr/>
            </p:nvSpPr>
            <p:spPr>
              <a:xfrm>
                <a:off x="4923447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5522287" y="131406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5" name="圆角矩形 54"/>
              <p:cNvSpPr/>
              <p:nvPr/>
            </p:nvSpPr>
            <p:spPr>
              <a:xfrm>
                <a:off x="4290193" y="512244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6" name="圆角矩形 55"/>
              <p:cNvSpPr/>
              <p:nvPr/>
            </p:nvSpPr>
            <p:spPr>
              <a:xfrm>
                <a:off x="4290193" y="1041281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5797614" y="1041281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  <p:sp>
            <p:nvSpPr>
              <p:cNvPr id="58" name="圆角矩形 57"/>
              <p:cNvSpPr/>
              <p:nvPr/>
            </p:nvSpPr>
            <p:spPr>
              <a:xfrm>
                <a:off x="5797614" y="512244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3600"/>
              </a:p>
            </p:txBody>
          </p:sp>
        </p:grpSp>
        <p:sp>
          <p:nvSpPr>
            <p:cNvPr id="59" name="任意形状 129"/>
            <p:cNvSpPr>
              <a:spLocks noChangeAspect="1"/>
            </p:cNvSpPr>
            <p:nvPr/>
          </p:nvSpPr>
          <p:spPr bwMode="auto">
            <a:xfrm>
              <a:off x="7474720" y="3135773"/>
              <a:ext cx="510149" cy="428265"/>
            </a:xfrm>
            <a:custGeom>
              <a:avLst/>
              <a:gdLst>
                <a:gd name="connsiteX0" fmla="*/ 673115 w 2812370"/>
                <a:gd name="connsiteY0" fmla="*/ 656059 h 2812371"/>
                <a:gd name="connsiteX1" fmla="*/ 324318 w 2812370"/>
                <a:gd name="connsiteY1" fmla="*/ 870587 h 2812371"/>
                <a:gd name="connsiteX2" fmla="*/ 673115 w 2812370"/>
                <a:gd name="connsiteY2" fmla="*/ 1085115 h 2812371"/>
                <a:gd name="connsiteX3" fmla="*/ 673115 w 2812370"/>
                <a:gd name="connsiteY3" fmla="*/ 977851 h 2812371"/>
                <a:gd name="connsiteX4" fmla="*/ 926139 w 2812370"/>
                <a:gd name="connsiteY4" fmla="*/ 977851 h 2812371"/>
                <a:gd name="connsiteX5" fmla="*/ 926139 w 2812370"/>
                <a:gd name="connsiteY5" fmla="*/ 981802 h 2812371"/>
                <a:gd name="connsiteX6" fmla="*/ 1038101 w 2812370"/>
                <a:gd name="connsiteY6" fmla="*/ 981802 h 2812371"/>
                <a:gd name="connsiteX7" fmla="*/ 1236740 w 2812370"/>
                <a:gd name="connsiteY7" fmla="*/ 1409631 h 2812371"/>
                <a:gd name="connsiteX8" fmla="*/ 1034976 w 2812370"/>
                <a:gd name="connsiteY8" fmla="*/ 1853125 h 2812371"/>
                <a:gd name="connsiteX9" fmla="*/ 931398 w 2812370"/>
                <a:gd name="connsiteY9" fmla="*/ 1853125 h 2812371"/>
                <a:gd name="connsiteX10" fmla="*/ 931398 w 2812370"/>
                <a:gd name="connsiteY10" fmla="*/ 1855095 h 2812371"/>
                <a:gd name="connsiteX11" fmla="*/ 677642 w 2812370"/>
                <a:gd name="connsiteY11" fmla="*/ 1855095 h 2812371"/>
                <a:gd name="connsiteX12" fmla="*/ 677642 w 2812370"/>
                <a:gd name="connsiteY12" fmla="*/ 1747831 h 2812371"/>
                <a:gd name="connsiteX13" fmla="*/ 328845 w 2812370"/>
                <a:gd name="connsiteY13" fmla="*/ 1962359 h 2812371"/>
                <a:gd name="connsiteX14" fmla="*/ 677642 w 2812370"/>
                <a:gd name="connsiteY14" fmla="*/ 2176887 h 2812371"/>
                <a:gd name="connsiteX15" fmla="*/ 677642 w 2812370"/>
                <a:gd name="connsiteY15" fmla="*/ 2069623 h 2812371"/>
                <a:gd name="connsiteX16" fmla="*/ 969658 w 2812370"/>
                <a:gd name="connsiteY16" fmla="*/ 2069623 h 2812371"/>
                <a:gd name="connsiteX17" fmla="*/ 969658 w 2812370"/>
                <a:gd name="connsiteY17" fmla="*/ 2068629 h 2812371"/>
                <a:gd name="connsiteX18" fmla="*/ 1179522 w 2812370"/>
                <a:gd name="connsiteY18" fmla="*/ 2068629 h 2812371"/>
                <a:gd name="connsiteX19" fmla="*/ 1179522 w 2812370"/>
                <a:gd name="connsiteY19" fmla="*/ 2061205 h 2812371"/>
                <a:gd name="connsiteX20" fmla="*/ 1357562 w 2812370"/>
                <a:gd name="connsiteY20" fmla="*/ 1669858 h 2812371"/>
                <a:gd name="connsiteX21" fmla="*/ 1541125 w 2812370"/>
                <a:gd name="connsiteY21" fmla="*/ 2065217 h 2812371"/>
                <a:gd name="connsiteX22" fmla="*/ 1541125 w 2812370"/>
                <a:gd name="connsiteY22" fmla="*/ 2071628 h 2812371"/>
                <a:gd name="connsiteX23" fmla="*/ 1789249 w 2812370"/>
                <a:gd name="connsiteY23" fmla="*/ 2071628 h 2812371"/>
                <a:gd name="connsiteX24" fmla="*/ 1789249 w 2812370"/>
                <a:gd name="connsiteY24" fmla="*/ 2069623 h 2812371"/>
                <a:gd name="connsiteX25" fmla="*/ 2037630 w 2812370"/>
                <a:gd name="connsiteY25" fmla="*/ 2069623 h 2812371"/>
                <a:gd name="connsiteX26" fmla="*/ 2037630 w 2812370"/>
                <a:gd name="connsiteY26" fmla="*/ 2176887 h 2812371"/>
                <a:gd name="connsiteX27" fmla="*/ 2386427 w 2812370"/>
                <a:gd name="connsiteY27" fmla="*/ 1962359 h 2812371"/>
                <a:gd name="connsiteX28" fmla="*/ 2037630 w 2812370"/>
                <a:gd name="connsiteY28" fmla="*/ 1747831 h 2812371"/>
                <a:gd name="connsiteX29" fmla="*/ 2037630 w 2812370"/>
                <a:gd name="connsiteY29" fmla="*/ 1855095 h 2812371"/>
                <a:gd name="connsiteX30" fmla="*/ 1789249 w 2812370"/>
                <a:gd name="connsiteY30" fmla="*/ 1855095 h 2812371"/>
                <a:gd name="connsiteX31" fmla="*/ 1789249 w 2812370"/>
                <a:gd name="connsiteY31" fmla="*/ 1855026 h 2812371"/>
                <a:gd name="connsiteX32" fmla="*/ 1684257 w 2812370"/>
                <a:gd name="connsiteY32" fmla="*/ 1855026 h 2812371"/>
                <a:gd name="connsiteX33" fmla="*/ 1476698 w 2812370"/>
                <a:gd name="connsiteY33" fmla="*/ 1407985 h 2812371"/>
                <a:gd name="connsiteX34" fmla="*/ 1670586 w 2812370"/>
                <a:gd name="connsiteY34" fmla="*/ 981802 h 2812371"/>
                <a:gd name="connsiteX35" fmla="*/ 1781145 w 2812370"/>
                <a:gd name="connsiteY35" fmla="*/ 981802 h 2812371"/>
                <a:gd name="connsiteX36" fmla="*/ 1781145 w 2812370"/>
                <a:gd name="connsiteY36" fmla="*/ 977851 h 2812371"/>
                <a:gd name="connsiteX37" fmla="*/ 2037629 w 2812370"/>
                <a:gd name="connsiteY37" fmla="*/ 977851 h 2812371"/>
                <a:gd name="connsiteX38" fmla="*/ 2037629 w 2812370"/>
                <a:gd name="connsiteY38" fmla="*/ 1085115 h 2812371"/>
                <a:gd name="connsiteX39" fmla="*/ 2386426 w 2812370"/>
                <a:gd name="connsiteY39" fmla="*/ 870587 h 2812371"/>
                <a:gd name="connsiteX40" fmla="*/ 2037629 w 2812370"/>
                <a:gd name="connsiteY40" fmla="*/ 656059 h 2812371"/>
                <a:gd name="connsiteX41" fmla="*/ 2037629 w 2812370"/>
                <a:gd name="connsiteY41" fmla="*/ 763323 h 2812371"/>
                <a:gd name="connsiteX42" fmla="*/ 1745613 w 2812370"/>
                <a:gd name="connsiteY42" fmla="*/ 763323 h 2812371"/>
                <a:gd name="connsiteX43" fmla="*/ 1745613 w 2812370"/>
                <a:gd name="connsiteY43" fmla="*/ 763333 h 2812371"/>
                <a:gd name="connsiteX44" fmla="*/ 1533021 w 2812370"/>
                <a:gd name="connsiteY44" fmla="*/ 763333 h 2812371"/>
                <a:gd name="connsiteX45" fmla="*/ 1533021 w 2812370"/>
                <a:gd name="connsiteY45" fmla="*/ 763863 h 2812371"/>
                <a:gd name="connsiteX46" fmla="*/ 1530953 w 2812370"/>
                <a:gd name="connsiteY46" fmla="*/ 762923 h 2812371"/>
                <a:gd name="connsiteX47" fmla="*/ 1355876 w 2812370"/>
                <a:gd name="connsiteY47" fmla="*/ 1147758 h 2812371"/>
                <a:gd name="connsiteX48" fmla="*/ 1178942 w 2812370"/>
                <a:gd name="connsiteY48" fmla="*/ 766678 h 2812371"/>
                <a:gd name="connsiteX49" fmla="*/ 1174263 w 2812370"/>
                <a:gd name="connsiteY49" fmla="*/ 768850 h 2812371"/>
                <a:gd name="connsiteX50" fmla="*/ 1174263 w 2812370"/>
                <a:gd name="connsiteY50" fmla="*/ 761155 h 2812371"/>
                <a:gd name="connsiteX51" fmla="*/ 926139 w 2812370"/>
                <a:gd name="connsiteY51" fmla="*/ 761155 h 2812371"/>
                <a:gd name="connsiteX52" fmla="*/ 926139 w 2812370"/>
                <a:gd name="connsiteY52" fmla="*/ 763323 h 2812371"/>
                <a:gd name="connsiteX53" fmla="*/ 673115 w 2812370"/>
                <a:gd name="connsiteY53" fmla="*/ 763323 h 2812371"/>
                <a:gd name="connsiteX54" fmla="*/ 468737 w 2812370"/>
                <a:gd name="connsiteY54" fmla="*/ 0 h 2812371"/>
                <a:gd name="connsiteX55" fmla="*/ 2343632 w 2812370"/>
                <a:gd name="connsiteY55" fmla="*/ 0 h 2812371"/>
                <a:gd name="connsiteX56" fmla="*/ 2812370 w 2812370"/>
                <a:gd name="connsiteY56" fmla="*/ 468738 h 2812371"/>
                <a:gd name="connsiteX57" fmla="*/ 2812370 w 2812370"/>
                <a:gd name="connsiteY57" fmla="*/ 2343633 h 2812371"/>
                <a:gd name="connsiteX58" fmla="*/ 2343632 w 2812370"/>
                <a:gd name="connsiteY58" fmla="*/ 2812371 h 2812371"/>
                <a:gd name="connsiteX59" fmla="*/ 468737 w 2812370"/>
                <a:gd name="connsiteY59" fmla="*/ 2812371 h 2812371"/>
                <a:gd name="connsiteX60" fmla="*/ 0 w 2812370"/>
                <a:gd name="connsiteY60" fmla="*/ 2343633 h 2812371"/>
                <a:gd name="connsiteX61" fmla="*/ 0 w 2812370"/>
                <a:gd name="connsiteY61" fmla="*/ 468738 h 2812371"/>
                <a:gd name="connsiteX62" fmla="*/ 468737 w 2812370"/>
                <a:gd name="connsiteY62" fmla="*/ 0 h 2812371"/>
                <a:gd name="connsiteX0-1" fmla="*/ 673115 w 2812370"/>
                <a:gd name="connsiteY0-2" fmla="*/ 681143 h 2837455"/>
                <a:gd name="connsiteX1-3" fmla="*/ 324318 w 2812370"/>
                <a:gd name="connsiteY1-4" fmla="*/ 895671 h 2837455"/>
                <a:gd name="connsiteX2-5" fmla="*/ 673115 w 2812370"/>
                <a:gd name="connsiteY2-6" fmla="*/ 1110199 h 2837455"/>
                <a:gd name="connsiteX3-7" fmla="*/ 673115 w 2812370"/>
                <a:gd name="connsiteY3-8" fmla="*/ 1002935 h 2837455"/>
                <a:gd name="connsiteX4-9" fmla="*/ 926139 w 2812370"/>
                <a:gd name="connsiteY4-10" fmla="*/ 1002935 h 2837455"/>
                <a:gd name="connsiteX5-11" fmla="*/ 926139 w 2812370"/>
                <a:gd name="connsiteY5-12" fmla="*/ 1006886 h 2837455"/>
                <a:gd name="connsiteX6-13" fmla="*/ 1038101 w 2812370"/>
                <a:gd name="connsiteY6-14" fmla="*/ 1006886 h 2837455"/>
                <a:gd name="connsiteX7-15" fmla="*/ 1236740 w 2812370"/>
                <a:gd name="connsiteY7-16" fmla="*/ 1434715 h 2837455"/>
                <a:gd name="connsiteX8-17" fmla="*/ 1034976 w 2812370"/>
                <a:gd name="connsiteY8-18" fmla="*/ 1878209 h 2837455"/>
                <a:gd name="connsiteX9-19" fmla="*/ 931398 w 2812370"/>
                <a:gd name="connsiteY9-20" fmla="*/ 1878209 h 2837455"/>
                <a:gd name="connsiteX10-21" fmla="*/ 931398 w 2812370"/>
                <a:gd name="connsiteY10-22" fmla="*/ 1880179 h 2837455"/>
                <a:gd name="connsiteX11-23" fmla="*/ 677642 w 2812370"/>
                <a:gd name="connsiteY11-24" fmla="*/ 1880179 h 2837455"/>
                <a:gd name="connsiteX12-25" fmla="*/ 677642 w 2812370"/>
                <a:gd name="connsiteY12-26" fmla="*/ 1772915 h 2837455"/>
                <a:gd name="connsiteX13-27" fmla="*/ 328845 w 2812370"/>
                <a:gd name="connsiteY13-28" fmla="*/ 1987443 h 2837455"/>
                <a:gd name="connsiteX14-29" fmla="*/ 677642 w 2812370"/>
                <a:gd name="connsiteY14-30" fmla="*/ 2201971 h 2837455"/>
                <a:gd name="connsiteX15-31" fmla="*/ 677642 w 2812370"/>
                <a:gd name="connsiteY15-32" fmla="*/ 2094707 h 2837455"/>
                <a:gd name="connsiteX16-33" fmla="*/ 969658 w 2812370"/>
                <a:gd name="connsiteY16-34" fmla="*/ 2094707 h 2837455"/>
                <a:gd name="connsiteX17-35" fmla="*/ 969658 w 2812370"/>
                <a:gd name="connsiteY17-36" fmla="*/ 2093713 h 2837455"/>
                <a:gd name="connsiteX18-37" fmla="*/ 1179522 w 2812370"/>
                <a:gd name="connsiteY18-38" fmla="*/ 2093713 h 2837455"/>
                <a:gd name="connsiteX19-39" fmla="*/ 1179522 w 2812370"/>
                <a:gd name="connsiteY19-40" fmla="*/ 2086289 h 2837455"/>
                <a:gd name="connsiteX20-41" fmla="*/ 1357562 w 2812370"/>
                <a:gd name="connsiteY20-42" fmla="*/ 1694942 h 2837455"/>
                <a:gd name="connsiteX21-43" fmla="*/ 1541125 w 2812370"/>
                <a:gd name="connsiteY21-44" fmla="*/ 2090301 h 2837455"/>
                <a:gd name="connsiteX22-45" fmla="*/ 1541125 w 2812370"/>
                <a:gd name="connsiteY22-46" fmla="*/ 2096712 h 2837455"/>
                <a:gd name="connsiteX23-47" fmla="*/ 1789249 w 2812370"/>
                <a:gd name="connsiteY23-48" fmla="*/ 2096712 h 2837455"/>
                <a:gd name="connsiteX24-49" fmla="*/ 1789249 w 2812370"/>
                <a:gd name="connsiteY24-50" fmla="*/ 2094707 h 2837455"/>
                <a:gd name="connsiteX25-51" fmla="*/ 2037630 w 2812370"/>
                <a:gd name="connsiteY25-52" fmla="*/ 2094707 h 2837455"/>
                <a:gd name="connsiteX26-53" fmla="*/ 2037630 w 2812370"/>
                <a:gd name="connsiteY26-54" fmla="*/ 2201971 h 2837455"/>
                <a:gd name="connsiteX27-55" fmla="*/ 2386427 w 2812370"/>
                <a:gd name="connsiteY27-56" fmla="*/ 1987443 h 2837455"/>
                <a:gd name="connsiteX28-57" fmla="*/ 2037630 w 2812370"/>
                <a:gd name="connsiteY28-58" fmla="*/ 1772915 h 2837455"/>
                <a:gd name="connsiteX29-59" fmla="*/ 2037630 w 2812370"/>
                <a:gd name="connsiteY29-60" fmla="*/ 1880179 h 2837455"/>
                <a:gd name="connsiteX30-61" fmla="*/ 1789249 w 2812370"/>
                <a:gd name="connsiteY30-62" fmla="*/ 1880179 h 2837455"/>
                <a:gd name="connsiteX31-63" fmla="*/ 1789249 w 2812370"/>
                <a:gd name="connsiteY31-64" fmla="*/ 1880110 h 2837455"/>
                <a:gd name="connsiteX32-65" fmla="*/ 1684257 w 2812370"/>
                <a:gd name="connsiteY32-66" fmla="*/ 1880110 h 2837455"/>
                <a:gd name="connsiteX33-67" fmla="*/ 1476698 w 2812370"/>
                <a:gd name="connsiteY33-68" fmla="*/ 1433069 h 2837455"/>
                <a:gd name="connsiteX34-69" fmla="*/ 1670586 w 2812370"/>
                <a:gd name="connsiteY34-70" fmla="*/ 1006886 h 2837455"/>
                <a:gd name="connsiteX35-71" fmla="*/ 1781145 w 2812370"/>
                <a:gd name="connsiteY35-72" fmla="*/ 1006886 h 2837455"/>
                <a:gd name="connsiteX36-73" fmla="*/ 1781145 w 2812370"/>
                <a:gd name="connsiteY36-74" fmla="*/ 1002935 h 2837455"/>
                <a:gd name="connsiteX37-75" fmla="*/ 2037629 w 2812370"/>
                <a:gd name="connsiteY37-76" fmla="*/ 1002935 h 2837455"/>
                <a:gd name="connsiteX38-77" fmla="*/ 2037629 w 2812370"/>
                <a:gd name="connsiteY38-78" fmla="*/ 1110199 h 2837455"/>
                <a:gd name="connsiteX39-79" fmla="*/ 2386426 w 2812370"/>
                <a:gd name="connsiteY39-80" fmla="*/ 895671 h 2837455"/>
                <a:gd name="connsiteX40-81" fmla="*/ 2037629 w 2812370"/>
                <a:gd name="connsiteY40-82" fmla="*/ 681143 h 2837455"/>
                <a:gd name="connsiteX41-83" fmla="*/ 2037629 w 2812370"/>
                <a:gd name="connsiteY41-84" fmla="*/ 788407 h 2837455"/>
                <a:gd name="connsiteX42-85" fmla="*/ 1745613 w 2812370"/>
                <a:gd name="connsiteY42-86" fmla="*/ 788407 h 2837455"/>
                <a:gd name="connsiteX43-87" fmla="*/ 1745613 w 2812370"/>
                <a:gd name="connsiteY43-88" fmla="*/ 788417 h 2837455"/>
                <a:gd name="connsiteX44-89" fmla="*/ 1533021 w 2812370"/>
                <a:gd name="connsiteY44-90" fmla="*/ 788417 h 2837455"/>
                <a:gd name="connsiteX45-91" fmla="*/ 1533021 w 2812370"/>
                <a:gd name="connsiteY45-92" fmla="*/ 788947 h 2837455"/>
                <a:gd name="connsiteX46-93" fmla="*/ 1530953 w 2812370"/>
                <a:gd name="connsiteY46-94" fmla="*/ 788007 h 2837455"/>
                <a:gd name="connsiteX47-95" fmla="*/ 1355876 w 2812370"/>
                <a:gd name="connsiteY47-96" fmla="*/ 1172842 h 2837455"/>
                <a:gd name="connsiteX48-97" fmla="*/ 1178942 w 2812370"/>
                <a:gd name="connsiteY48-98" fmla="*/ 791762 h 2837455"/>
                <a:gd name="connsiteX49-99" fmla="*/ 1174263 w 2812370"/>
                <a:gd name="connsiteY49-100" fmla="*/ 793934 h 2837455"/>
                <a:gd name="connsiteX50-101" fmla="*/ 1174263 w 2812370"/>
                <a:gd name="connsiteY50-102" fmla="*/ 786239 h 2837455"/>
                <a:gd name="connsiteX51-103" fmla="*/ 926139 w 2812370"/>
                <a:gd name="connsiteY51-104" fmla="*/ 786239 h 2837455"/>
                <a:gd name="connsiteX52-105" fmla="*/ 926139 w 2812370"/>
                <a:gd name="connsiteY52-106" fmla="*/ 788407 h 2837455"/>
                <a:gd name="connsiteX53-107" fmla="*/ 673115 w 2812370"/>
                <a:gd name="connsiteY53-108" fmla="*/ 788407 h 2837455"/>
                <a:gd name="connsiteX54-109" fmla="*/ 673115 w 2812370"/>
                <a:gd name="connsiteY54-110" fmla="*/ 681143 h 2837455"/>
                <a:gd name="connsiteX55-111" fmla="*/ 468737 w 2812370"/>
                <a:gd name="connsiteY55-112" fmla="*/ 25084 h 2837455"/>
                <a:gd name="connsiteX56-113" fmla="*/ 1358452 w 2812370"/>
                <a:gd name="connsiteY56-114" fmla="*/ 0 h 2837455"/>
                <a:gd name="connsiteX57-115" fmla="*/ 2343632 w 2812370"/>
                <a:gd name="connsiteY57-116" fmla="*/ 25084 h 2837455"/>
                <a:gd name="connsiteX58-117" fmla="*/ 2812370 w 2812370"/>
                <a:gd name="connsiteY58-118" fmla="*/ 493822 h 2837455"/>
                <a:gd name="connsiteX59-119" fmla="*/ 2812370 w 2812370"/>
                <a:gd name="connsiteY59-120" fmla="*/ 2368717 h 2837455"/>
                <a:gd name="connsiteX60-121" fmla="*/ 2343632 w 2812370"/>
                <a:gd name="connsiteY60-122" fmla="*/ 2837455 h 2837455"/>
                <a:gd name="connsiteX61-123" fmla="*/ 468737 w 2812370"/>
                <a:gd name="connsiteY61-124" fmla="*/ 2837455 h 2837455"/>
                <a:gd name="connsiteX62-125" fmla="*/ 0 w 2812370"/>
                <a:gd name="connsiteY62-126" fmla="*/ 2368717 h 2837455"/>
                <a:gd name="connsiteX63" fmla="*/ 0 w 2812370"/>
                <a:gd name="connsiteY63" fmla="*/ 493822 h 2837455"/>
                <a:gd name="connsiteX64" fmla="*/ 468737 w 2812370"/>
                <a:gd name="connsiteY64" fmla="*/ 25084 h 2837455"/>
                <a:gd name="connsiteX0-127" fmla="*/ 673115 w 2812370"/>
                <a:gd name="connsiteY0-128" fmla="*/ 681143 h 2837455"/>
                <a:gd name="connsiteX1-129" fmla="*/ 324318 w 2812370"/>
                <a:gd name="connsiteY1-130" fmla="*/ 895671 h 2837455"/>
                <a:gd name="connsiteX2-131" fmla="*/ 673115 w 2812370"/>
                <a:gd name="connsiteY2-132" fmla="*/ 1110199 h 2837455"/>
                <a:gd name="connsiteX3-133" fmla="*/ 673115 w 2812370"/>
                <a:gd name="connsiteY3-134" fmla="*/ 1002935 h 2837455"/>
                <a:gd name="connsiteX4-135" fmla="*/ 926139 w 2812370"/>
                <a:gd name="connsiteY4-136" fmla="*/ 1002935 h 2837455"/>
                <a:gd name="connsiteX5-137" fmla="*/ 926139 w 2812370"/>
                <a:gd name="connsiteY5-138" fmla="*/ 1006886 h 2837455"/>
                <a:gd name="connsiteX6-139" fmla="*/ 1038101 w 2812370"/>
                <a:gd name="connsiteY6-140" fmla="*/ 1006886 h 2837455"/>
                <a:gd name="connsiteX7-141" fmla="*/ 1236740 w 2812370"/>
                <a:gd name="connsiteY7-142" fmla="*/ 1434715 h 2837455"/>
                <a:gd name="connsiteX8-143" fmla="*/ 1034976 w 2812370"/>
                <a:gd name="connsiteY8-144" fmla="*/ 1878209 h 2837455"/>
                <a:gd name="connsiteX9-145" fmla="*/ 931398 w 2812370"/>
                <a:gd name="connsiteY9-146" fmla="*/ 1878209 h 2837455"/>
                <a:gd name="connsiteX10-147" fmla="*/ 931398 w 2812370"/>
                <a:gd name="connsiteY10-148" fmla="*/ 1880179 h 2837455"/>
                <a:gd name="connsiteX11-149" fmla="*/ 677642 w 2812370"/>
                <a:gd name="connsiteY11-150" fmla="*/ 1880179 h 2837455"/>
                <a:gd name="connsiteX12-151" fmla="*/ 677642 w 2812370"/>
                <a:gd name="connsiteY12-152" fmla="*/ 1772915 h 2837455"/>
                <a:gd name="connsiteX13-153" fmla="*/ 328845 w 2812370"/>
                <a:gd name="connsiteY13-154" fmla="*/ 1987443 h 2837455"/>
                <a:gd name="connsiteX14-155" fmla="*/ 677642 w 2812370"/>
                <a:gd name="connsiteY14-156" fmla="*/ 2201971 h 2837455"/>
                <a:gd name="connsiteX15-157" fmla="*/ 677642 w 2812370"/>
                <a:gd name="connsiteY15-158" fmla="*/ 2094707 h 2837455"/>
                <a:gd name="connsiteX16-159" fmla="*/ 969658 w 2812370"/>
                <a:gd name="connsiteY16-160" fmla="*/ 2094707 h 2837455"/>
                <a:gd name="connsiteX17-161" fmla="*/ 969658 w 2812370"/>
                <a:gd name="connsiteY17-162" fmla="*/ 2093713 h 2837455"/>
                <a:gd name="connsiteX18-163" fmla="*/ 1179522 w 2812370"/>
                <a:gd name="connsiteY18-164" fmla="*/ 2093713 h 2837455"/>
                <a:gd name="connsiteX19-165" fmla="*/ 1179522 w 2812370"/>
                <a:gd name="connsiteY19-166" fmla="*/ 2086289 h 2837455"/>
                <a:gd name="connsiteX20-167" fmla="*/ 1357562 w 2812370"/>
                <a:gd name="connsiteY20-168" fmla="*/ 1694942 h 2837455"/>
                <a:gd name="connsiteX21-169" fmla="*/ 1541125 w 2812370"/>
                <a:gd name="connsiteY21-170" fmla="*/ 2090301 h 2837455"/>
                <a:gd name="connsiteX22-171" fmla="*/ 1541125 w 2812370"/>
                <a:gd name="connsiteY22-172" fmla="*/ 2096712 h 2837455"/>
                <a:gd name="connsiteX23-173" fmla="*/ 1789249 w 2812370"/>
                <a:gd name="connsiteY23-174" fmla="*/ 2096712 h 2837455"/>
                <a:gd name="connsiteX24-175" fmla="*/ 1789249 w 2812370"/>
                <a:gd name="connsiteY24-176" fmla="*/ 2094707 h 2837455"/>
                <a:gd name="connsiteX25-177" fmla="*/ 2037630 w 2812370"/>
                <a:gd name="connsiteY25-178" fmla="*/ 2094707 h 2837455"/>
                <a:gd name="connsiteX26-179" fmla="*/ 2037630 w 2812370"/>
                <a:gd name="connsiteY26-180" fmla="*/ 2201971 h 2837455"/>
                <a:gd name="connsiteX27-181" fmla="*/ 2386427 w 2812370"/>
                <a:gd name="connsiteY27-182" fmla="*/ 1987443 h 2837455"/>
                <a:gd name="connsiteX28-183" fmla="*/ 2037630 w 2812370"/>
                <a:gd name="connsiteY28-184" fmla="*/ 1772915 h 2837455"/>
                <a:gd name="connsiteX29-185" fmla="*/ 2037630 w 2812370"/>
                <a:gd name="connsiteY29-186" fmla="*/ 1880179 h 2837455"/>
                <a:gd name="connsiteX30-187" fmla="*/ 1789249 w 2812370"/>
                <a:gd name="connsiteY30-188" fmla="*/ 1880179 h 2837455"/>
                <a:gd name="connsiteX31-189" fmla="*/ 1789249 w 2812370"/>
                <a:gd name="connsiteY31-190" fmla="*/ 1880110 h 2837455"/>
                <a:gd name="connsiteX32-191" fmla="*/ 1684257 w 2812370"/>
                <a:gd name="connsiteY32-192" fmla="*/ 1880110 h 2837455"/>
                <a:gd name="connsiteX33-193" fmla="*/ 1476698 w 2812370"/>
                <a:gd name="connsiteY33-194" fmla="*/ 1433069 h 2837455"/>
                <a:gd name="connsiteX34-195" fmla="*/ 1670586 w 2812370"/>
                <a:gd name="connsiteY34-196" fmla="*/ 1006886 h 2837455"/>
                <a:gd name="connsiteX35-197" fmla="*/ 1781145 w 2812370"/>
                <a:gd name="connsiteY35-198" fmla="*/ 1006886 h 2837455"/>
                <a:gd name="connsiteX36-199" fmla="*/ 1781145 w 2812370"/>
                <a:gd name="connsiteY36-200" fmla="*/ 1002935 h 2837455"/>
                <a:gd name="connsiteX37-201" fmla="*/ 2037629 w 2812370"/>
                <a:gd name="connsiteY37-202" fmla="*/ 1002935 h 2837455"/>
                <a:gd name="connsiteX38-203" fmla="*/ 2037629 w 2812370"/>
                <a:gd name="connsiteY38-204" fmla="*/ 1110199 h 2837455"/>
                <a:gd name="connsiteX39-205" fmla="*/ 2386426 w 2812370"/>
                <a:gd name="connsiteY39-206" fmla="*/ 895671 h 2837455"/>
                <a:gd name="connsiteX40-207" fmla="*/ 2037629 w 2812370"/>
                <a:gd name="connsiteY40-208" fmla="*/ 681143 h 2837455"/>
                <a:gd name="connsiteX41-209" fmla="*/ 2037629 w 2812370"/>
                <a:gd name="connsiteY41-210" fmla="*/ 788407 h 2837455"/>
                <a:gd name="connsiteX42-211" fmla="*/ 1745613 w 2812370"/>
                <a:gd name="connsiteY42-212" fmla="*/ 788407 h 2837455"/>
                <a:gd name="connsiteX43-213" fmla="*/ 1745613 w 2812370"/>
                <a:gd name="connsiteY43-214" fmla="*/ 788417 h 2837455"/>
                <a:gd name="connsiteX44-215" fmla="*/ 1533021 w 2812370"/>
                <a:gd name="connsiteY44-216" fmla="*/ 788417 h 2837455"/>
                <a:gd name="connsiteX45-217" fmla="*/ 1533021 w 2812370"/>
                <a:gd name="connsiteY45-218" fmla="*/ 788947 h 2837455"/>
                <a:gd name="connsiteX46-219" fmla="*/ 1530953 w 2812370"/>
                <a:gd name="connsiteY46-220" fmla="*/ 788007 h 2837455"/>
                <a:gd name="connsiteX47-221" fmla="*/ 1355876 w 2812370"/>
                <a:gd name="connsiteY47-222" fmla="*/ 1172842 h 2837455"/>
                <a:gd name="connsiteX48-223" fmla="*/ 1178942 w 2812370"/>
                <a:gd name="connsiteY48-224" fmla="*/ 791762 h 2837455"/>
                <a:gd name="connsiteX49-225" fmla="*/ 1174263 w 2812370"/>
                <a:gd name="connsiteY49-226" fmla="*/ 793934 h 2837455"/>
                <a:gd name="connsiteX50-227" fmla="*/ 1174263 w 2812370"/>
                <a:gd name="connsiteY50-228" fmla="*/ 786239 h 2837455"/>
                <a:gd name="connsiteX51-229" fmla="*/ 926139 w 2812370"/>
                <a:gd name="connsiteY51-230" fmla="*/ 786239 h 2837455"/>
                <a:gd name="connsiteX52-231" fmla="*/ 926139 w 2812370"/>
                <a:gd name="connsiteY52-232" fmla="*/ 788407 h 2837455"/>
                <a:gd name="connsiteX53-233" fmla="*/ 673115 w 2812370"/>
                <a:gd name="connsiteY53-234" fmla="*/ 788407 h 2837455"/>
                <a:gd name="connsiteX54-235" fmla="*/ 673115 w 2812370"/>
                <a:gd name="connsiteY54-236" fmla="*/ 681143 h 2837455"/>
                <a:gd name="connsiteX55-237" fmla="*/ 468737 w 2812370"/>
                <a:gd name="connsiteY55-238" fmla="*/ 25084 h 2837455"/>
                <a:gd name="connsiteX56-239" fmla="*/ 1358452 w 2812370"/>
                <a:gd name="connsiteY56-240" fmla="*/ 0 h 2837455"/>
                <a:gd name="connsiteX57-241" fmla="*/ 2343632 w 2812370"/>
                <a:gd name="connsiteY57-242" fmla="*/ 25084 h 2837455"/>
                <a:gd name="connsiteX58-243" fmla="*/ 2812370 w 2812370"/>
                <a:gd name="connsiteY58-244" fmla="*/ 493822 h 2837455"/>
                <a:gd name="connsiteX59-245" fmla="*/ 2812370 w 2812370"/>
                <a:gd name="connsiteY59-246" fmla="*/ 2368717 h 2837455"/>
                <a:gd name="connsiteX60-247" fmla="*/ 2343632 w 2812370"/>
                <a:gd name="connsiteY60-248" fmla="*/ 2837455 h 2837455"/>
                <a:gd name="connsiteX61-249" fmla="*/ 1358452 w 2812370"/>
                <a:gd name="connsiteY61-250" fmla="*/ 2830402 h 2837455"/>
                <a:gd name="connsiteX62-251" fmla="*/ 468737 w 2812370"/>
                <a:gd name="connsiteY62-252" fmla="*/ 2837455 h 2837455"/>
                <a:gd name="connsiteX63-253" fmla="*/ 0 w 2812370"/>
                <a:gd name="connsiteY63-254" fmla="*/ 2368717 h 2837455"/>
                <a:gd name="connsiteX64-255" fmla="*/ 0 w 2812370"/>
                <a:gd name="connsiteY64-256" fmla="*/ 493822 h 2837455"/>
                <a:gd name="connsiteX65" fmla="*/ 468737 w 2812370"/>
                <a:gd name="connsiteY65" fmla="*/ 25084 h 2837455"/>
                <a:gd name="connsiteX0-257" fmla="*/ 673115 w 2812370"/>
                <a:gd name="connsiteY0-258" fmla="*/ 681143 h 2837455"/>
                <a:gd name="connsiteX1-259" fmla="*/ 324318 w 2812370"/>
                <a:gd name="connsiteY1-260" fmla="*/ 895671 h 2837455"/>
                <a:gd name="connsiteX2-261" fmla="*/ 673115 w 2812370"/>
                <a:gd name="connsiteY2-262" fmla="*/ 1110199 h 2837455"/>
                <a:gd name="connsiteX3-263" fmla="*/ 673115 w 2812370"/>
                <a:gd name="connsiteY3-264" fmla="*/ 1002935 h 2837455"/>
                <a:gd name="connsiteX4-265" fmla="*/ 926139 w 2812370"/>
                <a:gd name="connsiteY4-266" fmla="*/ 1002935 h 2837455"/>
                <a:gd name="connsiteX5-267" fmla="*/ 926139 w 2812370"/>
                <a:gd name="connsiteY5-268" fmla="*/ 1006886 h 2837455"/>
                <a:gd name="connsiteX6-269" fmla="*/ 1038101 w 2812370"/>
                <a:gd name="connsiteY6-270" fmla="*/ 1006886 h 2837455"/>
                <a:gd name="connsiteX7-271" fmla="*/ 1236740 w 2812370"/>
                <a:gd name="connsiteY7-272" fmla="*/ 1434715 h 2837455"/>
                <a:gd name="connsiteX8-273" fmla="*/ 1034976 w 2812370"/>
                <a:gd name="connsiteY8-274" fmla="*/ 1878209 h 2837455"/>
                <a:gd name="connsiteX9-275" fmla="*/ 931398 w 2812370"/>
                <a:gd name="connsiteY9-276" fmla="*/ 1878209 h 2837455"/>
                <a:gd name="connsiteX10-277" fmla="*/ 931398 w 2812370"/>
                <a:gd name="connsiteY10-278" fmla="*/ 1880179 h 2837455"/>
                <a:gd name="connsiteX11-279" fmla="*/ 677642 w 2812370"/>
                <a:gd name="connsiteY11-280" fmla="*/ 1880179 h 2837455"/>
                <a:gd name="connsiteX12-281" fmla="*/ 677642 w 2812370"/>
                <a:gd name="connsiteY12-282" fmla="*/ 1772915 h 2837455"/>
                <a:gd name="connsiteX13-283" fmla="*/ 328845 w 2812370"/>
                <a:gd name="connsiteY13-284" fmla="*/ 1987443 h 2837455"/>
                <a:gd name="connsiteX14-285" fmla="*/ 677642 w 2812370"/>
                <a:gd name="connsiteY14-286" fmla="*/ 2201971 h 2837455"/>
                <a:gd name="connsiteX15-287" fmla="*/ 677642 w 2812370"/>
                <a:gd name="connsiteY15-288" fmla="*/ 2094707 h 2837455"/>
                <a:gd name="connsiteX16-289" fmla="*/ 969658 w 2812370"/>
                <a:gd name="connsiteY16-290" fmla="*/ 2094707 h 2837455"/>
                <a:gd name="connsiteX17-291" fmla="*/ 969658 w 2812370"/>
                <a:gd name="connsiteY17-292" fmla="*/ 2093713 h 2837455"/>
                <a:gd name="connsiteX18-293" fmla="*/ 1179522 w 2812370"/>
                <a:gd name="connsiteY18-294" fmla="*/ 2093713 h 2837455"/>
                <a:gd name="connsiteX19-295" fmla="*/ 1179522 w 2812370"/>
                <a:gd name="connsiteY19-296" fmla="*/ 2086289 h 2837455"/>
                <a:gd name="connsiteX20-297" fmla="*/ 1357562 w 2812370"/>
                <a:gd name="connsiteY20-298" fmla="*/ 1694942 h 2837455"/>
                <a:gd name="connsiteX21-299" fmla="*/ 1541125 w 2812370"/>
                <a:gd name="connsiteY21-300" fmla="*/ 2090301 h 2837455"/>
                <a:gd name="connsiteX22-301" fmla="*/ 1541125 w 2812370"/>
                <a:gd name="connsiteY22-302" fmla="*/ 2096712 h 2837455"/>
                <a:gd name="connsiteX23-303" fmla="*/ 1789249 w 2812370"/>
                <a:gd name="connsiteY23-304" fmla="*/ 2096712 h 2837455"/>
                <a:gd name="connsiteX24-305" fmla="*/ 1789249 w 2812370"/>
                <a:gd name="connsiteY24-306" fmla="*/ 2094707 h 2837455"/>
                <a:gd name="connsiteX25-307" fmla="*/ 2037630 w 2812370"/>
                <a:gd name="connsiteY25-308" fmla="*/ 2094707 h 2837455"/>
                <a:gd name="connsiteX26-309" fmla="*/ 2037630 w 2812370"/>
                <a:gd name="connsiteY26-310" fmla="*/ 2201971 h 2837455"/>
                <a:gd name="connsiteX27-311" fmla="*/ 2386427 w 2812370"/>
                <a:gd name="connsiteY27-312" fmla="*/ 1987443 h 2837455"/>
                <a:gd name="connsiteX28-313" fmla="*/ 2037630 w 2812370"/>
                <a:gd name="connsiteY28-314" fmla="*/ 1772915 h 2837455"/>
                <a:gd name="connsiteX29-315" fmla="*/ 2037630 w 2812370"/>
                <a:gd name="connsiteY29-316" fmla="*/ 1880179 h 2837455"/>
                <a:gd name="connsiteX30-317" fmla="*/ 1789249 w 2812370"/>
                <a:gd name="connsiteY30-318" fmla="*/ 1880179 h 2837455"/>
                <a:gd name="connsiteX31-319" fmla="*/ 1789249 w 2812370"/>
                <a:gd name="connsiteY31-320" fmla="*/ 1880110 h 2837455"/>
                <a:gd name="connsiteX32-321" fmla="*/ 1684257 w 2812370"/>
                <a:gd name="connsiteY32-322" fmla="*/ 1880110 h 2837455"/>
                <a:gd name="connsiteX33-323" fmla="*/ 1476698 w 2812370"/>
                <a:gd name="connsiteY33-324" fmla="*/ 1433069 h 2837455"/>
                <a:gd name="connsiteX34-325" fmla="*/ 1670586 w 2812370"/>
                <a:gd name="connsiteY34-326" fmla="*/ 1006886 h 2837455"/>
                <a:gd name="connsiteX35-327" fmla="*/ 1781145 w 2812370"/>
                <a:gd name="connsiteY35-328" fmla="*/ 1006886 h 2837455"/>
                <a:gd name="connsiteX36-329" fmla="*/ 1781145 w 2812370"/>
                <a:gd name="connsiteY36-330" fmla="*/ 1002935 h 2837455"/>
                <a:gd name="connsiteX37-331" fmla="*/ 2037629 w 2812370"/>
                <a:gd name="connsiteY37-332" fmla="*/ 1002935 h 2837455"/>
                <a:gd name="connsiteX38-333" fmla="*/ 2037629 w 2812370"/>
                <a:gd name="connsiteY38-334" fmla="*/ 1110199 h 2837455"/>
                <a:gd name="connsiteX39-335" fmla="*/ 2386426 w 2812370"/>
                <a:gd name="connsiteY39-336" fmla="*/ 895671 h 2837455"/>
                <a:gd name="connsiteX40-337" fmla="*/ 2037629 w 2812370"/>
                <a:gd name="connsiteY40-338" fmla="*/ 681143 h 2837455"/>
                <a:gd name="connsiteX41-339" fmla="*/ 2037629 w 2812370"/>
                <a:gd name="connsiteY41-340" fmla="*/ 788407 h 2837455"/>
                <a:gd name="connsiteX42-341" fmla="*/ 1745613 w 2812370"/>
                <a:gd name="connsiteY42-342" fmla="*/ 788407 h 2837455"/>
                <a:gd name="connsiteX43-343" fmla="*/ 1745613 w 2812370"/>
                <a:gd name="connsiteY43-344" fmla="*/ 788417 h 2837455"/>
                <a:gd name="connsiteX44-345" fmla="*/ 1533021 w 2812370"/>
                <a:gd name="connsiteY44-346" fmla="*/ 788417 h 2837455"/>
                <a:gd name="connsiteX45-347" fmla="*/ 1533021 w 2812370"/>
                <a:gd name="connsiteY45-348" fmla="*/ 788947 h 2837455"/>
                <a:gd name="connsiteX46-349" fmla="*/ 1530953 w 2812370"/>
                <a:gd name="connsiteY46-350" fmla="*/ 788007 h 2837455"/>
                <a:gd name="connsiteX47-351" fmla="*/ 1355876 w 2812370"/>
                <a:gd name="connsiteY47-352" fmla="*/ 1172842 h 2837455"/>
                <a:gd name="connsiteX48-353" fmla="*/ 1178942 w 2812370"/>
                <a:gd name="connsiteY48-354" fmla="*/ 791762 h 2837455"/>
                <a:gd name="connsiteX49-355" fmla="*/ 1174263 w 2812370"/>
                <a:gd name="connsiteY49-356" fmla="*/ 793934 h 2837455"/>
                <a:gd name="connsiteX50-357" fmla="*/ 1174263 w 2812370"/>
                <a:gd name="connsiteY50-358" fmla="*/ 786239 h 2837455"/>
                <a:gd name="connsiteX51-359" fmla="*/ 926139 w 2812370"/>
                <a:gd name="connsiteY51-360" fmla="*/ 786239 h 2837455"/>
                <a:gd name="connsiteX52-361" fmla="*/ 926139 w 2812370"/>
                <a:gd name="connsiteY52-362" fmla="*/ 788407 h 2837455"/>
                <a:gd name="connsiteX53-363" fmla="*/ 673115 w 2812370"/>
                <a:gd name="connsiteY53-364" fmla="*/ 788407 h 2837455"/>
                <a:gd name="connsiteX54-365" fmla="*/ 673115 w 2812370"/>
                <a:gd name="connsiteY54-366" fmla="*/ 681143 h 2837455"/>
                <a:gd name="connsiteX55-367" fmla="*/ 468737 w 2812370"/>
                <a:gd name="connsiteY55-368" fmla="*/ 25084 h 2837455"/>
                <a:gd name="connsiteX56-369" fmla="*/ 1358452 w 2812370"/>
                <a:gd name="connsiteY56-370" fmla="*/ 0 h 2837455"/>
                <a:gd name="connsiteX57-371" fmla="*/ 2343632 w 2812370"/>
                <a:gd name="connsiteY57-372" fmla="*/ 25084 h 2837455"/>
                <a:gd name="connsiteX58-373" fmla="*/ 2812370 w 2812370"/>
                <a:gd name="connsiteY58-374" fmla="*/ 493822 h 2837455"/>
                <a:gd name="connsiteX59-375" fmla="*/ 2802698 w 2812370"/>
                <a:gd name="connsiteY59-376" fmla="*/ 1405264 h 2837455"/>
                <a:gd name="connsiteX60-377" fmla="*/ 2812370 w 2812370"/>
                <a:gd name="connsiteY60-378" fmla="*/ 2368717 h 2837455"/>
                <a:gd name="connsiteX61-379" fmla="*/ 2343632 w 2812370"/>
                <a:gd name="connsiteY61-380" fmla="*/ 2837455 h 2837455"/>
                <a:gd name="connsiteX62-381" fmla="*/ 1358452 w 2812370"/>
                <a:gd name="connsiteY62-382" fmla="*/ 2830402 h 2837455"/>
                <a:gd name="connsiteX63-383" fmla="*/ 468737 w 2812370"/>
                <a:gd name="connsiteY63-384" fmla="*/ 2837455 h 2837455"/>
                <a:gd name="connsiteX64-385" fmla="*/ 0 w 2812370"/>
                <a:gd name="connsiteY64-386" fmla="*/ 2368717 h 2837455"/>
                <a:gd name="connsiteX65-387" fmla="*/ 0 w 2812370"/>
                <a:gd name="connsiteY65-388" fmla="*/ 493822 h 2837455"/>
                <a:gd name="connsiteX66" fmla="*/ 468737 w 2812370"/>
                <a:gd name="connsiteY66" fmla="*/ 25084 h 28374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253" y="connsiteY63-254"/>
                </a:cxn>
                <a:cxn ang="0">
                  <a:pos x="connsiteX64-255" y="connsiteY64-256"/>
                </a:cxn>
                <a:cxn ang="0">
                  <a:pos x="connsiteX65-387" y="connsiteY65-388"/>
                </a:cxn>
                <a:cxn ang="0">
                  <a:pos x="connsiteX66" y="connsiteY66"/>
                </a:cxn>
              </a:cxnLst>
              <a:rect l="l" t="t" r="r" b="b"/>
              <a:pathLst>
                <a:path w="2812370" h="2837455">
                  <a:moveTo>
                    <a:pt x="673115" y="681143"/>
                  </a:moveTo>
                  <a:lnTo>
                    <a:pt x="324318" y="895671"/>
                  </a:lnTo>
                  <a:lnTo>
                    <a:pt x="673115" y="1110199"/>
                  </a:lnTo>
                  <a:lnTo>
                    <a:pt x="673115" y="1002935"/>
                  </a:lnTo>
                  <a:lnTo>
                    <a:pt x="926139" y="1002935"/>
                  </a:lnTo>
                  <a:lnTo>
                    <a:pt x="926139" y="1006886"/>
                  </a:lnTo>
                  <a:lnTo>
                    <a:pt x="1038101" y="1006886"/>
                  </a:lnTo>
                  <a:lnTo>
                    <a:pt x="1236740" y="1434715"/>
                  </a:lnTo>
                  <a:lnTo>
                    <a:pt x="1034976" y="1878209"/>
                  </a:lnTo>
                  <a:lnTo>
                    <a:pt x="931398" y="1878209"/>
                  </a:lnTo>
                  <a:lnTo>
                    <a:pt x="931398" y="1880179"/>
                  </a:lnTo>
                  <a:lnTo>
                    <a:pt x="677642" y="1880179"/>
                  </a:lnTo>
                  <a:lnTo>
                    <a:pt x="677642" y="1772915"/>
                  </a:lnTo>
                  <a:lnTo>
                    <a:pt x="328845" y="1987443"/>
                  </a:lnTo>
                  <a:lnTo>
                    <a:pt x="677642" y="2201971"/>
                  </a:lnTo>
                  <a:lnTo>
                    <a:pt x="677642" y="2094707"/>
                  </a:lnTo>
                  <a:lnTo>
                    <a:pt x="969658" y="2094707"/>
                  </a:lnTo>
                  <a:lnTo>
                    <a:pt x="969658" y="2093713"/>
                  </a:lnTo>
                  <a:lnTo>
                    <a:pt x="1179522" y="2093713"/>
                  </a:lnTo>
                  <a:lnTo>
                    <a:pt x="1179522" y="2086289"/>
                  </a:lnTo>
                  <a:lnTo>
                    <a:pt x="1357562" y="1694942"/>
                  </a:lnTo>
                  <a:lnTo>
                    <a:pt x="1541125" y="2090301"/>
                  </a:lnTo>
                  <a:lnTo>
                    <a:pt x="1541125" y="2096712"/>
                  </a:lnTo>
                  <a:lnTo>
                    <a:pt x="1789249" y="2096712"/>
                  </a:lnTo>
                  <a:lnTo>
                    <a:pt x="1789249" y="2094707"/>
                  </a:lnTo>
                  <a:lnTo>
                    <a:pt x="2037630" y="2094707"/>
                  </a:lnTo>
                  <a:lnTo>
                    <a:pt x="2037630" y="2201971"/>
                  </a:lnTo>
                  <a:lnTo>
                    <a:pt x="2386427" y="1987443"/>
                  </a:lnTo>
                  <a:lnTo>
                    <a:pt x="2037630" y="1772915"/>
                  </a:lnTo>
                  <a:lnTo>
                    <a:pt x="2037630" y="1880179"/>
                  </a:lnTo>
                  <a:lnTo>
                    <a:pt x="1789249" y="1880179"/>
                  </a:lnTo>
                  <a:lnTo>
                    <a:pt x="1789249" y="1880110"/>
                  </a:lnTo>
                  <a:lnTo>
                    <a:pt x="1684257" y="1880110"/>
                  </a:lnTo>
                  <a:lnTo>
                    <a:pt x="1476698" y="1433069"/>
                  </a:lnTo>
                  <a:lnTo>
                    <a:pt x="1670586" y="1006886"/>
                  </a:lnTo>
                  <a:lnTo>
                    <a:pt x="1781145" y="1006886"/>
                  </a:lnTo>
                  <a:lnTo>
                    <a:pt x="1781145" y="1002935"/>
                  </a:lnTo>
                  <a:lnTo>
                    <a:pt x="2037629" y="1002935"/>
                  </a:lnTo>
                  <a:lnTo>
                    <a:pt x="2037629" y="1110199"/>
                  </a:lnTo>
                  <a:lnTo>
                    <a:pt x="2386426" y="895671"/>
                  </a:lnTo>
                  <a:lnTo>
                    <a:pt x="2037629" y="681143"/>
                  </a:lnTo>
                  <a:lnTo>
                    <a:pt x="2037629" y="788407"/>
                  </a:lnTo>
                  <a:lnTo>
                    <a:pt x="1745613" y="788407"/>
                  </a:lnTo>
                  <a:lnTo>
                    <a:pt x="1745613" y="788417"/>
                  </a:lnTo>
                  <a:lnTo>
                    <a:pt x="1533021" y="788417"/>
                  </a:lnTo>
                  <a:lnTo>
                    <a:pt x="1533021" y="788947"/>
                  </a:lnTo>
                  <a:lnTo>
                    <a:pt x="1530953" y="788007"/>
                  </a:lnTo>
                  <a:lnTo>
                    <a:pt x="1355876" y="1172842"/>
                  </a:lnTo>
                  <a:lnTo>
                    <a:pt x="1178942" y="791762"/>
                  </a:lnTo>
                  <a:lnTo>
                    <a:pt x="1174263" y="793934"/>
                  </a:lnTo>
                  <a:lnTo>
                    <a:pt x="1174263" y="786239"/>
                  </a:lnTo>
                  <a:lnTo>
                    <a:pt x="926139" y="786239"/>
                  </a:lnTo>
                  <a:lnTo>
                    <a:pt x="926139" y="788407"/>
                  </a:lnTo>
                  <a:lnTo>
                    <a:pt x="673115" y="788407"/>
                  </a:lnTo>
                  <a:lnTo>
                    <a:pt x="673115" y="681143"/>
                  </a:lnTo>
                  <a:close/>
                  <a:moveTo>
                    <a:pt x="468737" y="25084"/>
                  </a:moveTo>
                  <a:lnTo>
                    <a:pt x="1358452" y="0"/>
                  </a:lnTo>
                  <a:lnTo>
                    <a:pt x="2343632" y="25084"/>
                  </a:lnTo>
                  <a:cubicBezTo>
                    <a:pt x="2602509" y="25084"/>
                    <a:pt x="2812370" y="234945"/>
                    <a:pt x="2812370" y="493822"/>
                  </a:cubicBezTo>
                  <a:lnTo>
                    <a:pt x="2802698" y="1405264"/>
                  </a:lnTo>
                  <a:lnTo>
                    <a:pt x="2812370" y="2368717"/>
                  </a:lnTo>
                  <a:cubicBezTo>
                    <a:pt x="2812370" y="2627594"/>
                    <a:pt x="2602509" y="2837455"/>
                    <a:pt x="2343632" y="2837455"/>
                  </a:cubicBezTo>
                  <a:lnTo>
                    <a:pt x="1358452" y="2830402"/>
                  </a:lnTo>
                  <a:lnTo>
                    <a:pt x="468737" y="2837455"/>
                  </a:lnTo>
                  <a:cubicBezTo>
                    <a:pt x="209860" y="2837455"/>
                    <a:pt x="0" y="2627594"/>
                    <a:pt x="0" y="2368717"/>
                  </a:cubicBezTo>
                  <a:lnTo>
                    <a:pt x="0" y="493822"/>
                  </a:lnTo>
                  <a:cubicBezTo>
                    <a:pt x="0" y="234945"/>
                    <a:pt x="209860" y="25084"/>
                    <a:pt x="468737" y="2508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4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60" name="任意形状 130"/>
            <p:cNvSpPr>
              <a:spLocks noChangeAspect="1"/>
            </p:cNvSpPr>
            <p:nvPr/>
          </p:nvSpPr>
          <p:spPr bwMode="auto">
            <a:xfrm>
              <a:off x="5993933" y="3158478"/>
              <a:ext cx="513598" cy="428265"/>
            </a:xfrm>
            <a:custGeom>
              <a:avLst/>
              <a:gdLst>
                <a:gd name="connsiteX0" fmla="*/ 673115 w 2812370"/>
                <a:gd name="connsiteY0" fmla="*/ 656059 h 2812371"/>
                <a:gd name="connsiteX1" fmla="*/ 324318 w 2812370"/>
                <a:gd name="connsiteY1" fmla="*/ 870587 h 2812371"/>
                <a:gd name="connsiteX2" fmla="*/ 673115 w 2812370"/>
                <a:gd name="connsiteY2" fmla="*/ 1085115 h 2812371"/>
                <a:gd name="connsiteX3" fmla="*/ 673115 w 2812370"/>
                <a:gd name="connsiteY3" fmla="*/ 977851 h 2812371"/>
                <a:gd name="connsiteX4" fmla="*/ 926139 w 2812370"/>
                <a:gd name="connsiteY4" fmla="*/ 977851 h 2812371"/>
                <a:gd name="connsiteX5" fmla="*/ 926139 w 2812370"/>
                <a:gd name="connsiteY5" fmla="*/ 981802 h 2812371"/>
                <a:gd name="connsiteX6" fmla="*/ 1038101 w 2812370"/>
                <a:gd name="connsiteY6" fmla="*/ 981802 h 2812371"/>
                <a:gd name="connsiteX7" fmla="*/ 1236740 w 2812370"/>
                <a:gd name="connsiteY7" fmla="*/ 1409631 h 2812371"/>
                <a:gd name="connsiteX8" fmla="*/ 1034976 w 2812370"/>
                <a:gd name="connsiteY8" fmla="*/ 1853125 h 2812371"/>
                <a:gd name="connsiteX9" fmla="*/ 931398 w 2812370"/>
                <a:gd name="connsiteY9" fmla="*/ 1853125 h 2812371"/>
                <a:gd name="connsiteX10" fmla="*/ 931398 w 2812370"/>
                <a:gd name="connsiteY10" fmla="*/ 1855095 h 2812371"/>
                <a:gd name="connsiteX11" fmla="*/ 677642 w 2812370"/>
                <a:gd name="connsiteY11" fmla="*/ 1855095 h 2812371"/>
                <a:gd name="connsiteX12" fmla="*/ 677642 w 2812370"/>
                <a:gd name="connsiteY12" fmla="*/ 1747831 h 2812371"/>
                <a:gd name="connsiteX13" fmla="*/ 328845 w 2812370"/>
                <a:gd name="connsiteY13" fmla="*/ 1962359 h 2812371"/>
                <a:gd name="connsiteX14" fmla="*/ 677642 w 2812370"/>
                <a:gd name="connsiteY14" fmla="*/ 2176887 h 2812371"/>
                <a:gd name="connsiteX15" fmla="*/ 677642 w 2812370"/>
                <a:gd name="connsiteY15" fmla="*/ 2069623 h 2812371"/>
                <a:gd name="connsiteX16" fmla="*/ 969658 w 2812370"/>
                <a:gd name="connsiteY16" fmla="*/ 2069623 h 2812371"/>
                <a:gd name="connsiteX17" fmla="*/ 969658 w 2812370"/>
                <a:gd name="connsiteY17" fmla="*/ 2068629 h 2812371"/>
                <a:gd name="connsiteX18" fmla="*/ 1179522 w 2812370"/>
                <a:gd name="connsiteY18" fmla="*/ 2068629 h 2812371"/>
                <a:gd name="connsiteX19" fmla="*/ 1179522 w 2812370"/>
                <a:gd name="connsiteY19" fmla="*/ 2061205 h 2812371"/>
                <a:gd name="connsiteX20" fmla="*/ 1357562 w 2812370"/>
                <a:gd name="connsiteY20" fmla="*/ 1669858 h 2812371"/>
                <a:gd name="connsiteX21" fmla="*/ 1541125 w 2812370"/>
                <a:gd name="connsiteY21" fmla="*/ 2065217 h 2812371"/>
                <a:gd name="connsiteX22" fmla="*/ 1541125 w 2812370"/>
                <a:gd name="connsiteY22" fmla="*/ 2071628 h 2812371"/>
                <a:gd name="connsiteX23" fmla="*/ 1789249 w 2812370"/>
                <a:gd name="connsiteY23" fmla="*/ 2071628 h 2812371"/>
                <a:gd name="connsiteX24" fmla="*/ 1789249 w 2812370"/>
                <a:gd name="connsiteY24" fmla="*/ 2069623 h 2812371"/>
                <a:gd name="connsiteX25" fmla="*/ 2037630 w 2812370"/>
                <a:gd name="connsiteY25" fmla="*/ 2069623 h 2812371"/>
                <a:gd name="connsiteX26" fmla="*/ 2037630 w 2812370"/>
                <a:gd name="connsiteY26" fmla="*/ 2176887 h 2812371"/>
                <a:gd name="connsiteX27" fmla="*/ 2386427 w 2812370"/>
                <a:gd name="connsiteY27" fmla="*/ 1962359 h 2812371"/>
                <a:gd name="connsiteX28" fmla="*/ 2037630 w 2812370"/>
                <a:gd name="connsiteY28" fmla="*/ 1747831 h 2812371"/>
                <a:gd name="connsiteX29" fmla="*/ 2037630 w 2812370"/>
                <a:gd name="connsiteY29" fmla="*/ 1855095 h 2812371"/>
                <a:gd name="connsiteX30" fmla="*/ 1789249 w 2812370"/>
                <a:gd name="connsiteY30" fmla="*/ 1855095 h 2812371"/>
                <a:gd name="connsiteX31" fmla="*/ 1789249 w 2812370"/>
                <a:gd name="connsiteY31" fmla="*/ 1855026 h 2812371"/>
                <a:gd name="connsiteX32" fmla="*/ 1684257 w 2812370"/>
                <a:gd name="connsiteY32" fmla="*/ 1855026 h 2812371"/>
                <a:gd name="connsiteX33" fmla="*/ 1476698 w 2812370"/>
                <a:gd name="connsiteY33" fmla="*/ 1407985 h 2812371"/>
                <a:gd name="connsiteX34" fmla="*/ 1670586 w 2812370"/>
                <a:gd name="connsiteY34" fmla="*/ 981802 h 2812371"/>
                <a:gd name="connsiteX35" fmla="*/ 1781145 w 2812370"/>
                <a:gd name="connsiteY35" fmla="*/ 981802 h 2812371"/>
                <a:gd name="connsiteX36" fmla="*/ 1781145 w 2812370"/>
                <a:gd name="connsiteY36" fmla="*/ 977851 h 2812371"/>
                <a:gd name="connsiteX37" fmla="*/ 2037629 w 2812370"/>
                <a:gd name="connsiteY37" fmla="*/ 977851 h 2812371"/>
                <a:gd name="connsiteX38" fmla="*/ 2037629 w 2812370"/>
                <a:gd name="connsiteY38" fmla="*/ 1085115 h 2812371"/>
                <a:gd name="connsiteX39" fmla="*/ 2386426 w 2812370"/>
                <a:gd name="connsiteY39" fmla="*/ 870587 h 2812371"/>
                <a:gd name="connsiteX40" fmla="*/ 2037629 w 2812370"/>
                <a:gd name="connsiteY40" fmla="*/ 656059 h 2812371"/>
                <a:gd name="connsiteX41" fmla="*/ 2037629 w 2812370"/>
                <a:gd name="connsiteY41" fmla="*/ 763323 h 2812371"/>
                <a:gd name="connsiteX42" fmla="*/ 1745613 w 2812370"/>
                <a:gd name="connsiteY42" fmla="*/ 763323 h 2812371"/>
                <a:gd name="connsiteX43" fmla="*/ 1745613 w 2812370"/>
                <a:gd name="connsiteY43" fmla="*/ 763333 h 2812371"/>
                <a:gd name="connsiteX44" fmla="*/ 1533021 w 2812370"/>
                <a:gd name="connsiteY44" fmla="*/ 763333 h 2812371"/>
                <a:gd name="connsiteX45" fmla="*/ 1533021 w 2812370"/>
                <a:gd name="connsiteY45" fmla="*/ 763863 h 2812371"/>
                <a:gd name="connsiteX46" fmla="*/ 1530953 w 2812370"/>
                <a:gd name="connsiteY46" fmla="*/ 762923 h 2812371"/>
                <a:gd name="connsiteX47" fmla="*/ 1355876 w 2812370"/>
                <a:gd name="connsiteY47" fmla="*/ 1147758 h 2812371"/>
                <a:gd name="connsiteX48" fmla="*/ 1178942 w 2812370"/>
                <a:gd name="connsiteY48" fmla="*/ 766678 h 2812371"/>
                <a:gd name="connsiteX49" fmla="*/ 1174263 w 2812370"/>
                <a:gd name="connsiteY49" fmla="*/ 768850 h 2812371"/>
                <a:gd name="connsiteX50" fmla="*/ 1174263 w 2812370"/>
                <a:gd name="connsiteY50" fmla="*/ 761155 h 2812371"/>
                <a:gd name="connsiteX51" fmla="*/ 926139 w 2812370"/>
                <a:gd name="connsiteY51" fmla="*/ 761155 h 2812371"/>
                <a:gd name="connsiteX52" fmla="*/ 926139 w 2812370"/>
                <a:gd name="connsiteY52" fmla="*/ 763323 h 2812371"/>
                <a:gd name="connsiteX53" fmla="*/ 673115 w 2812370"/>
                <a:gd name="connsiteY53" fmla="*/ 763323 h 2812371"/>
                <a:gd name="connsiteX54" fmla="*/ 468737 w 2812370"/>
                <a:gd name="connsiteY54" fmla="*/ 0 h 2812371"/>
                <a:gd name="connsiteX55" fmla="*/ 2343632 w 2812370"/>
                <a:gd name="connsiteY55" fmla="*/ 0 h 2812371"/>
                <a:gd name="connsiteX56" fmla="*/ 2812370 w 2812370"/>
                <a:gd name="connsiteY56" fmla="*/ 468738 h 2812371"/>
                <a:gd name="connsiteX57" fmla="*/ 2812370 w 2812370"/>
                <a:gd name="connsiteY57" fmla="*/ 2343633 h 2812371"/>
                <a:gd name="connsiteX58" fmla="*/ 2343632 w 2812370"/>
                <a:gd name="connsiteY58" fmla="*/ 2812371 h 2812371"/>
                <a:gd name="connsiteX59" fmla="*/ 468737 w 2812370"/>
                <a:gd name="connsiteY59" fmla="*/ 2812371 h 2812371"/>
                <a:gd name="connsiteX60" fmla="*/ 0 w 2812370"/>
                <a:gd name="connsiteY60" fmla="*/ 2343633 h 2812371"/>
                <a:gd name="connsiteX61" fmla="*/ 0 w 2812370"/>
                <a:gd name="connsiteY61" fmla="*/ 468738 h 2812371"/>
                <a:gd name="connsiteX62" fmla="*/ 468737 w 2812370"/>
                <a:gd name="connsiteY62" fmla="*/ 0 h 2812371"/>
                <a:gd name="connsiteX0-1" fmla="*/ 673115 w 2812370"/>
                <a:gd name="connsiteY0-2" fmla="*/ 681143 h 2837455"/>
                <a:gd name="connsiteX1-3" fmla="*/ 324318 w 2812370"/>
                <a:gd name="connsiteY1-4" fmla="*/ 895671 h 2837455"/>
                <a:gd name="connsiteX2-5" fmla="*/ 673115 w 2812370"/>
                <a:gd name="connsiteY2-6" fmla="*/ 1110199 h 2837455"/>
                <a:gd name="connsiteX3-7" fmla="*/ 673115 w 2812370"/>
                <a:gd name="connsiteY3-8" fmla="*/ 1002935 h 2837455"/>
                <a:gd name="connsiteX4-9" fmla="*/ 926139 w 2812370"/>
                <a:gd name="connsiteY4-10" fmla="*/ 1002935 h 2837455"/>
                <a:gd name="connsiteX5-11" fmla="*/ 926139 w 2812370"/>
                <a:gd name="connsiteY5-12" fmla="*/ 1006886 h 2837455"/>
                <a:gd name="connsiteX6-13" fmla="*/ 1038101 w 2812370"/>
                <a:gd name="connsiteY6-14" fmla="*/ 1006886 h 2837455"/>
                <a:gd name="connsiteX7-15" fmla="*/ 1236740 w 2812370"/>
                <a:gd name="connsiteY7-16" fmla="*/ 1434715 h 2837455"/>
                <a:gd name="connsiteX8-17" fmla="*/ 1034976 w 2812370"/>
                <a:gd name="connsiteY8-18" fmla="*/ 1878209 h 2837455"/>
                <a:gd name="connsiteX9-19" fmla="*/ 931398 w 2812370"/>
                <a:gd name="connsiteY9-20" fmla="*/ 1878209 h 2837455"/>
                <a:gd name="connsiteX10-21" fmla="*/ 931398 w 2812370"/>
                <a:gd name="connsiteY10-22" fmla="*/ 1880179 h 2837455"/>
                <a:gd name="connsiteX11-23" fmla="*/ 677642 w 2812370"/>
                <a:gd name="connsiteY11-24" fmla="*/ 1880179 h 2837455"/>
                <a:gd name="connsiteX12-25" fmla="*/ 677642 w 2812370"/>
                <a:gd name="connsiteY12-26" fmla="*/ 1772915 h 2837455"/>
                <a:gd name="connsiteX13-27" fmla="*/ 328845 w 2812370"/>
                <a:gd name="connsiteY13-28" fmla="*/ 1987443 h 2837455"/>
                <a:gd name="connsiteX14-29" fmla="*/ 677642 w 2812370"/>
                <a:gd name="connsiteY14-30" fmla="*/ 2201971 h 2837455"/>
                <a:gd name="connsiteX15-31" fmla="*/ 677642 w 2812370"/>
                <a:gd name="connsiteY15-32" fmla="*/ 2094707 h 2837455"/>
                <a:gd name="connsiteX16-33" fmla="*/ 969658 w 2812370"/>
                <a:gd name="connsiteY16-34" fmla="*/ 2094707 h 2837455"/>
                <a:gd name="connsiteX17-35" fmla="*/ 969658 w 2812370"/>
                <a:gd name="connsiteY17-36" fmla="*/ 2093713 h 2837455"/>
                <a:gd name="connsiteX18-37" fmla="*/ 1179522 w 2812370"/>
                <a:gd name="connsiteY18-38" fmla="*/ 2093713 h 2837455"/>
                <a:gd name="connsiteX19-39" fmla="*/ 1179522 w 2812370"/>
                <a:gd name="connsiteY19-40" fmla="*/ 2086289 h 2837455"/>
                <a:gd name="connsiteX20-41" fmla="*/ 1357562 w 2812370"/>
                <a:gd name="connsiteY20-42" fmla="*/ 1694942 h 2837455"/>
                <a:gd name="connsiteX21-43" fmla="*/ 1541125 w 2812370"/>
                <a:gd name="connsiteY21-44" fmla="*/ 2090301 h 2837455"/>
                <a:gd name="connsiteX22-45" fmla="*/ 1541125 w 2812370"/>
                <a:gd name="connsiteY22-46" fmla="*/ 2096712 h 2837455"/>
                <a:gd name="connsiteX23-47" fmla="*/ 1789249 w 2812370"/>
                <a:gd name="connsiteY23-48" fmla="*/ 2096712 h 2837455"/>
                <a:gd name="connsiteX24-49" fmla="*/ 1789249 w 2812370"/>
                <a:gd name="connsiteY24-50" fmla="*/ 2094707 h 2837455"/>
                <a:gd name="connsiteX25-51" fmla="*/ 2037630 w 2812370"/>
                <a:gd name="connsiteY25-52" fmla="*/ 2094707 h 2837455"/>
                <a:gd name="connsiteX26-53" fmla="*/ 2037630 w 2812370"/>
                <a:gd name="connsiteY26-54" fmla="*/ 2201971 h 2837455"/>
                <a:gd name="connsiteX27-55" fmla="*/ 2386427 w 2812370"/>
                <a:gd name="connsiteY27-56" fmla="*/ 1987443 h 2837455"/>
                <a:gd name="connsiteX28-57" fmla="*/ 2037630 w 2812370"/>
                <a:gd name="connsiteY28-58" fmla="*/ 1772915 h 2837455"/>
                <a:gd name="connsiteX29-59" fmla="*/ 2037630 w 2812370"/>
                <a:gd name="connsiteY29-60" fmla="*/ 1880179 h 2837455"/>
                <a:gd name="connsiteX30-61" fmla="*/ 1789249 w 2812370"/>
                <a:gd name="connsiteY30-62" fmla="*/ 1880179 h 2837455"/>
                <a:gd name="connsiteX31-63" fmla="*/ 1789249 w 2812370"/>
                <a:gd name="connsiteY31-64" fmla="*/ 1880110 h 2837455"/>
                <a:gd name="connsiteX32-65" fmla="*/ 1684257 w 2812370"/>
                <a:gd name="connsiteY32-66" fmla="*/ 1880110 h 2837455"/>
                <a:gd name="connsiteX33-67" fmla="*/ 1476698 w 2812370"/>
                <a:gd name="connsiteY33-68" fmla="*/ 1433069 h 2837455"/>
                <a:gd name="connsiteX34-69" fmla="*/ 1670586 w 2812370"/>
                <a:gd name="connsiteY34-70" fmla="*/ 1006886 h 2837455"/>
                <a:gd name="connsiteX35-71" fmla="*/ 1781145 w 2812370"/>
                <a:gd name="connsiteY35-72" fmla="*/ 1006886 h 2837455"/>
                <a:gd name="connsiteX36-73" fmla="*/ 1781145 w 2812370"/>
                <a:gd name="connsiteY36-74" fmla="*/ 1002935 h 2837455"/>
                <a:gd name="connsiteX37-75" fmla="*/ 2037629 w 2812370"/>
                <a:gd name="connsiteY37-76" fmla="*/ 1002935 h 2837455"/>
                <a:gd name="connsiteX38-77" fmla="*/ 2037629 w 2812370"/>
                <a:gd name="connsiteY38-78" fmla="*/ 1110199 h 2837455"/>
                <a:gd name="connsiteX39-79" fmla="*/ 2386426 w 2812370"/>
                <a:gd name="connsiteY39-80" fmla="*/ 895671 h 2837455"/>
                <a:gd name="connsiteX40-81" fmla="*/ 2037629 w 2812370"/>
                <a:gd name="connsiteY40-82" fmla="*/ 681143 h 2837455"/>
                <a:gd name="connsiteX41-83" fmla="*/ 2037629 w 2812370"/>
                <a:gd name="connsiteY41-84" fmla="*/ 788407 h 2837455"/>
                <a:gd name="connsiteX42-85" fmla="*/ 1745613 w 2812370"/>
                <a:gd name="connsiteY42-86" fmla="*/ 788407 h 2837455"/>
                <a:gd name="connsiteX43-87" fmla="*/ 1745613 w 2812370"/>
                <a:gd name="connsiteY43-88" fmla="*/ 788417 h 2837455"/>
                <a:gd name="connsiteX44-89" fmla="*/ 1533021 w 2812370"/>
                <a:gd name="connsiteY44-90" fmla="*/ 788417 h 2837455"/>
                <a:gd name="connsiteX45-91" fmla="*/ 1533021 w 2812370"/>
                <a:gd name="connsiteY45-92" fmla="*/ 788947 h 2837455"/>
                <a:gd name="connsiteX46-93" fmla="*/ 1530953 w 2812370"/>
                <a:gd name="connsiteY46-94" fmla="*/ 788007 h 2837455"/>
                <a:gd name="connsiteX47-95" fmla="*/ 1355876 w 2812370"/>
                <a:gd name="connsiteY47-96" fmla="*/ 1172842 h 2837455"/>
                <a:gd name="connsiteX48-97" fmla="*/ 1178942 w 2812370"/>
                <a:gd name="connsiteY48-98" fmla="*/ 791762 h 2837455"/>
                <a:gd name="connsiteX49-99" fmla="*/ 1174263 w 2812370"/>
                <a:gd name="connsiteY49-100" fmla="*/ 793934 h 2837455"/>
                <a:gd name="connsiteX50-101" fmla="*/ 1174263 w 2812370"/>
                <a:gd name="connsiteY50-102" fmla="*/ 786239 h 2837455"/>
                <a:gd name="connsiteX51-103" fmla="*/ 926139 w 2812370"/>
                <a:gd name="connsiteY51-104" fmla="*/ 786239 h 2837455"/>
                <a:gd name="connsiteX52-105" fmla="*/ 926139 w 2812370"/>
                <a:gd name="connsiteY52-106" fmla="*/ 788407 h 2837455"/>
                <a:gd name="connsiteX53-107" fmla="*/ 673115 w 2812370"/>
                <a:gd name="connsiteY53-108" fmla="*/ 788407 h 2837455"/>
                <a:gd name="connsiteX54-109" fmla="*/ 673115 w 2812370"/>
                <a:gd name="connsiteY54-110" fmla="*/ 681143 h 2837455"/>
                <a:gd name="connsiteX55-111" fmla="*/ 468737 w 2812370"/>
                <a:gd name="connsiteY55-112" fmla="*/ 25084 h 2837455"/>
                <a:gd name="connsiteX56-113" fmla="*/ 1369098 w 2812370"/>
                <a:gd name="connsiteY56-114" fmla="*/ 0 h 2837455"/>
                <a:gd name="connsiteX57-115" fmla="*/ 2343632 w 2812370"/>
                <a:gd name="connsiteY57-116" fmla="*/ 25084 h 2837455"/>
                <a:gd name="connsiteX58-117" fmla="*/ 2812370 w 2812370"/>
                <a:gd name="connsiteY58-118" fmla="*/ 493822 h 2837455"/>
                <a:gd name="connsiteX59-119" fmla="*/ 2812370 w 2812370"/>
                <a:gd name="connsiteY59-120" fmla="*/ 2368717 h 2837455"/>
                <a:gd name="connsiteX60-121" fmla="*/ 2343632 w 2812370"/>
                <a:gd name="connsiteY60-122" fmla="*/ 2837455 h 2837455"/>
                <a:gd name="connsiteX61-123" fmla="*/ 468737 w 2812370"/>
                <a:gd name="connsiteY61-124" fmla="*/ 2837455 h 2837455"/>
                <a:gd name="connsiteX62-125" fmla="*/ 0 w 2812370"/>
                <a:gd name="connsiteY62-126" fmla="*/ 2368717 h 2837455"/>
                <a:gd name="connsiteX63" fmla="*/ 0 w 2812370"/>
                <a:gd name="connsiteY63" fmla="*/ 493822 h 2837455"/>
                <a:gd name="connsiteX64" fmla="*/ 468737 w 2812370"/>
                <a:gd name="connsiteY64" fmla="*/ 25084 h 2837455"/>
                <a:gd name="connsiteX0-127" fmla="*/ 673115 w 2812370"/>
                <a:gd name="connsiteY0-128" fmla="*/ 681143 h 2837455"/>
                <a:gd name="connsiteX1-129" fmla="*/ 324318 w 2812370"/>
                <a:gd name="connsiteY1-130" fmla="*/ 895671 h 2837455"/>
                <a:gd name="connsiteX2-131" fmla="*/ 673115 w 2812370"/>
                <a:gd name="connsiteY2-132" fmla="*/ 1110199 h 2837455"/>
                <a:gd name="connsiteX3-133" fmla="*/ 673115 w 2812370"/>
                <a:gd name="connsiteY3-134" fmla="*/ 1002935 h 2837455"/>
                <a:gd name="connsiteX4-135" fmla="*/ 926139 w 2812370"/>
                <a:gd name="connsiteY4-136" fmla="*/ 1002935 h 2837455"/>
                <a:gd name="connsiteX5-137" fmla="*/ 926139 w 2812370"/>
                <a:gd name="connsiteY5-138" fmla="*/ 1006886 h 2837455"/>
                <a:gd name="connsiteX6-139" fmla="*/ 1038101 w 2812370"/>
                <a:gd name="connsiteY6-140" fmla="*/ 1006886 h 2837455"/>
                <a:gd name="connsiteX7-141" fmla="*/ 1236740 w 2812370"/>
                <a:gd name="connsiteY7-142" fmla="*/ 1434715 h 2837455"/>
                <a:gd name="connsiteX8-143" fmla="*/ 1034976 w 2812370"/>
                <a:gd name="connsiteY8-144" fmla="*/ 1878209 h 2837455"/>
                <a:gd name="connsiteX9-145" fmla="*/ 931398 w 2812370"/>
                <a:gd name="connsiteY9-146" fmla="*/ 1878209 h 2837455"/>
                <a:gd name="connsiteX10-147" fmla="*/ 931398 w 2812370"/>
                <a:gd name="connsiteY10-148" fmla="*/ 1880179 h 2837455"/>
                <a:gd name="connsiteX11-149" fmla="*/ 677642 w 2812370"/>
                <a:gd name="connsiteY11-150" fmla="*/ 1880179 h 2837455"/>
                <a:gd name="connsiteX12-151" fmla="*/ 677642 w 2812370"/>
                <a:gd name="connsiteY12-152" fmla="*/ 1772915 h 2837455"/>
                <a:gd name="connsiteX13-153" fmla="*/ 328845 w 2812370"/>
                <a:gd name="connsiteY13-154" fmla="*/ 1987443 h 2837455"/>
                <a:gd name="connsiteX14-155" fmla="*/ 677642 w 2812370"/>
                <a:gd name="connsiteY14-156" fmla="*/ 2201971 h 2837455"/>
                <a:gd name="connsiteX15-157" fmla="*/ 677642 w 2812370"/>
                <a:gd name="connsiteY15-158" fmla="*/ 2094707 h 2837455"/>
                <a:gd name="connsiteX16-159" fmla="*/ 969658 w 2812370"/>
                <a:gd name="connsiteY16-160" fmla="*/ 2094707 h 2837455"/>
                <a:gd name="connsiteX17-161" fmla="*/ 969658 w 2812370"/>
                <a:gd name="connsiteY17-162" fmla="*/ 2093713 h 2837455"/>
                <a:gd name="connsiteX18-163" fmla="*/ 1179522 w 2812370"/>
                <a:gd name="connsiteY18-164" fmla="*/ 2093713 h 2837455"/>
                <a:gd name="connsiteX19-165" fmla="*/ 1179522 w 2812370"/>
                <a:gd name="connsiteY19-166" fmla="*/ 2086289 h 2837455"/>
                <a:gd name="connsiteX20-167" fmla="*/ 1357562 w 2812370"/>
                <a:gd name="connsiteY20-168" fmla="*/ 1694942 h 2837455"/>
                <a:gd name="connsiteX21-169" fmla="*/ 1541125 w 2812370"/>
                <a:gd name="connsiteY21-170" fmla="*/ 2090301 h 2837455"/>
                <a:gd name="connsiteX22-171" fmla="*/ 1541125 w 2812370"/>
                <a:gd name="connsiteY22-172" fmla="*/ 2096712 h 2837455"/>
                <a:gd name="connsiteX23-173" fmla="*/ 1789249 w 2812370"/>
                <a:gd name="connsiteY23-174" fmla="*/ 2096712 h 2837455"/>
                <a:gd name="connsiteX24-175" fmla="*/ 1789249 w 2812370"/>
                <a:gd name="connsiteY24-176" fmla="*/ 2094707 h 2837455"/>
                <a:gd name="connsiteX25-177" fmla="*/ 2037630 w 2812370"/>
                <a:gd name="connsiteY25-178" fmla="*/ 2094707 h 2837455"/>
                <a:gd name="connsiteX26-179" fmla="*/ 2037630 w 2812370"/>
                <a:gd name="connsiteY26-180" fmla="*/ 2201971 h 2837455"/>
                <a:gd name="connsiteX27-181" fmla="*/ 2386427 w 2812370"/>
                <a:gd name="connsiteY27-182" fmla="*/ 1987443 h 2837455"/>
                <a:gd name="connsiteX28-183" fmla="*/ 2037630 w 2812370"/>
                <a:gd name="connsiteY28-184" fmla="*/ 1772915 h 2837455"/>
                <a:gd name="connsiteX29-185" fmla="*/ 2037630 w 2812370"/>
                <a:gd name="connsiteY29-186" fmla="*/ 1880179 h 2837455"/>
                <a:gd name="connsiteX30-187" fmla="*/ 1789249 w 2812370"/>
                <a:gd name="connsiteY30-188" fmla="*/ 1880179 h 2837455"/>
                <a:gd name="connsiteX31-189" fmla="*/ 1789249 w 2812370"/>
                <a:gd name="connsiteY31-190" fmla="*/ 1880110 h 2837455"/>
                <a:gd name="connsiteX32-191" fmla="*/ 1684257 w 2812370"/>
                <a:gd name="connsiteY32-192" fmla="*/ 1880110 h 2837455"/>
                <a:gd name="connsiteX33-193" fmla="*/ 1476698 w 2812370"/>
                <a:gd name="connsiteY33-194" fmla="*/ 1433069 h 2837455"/>
                <a:gd name="connsiteX34-195" fmla="*/ 1670586 w 2812370"/>
                <a:gd name="connsiteY34-196" fmla="*/ 1006886 h 2837455"/>
                <a:gd name="connsiteX35-197" fmla="*/ 1781145 w 2812370"/>
                <a:gd name="connsiteY35-198" fmla="*/ 1006886 h 2837455"/>
                <a:gd name="connsiteX36-199" fmla="*/ 1781145 w 2812370"/>
                <a:gd name="connsiteY36-200" fmla="*/ 1002935 h 2837455"/>
                <a:gd name="connsiteX37-201" fmla="*/ 2037629 w 2812370"/>
                <a:gd name="connsiteY37-202" fmla="*/ 1002935 h 2837455"/>
                <a:gd name="connsiteX38-203" fmla="*/ 2037629 w 2812370"/>
                <a:gd name="connsiteY38-204" fmla="*/ 1110199 h 2837455"/>
                <a:gd name="connsiteX39-205" fmla="*/ 2386426 w 2812370"/>
                <a:gd name="connsiteY39-206" fmla="*/ 895671 h 2837455"/>
                <a:gd name="connsiteX40-207" fmla="*/ 2037629 w 2812370"/>
                <a:gd name="connsiteY40-208" fmla="*/ 681143 h 2837455"/>
                <a:gd name="connsiteX41-209" fmla="*/ 2037629 w 2812370"/>
                <a:gd name="connsiteY41-210" fmla="*/ 788407 h 2837455"/>
                <a:gd name="connsiteX42-211" fmla="*/ 1745613 w 2812370"/>
                <a:gd name="connsiteY42-212" fmla="*/ 788407 h 2837455"/>
                <a:gd name="connsiteX43-213" fmla="*/ 1745613 w 2812370"/>
                <a:gd name="connsiteY43-214" fmla="*/ 788417 h 2837455"/>
                <a:gd name="connsiteX44-215" fmla="*/ 1533021 w 2812370"/>
                <a:gd name="connsiteY44-216" fmla="*/ 788417 h 2837455"/>
                <a:gd name="connsiteX45-217" fmla="*/ 1533021 w 2812370"/>
                <a:gd name="connsiteY45-218" fmla="*/ 788947 h 2837455"/>
                <a:gd name="connsiteX46-219" fmla="*/ 1530953 w 2812370"/>
                <a:gd name="connsiteY46-220" fmla="*/ 788007 h 2837455"/>
                <a:gd name="connsiteX47-221" fmla="*/ 1355876 w 2812370"/>
                <a:gd name="connsiteY47-222" fmla="*/ 1172842 h 2837455"/>
                <a:gd name="connsiteX48-223" fmla="*/ 1178942 w 2812370"/>
                <a:gd name="connsiteY48-224" fmla="*/ 791762 h 2837455"/>
                <a:gd name="connsiteX49-225" fmla="*/ 1174263 w 2812370"/>
                <a:gd name="connsiteY49-226" fmla="*/ 793934 h 2837455"/>
                <a:gd name="connsiteX50-227" fmla="*/ 1174263 w 2812370"/>
                <a:gd name="connsiteY50-228" fmla="*/ 786239 h 2837455"/>
                <a:gd name="connsiteX51-229" fmla="*/ 926139 w 2812370"/>
                <a:gd name="connsiteY51-230" fmla="*/ 786239 h 2837455"/>
                <a:gd name="connsiteX52-231" fmla="*/ 926139 w 2812370"/>
                <a:gd name="connsiteY52-232" fmla="*/ 788407 h 2837455"/>
                <a:gd name="connsiteX53-233" fmla="*/ 673115 w 2812370"/>
                <a:gd name="connsiteY53-234" fmla="*/ 788407 h 2837455"/>
                <a:gd name="connsiteX54-235" fmla="*/ 673115 w 2812370"/>
                <a:gd name="connsiteY54-236" fmla="*/ 681143 h 2837455"/>
                <a:gd name="connsiteX55-237" fmla="*/ 468737 w 2812370"/>
                <a:gd name="connsiteY55-238" fmla="*/ 25084 h 2837455"/>
                <a:gd name="connsiteX56-239" fmla="*/ 1369098 w 2812370"/>
                <a:gd name="connsiteY56-240" fmla="*/ 0 h 2837455"/>
                <a:gd name="connsiteX57-241" fmla="*/ 2343632 w 2812370"/>
                <a:gd name="connsiteY57-242" fmla="*/ 25084 h 2837455"/>
                <a:gd name="connsiteX58-243" fmla="*/ 2812370 w 2812370"/>
                <a:gd name="connsiteY58-244" fmla="*/ 493822 h 2837455"/>
                <a:gd name="connsiteX59-245" fmla="*/ 2812370 w 2812370"/>
                <a:gd name="connsiteY59-246" fmla="*/ 2368717 h 2837455"/>
                <a:gd name="connsiteX60-247" fmla="*/ 2343632 w 2812370"/>
                <a:gd name="connsiteY60-248" fmla="*/ 2837455 h 2837455"/>
                <a:gd name="connsiteX61-249" fmla="*/ 1317635 w 2812370"/>
                <a:gd name="connsiteY61-250" fmla="*/ 2830402 h 2837455"/>
                <a:gd name="connsiteX62-251" fmla="*/ 468737 w 2812370"/>
                <a:gd name="connsiteY62-252" fmla="*/ 2837455 h 2837455"/>
                <a:gd name="connsiteX63-253" fmla="*/ 0 w 2812370"/>
                <a:gd name="connsiteY63-254" fmla="*/ 2368717 h 2837455"/>
                <a:gd name="connsiteX64-255" fmla="*/ 0 w 2812370"/>
                <a:gd name="connsiteY64-256" fmla="*/ 493822 h 2837455"/>
                <a:gd name="connsiteX65" fmla="*/ 468737 w 2812370"/>
                <a:gd name="connsiteY65" fmla="*/ 25084 h 2837455"/>
                <a:gd name="connsiteX0-257" fmla="*/ 692129 w 2831384"/>
                <a:gd name="connsiteY0-258" fmla="*/ 681143 h 2837455"/>
                <a:gd name="connsiteX1-259" fmla="*/ 343332 w 2831384"/>
                <a:gd name="connsiteY1-260" fmla="*/ 895671 h 2837455"/>
                <a:gd name="connsiteX2-261" fmla="*/ 692129 w 2831384"/>
                <a:gd name="connsiteY2-262" fmla="*/ 1110199 h 2837455"/>
                <a:gd name="connsiteX3-263" fmla="*/ 692129 w 2831384"/>
                <a:gd name="connsiteY3-264" fmla="*/ 1002935 h 2837455"/>
                <a:gd name="connsiteX4-265" fmla="*/ 945153 w 2831384"/>
                <a:gd name="connsiteY4-266" fmla="*/ 1002935 h 2837455"/>
                <a:gd name="connsiteX5-267" fmla="*/ 945153 w 2831384"/>
                <a:gd name="connsiteY5-268" fmla="*/ 1006886 h 2837455"/>
                <a:gd name="connsiteX6-269" fmla="*/ 1057115 w 2831384"/>
                <a:gd name="connsiteY6-270" fmla="*/ 1006886 h 2837455"/>
                <a:gd name="connsiteX7-271" fmla="*/ 1255754 w 2831384"/>
                <a:gd name="connsiteY7-272" fmla="*/ 1434715 h 2837455"/>
                <a:gd name="connsiteX8-273" fmla="*/ 1053990 w 2831384"/>
                <a:gd name="connsiteY8-274" fmla="*/ 1878209 h 2837455"/>
                <a:gd name="connsiteX9-275" fmla="*/ 950412 w 2831384"/>
                <a:gd name="connsiteY9-276" fmla="*/ 1878209 h 2837455"/>
                <a:gd name="connsiteX10-277" fmla="*/ 950412 w 2831384"/>
                <a:gd name="connsiteY10-278" fmla="*/ 1880179 h 2837455"/>
                <a:gd name="connsiteX11-279" fmla="*/ 696656 w 2831384"/>
                <a:gd name="connsiteY11-280" fmla="*/ 1880179 h 2837455"/>
                <a:gd name="connsiteX12-281" fmla="*/ 696656 w 2831384"/>
                <a:gd name="connsiteY12-282" fmla="*/ 1772915 h 2837455"/>
                <a:gd name="connsiteX13-283" fmla="*/ 347859 w 2831384"/>
                <a:gd name="connsiteY13-284" fmla="*/ 1987443 h 2837455"/>
                <a:gd name="connsiteX14-285" fmla="*/ 696656 w 2831384"/>
                <a:gd name="connsiteY14-286" fmla="*/ 2201971 h 2837455"/>
                <a:gd name="connsiteX15-287" fmla="*/ 696656 w 2831384"/>
                <a:gd name="connsiteY15-288" fmla="*/ 2094707 h 2837455"/>
                <a:gd name="connsiteX16-289" fmla="*/ 988672 w 2831384"/>
                <a:gd name="connsiteY16-290" fmla="*/ 2094707 h 2837455"/>
                <a:gd name="connsiteX17-291" fmla="*/ 988672 w 2831384"/>
                <a:gd name="connsiteY17-292" fmla="*/ 2093713 h 2837455"/>
                <a:gd name="connsiteX18-293" fmla="*/ 1198536 w 2831384"/>
                <a:gd name="connsiteY18-294" fmla="*/ 2093713 h 2837455"/>
                <a:gd name="connsiteX19-295" fmla="*/ 1198536 w 2831384"/>
                <a:gd name="connsiteY19-296" fmla="*/ 2086289 h 2837455"/>
                <a:gd name="connsiteX20-297" fmla="*/ 1376576 w 2831384"/>
                <a:gd name="connsiteY20-298" fmla="*/ 1694942 h 2837455"/>
                <a:gd name="connsiteX21-299" fmla="*/ 1560139 w 2831384"/>
                <a:gd name="connsiteY21-300" fmla="*/ 2090301 h 2837455"/>
                <a:gd name="connsiteX22-301" fmla="*/ 1560139 w 2831384"/>
                <a:gd name="connsiteY22-302" fmla="*/ 2096712 h 2837455"/>
                <a:gd name="connsiteX23-303" fmla="*/ 1808263 w 2831384"/>
                <a:gd name="connsiteY23-304" fmla="*/ 2096712 h 2837455"/>
                <a:gd name="connsiteX24-305" fmla="*/ 1808263 w 2831384"/>
                <a:gd name="connsiteY24-306" fmla="*/ 2094707 h 2837455"/>
                <a:gd name="connsiteX25-307" fmla="*/ 2056644 w 2831384"/>
                <a:gd name="connsiteY25-308" fmla="*/ 2094707 h 2837455"/>
                <a:gd name="connsiteX26-309" fmla="*/ 2056644 w 2831384"/>
                <a:gd name="connsiteY26-310" fmla="*/ 2201971 h 2837455"/>
                <a:gd name="connsiteX27-311" fmla="*/ 2405441 w 2831384"/>
                <a:gd name="connsiteY27-312" fmla="*/ 1987443 h 2837455"/>
                <a:gd name="connsiteX28-313" fmla="*/ 2056644 w 2831384"/>
                <a:gd name="connsiteY28-314" fmla="*/ 1772915 h 2837455"/>
                <a:gd name="connsiteX29-315" fmla="*/ 2056644 w 2831384"/>
                <a:gd name="connsiteY29-316" fmla="*/ 1880179 h 2837455"/>
                <a:gd name="connsiteX30-317" fmla="*/ 1808263 w 2831384"/>
                <a:gd name="connsiteY30-318" fmla="*/ 1880179 h 2837455"/>
                <a:gd name="connsiteX31-319" fmla="*/ 1808263 w 2831384"/>
                <a:gd name="connsiteY31-320" fmla="*/ 1880110 h 2837455"/>
                <a:gd name="connsiteX32-321" fmla="*/ 1703271 w 2831384"/>
                <a:gd name="connsiteY32-322" fmla="*/ 1880110 h 2837455"/>
                <a:gd name="connsiteX33-323" fmla="*/ 1495712 w 2831384"/>
                <a:gd name="connsiteY33-324" fmla="*/ 1433069 h 2837455"/>
                <a:gd name="connsiteX34-325" fmla="*/ 1689600 w 2831384"/>
                <a:gd name="connsiteY34-326" fmla="*/ 1006886 h 2837455"/>
                <a:gd name="connsiteX35-327" fmla="*/ 1800159 w 2831384"/>
                <a:gd name="connsiteY35-328" fmla="*/ 1006886 h 2837455"/>
                <a:gd name="connsiteX36-329" fmla="*/ 1800159 w 2831384"/>
                <a:gd name="connsiteY36-330" fmla="*/ 1002935 h 2837455"/>
                <a:gd name="connsiteX37-331" fmla="*/ 2056643 w 2831384"/>
                <a:gd name="connsiteY37-332" fmla="*/ 1002935 h 2837455"/>
                <a:gd name="connsiteX38-333" fmla="*/ 2056643 w 2831384"/>
                <a:gd name="connsiteY38-334" fmla="*/ 1110199 h 2837455"/>
                <a:gd name="connsiteX39-335" fmla="*/ 2405440 w 2831384"/>
                <a:gd name="connsiteY39-336" fmla="*/ 895671 h 2837455"/>
                <a:gd name="connsiteX40-337" fmla="*/ 2056643 w 2831384"/>
                <a:gd name="connsiteY40-338" fmla="*/ 681143 h 2837455"/>
                <a:gd name="connsiteX41-339" fmla="*/ 2056643 w 2831384"/>
                <a:gd name="connsiteY41-340" fmla="*/ 788407 h 2837455"/>
                <a:gd name="connsiteX42-341" fmla="*/ 1764627 w 2831384"/>
                <a:gd name="connsiteY42-342" fmla="*/ 788407 h 2837455"/>
                <a:gd name="connsiteX43-343" fmla="*/ 1764627 w 2831384"/>
                <a:gd name="connsiteY43-344" fmla="*/ 788417 h 2837455"/>
                <a:gd name="connsiteX44-345" fmla="*/ 1552035 w 2831384"/>
                <a:gd name="connsiteY44-346" fmla="*/ 788417 h 2837455"/>
                <a:gd name="connsiteX45-347" fmla="*/ 1552035 w 2831384"/>
                <a:gd name="connsiteY45-348" fmla="*/ 788947 h 2837455"/>
                <a:gd name="connsiteX46-349" fmla="*/ 1549967 w 2831384"/>
                <a:gd name="connsiteY46-350" fmla="*/ 788007 h 2837455"/>
                <a:gd name="connsiteX47-351" fmla="*/ 1374890 w 2831384"/>
                <a:gd name="connsiteY47-352" fmla="*/ 1172842 h 2837455"/>
                <a:gd name="connsiteX48-353" fmla="*/ 1197956 w 2831384"/>
                <a:gd name="connsiteY48-354" fmla="*/ 791762 h 2837455"/>
                <a:gd name="connsiteX49-355" fmla="*/ 1193277 w 2831384"/>
                <a:gd name="connsiteY49-356" fmla="*/ 793934 h 2837455"/>
                <a:gd name="connsiteX50-357" fmla="*/ 1193277 w 2831384"/>
                <a:gd name="connsiteY50-358" fmla="*/ 786239 h 2837455"/>
                <a:gd name="connsiteX51-359" fmla="*/ 945153 w 2831384"/>
                <a:gd name="connsiteY51-360" fmla="*/ 786239 h 2837455"/>
                <a:gd name="connsiteX52-361" fmla="*/ 945153 w 2831384"/>
                <a:gd name="connsiteY52-362" fmla="*/ 788407 h 2837455"/>
                <a:gd name="connsiteX53-363" fmla="*/ 692129 w 2831384"/>
                <a:gd name="connsiteY53-364" fmla="*/ 788407 h 2837455"/>
                <a:gd name="connsiteX54-365" fmla="*/ 692129 w 2831384"/>
                <a:gd name="connsiteY54-366" fmla="*/ 681143 h 2837455"/>
                <a:gd name="connsiteX55-367" fmla="*/ 487751 w 2831384"/>
                <a:gd name="connsiteY55-368" fmla="*/ 25084 h 2837455"/>
                <a:gd name="connsiteX56-369" fmla="*/ 1388112 w 2831384"/>
                <a:gd name="connsiteY56-370" fmla="*/ 0 h 2837455"/>
                <a:gd name="connsiteX57-371" fmla="*/ 2362646 w 2831384"/>
                <a:gd name="connsiteY57-372" fmla="*/ 25084 h 2837455"/>
                <a:gd name="connsiteX58-373" fmla="*/ 2831384 w 2831384"/>
                <a:gd name="connsiteY58-374" fmla="*/ 493822 h 2837455"/>
                <a:gd name="connsiteX59-375" fmla="*/ 2831384 w 2831384"/>
                <a:gd name="connsiteY59-376" fmla="*/ 2368717 h 2837455"/>
                <a:gd name="connsiteX60-377" fmla="*/ 2362646 w 2831384"/>
                <a:gd name="connsiteY60-378" fmla="*/ 2837455 h 2837455"/>
                <a:gd name="connsiteX61-379" fmla="*/ 1336649 w 2831384"/>
                <a:gd name="connsiteY61-380" fmla="*/ 2830402 h 2837455"/>
                <a:gd name="connsiteX62-381" fmla="*/ 487751 w 2831384"/>
                <a:gd name="connsiteY62-382" fmla="*/ 2837455 h 2837455"/>
                <a:gd name="connsiteX63-383" fmla="*/ 19014 w 2831384"/>
                <a:gd name="connsiteY63-384" fmla="*/ 2368717 h 2837455"/>
                <a:gd name="connsiteX64-385" fmla="*/ 0 w 2831384"/>
                <a:gd name="connsiteY64-386" fmla="*/ 1405264 h 2837455"/>
                <a:gd name="connsiteX65-387" fmla="*/ 19014 w 2831384"/>
                <a:gd name="connsiteY65-388" fmla="*/ 493822 h 2837455"/>
                <a:gd name="connsiteX66" fmla="*/ 487751 w 2831384"/>
                <a:gd name="connsiteY66" fmla="*/ 25084 h 28374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253" y="connsiteY63-254"/>
                </a:cxn>
                <a:cxn ang="0">
                  <a:pos x="connsiteX64-255" y="connsiteY64-256"/>
                </a:cxn>
                <a:cxn ang="0">
                  <a:pos x="connsiteX65-387" y="connsiteY65-388"/>
                </a:cxn>
                <a:cxn ang="0">
                  <a:pos x="connsiteX66" y="connsiteY66"/>
                </a:cxn>
              </a:cxnLst>
              <a:rect l="l" t="t" r="r" b="b"/>
              <a:pathLst>
                <a:path w="2831384" h="2837455">
                  <a:moveTo>
                    <a:pt x="692129" y="681143"/>
                  </a:moveTo>
                  <a:lnTo>
                    <a:pt x="343332" y="895671"/>
                  </a:lnTo>
                  <a:lnTo>
                    <a:pt x="692129" y="1110199"/>
                  </a:lnTo>
                  <a:lnTo>
                    <a:pt x="692129" y="1002935"/>
                  </a:lnTo>
                  <a:lnTo>
                    <a:pt x="945153" y="1002935"/>
                  </a:lnTo>
                  <a:lnTo>
                    <a:pt x="945153" y="1006886"/>
                  </a:lnTo>
                  <a:lnTo>
                    <a:pt x="1057115" y="1006886"/>
                  </a:lnTo>
                  <a:lnTo>
                    <a:pt x="1255754" y="1434715"/>
                  </a:lnTo>
                  <a:lnTo>
                    <a:pt x="1053990" y="1878209"/>
                  </a:lnTo>
                  <a:lnTo>
                    <a:pt x="950412" y="1878209"/>
                  </a:lnTo>
                  <a:lnTo>
                    <a:pt x="950412" y="1880179"/>
                  </a:lnTo>
                  <a:lnTo>
                    <a:pt x="696656" y="1880179"/>
                  </a:lnTo>
                  <a:lnTo>
                    <a:pt x="696656" y="1772915"/>
                  </a:lnTo>
                  <a:lnTo>
                    <a:pt x="347859" y="1987443"/>
                  </a:lnTo>
                  <a:lnTo>
                    <a:pt x="696656" y="2201971"/>
                  </a:lnTo>
                  <a:lnTo>
                    <a:pt x="696656" y="2094707"/>
                  </a:lnTo>
                  <a:lnTo>
                    <a:pt x="988672" y="2094707"/>
                  </a:lnTo>
                  <a:lnTo>
                    <a:pt x="988672" y="2093713"/>
                  </a:lnTo>
                  <a:lnTo>
                    <a:pt x="1198536" y="2093713"/>
                  </a:lnTo>
                  <a:lnTo>
                    <a:pt x="1198536" y="2086289"/>
                  </a:lnTo>
                  <a:lnTo>
                    <a:pt x="1376576" y="1694942"/>
                  </a:lnTo>
                  <a:lnTo>
                    <a:pt x="1560139" y="2090301"/>
                  </a:lnTo>
                  <a:lnTo>
                    <a:pt x="1560139" y="2096712"/>
                  </a:lnTo>
                  <a:lnTo>
                    <a:pt x="1808263" y="2096712"/>
                  </a:lnTo>
                  <a:lnTo>
                    <a:pt x="1808263" y="2094707"/>
                  </a:lnTo>
                  <a:lnTo>
                    <a:pt x="2056644" y="2094707"/>
                  </a:lnTo>
                  <a:lnTo>
                    <a:pt x="2056644" y="2201971"/>
                  </a:lnTo>
                  <a:lnTo>
                    <a:pt x="2405441" y="1987443"/>
                  </a:lnTo>
                  <a:lnTo>
                    <a:pt x="2056644" y="1772915"/>
                  </a:lnTo>
                  <a:lnTo>
                    <a:pt x="2056644" y="1880179"/>
                  </a:lnTo>
                  <a:lnTo>
                    <a:pt x="1808263" y="1880179"/>
                  </a:lnTo>
                  <a:lnTo>
                    <a:pt x="1808263" y="1880110"/>
                  </a:lnTo>
                  <a:lnTo>
                    <a:pt x="1703271" y="1880110"/>
                  </a:lnTo>
                  <a:lnTo>
                    <a:pt x="1495712" y="1433069"/>
                  </a:lnTo>
                  <a:lnTo>
                    <a:pt x="1689600" y="1006886"/>
                  </a:lnTo>
                  <a:lnTo>
                    <a:pt x="1800159" y="1006886"/>
                  </a:lnTo>
                  <a:lnTo>
                    <a:pt x="1800159" y="1002935"/>
                  </a:lnTo>
                  <a:lnTo>
                    <a:pt x="2056643" y="1002935"/>
                  </a:lnTo>
                  <a:lnTo>
                    <a:pt x="2056643" y="1110199"/>
                  </a:lnTo>
                  <a:lnTo>
                    <a:pt x="2405440" y="895671"/>
                  </a:lnTo>
                  <a:lnTo>
                    <a:pt x="2056643" y="681143"/>
                  </a:lnTo>
                  <a:lnTo>
                    <a:pt x="2056643" y="788407"/>
                  </a:lnTo>
                  <a:lnTo>
                    <a:pt x="1764627" y="788407"/>
                  </a:lnTo>
                  <a:lnTo>
                    <a:pt x="1764627" y="788417"/>
                  </a:lnTo>
                  <a:lnTo>
                    <a:pt x="1552035" y="788417"/>
                  </a:lnTo>
                  <a:lnTo>
                    <a:pt x="1552035" y="788947"/>
                  </a:lnTo>
                  <a:lnTo>
                    <a:pt x="1549967" y="788007"/>
                  </a:lnTo>
                  <a:lnTo>
                    <a:pt x="1374890" y="1172842"/>
                  </a:lnTo>
                  <a:lnTo>
                    <a:pt x="1197956" y="791762"/>
                  </a:lnTo>
                  <a:lnTo>
                    <a:pt x="1193277" y="793934"/>
                  </a:lnTo>
                  <a:lnTo>
                    <a:pt x="1193277" y="786239"/>
                  </a:lnTo>
                  <a:lnTo>
                    <a:pt x="945153" y="786239"/>
                  </a:lnTo>
                  <a:lnTo>
                    <a:pt x="945153" y="788407"/>
                  </a:lnTo>
                  <a:lnTo>
                    <a:pt x="692129" y="788407"/>
                  </a:lnTo>
                  <a:lnTo>
                    <a:pt x="692129" y="681143"/>
                  </a:lnTo>
                  <a:close/>
                  <a:moveTo>
                    <a:pt x="487751" y="25084"/>
                  </a:moveTo>
                  <a:lnTo>
                    <a:pt x="1388112" y="0"/>
                  </a:lnTo>
                  <a:lnTo>
                    <a:pt x="2362646" y="25084"/>
                  </a:lnTo>
                  <a:cubicBezTo>
                    <a:pt x="2621523" y="25084"/>
                    <a:pt x="2831384" y="234945"/>
                    <a:pt x="2831384" y="493822"/>
                  </a:cubicBezTo>
                  <a:lnTo>
                    <a:pt x="2831384" y="2368717"/>
                  </a:lnTo>
                  <a:cubicBezTo>
                    <a:pt x="2831384" y="2627594"/>
                    <a:pt x="2621523" y="2837455"/>
                    <a:pt x="2362646" y="2837455"/>
                  </a:cubicBezTo>
                  <a:lnTo>
                    <a:pt x="1336649" y="2830402"/>
                  </a:lnTo>
                  <a:lnTo>
                    <a:pt x="487751" y="2837455"/>
                  </a:lnTo>
                  <a:cubicBezTo>
                    <a:pt x="228874" y="2837455"/>
                    <a:pt x="19014" y="2627594"/>
                    <a:pt x="19014" y="2368717"/>
                  </a:cubicBezTo>
                  <a:lnTo>
                    <a:pt x="0" y="1405264"/>
                  </a:lnTo>
                  <a:lnTo>
                    <a:pt x="19014" y="493822"/>
                  </a:lnTo>
                  <a:cubicBezTo>
                    <a:pt x="19014" y="234945"/>
                    <a:pt x="228874" y="25084"/>
                    <a:pt x="487751" y="2508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4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61" name="直线连接符 134"/>
            <p:cNvCxnSpPr/>
            <p:nvPr/>
          </p:nvCxnSpPr>
          <p:spPr bwMode="auto">
            <a:xfrm>
              <a:off x="6549631" y="3318876"/>
              <a:ext cx="92508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直线连接符 135"/>
            <p:cNvCxnSpPr/>
            <p:nvPr/>
          </p:nvCxnSpPr>
          <p:spPr bwMode="auto">
            <a:xfrm>
              <a:off x="6536983" y="3452069"/>
              <a:ext cx="925089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63" name="Freeform 40"/>
            <p:cNvSpPr>
              <a:spLocks noEditPoints="1"/>
            </p:cNvSpPr>
            <p:nvPr/>
          </p:nvSpPr>
          <p:spPr bwMode="auto">
            <a:xfrm>
              <a:off x="6043280" y="1236237"/>
              <a:ext cx="393822" cy="317932"/>
            </a:xfrm>
            <a:custGeom>
              <a:avLst/>
              <a:gdLst>
                <a:gd name="T0" fmla="*/ 75 w 544"/>
                <a:gd name="T1" fmla="*/ 384 h 384"/>
                <a:gd name="T2" fmla="*/ 470 w 544"/>
                <a:gd name="T3" fmla="*/ 384 h 384"/>
                <a:gd name="T4" fmla="*/ 544 w 544"/>
                <a:gd name="T5" fmla="*/ 309 h 384"/>
                <a:gd name="T6" fmla="*/ 544 w 544"/>
                <a:gd name="T7" fmla="*/ 75 h 384"/>
                <a:gd name="T8" fmla="*/ 470 w 544"/>
                <a:gd name="T9" fmla="*/ 0 h 384"/>
                <a:gd name="T10" fmla="*/ 75 w 544"/>
                <a:gd name="T11" fmla="*/ 0 h 384"/>
                <a:gd name="T12" fmla="*/ 0 w 544"/>
                <a:gd name="T13" fmla="*/ 75 h 384"/>
                <a:gd name="T14" fmla="*/ 0 w 544"/>
                <a:gd name="T15" fmla="*/ 309 h 384"/>
                <a:gd name="T16" fmla="*/ 75 w 544"/>
                <a:gd name="T17" fmla="*/ 384 h 384"/>
                <a:gd name="T18" fmla="*/ 54 w 544"/>
                <a:gd name="T19" fmla="*/ 96 h 384"/>
                <a:gd name="T20" fmla="*/ 96 w 544"/>
                <a:gd name="T21" fmla="*/ 53 h 384"/>
                <a:gd name="T22" fmla="*/ 447 w 544"/>
                <a:gd name="T23" fmla="*/ 53 h 384"/>
                <a:gd name="T24" fmla="*/ 491 w 544"/>
                <a:gd name="T25" fmla="*/ 96 h 384"/>
                <a:gd name="T26" fmla="*/ 491 w 544"/>
                <a:gd name="T27" fmla="*/ 289 h 384"/>
                <a:gd name="T28" fmla="*/ 448 w 544"/>
                <a:gd name="T29" fmla="*/ 331 h 384"/>
                <a:gd name="T30" fmla="*/ 95 w 544"/>
                <a:gd name="T31" fmla="*/ 331 h 384"/>
                <a:gd name="T32" fmla="*/ 54 w 544"/>
                <a:gd name="T33" fmla="*/ 289 h 384"/>
                <a:gd name="T34" fmla="*/ 54 w 544"/>
                <a:gd name="T35" fmla="*/ 96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44" h="384">
                  <a:moveTo>
                    <a:pt x="75" y="384"/>
                  </a:moveTo>
                  <a:cubicBezTo>
                    <a:pt x="470" y="384"/>
                    <a:pt x="470" y="384"/>
                    <a:pt x="470" y="384"/>
                  </a:cubicBezTo>
                  <a:cubicBezTo>
                    <a:pt x="511" y="384"/>
                    <a:pt x="544" y="351"/>
                    <a:pt x="544" y="309"/>
                  </a:cubicBezTo>
                  <a:cubicBezTo>
                    <a:pt x="544" y="75"/>
                    <a:pt x="544" y="75"/>
                    <a:pt x="544" y="75"/>
                  </a:cubicBezTo>
                  <a:cubicBezTo>
                    <a:pt x="544" y="34"/>
                    <a:pt x="511" y="0"/>
                    <a:pt x="470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34" y="0"/>
                    <a:pt x="0" y="34"/>
                    <a:pt x="0" y="75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51"/>
                    <a:pt x="34" y="384"/>
                    <a:pt x="75" y="384"/>
                  </a:cubicBezTo>
                  <a:close/>
                  <a:moveTo>
                    <a:pt x="54" y="96"/>
                  </a:moveTo>
                  <a:cubicBezTo>
                    <a:pt x="54" y="73"/>
                    <a:pt x="73" y="53"/>
                    <a:pt x="96" y="53"/>
                  </a:cubicBezTo>
                  <a:cubicBezTo>
                    <a:pt x="447" y="53"/>
                    <a:pt x="447" y="53"/>
                    <a:pt x="447" y="53"/>
                  </a:cubicBezTo>
                  <a:cubicBezTo>
                    <a:pt x="470" y="53"/>
                    <a:pt x="491" y="73"/>
                    <a:pt x="491" y="96"/>
                  </a:cubicBezTo>
                  <a:cubicBezTo>
                    <a:pt x="491" y="289"/>
                    <a:pt x="491" y="289"/>
                    <a:pt x="491" y="289"/>
                  </a:cubicBezTo>
                  <a:cubicBezTo>
                    <a:pt x="491" y="312"/>
                    <a:pt x="471" y="331"/>
                    <a:pt x="448" y="331"/>
                  </a:cubicBezTo>
                  <a:cubicBezTo>
                    <a:pt x="95" y="331"/>
                    <a:pt x="95" y="331"/>
                    <a:pt x="95" y="331"/>
                  </a:cubicBezTo>
                  <a:cubicBezTo>
                    <a:pt x="72" y="331"/>
                    <a:pt x="54" y="312"/>
                    <a:pt x="54" y="289"/>
                  </a:cubicBezTo>
                  <a:lnTo>
                    <a:pt x="54" y="96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600" dirty="0"/>
            </a:p>
          </p:txBody>
        </p:sp>
        <p:sp>
          <p:nvSpPr>
            <p:cNvPr id="64" name="Freeform 41"/>
            <p:cNvSpPr/>
            <p:nvPr/>
          </p:nvSpPr>
          <p:spPr bwMode="auto">
            <a:xfrm>
              <a:off x="5988250" y="1598834"/>
              <a:ext cx="457547" cy="80213"/>
            </a:xfrm>
            <a:custGeom>
              <a:avLst/>
              <a:gdLst>
                <a:gd name="T0" fmla="*/ 624 w 633"/>
                <a:gd name="T1" fmla="*/ 80 h 96"/>
                <a:gd name="T2" fmla="*/ 558 w 633"/>
                <a:gd name="T3" fmla="*/ 6 h 96"/>
                <a:gd name="T4" fmla="*/ 542 w 633"/>
                <a:gd name="T5" fmla="*/ 0 h 96"/>
                <a:gd name="T6" fmla="*/ 90 w 633"/>
                <a:gd name="T7" fmla="*/ 0 h 96"/>
                <a:gd name="T8" fmla="*/ 74 w 633"/>
                <a:gd name="T9" fmla="*/ 6 h 96"/>
                <a:gd name="T10" fmla="*/ 9 w 633"/>
                <a:gd name="T11" fmla="*/ 80 h 96"/>
                <a:gd name="T12" fmla="*/ 18 w 633"/>
                <a:gd name="T13" fmla="*/ 96 h 96"/>
                <a:gd name="T14" fmla="*/ 615 w 633"/>
                <a:gd name="T15" fmla="*/ 96 h 96"/>
                <a:gd name="T16" fmla="*/ 624 w 633"/>
                <a:gd name="T17" fmla="*/ 8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3" h="96">
                  <a:moveTo>
                    <a:pt x="624" y="80"/>
                  </a:moveTo>
                  <a:cubicBezTo>
                    <a:pt x="558" y="6"/>
                    <a:pt x="558" y="6"/>
                    <a:pt x="558" y="6"/>
                  </a:cubicBezTo>
                  <a:cubicBezTo>
                    <a:pt x="553" y="0"/>
                    <a:pt x="547" y="0"/>
                    <a:pt x="542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0" y="0"/>
                    <a:pt x="74" y="6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0" y="91"/>
                    <a:pt x="6" y="96"/>
                    <a:pt x="18" y="96"/>
                  </a:cubicBezTo>
                  <a:cubicBezTo>
                    <a:pt x="615" y="96"/>
                    <a:pt x="615" y="96"/>
                    <a:pt x="615" y="96"/>
                  </a:cubicBezTo>
                  <a:cubicBezTo>
                    <a:pt x="626" y="96"/>
                    <a:pt x="633" y="91"/>
                    <a:pt x="624" y="8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600" dirty="0"/>
            </a:p>
          </p:txBody>
        </p:sp>
        <p:sp>
          <p:nvSpPr>
            <p:cNvPr id="65" name="Freeform 35"/>
            <p:cNvSpPr>
              <a:spLocks noEditPoints="1"/>
            </p:cNvSpPr>
            <p:nvPr/>
          </p:nvSpPr>
          <p:spPr bwMode="auto">
            <a:xfrm>
              <a:off x="6710004" y="1236237"/>
              <a:ext cx="588249" cy="333201"/>
            </a:xfrm>
            <a:custGeom>
              <a:avLst/>
              <a:gdLst>
                <a:gd name="T0" fmla="*/ 792 w 801"/>
                <a:gd name="T1" fmla="*/ 459 h 480"/>
                <a:gd name="T2" fmla="*/ 662 w 801"/>
                <a:gd name="T3" fmla="*/ 360 h 480"/>
                <a:gd name="T4" fmla="*/ 667 w 801"/>
                <a:gd name="T5" fmla="*/ 339 h 480"/>
                <a:gd name="T6" fmla="*/ 667 w 801"/>
                <a:gd name="T7" fmla="*/ 55 h 480"/>
                <a:gd name="T8" fmla="*/ 613 w 801"/>
                <a:gd name="T9" fmla="*/ 0 h 480"/>
                <a:gd name="T10" fmla="*/ 186 w 801"/>
                <a:gd name="T11" fmla="*/ 0 h 480"/>
                <a:gd name="T12" fmla="*/ 133 w 801"/>
                <a:gd name="T13" fmla="*/ 53 h 480"/>
                <a:gd name="T14" fmla="*/ 133 w 801"/>
                <a:gd name="T15" fmla="*/ 339 h 480"/>
                <a:gd name="T16" fmla="*/ 139 w 801"/>
                <a:gd name="T17" fmla="*/ 360 h 480"/>
                <a:gd name="T18" fmla="*/ 9 w 801"/>
                <a:gd name="T19" fmla="*/ 459 h 480"/>
                <a:gd name="T20" fmla="*/ 20 w 801"/>
                <a:gd name="T21" fmla="*/ 480 h 480"/>
                <a:gd name="T22" fmla="*/ 780 w 801"/>
                <a:gd name="T23" fmla="*/ 480 h 480"/>
                <a:gd name="T24" fmla="*/ 792 w 801"/>
                <a:gd name="T25" fmla="*/ 459 h 480"/>
                <a:gd name="T26" fmla="*/ 187 w 801"/>
                <a:gd name="T27" fmla="*/ 85 h 480"/>
                <a:gd name="T28" fmla="*/ 219 w 801"/>
                <a:gd name="T29" fmla="*/ 53 h 480"/>
                <a:gd name="T30" fmla="*/ 581 w 801"/>
                <a:gd name="T31" fmla="*/ 53 h 480"/>
                <a:gd name="T32" fmla="*/ 613 w 801"/>
                <a:gd name="T33" fmla="*/ 85 h 480"/>
                <a:gd name="T34" fmla="*/ 613 w 801"/>
                <a:gd name="T35" fmla="*/ 309 h 480"/>
                <a:gd name="T36" fmla="*/ 581 w 801"/>
                <a:gd name="T37" fmla="*/ 341 h 480"/>
                <a:gd name="T38" fmla="*/ 219 w 801"/>
                <a:gd name="T39" fmla="*/ 341 h 480"/>
                <a:gd name="T40" fmla="*/ 187 w 801"/>
                <a:gd name="T41" fmla="*/ 309 h 480"/>
                <a:gd name="T42" fmla="*/ 187 w 801"/>
                <a:gd name="T43" fmla="*/ 85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801" h="480">
                  <a:moveTo>
                    <a:pt x="792" y="459"/>
                  </a:moveTo>
                  <a:cubicBezTo>
                    <a:pt x="662" y="360"/>
                    <a:pt x="662" y="360"/>
                    <a:pt x="662" y="360"/>
                  </a:cubicBezTo>
                  <a:cubicBezTo>
                    <a:pt x="665" y="353"/>
                    <a:pt x="667" y="346"/>
                    <a:pt x="667" y="339"/>
                  </a:cubicBezTo>
                  <a:cubicBezTo>
                    <a:pt x="667" y="55"/>
                    <a:pt x="667" y="55"/>
                    <a:pt x="667" y="55"/>
                  </a:cubicBezTo>
                  <a:cubicBezTo>
                    <a:pt x="667" y="57"/>
                    <a:pt x="669" y="0"/>
                    <a:pt x="613" y="0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55" y="0"/>
                    <a:pt x="133" y="22"/>
                    <a:pt x="133" y="53"/>
                  </a:cubicBezTo>
                  <a:cubicBezTo>
                    <a:pt x="133" y="339"/>
                    <a:pt x="133" y="339"/>
                    <a:pt x="133" y="339"/>
                  </a:cubicBezTo>
                  <a:cubicBezTo>
                    <a:pt x="133" y="346"/>
                    <a:pt x="135" y="353"/>
                    <a:pt x="139" y="360"/>
                  </a:cubicBezTo>
                  <a:cubicBezTo>
                    <a:pt x="9" y="459"/>
                    <a:pt x="9" y="459"/>
                    <a:pt x="9" y="459"/>
                  </a:cubicBezTo>
                  <a:cubicBezTo>
                    <a:pt x="0" y="471"/>
                    <a:pt x="5" y="480"/>
                    <a:pt x="20" y="480"/>
                  </a:cubicBezTo>
                  <a:cubicBezTo>
                    <a:pt x="780" y="480"/>
                    <a:pt x="780" y="480"/>
                    <a:pt x="780" y="480"/>
                  </a:cubicBezTo>
                  <a:cubicBezTo>
                    <a:pt x="795" y="480"/>
                    <a:pt x="801" y="471"/>
                    <a:pt x="792" y="459"/>
                  </a:cubicBezTo>
                  <a:close/>
                  <a:moveTo>
                    <a:pt x="187" y="85"/>
                  </a:moveTo>
                  <a:cubicBezTo>
                    <a:pt x="187" y="63"/>
                    <a:pt x="196" y="53"/>
                    <a:pt x="219" y="53"/>
                  </a:cubicBezTo>
                  <a:cubicBezTo>
                    <a:pt x="581" y="53"/>
                    <a:pt x="581" y="53"/>
                    <a:pt x="581" y="53"/>
                  </a:cubicBezTo>
                  <a:cubicBezTo>
                    <a:pt x="604" y="53"/>
                    <a:pt x="613" y="63"/>
                    <a:pt x="613" y="85"/>
                  </a:cubicBezTo>
                  <a:cubicBezTo>
                    <a:pt x="613" y="309"/>
                    <a:pt x="613" y="309"/>
                    <a:pt x="613" y="309"/>
                  </a:cubicBezTo>
                  <a:cubicBezTo>
                    <a:pt x="613" y="332"/>
                    <a:pt x="604" y="341"/>
                    <a:pt x="581" y="341"/>
                  </a:cubicBezTo>
                  <a:cubicBezTo>
                    <a:pt x="219" y="341"/>
                    <a:pt x="219" y="341"/>
                    <a:pt x="219" y="341"/>
                  </a:cubicBezTo>
                  <a:cubicBezTo>
                    <a:pt x="196" y="341"/>
                    <a:pt x="187" y="332"/>
                    <a:pt x="187" y="309"/>
                  </a:cubicBezTo>
                  <a:lnTo>
                    <a:pt x="187" y="8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600" dirty="0"/>
            </a:p>
          </p:txBody>
        </p:sp>
        <p:sp>
          <p:nvSpPr>
            <p:cNvPr id="66" name="Freeform 5"/>
            <p:cNvSpPr>
              <a:spLocks noEditPoints="1"/>
            </p:cNvSpPr>
            <p:nvPr/>
          </p:nvSpPr>
          <p:spPr bwMode="auto">
            <a:xfrm>
              <a:off x="7558170" y="1134358"/>
              <a:ext cx="294125" cy="540017"/>
            </a:xfrm>
            <a:custGeom>
              <a:avLst/>
              <a:gdLst>
                <a:gd name="T0" fmla="*/ 320 w 384"/>
                <a:gd name="T1" fmla="*/ 0 h 585"/>
                <a:gd name="T2" fmla="*/ 64 w 384"/>
                <a:gd name="T3" fmla="*/ 0 h 585"/>
                <a:gd name="T4" fmla="*/ 0 w 384"/>
                <a:gd name="T5" fmla="*/ 64 h 585"/>
                <a:gd name="T6" fmla="*/ 0 w 384"/>
                <a:gd name="T7" fmla="*/ 521 h 585"/>
                <a:gd name="T8" fmla="*/ 64 w 384"/>
                <a:gd name="T9" fmla="*/ 585 h 585"/>
                <a:gd name="T10" fmla="*/ 320 w 384"/>
                <a:gd name="T11" fmla="*/ 585 h 585"/>
                <a:gd name="T12" fmla="*/ 384 w 384"/>
                <a:gd name="T13" fmla="*/ 521 h 585"/>
                <a:gd name="T14" fmla="*/ 384 w 384"/>
                <a:gd name="T15" fmla="*/ 64 h 585"/>
                <a:gd name="T16" fmla="*/ 320 w 384"/>
                <a:gd name="T17" fmla="*/ 0 h 585"/>
                <a:gd name="T18" fmla="*/ 192 w 384"/>
                <a:gd name="T19" fmla="*/ 543 h 585"/>
                <a:gd name="T20" fmla="*/ 160 w 384"/>
                <a:gd name="T21" fmla="*/ 511 h 585"/>
                <a:gd name="T22" fmla="*/ 192 w 384"/>
                <a:gd name="T23" fmla="*/ 479 h 585"/>
                <a:gd name="T24" fmla="*/ 224 w 384"/>
                <a:gd name="T25" fmla="*/ 511 h 585"/>
                <a:gd name="T26" fmla="*/ 192 w 384"/>
                <a:gd name="T27" fmla="*/ 543 h 585"/>
                <a:gd name="T28" fmla="*/ 331 w 384"/>
                <a:gd name="T29" fmla="*/ 425 h 585"/>
                <a:gd name="T30" fmla="*/ 309 w 384"/>
                <a:gd name="T31" fmla="*/ 446 h 585"/>
                <a:gd name="T32" fmla="*/ 75 w 384"/>
                <a:gd name="T33" fmla="*/ 446 h 585"/>
                <a:gd name="T34" fmla="*/ 54 w 384"/>
                <a:gd name="T35" fmla="*/ 425 h 585"/>
                <a:gd name="T36" fmla="*/ 54 w 384"/>
                <a:gd name="T37" fmla="*/ 74 h 585"/>
                <a:gd name="T38" fmla="*/ 75 w 384"/>
                <a:gd name="T39" fmla="*/ 53 h 585"/>
                <a:gd name="T40" fmla="*/ 309 w 384"/>
                <a:gd name="T41" fmla="*/ 53 h 585"/>
                <a:gd name="T42" fmla="*/ 331 w 384"/>
                <a:gd name="T43" fmla="*/ 74 h 585"/>
                <a:gd name="T44" fmla="*/ 331 w 384"/>
                <a:gd name="T45" fmla="*/ 425 h 5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84" h="585">
                  <a:moveTo>
                    <a:pt x="320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29" y="0"/>
                    <a:pt x="0" y="29"/>
                    <a:pt x="0" y="64"/>
                  </a:cubicBezTo>
                  <a:cubicBezTo>
                    <a:pt x="0" y="521"/>
                    <a:pt x="0" y="521"/>
                    <a:pt x="0" y="521"/>
                  </a:cubicBezTo>
                  <a:cubicBezTo>
                    <a:pt x="0" y="557"/>
                    <a:pt x="29" y="585"/>
                    <a:pt x="64" y="585"/>
                  </a:cubicBezTo>
                  <a:cubicBezTo>
                    <a:pt x="320" y="585"/>
                    <a:pt x="320" y="585"/>
                    <a:pt x="320" y="585"/>
                  </a:cubicBezTo>
                  <a:cubicBezTo>
                    <a:pt x="355" y="585"/>
                    <a:pt x="384" y="557"/>
                    <a:pt x="384" y="521"/>
                  </a:cubicBezTo>
                  <a:cubicBezTo>
                    <a:pt x="384" y="64"/>
                    <a:pt x="384" y="64"/>
                    <a:pt x="384" y="64"/>
                  </a:cubicBezTo>
                  <a:cubicBezTo>
                    <a:pt x="384" y="29"/>
                    <a:pt x="355" y="0"/>
                    <a:pt x="320" y="0"/>
                  </a:cubicBezTo>
                  <a:close/>
                  <a:moveTo>
                    <a:pt x="192" y="543"/>
                  </a:moveTo>
                  <a:cubicBezTo>
                    <a:pt x="175" y="543"/>
                    <a:pt x="160" y="528"/>
                    <a:pt x="160" y="511"/>
                  </a:cubicBezTo>
                  <a:cubicBezTo>
                    <a:pt x="160" y="493"/>
                    <a:pt x="175" y="479"/>
                    <a:pt x="192" y="479"/>
                  </a:cubicBezTo>
                  <a:cubicBezTo>
                    <a:pt x="210" y="479"/>
                    <a:pt x="224" y="493"/>
                    <a:pt x="224" y="511"/>
                  </a:cubicBezTo>
                  <a:cubicBezTo>
                    <a:pt x="224" y="528"/>
                    <a:pt x="210" y="543"/>
                    <a:pt x="192" y="543"/>
                  </a:cubicBezTo>
                  <a:close/>
                  <a:moveTo>
                    <a:pt x="331" y="425"/>
                  </a:moveTo>
                  <a:cubicBezTo>
                    <a:pt x="331" y="436"/>
                    <a:pt x="321" y="446"/>
                    <a:pt x="309" y="446"/>
                  </a:cubicBezTo>
                  <a:cubicBezTo>
                    <a:pt x="75" y="446"/>
                    <a:pt x="75" y="446"/>
                    <a:pt x="75" y="446"/>
                  </a:cubicBezTo>
                  <a:cubicBezTo>
                    <a:pt x="63" y="446"/>
                    <a:pt x="54" y="436"/>
                    <a:pt x="54" y="425"/>
                  </a:cubicBezTo>
                  <a:cubicBezTo>
                    <a:pt x="54" y="74"/>
                    <a:pt x="54" y="74"/>
                    <a:pt x="54" y="74"/>
                  </a:cubicBezTo>
                  <a:cubicBezTo>
                    <a:pt x="54" y="62"/>
                    <a:pt x="63" y="53"/>
                    <a:pt x="75" y="53"/>
                  </a:cubicBezTo>
                  <a:cubicBezTo>
                    <a:pt x="309" y="53"/>
                    <a:pt x="309" y="53"/>
                    <a:pt x="309" y="53"/>
                  </a:cubicBezTo>
                  <a:cubicBezTo>
                    <a:pt x="321" y="53"/>
                    <a:pt x="331" y="62"/>
                    <a:pt x="331" y="74"/>
                  </a:cubicBezTo>
                  <a:lnTo>
                    <a:pt x="331" y="42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sz="3600" dirty="0"/>
            </a:p>
          </p:txBody>
        </p:sp>
        <p:cxnSp>
          <p:nvCxnSpPr>
            <p:cNvPr id="67" name="直线连接符 145"/>
            <p:cNvCxnSpPr/>
            <p:nvPr/>
          </p:nvCxnSpPr>
          <p:spPr bwMode="auto">
            <a:xfrm flipV="1">
              <a:off x="5747251" y="1714255"/>
              <a:ext cx="2626447" cy="577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8" name="直线连接符 146"/>
            <p:cNvCxnSpPr>
              <a:stCxn id="43" idx="0"/>
            </p:cNvCxnSpPr>
            <p:nvPr/>
          </p:nvCxnSpPr>
          <p:spPr bwMode="auto">
            <a:xfrm flipV="1">
              <a:off x="6233111" y="2340278"/>
              <a:ext cx="642784" cy="30017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69" name="直线连接符 147"/>
            <p:cNvCxnSpPr>
              <a:stCxn id="25" idx="0"/>
            </p:cNvCxnSpPr>
            <p:nvPr/>
          </p:nvCxnSpPr>
          <p:spPr bwMode="auto">
            <a:xfrm flipH="1" flipV="1">
              <a:off x="7298253" y="2340278"/>
              <a:ext cx="397142" cy="27211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0" name="矩形 69"/>
            <p:cNvSpPr/>
            <p:nvPr/>
          </p:nvSpPr>
          <p:spPr>
            <a:xfrm>
              <a:off x="7530437" y="2054444"/>
              <a:ext cx="115666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Internet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71" name="直线连接符 155"/>
            <p:cNvCxnSpPr/>
            <p:nvPr/>
          </p:nvCxnSpPr>
          <p:spPr bwMode="auto">
            <a:xfrm>
              <a:off x="6896306" y="1733307"/>
              <a:ext cx="0" cy="1902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2" name="直线连接符 235"/>
            <p:cNvCxnSpPr>
              <a:stCxn id="60" idx="56"/>
              <a:endCxn id="53" idx="0"/>
            </p:cNvCxnSpPr>
            <p:nvPr/>
          </p:nvCxnSpPr>
          <p:spPr bwMode="auto">
            <a:xfrm flipH="1" flipV="1">
              <a:off x="6237366" y="2902009"/>
              <a:ext cx="8363" cy="256469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3" name="直线连接符 236"/>
            <p:cNvCxnSpPr/>
            <p:nvPr/>
          </p:nvCxnSpPr>
          <p:spPr bwMode="auto">
            <a:xfrm flipH="1" flipV="1">
              <a:off x="7728652" y="2879304"/>
              <a:ext cx="8363" cy="256469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4" name="任意形状 237"/>
            <p:cNvSpPr>
              <a:spLocks noChangeAspect="1"/>
            </p:cNvSpPr>
            <p:nvPr/>
          </p:nvSpPr>
          <p:spPr bwMode="auto">
            <a:xfrm>
              <a:off x="5956565" y="3961716"/>
              <a:ext cx="631595" cy="301641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5" name="任意形状 257"/>
            <p:cNvSpPr>
              <a:spLocks noChangeAspect="1"/>
            </p:cNvSpPr>
            <p:nvPr/>
          </p:nvSpPr>
          <p:spPr bwMode="auto">
            <a:xfrm>
              <a:off x="6740102" y="3940666"/>
              <a:ext cx="631595" cy="301641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76" name="任意形状 258"/>
            <p:cNvSpPr>
              <a:spLocks noChangeAspect="1"/>
            </p:cNvSpPr>
            <p:nvPr/>
          </p:nvSpPr>
          <p:spPr bwMode="auto">
            <a:xfrm>
              <a:off x="7580680" y="3940666"/>
              <a:ext cx="631595" cy="301641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77" name="图片 76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085047" y="4488811"/>
              <a:ext cx="349040" cy="418910"/>
            </a:xfrm>
            <a:prstGeom prst="rect">
              <a:avLst/>
            </a:prstGeom>
          </p:spPr>
        </p:pic>
        <p:pic>
          <p:nvPicPr>
            <p:cNvPr id="78" name="图片 77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6998768" y="4488811"/>
              <a:ext cx="349040" cy="418910"/>
            </a:xfrm>
            <a:prstGeom prst="rect">
              <a:avLst/>
            </a:prstGeom>
          </p:spPr>
        </p:pic>
        <p:pic>
          <p:nvPicPr>
            <p:cNvPr id="79" name="图片 78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7684143" y="4500850"/>
              <a:ext cx="349040" cy="418910"/>
            </a:xfrm>
            <a:prstGeom prst="rect">
              <a:avLst/>
            </a:prstGeom>
          </p:spPr>
        </p:pic>
        <p:cxnSp>
          <p:nvCxnSpPr>
            <p:cNvPr id="80" name="直线连接符 284"/>
            <p:cNvCxnSpPr>
              <a:stCxn id="74" idx="16"/>
            </p:cNvCxnSpPr>
            <p:nvPr/>
          </p:nvCxnSpPr>
          <p:spPr bwMode="auto">
            <a:xfrm flipV="1">
              <a:off x="6253661" y="3590620"/>
              <a:ext cx="7890" cy="37352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1" name="直线连接符 285"/>
            <p:cNvCxnSpPr/>
            <p:nvPr/>
          </p:nvCxnSpPr>
          <p:spPr bwMode="auto">
            <a:xfrm flipV="1">
              <a:off x="7766118" y="3529239"/>
              <a:ext cx="7890" cy="37352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2" name="直线连接符 286"/>
            <p:cNvCxnSpPr>
              <a:stCxn id="75" idx="16"/>
              <a:endCxn id="60" idx="61"/>
            </p:cNvCxnSpPr>
            <p:nvPr/>
          </p:nvCxnSpPr>
          <p:spPr bwMode="auto">
            <a:xfrm flipH="1" flipV="1">
              <a:off x="6236394" y="3585678"/>
              <a:ext cx="800804" cy="35741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3" name="直线连接符 287"/>
            <p:cNvCxnSpPr>
              <a:stCxn id="75" idx="16"/>
              <a:endCxn id="59" idx="62"/>
            </p:cNvCxnSpPr>
            <p:nvPr/>
          </p:nvCxnSpPr>
          <p:spPr bwMode="auto">
            <a:xfrm flipV="1">
              <a:off x="7037198" y="3562973"/>
              <a:ext cx="683938" cy="38012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4" name="直线连接符 288"/>
            <p:cNvCxnSpPr/>
            <p:nvPr/>
          </p:nvCxnSpPr>
          <p:spPr bwMode="auto">
            <a:xfrm flipH="1" flipV="1">
              <a:off x="6261551" y="3590620"/>
              <a:ext cx="1467101" cy="31214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5" name="直线连接符 289"/>
            <p:cNvCxnSpPr>
              <a:stCxn id="74" idx="16"/>
              <a:endCxn id="59" idx="62"/>
            </p:cNvCxnSpPr>
            <p:nvPr/>
          </p:nvCxnSpPr>
          <p:spPr bwMode="auto">
            <a:xfrm flipV="1">
              <a:off x="6253661" y="3562973"/>
              <a:ext cx="1467475" cy="40117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6" name="直线连接符 290"/>
            <p:cNvCxnSpPr>
              <a:endCxn id="74" idx="21"/>
            </p:cNvCxnSpPr>
            <p:nvPr/>
          </p:nvCxnSpPr>
          <p:spPr bwMode="auto">
            <a:xfrm flipV="1">
              <a:off x="6257606" y="4263357"/>
              <a:ext cx="5865" cy="22671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7" name="直线连接符 292"/>
            <p:cNvCxnSpPr/>
            <p:nvPr/>
          </p:nvCxnSpPr>
          <p:spPr bwMode="auto">
            <a:xfrm flipH="1" flipV="1">
              <a:off x="6277771" y="4279300"/>
              <a:ext cx="895517" cy="24650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8" name="直线连接符 293"/>
            <p:cNvCxnSpPr/>
            <p:nvPr/>
          </p:nvCxnSpPr>
          <p:spPr bwMode="auto">
            <a:xfrm flipH="1" flipV="1">
              <a:off x="6263471" y="4275688"/>
              <a:ext cx="1595192" cy="23749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89" name="直线连接符 296"/>
            <p:cNvCxnSpPr>
              <a:stCxn id="78" idx="0"/>
            </p:cNvCxnSpPr>
            <p:nvPr/>
          </p:nvCxnSpPr>
          <p:spPr bwMode="auto">
            <a:xfrm flipV="1">
              <a:off x="7173288" y="4236288"/>
              <a:ext cx="3945" cy="25252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0" name="直线连接符 305"/>
            <p:cNvCxnSpPr/>
            <p:nvPr/>
          </p:nvCxnSpPr>
          <p:spPr bwMode="auto">
            <a:xfrm flipV="1">
              <a:off x="7848350" y="4266970"/>
              <a:ext cx="3945" cy="25252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直线连接符 308"/>
            <p:cNvCxnSpPr>
              <a:stCxn id="77" idx="0"/>
            </p:cNvCxnSpPr>
            <p:nvPr/>
          </p:nvCxnSpPr>
          <p:spPr bwMode="auto">
            <a:xfrm flipV="1">
              <a:off x="6259567" y="4266970"/>
              <a:ext cx="917667" cy="22184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直线连接符 328"/>
            <p:cNvCxnSpPr>
              <a:stCxn id="79" idx="0"/>
            </p:cNvCxnSpPr>
            <p:nvPr/>
          </p:nvCxnSpPr>
          <p:spPr bwMode="auto">
            <a:xfrm flipH="1" flipV="1">
              <a:off x="7177234" y="4263358"/>
              <a:ext cx="681429" cy="23749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3" name="直线连接符 329"/>
            <p:cNvCxnSpPr>
              <a:stCxn id="78" idx="0"/>
              <a:endCxn id="76" idx="21"/>
            </p:cNvCxnSpPr>
            <p:nvPr/>
          </p:nvCxnSpPr>
          <p:spPr bwMode="auto">
            <a:xfrm flipV="1">
              <a:off x="7173288" y="4242307"/>
              <a:ext cx="714298" cy="24650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6157" name="TextBox 6156"/>
          <p:cNvSpPr txBox="1"/>
          <p:nvPr/>
        </p:nvSpPr>
        <p:spPr>
          <a:xfrm>
            <a:off x="339366" y="1329792"/>
            <a:ext cx="1002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Client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339366" y="3216828"/>
            <a:ext cx="1002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Network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39366" y="5269470"/>
            <a:ext cx="1002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Server</a:t>
            </a:r>
            <a:endParaRPr lang="zh-CN" altLang="en-US" dirty="0">
              <a:solidFill>
                <a:schemeClr val="bg1"/>
              </a:solidFill>
            </a:endParaRPr>
          </a:p>
        </p:txBody>
      </p:sp>
      <p:cxnSp>
        <p:nvCxnSpPr>
          <p:cNvPr id="112" name="直线连接符 155"/>
          <p:cNvCxnSpPr/>
          <p:nvPr/>
        </p:nvCxnSpPr>
        <p:spPr bwMode="auto">
          <a:xfrm>
            <a:off x="3666991" y="1927021"/>
            <a:ext cx="0" cy="253952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14" name="矩形 13"/>
          <p:cNvSpPr>
            <a:spLocks noChangeArrowheads="1"/>
          </p:cNvSpPr>
          <p:nvPr/>
        </p:nvSpPr>
        <p:spPr bwMode="auto">
          <a:xfrm>
            <a:off x="5595133" y="1137186"/>
            <a:ext cx="6144646" cy="622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choose the nearby site , </a:t>
            </a:r>
          </a:p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choose the fastest available  link access ?</a:t>
            </a:r>
          </a:p>
        </p:txBody>
      </p:sp>
      <p:sp>
        <p:nvSpPr>
          <p:cNvPr id="115" name="矩形 13"/>
          <p:cNvSpPr>
            <a:spLocks noChangeArrowheads="1"/>
          </p:cNvSpPr>
          <p:nvPr/>
        </p:nvSpPr>
        <p:spPr bwMode="auto">
          <a:xfrm>
            <a:off x="5595133" y="3054883"/>
            <a:ext cx="6144646" cy="93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detect link state (up or down, full or free)?</a:t>
            </a:r>
          </a:p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separate server traffic and user traffic ?</a:t>
            </a:r>
          </a:p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use the bandwidth more reasonable ? </a:t>
            </a:r>
          </a:p>
        </p:txBody>
      </p:sp>
      <p:sp>
        <p:nvSpPr>
          <p:cNvPr id="116" name="矩形 13"/>
          <p:cNvSpPr>
            <a:spLocks noChangeArrowheads="1"/>
          </p:cNvSpPr>
          <p:nvPr/>
        </p:nvSpPr>
        <p:spPr bwMode="auto">
          <a:xfrm>
            <a:off x="5595133" y="4717172"/>
            <a:ext cx="6144646" cy="1212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improve server performance ?</a:t>
            </a:r>
          </a:p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detect service state ?</a:t>
            </a:r>
          </a:p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protect server security ?</a:t>
            </a:r>
          </a:p>
          <a:p>
            <a:pPr algn="just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How to delivery requests to different server ?</a:t>
            </a:r>
          </a:p>
        </p:txBody>
      </p:sp>
    </p:spTree>
    <p:extLst>
      <p:ext uri="{BB962C8B-B14F-4D97-AF65-F5344CB8AC3E}">
        <p14:creationId xmlns:p14="http://schemas.microsoft.com/office/powerpoint/2010/main" val="335541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5" grpId="0"/>
      <p:bldP spid="1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267199" y="2266334"/>
            <a:ext cx="6678441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465856" y="3011295"/>
            <a:ext cx="6298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dirty="0" err="1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Sangfor</a:t>
            </a:r>
            <a:r>
              <a:rPr kumimoji="1"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 AD Solutions</a:t>
            </a:r>
            <a:endParaRPr kumimoji="1" lang="zh-CN" altLang="en-US" sz="36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06774" y="2266334"/>
            <a:ext cx="2622970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858672" y="2766480"/>
            <a:ext cx="1519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8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02</a:t>
            </a:r>
            <a:endParaRPr kumimoji="1" lang="zh-CN" altLang="en-US" sz="8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1898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27799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solutions summary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2" name="组合 1"/>
          <p:cNvGrpSpPr/>
          <p:nvPr/>
        </p:nvGrpSpPr>
        <p:grpSpPr>
          <a:xfrm>
            <a:off x="369350" y="960450"/>
            <a:ext cx="4344618" cy="5400439"/>
            <a:chOff x="830170" y="1184264"/>
            <a:chExt cx="3757475" cy="4009789"/>
          </a:xfrm>
        </p:grpSpPr>
        <p:sp>
          <p:nvSpPr>
            <p:cNvPr id="94" name="圆角矩形 93"/>
            <p:cNvSpPr/>
            <p:nvPr/>
          </p:nvSpPr>
          <p:spPr bwMode="auto">
            <a:xfrm>
              <a:off x="940177" y="2300570"/>
              <a:ext cx="3303771" cy="893508"/>
            </a:xfrm>
            <a:prstGeom prst="roundRect">
              <a:avLst/>
            </a:prstGeom>
            <a:solidFill>
              <a:srgbClr val="008000">
                <a:alpha val="17000"/>
              </a:srgbClr>
            </a:solidFill>
            <a:ln w="9525" cap="flat" cmpd="sng" algn="ctr">
              <a:solidFill>
                <a:srgbClr val="008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5" name="圆角矩形 94"/>
            <p:cNvSpPr/>
            <p:nvPr/>
          </p:nvSpPr>
          <p:spPr bwMode="auto">
            <a:xfrm>
              <a:off x="830170" y="3362478"/>
              <a:ext cx="3540435" cy="1329266"/>
            </a:xfrm>
            <a:prstGeom prst="roundRect">
              <a:avLst/>
            </a:prstGeom>
            <a:solidFill>
              <a:srgbClr val="FF0000">
                <a:alpha val="17000"/>
              </a:srgbClr>
            </a:solidFill>
            <a:ln w="9525" cap="flat" cmpd="sng" algn="ctr">
              <a:solidFill>
                <a:srgbClr val="FF00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96" name="Picture 10" descr="地球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212093" y="1184264"/>
              <a:ext cx="488192" cy="44964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7" name="图片 96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1481886" y="4801697"/>
              <a:ext cx="327047" cy="381940"/>
            </a:xfrm>
            <a:prstGeom prst="rect">
              <a:avLst/>
            </a:prstGeom>
          </p:spPr>
        </p:pic>
        <p:pic>
          <p:nvPicPr>
            <p:cNvPr id="98" name="图片 97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021811" y="4806326"/>
              <a:ext cx="327047" cy="381940"/>
            </a:xfrm>
            <a:prstGeom prst="rect">
              <a:avLst/>
            </a:prstGeom>
          </p:spPr>
        </p:pic>
        <p:pic>
          <p:nvPicPr>
            <p:cNvPr id="99" name="图片 98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2536762" y="4801697"/>
              <a:ext cx="327047" cy="381940"/>
            </a:xfrm>
            <a:prstGeom prst="rect">
              <a:avLst/>
            </a:prstGeom>
          </p:spPr>
        </p:pic>
        <p:grpSp>
          <p:nvGrpSpPr>
            <p:cNvPr id="100" name="组合 92"/>
            <p:cNvGrpSpPr>
              <a:grpSpLocks noChangeAspect="1"/>
            </p:cNvGrpSpPr>
            <p:nvPr/>
          </p:nvGrpSpPr>
          <p:grpSpPr bwMode="auto">
            <a:xfrm>
              <a:off x="2696123" y="2090503"/>
              <a:ext cx="337156" cy="193285"/>
              <a:chOff x="4290193" y="247725"/>
              <a:chExt cx="1782749" cy="1281260"/>
            </a:xfrm>
            <a:solidFill>
              <a:schemeClr val="bg1">
                <a:lumMod val="65000"/>
              </a:schemeClr>
            </a:solidFill>
          </p:grpSpPr>
          <p:sp>
            <p:nvSpPr>
              <p:cNvPr id="101" name="圆角矩形 100"/>
              <p:cNvSpPr/>
              <p:nvPr/>
            </p:nvSpPr>
            <p:spPr>
              <a:xfrm>
                <a:off x="4290193" y="247725"/>
                <a:ext cx="557541" cy="22318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2" name="圆角矩形 101"/>
              <p:cNvSpPr/>
              <p:nvPr/>
            </p:nvSpPr>
            <p:spPr>
              <a:xfrm>
                <a:off x="4909680" y="255989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3" name="圆角矩形 102"/>
              <p:cNvSpPr/>
              <p:nvPr/>
            </p:nvSpPr>
            <p:spPr>
              <a:xfrm>
                <a:off x="5508520" y="24772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4" name="圆角矩形 103"/>
              <p:cNvSpPr/>
              <p:nvPr/>
            </p:nvSpPr>
            <p:spPr>
              <a:xfrm>
                <a:off x="4599939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5" name="圆角矩形 104"/>
              <p:cNvSpPr/>
              <p:nvPr/>
            </p:nvSpPr>
            <p:spPr>
              <a:xfrm>
                <a:off x="5198774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6" name="圆角矩形 105"/>
              <p:cNvSpPr/>
              <p:nvPr/>
            </p:nvSpPr>
            <p:spPr>
              <a:xfrm>
                <a:off x="4290193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7" name="圆角矩形 106"/>
              <p:cNvSpPr/>
              <p:nvPr/>
            </p:nvSpPr>
            <p:spPr>
              <a:xfrm>
                <a:off x="4902799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8" name="圆角矩形 107"/>
              <p:cNvSpPr/>
              <p:nvPr/>
            </p:nvSpPr>
            <p:spPr>
              <a:xfrm>
                <a:off x="5515401" y="76023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09" name="圆角矩形 108"/>
              <p:cNvSpPr/>
              <p:nvPr/>
            </p:nvSpPr>
            <p:spPr>
              <a:xfrm>
                <a:off x="4599939" y="1033012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>
                <a:off x="5191893" y="1033012"/>
                <a:ext cx="557536" cy="2231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7" name="圆角矩形 116"/>
              <p:cNvSpPr/>
              <p:nvPr/>
            </p:nvSpPr>
            <p:spPr>
              <a:xfrm>
                <a:off x="4290193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8" name="圆角矩形 117"/>
              <p:cNvSpPr/>
              <p:nvPr/>
            </p:nvSpPr>
            <p:spPr>
              <a:xfrm>
                <a:off x="4923447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19" name="圆角矩形 118"/>
              <p:cNvSpPr/>
              <p:nvPr/>
            </p:nvSpPr>
            <p:spPr>
              <a:xfrm>
                <a:off x="5522287" y="131406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0" name="圆角矩形 119"/>
              <p:cNvSpPr/>
              <p:nvPr/>
            </p:nvSpPr>
            <p:spPr>
              <a:xfrm>
                <a:off x="4290193" y="512244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1" name="圆角矩形 120"/>
              <p:cNvSpPr/>
              <p:nvPr/>
            </p:nvSpPr>
            <p:spPr>
              <a:xfrm>
                <a:off x="4290193" y="1041281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2" name="圆角矩形 121"/>
              <p:cNvSpPr/>
              <p:nvPr/>
            </p:nvSpPr>
            <p:spPr>
              <a:xfrm>
                <a:off x="5797614" y="1041281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3" name="圆角矩形 122"/>
              <p:cNvSpPr/>
              <p:nvPr/>
            </p:nvSpPr>
            <p:spPr>
              <a:xfrm>
                <a:off x="5797614" y="512244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grpSp>
          <p:nvGrpSpPr>
            <p:cNvPr id="124" name="组合 92"/>
            <p:cNvGrpSpPr>
              <a:grpSpLocks noChangeAspect="1"/>
            </p:cNvGrpSpPr>
            <p:nvPr/>
          </p:nvGrpSpPr>
          <p:grpSpPr bwMode="auto">
            <a:xfrm>
              <a:off x="1910020" y="2107285"/>
              <a:ext cx="337156" cy="193285"/>
              <a:chOff x="4290193" y="247725"/>
              <a:chExt cx="1782749" cy="1281260"/>
            </a:xfrm>
            <a:solidFill>
              <a:schemeClr val="bg1">
                <a:lumMod val="65000"/>
              </a:schemeClr>
            </a:solidFill>
          </p:grpSpPr>
          <p:sp>
            <p:nvSpPr>
              <p:cNvPr id="125" name="圆角矩形 124"/>
              <p:cNvSpPr/>
              <p:nvPr/>
            </p:nvSpPr>
            <p:spPr>
              <a:xfrm>
                <a:off x="4290193" y="247725"/>
                <a:ext cx="557541" cy="223185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6" name="圆角矩形 125"/>
              <p:cNvSpPr/>
              <p:nvPr/>
            </p:nvSpPr>
            <p:spPr>
              <a:xfrm>
                <a:off x="4909680" y="255989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7" name="圆角矩形 126"/>
              <p:cNvSpPr/>
              <p:nvPr/>
            </p:nvSpPr>
            <p:spPr>
              <a:xfrm>
                <a:off x="5508520" y="24772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8" name="圆角矩形 127"/>
              <p:cNvSpPr/>
              <p:nvPr/>
            </p:nvSpPr>
            <p:spPr>
              <a:xfrm>
                <a:off x="4599939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29" name="圆角矩形 128"/>
              <p:cNvSpPr/>
              <p:nvPr/>
            </p:nvSpPr>
            <p:spPr>
              <a:xfrm>
                <a:off x="5198774" y="503975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0" name="圆角矩形 129"/>
              <p:cNvSpPr/>
              <p:nvPr/>
            </p:nvSpPr>
            <p:spPr>
              <a:xfrm>
                <a:off x="4290193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1" name="圆角矩形 130"/>
              <p:cNvSpPr/>
              <p:nvPr/>
            </p:nvSpPr>
            <p:spPr>
              <a:xfrm>
                <a:off x="4902799" y="76849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2" name="圆角矩形 131"/>
              <p:cNvSpPr/>
              <p:nvPr/>
            </p:nvSpPr>
            <p:spPr>
              <a:xfrm>
                <a:off x="5515401" y="76023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3" name="圆角矩形 132"/>
              <p:cNvSpPr/>
              <p:nvPr/>
            </p:nvSpPr>
            <p:spPr>
              <a:xfrm>
                <a:off x="4599939" y="1033012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4" name="圆角矩形 133"/>
              <p:cNvSpPr/>
              <p:nvPr/>
            </p:nvSpPr>
            <p:spPr>
              <a:xfrm>
                <a:off x="5191893" y="1033012"/>
                <a:ext cx="557536" cy="223190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5" name="圆角矩形 134"/>
              <p:cNvSpPr/>
              <p:nvPr/>
            </p:nvSpPr>
            <p:spPr>
              <a:xfrm>
                <a:off x="4290193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6" name="圆角矩形 135"/>
              <p:cNvSpPr/>
              <p:nvPr/>
            </p:nvSpPr>
            <p:spPr>
              <a:xfrm>
                <a:off x="4923447" y="1305800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7" name="圆角矩形 136"/>
              <p:cNvSpPr/>
              <p:nvPr/>
            </p:nvSpPr>
            <p:spPr>
              <a:xfrm>
                <a:off x="5522287" y="1314064"/>
                <a:ext cx="55065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8" name="圆角矩形 137"/>
              <p:cNvSpPr/>
              <p:nvPr/>
            </p:nvSpPr>
            <p:spPr>
              <a:xfrm>
                <a:off x="4290193" y="512244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39" name="圆角矩形 138"/>
              <p:cNvSpPr/>
              <p:nvPr/>
            </p:nvSpPr>
            <p:spPr>
              <a:xfrm>
                <a:off x="4290193" y="1041281"/>
                <a:ext cx="254680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40" name="圆角矩形 139"/>
              <p:cNvSpPr/>
              <p:nvPr/>
            </p:nvSpPr>
            <p:spPr>
              <a:xfrm>
                <a:off x="5797614" y="1041281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41" name="圆角矩形 140"/>
              <p:cNvSpPr/>
              <p:nvPr/>
            </p:nvSpPr>
            <p:spPr>
              <a:xfrm>
                <a:off x="5797614" y="512244"/>
                <a:ext cx="247795" cy="21492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</p:grpSp>
        <p:sp>
          <p:nvSpPr>
            <p:cNvPr id="142" name="任意形状 71"/>
            <p:cNvSpPr>
              <a:spLocks noChangeAspect="1"/>
            </p:cNvSpPr>
            <p:nvPr/>
          </p:nvSpPr>
          <p:spPr bwMode="auto">
            <a:xfrm>
              <a:off x="2762722" y="2438300"/>
              <a:ext cx="278287" cy="258677"/>
            </a:xfrm>
            <a:custGeom>
              <a:avLst/>
              <a:gdLst>
                <a:gd name="connsiteX0" fmla="*/ 673115 w 2812370"/>
                <a:gd name="connsiteY0" fmla="*/ 656059 h 2812371"/>
                <a:gd name="connsiteX1" fmla="*/ 324318 w 2812370"/>
                <a:gd name="connsiteY1" fmla="*/ 870587 h 2812371"/>
                <a:gd name="connsiteX2" fmla="*/ 673115 w 2812370"/>
                <a:gd name="connsiteY2" fmla="*/ 1085115 h 2812371"/>
                <a:gd name="connsiteX3" fmla="*/ 673115 w 2812370"/>
                <a:gd name="connsiteY3" fmla="*/ 977851 h 2812371"/>
                <a:gd name="connsiteX4" fmla="*/ 926139 w 2812370"/>
                <a:gd name="connsiteY4" fmla="*/ 977851 h 2812371"/>
                <a:gd name="connsiteX5" fmla="*/ 926139 w 2812370"/>
                <a:gd name="connsiteY5" fmla="*/ 981802 h 2812371"/>
                <a:gd name="connsiteX6" fmla="*/ 1038101 w 2812370"/>
                <a:gd name="connsiteY6" fmla="*/ 981802 h 2812371"/>
                <a:gd name="connsiteX7" fmla="*/ 1236740 w 2812370"/>
                <a:gd name="connsiteY7" fmla="*/ 1409631 h 2812371"/>
                <a:gd name="connsiteX8" fmla="*/ 1034976 w 2812370"/>
                <a:gd name="connsiteY8" fmla="*/ 1853125 h 2812371"/>
                <a:gd name="connsiteX9" fmla="*/ 931398 w 2812370"/>
                <a:gd name="connsiteY9" fmla="*/ 1853125 h 2812371"/>
                <a:gd name="connsiteX10" fmla="*/ 931398 w 2812370"/>
                <a:gd name="connsiteY10" fmla="*/ 1855095 h 2812371"/>
                <a:gd name="connsiteX11" fmla="*/ 677642 w 2812370"/>
                <a:gd name="connsiteY11" fmla="*/ 1855095 h 2812371"/>
                <a:gd name="connsiteX12" fmla="*/ 677642 w 2812370"/>
                <a:gd name="connsiteY12" fmla="*/ 1747831 h 2812371"/>
                <a:gd name="connsiteX13" fmla="*/ 328845 w 2812370"/>
                <a:gd name="connsiteY13" fmla="*/ 1962359 h 2812371"/>
                <a:gd name="connsiteX14" fmla="*/ 677642 w 2812370"/>
                <a:gd name="connsiteY14" fmla="*/ 2176887 h 2812371"/>
                <a:gd name="connsiteX15" fmla="*/ 677642 w 2812370"/>
                <a:gd name="connsiteY15" fmla="*/ 2069623 h 2812371"/>
                <a:gd name="connsiteX16" fmla="*/ 969658 w 2812370"/>
                <a:gd name="connsiteY16" fmla="*/ 2069623 h 2812371"/>
                <a:gd name="connsiteX17" fmla="*/ 969658 w 2812370"/>
                <a:gd name="connsiteY17" fmla="*/ 2068629 h 2812371"/>
                <a:gd name="connsiteX18" fmla="*/ 1179522 w 2812370"/>
                <a:gd name="connsiteY18" fmla="*/ 2068629 h 2812371"/>
                <a:gd name="connsiteX19" fmla="*/ 1179522 w 2812370"/>
                <a:gd name="connsiteY19" fmla="*/ 2061205 h 2812371"/>
                <a:gd name="connsiteX20" fmla="*/ 1357562 w 2812370"/>
                <a:gd name="connsiteY20" fmla="*/ 1669858 h 2812371"/>
                <a:gd name="connsiteX21" fmla="*/ 1541125 w 2812370"/>
                <a:gd name="connsiteY21" fmla="*/ 2065217 h 2812371"/>
                <a:gd name="connsiteX22" fmla="*/ 1541125 w 2812370"/>
                <a:gd name="connsiteY22" fmla="*/ 2071628 h 2812371"/>
                <a:gd name="connsiteX23" fmla="*/ 1789249 w 2812370"/>
                <a:gd name="connsiteY23" fmla="*/ 2071628 h 2812371"/>
                <a:gd name="connsiteX24" fmla="*/ 1789249 w 2812370"/>
                <a:gd name="connsiteY24" fmla="*/ 2069623 h 2812371"/>
                <a:gd name="connsiteX25" fmla="*/ 2037630 w 2812370"/>
                <a:gd name="connsiteY25" fmla="*/ 2069623 h 2812371"/>
                <a:gd name="connsiteX26" fmla="*/ 2037630 w 2812370"/>
                <a:gd name="connsiteY26" fmla="*/ 2176887 h 2812371"/>
                <a:gd name="connsiteX27" fmla="*/ 2386427 w 2812370"/>
                <a:gd name="connsiteY27" fmla="*/ 1962359 h 2812371"/>
                <a:gd name="connsiteX28" fmla="*/ 2037630 w 2812370"/>
                <a:gd name="connsiteY28" fmla="*/ 1747831 h 2812371"/>
                <a:gd name="connsiteX29" fmla="*/ 2037630 w 2812370"/>
                <a:gd name="connsiteY29" fmla="*/ 1855095 h 2812371"/>
                <a:gd name="connsiteX30" fmla="*/ 1789249 w 2812370"/>
                <a:gd name="connsiteY30" fmla="*/ 1855095 h 2812371"/>
                <a:gd name="connsiteX31" fmla="*/ 1789249 w 2812370"/>
                <a:gd name="connsiteY31" fmla="*/ 1855026 h 2812371"/>
                <a:gd name="connsiteX32" fmla="*/ 1684257 w 2812370"/>
                <a:gd name="connsiteY32" fmla="*/ 1855026 h 2812371"/>
                <a:gd name="connsiteX33" fmla="*/ 1476698 w 2812370"/>
                <a:gd name="connsiteY33" fmla="*/ 1407985 h 2812371"/>
                <a:gd name="connsiteX34" fmla="*/ 1670586 w 2812370"/>
                <a:gd name="connsiteY34" fmla="*/ 981802 h 2812371"/>
                <a:gd name="connsiteX35" fmla="*/ 1781145 w 2812370"/>
                <a:gd name="connsiteY35" fmla="*/ 981802 h 2812371"/>
                <a:gd name="connsiteX36" fmla="*/ 1781145 w 2812370"/>
                <a:gd name="connsiteY36" fmla="*/ 977851 h 2812371"/>
                <a:gd name="connsiteX37" fmla="*/ 2037629 w 2812370"/>
                <a:gd name="connsiteY37" fmla="*/ 977851 h 2812371"/>
                <a:gd name="connsiteX38" fmla="*/ 2037629 w 2812370"/>
                <a:gd name="connsiteY38" fmla="*/ 1085115 h 2812371"/>
                <a:gd name="connsiteX39" fmla="*/ 2386426 w 2812370"/>
                <a:gd name="connsiteY39" fmla="*/ 870587 h 2812371"/>
                <a:gd name="connsiteX40" fmla="*/ 2037629 w 2812370"/>
                <a:gd name="connsiteY40" fmla="*/ 656059 h 2812371"/>
                <a:gd name="connsiteX41" fmla="*/ 2037629 w 2812370"/>
                <a:gd name="connsiteY41" fmla="*/ 763323 h 2812371"/>
                <a:gd name="connsiteX42" fmla="*/ 1745613 w 2812370"/>
                <a:gd name="connsiteY42" fmla="*/ 763323 h 2812371"/>
                <a:gd name="connsiteX43" fmla="*/ 1745613 w 2812370"/>
                <a:gd name="connsiteY43" fmla="*/ 763333 h 2812371"/>
                <a:gd name="connsiteX44" fmla="*/ 1533021 w 2812370"/>
                <a:gd name="connsiteY44" fmla="*/ 763333 h 2812371"/>
                <a:gd name="connsiteX45" fmla="*/ 1533021 w 2812370"/>
                <a:gd name="connsiteY45" fmla="*/ 763863 h 2812371"/>
                <a:gd name="connsiteX46" fmla="*/ 1530953 w 2812370"/>
                <a:gd name="connsiteY46" fmla="*/ 762923 h 2812371"/>
                <a:gd name="connsiteX47" fmla="*/ 1355876 w 2812370"/>
                <a:gd name="connsiteY47" fmla="*/ 1147758 h 2812371"/>
                <a:gd name="connsiteX48" fmla="*/ 1178942 w 2812370"/>
                <a:gd name="connsiteY48" fmla="*/ 766678 h 2812371"/>
                <a:gd name="connsiteX49" fmla="*/ 1174263 w 2812370"/>
                <a:gd name="connsiteY49" fmla="*/ 768850 h 2812371"/>
                <a:gd name="connsiteX50" fmla="*/ 1174263 w 2812370"/>
                <a:gd name="connsiteY50" fmla="*/ 761155 h 2812371"/>
                <a:gd name="connsiteX51" fmla="*/ 926139 w 2812370"/>
                <a:gd name="connsiteY51" fmla="*/ 761155 h 2812371"/>
                <a:gd name="connsiteX52" fmla="*/ 926139 w 2812370"/>
                <a:gd name="connsiteY52" fmla="*/ 763323 h 2812371"/>
                <a:gd name="connsiteX53" fmla="*/ 673115 w 2812370"/>
                <a:gd name="connsiteY53" fmla="*/ 763323 h 2812371"/>
                <a:gd name="connsiteX54" fmla="*/ 468737 w 2812370"/>
                <a:gd name="connsiteY54" fmla="*/ 0 h 2812371"/>
                <a:gd name="connsiteX55" fmla="*/ 2343632 w 2812370"/>
                <a:gd name="connsiteY55" fmla="*/ 0 h 2812371"/>
                <a:gd name="connsiteX56" fmla="*/ 2812370 w 2812370"/>
                <a:gd name="connsiteY56" fmla="*/ 468738 h 2812371"/>
                <a:gd name="connsiteX57" fmla="*/ 2812370 w 2812370"/>
                <a:gd name="connsiteY57" fmla="*/ 2343633 h 2812371"/>
                <a:gd name="connsiteX58" fmla="*/ 2343632 w 2812370"/>
                <a:gd name="connsiteY58" fmla="*/ 2812371 h 2812371"/>
                <a:gd name="connsiteX59" fmla="*/ 468737 w 2812370"/>
                <a:gd name="connsiteY59" fmla="*/ 2812371 h 2812371"/>
                <a:gd name="connsiteX60" fmla="*/ 0 w 2812370"/>
                <a:gd name="connsiteY60" fmla="*/ 2343633 h 2812371"/>
                <a:gd name="connsiteX61" fmla="*/ 0 w 2812370"/>
                <a:gd name="connsiteY61" fmla="*/ 468738 h 2812371"/>
                <a:gd name="connsiteX62" fmla="*/ 468737 w 2812370"/>
                <a:gd name="connsiteY62" fmla="*/ 0 h 2812371"/>
                <a:gd name="connsiteX0-1" fmla="*/ 673115 w 2812370"/>
                <a:gd name="connsiteY0-2" fmla="*/ 681143 h 2837455"/>
                <a:gd name="connsiteX1-3" fmla="*/ 324318 w 2812370"/>
                <a:gd name="connsiteY1-4" fmla="*/ 895671 h 2837455"/>
                <a:gd name="connsiteX2-5" fmla="*/ 673115 w 2812370"/>
                <a:gd name="connsiteY2-6" fmla="*/ 1110199 h 2837455"/>
                <a:gd name="connsiteX3-7" fmla="*/ 673115 w 2812370"/>
                <a:gd name="connsiteY3-8" fmla="*/ 1002935 h 2837455"/>
                <a:gd name="connsiteX4-9" fmla="*/ 926139 w 2812370"/>
                <a:gd name="connsiteY4-10" fmla="*/ 1002935 h 2837455"/>
                <a:gd name="connsiteX5-11" fmla="*/ 926139 w 2812370"/>
                <a:gd name="connsiteY5-12" fmla="*/ 1006886 h 2837455"/>
                <a:gd name="connsiteX6-13" fmla="*/ 1038101 w 2812370"/>
                <a:gd name="connsiteY6-14" fmla="*/ 1006886 h 2837455"/>
                <a:gd name="connsiteX7-15" fmla="*/ 1236740 w 2812370"/>
                <a:gd name="connsiteY7-16" fmla="*/ 1434715 h 2837455"/>
                <a:gd name="connsiteX8-17" fmla="*/ 1034976 w 2812370"/>
                <a:gd name="connsiteY8-18" fmla="*/ 1878209 h 2837455"/>
                <a:gd name="connsiteX9-19" fmla="*/ 931398 w 2812370"/>
                <a:gd name="connsiteY9-20" fmla="*/ 1878209 h 2837455"/>
                <a:gd name="connsiteX10-21" fmla="*/ 931398 w 2812370"/>
                <a:gd name="connsiteY10-22" fmla="*/ 1880179 h 2837455"/>
                <a:gd name="connsiteX11-23" fmla="*/ 677642 w 2812370"/>
                <a:gd name="connsiteY11-24" fmla="*/ 1880179 h 2837455"/>
                <a:gd name="connsiteX12-25" fmla="*/ 677642 w 2812370"/>
                <a:gd name="connsiteY12-26" fmla="*/ 1772915 h 2837455"/>
                <a:gd name="connsiteX13-27" fmla="*/ 328845 w 2812370"/>
                <a:gd name="connsiteY13-28" fmla="*/ 1987443 h 2837455"/>
                <a:gd name="connsiteX14-29" fmla="*/ 677642 w 2812370"/>
                <a:gd name="connsiteY14-30" fmla="*/ 2201971 h 2837455"/>
                <a:gd name="connsiteX15-31" fmla="*/ 677642 w 2812370"/>
                <a:gd name="connsiteY15-32" fmla="*/ 2094707 h 2837455"/>
                <a:gd name="connsiteX16-33" fmla="*/ 969658 w 2812370"/>
                <a:gd name="connsiteY16-34" fmla="*/ 2094707 h 2837455"/>
                <a:gd name="connsiteX17-35" fmla="*/ 969658 w 2812370"/>
                <a:gd name="connsiteY17-36" fmla="*/ 2093713 h 2837455"/>
                <a:gd name="connsiteX18-37" fmla="*/ 1179522 w 2812370"/>
                <a:gd name="connsiteY18-38" fmla="*/ 2093713 h 2837455"/>
                <a:gd name="connsiteX19-39" fmla="*/ 1179522 w 2812370"/>
                <a:gd name="connsiteY19-40" fmla="*/ 2086289 h 2837455"/>
                <a:gd name="connsiteX20-41" fmla="*/ 1357562 w 2812370"/>
                <a:gd name="connsiteY20-42" fmla="*/ 1694942 h 2837455"/>
                <a:gd name="connsiteX21-43" fmla="*/ 1541125 w 2812370"/>
                <a:gd name="connsiteY21-44" fmla="*/ 2090301 h 2837455"/>
                <a:gd name="connsiteX22-45" fmla="*/ 1541125 w 2812370"/>
                <a:gd name="connsiteY22-46" fmla="*/ 2096712 h 2837455"/>
                <a:gd name="connsiteX23-47" fmla="*/ 1789249 w 2812370"/>
                <a:gd name="connsiteY23-48" fmla="*/ 2096712 h 2837455"/>
                <a:gd name="connsiteX24-49" fmla="*/ 1789249 w 2812370"/>
                <a:gd name="connsiteY24-50" fmla="*/ 2094707 h 2837455"/>
                <a:gd name="connsiteX25-51" fmla="*/ 2037630 w 2812370"/>
                <a:gd name="connsiteY25-52" fmla="*/ 2094707 h 2837455"/>
                <a:gd name="connsiteX26-53" fmla="*/ 2037630 w 2812370"/>
                <a:gd name="connsiteY26-54" fmla="*/ 2201971 h 2837455"/>
                <a:gd name="connsiteX27-55" fmla="*/ 2386427 w 2812370"/>
                <a:gd name="connsiteY27-56" fmla="*/ 1987443 h 2837455"/>
                <a:gd name="connsiteX28-57" fmla="*/ 2037630 w 2812370"/>
                <a:gd name="connsiteY28-58" fmla="*/ 1772915 h 2837455"/>
                <a:gd name="connsiteX29-59" fmla="*/ 2037630 w 2812370"/>
                <a:gd name="connsiteY29-60" fmla="*/ 1880179 h 2837455"/>
                <a:gd name="connsiteX30-61" fmla="*/ 1789249 w 2812370"/>
                <a:gd name="connsiteY30-62" fmla="*/ 1880179 h 2837455"/>
                <a:gd name="connsiteX31-63" fmla="*/ 1789249 w 2812370"/>
                <a:gd name="connsiteY31-64" fmla="*/ 1880110 h 2837455"/>
                <a:gd name="connsiteX32-65" fmla="*/ 1684257 w 2812370"/>
                <a:gd name="connsiteY32-66" fmla="*/ 1880110 h 2837455"/>
                <a:gd name="connsiteX33-67" fmla="*/ 1476698 w 2812370"/>
                <a:gd name="connsiteY33-68" fmla="*/ 1433069 h 2837455"/>
                <a:gd name="connsiteX34-69" fmla="*/ 1670586 w 2812370"/>
                <a:gd name="connsiteY34-70" fmla="*/ 1006886 h 2837455"/>
                <a:gd name="connsiteX35-71" fmla="*/ 1781145 w 2812370"/>
                <a:gd name="connsiteY35-72" fmla="*/ 1006886 h 2837455"/>
                <a:gd name="connsiteX36-73" fmla="*/ 1781145 w 2812370"/>
                <a:gd name="connsiteY36-74" fmla="*/ 1002935 h 2837455"/>
                <a:gd name="connsiteX37-75" fmla="*/ 2037629 w 2812370"/>
                <a:gd name="connsiteY37-76" fmla="*/ 1002935 h 2837455"/>
                <a:gd name="connsiteX38-77" fmla="*/ 2037629 w 2812370"/>
                <a:gd name="connsiteY38-78" fmla="*/ 1110199 h 2837455"/>
                <a:gd name="connsiteX39-79" fmla="*/ 2386426 w 2812370"/>
                <a:gd name="connsiteY39-80" fmla="*/ 895671 h 2837455"/>
                <a:gd name="connsiteX40-81" fmla="*/ 2037629 w 2812370"/>
                <a:gd name="connsiteY40-82" fmla="*/ 681143 h 2837455"/>
                <a:gd name="connsiteX41-83" fmla="*/ 2037629 w 2812370"/>
                <a:gd name="connsiteY41-84" fmla="*/ 788407 h 2837455"/>
                <a:gd name="connsiteX42-85" fmla="*/ 1745613 w 2812370"/>
                <a:gd name="connsiteY42-86" fmla="*/ 788407 h 2837455"/>
                <a:gd name="connsiteX43-87" fmla="*/ 1745613 w 2812370"/>
                <a:gd name="connsiteY43-88" fmla="*/ 788417 h 2837455"/>
                <a:gd name="connsiteX44-89" fmla="*/ 1533021 w 2812370"/>
                <a:gd name="connsiteY44-90" fmla="*/ 788417 h 2837455"/>
                <a:gd name="connsiteX45-91" fmla="*/ 1533021 w 2812370"/>
                <a:gd name="connsiteY45-92" fmla="*/ 788947 h 2837455"/>
                <a:gd name="connsiteX46-93" fmla="*/ 1530953 w 2812370"/>
                <a:gd name="connsiteY46-94" fmla="*/ 788007 h 2837455"/>
                <a:gd name="connsiteX47-95" fmla="*/ 1355876 w 2812370"/>
                <a:gd name="connsiteY47-96" fmla="*/ 1172842 h 2837455"/>
                <a:gd name="connsiteX48-97" fmla="*/ 1178942 w 2812370"/>
                <a:gd name="connsiteY48-98" fmla="*/ 791762 h 2837455"/>
                <a:gd name="connsiteX49-99" fmla="*/ 1174263 w 2812370"/>
                <a:gd name="connsiteY49-100" fmla="*/ 793934 h 2837455"/>
                <a:gd name="connsiteX50-101" fmla="*/ 1174263 w 2812370"/>
                <a:gd name="connsiteY50-102" fmla="*/ 786239 h 2837455"/>
                <a:gd name="connsiteX51-103" fmla="*/ 926139 w 2812370"/>
                <a:gd name="connsiteY51-104" fmla="*/ 786239 h 2837455"/>
                <a:gd name="connsiteX52-105" fmla="*/ 926139 w 2812370"/>
                <a:gd name="connsiteY52-106" fmla="*/ 788407 h 2837455"/>
                <a:gd name="connsiteX53-107" fmla="*/ 673115 w 2812370"/>
                <a:gd name="connsiteY53-108" fmla="*/ 788407 h 2837455"/>
                <a:gd name="connsiteX54-109" fmla="*/ 673115 w 2812370"/>
                <a:gd name="connsiteY54-110" fmla="*/ 681143 h 2837455"/>
                <a:gd name="connsiteX55-111" fmla="*/ 468737 w 2812370"/>
                <a:gd name="connsiteY55-112" fmla="*/ 25084 h 2837455"/>
                <a:gd name="connsiteX56-113" fmla="*/ 1358452 w 2812370"/>
                <a:gd name="connsiteY56-114" fmla="*/ 0 h 2837455"/>
                <a:gd name="connsiteX57-115" fmla="*/ 2343632 w 2812370"/>
                <a:gd name="connsiteY57-116" fmla="*/ 25084 h 2837455"/>
                <a:gd name="connsiteX58-117" fmla="*/ 2812370 w 2812370"/>
                <a:gd name="connsiteY58-118" fmla="*/ 493822 h 2837455"/>
                <a:gd name="connsiteX59-119" fmla="*/ 2812370 w 2812370"/>
                <a:gd name="connsiteY59-120" fmla="*/ 2368717 h 2837455"/>
                <a:gd name="connsiteX60-121" fmla="*/ 2343632 w 2812370"/>
                <a:gd name="connsiteY60-122" fmla="*/ 2837455 h 2837455"/>
                <a:gd name="connsiteX61-123" fmla="*/ 468737 w 2812370"/>
                <a:gd name="connsiteY61-124" fmla="*/ 2837455 h 2837455"/>
                <a:gd name="connsiteX62-125" fmla="*/ 0 w 2812370"/>
                <a:gd name="connsiteY62-126" fmla="*/ 2368717 h 2837455"/>
                <a:gd name="connsiteX63" fmla="*/ 0 w 2812370"/>
                <a:gd name="connsiteY63" fmla="*/ 493822 h 2837455"/>
                <a:gd name="connsiteX64" fmla="*/ 468737 w 2812370"/>
                <a:gd name="connsiteY64" fmla="*/ 25084 h 2837455"/>
                <a:gd name="connsiteX0-127" fmla="*/ 673115 w 2812370"/>
                <a:gd name="connsiteY0-128" fmla="*/ 681143 h 2837455"/>
                <a:gd name="connsiteX1-129" fmla="*/ 324318 w 2812370"/>
                <a:gd name="connsiteY1-130" fmla="*/ 895671 h 2837455"/>
                <a:gd name="connsiteX2-131" fmla="*/ 673115 w 2812370"/>
                <a:gd name="connsiteY2-132" fmla="*/ 1110199 h 2837455"/>
                <a:gd name="connsiteX3-133" fmla="*/ 673115 w 2812370"/>
                <a:gd name="connsiteY3-134" fmla="*/ 1002935 h 2837455"/>
                <a:gd name="connsiteX4-135" fmla="*/ 926139 w 2812370"/>
                <a:gd name="connsiteY4-136" fmla="*/ 1002935 h 2837455"/>
                <a:gd name="connsiteX5-137" fmla="*/ 926139 w 2812370"/>
                <a:gd name="connsiteY5-138" fmla="*/ 1006886 h 2837455"/>
                <a:gd name="connsiteX6-139" fmla="*/ 1038101 w 2812370"/>
                <a:gd name="connsiteY6-140" fmla="*/ 1006886 h 2837455"/>
                <a:gd name="connsiteX7-141" fmla="*/ 1236740 w 2812370"/>
                <a:gd name="connsiteY7-142" fmla="*/ 1434715 h 2837455"/>
                <a:gd name="connsiteX8-143" fmla="*/ 1034976 w 2812370"/>
                <a:gd name="connsiteY8-144" fmla="*/ 1878209 h 2837455"/>
                <a:gd name="connsiteX9-145" fmla="*/ 931398 w 2812370"/>
                <a:gd name="connsiteY9-146" fmla="*/ 1878209 h 2837455"/>
                <a:gd name="connsiteX10-147" fmla="*/ 931398 w 2812370"/>
                <a:gd name="connsiteY10-148" fmla="*/ 1880179 h 2837455"/>
                <a:gd name="connsiteX11-149" fmla="*/ 677642 w 2812370"/>
                <a:gd name="connsiteY11-150" fmla="*/ 1880179 h 2837455"/>
                <a:gd name="connsiteX12-151" fmla="*/ 677642 w 2812370"/>
                <a:gd name="connsiteY12-152" fmla="*/ 1772915 h 2837455"/>
                <a:gd name="connsiteX13-153" fmla="*/ 328845 w 2812370"/>
                <a:gd name="connsiteY13-154" fmla="*/ 1987443 h 2837455"/>
                <a:gd name="connsiteX14-155" fmla="*/ 677642 w 2812370"/>
                <a:gd name="connsiteY14-156" fmla="*/ 2201971 h 2837455"/>
                <a:gd name="connsiteX15-157" fmla="*/ 677642 w 2812370"/>
                <a:gd name="connsiteY15-158" fmla="*/ 2094707 h 2837455"/>
                <a:gd name="connsiteX16-159" fmla="*/ 969658 w 2812370"/>
                <a:gd name="connsiteY16-160" fmla="*/ 2094707 h 2837455"/>
                <a:gd name="connsiteX17-161" fmla="*/ 969658 w 2812370"/>
                <a:gd name="connsiteY17-162" fmla="*/ 2093713 h 2837455"/>
                <a:gd name="connsiteX18-163" fmla="*/ 1179522 w 2812370"/>
                <a:gd name="connsiteY18-164" fmla="*/ 2093713 h 2837455"/>
                <a:gd name="connsiteX19-165" fmla="*/ 1179522 w 2812370"/>
                <a:gd name="connsiteY19-166" fmla="*/ 2086289 h 2837455"/>
                <a:gd name="connsiteX20-167" fmla="*/ 1357562 w 2812370"/>
                <a:gd name="connsiteY20-168" fmla="*/ 1694942 h 2837455"/>
                <a:gd name="connsiteX21-169" fmla="*/ 1541125 w 2812370"/>
                <a:gd name="connsiteY21-170" fmla="*/ 2090301 h 2837455"/>
                <a:gd name="connsiteX22-171" fmla="*/ 1541125 w 2812370"/>
                <a:gd name="connsiteY22-172" fmla="*/ 2096712 h 2837455"/>
                <a:gd name="connsiteX23-173" fmla="*/ 1789249 w 2812370"/>
                <a:gd name="connsiteY23-174" fmla="*/ 2096712 h 2837455"/>
                <a:gd name="connsiteX24-175" fmla="*/ 1789249 w 2812370"/>
                <a:gd name="connsiteY24-176" fmla="*/ 2094707 h 2837455"/>
                <a:gd name="connsiteX25-177" fmla="*/ 2037630 w 2812370"/>
                <a:gd name="connsiteY25-178" fmla="*/ 2094707 h 2837455"/>
                <a:gd name="connsiteX26-179" fmla="*/ 2037630 w 2812370"/>
                <a:gd name="connsiteY26-180" fmla="*/ 2201971 h 2837455"/>
                <a:gd name="connsiteX27-181" fmla="*/ 2386427 w 2812370"/>
                <a:gd name="connsiteY27-182" fmla="*/ 1987443 h 2837455"/>
                <a:gd name="connsiteX28-183" fmla="*/ 2037630 w 2812370"/>
                <a:gd name="connsiteY28-184" fmla="*/ 1772915 h 2837455"/>
                <a:gd name="connsiteX29-185" fmla="*/ 2037630 w 2812370"/>
                <a:gd name="connsiteY29-186" fmla="*/ 1880179 h 2837455"/>
                <a:gd name="connsiteX30-187" fmla="*/ 1789249 w 2812370"/>
                <a:gd name="connsiteY30-188" fmla="*/ 1880179 h 2837455"/>
                <a:gd name="connsiteX31-189" fmla="*/ 1789249 w 2812370"/>
                <a:gd name="connsiteY31-190" fmla="*/ 1880110 h 2837455"/>
                <a:gd name="connsiteX32-191" fmla="*/ 1684257 w 2812370"/>
                <a:gd name="connsiteY32-192" fmla="*/ 1880110 h 2837455"/>
                <a:gd name="connsiteX33-193" fmla="*/ 1476698 w 2812370"/>
                <a:gd name="connsiteY33-194" fmla="*/ 1433069 h 2837455"/>
                <a:gd name="connsiteX34-195" fmla="*/ 1670586 w 2812370"/>
                <a:gd name="connsiteY34-196" fmla="*/ 1006886 h 2837455"/>
                <a:gd name="connsiteX35-197" fmla="*/ 1781145 w 2812370"/>
                <a:gd name="connsiteY35-198" fmla="*/ 1006886 h 2837455"/>
                <a:gd name="connsiteX36-199" fmla="*/ 1781145 w 2812370"/>
                <a:gd name="connsiteY36-200" fmla="*/ 1002935 h 2837455"/>
                <a:gd name="connsiteX37-201" fmla="*/ 2037629 w 2812370"/>
                <a:gd name="connsiteY37-202" fmla="*/ 1002935 h 2837455"/>
                <a:gd name="connsiteX38-203" fmla="*/ 2037629 w 2812370"/>
                <a:gd name="connsiteY38-204" fmla="*/ 1110199 h 2837455"/>
                <a:gd name="connsiteX39-205" fmla="*/ 2386426 w 2812370"/>
                <a:gd name="connsiteY39-206" fmla="*/ 895671 h 2837455"/>
                <a:gd name="connsiteX40-207" fmla="*/ 2037629 w 2812370"/>
                <a:gd name="connsiteY40-208" fmla="*/ 681143 h 2837455"/>
                <a:gd name="connsiteX41-209" fmla="*/ 2037629 w 2812370"/>
                <a:gd name="connsiteY41-210" fmla="*/ 788407 h 2837455"/>
                <a:gd name="connsiteX42-211" fmla="*/ 1745613 w 2812370"/>
                <a:gd name="connsiteY42-212" fmla="*/ 788407 h 2837455"/>
                <a:gd name="connsiteX43-213" fmla="*/ 1745613 w 2812370"/>
                <a:gd name="connsiteY43-214" fmla="*/ 788417 h 2837455"/>
                <a:gd name="connsiteX44-215" fmla="*/ 1533021 w 2812370"/>
                <a:gd name="connsiteY44-216" fmla="*/ 788417 h 2837455"/>
                <a:gd name="connsiteX45-217" fmla="*/ 1533021 w 2812370"/>
                <a:gd name="connsiteY45-218" fmla="*/ 788947 h 2837455"/>
                <a:gd name="connsiteX46-219" fmla="*/ 1530953 w 2812370"/>
                <a:gd name="connsiteY46-220" fmla="*/ 788007 h 2837455"/>
                <a:gd name="connsiteX47-221" fmla="*/ 1355876 w 2812370"/>
                <a:gd name="connsiteY47-222" fmla="*/ 1172842 h 2837455"/>
                <a:gd name="connsiteX48-223" fmla="*/ 1178942 w 2812370"/>
                <a:gd name="connsiteY48-224" fmla="*/ 791762 h 2837455"/>
                <a:gd name="connsiteX49-225" fmla="*/ 1174263 w 2812370"/>
                <a:gd name="connsiteY49-226" fmla="*/ 793934 h 2837455"/>
                <a:gd name="connsiteX50-227" fmla="*/ 1174263 w 2812370"/>
                <a:gd name="connsiteY50-228" fmla="*/ 786239 h 2837455"/>
                <a:gd name="connsiteX51-229" fmla="*/ 926139 w 2812370"/>
                <a:gd name="connsiteY51-230" fmla="*/ 786239 h 2837455"/>
                <a:gd name="connsiteX52-231" fmla="*/ 926139 w 2812370"/>
                <a:gd name="connsiteY52-232" fmla="*/ 788407 h 2837455"/>
                <a:gd name="connsiteX53-233" fmla="*/ 673115 w 2812370"/>
                <a:gd name="connsiteY53-234" fmla="*/ 788407 h 2837455"/>
                <a:gd name="connsiteX54-235" fmla="*/ 673115 w 2812370"/>
                <a:gd name="connsiteY54-236" fmla="*/ 681143 h 2837455"/>
                <a:gd name="connsiteX55-237" fmla="*/ 468737 w 2812370"/>
                <a:gd name="connsiteY55-238" fmla="*/ 25084 h 2837455"/>
                <a:gd name="connsiteX56-239" fmla="*/ 1358452 w 2812370"/>
                <a:gd name="connsiteY56-240" fmla="*/ 0 h 2837455"/>
                <a:gd name="connsiteX57-241" fmla="*/ 2343632 w 2812370"/>
                <a:gd name="connsiteY57-242" fmla="*/ 25084 h 2837455"/>
                <a:gd name="connsiteX58-243" fmla="*/ 2812370 w 2812370"/>
                <a:gd name="connsiteY58-244" fmla="*/ 493822 h 2837455"/>
                <a:gd name="connsiteX59-245" fmla="*/ 2812370 w 2812370"/>
                <a:gd name="connsiteY59-246" fmla="*/ 2368717 h 2837455"/>
                <a:gd name="connsiteX60-247" fmla="*/ 2343632 w 2812370"/>
                <a:gd name="connsiteY60-248" fmla="*/ 2837455 h 2837455"/>
                <a:gd name="connsiteX61-249" fmla="*/ 1358452 w 2812370"/>
                <a:gd name="connsiteY61-250" fmla="*/ 2830402 h 2837455"/>
                <a:gd name="connsiteX62-251" fmla="*/ 468737 w 2812370"/>
                <a:gd name="connsiteY62-252" fmla="*/ 2837455 h 2837455"/>
                <a:gd name="connsiteX63-253" fmla="*/ 0 w 2812370"/>
                <a:gd name="connsiteY63-254" fmla="*/ 2368717 h 2837455"/>
                <a:gd name="connsiteX64-255" fmla="*/ 0 w 2812370"/>
                <a:gd name="connsiteY64-256" fmla="*/ 493822 h 2837455"/>
                <a:gd name="connsiteX65" fmla="*/ 468737 w 2812370"/>
                <a:gd name="connsiteY65" fmla="*/ 25084 h 2837455"/>
                <a:gd name="connsiteX0-257" fmla="*/ 673115 w 2812370"/>
                <a:gd name="connsiteY0-258" fmla="*/ 681143 h 2837455"/>
                <a:gd name="connsiteX1-259" fmla="*/ 324318 w 2812370"/>
                <a:gd name="connsiteY1-260" fmla="*/ 895671 h 2837455"/>
                <a:gd name="connsiteX2-261" fmla="*/ 673115 w 2812370"/>
                <a:gd name="connsiteY2-262" fmla="*/ 1110199 h 2837455"/>
                <a:gd name="connsiteX3-263" fmla="*/ 673115 w 2812370"/>
                <a:gd name="connsiteY3-264" fmla="*/ 1002935 h 2837455"/>
                <a:gd name="connsiteX4-265" fmla="*/ 926139 w 2812370"/>
                <a:gd name="connsiteY4-266" fmla="*/ 1002935 h 2837455"/>
                <a:gd name="connsiteX5-267" fmla="*/ 926139 w 2812370"/>
                <a:gd name="connsiteY5-268" fmla="*/ 1006886 h 2837455"/>
                <a:gd name="connsiteX6-269" fmla="*/ 1038101 w 2812370"/>
                <a:gd name="connsiteY6-270" fmla="*/ 1006886 h 2837455"/>
                <a:gd name="connsiteX7-271" fmla="*/ 1236740 w 2812370"/>
                <a:gd name="connsiteY7-272" fmla="*/ 1434715 h 2837455"/>
                <a:gd name="connsiteX8-273" fmla="*/ 1034976 w 2812370"/>
                <a:gd name="connsiteY8-274" fmla="*/ 1878209 h 2837455"/>
                <a:gd name="connsiteX9-275" fmla="*/ 931398 w 2812370"/>
                <a:gd name="connsiteY9-276" fmla="*/ 1878209 h 2837455"/>
                <a:gd name="connsiteX10-277" fmla="*/ 931398 w 2812370"/>
                <a:gd name="connsiteY10-278" fmla="*/ 1880179 h 2837455"/>
                <a:gd name="connsiteX11-279" fmla="*/ 677642 w 2812370"/>
                <a:gd name="connsiteY11-280" fmla="*/ 1880179 h 2837455"/>
                <a:gd name="connsiteX12-281" fmla="*/ 677642 w 2812370"/>
                <a:gd name="connsiteY12-282" fmla="*/ 1772915 h 2837455"/>
                <a:gd name="connsiteX13-283" fmla="*/ 328845 w 2812370"/>
                <a:gd name="connsiteY13-284" fmla="*/ 1987443 h 2837455"/>
                <a:gd name="connsiteX14-285" fmla="*/ 677642 w 2812370"/>
                <a:gd name="connsiteY14-286" fmla="*/ 2201971 h 2837455"/>
                <a:gd name="connsiteX15-287" fmla="*/ 677642 w 2812370"/>
                <a:gd name="connsiteY15-288" fmla="*/ 2094707 h 2837455"/>
                <a:gd name="connsiteX16-289" fmla="*/ 969658 w 2812370"/>
                <a:gd name="connsiteY16-290" fmla="*/ 2094707 h 2837455"/>
                <a:gd name="connsiteX17-291" fmla="*/ 969658 w 2812370"/>
                <a:gd name="connsiteY17-292" fmla="*/ 2093713 h 2837455"/>
                <a:gd name="connsiteX18-293" fmla="*/ 1179522 w 2812370"/>
                <a:gd name="connsiteY18-294" fmla="*/ 2093713 h 2837455"/>
                <a:gd name="connsiteX19-295" fmla="*/ 1179522 w 2812370"/>
                <a:gd name="connsiteY19-296" fmla="*/ 2086289 h 2837455"/>
                <a:gd name="connsiteX20-297" fmla="*/ 1357562 w 2812370"/>
                <a:gd name="connsiteY20-298" fmla="*/ 1694942 h 2837455"/>
                <a:gd name="connsiteX21-299" fmla="*/ 1541125 w 2812370"/>
                <a:gd name="connsiteY21-300" fmla="*/ 2090301 h 2837455"/>
                <a:gd name="connsiteX22-301" fmla="*/ 1541125 w 2812370"/>
                <a:gd name="connsiteY22-302" fmla="*/ 2096712 h 2837455"/>
                <a:gd name="connsiteX23-303" fmla="*/ 1789249 w 2812370"/>
                <a:gd name="connsiteY23-304" fmla="*/ 2096712 h 2837455"/>
                <a:gd name="connsiteX24-305" fmla="*/ 1789249 w 2812370"/>
                <a:gd name="connsiteY24-306" fmla="*/ 2094707 h 2837455"/>
                <a:gd name="connsiteX25-307" fmla="*/ 2037630 w 2812370"/>
                <a:gd name="connsiteY25-308" fmla="*/ 2094707 h 2837455"/>
                <a:gd name="connsiteX26-309" fmla="*/ 2037630 w 2812370"/>
                <a:gd name="connsiteY26-310" fmla="*/ 2201971 h 2837455"/>
                <a:gd name="connsiteX27-311" fmla="*/ 2386427 w 2812370"/>
                <a:gd name="connsiteY27-312" fmla="*/ 1987443 h 2837455"/>
                <a:gd name="connsiteX28-313" fmla="*/ 2037630 w 2812370"/>
                <a:gd name="connsiteY28-314" fmla="*/ 1772915 h 2837455"/>
                <a:gd name="connsiteX29-315" fmla="*/ 2037630 w 2812370"/>
                <a:gd name="connsiteY29-316" fmla="*/ 1880179 h 2837455"/>
                <a:gd name="connsiteX30-317" fmla="*/ 1789249 w 2812370"/>
                <a:gd name="connsiteY30-318" fmla="*/ 1880179 h 2837455"/>
                <a:gd name="connsiteX31-319" fmla="*/ 1789249 w 2812370"/>
                <a:gd name="connsiteY31-320" fmla="*/ 1880110 h 2837455"/>
                <a:gd name="connsiteX32-321" fmla="*/ 1684257 w 2812370"/>
                <a:gd name="connsiteY32-322" fmla="*/ 1880110 h 2837455"/>
                <a:gd name="connsiteX33-323" fmla="*/ 1476698 w 2812370"/>
                <a:gd name="connsiteY33-324" fmla="*/ 1433069 h 2837455"/>
                <a:gd name="connsiteX34-325" fmla="*/ 1670586 w 2812370"/>
                <a:gd name="connsiteY34-326" fmla="*/ 1006886 h 2837455"/>
                <a:gd name="connsiteX35-327" fmla="*/ 1781145 w 2812370"/>
                <a:gd name="connsiteY35-328" fmla="*/ 1006886 h 2837455"/>
                <a:gd name="connsiteX36-329" fmla="*/ 1781145 w 2812370"/>
                <a:gd name="connsiteY36-330" fmla="*/ 1002935 h 2837455"/>
                <a:gd name="connsiteX37-331" fmla="*/ 2037629 w 2812370"/>
                <a:gd name="connsiteY37-332" fmla="*/ 1002935 h 2837455"/>
                <a:gd name="connsiteX38-333" fmla="*/ 2037629 w 2812370"/>
                <a:gd name="connsiteY38-334" fmla="*/ 1110199 h 2837455"/>
                <a:gd name="connsiteX39-335" fmla="*/ 2386426 w 2812370"/>
                <a:gd name="connsiteY39-336" fmla="*/ 895671 h 2837455"/>
                <a:gd name="connsiteX40-337" fmla="*/ 2037629 w 2812370"/>
                <a:gd name="connsiteY40-338" fmla="*/ 681143 h 2837455"/>
                <a:gd name="connsiteX41-339" fmla="*/ 2037629 w 2812370"/>
                <a:gd name="connsiteY41-340" fmla="*/ 788407 h 2837455"/>
                <a:gd name="connsiteX42-341" fmla="*/ 1745613 w 2812370"/>
                <a:gd name="connsiteY42-342" fmla="*/ 788407 h 2837455"/>
                <a:gd name="connsiteX43-343" fmla="*/ 1745613 w 2812370"/>
                <a:gd name="connsiteY43-344" fmla="*/ 788417 h 2837455"/>
                <a:gd name="connsiteX44-345" fmla="*/ 1533021 w 2812370"/>
                <a:gd name="connsiteY44-346" fmla="*/ 788417 h 2837455"/>
                <a:gd name="connsiteX45-347" fmla="*/ 1533021 w 2812370"/>
                <a:gd name="connsiteY45-348" fmla="*/ 788947 h 2837455"/>
                <a:gd name="connsiteX46-349" fmla="*/ 1530953 w 2812370"/>
                <a:gd name="connsiteY46-350" fmla="*/ 788007 h 2837455"/>
                <a:gd name="connsiteX47-351" fmla="*/ 1355876 w 2812370"/>
                <a:gd name="connsiteY47-352" fmla="*/ 1172842 h 2837455"/>
                <a:gd name="connsiteX48-353" fmla="*/ 1178942 w 2812370"/>
                <a:gd name="connsiteY48-354" fmla="*/ 791762 h 2837455"/>
                <a:gd name="connsiteX49-355" fmla="*/ 1174263 w 2812370"/>
                <a:gd name="connsiteY49-356" fmla="*/ 793934 h 2837455"/>
                <a:gd name="connsiteX50-357" fmla="*/ 1174263 w 2812370"/>
                <a:gd name="connsiteY50-358" fmla="*/ 786239 h 2837455"/>
                <a:gd name="connsiteX51-359" fmla="*/ 926139 w 2812370"/>
                <a:gd name="connsiteY51-360" fmla="*/ 786239 h 2837455"/>
                <a:gd name="connsiteX52-361" fmla="*/ 926139 w 2812370"/>
                <a:gd name="connsiteY52-362" fmla="*/ 788407 h 2837455"/>
                <a:gd name="connsiteX53-363" fmla="*/ 673115 w 2812370"/>
                <a:gd name="connsiteY53-364" fmla="*/ 788407 h 2837455"/>
                <a:gd name="connsiteX54-365" fmla="*/ 673115 w 2812370"/>
                <a:gd name="connsiteY54-366" fmla="*/ 681143 h 2837455"/>
                <a:gd name="connsiteX55-367" fmla="*/ 468737 w 2812370"/>
                <a:gd name="connsiteY55-368" fmla="*/ 25084 h 2837455"/>
                <a:gd name="connsiteX56-369" fmla="*/ 1358452 w 2812370"/>
                <a:gd name="connsiteY56-370" fmla="*/ 0 h 2837455"/>
                <a:gd name="connsiteX57-371" fmla="*/ 2343632 w 2812370"/>
                <a:gd name="connsiteY57-372" fmla="*/ 25084 h 2837455"/>
                <a:gd name="connsiteX58-373" fmla="*/ 2812370 w 2812370"/>
                <a:gd name="connsiteY58-374" fmla="*/ 493822 h 2837455"/>
                <a:gd name="connsiteX59-375" fmla="*/ 2802698 w 2812370"/>
                <a:gd name="connsiteY59-376" fmla="*/ 1405264 h 2837455"/>
                <a:gd name="connsiteX60-377" fmla="*/ 2812370 w 2812370"/>
                <a:gd name="connsiteY60-378" fmla="*/ 2368717 h 2837455"/>
                <a:gd name="connsiteX61-379" fmla="*/ 2343632 w 2812370"/>
                <a:gd name="connsiteY61-380" fmla="*/ 2837455 h 2837455"/>
                <a:gd name="connsiteX62-381" fmla="*/ 1358452 w 2812370"/>
                <a:gd name="connsiteY62-382" fmla="*/ 2830402 h 2837455"/>
                <a:gd name="connsiteX63-383" fmla="*/ 468737 w 2812370"/>
                <a:gd name="connsiteY63-384" fmla="*/ 2837455 h 2837455"/>
                <a:gd name="connsiteX64-385" fmla="*/ 0 w 2812370"/>
                <a:gd name="connsiteY64-386" fmla="*/ 2368717 h 2837455"/>
                <a:gd name="connsiteX65-387" fmla="*/ 0 w 2812370"/>
                <a:gd name="connsiteY65-388" fmla="*/ 493822 h 2837455"/>
                <a:gd name="connsiteX66" fmla="*/ 468737 w 2812370"/>
                <a:gd name="connsiteY66" fmla="*/ 25084 h 28374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253" y="connsiteY63-254"/>
                </a:cxn>
                <a:cxn ang="0">
                  <a:pos x="connsiteX64-255" y="connsiteY64-256"/>
                </a:cxn>
                <a:cxn ang="0">
                  <a:pos x="connsiteX65-387" y="connsiteY65-388"/>
                </a:cxn>
                <a:cxn ang="0">
                  <a:pos x="connsiteX66" y="connsiteY66"/>
                </a:cxn>
              </a:cxnLst>
              <a:rect l="l" t="t" r="r" b="b"/>
              <a:pathLst>
                <a:path w="2812370" h="2837455">
                  <a:moveTo>
                    <a:pt x="673115" y="681143"/>
                  </a:moveTo>
                  <a:lnTo>
                    <a:pt x="324318" y="895671"/>
                  </a:lnTo>
                  <a:lnTo>
                    <a:pt x="673115" y="1110199"/>
                  </a:lnTo>
                  <a:lnTo>
                    <a:pt x="673115" y="1002935"/>
                  </a:lnTo>
                  <a:lnTo>
                    <a:pt x="926139" y="1002935"/>
                  </a:lnTo>
                  <a:lnTo>
                    <a:pt x="926139" y="1006886"/>
                  </a:lnTo>
                  <a:lnTo>
                    <a:pt x="1038101" y="1006886"/>
                  </a:lnTo>
                  <a:lnTo>
                    <a:pt x="1236740" y="1434715"/>
                  </a:lnTo>
                  <a:lnTo>
                    <a:pt x="1034976" y="1878209"/>
                  </a:lnTo>
                  <a:lnTo>
                    <a:pt x="931398" y="1878209"/>
                  </a:lnTo>
                  <a:lnTo>
                    <a:pt x="931398" y="1880179"/>
                  </a:lnTo>
                  <a:lnTo>
                    <a:pt x="677642" y="1880179"/>
                  </a:lnTo>
                  <a:lnTo>
                    <a:pt x="677642" y="1772915"/>
                  </a:lnTo>
                  <a:lnTo>
                    <a:pt x="328845" y="1987443"/>
                  </a:lnTo>
                  <a:lnTo>
                    <a:pt x="677642" y="2201971"/>
                  </a:lnTo>
                  <a:lnTo>
                    <a:pt x="677642" y="2094707"/>
                  </a:lnTo>
                  <a:lnTo>
                    <a:pt x="969658" y="2094707"/>
                  </a:lnTo>
                  <a:lnTo>
                    <a:pt x="969658" y="2093713"/>
                  </a:lnTo>
                  <a:lnTo>
                    <a:pt x="1179522" y="2093713"/>
                  </a:lnTo>
                  <a:lnTo>
                    <a:pt x="1179522" y="2086289"/>
                  </a:lnTo>
                  <a:lnTo>
                    <a:pt x="1357562" y="1694942"/>
                  </a:lnTo>
                  <a:lnTo>
                    <a:pt x="1541125" y="2090301"/>
                  </a:lnTo>
                  <a:lnTo>
                    <a:pt x="1541125" y="2096712"/>
                  </a:lnTo>
                  <a:lnTo>
                    <a:pt x="1789249" y="2096712"/>
                  </a:lnTo>
                  <a:lnTo>
                    <a:pt x="1789249" y="2094707"/>
                  </a:lnTo>
                  <a:lnTo>
                    <a:pt x="2037630" y="2094707"/>
                  </a:lnTo>
                  <a:lnTo>
                    <a:pt x="2037630" y="2201971"/>
                  </a:lnTo>
                  <a:lnTo>
                    <a:pt x="2386427" y="1987443"/>
                  </a:lnTo>
                  <a:lnTo>
                    <a:pt x="2037630" y="1772915"/>
                  </a:lnTo>
                  <a:lnTo>
                    <a:pt x="2037630" y="1880179"/>
                  </a:lnTo>
                  <a:lnTo>
                    <a:pt x="1789249" y="1880179"/>
                  </a:lnTo>
                  <a:lnTo>
                    <a:pt x="1789249" y="1880110"/>
                  </a:lnTo>
                  <a:lnTo>
                    <a:pt x="1684257" y="1880110"/>
                  </a:lnTo>
                  <a:lnTo>
                    <a:pt x="1476698" y="1433069"/>
                  </a:lnTo>
                  <a:lnTo>
                    <a:pt x="1670586" y="1006886"/>
                  </a:lnTo>
                  <a:lnTo>
                    <a:pt x="1781145" y="1006886"/>
                  </a:lnTo>
                  <a:lnTo>
                    <a:pt x="1781145" y="1002935"/>
                  </a:lnTo>
                  <a:lnTo>
                    <a:pt x="2037629" y="1002935"/>
                  </a:lnTo>
                  <a:lnTo>
                    <a:pt x="2037629" y="1110199"/>
                  </a:lnTo>
                  <a:lnTo>
                    <a:pt x="2386426" y="895671"/>
                  </a:lnTo>
                  <a:lnTo>
                    <a:pt x="2037629" y="681143"/>
                  </a:lnTo>
                  <a:lnTo>
                    <a:pt x="2037629" y="788407"/>
                  </a:lnTo>
                  <a:lnTo>
                    <a:pt x="1745613" y="788407"/>
                  </a:lnTo>
                  <a:lnTo>
                    <a:pt x="1745613" y="788417"/>
                  </a:lnTo>
                  <a:lnTo>
                    <a:pt x="1533021" y="788417"/>
                  </a:lnTo>
                  <a:lnTo>
                    <a:pt x="1533021" y="788947"/>
                  </a:lnTo>
                  <a:lnTo>
                    <a:pt x="1530953" y="788007"/>
                  </a:lnTo>
                  <a:lnTo>
                    <a:pt x="1355876" y="1172842"/>
                  </a:lnTo>
                  <a:lnTo>
                    <a:pt x="1178942" y="791762"/>
                  </a:lnTo>
                  <a:lnTo>
                    <a:pt x="1174263" y="793934"/>
                  </a:lnTo>
                  <a:lnTo>
                    <a:pt x="1174263" y="786239"/>
                  </a:lnTo>
                  <a:lnTo>
                    <a:pt x="926139" y="786239"/>
                  </a:lnTo>
                  <a:lnTo>
                    <a:pt x="926139" y="788407"/>
                  </a:lnTo>
                  <a:lnTo>
                    <a:pt x="673115" y="788407"/>
                  </a:lnTo>
                  <a:lnTo>
                    <a:pt x="673115" y="681143"/>
                  </a:lnTo>
                  <a:close/>
                  <a:moveTo>
                    <a:pt x="468737" y="25084"/>
                  </a:moveTo>
                  <a:lnTo>
                    <a:pt x="1358452" y="0"/>
                  </a:lnTo>
                  <a:lnTo>
                    <a:pt x="2343632" y="25084"/>
                  </a:lnTo>
                  <a:cubicBezTo>
                    <a:pt x="2602509" y="25084"/>
                    <a:pt x="2812370" y="234945"/>
                    <a:pt x="2812370" y="493822"/>
                  </a:cubicBezTo>
                  <a:lnTo>
                    <a:pt x="2802698" y="1405264"/>
                  </a:lnTo>
                  <a:lnTo>
                    <a:pt x="2812370" y="2368717"/>
                  </a:lnTo>
                  <a:cubicBezTo>
                    <a:pt x="2812370" y="2627594"/>
                    <a:pt x="2602509" y="2837455"/>
                    <a:pt x="2343632" y="2837455"/>
                  </a:cubicBezTo>
                  <a:lnTo>
                    <a:pt x="1358452" y="2830402"/>
                  </a:lnTo>
                  <a:lnTo>
                    <a:pt x="468737" y="2837455"/>
                  </a:lnTo>
                  <a:cubicBezTo>
                    <a:pt x="209860" y="2837455"/>
                    <a:pt x="0" y="2627594"/>
                    <a:pt x="0" y="2368717"/>
                  </a:cubicBezTo>
                  <a:lnTo>
                    <a:pt x="0" y="493822"/>
                  </a:lnTo>
                  <a:cubicBezTo>
                    <a:pt x="0" y="234945"/>
                    <a:pt x="209860" y="25084"/>
                    <a:pt x="468737" y="2508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3" name="任意形状 74"/>
            <p:cNvSpPr>
              <a:spLocks noChangeAspect="1"/>
            </p:cNvSpPr>
            <p:nvPr/>
          </p:nvSpPr>
          <p:spPr bwMode="auto">
            <a:xfrm>
              <a:off x="1974835" y="2438300"/>
              <a:ext cx="280666" cy="258677"/>
            </a:xfrm>
            <a:custGeom>
              <a:avLst/>
              <a:gdLst>
                <a:gd name="connsiteX0" fmla="*/ 673115 w 2812370"/>
                <a:gd name="connsiteY0" fmla="*/ 656059 h 2812371"/>
                <a:gd name="connsiteX1" fmla="*/ 324318 w 2812370"/>
                <a:gd name="connsiteY1" fmla="*/ 870587 h 2812371"/>
                <a:gd name="connsiteX2" fmla="*/ 673115 w 2812370"/>
                <a:gd name="connsiteY2" fmla="*/ 1085115 h 2812371"/>
                <a:gd name="connsiteX3" fmla="*/ 673115 w 2812370"/>
                <a:gd name="connsiteY3" fmla="*/ 977851 h 2812371"/>
                <a:gd name="connsiteX4" fmla="*/ 926139 w 2812370"/>
                <a:gd name="connsiteY4" fmla="*/ 977851 h 2812371"/>
                <a:gd name="connsiteX5" fmla="*/ 926139 w 2812370"/>
                <a:gd name="connsiteY5" fmla="*/ 981802 h 2812371"/>
                <a:gd name="connsiteX6" fmla="*/ 1038101 w 2812370"/>
                <a:gd name="connsiteY6" fmla="*/ 981802 h 2812371"/>
                <a:gd name="connsiteX7" fmla="*/ 1236740 w 2812370"/>
                <a:gd name="connsiteY7" fmla="*/ 1409631 h 2812371"/>
                <a:gd name="connsiteX8" fmla="*/ 1034976 w 2812370"/>
                <a:gd name="connsiteY8" fmla="*/ 1853125 h 2812371"/>
                <a:gd name="connsiteX9" fmla="*/ 931398 w 2812370"/>
                <a:gd name="connsiteY9" fmla="*/ 1853125 h 2812371"/>
                <a:gd name="connsiteX10" fmla="*/ 931398 w 2812370"/>
                <a:gd name="connsiteY10" fmla="*/ 1855095 h 2812371"/>
                <a:gd name="connsiteX11" fmla="*/ 677642 w 2812370"/>
                <a:gd name="connsiteY11" fmla="*/ 1855095 h 2812371"/>
                <a:gd name="connsiteX12" fmla="*/ 677642 w 2812370"/>
                <a:gd name="connsiteY12" fmla="*/ 1747831 h 2812371"/>
                <a:gd name="connsiteX13" fmla="*/ 328845 w 2812370"/>
                <a:gd name="connsiteY13" fmla="*/ 1962359 h 2812371"/>
                <a:gd name="connsiteX14" fmla="*/ 677642 w 2812370"/>
                <a:gd name="connsiteY14" fmla="*/ 2176887 h 2812371"/>
                <a:gd name="connsiteX15" fmla="*/ 677642 w 2812370"/>
                <a:gd name="connsiteY15" fmla="*/ 2069623 h 2812371"/>
                <a:gd name="connsiteX16" fmla="*/ 969658 w 2812370"/>
                <a:gd name="connsiteY16" fmla="*/ 2069623 h 2812371"/>
                <a:gd name="connsiteX17" fmla="*/ 969658 w 2812370"/>
                <a:gd name="connsiteY17" fmla="*/ 2068629 h 2812371"/>
                <a:gd name="connsiteX18" fmla="*/ 1179522 w 2812370"/>
                <a:gd name="connsiteY18" fmla="*/ 2068629 h 2812371"/>
                <a:gd name="connsiteX19" fmla="*/ 1179522 w 2812370"/>
                <a:gd name="connsiteY19" fmla="*/ 2061205 h 2812371"/>
                <a:gd name="connsiteX20" fmla="*/ 1357562 w 2812370"/>
                <a:gd name="connsiteY20" fmla="*/ 1669858 h 2812371"/>
                <a:gd name="connsiteX21" fmla="*/ 1541125 w 2812370"/>
                <a:gd name="connsiteY21" fmla="*/ 2065217 h 2812371"/>
                <a:gd name="connsiteX22" fmla="*/ 1541125 w 2812370"/>
                <a:gd name="connsiteY22" fmla="*/ 2071628 h 2812371"/>
                <a:gd name="connsiteX23" fmla="*/ 1789249 w 2812370"/>
                <a:gd name="connsiteY23" fmla="*/ 2071628 h 2812371"/>
                <a:gd name="connsiteX24" fmla="*/ 1789249 w 2812370"/>
                <a:gd name="connsiteY24" fmla="*/ 2069623 h 2812371"/>
                <a:gd name="connsiteX25" fmla="*/ 2037630 w 2812370"/>
                <a:gd name="connsiteY25" fmla="*/ 2069623 h 2812371"/>
                <a:gd name="connsiteX26" fmla="*/ 2037630 w 2812370"/>
                <a:gd name="connsiteY26" fmla="*/ 2176887 h 2812371"/>
                <a:gd name="connsiteX27" fmla="*/ 2386427 w 2812370"/>
                <a:gd name="connsiteY27" fmla="*/ 1962359 h 2812371"/>
                <a:gd name="connsiteX28" fmla="*/ 2037630 w 2812370"/>
                <a:gd name="connsiteY28" fmla="*/ 1747831 h 2812371"/>
                <a:gd name="connsiteX29" fmla="*/ 2037630 w 2812370"/>
                <a:gd name="connsiteY29" fmla="*/ 1855095 h 2812371"/>
                <a:gd name="connsiteX30" fmla="*/ 1789249 w 2812370"/>
                <a:gd name="connsiteY30" fmla="*/ 1855095 h 2812371"/>
                <a:gd name="connsiteX31" fmla="*/ 1789249 w 2812370"/>
                <a:gd name="connsiteY31" fmla="*/ 1855026 h 2812371"/>
                <a:gd name="connsiteX32" fmla="*/ 1684257 w 2812370"/>
                <a:gd name="connsiteY32" fmla="*/ 1855026 h 2812371"/>
                <a:gd name="connsiteX33" fmla="*/ 1476698 w 2812370"/>
                <a:gd name="connsiteY33" fmla="*/ 1407985 h 2812371"/>
                <a:gd name="connsiteX34" fmla="*/ 1670586 w 2812370"/>
                <a:gd name="connsiteY34" fmla="*/ 981802 h 2812371"/>
                <a:gd name="connsiteX35" fmla="*/ 1781145 w 2812370"/>
                <a:gd name="connsiteY35" fmla="*/ 981802 h 2812371"/>
                <a:gd name="connsiteX36" fmla="*/ 1781145 w 2812370"/>
                <a:gd name="connsiteY36" fmla="*/ 977851 h 2812371"/>
                <a:gd name="connsiteX37" fmla="*/ 2037629 w 2812370"/>
                <a:gd name="connsiteY37" fmla="*/ 977851 h 2812371"/>
                <a:gd name="connsiteX38" fmla="*/ 2037629 w 2812370"/>
                <a:gd name="connsiteY38" fmla="*/ 1085115 h 2812371"/>
                <a:gd name="connsiteX39" fmla="*/ 2386426 w 2812370"/>
                <a:gd name="connsiteY39" fmla="*/ 870587 h 2812371"/>
                <a:gd name="connsiteX40" fmla="*/ 2037629 w 2812370"/>
                <a:gd name="connsiteY40" fmla="*/ 656059 h 2812371"/>
                <a:gd name="connsiteX41" fmla="*/ 2037629 w 2812370"/>
                <a:gd name="connsiteY41" fmla="*/ 763323 h 2812371"/>
                <a:gd name="connsiteX42" fmla="*/ 1745613 w 2812370"/>
                <a:gd name="connsiteY42" fmla="*/ 763323 h 2812371"/>
                <a:gd name="connsiteX43" fmla="*/ 1745613 w 2812370"/>
                <a:gd name="connsiteY43" fmla="*/ 763333 h 2812371"/>
                <a:gd name="connsiteX44" fmla="*/ 1533021 w 2812370"/>
                <a:gd name="connsiteY44" fmla="*/ 763333 h 2812371"/>
                <a:gd name="connsiteX45" fmla="*/ 1533021 w 2812370"/>
                <a:gd name="connsiteY45" fmla="*/ 763863 h 2812371"/>
                <a:gd name="connsiteX46" fmla="*/ 1530953 w 2812370"/>
                <a:gd name="connsiteY46" fmla="*/ 762923 h 2812371"/>
                <a:gd name="connsiteX47" fmla="*/ 1355876 w 2812370"/>
                <a:gd name="connsiteY47" fmla="*/ 1147758 h 2812371"/>
                <a:gd name="connsiteX48" fmla="*/ 1178942 w 2812370"/>
                <a:gd name="connsiteY48" fmla="*/ 766678 h 2812371"/>
                <a:gd name="connsiteX49" fmla="*/ 1174263 w 2812370"/>
                <a:gd name="connsiteY49" fmla="*/ 768850 h 2812371"/>
                <a:gd name="connsiteX50" fmla="*/ 1174263 w 2812370"/>
                <a:gd name="connsiteY50" fmla="*/ 761155 h 2812371"/>
                <a:gd name="connsiteX51" fmla="*/ 926139 w 2812370"/>
                <a:gd name="connsiteY51" fmla="*/ 761155 h 2812371"/>
                <a:gd name="connsiteX52" fmla="*/ 926139 w 2812370"/>
                <a:gd name="connsiteY52" fmla="*/ 763323 h 2812371"/>
                <a:gd name="connsiteX53" fmla="*/ 673115 w 2812370"/>
                <a:gd name="connsiteY53" fmla="*/ 763323 h 2812371"/>
                <a:gd name="connsiteX54" fmla="*/ 468737 w 2812370"/>
                <a:gd name="connsiteY54" fmla="*/ 0 h 2812371"/>
                <a:gd name="connsiteX55" fmla="*/ 2343632 w 2812370"/>
                <a:gd name="connsiteY55" fmla="*/ 0 h 2812371"/>
                <a:gd name="connsiteX56" fmla="*/ 2812370 w 2812370"/>
                <a:gd name="connsiteY56" fmla="*/ 468738 h 2812371"/>
                <a:gd name="connsiteX57" fmla="*/ 2812370 w 2812370"/>
                <a:gd name="connsiteY57" fmla="*/ 2343633 h 2812371"/>
                <a:gd name="connsiteX58" fmla="*/ 2343632 w 2812370"/>
                <a:gd name="connsiteY58" fmla="*/ 2812371 h 2812371"/>
                <a:gd name="connsiteX59" fmla="*/ 468737 w 2812370"/>
                <a:gd name="connsiteY59" fmla="*/ 2812371 h 2812371"/>
                <a:gd name="connsiteX60" fmla="*/ 0 w 2812370"/>
                <a:gd name="connsiteY60" fmla="*/ 2343633 h 2812371"/>
                <a:gd name="connsiteX61" fmla="*/ 0 w 2812370"/>
                <a:gd name="connsiteY61" fmla="*/ 468738 h 2812371"/>
                <a:gd name="connsiteX62" fmla="*/ 468737 w 2812370"/>
                <a:gd name="connsiteY62" fmla="*/ 0 h 2812371"/>
                <a:gd name="connsiteX0-1" fmla="*/ 673115 w 2812370"/>
                <a:gd name="connsiteY0-2" fmla="*/ 681143 h 2837455"/>
                <a:gd name="connsiteX1-3" fmla="*/ 324318 w 2812370"/>
                <a:gd name="connsiteY1-4" fmla="*/ 895671 h 2837455"/>
                <a:gd name="connsiteX2-5" fmla="*/ 673115 w 2812370"/>
                <a:gd name="connsiteY2-6" fmla="*/ 1110199 h 2837455"/>
                <a:gd name="connsiteX3-7" fmla="*/ 673115 w 2812370"/>
                <a:gd name="connsiteY3-8" fmla="*/ 1002935 h 2837455"/>
                <a:gd name="connsiteX4-9" fmla="*/ 926139 w 2812370"/>
                <a:gd name="connsiteY4-10" fmla="*/ 1002935 h 2837455"/>
                <a:gd name="connsiteX5-11" fmla="*/ 926139 w 2812370"/>
                <a:gd name="connsiteY5-12" fmla="*/ 1006886 h 2837455"/>
                <a:gd name="connsiteX6-13" fmla="*/ 1038101 w 2812370"/>
                <a:gd name="connsiteY6-14" fmla="*/ 1006886 h 2837455"/>
                <a:gd name="connsiteX7-15" fmla="*/ 1236740 w 2812370"/>
                <a:gd name="connsiteY7-16" fmla="*/ 1434715 h 2837455"/>
                <a:gd name="connsiteX8-17" fmla="*/ 1034976 w 2812370"/>
                <a:gd name="connsiteY8-18" fmla="*/ 1878209 h 2837455"/>
                <a:gd name="connsiteX9-19" fmla="*/ 931398 w 2812370"/>
                <a:gd name="connsiteY9-20" fmla="*/ 1878209 h 2837455"/>
                <a:gd name="connsiteX10-21" fmla="*/ 931398 w 2812370"/>
                <a:gd name="connsiteY10-22" fmla="*/ 1880179 h 2837455"/>
                <a:gd name="connsiteX11-23" fmla="*/ 677642 w 2812370"/>
                <a:gd name="connsiteY11-24" fmla="*/ 1880179 h 2837455"/>
                <a:gd name="connsiteX12-25" fmla="*/ 677642 w 2812370"/>
                <a:gd name="connsiteY12-26" fmla="*/ 1772915 h 2837455"/>
                <a:gd name="connsiteX13-27" fmla="*/ 328845 w 2812370"/>
                <a:gd name="connsiteY13-28" fmla="*/ 1987443 h 2837455"/>
                <a:gd name="connsiteX14-29" fmla="*/ 677642 w 2812370"/>
                <a:gd name="connsiteY14-30" fmla="*/ 2201971 h 2837455"/>
                <a:gd name="connsiteX15-31" fmla="*/ 677642 w 2812370"/>
                <a:gd name="connsiteY15-32" fmla="*/ 2094707 h 2837455"/>
                <a:gd name="connsiteX16-33" fmla="*/ 969658 w 2812370"/>
                <a:gd name="connsiteY16-34" fmla="*/ 2094707 h 2837455"/>
                <a:gd name="connsiteX17-35" fmla="*/ 969658 w 2812370"/>
                <a:gd name="connsiteY17-36" fmla="*/ 2093713 h 2837455"/>
                <a:gd name="connsiteX18-37" fmla="*/ 1179522 w 2812370"/>
                <a:gd name="connsiteY18-38" fmla="*/ 2093713 h 2837455"/>
                <a:gd name="connsiteX19-39" fmla="*/ 1179522 w 2812370"/>
                <a:gd name="connsiteY19-40" fmla="*/ 2086289 h 2837455"/>
                <a:gd name="connsiteX20-41" fmla="*/ 1357562 w 2812370"/>
                <a:gd name="connsiteY20-42" fmla="*/ 1694942 h 2837455"/>
                <a:gd name="connsiteX21-43" fmla="*/ 1541125 w 2812370"/>
                <a:gd name="connsiteY21-44" fmla="*/ 2090301 h 2837455"/>
                <a:gd name="connsiteX22-45" fmla="*/ 1541125 w 2812370"/>
                <a:gd name="connsiteY22-46" fmla="*/ 2096712 h 2837455"/>
                <a:gd name="connsiteX23-47" fmla="*/ 1789249 w 2812370"/>
                <a:gd name="connsiteY23-48" fmla="*/ 2096712 h 2837455"/>
                <a:gd name="connsiteX24-49" fmla="*/ 1789249 w 2812370"/>
                <a:gd name="connsiteY24-50" fmla="*/ 2094707 h 2837455"/>
                <a:gd name="connsiteX25-51" fmla="*/ 2037630 w 2812370"/>
                <a:gd name="connsiteY25-52" fmla="*/ 2094707 h 2837455"/>
                <a:gd name="connsiteX26-53" fmla="*/ 2037630 w 2812370"/>
                <a:gd name="connsiteY26-54" fmla="*/ 2201971 h 2837455"/>
                <a:gd name="connsiteX27-55" fmla="*/ 2386427 w 2812370"/>
                <a:gd name="connsiteY27-56" fmla="*/ 1987443 h 2837455"/>
                <a:gd name="connsiteX28-57" fmla="*/ 2037630 w 2812370"/>
                <a:gd name="connsiteY28-58" fmla="*/ 1772915 h 2837455"/>
                <a:gd name="connsiteX29-59" fmla="*/ 2037630 w 2812370"/>
                <a:gd name="connsiteY29-60" fmla="*/ 1880179 h 2837455"/>
                <a:gd name="connsiteX30-61" fmla="*/ 1789249 w 2812370"/>
                <a:gd name="connsiteY30-62" fmla="*/ 1880179 h 2837455"/>
                <a:gd name="connsiteX31-63" fmla="*/ 1789249 w 2812370"/>
                <a:gd name="connsiteY31-64" fmla="*/ 1880110 h 2837455"/>
                <a:gd name="connsiteX32-65" fmla="*/ 1684257 w 2812370"/>
                <a:gd name="connsiteY32-66" fmla="*/ 1880110 h 2837455"/>
                <a:gd name="connsiteX33-67" fmla="*/ 1476698 w 2812370"/>
                <a:gd name="connsiteY33-68" fmla="*/ 1433069 h 2837455"/>
                <a:gd name="connsiteX34-69" fmla="*/ 1670586 w 2812370"/>
                <a:gd name="connsiteY34-70" fmla="*/ 1006886 h 2837455"/>
                <a:gd name="connsiteX35-71" fmla="*/ 1781145 w 2812370"/>
                <a:gd name="connsiteY35-72" fmla="*/ 1006886 h 2837455"/>
                <a:gd name="connsiteX36-73" fmla="*/ 1781145 w 2812370"/>
                <a:gd name="connsiteY36-74" fmla="*/ 1002935 h 2837455"/>
                <a:gd name="connsiteX37-75" fmla="*/ 2037629 w 2812370"/>
                <a:gd name="connsiteY37-76" fmla="*/ 1002935 h 2837455"/>
                <a:gd name="connsiteX38-77" fmla="*/ 2037629 w 2812370"/>
                <a:gd name="connsiteY38-78" fmla="*/ 1110199 h 2837455"/>
                <a:gd name="connsiteX39-79" fmla="*/ 2386426 w 2812370"/>
                <a:gd name="connsiteY39-80" fmla="*/ 895671 h 2837455"/>
                <a:gd name="connsiteX40-81" fmla="*/ 2037629 w 2812370"/>
                <a:gd name="connsiteY40-82" fmla="*/ 681143 h 2837455"/>
                <a:gd name="connsiteX41-83" fmla="*/ 2037629 w 2812370"/>
                <a:gd name="connsiteY41-84" fmla="*/ 788407 h 2837455"/>
                <a:gd name="connsiteX42-85" fmla="*/ 1745613 w 2812370"/>
                <a:gd name="connsiteY42-86" fmla="*/ 788407 h 2837455"/>
                <a:gd name="connsiteX43-87" fmla="*/ 1745613 w 2812370"/>
                <a:gd name="connsiteY43-88" fmla="*/ 788417 h 2837455"/>
                <a:gd name="connsiteX44-89" fmla="*/ 1533021 w 2812370"/>
                <a:gd name="connsiteY44-90" fmla="*/ 788417 h 2837455"/>
                <a:gd name="connsiteX45-91" fmla="*/ 1533021 w 2812370"/>
                <a:gd name="connsiteY45-92" fmla="*/ 788947 h 2837455"/>
                <a:gd name="connsiteX46-93" fmla="*/ 1530953 w 2812370"/>
                <a:gd name="connsiteY46-94" fmla="*/ 788007 h 2837455"/>
                <a:gd name="connsiteX47-95" fmla="*/ 1355876 w 2812370"/>
                <a:gd name="connsiteY47-96" fmla="*/ 1172842 h 2837455"/>
                <a:gd name="connsiteX48-97" fmla="*/ 1178942 w 2812370"/>
                <a:gd name="connsiteY48-98" fmla="*/ 791762 h 2837455"/>
                <a:gd name="connsiteX49-99" fmla="*/ 1174263 w 2812370"/>
                <a:gd name="connsiteY49-100" fmla="*/ 793934 h 2837455"/>
                <a:gd name="connsiteX50-101" fmla="*/ 1174263 w 2812370"/>
                <a:gd name="connsiteY50-102" fmla="*/ 786239 h 2837455"/>
                <a:gd name="connsiteX51-103" fmla="*/ 926139 w 2812370"/>
                <a:gd name="connsiteY51-104" fmla="*/ 786239 h 2837455"/>
                <a:gd name="connsiteX52-105" fmla="*/ 926139 w 2812370"/>
                <a:gd name="connsiteY52-106" fmla="*/ 788407 h 2837455"/>
                <a:gd name="connsiteX53-107" fmla="*/ 673115 w 2812370"/>
                <a:gd name="connsiteY53-108" fmla="*/ 788407 h 2837455"/>
                <a:gd name="connsiteX54-109" fmla="*/ 673115 w 2812370"/>
                <a:gd name="connsiteY54-110" fmla="*/ 681143 h 2837455"/>
                <a:gd name="connsiteX55-111" fmla="*/ 468737 w 2812370"/>
                <a:gd name="connsiteY55-112" fmla="*/ 25084 h 2837455"/>
                <a:gd name="connsiteX56-113" fmla="*/ 1369098 w 2812370"/>
                <a:gd name="connsiteY56-114" fmla="*/ 0 h 2837455"/>
                <a:gd name="connsiteX57-115" fmla="*/ 2343632 w 2812370"/>
                <a:gd name="connsiteY57-116" fmla="*/ 25084 h 2837455"/>
                <a:gd name="connsiteX58-117" fmla="*/ 2812370 w 2812370"/>
                <a:gd name="connsiteY58-118" fmla="*/ 493822 h 2837455"/>
                <a:gd name="connsiteX59-119" fmla="*/ 2812370 w 2812370"/>
                <a:gd name="connsiteY59-120" fmla="*/ 2368717 h 2837455"/>
                <a:gd name="connsiteX60-121" fmla="*/ 2343632 w 2812370"/>
                <a:gd name="connsiteY60-122" fmla="*/ 2837455 h 2837455"/>
                <a:gd name="connsiteX61-123" fmla="*/ 468737 w 2812370"/>
                <a:gd name="connsiteY61-124" fmla="*/ 2837455 h 2837455"/>
                <a:gd name="connsiteX62-125" fmla="*/ 0 w 2812370"/>
                <a:gd name="connsiteY62-126" fmla="*/ 2368717 h 2837455"/>
                <a:gd name="connsiteX63" fmla="*/ 0 w 2812370"/>
                <a:gd name="connsiteY63" fmla="*/ 493822 h 2837455"/>
                <a:gd name="connsiteX64" fmla="*/ 468737 w 2812370"/>
                <a:gd name="connsiteY64" fmla="*/ 25084 h 2837455"/>
                <a:gd name="connsiteX0-127" fmla="*/ 673115 w 2812370"/>
                <a:gd name="connsiteY0-128" fmla="*/ 681143 h 2837455"/>
                <a:gd name="connsiteX1-129" fmla="*/ 324318 w 2812370"/>
                <a:gd name="connsiteY1-130" fmla="*/ 895671 h 2837455"/>
                <a:gd name="connsiteX2-131" fmla="*/ 673115 w 2812370"/>
                <a:gd name="connsiteY2-132" fmla="*/ 1110199 h 2837455"/>
                <a:gd name="connsiteX3-133" fmla="*/ 673115 w 2812370"/>
                <a:gd name="connsiteY3-134" fmla="*/ 1002935 h 2837455"/>
                <a:gd name="connsiteX4-135" fmla="*/ 926139 w 2812370"/>
                <a:gd name="connsiteY4-136" fmla="*/ 1002935 h 2837455"/>
                <a:gd name="connsiteX5-137" fmla="*/ 926139 w 2812370"/>
                <a:gd name="connsiteY5-138" fmla="*/ 1006886 h 2837455"/>
                <a:gd name="connsiteX6-139" fmla="*/ 1038101 w 2812370"/>
                <a:gd name="connsiteY6-140" fmla="*/ 1006886 h 2837455"/>
                <a:gd name="connsiteX7-141" fmla="*/ 1236740 w 2812370"/>
                <a:gd name="connsiteY7-142" fmla="*/ 1434715 h 2837455"/>
                <a:gd name="connsiteX8-143" fmla="*/ 1034976 w 2812370"/>
                <a:gd name="connsiteY8-144" fmla="*/ 1878209 h 2837455"/>
                <a:gd name="connsiteX9-145" fmla="*/ 931398 w 2812370"/>
                <a:gd name="connsiteY9-146" fmla="*/ 1878209 h 2837455"/>
                <a:gd name="connsiteX10-147" fmla="*/ 931398 w 2812370"/>
                <a:gd name="connsiteY10-148" fmla="*/ 1880179 h 2837455"/>
                <a:gd name="connsiteX11-149" fmla="*/ 677642 w 2812370"/>
                <a:gd name="connsiteY11-150" fmla="*/ 1880179 h 2837455"/>
                <a:gd name="connsiteX12-151" fmla="*/ 677642 w 2812370"/>
                <a:gd name="connsiteY12-152" fmla="*/ 1772915 h 2837455"/>
                <a:gd name="connsiteX13-153" fmla="*/ 328845 w 2812370"/>
                <a:gd name="connsiteY13-154" fmla="*/ 1987443 h 2837455"/>
                <a:gd name="connsiteX14-155" fmla="*/ 677642 w 2812370"/>
                <a:gd name="connsiteY14-156" fmla="*/ 2201971 h 2837455"/>
                <a:gd name="connsiteX15-157" fmla="*/ 677642 w 2812370"/>
                <a:gd name="connsiteY15-158" fmla="*/ 2094707 h 2837455"/>
                <a:gd name="connsiteX16-159" fmla="*/ 969658 w 2812370"/>
                <a:gd name="connsiteY16-160" fmla="*/ 2094707 h 2837455"/>
                <a:gd name="connsiteX17-161" fmla="*/ 969658 w 2812370"/>
                <a:gd name="connsiteY17-162" fmla="*/ 2093713 h 2837455"/>
                <a:gd name="connsiteX18-163" fmla="*/ 1179522 w 2812370"/>
                <a:gd name="connsiteY18-164" fmla="*/ 2093713 h 2837455"/>
                <a:gd name="connsiteX19-165" fmla="*/ 1179522 w 2812370"/>
                <a:gd name="connsiteY19-166" fmla="*/ 2086289 h 2837455"/>
                <a:gd name="connsiteX20-167" fmla="*/ 1357562 w 2812370"/>
                <a:gd name="connsiteY20-168" fmla="*/ 1694942 h 2837455"/>
                <a:gd name="connsiteX21-169" fmla="*/ 1541125 w 2812370"/>
                <a:gd name="connsiteY21-170" fmla="*/ 2090301 h 2837455"/>
                <a:gd name="connsiteX22-171" fmla="*/ 1541125 w 2812370"/>
                <a:gd name="connsiteY22-172" fmla="*/ 2096712 h 2837455"/>
                <a:gd name="connsiteX23-173" fmla="*/ 1789249 w 2812370"/>
                <a:gd name="connsiteY23-174" fmla="*/ 2096712 h 2837455"/>
                <a:gd name="connsiteX24-175" fmla="*/ 1789249 w 2812370"/>
                <a:gd name="connsiteY24-176" fmla="*/ 2094707 h 2837455"/>
                <a:gd name="connsiteX25-177" fmla="*/ 2037630 w 2812370"/>
                <a:gd name="connsiteY25-178" fmla="*/ 2094707 h 2837455"/>
                <a:gd name="connsiteX26-179" fmla="*/ 2037630 w 2812370"/>
                <a:gd name="connsiteY26-180" fmla="*/ 2201971 h 2837455"/>
                <a:gd name="connsiteX27-181" fmla="*/ 2386427 w 2812370"/>
                <a:gd name="connsiteY27-182" fmla="*/ 1987443 h 2837455"/>
                <a:gd name="connsiteX28-183" fmla="*/ 2037630 w 2812370"/>
                <a:gd name="connsiteY28-184" fmla="*/ 1772915 h 2837455"/>
                <a:gd name="connsiteX29-185" fmla="*/ 2037630 w 2812370"/>
                <a:gd name="connsiteY29-186" fmla="*/ 1880179 h 2837455"/>
                <a:gd name="connsiteX30-187" fmla="*/ 1789249 w 2812370"/>
                <a:gd name="connsiteY30-188" fmla="*/ 1880179 h 2837455"/>
                <a:gd name="connsiteX31-189" fmla="*/ 1789249 w 2812370"/>
                <a:gd name="connsiteY31-190" fmla="*/ 1880110 h 2837455"/>
                <a:gd name="connsiteX32-191" fmla="*/ 1684257 w 2812370"/>
                <a:gd name="connsiteY32-192" fmla="*/ 1880110 h 2837455"/>
                <a:gd name="connsiteX33-193" fmla="*/ 1476698 w 2812370"/>
                <a:gd name="connsiteY33-194" fmla="*/ 1433069 h 2837455"/>
                <a:gd name="connsiteX34-195" fmla="*/ 1670586 w 2812370"/>
                <a:gd name="connsiteY34-196" fmla="*/ 1006886 h 2837455"/>
                <a:gd name="connsiteX35-197" fmla="*/ 1781145 w 2812370"/>
                <a:gd name="connsiteY35-198" fmla="*/ 1006886 h 2837455"/>
                <a:gd name="connsiteX36-199" fmla="*/ 1781145 w 2812370"/>
                <a:gd name="connsiteY36-200" fmla="*/ 1002935 h 2837455"/>
                <a:gd name="connsiteX37-201" fmla="*/ 2037629 w 2812370"/>
                <a:gd name="connsiteY37-202" fmla="*/ 1002935 h 2837455"/>
                <a:gd name="connsiteX38-203" fmla="*/ 2037629 w 2812370"/>
                <a:gd name="connsiteY38-204" fmla="*/ 1110199 h 2837455"/>
                <a:gd name="connsiteX39-205" fmla="*/ 2386426 w 2812370"/>
                <a:gd name="connsiteY39-206" fmla="*/ 895671 h 2837455"/>
                <a:gd name="connsiteX40-207" fmla="*/ 2037629 w 2812370"/>
                <a:gd name="connsiteY40-208" fmla="*/ 681143 h 2837455"/>
                <a:gd name="connsiteX41-209" fmla="*/ 2037629 w 2812370"/>
                <a:gd name="connsiteY41-210" fmla="*/ 788407 h 2837455"/>
                <a:gd name="connsiteX42-211" fmla="*/ 1745613 w 2812370"/>
                <a:gd name="connsiteY42-212" fmla="*/ 788407 h 2837455"/>
                <a:gd name="connsiteX43-213" fmla="*/ 1745613 w 2812370"/>
                <a:gd name="connsiteY43-214" fmla="*/ 788417 h 2837455"/>
                <a:gd name="connsiteX44-215" fmla="*/ 1533021 w 2812370"/>
                <a:gd name="connsiteY44-216" fmla="*/ 788417 h 2837455"/>
                <a:gd name="connsiteX45-217" fmla="*/ 1533021 w 2812370"/>
                <a:gd name="connsiteY45-218" fmla="*/ 788947 h 2837455"/>
                <a:gd name="connsiteX46-219" fmla="*/ 1530953 w 2812370"/>
                <a:gd name="connsiteY46-220" fmla="*/ 788007 h 2837455"/>
                <a:gd name="connsiteX47-221" fmla="*/ 1355876 w 2812370"/>
                <a:gd name="connsiteY47-222" fmla="*/ 1172842 h 2837455"/>
                <a:gd name="connsiteX48-223" fmla="*/ 1178942 w 2812370"/>
                <a:gd name="connsiteY48-224" fmla="*/ 791762 h 2837455"/>
                <a:gd name="connsiteX49-225" fmla="*/ 1174263 w 2812370"/>
                <a:gd name="connsiteY49-226" fmla="*/ 793934 h 2837455"/>
                <a:gd name="connsiteX50-227" fmla="*/ 1174263 w 2812370"/>
                <a:gd name="connsiteY50-228" fmla="*/ 786239 h 2837455"/>
                <a:gd name="connsiteX51-229" fmla="*/ 926139 w 2812370"/>
                <a:gd name="connsiteY51-230" fmla="*/ 786239 h 2837455"/>
                <a:gd name="connsiteX52-231" fmla="*/ 926139 w 2812370"/>
                <a:gd name="connsiteY52-232" fmla="*/ 788407 h 2837455"/>
                <a:gd name="connsiteX53-233" fmla="*/ 673115 w 2812370"/>
                <a:gd name="connsiteY53-234" fmla="*/ 788407 h 2837455"/>
                <a:gd name="connsiteX54-235" fmla="*/ 673115 w 2812370"/>
                <a:gd name="connsiteY54-236" fmla="*/ 681143 h 2837455"/>
                <a:gd name="connsiteX55-237" fmla="*/ 468737 w 2812370"/>
                <a:gd name="connsiteY55-238" fmla="*/ 25084 h 2837455"/>
                <a:gd name="connsiteX56-239" fmla="*/ 1369098 w 2812370"/>
                <a:gd name="connsiteY56-240" fmla="*/ 0 h 2837455"/>
                <a:gd name="connsiteX57-241" fmla="*/ 2343632 w 2812370"/>
                <a:gd name="connsiteY57-242" fmla="*/ 25084 h 2837455"/>
                <a:gd name="connsiteX58-243" fmla="*/ 2812370 w 2812370"/>
                <a:gd name="connsiteY58-244" fmla="*/ 493822 h 2837455"/>
                <a:gd name="connsiteX59-245" fmla="*/ 2812370 w 2812370"/>
                <a:gd name="connsiteY59-246" fmla="*/ 2368717 h 2837455"/>
                <a:gd name="connsiteX60-247" fmla="*/ 2343632 w 2812370"/>
                <a:gd name="connsiteY60-248" fmla="*/ 2837455 h 2837455"/>
                <a:gd name="connsiteX61-249" fmla="*/ 1317635 w 2812370"/>
                <a:gd name="connsiteY61-250" fmla="*/ 2830402 h 2837455"/>
                <a:gd name="connsiteX62-251" fmla="*/ 468737 w 2812370"/>
                <a:gd name="connsiteY62-252" fmla="*/ 2837455 h 2837455"/>
                <a:gd name="connsiteX63-253" fmla="*/ 0 w 2812370"/>
                <a:gd name="connsiteY63-254" fmla="*/ 2368717 h 2837455"/>
                <a:gd name="connsiteX64-255" fmla="*/ 0 w 2812370"/>
                <a:gd name="connsiteY64-256" fmla="*/ 493822 h 2837455"/>
                <a:gd name="connsiteX65" fmla="*/ 468737 w 2812370"/>
                <a:gd name="connsiteY65" fmla="*/ 25084 h 2837455"/>
                <a:gd name="connsiteX0-257" fmla="*/ 692129 w 2831384"/>
                <a:gd name="connsiteY0-258" fmla="*/ 681143 h 2837455"/>
                <a:gd name="connsiteX1-259" fmla="*/ 343332 w 2831384"/>
                <a:gd name="connsiteY1-260" fmla="*/ 895671 h 2837455"/>
                <a:gd name="connsiteX2-261" fmla="*/ 692129 w 2831384"/>
                <a:gd name="connsiteY2-262" fmla="*/ 1110199 h 2837455"/>
                <a:gd name="connsiteX3-263" fmla="*/ 692129 w 2831384"/>
                <a:gd name="connsiteY3-264" fmla="*/ 1002935 h 2837455"/>
                <a:gd name="connsiteX4-265" fmla="*/ 945153 w 2831384"/>
                <a:gd name="connsiteY4-266" fmla="*/ 1002935 h 2837455"/>
                <a:gd name="connsiteX5-267" fmla="*/ 945153 w 2831384"/>
                <a:gd name="connsiteY5-268" fmla="*/ 1006886 h 2837455"/>
                <a:gd name="connsiteX6-269" fmla="*/ 1057115 w 2831384"/>
                <a:gd name="connsiteY6-270" fmla="*/ 1006886 h 2837455"/>
                <a:gd name="connsiteX7-271" fmla="*/ 1255754 w 2831384"/>
                <a:gd name="connsiteY7-272" fmla="*/ 1434715 h 2837455"/>
                <a:gd name="connsiteX8-273" fmla="*/ 1053990 w 2831384"/>
                <a:gd name="connsiteY8-274" fmla="*/ 1878209 h 2837455"/>
                <a:gd name="connsiteX9-275" fmla="*/ 950412 w 2831384"/>
                <a:gd name="connsiteY9-276" fmla="*/ 1878209 h 2837455"/>
                <a:gd name="connsiteX10-277" fmla="*/ 950412 w 2831384"/>
                <a:gd name="connsiteY10-278" fmla="*/ 1880179 h 2837455"/>
                <a:gd name="connsiteX11-279" fmla="*/ 696656 w 2831384"/>
                <a:gd name="connsiteY11-280" fmla="*/ 1880179 h 2837455"/>
                <a:gd name="connsiteX12-281" fmla="*/ 696656 w 2831384"/>
                <a:gd name="connsiteY12-282" fmla="*/ 1772915 h 2837455"/>
                <a:gd name="connsiteX13-283" fmla="*/ 347859 w 2831384"/>
                <a:gd name="connsiteY13-284" fmla="*/ 1987443 h 2837455"/>
                <a:gd name="connsiteX14-285" fmla="*/ 696656 w 2831384"/>
                <a:gd name="connsiteY14-286" fmla="*/ 2201971 h 2837455"/>
                <a:gd name="connsiteX15-287" fmla="*/ 696656 w 2831384"/>
                <a:gd name="connsiteY15-288" fmla="*/ 2094707 h 2837455"/>
                <a:gd name="connsiteX16-289" fmla="*/ 988672 w 2831384"/>
                <a:gd name="connsiteY16-290" fmla="*/ 2094707 h 2837455"/>
                <a:gd name="connsiteX17-291" fmla="*/ 988672 w 2831384"/>
                <a:gd name="connsiteY17-292" fmla="*/ 2093713 h 2837455"/>
                <a:gd name="connsiteX18-293" fmla="*/ 1198536 w 2831384"/>
                <a:gd name="connsiteY18-294" fmla="*/ 2093713 h 2837455"/>
                <a:gd name="connsiteX19-295" fmla="*/ 1198536 w 2831384"/>
                <a:gd name="connsiteY19-296" fmla="*/ 2086289 h 2837455"/>
                <a:gd name="connsiteX20-297" fmla="*/ 1376576 w 2831384"/>
                <a:gd name="connsiteY20-298" fmla="*/ 1694942 h 2837455"/>
                <a:gd name="connsiteX21-299" fmla="*/ 1560139 w 2831384"/>
                <a:gd name="connsiteY21-300" fmla="*/ 2090301 h 2837455"/>
                <a:gd name="connsiteX22-301" fmla="*/ 1560139 w 2831384"/>
                <a:gd name="connsiteY22-302" fmla="*/ 2096712 h 2837455"/>
                <a:gd name="connsiteX23-303" fmla="*/ 1808263 w 2831384"/>
                <a:gd name="connsiteY23-304" fmla="*/ 2096712 h 2837455"/>
                <a:gd name="connsiteX24-305" fmla="*/ 1808263 w 2831384"/>
                <a:gd name="connsiteY24-306" fmla="*/ 2094707 h 2837455"/>
                <a:gd name="connsiteX25-307" fmla="*/ 2056644 w 2831384"/>
                <a:gd name="connsiteY25-308" fmla="*/ 2094707 h 2837455"/>
                <a:gd name="connsiteX26-309" fmla="*/ 2056644 w 2831384"/>
                <a:gd name="connsiteY26-310" fmla="*/ 2201971 h 2837455"/>
                <a:gd name="connsiteX27-311" fmla="*/ 2405441 w 2831384"/>
                <a:gd name="connsiteY27-312" fmla="*/ 1987443 h 2837455"/>
                <a:gd name="connsiteX28-313" fmla="*/ 2056644 w 2831384"/>
                <a:gd name="connsiteY28-314" fmla="*/ 1772915 h 2837455"/>
                <a:gd name="connsiteX29-315" fmla="*/ 2056644 w 2831384"/>
                <a:gd name="connsiteY29-316" fmla="*/ 1880179 h 2837455"/>
                <a:gd name="connsiteX30-317" fmla="*/ 1808263 w 2831384"/>
                <a:gd name="connsiteY30-318" fmla="*/ 1880179 h 2837455"/>
                <a:gd name="connsiteX31-319" fmla="*/ 1808263 w 2831384"/>
                <a:gd name="connsiteY31-320" fmla="*/ 1880110 h 2837455"/>
                <a:gd name="connsiteX32-321" fmla="*/ 1703271 w 2831384"/>
                <a:gd name="connsiteY32-322" fmla="*/ 1880110 h 2837455"/>
                <a:gd name="connsiteX33-323" fmla="*/ 1495712 w 2831384"/>
                <a:gd name="connsiteY33-324" fmla="*/ 1433069 h 2837455"/>
                <a:gd name="connsiteX34-325" fmla="*/ 1689600 w 2831384"/>
                <a:gd name="connsiteY34-326" fmla="*/ 1006886 h 2837455"/>
                <a:gd name="connsiteX35-327" fmla="*/ 1800159 w 2831384"/>
                <a:gd name="connsiteY35-328" fmla="*/ 1006886 h 2837455"/>
                <a:gd name="connsiteX36-329" fmla="*/ 1800159 w 2831384"/>
                <a:gd name="connsiteY36-330" fmla="*/ 1002935 h 2837455"/>
                <a:gd name="connsiteX37-331" fmla="*/ 2056643 w 2831384"/>
                <a:gd name="connsiteY37-332" fmla="*/ 1002935 h 2837455"/>
                <a:gd name="connsiteX38-333" fmla="*/ 2056643 w 2831384"/>
                <a:gd name="connsiteY38-334" fmla="*/ 1110199 h 2837455"/>
                <a:gd name="connsiteX39-335" fmla="*/ 2405440 w 2831384"/>
                <a:gd name="connsiteY39-336" fmla="*/ 895671 h 2837455"/>
                <a:gd name="connsiteX40-337" fmla="*/ 2056643 w 2831384"/>
                <a:gd name="connsiteY40-338" fmla="*/ 681143 h 2837455"/>
                <a:gd name="connsiteX41-339" fmla="*/ 2056643 w 2831384"/>
                <a:gd name="connsiteY41-340" fmla="*/ 788407 h 2837455"/>
                <a:gd name="connsiteX42-341" fmla="*/ 1764627 w 2831384"/>
                <a:gd name="connsiteY42-342" fmla="*/ 788407 h 2837455"/>
                <a:gd name="connsiteX43-343" fmla="*/ 1764627 w 2831384"/>
                <a:gd name="connsiteY43-344" fmla="*/ 788417 h 2837455"/>
                <a:gd name="connsiteX44-345" fmla="*/ 1552035 w 2831384"/>
                <a:gd name="connsiteY44-346" fmla="*/ 788417 h 2837455"/>
                <a:gd name="connsiteX45-347" fmla="*/ 1552035 w 2831384"/>
                <a:gd name="connsiteY45-348" fmla="*/ 788947 h 2837455"/>
                <a:gd name="connsiteX46-349" fmla="*/ 1549967 w 2831384"/>
                <a:gd name="connsiteY46-350" fmla="*/ 788007 h 2837455"/>
                <a:gd name="connsiteX47-351" fmla="*/ 1374890 w 2831384"/>
                <a:gd name="connsiteY47-352" fmla="*/ 1172842 h 2837455"/>
                <a:gd name="connsiteX48-353" fmla="*/ 1197956 w 2831384"/>
                <a:gd name="connsiteY48-354" fmla="*/ 791762 h 2837455"/>
                <a:gd name="connsiteX49-355" fmla="*/ 1193277 w 2831384"/>
                <a:gd name="connsiteY49-356" fmla="*/ 793934 h 2837455"/>
                <a:gd name="connsiteX50-357" fmla="*/ 1193277 w 2831384"/>
                <a:gd name="connsiteY50-358" fmla="*/ 786239 h 2837455"/>
                <a:gd name="connsiteX51-359" fmla="*/ 945153 w 2831384"/>
                <a:gd name="connsiteY51-360" fmla="*/ 786239 h 2837455"/>
                <a:gd name="connsiteX52-361" fmla="*/ 945153 w 2831384"/>
                <a:gd name="connsiteY52-362" fmla="*/ 788407 h 2837455"/>
                <a:gd name="connsiteX53-363" fmla="*/ 692129 w 2831384"/>
                <a:gd name="connsiteY53-364" fmla="*/ 788407 h 2837455"/>
                <a:gd name="connsiteX54-365" fmla="*/ 692129 w 2831384"/>
                <a:gd name="connsiteY54-366" fmla="*/ 681143 h 2837455"/>
                <a:gd name="connsiteX55-367" fmla="*/ 487751 w 2831384"/>
                <a:gd name="connsiteY55-368" fmla="*/ 25084 h 2837455"/>
                <a:gd name="connsiteX56-369" fmla="*/ 1388112 w 2831384"/>
                <a:gd name="connsiteY56-370" fmla="*/ 0 h 2837455"/>
                <a:gd name="connsiteX57-371" fmla="*/ 2362646 w 2831384"/>
                <a:gd name="connsiteY57-372" fmla="*/ 25084 h 2837455"/>
                <a:gd name="connsiteX58-373" fmla="*/ 2831384 w 2831384"/>
                <a:gd name="connsiteY58-374" fmla="*/ 493822 h 2837455"/>
                <a:gd name="connsiteX59-375" fmla="*/ 2831384 w 2831384"/>
                <a:gd name="connsiteY59-376" fmla="*/ 2368717 h 2837455"/>
                <a:gd name="connsiteX60-377" fmla="*/ 2362646 w 2831384"/>
                <a:gd name="connsiteY60-378" fmla="*/ 2837455 h 2837455"/>
                <a:gd name="connsiteX61-379" fmla="*/ 1336649 w 2831384"/>
                <a:gd name="connsiteY61-380" fmla="*/ 2830402 h 2837455"/>
                <a:gd name="connsiteX62-381" fmla="*/ 487751 w 2831384"/>
                <a:gd name="connsiteY62-382" fmla="*/ 2837455 h 2837455"/>
                <a:gd name="connsiteX63-383" fmla="*/ 19014 w 2831384"/>
                <a:gd name="connsiteY63-384" fmla="*/ 2368717 h 2837455"/>
                <a:gd name="connsiteX64-385" fmla="*/ 0 w 2831384"/>
                <a:gd name="connsiteY64-386" fmla="*/ 1405264 h 2837455"/>
                <a:gd name="connsiteX65-387" fmla="*/ 19014 w 2831384"/>
                <a:gd name="connsiteY65-388" fmla="*/ 493822 h 2837455"/>
                <a:gd name="connsiteX66" fmla="*/ 487751 w 2831384"/>
                <a:gd name="connsiteY66" fmla="*/ 25084 h 283745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61" y="connsiteY30-62"/>
                </a:cxn>
                <a:cxn ang="0">
                  <a:pos x="connsiteX31-63" y="connsiteY31-64"/>
                </a:cxn>
                <a:cxn ang="0">
                  <a:pos x="connsiteX32-65" y="connsiteY32-66"/>
                </a:cxn>
                <a:cxn ang="0">
                  <a:pos x="connsiteX33-67" y="connsiteY33-68"/>
                </a:cxn>
                <a:cxn ang="0">
                  <a:pos x="connsiteX34-69" y="connsiteY34-70"/>
                </a:cxn>
                <a:cxn ang="0">
                  <a:pos x="connsiteX35-71" y="connsiteY35-72"/>
                </a:cxn>
                <a:cxn ang="0">
                  <a:pos x="connsiteX36-73" y="connsiteY36-74"/>
                </a:cxn>
                <a:cxn ang="0">
                  <a:pos x="connsiteX37-75" y="connsiteY37-76"/>
                </a:cxn>
                <a:cxn ang="0">
                  <a:pos x="connsiteX38-77" y="connsiteY38-78"/>
                </a:cxn>
                <a:cxn ang="0">
                  <a:pos x="connsiteX39-79" y="connsiteY39-80"/>
                </a:cxn>
                <a:cxn ang="0">
                  <a:pos x="connsiteX40-81" y="connsiteY40-82"/>
                </a:cxn>
                <a:cxn ang="0">
                  <a:pos x="connsiteX41-83" y="connsiteY41-84"/>
                </a:cxn>
                <a:cxn ang="0">
                  <a:pos x="connsiteX42-85" y="connsiteY42-86"/>
                </a:cxn>
                <a:cxn ang="0">
                  <a:pos x="connsiteX43-87" y="connsiteY43-88"/>
                </a:cxn>
                <a:cxn ang="0">
                  <a:pos x="connsiteX44-89" y="connsiteY44-90"/>
                </a:cxn>
                <a:cxn ang="0">
                  <a:pos x="connsiteX45-91" y="connsiteY45-92"/>
                </a:cxn>
                <a:cxn ang="0">
                  <a:pos x="connsiteX46-93" y="connsiteY46-94"/>
                </a:cxn>
                <a:cxn ang="0">
                  <a:pos x="connsiteX47-95" y="connsiteY47-96"/>
                </a:cxn>
                <a:cxn ang="0">
                  <a:pos x="connsiteX48-97" y="connsiteY48-98"/>
                </a:cxn>
                <a:cxn ang="0">
                  <a:pos x="connsiteX49-99" y="connsiteY49-100"/>
                </a:cxn>
                <a:cxn ang="0">
                  <a:pos x="connsiteX50-101" y="connsiteY50-102"/>
                </a:cxn>
                <a:cxn ang="0">
                  <a:pos x="connsiteX51-103" y="connsiteY51-104"/>
                </a:cxn>
                <a:cxn ang="0">
                  <a:pos x="connsiteX52-105" y="connsiteY52-106"/>
                </a:cxn>
                <a:cxn ang="0">
                  <a:pos x="connsiteX53-107" y="connsiteY53-108"/>
                </a:cxn>
                <a:cxn ang="0">
                  <a:pos x="connsiteX54-109" y="connsiteY54-110"/>
                </a:cxn>
                <a:cxn ang="0">
                  <a:pos x="connsiteX55-111" y="connsiteY55-112"/>
                </a:cxn>
                <a:cxn ang="0">
                  <a:pos x="connsiteX56-113" y="connsiteY56-114"/>
                </a:cxn>
                <a:cxn ang="0">
                  <a:pos x="connsiteX57-115" y="connsiteY57-116"/>
                </a:cxn>
                <a:cxn ang="0">
                  <a:pos x="connsiteX58-117" y="connsiteY58-118"/>
                </a:cxn>
                <a:cxn ang="0">
                  <a:pos x="connsiteX59-119" y="connsiteY59-120"/>
                </a:cxn>
                <a:cxn ang="0">
                  <a:pos x="connsiteX60-121" y="connsiteY60-122"/>
                </a:cxn>
                <a:cxn ang="0">
                  <a:pos x="connsiteX61-123" y="connsiteY61-124"/>
                </a:cxn>
                <a:cxn ang="0">
                  <a:pos x="connsiteX62-125" y="connsiteY62-126"/>
                </a:cxn>
                <a:cxn ang="0">
                  <a:pos x="connsiteX63-253" y="connsiteY63-254"/>
                </a:cxn>
                <a:cxn ang="0">
                  <a:pos x="connsiteX64-255" y="connsiteY64-256"/>
                </a:cxn>
                <a:cxn ang="0">
                  <a:pos x="connsiteX65-387" y="connsiteY65-388"/>
                </a:cxn>
                <a:cxn ang="0">
                  <a:pos x="connsiteX66" y="connsiteY66"/>
                </a:cxn>
              </a:cxnLst>
              <a:rect l="l" t="t" r="r" b="b"/>
              <a:pathLst>
                <a:path w="2831384" h="2837455">
                  <a:moveTo>
                    <a:pt x="692129" y="681143"/>
                  </a:moveTo>
                  <a:lnTo>
                    <a:pt x="343332" y="895671"/>
                  </a:lnTo>
                  <a:lnTo>
                    <a:pt x="692129" y="1110199"/>
                  </a:lnTo>
                  <a:lnTo>
                    <a:pt x="692129" y="1002935"/>
                  </a:lnTo>
                  <a:lnTo>
                    <a:pt x="945153" y="1002935"/>
                  </a:lnTo>
                  <a:lnTo>
                    <a:pt x="945153" y="1006886"/>
                  </a:lnTo>
                  <a:lnTo>
                    <a:pt x="1057115" y="1006886"/>
                  </a:lnTo>
                  <a:lnTo>
                    <a:pt x="1255754" y="1434715"/>
                  </a:lnTo>
                  <a:lnTo>
                    <a:pt x="1053990" y="1878209"/>
                  </a:lnTo>
                  <a:lnTo>
                    <a:pt x="950412" y="1878209"/>
                  </a:lnTo>
                  <a:lnTo>
                    <a:pt x="950412" y="1880179"/>
                  </a:lnTo>
                  <a:lnTo>
                    <a:pt x="696656" y="1880179"/>
                  </a:lnTo>
                  <a:lnTo>
                    <a:pt x="696656" y="1772915"/>
                  </a:lnTo>
                  <a:lnTo>
                    <a:pt x="347859" y="1987443"/>
                  </a:lnTo>
                  <a:lnTo>
                    <a:pt x="696656" y="2201971"/>
                  </a:lnTo>
                  <a:lnTo>
                    <a:pt x="696656" y="2094707"/>
                  </a:lnTo>
                  <a:lnTo>
                    <a:pt x="988672" y="2094707"/>
                  </a:lnTo>
                  <a:lnTo>
                    <a:pt x="988672" y="2093713"/>
                  </a:lnTo>
                  <a:lnTo>
                    <a:pt x="1198536" y="2093713"/>
                  </a:lnTo>
                  <a:lnTo>
                    <a:pt x="1198536" y="2086289"/>
                  </a:lnTo>
                  <a:lnTo>
                    <a:pt x="1376576" y="1694942"/>
                  </a:lnTo>
                  <a:lnTo>
                    <a:pt x="1560139" y="2090301"/>
                  </a:lnTo>
                  <a:lnTo>
                    <a:pt x="1560139" y="2096712"/>
                  </a:lnTo>
                  <a:lnTo>
                    <a:pt x="1808263" y="2096712"/>
                  </a:lnTo>
                  <a:lnTo>
                    <a:pt x="1808263" y="2094707"/>
                  </a:lnTo>
                  <a:lnTo>
                    <a:pt x="2056644" y="2094707"/>
                  </a:lnTo>
                  <a:lnTo>
                    <a:pt x="2056644" y="2201971"/>
                  </a:lnTo>
                  <a:lnTo>
                    <a:pt x="2405441" y="1987443"/>
                  </a:lnTo>
                  <a:lnTo>
                    <a:pt x="2056644" y="1772915"/>
                  </a:lnTo>
                  <a:lnTo>
                    <a:pt x="2056644" y="1880179"/>
                  </a:lnTo>
                  <a:lnTo>
                    <a:pt x="1808263" y="1880179"/>
                  </a:lnTo>
                  <a:lnTo>
                    <a:pt x="1808263" y="1880110"/>
                  </a:lnTo>
                  <a:lnTo>
                    <a:pt x="1703271" y="1880110"/>
                  </a:lnTo>
                  <a:lnTo>
                    <a:pt x="1495712" y="1433069"/>
                  </a:lnTo>
                  <a:lnTo>
                    <a:pt x="1689600" y="1006886"/>
                  </a:lnTo>
                  <a:lnTo>
                    <a:pt x="1800159" y="1006886"/>
                  </a:lnTo>
                  <a:lnTo>
                    <a:pt x="1800159" y="1002935"/>
                  </a:lnTo>
                  <a:lnTo>
                    <a:pt x="2056643" y="1002935"/>
                  </a:lnTo>
                  <a:lnTo>
                    <a:pt x="2056643" y="1110199"/>
                  </a:lnTo>
                  <a:lnTo>
                    <a:pt x="2405440" y="895671"/>
                  </a:lnTo>
                  <a:lnTo>
                    <a:pt x="2056643" y="681143"/>
                  </a:lnTo>
                  <a:lnTo>
                    <a:pt x="2056643" y="788407"/>
                  </a:lnTo>
                  <a:lnTo>
                    <a:pt x="1764627" y="788407"/>
                  </a:lnTo>
                  <a:lnTo>
                    <a:pt x="1764627" y="788417"/>
                  </a:lnTo>
                  <a:lnTo>
                    <a:pt x="1552035" y="788417"/>
                  </a:lnTo>
                  <a:lnTo>
                    <a:pt x="1552035" y="788947"/>
                  </a:lnTo>
                  <a:lnTo>
                    <a:pt x="1549967" y="788007"/>
                  </a:lnTo>
                  <a:lnTo>
                    <a:pt x="1374890" y="1172842"/>
                  </a:lnTo>
                  <a:lnTo>
                    <a:pt x="1197956" y="791762"/>
                  </a:lnTo>
                  <a:lnTo>
                    <a:pt x="1193277" y="793934"/>
                  </a:lnTo>
                  <a:lnTo>
                    <a:pt x="1193277" y="786239"/>
                  </a:lnTo>
                  <a:lnTo>
                    <a:pt x="945153" y="786239"/>
                  </a:lnTo>
                  <a:lnTo>
                    <a:pt x="945153" y="788407"/>
                  </a:lnTo>
                  <a:lnTo>
                    <a:pt x="692129" y="788407"/>
                  </a:lnTo>
                  <a:lnTo>
                    <a:pt x="692129" y="681143"/>
                  </a:lnTo>
                  <a:close/>
                  <a:moveTo>
                    <a:pt x="487751" y="25084"/>
                  </a:moveTo>
                  <a:lnTo>
                    <a:pt x="1388112" y="0"/>
                  </a:lnTo>
                  <a:lnTo>
                    <a:pt x="2362646" y="25084"/>
                  </a:lnTo>
                  <a:cubicBezTo>
                    <a:pt x="2621523" y="25084"/>
                    <a:pt x="2831384" y="234945"/>
                    <a:pt x="2831384" y="493822"/>
                  </a:cubicBezTo>
                  <a:lnTo>
                    <a:pt x="2831384" y="2368717"/>
                  </a:lnTo>
                  <a:cubicBezTo>
                    <a:pt x="2831384" y="2627594"/>
                    <a:pt x="2621523" y="2837455"/>
                    <a:pt x="2362646" y="2837455"/>
                  </a:cubicBezTo>
                  <a:lnTo>
                    <a:pt x="1336649" y="2830402"/>
                  </a:lnTo>
                  <a:lnTo>
                    <a:pt x="487751" y="2837455"/>
                  </a:lnTo>
                  <a:cubicBezTo>
                    <a:pt x="228874" y="2837455"/>
                    <a:pt x="19014" y="2627594"/>
                    <a:pt x="19014" y="2368717"/>
                  </a:cubicBezTo>
                  <a:lnTo>
                    <a:pt x="0" y="1405264"/>
                  </a:lnTo>
                  <a:lnTo>
                    <a:pt x="19014" y="493822"/>
                  </a:lnTo>
                  <a:cubicBezTo>
                    <a:pt x="19014" y="234945"/>
                    <a:pt x="228874" y="25084"/>
                    <a:pt x="487751" y="25084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44" name="任意形状 75"/>
            <p:cNvSpPr>
              <a:spLocks noChangeAspect="1"/>
            </p:cNvSpPr>
            <p:nvPr/>
          </p:nvSpPr>
          <p:spPr bwMode="auto">
            <a:xfrm rot="5400000">
              <a:off x="1865417" y="3374929"/>
              <a:ext cx="258677" cy="280071"/>
            </a:xfrm>
            <a:custGeom>
              <a:avLst/>
              <a:gdLst>
                <a:gd name="connsiteX0" fmla="*/ 1359656 w 1940355"/>
                <a:gd name="connsiteY0" fmla="*/ 222865 h 1669568"/>
                <a:gd name="connsiteX1" fmla="*/ 1220507 w 1940355"/>
                <a:gd name="connsiteY1" fmla="*/ 521038 h 1669568"/>
                <a:gd name="connsiteX2" fmla="*/ 1290081 w 1940355"/>
                <a:gd name="connsiteY2" fmla="*/ 521038 h 1669568"/>
                <a:gd name="connsiteX3" fmla="*/ 1290081 w 1940355"/>
                <a:gd name="connsiteY3" fmla="*/ 1485135 h 1669568"/>
                <a:gd name="connsiteX4" fmla="*/ 1429230 w 1940355"/>
                <a:gd name="connsiteY4" fmla="*/ 1485135 h 1669568"/>
                <a:gd name="connsiteX5" fmla="*/ 1429230 w 1940355"/>
                <a:gd name="connsiteY5" fmla="*/ 521038 h 1669568"/>
                <a:gd name="connsiteX6" fmla="*/ 1498804 w 1940355"/>
                <a:gd name="connsiteY6" fmla="*/ 521038 h 1669568"/>
                <a:gd name="connsiteX7" fmla="*/ 930309 w 1940355"/>
                <a:gd name="connsiteY7" fmla="*/ 209917 h 1669568"/>
                <a:gd name="connsiteX8" fmla="*/ 930309 w 1940355"/>
                <a:gd name="connsiteY8" fmla="*/ 1174014 h 1669568"/>
                <a:gd name="connsiteX9" fmla="*/ 860735 w 1940355"/>
                <a:gd name="connsiteY9" fmla="*/ 1174014 h 1669568"/>
                <a:gd name="connsiteX10" fmla="*/ 999883 w 1940355"/>
                <a:gd name="connsiteY10" fmla="*/ 1472187 h 1669568"/>
                <a:gd name="connsiteX11" fmla="*/ 1139032 w 1940355"/>
                <a:gd name="connsiteY11" fmla="*/ 1174014 h 1669568"/>
                <a:gd name="connsiteX12" fmla="*/ 1069458 w 1940355"/>
                <a:gd name="connsiteY12" fmla="*/ 1174014 h 1669568"/>
                <a:gd name="connsiteX13" fmla="*/ 1069458 w 1940355"/>
                <a:gd name="connsiteY13" fmla="*/ 209917 h 1669568"/>
                <a:gd name="connsiteX14" fmla="*/ 634427 w 1940355"/>
                <a:gd name="connsiteY14" fmla="*/ 209916 h 1669568"/>
                <a:gd name="connsiteX15" fmla="*/ 495278 w 1940355"/>
                <a:gd name="connsiteY15" fmla="*/ 508089 h 1669568"/>
                <a:gd name="connsiteX16" fmla="*/ 564852 w 1940355"/>
                <a:gd name="connsiteY16" fmla="*/ 508089 h 1669568"/>
                <a:gd name="connsiteX17" fmla="*/ 564852 w 1940355"/>
                <a:gd name="connsiteY17" fmla="*/ 1472186 h 1669568"/>
                <a:gd name="connsiteX18" fmla="*/ 704001 w 1940355"/>
                <a:gd name="connsiteY18" fmla="*/ 1472186 h 1669568"/>
                <a:gd name="connsiteX19" fmla="*/ 704001 w 1940355"/>
                <a:gd name="connsiteY19" fmla="*/ 508089 h 1669568"/>
                <a:gd name="connsiteX20" fmla="*/ 773575 w 1940355"/>
                <a:gd name="connsiteY20" fmla="*/ 508089 h 1669568"/>
                <a:gd name="connsiteX21" fmla="*/ 278267 w 1940355"/>
                <a:gd name="connsiteY21" fmla="*/ 0 h 1669568"/>
                <a:gd name="connsiteX22" fmla="*/ 1662088 w 1940355"/>
                <a:gd name="connsiteY22" fmla="*/ 0 h 1669568"/>
                <a:gd name="connsiteX23" fmla="*/ 1940355 w 1940355"/>
                <a:gd name="connsiteY23" fmla="*/ 278267 h 1669568"/>
                <a:gd name="connsiteX24" fmla="*/ 1940355 w 1940355"/>
                <a:gd name="connsiteY24" fmla="*/ 1391301 h 1669568"/>
                <a:gd name="connsiteX25" fmla="*/ 1662088 w 1940355"/>
                <a:gd name="connsiteY25" fmla="*/ 1669568 h 1669568"/>
                <a:gd name="connsiteX26" fmla="*/ 278267 w 1940355"/>
                <a:gd name="connsiteY26" fmla="*/ 1669568 h 1669568"/>
                <a:gd name="connsiteX27" fmla="*/ 0 w 1940355"/>
                <a:gd name="connsiteY27" fmla="*/ 1391301 h 1669568"/>
                <a:gd name="connsiteX28" fmla="*/ 0 w 1940355"/>
                <a:gd name="connsiteY28" fmla="*/ 278267 h 1669568"/>
                <a:gd name="connsiteX29" fmla="*/ 278267 w 1940355"/>
                <a:gd name="connsiteY29" fmla="*/ 0 h 1669568"/>
                <a:gd name="connsiteX0-1" fmla="*/ 1359656 w 1940355"/>
                <a:gd name="connsiteY0-2" fmla="*/ 222865 h 1669568"/>
                <a:gd name="connsiteX1-3" fmla="*/ 1220507 w 1940355"/>
                <a:gd name="connsiteY1-4" fmla="*/ 521038 h 1669568"/>
                <a:gd name="connsiteX2-5" fmla="*/ 1290081 w 1940355"/>
                <a:gd name="connsiteY2-6" fmla="*/ 521038 h 1669568"/>
                <a:gd name="connsiteX3-7" fmla="*/ 1290081 w 1940355"/>
                <a:gd name="connsiteY3-8" fmla="*/ 1485135 h 1669568"/>
                <a:gd name="connsiteX4-9" fmla="*/ 1429230 w 1940355"/>
                <a:gd name="connsiteY4-10" fmla="*/ 1485135 h 1669568"/>
                <a:gd name="connsiteX5-11" fmla="*/ 1429230 w 1940355"/>
                <a:gd name="connsiteY5-12" fmla="*/ 521038 h 1669568"/>
                <a:gd name="connsiteX6-13" fmla="*/ 1498804 w 1940355"/>
                <a:gd name="connsiteY6-14" fmla="*/ 521038 h 1669568"/>
                <a:gd name="connsiteX7-15" fmla="*/ 1359656 w 1940355"/>
                <a:gd name="connsiteY7-16" fmla="*/ 222865 h 1669568"/>
                <a:gd name="connsiteX8-17" fmla="*/ 930309 w 1940355"/>
                <a:gd name="connsiteY8-18" fmla="*/ 209917 h 1669568"/>
                <a:gd name="connsiteX9-19" fmla="*/ 930309 w 1940355"/>
                <a:gd name="connsiteY9-20" fmla="*/ 1174014 h 1669568"/>
                <a:gd name="connsiteX10-21" fmla="*/ 860735 w 1940355"/>
                <a:gd name="connsiteY10-22" fmla="*/ 1174014 h 1669568"/>
                <a:gd name="connsiteX11-23" fmla="*/ 999883 w 1940355"/>
                <a:gd name="connsiteY11-24" fmla="*/ 1472187 h 1669568"/>
                <a:gd name="connsiteX12-25" fmla="*/ 1139032 w 1940355"/>
                <a:gd name="connsiteY12-26" fmla="*/ 1174014 h 1669568"/>
                <a:gd name="connsiteX13-27" fmla="*/ 1069458 w 1940355"/>
                <a:gd name="connsiteY13-28" fmla="*/ 1174014 h 1669568"/>
                <a:gd name="connsiteX14-29" fmla="*/ 1069458 w 1940355"/>
                <a:gd name="connsiteY14-30" fmla="*/ 209917 h 1669568"/>
                <a:gd name="connsiteX15-31" fmla="*/ 930309 w 1940355"/>
                <a:gd name="connsiteY15-32" fmla="*/ 209917 h 1669568"/>
                <a:gd name="connsiteX16-33" fmla="*/ 634427 w 1940355"/>
                <a:gd name="connsiteY16-34" fmla="*/ 209916 h 1669568"/>
                <a:gd name="connsiteX17-35" fmla="*/ 495278 w 1940355"/>
                <a:gd name="connsiteY17-36" fmla="*/ 508089 h 1669568"/>
                <a:gd name="connsiteX18-37" fmla="*/ 564852 w 1940355"/>
                <a:gd name="connsiteY18-38" fmla="*/ 508089 h 1669568"/>
                <a:gd name="connsiteX19-39" fmla="*/ 564852 w 1940355"/>
                <a:gd name="connsiteY19-40" fmla="*/ 1472186 h 1669568"/>
                <a:gd name="connsiteX20-41" fmla="*/ 704001 w 1940355"/>
                <a:gd name="connsiteY20-42" fmla="*/ 1472186 h 1669568"/>
                <a:gd name="connsiteX21-43" fmla="*/ 704001 w 1940355"/>
                <a:gd name="connsiteY21-44" fmla="*/ 508089 h 1669568"/>
                <a:gd name="connsiteX22-45" fmla="*/ 773575 w 1940355"/>
                <a:gd name="connsiteY22-46" fmla="*/ 508089 h 1669568"/>
                <a:gd name="connsiteX23-47" fmla="*/ 634427 w 1940355"/>
                <a:gd name="connsiteY23-48" fmla="*/ 209916 h 1669568"/>
                <a:gd name="connsiteX24-49" fmla="*/ 278267 w 1940355"/>
                <a:gd name="connsiteY24-50" fmla="*/ 0 h 1669568"/>
                <a:gd name="connsiteX25-51" fmla="*/ 1662088 w 1940355"/>
                <a:gd name="connsiteY25-52" fmla="*/ 0 h 1669568"/>
                <a:gd name="connsiteX26-53" fmla="*/ 1940355 w 1940355"/>
                <a:gd name="connsiteY26-54" fmla="*/ 278267 h 1669568"/>
                <a:gd name="connsiteX27-55" fmla="*/ 1940355 w 1940355"/>
                <a:gd name="connsiteY27-56" fmla="*/ 1391301 h 1669568"/>
                <a:gd name="connsiteX28-57" fmla="*/ 1662088 w 1940355"/>
                <a:gd name="connsiteY28-58" fmla="*/ 1669568 h 1669568"/>
                <a:gd name="connsiteX29-59" fmla="*/ 278267 w 1940355"/>
                <a:gd name="connsiteY29-60" fmla="*/ 1669568 h 1669568"/>
                <a:gd name="connsiteX30" fmla="*/ 0 w 1940355"/>
                <a:gd name="connsiteY30" fmla="*/ 1391301 h 1669568"/>
                <a:gd name="connsiteX31" fmla="*/ 9436 w 1940355"/>
                <a:gd name="connsiteY31" fmla="*/ 874942 h 1669568"/>
                <a:gd name="connsiteX32" fmla="*/ 0 w 1940355"/>
                <a:gd name="connsiteY32" fmla="*/ 278267 h 1669568"/>
                <a:gd name="connsiteX33" fmla="*/ 278267 w 1940355"/>
                <a:gd name="connsiteY33" fmla="*/ 0 h 1669568"/>
                <a:gd name="connsiteX0-61" fmla="*/ 1359656 w 1947518"/>
                <a:gd name="connsiteY0-62" fmla="*/ 222865 h 1669568"/>
                <a:gd name="connsiteX1-63" fmla="*/ 1220507 w 1947518"/>
                <a:gd name="connsiteY1-64" fmla="*/ 521038 h 1669568"/>
                <a:gd name="connsiteX2-65" fmla="*/ 1290081 w 1947518"/>
                <a:gd name="connsiteY2-66" fmla="*/ 521038 h 1669568"/>
                <a:gd name="connsiteX3-67" fmla="*/ 1290081 w 1947518"/>
                <a:gd name="connsiteY3-68" fmla="*/ 1485135 h 1669568"/>
                <a:gd name="connsiteX4-69" fmla="*/ 1429230 w 1947518"/>
                <a:gd name="connsiteY4-70" fmla="*/ 1485135 h 1669568"/>
                <a:gd name="connsiteX5-71" fmla="*/ 1429230 w 1947518"/>
                <a:gd name="connsiteY5-72" fmla="*/ 521038 h 1669568"/>
                <a:gd name="connsiteX6-73" fmla="*/ 1498804 w 1947518"/>
                <a:gd name="connsiteY6-74" fmla="*/ 521038 h 1669568"/>
                <a:gd name="connsiteX7-75" fmla="*/ 1359656 w 1947518"/>
                <a:gd name="connsiteY7-76" fmla="*/ 222865 h 1669568"/>
                <a:gd name="connsiteX8-77" fmla="*/ 930309 w 1947518"/>
                <a:gd name="connsiteY8-78" fmla="*/ 209917 h 1669568"/>
                <a:gd name="connsiteX9-79" fmla="*/ 930309 w 1947518"/>
                <a:gd name="connsiteY9-80" fmla="*/ 1174014 h 1669568"/>
                <a:gd name="connsiteX10-81" fmla="*/ 860735 w 1947518"/>
                <a:gd name="connsiteY10-82" fmla="*/ 1174014 h 1669568"/>
                <a:gd name="connsiteX11-83" fmla="*/ 999883 w 1947518"/>
                <a:gd name="connsiteY11-84" fmla="*/ 1472187 h 1669568"/>
                <a:gd name="connsiteX12-85" fmla="*/ 1139032 w 1947518"/>
                <a:gd name="connsiteY12-86" fmla="*/ 1174014 h 1669568"/>
                <a:gd name="connsiteX13-87" fmla="*/ 1069458 w 1947518"/>
                <a:gd name="connsiteY13-88" fmla="*/ 1174014 h 1669568"/>
                <a:gd name="connsiteX14-89" fmla="*/ 1069458 w 1947518"/>
                <a:gd name="connsiteY14-90" fmla="*/ 209917 h 1669568"/>
                <a:gd name="connsiteX15-91" fmla="*/ 930309 w 1947518"/>
                <a:gd name="connsiteY15-92" fmla="*/ 209917 h 1669568"/>
                <a:gd name="connsiteX16-93" fmla="*/ 634427 w 1947518"/>
                <a:gd name="connsiteY16-94" fmla="*/ 209916 h 1669568"/>
                <a:gd name="connsiteX17-95" fmla="*/ 495278 w 1947518"/>
                <a:gd name="connsiteY17-96" fmla="*/ 508089 h 1669568"/>
                <a:gd name="connsiteX18-97" fmla="*/ 564852 w 1947518"/>
                <a:gd name="connsiteY18-98" fmla="*/ 508089 h 1669568"/>
                <a:gd name="connsiteX19-99" fmla="*/ 564852 w 1947518"/>
                <a:gd name="connsiteY19-100" fmla="*/ 1472186 h 1669568"/>
                <a:gd name="connsiteX20-101" fmla="*/ 704001 w 1947518"/>
                <a:gd name="connsiteY20-102" fmla="*/ 1472186 h 1669568"/>
                <a:gd name="connsiteX21-103" fmla="*/ 704001 w 1947518"/>
                <a:gd name="connsiteY21-104" fmla="*/ 508089 h 1669568"/>
                <a:gd name="connsiteX22-105" fmla="*/ 773575 w 1947518"/>
                <a:gd name="connsiteY22-106" fmla="*/ 508089 h 1669568"/>
                <a:gd name="connsiteX23-107" fmla="*/ 634427 w 1947518"/>
                <a:gd name="connsiteY23-108" fmla="*/ 209916 h 1669568"/>
                <a:gd name="connsiteX24-109" fmla="*/ 278267 w 1947518"/>
                <a:gd name="connsiteY24-110" fmla="*/ 0 h 1669568"/>
                <a:gd name="connsiteX25-111" fmla="*/ 1662088 w 1947518"/>
                <a:gd name="connsiteY25-112" fmla="*/ 0 h 1669568"/>
                <a:gd name="connsiteX26-113" fmla="*/ 1940355 w 1947518"/>
                <a:gd name="connsiteY26-114" fmla="*/ 278267 h 1669568"/>
                <a:gd name="connsiteX27-115" fmla="*/ 1947518 w 1947518"/>
                <a:gd name="connsiteY27-116" fmla="*/ 874942 h 1669568"/>
                <a:gd name="connsiteX28-117" fmla="*/ 1940355 w 1947518"/>
                <a:gd name="connsiteY28-118" fmla="*/ 1391301 h 1669568"/>
                <a:gd name="connsiteX29-119" fmla="*/ 1662088 w 1947518"/>
                <a:gd name="connsiteY29-120" fmla="*/ 1669568 h 1669568"/>
                <a:gd name="connsiteX30-121" fmla="*/ 278267 w 1947518"/>
                <a:gd name="connsiteY30-122" fmla="*/ 1669568 h 1669568"/>
                <a:gd name="connsiteX31-123" fmla="*/ 0 w 1947518"/>
                <a:gd name="connsiteY31-124" fmla="*/ 1391301 h 1669568"/>
                <a:gd name="connsiteX32-125" fmla="*/ 9436 w 1947518"/>
                <a:gd name="connsiteY32-126" fmla="*/ 874942 h 1669568"/>
                <a:gd name="connsiteX33-127" fmla="*/ 0 w 1947518"/>
                <a:gd name="connsiteY33-128" fmla="*/ 278267 h 1669568"/>
                <a:gd name="connsiteX34" fmla="*/ 278267 w 1947518"/>
                <a:gd name="connsiteY34" fmla="*/ 0 h 1669568"/>
                <a:gd name="connsiteX0-129" fmla="*/ 1359656 w 1947531"/>
                <a:gd name="connsiteY0-130" fmla="*/ 222865 h 1669568"/>
                <a:gd name="connsiteX1-131" fmla="*/ 1220507 w 1947531"/>
                <a:gd name="connsiteY1-132" fmla="*/ 521038 h 1669568"/>
                <a:gd name="connsiteX2-133" fmla="*/ 1290081 w 1947531"/>
                <a:gd name="connsiteY2-134" fmla="*/ 521038 h 1669568"/>
                <a:gd name="connsiteX3-135" fmla="*/ 1290081 w 1947531"/>
                <a:gd name="connsiteY3-136" fmla="*/ 1485135 h 1669568"/>
                <a:gd name="connsiteX4-137" fmla="*/ 1429230 w 1947531"/>
                <a:gd name="connsiteY4-138" fmla="*/ 1485135 h 1669568"/>
                <a:gd name="connsiteX5-139" fmla="*/ 1429230 w 1947531"/>
                <a:gd name="connsiteY5-140" fmla="*/ 521038 h 1669568"/>
                <a:gd name="connsiteX6-141" fmla="*/ 1498804 w 1947531"/>
                <a:gd name="connsiteY6-142" fmla="*/ 521038 h 1669568"/>
                <a:gd name="connsiteX7-143" fmla="*/ 1359656 w 1947531"/>
                <a:gd name="connsiteY7-144" fmla="*/ 222865 h 1669568"/>
                <a:gd name="connsiteX8-145" fmla="*/ 930309 w 1947531"/>
                <a:gd name="connsiteY8-146" fmla="*/ 209917 h 1669568"/>
                <a:gd name="connsiteX9-147" fmla="*/ 930309 w 1947531"/>
                <a:gd name="connsiteY9-148" fmla="*/ 1174014 h 1669568"/>
                <a:gd name="connsiteX10-149" fmla="*/ 860735 w 1947531"/>
                <a:gd name="connsiteY10-150" fmla="*/ 1174014 h 1669568"/>
                <a:gd name="connsiteX11-151" fmla="*/ 999883 w 1947531"/>
                <a:gd name="connsiteY11-152" fmla="*/ 1472187 h 1669568"/>
                <a:gd name="connsiteX12-153" fmla="*/ 1139032 w 1947531"/>
                <a:gd name="connsiteY12-154" fmla="*/ 1174014 h 1669568"/>
                <a:gd name="connsiteX13-155" fmla="*/ 1069458 w 1947531"/>
                <a:gd name="connsiteY13-156" fmla="*/ 1174014 h 1669568"/>
                <a:gd name="connsiteX14-157" fmla="*/ 1069458 w 1947531"/>
                <a:gd name="connsiteY14-158" fmla="*/ 209917 h 1669568"/>
                <a:gd name="connsiteX15-159" fmla="*/ 930309 w 1947531"/>
                <a:gd name="connsiteY15-160" fmla="*/ 209917 h 1669568"/>
                <a:gd name="connsiteX16-161" fmla="*/ 634427 w 1947531"/>
                <a:gd name="connsiteY16-162" fmla="*/ 209916 h 1669568"/>
                <a:gd name="connsiteX17-163" fmla="*/ 495278 w 1947531"/>
                <a:gd name="connsiteY17-164" fmla="*/ 508089 h 1669568"/>
                <a:gd name="connsiteX18-165" fmla="*/ 564852 w 1947531"/>
                <a:gd name="connsiteY18-166" fmla="*/ 508089 h 1669568"/>
                <a:gd name="connsiteX19-167" fmla="*/ 564852 w 1947531"/>
                <a:gd name="connsiteY19-168" fmla="*/ 1472186 h 1669568"/>
                <a:gd name="connsiteX20-169" fmla="*/ 704001 w 1947531"/>
                <a:gd name="connsiteY20-170" fmla="*/ 1472186 h 1669568"/>
                <a:gd name="connsiteX21-171" fmla="*/ 704001 w 1947531"/>
                <a:gd name="connsiteY21-172" fmla="*/ 508089 h 1669568"/>
                <a:gd name="connsiteX22-173" fmla="*/ 773575 w 1947531"/>
                <a:gd name="connsiteY22-174" fmla="*/ 508089 h 1669568"/>
                <a:gd name="connsiteX23-175" fmla="*/ 634427 w 1947531"/>
                <a:gd name="connsiteY23-176" fmla="*/ 209916 h 1669568"/>
                <a:gd name="connsiteX24-177" fmla="*/ 278267 w 1947531"/>
                <a:gd name="connsiteY24-178" fmla="*/ 0 h 1669568"/>
                <a:gd name="connsiteX25-179" fmla="*/ 1662088 w 1947531"/>
                <a:gd name="connsiteY25-180" fmla="*/ 0 h 1669568"/>
                <a:gd name="connsiteX26-181" fmla="*/ 1940355 w 1947531"/>
                <a:gd name="connsiteY26-182" fmla="*/ 278267 h 1669568"/>
                <a:gd name="connsiteX27-183" fmla="*/ 1947534 w 1947531"/>
                <a:gd name="connsiteY27-184" fmla="*/ 803977 h 1669568"/>
                <a:gd name="connsiteX28-185" fmla="*/ 1940355 w 1947531"/>
                <a:gd name="connsiteY28-186" fmla="*/ 1391301 h 1669568"/>
                <a:gd name="connsiteX29-187" fmla="*/ 1662088 w 1947531"/>
                <a:gd name="connsiteY29-188" fmla="*/ 1669568 h 1669568"/>
                <a:gd name="connsiteX30-189" fmla="*/ 278267 w 1947531"/>
                <a:gd name="connsiteY30-190" fmla="*/ 1669568 h 1669568"/>
                <a:gd name="connsiteX31-191" fmla="*/ 0 w 1947531"/>
                <a:gd name="connsiteY31-192" fmla="*/ 1391301 h 1669568"/>
                <a:gd name="connsiteX32-193" fmla="*/ 9436 w 1947531"/>
                <a:gd name="connsiteY32-194" fmla="*/ 874942 h 1669568"/>
                <a:gd name="connsiteX33-195" fmla="*/ 0 w 1947531"/>
                <a:gd name="connsiteY33-196" fmla="*/ 278267 h 1669568"/>
                <a:gd name="connsiteX34-197" fmla="*/ 278267 w 1947531"/>
                <a:gd name="connsiteY34-198" fmla="*/ 0 h 16695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121" y="connsiteY30-122"/>
                </a:cxn>
                <a:cxn ang="0">
                  <a:pos x="connsiteX31-123" y="connsiteY31-124"/>
                </a:cxn>
                <a:cxn ang="0">
                  <a:pos x="connsiteX32-125" y="connsiteY32-126"/>
                </a:cxn>
                <a:cxn ang="0">
                  <a:pos x="connsiteX33-127" y="connsiteY33-128"/>
                </a:cxn>
                <a:cxn ang="0">
                  <a:pos x="connsiteX34-197" y="connsiteY34-198"/>
                </a:cxn>
              </a:cxnLst>
              <a:rect l="l" t="t" r="r" b="b"/>
              <a:pathLst>
                <a:path w="1947531" h="1669568">
                  <a:moveTo>
                    <a:pt x="1359656" y="222865"/>
                  </a:moveTo>
                  <a:lnTo>
                    <a:pt x="1220507" y="521038"/>
                  </a:lnTo>
                  <a:lnTo>
                    <a:pt x="1290081" y="521038"/>
                  </a:lnTo>
                  <a:lnTo>
                    <a:pt x="1290081" y="1485135"/>
                  </a:lnTo>
                  <a:lnTo>
                    <a:pt x="1429230" y="1485135"/>
                  </a:lnTo>
                  <a:lnTo>
                    <a:pt x="1429230" y="521038"/>
                  </a:lnTo>
                  <a:lnTo>
                    <a:pt x="1498804" y="521038"/>
                  </a:lnTo>
                  <a:lnTo>
                    <a:pt x="1359656" y="222865"/>
                  </a:lnTo>
                  <a:close/>
                  <a:moveTo>
                    <a:pt x="930309" y="209917"/>
                  </a:moveTo>
                  <a:lnTo>
                    <a:pt x="930309" y="1174014"/>
                  </a:lnTo>
                  <a:lnTo>
                    <a:pt x="860735" y="1174014"/>
                  </a:lnTo>
                  <a:lnTo>
                    <a:pt x="999883" y="1472187"/>
                  </a:lnTo>
                  <a:lnTo>
                    <a:pt x="1139032" y="1174014"/>
                  </a:lnTo>
                  <a:lnTo>
                    <a:pt x="1069458" y="1174014"/>
                  </a:lnTo>
                  <a:lnTo>
                    <a:pt x="1069458" y="209917"/>
                  </a:lnTo>
                  <a:lnTo>
                    <a:pt x="930309" y="209917"/>
                  </a:lnTo>
                  <a:close/>
                  <a:moveTo>
                    <a:pt x="634427" y="209916"/>
                  </a:moveTo>
                  <a:lnTo>
                    <a:pt x="495278" y="508089"/>
                  </a:lnTo>
                  <a:lnTo>
                    <a:pt x="564852" y="508089"/>
                  </a:lnTo>
                  <a:lnTo>
                    <a:pt x="564852" y="1472186"/>
                  </a:lnTo>
                  <a:lnTo>
                    <a:pt x="704001" y="1472186"/>
                  </a:lnTo>
                  <a:lnTo>
                    <a:pt x="704001" y="508089"/>
                  </a:lnTo>
                  <a:lnTo>
                    <a:pt x="773575" y="508089"/>
                  </a:lnTo>
                  <a:lnTo>
                    <a:pt x="634427" y="209916"/>
                  </a:lnTo>
                  <a:close/>
                  <a:moveTo>
                    <a:pt x="278267" y="0"/>
                  </a:moveTo>
                  <a:lnTo>
                    <a:pt x="1662088" y="0"/>
                  </a:lnTo>
                  <a:cubicBezTo>
                    <a:pt x="1815771" y="0"/>
                    <a:pt x="1940355" y="124584"/>
                    <a:pt x="1940355" y="278267"/>
                  </a:cubicBezTo>
                  <a:cubicBezTo>
                    <a:pt x="1942743" y="477159"/>
                    <a:pt x="1945146" y="605085"/>
                    <a:pt x="1947534" y="803977"/>
                  </a:cubicBezTo>
                  <a:lnTo>
                    <a:pt x="1940355" y="1391301"/>
                  </a:lnTo>
                  <a:cubicBezTo>
                    <a:pt x="1940355" y="1544984"/>
                    <a:pt x="1815771" y="1669568"/>
                    <a:pt x="1662088" y="1669568"/>
                  </a:cubicBezTo>
                  <a:lnTo>
                    <a:pt x="278267" y="1669568"/>
                  </a:lnTo>
                  <a:cubicBezTo>
                    <a:pt x="124584" y="1669568"/>
                    <a:pt x="0" y="1544984"/>
                    <a:pt x="0" y="1391301"/>
                  </a:cubicBezTo>
                  <a:lnTo>
                    <a:pt x="9436" y="874942"/>
                  </a:lnTo>
                  <a:lnTo>
                    <a:pt x="0" y="278267"/>
                  </a:lnTo>
                  <a:cubicBezTo>
                    <a:pt x="0" y="124584"/>
                    <a:pt x="124584" y="0"/>
                    <a:pt x="27826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pic>
          <p:nvPicPr>
            <p:cNvPr id="145" name="图片 144"/>
            <p:cNvPicPr>
              <a:picLocks noChangeAspect="1"/>
            </p:cNvPicPr>
            <p:nvPr/>
          </p:nvPicPr>
          <p:blipFill>
            <a:blip r:embed="rId5" cstate="screen">
              <a:duotone>
                <a:prstClr val="black"/>
                <a:schemeClr val="bg1">
                  <a:lumMod val="75000"/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3051712" y="4812113"/>
              <a:ext cx="327047" cy="381940"/>
            </a:xfrm>
            <a:prstGeom prst="rect">
              <a:avLst/>
            </a:prstGeom>
          </p:spPr>
        </p:pic>
        <p:cxnSp>
          <p:nvCxnSpPr>
            <p:cNvPr id="146" name="直线连接符 9"/>
            <p:cNvCxnSpPr>
              <a:stCxn id="200" idx="64"/>
              <a:endCxn id="197" idx="87"/>
            </p:cNvCxnSpPr>
            <p:nvPr/>
          </p:nvCxnSpPr>
          <p:spPr bwMode="auto">
            <a:xfrm flipV="1">
              <a:off x="2304261" y="1824881"/>
              <a:ext cx="354995" cy="115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7" name="直线连接符 97"/>
            <p:cNvCxnSpPr/>
            <p:nvPr/>
          </p:nvCxnSpPr>
          <p:spPr bwMode="auto">
            <a:xfrm>
              <a:off x="2251339" y="2526840"/>
              <a:ext cx="50484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8" name="直线连接符 98"/>
            <p:cNvCxnSpPr/>
            <p:nvPr/>
          </p:nvCxnSpPr>
          <p:spPr bwMode="auto">
            <a:xfrm>
              <a:off x="2257285" y="2609015"/>
              <a:ext cx="50484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49" name="直线连接符 112"/>
            <p:cNvCxnSpPr>
              <a:endCxn id="143" idx="56"/>
            </p:cNvCxnSpPr>
            <p:nvPr/>
          </p:nvCxnSpPr>
          <p:spPr bwMode="auto">
            <a:xfrm>
              <a:off x="2106249" y="1833562"/>
              <a:ext cx="5946" cy="60473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0" name="矩形 149"/>
            <p:cNvSpPr/>
            <p:nvPr/>
          </p:nvSpPr>
          <p:spPr>
            <a:xfrm>
              <a:off x="3448926" y="3868838"/>
              <a:ext cx="1138719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APP</a:t>
              </a:r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Server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51" name="矩形 150"/>
            <p:cNvSpPr/>
            <p:nvPr/>
          </p:nvSpPr>
          <p:spPr>
            <a:xfrm>
              <a:off x="3454278" y="2981117"/>
              <a:ext cx="927625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WEB</a:t>
              </a:r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Server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sp>
          <p:nvSpPr>
            <p:cNvPr id="152" name="矩形 151"/>
            <p:cNvSpPr/>
            <p:nvPr/>
          </p:nvSpPr>
          <p:spPr>
            <a:xfrm>
              <a:off x="3485793" y="4886187"/>
              <a:ext cx="896110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DB</a:t>
              </a:r>
              <a:r>
                <a:rPr lang="zh-CN" altLang="en-US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 </a:t>
              </a:r>
              <a:r>
                <a:rPr lang="en-US" altLang="zh-CN" sz="1000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Server</a:t>
              </a:r>
              <a:endParaRPr lang="zh-CN" altLang="en-US" sz="100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cxnSp>
          <p:nvCxnSpPr>
            <p:cNvPr id="153" name="直线连接符 143"/>
            <p:cNvCxnSpPr>
              <a:endCxn id="142" idx="56"/>
            </p:cNvCxnSpPr>
            <p:nvPr/>
          </p:nvCxnSpPr>
          <p:spPr bwMode="auto">
            <a:xfrm>
              <a:off x="2891162" y="1845136"/>
              <a:ext cx="5946" cy="59316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54" name="任意形状 148"/>
            <p:cNvSpPr>
              <a:spLocks noChangeAspect="1"/>
            </p:cNvSpPr>
            <p:nvPr/>
          </p:nvSpPr>
          <p:spPr bwMode="auto">
            <a:xfrm>
              <a:off x="1753038" y="2982275"/>
              <a:ext cx="461434" cy="203123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5" name="任意形状 149"/>
            <p:cNvSpPr>
              <a:spLocks noChangeAspect="1"/>
            </p:cNvSpPr>
            <p:nvPr/>
          </p:nvSpPr>
          <p:spPr bwMode="auto">
            <a:xfrm>
              <a:off x="2319127" y="2985747"/>
              <a:ext cx="461434" cy="203123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6" name="任意形状 150"/>
            <p:cNvSpPr>
              <a:spLocks noChangeAspect="1"/>
            </p:cNvSpPr>
            <p:nvPr/>
          </p:nvSpPr>
          <p:spPr bwMode="auto">
            <a:xfrm>
              <a:off x="2889378" y="2990955"/>
              <a:ext cx="461434" cy="203123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57" name="直线连接符 153"/>
            <p:cNvCxnSpPr>
              <a:stCxn id="143" idx="61"/>
              <a:endCxn id="154" idx="16"/>
            </p:cNvCxnSpPr>
            <p:nvPr/>
          </p:nvCxnSpPr>
          <p:spPr bwMode="auto">
            <a:xfrm flipH="1">
              <a:off x="1970078" y="2696398"/>
              <a:ext cx="136765" cy="28703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8" name="直线连接符 156"/>
            <p:cNvCxnSpPr>
              <a:stCxn id="143" idx="61"/>
              <a:endCxn id="155" idx="16"/>
            </p:cNvCxnSpPr>
            <p:nvPr/>
          </p:nvCxnSpPr>
          <p:spPr bwMode="auto">
            <a:xfrm>
              <a:off x="2106843" y="2696398"/>
              <a:ext cx="429324" cy="29050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59" name="直线连接符 159"/>
            <p:cNvCxnSpPr>
              <a:stCxn id="143" idx="61"/>
              <a:endCxn id="156" idx="16"/>
            </p:cNvCxnSpPr>
            <p:nvPr/>
          </p:nvCxnSpPr>
          <p:spPr bwMode="auto">
            <a:xfrm>
              <a:off x="2106843" y="2696398"/>
              <a:ext cx="999575" cy="29571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0" name="直线连接符 165"/>
            <p:cNvCxnSpPr>
              <a:stCxn id="142" idx="61"/>
              <a:endCxn id="154" idx="16"/>
            </p:cNvCxnSpPr>
            <p:nvPr/>
          </p:nvCxnSpPr>
          <p:spPr bwMode="auto">
            <a:xfrm flipH="1">
              <a:off x="1970078" y="2696977"/>
              <a:ext cx="1024550" cy="28645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1" name="直线连接符 168"/>
            <p:cNvCxnSpPr>
              <a:stCxn id="142" idx="61"/>
              <a:endCxn id="155" idx="16"/>
            </p:cNvCxnSpPr>
            <p:nvPr/>
          </p:nvCxnSpPr>
          <p:spPr bwMode="auto">
            <a:xfrm flipH="1">
              <a:off x="2536167" y="2696977"/>
              <a:ext cx="458461" cy="28992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2" name="直线连接符 171"/>
            <p:cNvCxnSpPr>
              <a:stCxn id="142" idx="61"/>
              <a:endCxn id="156" idx="16"/>
            </p:cNvCxnSpPr>
            <p:nvPr/>
          </p:nvCxnSpPr>
          <p:spPr bwMode="auto">
            <a:xfrm>
              <a:off x="2994628" y="2696977"/>
              <a:ext cx="111791" cy="29513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63" name="任意形状 175"/>
            <p:cNvSpPr>
              <a:spLocks noChangeAspect="1"/>
            </p:cNvSpPr>
            <p:nvPr/>
          </p:nvSpPr>
          <p:spPr bwMode="auto">
            <a:xfrm>
              <a:off x="1731631" y="3857264"/>
              <a:ext cx="461434" cy="203123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" name="任意形状 176"/>
            <p:cNvSpPr>
              <a:spLocks noChangeAspect="1"/>
            </p:cNvSpPr>
            <p:nvPr/>
          </p:nvSpPr>
          <p:spPr bwMode="auto">
            <a:xfrm>
              <a:off x="2297720" y="3860736"/>
              <a:ext cx="461434" cy="203123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5" name="任意形状 177"/>
            <p:cNvSpPr>
              <a:spLocks noChangeAspect="1"/>
            </p:cNvSpPr>
            <p:nvPr/>
          </p:nvSpPr>
          <p:spPr bwMode="auto">
            <a:xfrm>
              <a:off x="2867971" y="3865944"/>
              <a:ext cx="461434" cy="203123"/>
            </a:xfrm>
            <a:custGeom>
              <a:avLst/>
              <a:gdLst>
                <a:gd name="connsiteX0" fmla="*/ 1248340 w 1589107"/>
                <a:gd name="connsiteY0" fmla="*/ 273195 h 757938"/>
                <a:gd name="connsiteX1" fmla="*/ 1142566 w 1589107"/>
                <a:gd name="connsiteY1" fmla="*/ 378969 h 757938"/>
                <a:gd name="connsiteX2" fmla="*/ 1248340 w 1589107"/>
                <a:gd name="connsiteY2" fmla="*/ 484743 h 757938"/>
                <a:gd name="connsiteX3" fmla="*/ 1354114 w 1589107"/>
                <a:gd name="connsiteY3" fmla="*/ 378969 h 757938"/>
                <a:gd name="connsiteX4" fmla="*/ 1248340 w 1589107"/>
                <a:gd name="connsiteY4" fmla="*/ 273195 h 757938"/>
                <a:gd name="connsiteX5" fmla="*/ 750396 w 1589107"/>
                <a:gd name="connsiteY5" fmla="*/ 273195 h 757938"/>
                <a:gd name="connsiteX6" fmla="*/ 644622 w 1589107"/>
                <a:gd name="connsiteY6" fmla="*/ 378969 h 757938"/>
                <a:gd name="connsiteX7" fmla="*/ 750396 w 1589107"/>
                <a:gd name="connsiteY7" fmla="*/ 484743 h 757938"/>
                <a:gd name="connsiteX8" fmla="*/ 856170 w 1589107"/>
                <a:gd name="connsiteY8" fmla="*/ 378969 h 757938"/>
                <a:gd name="connsiteX9" fmla="*/ 750396 w 1589107"/>
                <a:gd name="connsiteY9" fmla="*/ 273195 h 757938"/>
                <a:gd name="connsiteX10" fmla="*/ 252451 w 1589107"/>
                <a:gd name="connsiteY10" fmla="*/ 273195 h 757938"/>
                <a:gd name="connsiteX11" fmla="*/ 146677 w 1589107"/>
                <a:gd name="connsiteY11" fmla="*/ 378969 h 757938"/>
                <a:gd name="connsiteX12" fmla="*/ 252451 w 1589107"/>
                <a:gd name="connsiteY12" fmla="*/ 484743 h 757938"/>
                <a:gd name="connsiteX13" fmla="*/ 358225 w 1589107"/>
                <a:gd name="connsiteY13" fmla="*/ 378969 h 757938"/>
                <a:gd name="connsiteX14" fmla="*/ 252451 w 1589107"/>
                <a:gd name="connsiteY14" fmla="*/ 273195 h 757938"/>
                <a:gd name="connsiteX15" fmla="*/ 126326 w 1589107"/>
                <a:gd name="connsiteY15" fmla="*/ 0 h 757938"/>
                <a:gd name="connsiteX16" fmla="*/ 1462781 w 1589107"/>
                <a:gd name="connsiteY16" fmla="*/ 0 h 757938"/>
                <a:gd name="connsiteX17" fmla="*/ 1589107 w 1589107"/>
                <a:gd name="connsiteY17" fmla="*/ 126326 h 757938"/>
                <a:gd name="connsiteX18" fmla="*/ 1589107 w 1589107"/>
                <a:gd name="connsiteY18" fmla="*/ 631612 h 757938"/>
                <a:gd name="connsiteX19" fmla="*/ 1462781 w 1589107"/>
                <a:gd name="connsiteY19" fmla="*/ 757938 h 757938"/>
                <a:gd name="connsiteX20" fmla="*/ 126326 w 1589107"/>
                <a:gd name="connsiteY20" fmla="*/ 757938 h 757938"/>
                <a:gd name="connsiteX21" fmla="*/ 0 w 1589107"/>
                <a:gd name="connsiteY21" fmla="*/ 631612 h 757938"/>
                <a:gd name="connsiteX22" fmla="*/ 0 w 1589107"/>
                <a:gd name="connsiteY22" fmla="*/ 126326 h 757938"/>
                <a:gd name="connsiteX23" fmla="*/ 126326 w 1589107"/>
                <a:gd name="connsiteY23" fmla="*/ 0 h 757938"/>
                <a:gd name="connsiteX0-1" fmla="*/ 1248340 w 1589107"/>
                <a:gd name="connsiteY0-2" fmla="*/ 273195 h 758935"/>
                <a:gd name="connsiteX1-3" fmla="*/ 1142566 w 1589107"/>
                <a:gd name="connsiteY1-4" fmla="*/ 378969 h 758935"/>
                <a:gd name="connsiteX2-5" fmla="*/ 1248340 w 1589107"/>
                <a:gd name="connsiteY2-6" fmla="*/ 484743 h 758935"/>
                <a:gd name="connsiteX3-7" fmla="*/ 1354114 w 1589107"/>
                <a:gd name="connsiteY3-8" fmla="*/ 378969 h 758935"/>
                <a:gd name="connsiteX4-9" fmla="*/ 1248340 w 1589107"/>
                <a:gd name="connsiteY4-10" fmla="*/ 273195 h 758935"/>
                <a:gd name="connsiteX5-11" fmla="*/ 750396 w 1589107"/>
                <a:gd name="connsiteY5-12" fmla="*/ 273195 h 758935"/>
                <a:gd name="connsiteX6-13" fmla="*/ 644622 w 1589107"/>
                <a:gd name="connsiteY6-14" fmla="*/ 378969 h 758935"/>
                <a:gd name="connsiteX7-15" fmla="*/ 750396 w 1589107"/>
                <a:gd name="connsiteY7-16" fmla="*/ 484743 h 758935"/>
                <a:gd name="connsiteX8-17" fmla="*/ 856170 w 1589107"/>
                <a:gd name="connsiteY8-18" fmla="*/ 378969 h 758935"/>
                <a:gd name="connsiteX9-19" fmla="*/ 750396 w 1589107"/>
                <a:gd name="connsiteY9-20" fmla="*/ 273195 h 758935"/>
                <a:gd name="connsiteX10-21" fmla="*/ 252451 w 1589107"/>
                <a:gd name="connsiteY10-22" fmla="*/ 273195 h 758935"/>
                <a:gd name="connsiteX11-23" fmla="*/ 146677 w 1589107"/>
                <a:gd name="connsiteY11-24" fmla="*/ 378969 h 758935"/>
                <a:gd name="connsiteX12-25" fmla="*/ 252451 w 1589107"/>
                <a:gd name="connsiteY12-26" fmla="*/ 484743 h 758935"/>
                <a:gd name="connsiteX13-27" fmla="*/ 358225 w 1589107"/>
                <a:gd name="connsiteY13-28" fmla="*/ 378969 h 758935"/>
                <a:gd name="connsiteX14-29" fmla="*/ 252451 w 1589107"/>
                <a:gd name="connsiteY14-30" fmla="*/ 273195 h 758935"/>
                <a:gd name="connsiteX15-31" fmla="*/ 126326 w 1589107"/>
                <a:gd name="connsiteY15-32" fmla="*/ 0 h 758935"/>
                <a:gd name="connsiteX16-33" fmla="*/ 1462781 w 1589107"/>
                <a:gd name="connsiteY16-34" fmla="*/ 0 h 758935"/>
                <a:gd name="connsiteX17-35" fmla="*/ 1589107 w 1589107"/>
                <a:gd name="connsiteY17-36" fmla="*/ 126326 h 758935"/>
                <a:gd name="connsiteX18-37" fmla="*/ 1589107 w 1589107"/>
                <a:gd name="connsiteY18-38" fmla="*/ 631612 h 758935"/>
                <a:gd name="connsiteX19-39" fmla="*/ 1462781 w 1589107"/>
                <a:gd name="connsiteY19-40" fmla="*/ 757938 h 758935"/>
                <a:gd name="connsiteX20-41" fmla="*/ 722816 w 1589107"/>
                <a:gd name="connsiteY20-42" fmla="*/ 758935 h 758935"/>
                <a:gd name="connsiteX21-43" fmla="*/ 126326 w 1589107"/>
                <a:gd name="connsiteY21-44" fmla="*/ 757938 h 758935"/>
                <a:gd name="connsiteX22-45" fmla="*/ 0 w 1589107"/>
                <a:gd name="connsiteY22-46" fmla="*/ 631612 h 758935"/>
                <a:gd name="connsiteX23-47" fmla="*/ 0 w 1589107"/>
                <a:gd name="connsiteY23-48" fmla="*/ 126326 h 758935"/>
                <a:gd name="connsiteX24" fmla="*/ 126326 w 1589107"/>
                <a:gd name="connsiteY24" fmla="*/ 0 h 758935"/>
                <a:gd name="connsiteX0-49" fmla="*/ 1248340 w 1589107"/>
                <a:gd name="connsiteY0-50" fmla="*/ 273195 h 758935"/>
                <a:gd name="connsiteX1-51" fmla="*/ 1142566 w 1589107"/>
                <a:gd name="connsiteY1-52" fmla="*/ 378969 h 758935"/>
                <a:gd name="connsiteX2-53" fmla="*/ 1248340 w 1589107"/>
                <a:gd name="connsiteY2-54" fmla="*/ 484743 h 758935"/>
                <a:gd name="connsiteX3-55" fmla="*/ 1354114 w 1589107"/>
                <a:gd name="connsiteY3-56" fmla="*/ 378969 h 758935"/>
                <a:gd name="connsiteX4-57" fmla="*/ 1248340 w 1589107"/>
                <a:gd name="connsiteY4-58" fmla="*/ 273195 h 758935"/>
                <a:gd name="connsiteX5-59" fmla="*/ 750396 w 1589107"/>
                <a:gd name="connsiteY5-60" fmla="*/ 273195 h 758935"/>
                <a:gd name="connsiteX6-61" fmla="*/ 644622 w 1589107"/>
                <a:gd name="connsiteY6-62" fmla="*/ 378969 h 758935"/>
                <a:gd name="connsiteX7-63" fmla="*/ 750396 w 1589107"/>
                <a:gd name="connsiteY7-64" fmla="*/ 484743 h 758935"/>
                <a:gd name="connsiteX8-65" fmla="*/ 856170 w 1589107"/>
                <a:gd name="connsiteY8-66" fmla="*/ 378969 h 758935"/>
                <a:gd name="connsiteX9-67" fmla="*/ 750396 w 1589107"/>
                <a:gd name="connsiteY9-68" fmla="*/ 273195 h 758935"/>
                <a:gd name="connsiteX10-69" fmla="*/ 252451 w 1589107"/>
                <a:gd name="connsiteY10-70" fmla="*/ 273195 h 758935"/>
                <a:gd name="connsiteX11-71" fmla="*/ 146677 w 1589107"/>
                <a:gd name="connsiteY11-72" fmla="*/ 378969 h 758935"/>
                <a:gd name="connsiteX12-73" fmla="*/ 252451 w 1589107"/>
                <a:gd name="connsiteY12-74" fmla="*/ 484743 h 758935"/>
                <a:gd name="connsiteX13-75" fmla="*/ 358225 w 1589107"/>
                <a:gd name="connsiteY13-76" fmla="*/ 378969 h 758935"/>
                <a:gd name="connsiteX14-77" fmla="*/ 252451 w 1589107"/>
                <a:gd name="connsiteY14-78" fmla="*/ 273195 h 758935"/>
                <a:gd name="connsiteX15-79" fmla="*/ 126326 w 1589107"/>
                <a:gd name="connsiteY15-80" fmla="*/ 0 h 758935"/>
                <a:gd name="connsiteX16-81" fmla="*/ 722816 w 1589107"/>
                <a:gd name="connsiteY16-82" fmla="*/ 6113 h 758935"/>
                <a:gd name="connsiteX17-83" fmla="*/ 1462781 w 1589107"/>
                <a:gd name="connsiteY17-84" fmla="*/ 0 h 758935"/>
                <a:gd name="connsiteX18-85" fmla="*/ 1589107 w 1589107"/>
                <a:gd name="connsiteY18-86" fmla="*/ 126326 h 758935"/>
                <a:gd name="connsiteX19-87" fmla="*/ 1589107 w 1589107"/>
                <a:gd name="connsiteY19-88" fmla="*/ 631612 h 758935"/>
                <a:gd name="connsiteX20-89" fmla="*/ 1462781 w 1589107"/>
                <a:gd name="connsiteY20-90" fmla="*/ 757938 h 758935"/>
                <a:gd name="connsiteX21-91" fmla="*/ 722816 w 1589107"/>
                <a:gd name="connsiteY21-92" fmla="*/ 758935 h 758935"/>
                <a:gd name="connsiteX22-93" fmla="*/ 126326 w 1589107"/>
                <a:gd name="connsiteY22-94" fmla="*/ 757938 h 758935"/>
                <a:gd name="connsiteX23-95" fmla="*/ 0 w 1589107"/>
                <a:gd name="connsiteY23-96" fmla="*/ 631612 h 758935"/>
                <a:gd name="connsiteX24-97" fmla="*/ 0 w 1589107"/>
                <a:gd name="connsiteY24-98" fmla="*/ 126326 h 758935"/>
                <a:gd name="connsiteX25" fmla="*/ 126326 w 1589107"/>
                <a:gd name="connsiteY25" fmla="*/ 0 h 758935"/>
                <a:gd name="connsiteX0-99" fmla="*/ 1248340 w 1589107"/>
                <a:gd name="connsiteY0-100" fmla="*/ 273195 h 758935"/>
                <a:gd name="connsiteX1-101" fmla="*/ 1142566 w 1589107"/>
                <a:gd name="connsiteY1-102" fmla="*/ 378969 h 758935"/>
                <a:gd name="connsiteX2-103" fmla="*/ 1248340 w 1589107"/>
                <a:gd name="connsiteY2-104" fmla="*/ 484743 h 758935"/>
                <a:gd name="connsiteX3-105" fmla="*/ 1354114 w 1589107"/>
                <a:gd name="connsiteY3-106" fmla="*/ 378969 h 758935"/>
                <a:gd name="connsiteX4-107" fmla="*/ 1248340 w 1589107"/>
                <a:gd name="connsiteY4-108" fmla="*/ 273195 h 758935"/>
                <a:gd name="connsiteX5-109" fmla="*/ 750396 w 1589107"/>
                <a:gd name="connsiteY5-110" fmla="*/ 273195 h 758935"/>
                <a:gd name="connsiteX6-111" fmla="*/ 644622 w 1589107"/>
                <a:gd name="connsiteY6-112" fmla="*/ 378969 h 758935"/>
                <a:gd name="connsiteX7-113" fmla="*/ 750396 w 1589107"/>
                <a:gd name="connsiteY7-114" fmla="*/ 484743 h 758935"/>
                <a:gd name="connsiteX8-115" fmla="*/ 856170 w 1589107"/>
                <a:gd name="connsiteY8-116" fmla="*/ 378969 h 758935"/>
                <a:gd name="connsiteX9-117" fmla="*/ 750396 w 1589107"/>
                <a:gd name="connsiteY9-118" fmla="*/ 273195 h 758935"/>
                <a:gd name="connsiteX10-119" fmla="*/ 252451 w 1589107"/>
                <a:gd name="connsiteY10-120" fmla="*/ 273195 h 758935"/>
                <a:gd name="connsiteX11-121" fmla="*/ 146677 w 1589107"/>
                <a:gd name="connsiteY11-122" fmla="*/ 378969 h 758935"/>
                <a:gd name="connsiteX12-123" fmla="*/ 252451 w 1589107"/>
                <a:gd name="connsiteY12-124" fmla="*/ 484743 h 758935"/>
                <a:gd name="connsiteX13-125" fmla="*/ 358225 w 1589107"/>
                <a:gd name="connsiteY13-126" fmla="*/ 378969 h 758935"/>
                <a:gd name="connsiteX14-127" fmla="*/ 252451 w 1589107"/>
                <a:gd name="connsiteY14-128" fmla="*/ 273195 h 758935"/>
                <a:gd name="connsiteX15-129" fmla="*/ 126326 w 1589107"/>
                <a:gd name="connsiteY15-130" fmla="*/ 0 h 758935"/>
                <a:gd name="connsiteX16-131" fmla="*/ 722816 w 1589107"/>
                <a:gd name="connsiteY16-132" fmla="*/ 6113 h 758935"/>
                <a:gd name="connsiteX17-133" fmla="*/ 1462781 w 1589107"/>
                <a:gd name="connsiteY17-134" fmla="*/ 0 h 758935"/>
                <a:gd name="connsiteX18-135" fmla="*/ 1589107 w 1589107"/>
                <a:gd name="connsiteY18-136" fmla="*/ 126326 h 758935"/>
                <a:gd name="connsiteX19-137" fmla="*/ 1589107 w 1589107"/>
                <a:gd name="connsiteY19-138" fmla="*/ 631612 h 758935"/>
                <a:gd name="connsiteX20-139" fmla="*/ 1462781 w 1589107"/>
                <a:gd name="connsiteY20-140" fmla="*/ 757938 h 758935"/>
                <a:gd name="connsiteX21-141" fmla="*/ 722816 w 1589107"/>
                <a:gd name="connsiteY21-142" fmla="*/ 758935 h 758935"/>
                <a:gd name="connsiteX22-143" fmla="*/ 126326 w 1589107"/>
                <a:gd name="connsiteY22-144" fmla="*/ 757938 h 758935"/>
                <a:gd name="connsiteX23-145" fmla="*/ 0 w 1589107"/>
                <a:gd name="connsiteY23-146" fmla="*/ 631612 h 758935"/>
                <a:gd name="connsiteX24-147" fmla="*/ 0 w 1589107"/>
                <a:gd name="connsiteY24-148" fmla="*/ 126326 h 758935"/>
                <a:gd name="connsiteX25-149" fmla="*/ 126326 w 1589107"/>
                <a:gd name="connsiteY25-150" fmla="*/ 0 h 758935"/>
                <a:gd name="connsiteX0-151" fmla="*/ 1248340 w 1589107"/>
                <a:gd name="connsiteY0-152" fmla="*/ 273195 h 758935"/>
                <a:gd name="connsiteX1-153" fmla="*/ 1142566 w 1589107"/>
                <a:gd name="connsiteY1-154" fmla="*/ 378969 h 758935"/>
                <a:gd name="connsiteX2-155" fmla="*/ 1248340 w 1589107"/>
                <a:gd name="connsiteY2-156" fmla="*/ 484743 h 758935"/>
                <a:gd name="connsiteX3-157" fmla="*/ 1354114 w 1589107"/>
                <a:gd name="connsiteY3-158" fmla="*/ 378969 h 758935"/>
                <a:gd name="connsiteX4-159" fmla="*/ 1248340 w 1589107"/>
                <a:gd name="connsiteY4-160" fmla="*/ 273195 h 758935"/>
                <a:gd name="connsiteX5-161" fmla="*/ 750396 w 1589107"/>
                <a:gd name="connsiteY5-162" fmla="*/ 273195 h 758935"/>
                <a:gd name="connsiteX6-163" fmla="*/ 644622 w 1589107"/>
                <a:gd name="connsiteY6-164" fmla="*/ 378969 h 758935"/>
                <a:gd name="connsiteX7-165" fmla="*/ 750396 w 1589107"/>
                <a:gd name="connsiteY7-166" fmla="*/ 484743 h 758935"/>
                <a:gd name="connsiteX8-167" fmla="*/ 856170 w 1589107"/>
                <a:gd name="connsiteY8-168" fmla="*/ 378969 h 758935"/>
                <a:gd name="connsiteX9-169" fmla="*/ 750396 w 1589107"/>
                <a:gd name="connsiteY9-170" fmla="*/ 273195 h 758935"/>
                <a:gd name="connsiteX10-171" fmla="*/ 252451 w 1589107"/>
                <a:gd name="connsiteY10-172" fmla="*/ 273195 h 758935"/>
                <a:gd name="connsiteX11-173" fmla="*/ 146677 w 1589107"/>
                <a:gd name="connsiteY11-174" fmla="*/ 378969 h 758935"/>
                <a:gd name="connsiteX12-175" fmla="*/ 252451 w 1589107"/>
                <a:gd name="connsiteY12-176" fmla="*/ 484743 h 758935"/>
                <a:gd name="connsiteX13-177" fmla="*/ 358225 w 1589107"/>
                <a:gd name="connsiteY13-178" fmla="*/ 378969 h 758935"/>
                <a:gd name="connsiteX14-179" fmla="*/ 252451 w 1589107"/>
                <a:gd name="connsiteY14-180" fmla="*/ 273195 h 758935"/>
                <a:gd name="connsiteX15-181" fmla="*/ 126326 w 1589107"/>
                <a:gd name="connsiteY15-182" fmla="*/ 0 h 758935"/>
                <a:gd name="connsiteX16-183" fmla="*/ 772182 w 1589107"/>
                <a:gd name="connsiteY16-184" fmla="*/ 6113 h 758935"/>
                <a:gd name="connsiteX17-185" fmla="*/ 1462781 w 1589107"/>
                <a:gd name="connsiteY17-186" fmla="*/ 0 h 758935"/>
                <a:gd name="connsiteX18-187" fmla="*/ 1589107 w 1589107"/>
                <a:gd name="connsiteY18-188" fmla="*/ 126326 h 758935"/>
                <a:gd name="connsiteX19-189" fmla="*/ 1589107 w 1589107"/>
                <a:gd name="connsiteY19-190" fmla="*/ 631612 h 758935"/>
                <a:gd name="connsiteX20-191" fmla="*/ 1462781 w 1589107"/>
                <a:gd name="connsiteY20-192" fmla="*/ 757938 h 758935"/>
                <a:gd name="connsiteX21-193" fmla="*/ 722816 w 1589107"/>
                <a:gd name="connsiteY21-194" fmla="*/ 758935 h 758935"/>
                <a:gd name="connsiteX22-195" fmla="*/ 126326 w 1589107"/>
                <a:gd name="connsiteY22-196" fmla="*/ 757938 h 758935"/>
                <a:gd name="connsiteX23-197" fmla="*/ 0 w 1589107"/>
                <a:gd name="connsiteY23-198" fmla="*/ 631612 h 758935"/>
                <a:gd name="connsiteX24-199" fmla="*/ 0 w 1589107"/>
                <a:gd name="connsiteY24-200" fmla="*/ 126326 h 758935"/>
                <a:gd name="connsiteX25-201" fmla="*/ 126326 w 1589107"/>
                <a:gd name="connsiteY25-202" fmla="*/ 0 h 758935"/>
                <a:gd name="connsiteX0-203" fmla="*/ 1248340 w 1589107"/>
                <a:gd name="connsiteY0-204" fmla="*/ 273195 h 758935"/>
                <a:gd name="connsiteX1-205" fmla="*/ 1142566 w 1589107"/>
                <a:gd name="connsiteY1-206" fmla="*/ 378969 h 758935"/>
                <a:gd name="connsiteX2-207" fmla="*/ 1248340 w 1589107"/>
                <a:gd name="connsiteY2-208" fmla="*/ 484743 h 758935"/>
                <a:gd name="connsiteX3-209" fmla="*/ 1354114 w 1589107"/>
                <a:gd name="connsiteY3-210" fmla="*/ 378969 h 758935"/>
                <a:gd name="connsiteX4-211" fmla="*/ 1248340 w 1589107"/>
                <a:gd name="connsiteY4-212" fmla="*/ 273195 h 758935"/>
                <a:gd name="connsiteX5-213" fmla="*/ 750396 w 1589107"/>
                <a:gd name="connsiteY5-214" fmla="*/ 273195 h 758935"/>
                <a:gd name="connsiteX6-215" fmla="*/ 644622 w 1589107"/>
                <a:gd name="connsiteY6-216" fmla="*/ 378969 h 758935"/>
                <a:gd name="connsiteX7-217" fmla="*/ 750396 w 1589107"/>
                <a:gd name="connsiteY7-218" fmla="*/ 484743 h 758935"/>
                <a:gd name="connsiteX8-219" fmla="*/ 856170 w 1589107"/>
                <a:gd name="connsiteY8-220" fmla="*/ 378969 h 758935"/>
                <a:gd name="connsiteX9-221" fmla="*/ 750396 w 1589107"/>
                <a:gd name="connsiteY9-222" fmla="*/ 273195 h 758935"/>
                <a:gd name="connsiteX10-223" fmla="*/ 252451 w 1589107"/>
                <a:gd name="connsiteY10-224" fmla="*/ 273195 h 758935"/>
                <a:gd name="connsiteX11-225" fmla="*/ 146677 w 1589107"/>
                <a:gd name="connsiteY11-226" fmla="*/ 378969 h 758935"/>
                <a:gd name="connsiteX12-227" fmla="*/ 252451 w 1589107"/>
                <a:gd name="connsiteY12-228" fmla="*/ 484743 h 758935"/>
                <a:gd name="connsiteX13-229" fmla="*/ 358225 w 1589107"/>
                <a:gd name="connsiteY13-230" fmla="*/ 378969 h 758935"/>
                <a:gd name="connsiteX14-231" fmla="*/ 252451 w 1589107"/>
                <a:gd name="connsiteY14-232" fmla="*/ 273195 h 758935"/>
                <a:gd name="connsiteX15-233" fmla="*/ 126326 w 1589107"/>
                <a:gd name="connsiteY15-234" fmla="*/ 0 h 758935"/>
                <a:gd name="connsiteX16-235" fmla="*/ 747499 w 1589107"/>
                <a:gd name="connsiteY16-236" fmla="*/ 6113 h 758935"/>
                <a:gd name="connsiteX17-237" fmla="*/ 1462781 w 1589107"/>
                <a:gd name="connsiteY17-238" fmla="*/ 0 h 758935"/>
                <a:gd name="connsiteX18-239" fmla="*/ 1589107 w 1589107"/>
                <a:gd name="connsiteY18-240" fmla="*/ 126326 h 758935"/>
                <a:gd name="connsiteX19-241" fmla="*/ 1589107 w 1589107"/>
                <a:gd name="connsiteY19-242" fmla="*/ 631612 h 758935"/>
                <a:gd name="connsiteX20-243" fmla="*/ 1462781 w 1589107"/>
                <a:gd name="connsiteY20-244" fmla="*/ 757938 h 758935"/>
                <a:gd name="connsiteX21-245" fmla="*/ 722816 w 1589107"/>
                <a:gd name="connsiteY21-246" fmla="*/ 758935 h 758935"/>
                <a:gd name="connsiteX22-247" fmla="*/ 126326 w 1589107"/>
                <a:gd name="connsiteY22-248" fmla="*/ 757938 h 758935"/>
                <a:gd name="connsiteX23-249" fmla="*/ 0 w 1589107"/>
                <a:gd name="connsiteY23-250" fmla="*/ 631612 h 758935"/>
                <a:gd name="connsiteX24-251" fmla="*/ 0 w 1589107"/>
                <a:gd name="connsiteY24-252" fmla="*/ 126326 h 758935"/>
                <a:gd name="connsiteX25-253" fmla="*/ 126326 w 1589107"/>
                <a:gd name="connsiteY25-254" fmla="*/ 0 h 758935"/>
                <a:gd name="connsiteX0-255" fmla="*/ 1248340 w 1589107"/>
                <a:gd name="connsiteY0-256" fmla="*/ 273195 h 758935"/>
                <a:gd name="connsiteX1-257" fmla="*/ 1142566 w 1589107"/>
                <a:gd name="connsiteY1-258" fmla="*/ 378969 h 758935"/>
                <a:gd name="connsiteX2-259" fmla="*/ 1248340 w 1589107"/>
                <a:gd name="connsiteY2-260" fmla="*/ 484743 h 758935"/>
                <a:gd name="connsiteX3-261" fmla="*/ 1354114 w 1589107"/>
                <a:gd name="connsiteY3-262" fmla="*/ 378969 h 758935"/>
                <a:gd name="connsiteX4-263" fmla="*/ 1248340 w 1589107"/>
                <a:gd name="connsiteY4-264" fmla="*/ 273195 h 758935"/>
                <a:gd name="connsiteX5-265" fmla="*/ 750396 w 1589107"/>
                <a:gd name="connsiteY5-266" fmla="*/ 273195 h 758935"/>
                <a:gd name="connsiteX6-267" fmla="*/ 644622 w 1589107"/>
                <a:gd name="connsiteY6-268" fmla="*/ 378969 h 758935"/>
                <a:gd name="connsiteX7-269" fmla="*/ 750396 w 1589107"/>
                <a:gd name="connsiteY7-270" fmla="*/ 484743 h 758935"/>
                <a:gd name="connsiteX8-271" fmla="*/ 856170 w 1589107"/>
                <a:gd name="connsiteY8-272" fmla="*/ 378969 h 758935"/>
                <a:gd name="connsiteX9-273" fmla="*/ 750396 w 1589107"/>
                <a:gd name="connsiteY9-274" fmla="*/ 273195 h 758935"/>
                <a:gd name="connsiteX10-275" fmla="*/ 252451 w 1589107"/>
                <a:gd name="connsiteY10-276" fmla="*/ 273195 h 758935"/>
                <a:gd name="connsiteX11-277" fmla="*/ 146677 w 1589107"/>
                <a:gd name="connsiteY11-278" fmla="*/ 378969 h 758935"/>
                <a:gd name="connsiteX12-279" fmla="*/ 252451 w 1589107"/>
                <a:gd name="connsiteY12-280" fmla="*/ 484743 h 758935"/>
                <a:gd name="connsiteX13-281" fmla="*/ 358225 w 1589107"/>
                <a:gd name="connsiteY13-282" fmla="*/ 378969 h 758935"/>
                <a:gd name="connsiteX14-283" fmla="*/ 252451 w 1589107"/>
                <a:gd name="connsiteY14-284" fmla="*/ 273195 h 758935"/>
                <a:gd name="connsiteX15-285" fmla="*/ 126326 w 1589107"/>
                <a:gd name="connsiteY15-286" fmla="*/ 0 h 758935"/>
                <a:gd name="connsiteX16-287" fmla="*/ 747499 w 1589107"/>
                <a:gd name="connsiteY16-288" fmla="*/ 6113 h 758935"/>
                <a:gd name="connsiteX17-289" fmla="*/ 1462781 w 1589107"/>
                <a:gd name="connsiteY17-290" fmla="*/ 0 h 758935"/>
                <a:gd name="connsiteX18-291" fmla="*/ 1589107 w 1589107"/>
                <a:gd name="connsiteY18-292" fmla="*/ 126326 h 758935"/>
                <a:gd name="connsiteX19-293" fmla="*/ 1589107 w 1589107"/>
                <a:gd name="connsiteY19-294" fmla="*/ 631612 h 758935"/>
                <a:gd name="connsiteX20-295" fmla="*/ 1462781 w 1589107"/>
                <a:gd name="connsiteY20-296" fmla="*/ 757938 h 758935"/>
                <a:gd name="connsiteX21-297" fmla="*/ 772182 w 1589107"/>
                <a:gd name="connsiteY21-298" fmla="*/ 758935 h 758935"/>
                <a:gd name="connsiteX22-299" fmla="*/ 126326 w 1589107"/>
                <a:gd name="connsiteY22-300" fmla="*/ 757938 h 758935"/>
                <a:gd name="connsiteX23-301" fmla="*/ 0 w 1589107"/>
                <a:gd name="connsiteY23-302" fmla="*/ 631612 h 758935"/>
                <a:gd name="connsiteX24-303" fmla="*/ 0 w 1589107"/>
                <a:gd name="connsiteY24-304" fmla="*/ 126326 h 758935"/>
                <a:gd name="connsiteX25-305" fmla="*/ 126326 w 1589107"/>
                <a:gd name="connsiteY25-306" fmla="*/ 0 h 75893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97" y="connsiteY24-98"/>
                </a:cxn>
                <a:cxn ang="0">
                  <a:pos x="connsiteX25-149" y="connsiteY25-150"/>
                </a:cxn>
              </a:cxnLst>
              <a:rect l="l" t="t" r="r" b="b"/>
              <a:pathLst>
                <a:path w="1589107" h="758935">
                  <a:moveTo>
                    <a:pt x="1248340" y="273195"/>
                  </a:moveTo>
                  <a:cubicBezTo>
                    <a:pt x="1189923" y="273195"/>
                    <a:pt x="1142566" y="320552"/>
                    <a:pt x="1142566" y="378969"/>
                  </a:cubicBezTo>
                  <a:cubicBezTo>
                    <a:pt x="1142566" y="437386"/>
                    <a:pt x="1189923" y="484743"/>
                    <a:pt x="1248340" y="484743"/>
                  </a:cubicBezTo>
                  <a:cubicBezTo>
                    <a:pt x="1306757" y="484743"/>
                    <a:pt x="1354114" y="437386"/>
                    <a:pt x="1354114" y="378969"/>
                  </a:cubicBezTo>
                  <a:cubicBezTo>
                    <a:pt x="1354114" y="320552"/>
                    <a:pt x="1306757" y="273195"/>
                    <a:pt x="1248340" y="273195"/>
                  </a:cubicBezTo>
                  <a:close/>
                  <a:moveTo>
                    <a:pt x="750396" y="273195"/>
                  </a:moveTo>
                  <a:cubicBezTo>
                    <a:pt x="691979" y="273195"/>
                    <a:pt x="644622" y="320552"/>
                    <a:pt x="644622" y="378969"/>
                  </a:cubicBezTo>
                  <a:cubicBezTo>
                    <a:pt x="644622" y="437386"/>
                    <a:pt x="691979" y="484743"/>
                    <a:pt x="750396" y="484743"/>
                  </a:cubicBezTo>
                  <a:cubicBezTo>
                    <a:pt x="808813" y="484743"/>
                    <a:pt x="856170" y="437386"/>
                    <a:pt x="856170" y="378969"/>
                  </a:cubicBezTo>
                  <a:cubicBezTo>
                    <a:pt x="856170" y="320552"/>
                    <a:pt x="808813" y="273195"/>
                    <a:pt x="750396" y="273195"/>
                  </a:cubicBezTo>
                  <a:close/>
                  <a:moveTo>
                    <a:pt x="252451" y="273195"/>
                  </a:moveTo>
                  <a:cubicBezTo>
                    <a:pt x="194034" y="273195"/>
                    <a:pt x="146677" y="320552"/>
                    <a:pt x="146677" y="378969"/>
                  </a:cubicBezTo>
                  <a:cubicBezTo>
                    <a:pt x="146677" y="437386"/>
                    <a:pt x="194034" y="484743"/>
                    <a:pt x="252451" y="484743"/>
                  </a:cubicBezTo>
                  <a:cubicBezTo>
                    <a:pt x="310868" y="484743"/>
                    <a:pt x="358225" y="437386"/>
                    <a:pt x="358225" y="378969"/>
                  </a:cubicBezTo>
                  <a:cubicBezTo>
                    <a:pt x="358225" y="320552"/>
                    <a:pt x="310868" y="273195"/>
                    <a:pt x="252451" y="273195"/>
                  </a:cubicBezTo>
                  <a:close/>
                  <a:moveTo>
                    <a:pt x="126326" y="0"/>
                  </a:moveTo>
                  <a:lnTo>
                    <a:pt x="747499" y="6113"/>
                  </a:lnTo>
                  <a:lnTo>
                    <a:pt x="1462781" y="0"/>
                  </a:lnTo>
                  <a:cubicBezTo>
                    <a:pt x="1532549" y="0"/>
                    <a:pt x="1589107" y="56558"/>
                    <a:pt x="1589107" y="126326"/>
                  </a:cubicBezTo>
                  <a:lnTo>
                    <a:pt x="1589107" y="631612"/>
                  </a:lnTo>
                  <a:cubicBezTo>
                    <a:pt x="1589107" y="701380"/>
                    <a:pt x="1532549" y="757938"/>
                    <a:pt x="1462781" y="757938"/>
                  </a:cubicBezTo>
                  <a:lnTo>
                    <a:pt x="772182" y="758935"/>
                  </a:lnTo>
                  <a:lnTo>
                    <a:pt x="126326" y="757938"/>
                  </a:lnTo>
                  <a:cubicBezTo>
                    <a:pt x="56558" y="757938"/>
                    <a:pt x="0" y="701380"/>
                    <a:pt x="0" y="631612"/>
                  </a:cubicBezTo>
                  <a:lnTo>
                    <a:pt x="0" y="126326"/>
                  </a:lnTo>
                  <a:cubicBezTo>
                    <a:pt x="0" y="56558"/>
                    <a:pt x="56558" y="0"/>
                    <a:pt x="126326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6" name="任意形状 181"/>
            <p:cNvSpPr>
              <a:spLocks noChangeAspect="1"/>
            </p:cNvSpPr>
            <p:nvPr/>
          </p:nvSpPr>
          <p:spPr bwMode="auto">
            <a:xfrm rot="5400000">
              <a:off x="2656871" y="3374929"/>
              <a:ext cx="258677" cy="280071"/>
            </a:xfrm>
            <a:custGeom>
              <a:avLst/>
              <a:gdLst>
                <a:gd name="connsiteX0" fmla="*/ 1359656 w 1940355"/>
                <a:gd name="connsiteY0" fmla="*/ 222865 h 1669568"/>
                <a:gd name="connsiteX1" fmla="*/ 1220507 w 1940355"/>
                <a:gd name="connsiteY1" fmla="*/ 521038 h 1669568"/>
                <a:gd name="connsiteX2" fmla="*/ 1290081 w 1940355"/>
                <a:gd name="connsiteY2" fmla="*/ 521038 h 1669568"/>
                <a:gd name="connsiteX3" fmla="*/ 1290081 w 1940355"/>
                <a:gd name="connsiteY3" fmla="*/ 1485135 h 1669568"/>
                <a:gd name="connsiteX4" fmla="*/ 1429230 w 1940355"/>
                <a:gd name="connsiteY4" fmla="*/ 1485135 h 1669568"/>
                <a:gd name="connsiteX5" fmla="*/ 1429230 w 1940355"/>
                <a:gd name="connsiteY5" fmla="*/ 521038 h 1669568"/>
                <a:gd name="connsiteX6" fmla="*/ 1498804 w 1940355"/>
                <a:gd name="connsiteY6" fmla="*/ 521038 h 1669568"/>
                <a:gd name="connsiteX7" fmla="*/ 930309 w 1940355"/>
                <a:gd name="connsiteY7" fmla="*/ 209917 h 1669568"/>
                <a:gd name="connsiteX8" fmla="*/ 930309 w 1940355"/>
                <a:gd name="connsiteY8" fmla="*/ 1174014 h 1669568"/>
                <a:gd name="connsiteX9" fmla="*/ 860735 w 1940355"/>
                <a:gd name="connsiteY9" fmla="*/ 1174014 h 1669568"/>
                <a:gd name="connsiteX10" fmla="*/ 999883 w 1940355"/>
                <a:gd name="connsiteY10" fmla="*/ 1472187 h 1669568"/>
                <a:gd name="connsiteX11" fmla="*/ 1139032 w 1940355"/>
                <a:gd name="connsiteY11" fmla="*/ 1174014 h 1669568"/>
                <a:gd name="connsiteX12" fmla="*/ 1069458 w 1940355"/>
                <a:gd name="connsiteY12" fmla="*/ 1174014 h 1669568"/>
                <a:gd name="connsiteX13" fmla="*/ 1069458 w 1940355"/>
                <a:gd name="connsiteY13" fmla="*/ 209917 h 1669568"/>
                <a:gd name="connsiteX14" fmla="*/ 634427 w 1940355"/>
                <a:gd name="connsiteY14" fmla="*/ 209916 h 1669568"/>
                <a:gd name="connsiteX15" fmla="*/ 495278 w 1940355"/>
                <a:gd name="connsiteY15" fmla="*/ 508089 h 1669568"/>
                <a:gd name="connsiteX16" fmla="*/ 564852 w 1940355"/>
                <a:gd name="connsiteY16" fmla="*/ 508089 h 1669568"/>
                <a:gd name="connsiteX17" fmla="*/ 564852 w 1940355"/>
                <a:gd name="connsiteY17" fmla="*/ 1472186 h 1669568"/>
                <a:gd name="connsiteX18" fmla="*/ 704001 w 1940355"/>
                <a:gd name="connsiteY18" fmla="*/ 1472186 h 1669568"/>
                <a:gd name="connsiteX19" fmla="*/ 704001 w 1940355"/>
                <a:gd name="connsiteY19" fmla="*/ 508089 h 1669568"/>
                <a:gd name="connsiteX20" fmla="*/ 773575 w 1940355"/>
                <a:gd name="connsiteY20" fmla="*/ 508089 h 1669568"/>
                <a:gd name="connsiteX21" fmla="*/ 278267 w 1940355"/>
                <a:gd name="connsiteY21" fmla="*/ 0 h 1669568"/>
                <a:gd name="connsiteX22" fmla="*/ 1662088 w 1940355"/>
                <a:gd name="connsiteY22" fmla="*/ 0 h 1669568"/>
                <a:gd name="connsiteX23" fmla="*/ 1940355 w 1940355"/>
                <a:gd name="connsiteY23" fmla="*/ 278267 h 1669568"/>
                <a:gd name="connsiteX24" fmla="*/ 1940355 w 1940355"/>
                <a:gd name="connsiteY24" fmla="*/ 1391301 h 1669568"/>
                <a:gd name="connsiteX25" fmla="*/ 1662088 w 1940355"/>
                <a:gd name="connsiteY25" fmla="*/ 1669568 h 1669568"/>
                <a:gd name="connsiteX26" fmla="*/ 278267 w 1940355"/>
                <a:gd name="connsiteY26" fmla="*/ 1669568 h 1669568"/>
                <a:gd name="connsiteX27" fmla="*/ 0 w 1940355"/>
                <a:gd name="connsiteY27" fmla="*/ 1391301 h 1669568"/>
                <a:gd name="connsiteX28" fmla="*/ 0 w 1940355"/>
                <a:gd name="connsiteY28" fmla="*/ 278267 h 1669568"/>
                <a:gd name="connsiteX29" fmla="*/ 278267 w 1940355"/>
                <a:gd name="connsiteY29" fmla="*/ 0 h 1669568"/>
                <a:gd name="connsiteX0-1" fmla="*/ 1359656 w 1940355"/>
                <a:gd name="connsiteY0-2" fmla="*/ 222865 h 1669568"/>
                <a:gd name="connsiteX1-3" fmla="*/ 1220507 w 1940355"/>
                <a:gd name="connsiteY1-4" fmla="*/ 521038 h 1669568"/>
                <a:gd name="connsiteX2-5" fmla="*/ 1290081 w 1940355"/>
                <a:gd name="connsiteY2-6" fmla="*/ 521038 h 1669568"/>
                <a:gd name="connsiteX3-7" fmla="*/ 1290081 w 1940355"/>
                <a:gd name="connsiteY3-8" fmla="*/ 1485135 h 1669568"/>
                <a:gd name="connsiteX4-9" fmla="*/ 1429230 w 1940355"/>
                <a:gd name="connsiteY4-10" fmla="*/ 1485135 h 1669568"/>
                <a:gd name="connsiteX5-11" fmla="*/ 1429230 w 1940355"/>
                <a:gd name="connsiteY5-12" fmla="*/ 521038 h 1669568"/>
                <a:gd name="connsiteX6-13" fmla="*/ 1498804 w 1940355"/>
                <a:gd name="connsiteY6-14" fmla="*/ 521038 h 1669568"/>
                <a:gd name="connsiteX7-15" fmla="*/ 1359656 w 1940355"/>
                <a:gd name="connsiteY7-16" fmla="*/ 222865 h 1669568"/>
                <a:gd name="connsiteX8-17" fmla="*/ 930309 w 1940355"/>
                <a:gd name="connsiteY8-18" fmla="*/ 209917 h 1669568"/>
                <a:gd name="connsiteX9-19" fmla="*/ 930309 w 1940355"/>
                <a:gd name="connsiteY9-20" fmla="*/ 1174014 h 1669568"/>
                <a:gd name="connsiteX10-21" fmla="*/ 860735 w 1940355"/>
                <a:gd name="connsiteY10-22" fmla="*/ 1174014 h 1669568"/>
                <a:gd name="connsiteX11-23" fmla="*/ 999883 w 1940355"/>
                <a:gd name="connsiteY11-24" fmla="*/ 1472187 h 1669568"/>
                <a:gd name="connsiteX12-25" fmla="*/ 1139032 w 1940355"/>
                <a:gd name="connsiteY12-26" fmla="*/ 1174014 h 1669568"/>
                <a:gd name="connsiteX13-27" fmla="*/ 1069458 w 1940355"/>
                <a:gd name="connsiteY13-28" fmla="*/ 1174014 h 1669568"/>
                <a:gd name="connsiteX14-29" fmla="*/ 1069458 w 1940355"/>
                <a:gd name="connsiteY14-30" fmla="*/ 209917 h 1669568"/>
                <a:gd name="connsiteX15-31" fmla="*/ 930309 w 1940355"/>
                <a:gd name="connsiteY15-32" fmla="*/ 209917 h 1669568"/>
                <a:gd name="connsiteX16-33" fmla="*/ 634427 w 1940355"/>
                <a:gd name="connsiteY16-34" fmla="*/ 209916 h 1669568"/>
                <a:gd name="connsiteX17-35" fmla="*/ 495278 w 1940355"/>
                <a:gd name="connsiteY17-36" fmla="*/ 508089 h 1669568"/>
                <a:gd name="connsiteX18-37" fmla="*/ 564852 w 1940355"/>
                <a:gd name="connsiteY18-38" fmla="*/ 508089 h 1669568"/>
                <a:gd name="connsiteX19-39" fmla="*/ 564852 w 1940355"/>
                <a:gd name="connsiteY19-40" fmla="*/ 1472186 h 1669568"/>
                <a:gd name="connsiteX20-41" fmla="*/ 704001 w 1940355"/>
                <a:gd name="connsiteY20-42" fmla="*/ 1472186 h 1669568"/>
                <a:gd name="connsiteX21-43" fmla="*/ 704001 w 1940355"/>
                <a:gd name="connsiteY21-44" fmla="*/ 508089 h 1669568"/>
                <a:gd name="connsiteX22-45" fmla="*/ 773575 w 1940355"/>
                <a:gd name="connsiteY22-46" fmla="*/ 508089 h 1669568"/>
                <a:gd name="connsiteX23-47" fmla="*/ 634427 w 1940355"/>
                <a:gd name="connsiteY23-48" fmla="*/ 209916 h 1669568"/>
                <a:gd name="connsiteX24-49" fmla="*/ 278267 w 1940355"/>
                <a:gd name="connsiteY24-50" fmla="*/ 0 h 1669568"/>
                <a:gd name="connsiteX25-51" fmla="*/ 1662088 w 1940355"/>
                <a:gd name="connsiteY25-52" fmla="*/ 0 h 1669568"/>
                <a:gd name="connsiteX26-53" fmla="*/ 1940355 w 1940355"/>
                <a:gd name="connsiteY26-54" fmla="*/ 278267 h 1669568"/>
                <a:gd name="connsiteX27-55" fmla="*/ 1940355 w 1940355"/>
                <a:gd name="connsiteY27-56" fmla="*/ 1391301 h 1669568"/>
                <a:gd name="connsiteX28-57" fmla="*/ 1662088 w 1940355"/>
                <a:gd name="connsiteY28-58" fmla="*/ 1669568 h 1669568"/>
                <a:gd name="connsiteX29-59" fmla="*/ 278267 w 1940355"/>
                <a:gd name="connsiteY29-60" fmla="*/ 1669568 h 1669568"/>
                <a:gd name="connsiteX30" fmla="*/ 0 w 1940355"/>
                <a:gd name="connsiteY30" fmla="*/ 1391301 h 1669568"/>
                <a:gd name="connsiteX31" fmla="*/ 9436 w 1940355"/>
                <a:gd name="connsiteY31" fmla="*/ 874942 h 1669568"/>
                <a:gd name="connsiteX32" fmla="*/ 0 w 1940355"/>
                <a:gd name="connsiteY32" fmla="*/ 278267 h 1669568"/>
                <a:gd name="connsiteX33" fmla="*/ 278267 w 1940355"/>
                <a:gd name="connsiteY33" fmla="*/ 0 h 1669568"/>
                <a:gd name="connsiteX0-61" fmla="*/ 1359656 w 1947518"/>
                <a:gd name="connsiteY0-62" fmla="*/ 222865 h 1669568"/>
                <a:gd name="connsiteX1-63" fmla="*/ 1220507 w 1947518"/>
                <a:gd name="connsiteY1-64" fmla="*/ 521038 h 1669568"/>
                <a:gd name="connsiteX2-65" fmla="*/ 1290081 w 1947518"/>
                <a:gd name="connsiteY2-66" fmla="*/ 521038 h 1669568"/>
                <a:gd name="connsiteX3-67" fmla="*/ 1290081 w 1947518"/>
                <a:gd name="connsiteY3-68" fmla="*/ 1485135 h 1669568"/>
                <a:gd name="connsiteX4-69" fmla="*/ 1429230 w 1947518"/>
                <a:gd name="connsiteY4-70" fmla="*/ 1485135 h 1669568"/>
                <a:gd name="connsiteX5-71" fmla="*/ 1429230 w 1947518"/>
                <a:gd name="connsiteY5-72" fmla="*/ 521038 h 1669568"/>
                <a:gd name="connsiteX6-73" fmla="*/ 1498804 w 1947518"/>
                <a:gd name="connsiteY6-74" fmla="*/ 521038 h 1669568"/>
                <a:gd name="connsiteX7-75" fmla="*/ 1359656 w 1947518"/>
                <a:gd name="connsiteY7-76" fmla="*/ 222865 h 1669568"/>
                <a:gd name="connsiteX8-77" fmla="*/ 930309 w 1947518"/>
                <a:gd name="connsiteY8-78" fmla="*/ 209917 h 1669568"/>
                <a:gd name="connsiteX9-79" fmla="*/ 930309 w 1947518"/>
                <a:gd name="connsiteY9-80" fmla="*/ 1174014 h 1669568"/>
                <a:gd name="connsiteX10-81" fmla="*/ 860735 w 1947518"/>
                <a:gd name="connsiteY10-82" fmla="*/ 1174014 h 1669568"/>
                <a:gd name="connsiteX11-83" fmla="*/ 999883 w 1947518"/>
                <a:gd name="connsiteY11-84" fmla="*/ 1472187 h 1669568"/>
                <a:gd name="connsiteX12-85" fmla="*/ 1139032 w 1947518"/>
                <a:gd name="connsiteY12-86" fmla="*/ 1174014 h 1669568"/>
                <a:gd name="connsiteX13-87" fmla="*/ 1069458 w 1947518"/>
                <a:gd name="connsiteY13-88" fmla="*/ 1174014 h 1669568"/>
                <a:gd name="connsiteX14-89" fmla="*/ 1069458 w 1947518"/>
                <a:gd name="connsiteY14-90" fmla="*/ 209917 h 1669568"/>
                <a:gd name="connsiteX15-91" fmla="*/ 930309 w 1947518"/>
                <a:gd name="connsiteY15-92" fmla="*/ 209917 h 1669568"/>
                <a:gd name="connsiteX16-93" fmla="*/ 634427 w 1947518"/>
                <a:gd name="connsiteY16-94" fmla="*/ 209916 h 1669568"/>
                <a:gd name="connsiteX17-95" fmla="*/ 495278 w 1947518"/>
                <a:gd name="connsiteY17-96" fmla="*/ 508089 h 1669568"/>
                <a:gd name="connsiteX18-97" fmla="*/ 564852 w 1947518"/>
                <a:gd name="connsiteY18-98" fmla="*/ 508089 h 1669568"/>
                <a:gd name="connsiteX19-99" fmla="*/ 564852 w 1947518"/>
                <a:gd name="connsiteY19-100" fmla="*/ 1472186 h 1669568"/>
                <a:gd name="connsiteX20-101" fmla="*/ 704001 w 1947518"/>
                <a:gd name="connsiteY20-102" fmla="*/ 1472186 h 1669568"/>
                <a:gd name="connsiteX21-103" fmla="*/ 704001 w 1947518"/>
                <a:gd name="connsiteY21-104" fmla="*/ 508089 h 1669568"/>
                <a:gd name="connsiteX22-105" fmla="*/ 773575 w 1947518"/>
                <a:gd name="connsiteY22-106" fmla="*/ 508089 h 1669568"/>
                <a:gd name="connsiteX23-107" fmla="*/ 634427 w 1947518"/>
                <a:gd name="connsiteY23-108" fmla="*/ 209916 h 1669568"/>
                <a:gd name="connsiteX24-109" fmla="*/ 278267 w 1947518"/>
                <a:gd name="connsiteY24-110" fmla="*/ 0 h 1669568"/>
                <a:gd name="connsiteX25-111" fmla="*/ 1662088 w 1947518"/>
                <a:gd name="connsiteY25-112" fmla="*/ 0 h 1669568"/>
                <a:gd name="connsiteX26-113" fmla="*/ 1940355 w 1947518"/>
                <a:gd name="connsiteY26-114" fmla="*/ 278267 h 1669568"/>
                <a:gd name="connsiteX27-115" fmla="*/ 1947518 w 1947518"/>
                <a:gd name="connsiteY27-116" fmla="*/ 874942 h 1669568"/>
                <a:gd name="connsiteX28-117" fmla="*/ 1940355 w 1947518"/>
                <a:gd name="connsiteY28-118" fmla="*/ 1391301 h 1669568"/>
                <a:gd name="connsiteX29-119" fmla="*/ 1662088 w 1947518"/>
                <a:gd name="connsiteY29-120" fmla="*/ 1669568 h 1669568"/>
                <a:gd name="connsiteX30-121" fmla="*/ 278267 w 1947518"/>
                <a:gd name="connsiteY30-122" fmla="*/ 1669568 h 1669568"/>
                <a:gd name="connsiteX31-123" fmla="*/ 0 w 1947518"/>
                <a:gd name="connsiteY31-124" fmla="*/ 1391301 h 1669568"/>
                <a:gd name="connsiteX32-125" fmla="*/ 9436 w 1947518"/>
                <a:gd name="connsiteY32-126" fmla="*/ 874942 h 1669568"/>
                <a:gd name="connsiteX33-127" fmla="*/ 0 w 1947518"/>
                <a:gd name="connsiteY33-128" fmla="*/ 278267 h 1669568"/>
                <a:gd name="connsiteX34" fmla="*/ 278267 w 1947518"/>
                <a:gd name="connsiteY34" fmla="*/ 0 h 1669568"/>
                <a:gd name="connsiteX0-129" fmla="*/ 1359656 w 1947531"/>
                <a:gd name="connsiteY0-130" fmla="*/ 222865 h 1669568"/>
                <a:gd name="connsiteX1-131" fmla="*/ 1220507 w 1947531"/>
                <a:gd name="connsiteY1-132" fmla="*/ 521038 h 1669568"/>
                <a:gd name="connsiteX2-133" fmla="*/ 1290081 w 1947531"/>
                <a:gd name="connsiteY2-134" fmla="*/ 521038 h 1669568"/>
                <a:gd name="connsiteX3-135" fmla="*/ 1290081 w 1947531"/>
                <a:gd name="connsiteY3-136" fmla="*/ 1485135 h 1669568"/>
                <a:gd name="connsiteX4-137" fmla="*/ 1429230 w 1947531"/>
                <a:gd name="connsiteY4-138" fmla="*/ 1485135 h 1669568"/>
                <a:gd name="connsiteX5-139" fmla="*/ 1429230 w 1947531"/>
                <a:gd name="connsiteY5-140" fmla="*/ 521038 h 1669568"/>
                <a:gd name="connsiteX6-141" fmla="*/ 1498804 w 1947531"/>
                <a:gd name="connsiteY6-142" fmla="*/ 521038 h 1669568"/>
                <a:gd name="connsiteX7-143" fmla="*/ 1359656 w 1947531"/>
                <a:gd name="connsiteY7-144" fmla="*/ 222865 h 1669568"/>
                <a:gd name="connsiteX8-145" fmla="*/ 930309 w 1947531"/>
                <a:gd name="connsiteY8-146" fmla="*/ 209917 h 1669568"/>
                <a:gd name="connsiteX9-147" fmla="*/ 930309 w 1947531"/>
                <a:gd name="connsiteY9-148" fmla="*/ 1174014 h 1669568"/>
                <a:gd name="connsiteX10-149" fmla="*/ 860735 w 1947531"/>
                <a:gd name="connsiteY10-150" fmla="*/ 1174014 h 1669568"/>
                <a:gd name="connsiteX11-151" fmla="*/ 999883 w 1947531"/>
                <a:gd name="connsiteY11-152" fmla="*/ 1472187 h 1669568"/>
                <a:gd name="connsiteX12-153" fmla="*/ 1139032 w 1947531"/>
                <a:gd name="connsiteY12-154" fmla="*/ 1174014 h 1669568"/>
                <a:gd name="connsiteX13-155" fmla="*/ 1069458 w 1947531"/>
                <a:gd name="connsiteY13-156" fmla="*/ 1174014 h 1669568"/>
                <a:gd name="connsiteX14-157" fmla="*/ 1069458 w 1947531"/>
                <a:gd name="connsiteY14-158" fmla="*/ 209917 h 1669568"/>
                <a:gd name="connsiteX15-159" fmla="*/ 930309 w 1947531"/>
                <a:gd name="connsiteY15-160" fmla="*/ 209917 h 1669568"/>
                <a:gd name="connsiteX16-161" fmla="*/ 634427 w 1947531"/>
                <a:gd name="connsiteY16-162" fmla="*/ 209916 h 1669568"/>
                <a:gd name="connsiteX17-163" fmla="*/ 495278 w 1947531"/>
                <a:gd name="connsiteY17-164" fmla="*/ 508089 h 1669568"/>
                <a:gd name="connsiteX18-165" fmla="*/ 564852 w 1947531"/>
                <a:gd name="connsiteY18-166" fmla="*/ 508089 h 1669568"/>
                <a:gd name="connsiteX19-167" fmla="*/ 564852 w 1947531"/>
                <a:gd name="connsiteY19-168" fmla="*/ 1472186 h 1669568"/>
                <a:gd name="connsiteX20-169" fmla="*/ 704001 w 1947531"/>
                <a:gd name="connsiteY20-170" fmla="*/ 1472186 h 1669568"/>
                <a:gd name="connsiteX21-171" fmla="*/ 704001 w 1947531"/>
                <a:gd name="connsiteY21-172" fmla="*/ 508089 h 1669568"/>
                <a:gd name="connsiteX22-173" fmla="*/ 773575 w 1947531"/>
                <a:gd name="connsiteY22-174" fmla="*/ 508089 h 1669568"/>
                <a:gd name="connsiteX23-175" fmla="*/ 634427 w 1947531"/>
                <a:gd name="connsiteY23-176" fmla="*/ 209916 h 1669568"/>
                <a:gd name="connsiteX24-177" fmla="*/ 278267 w 1947531"/>
                <a:gd name="connsiteY24-178" fmla="*/ 0 h 1669568"/>
                <a:gd name="connsiteX25-179" fmla="*/ 1662088 w 1947531"/>
                <a:gd name="connsiteY25-180" fmla="*/ 0 h 1669568"/>
                <a:gd name="connsiteX26-181" fmla="*/ 1940355 w 1947531"/>
                <a:gd name="connsiteY26-182" fmla="*/ 278267 h 1669568"/>
                <a:gd name="connsiteX27-183" fmla="*/ 1947534 w 1947531"/>
                <a:gd name="connsiteY27-184" fmla="*/ 803977 h 1669568"/>
                <a:gd name="connsiteX28-185" fmla="*/ 1940355 w 1947531"/>
                <a:gd name="connsiteY28-186" fmla="*/ 1391301 h 1669568"/>
                <a:gd name="connsiteX29-187" fmla="*/ 1662088 w 1947531"/>
                <a:gd name="connsiteY29-188" fmla="*/ 1669568 h 1669568"/>
                <a:gd name="connsiteX30-189" fmla="*/ 278267 w 1947531"/>
                <a:gd name="connsiteY30-190" fmla="*/ 1669568 h 1669568"/>
                <a:gd name="connsiteX31-191" fmla="*/ 0 w 1947531"/>
                <a:gd name="connsiteY31-192" fmla="*/ 1391301 h 1669568"/>
                <a:gd name="connsiteX32-193" fmla="*/ 9436 w 1947531"/>
                <a:gd name="connsiteY32-194" fmla="*/ 874942 h 1669568"/>
                <a:gd name="connsiteX33-195" fmla="*/ 0 w 1947531"/>
                <a:gd name="connsiteY33-196" fmla="*/ 278267 h 1669568"/>
                <a:gd name="connsiteX34-197" fmla="*/ 278267 w 1947531"/>
                <a:gd name="connsiteY34-198" fmla="*/ 0 h 166956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121" y="connsiteY30-122"/>
                </a:cxn>
                <a:cxn ang="0">
                  <a:pos x="connsiteX31-123" y="connsiteY31-124"/>
                </a:cxn>
                <a:cxn ang="0">
                  <a:pos x="connsiteX32-125" y="connsiteY32-126"/>
                </a:cxn>
                <a:cxn ang="0">
                  <a:pos x="connsiteX33-127" y="connsiteY33-128"/>
                </a:cxn>
                <a:cxn ang="0">
                  <a:pos x="connsiteX34-197" y="connsiteY34-198"/>
                </a:cxn>
              </a:cxnLst>
              <a:rect l="l" t="t" r="r" b="b"/>
              <a:pathLst>
                <a:path w="1947531" h="1669568">
                  <a:moveTo>
                    <a:pt x="1359656" y="222865"/>
                  </a:moveTo>
                  <a:lnTo>
                    <a:pt x="1220507" y="521038"/>
                  </a:lnTo>
                  <a:lnTo>
                    <a:pt x="1290081" y="521038"/>
                  </a:lnTo>
                  <a:lnTo>
                    <a:pt x="1290081" y="1485135"/>
                  </a:lnTo>
                  <a:lnTo>
                    <a:pt x="1429230" y="1485135"/>
                  </a:lnTo>
                  <a:lnTo>
                    <a:pt x="1429230" y="521038"/>
                  </a:lnTo>
                  <a:lnTo>
                    <a:pt x="1498804" y="521038"/>
                  </a:lnTo>
                  <a:lnTo>
                    <a:pt x="1359656" y="222865"/>
                  </a:lnTo>
                  <a:close/>
                  <a:moveTo>
                    <a:pt x="930309" y="209917"/>
                  </a:moveTo>
                  <a:lnTo>
                    <a:pt x="930309" y="1174014"/>
                  </a:lnTo>
                  <a:lnTo>
                    <a:pt x="860735" y="1174014"/>
                  </a:lnTo>
                  <a:lnTo>
                    <a:pt x="999883" y="1472187"/>
                  </a:lnTo>
                  <a:lnTo>
                    <a:pt x="1139032" y="1174014"/>
                  </a:lnTo>
                  <a:lnTo>
                    <a:pt x="1069458" y="1174014"/>
                  </a:lnTo>
                  <a:lnTo>
                    <a:pt x="1069458" y="209917"/>
                  </a:lnTo>
                  <a:lnTo>
                    <a:pt x="930309" y="209917"/>
                  </a:lnTo>
                  <a:close/>
                  <a:moveTo>
                    <a:pt x="634427" y="209916"/>
                  </a:moveTo>
                  <a:lnTo>
                    <a:pt x="495278" y="508089"/>
                  </a:lnTo>
                  <a:lnTo>
                    <a:pt x="564852" y="508089"/>
                  </a:lnTo>
                  <a:lnTo>
                    <a:pt x="564852" y="1472186"/>
                  </a:lnTo>
                  <a:lnTo>
                    <a:pt x="704001" y="1472186"/>
                  </a:lnTo>
                  <a:lnTo>
                    <a:pt x="704001" y="508089"/>
                  </a:lnTo>
                  <a:lnTo>
                    <a:pt x="773575" y="508089"/>
                  </a:lnTo>
                  <a:lnTo>
                    <a:pt x="634427" y="209916"/>
                  </a:lnTo>
                  <a:close/>
                  <a:moveTo>
                    <a:pt x="278267" y="0"/>
                  </a:moveTo>
                  <a:lnTo>
                    <a:pt x="1662088" y="0"/>
                  </a:lnTo>
                  <a:cubicBezTo>
                    <a:pt x="1815771" y="0"/>
                    <a:pt x="1940355" y="124584"/>
                    <a:pt x="1940355" y="278267"/>
                  </a:cubicBezTo>
                  <a:cubicBezTo>
                    <a:pt x="1942743" y="477159"/>
                    <a:pt x="1945146" y="605085"/>
                    <a:pt x="1947534" y="803977"/>
                  </a:cubicBezTo>
                  <a:lnTo>
                    <a:pt x="1940355" y="1391301"/>
                  </a:lnTo>
                  <a:cubicBezTo>
                    <a:pt x="1940355" y="1544984"/>
                    <a:pt x="1815771" y="1669568"/>
                    <a:pt x="1662088" y="1669568"/>
                  </a:cubicBezTo>
                  <a:lnTo>
                    <a:pt x="278267" y="1669568"/>
                  </a:lnTo>
                  <a:cubicBezTo>
                    <a:pt x="124584" y="1669568"/>
                    <a:pt x="0" y="1544984"/>
                    <a:pt x="0" y="1391301"/>
                  </a:cubicBezTo>
                  <a:lnTo>
                    <a:pt x="9436" y="874942"/>
                  </a:lnTo>
                  <a:lnTo>
                    <a:pt x="0" y="278267"/>
                  </a:lnTo>
                  <a:cubicBezTo>
                    <a:pt x="0" y="124584"/>
                    <a:pt x="124584" y="0"/>
                    <a:pt x="278267" y="0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7" name="任意形状 183"/>
            <p:cNvSpPr>
              <a:spLocks noChangeAspect="1"/>
            </p:cNvSpPr>
            <p:nvPr/>
          </p:nvSpPr>
          <p:spPr bwMode="auto">
            <a:xfrm rot="5400000">
              <a:off x="2673520" y="4287502"/>
              <a:ext cx="258677" cy="282450"/>
            </a:xfrm>
            <a:custGeom>
              <a:avLst/>
              <a:gdLst>
                <a:gd name="connsiteX0" fmla="*/ 1359656 w 1940355"/>
                <a:gd name="connsiteY0" fmla="*/ 222865 h 1669568"/>
                <a:gd name="connsiteX1" fmla="*/ 1220507 w 1940355"/>
                <a:gd name="connsiteY1" fmla="*/ 521038 h 1669568"/>
                <a:gd name="connsiteX2" fmla="*/ 1290081 w 1940355"/>
                <a:gd name="connsiteY2" fmla="*/ 521038 h 1669568"/>
                <a:gd name="connsiteX3" fmla="*/ 1290081 w 1940355"/>
                <a:gd name="connsiteY3" fmla="*/ 1485135 h 1669568"/>
                <a:gd name="connsiteX4" fmla="*/ 1429230 w 1940355"/>
                <a:gd name="connsiteY4" fmla="*/ 1485135 h 1669568"/>
                <a:gd name="connsiteX5" fmla="*/ 1429230 w 1940355"/>
                <a:gd name="connsiteY5" fmla="*/ 521038 h 1669568"/>
                <a:gd name="connsiteX6" fmla="*/ 1498804 w 1940355"/>
                <a:gd name="connsiteY6" fmla="*/ 521038 h 1669568"/>
                <a:gd name="connsiteX7" fmla="*/ 930309 w 1940355"/>
                <a:gd name="connsiteY7" fmla="*/ 209917 h 1669568"/>
                <a:gd name="connsiteX8" fmla="*/ 930309 w 1940355"/>
                <a:gd name="connsiteY8" fmla="*/ 1174014 h 1669568"/>
                <a:gd name="connsiteX9" fmla="*/ 860735 w 1940355"/>
                <a:gd name="connsiteY9" fmla="*/ 1174014 h 1669568"/>
                <a:gd name="connsiteX10" fmla="*/ 999883 w 1940355"/>
                <a:gd name="connsiteY10" fmla="*/ 1472187 h 1669568"/>
                <a:gd name="connsiteX11" fmla="*/ 1139032 w 1940355"/>
                <a:gd name="connsiteY11" fmla="*/ 1174014 h 1669568"/>
                <a:gd name="connsiteX12" fmla="*/ 1069458 w 1940355"/>
                <a:gd name="connsiteY12" fmla="*/ 1174014 h 1669568"/>
                <a:gd name="connsiteX13" fmla="*/ 1069458 w 1940355"/>
                <a:gd name="connsiteY13" fmla="*/ 209917 h 1669568"/>
                <a:gd name="connsiteX14" fmla="*/ 634427 w 1940355"/>
                <a:gd name="connsiteY14" fmla="*/ 209916 h 1669568"/>
                <a:gd name="connsiteX15" fmla="*/ 495278 w 1940355"/>
                <a:gd name="connsiteY15" fmla="*/ 508089 h 1669568"/>
                <a:gd name="connsiteX16" fmla="*/ 564852 w 1940355"/>
                <a:gd name="connsiteY16" fmla="*/ 508089 h 1669568"/>
                <a:gd name="connsiteX17" fmla="*/ 564852 w 1940355"/>
                <a:gd name="connsiteY17" fmla="*/ 1472186 h 1669568"/>
                <a:gd name="connsiteX18" fmla="*/ 704001 w 1940355"/>
                <a:gd name="connsiteY18" fmla="*/ 1472186 h 1669568"/>
                <a:gd name="connsiteX19" fmla="*/ 704001 w 1940355"/>
                <a:gd name="connsiteY19" fmla="*/ 508089 h 1669568"/>
                <a:gd name="connsiteX20" fmla="*/ 773575 w 1940355"/>
                <a:gd name="connsiteY20" fmla="*/ 508089 h 1669568"/>
                <a:gd name="connsiteX21" fmla="*/ 278267 w 1940355"/>
                <a:gd name="connsiteY21" fmla="*/ 0 h 1669568"/>
                <a:gd name="connsiteX22" fmla="*/ 1662088 w 1940355"/>
                <a:gd name="connsiteY22" fmla="*/ 0 h 1669568"/>
                <a:gd name="connsiteX23" fmla="*/ 1940355 w 1940355"/>
                <a:gd name="connsiteY23" fmla="*/ 278267 h 1669568"/>
                <a:gd name="connsiteX24" fmla="*/ 1940355 w 1940355"/>
                <a:gd name="connsiteY24" fmla="*/ 1391301 h 1669568"/>
                <a:gd name="connsiteX25" fmla="*/ 1662088 w 1940355"/>
                <a:gd name="connsiteY25" fmla="*/ 1669568 h 1669568"/>
                <a:gd name="connsiteX26" fmla="*/ 278267 w 1940355"/>
                <a:gd name="connsiteY26" fmla="*/ 1669568 h 1669568"/>
                <a:gd name="connsiteX27" fmla="*/ 0 w 1940355"/>
                <a:gd name="connsiteY27" fmla="*/ 1391301 h 1669568"/>
                <a:gd name="connsiteX28" fmla="*/ 0 w 1940355"/>
                <a:gd name="connsiteY28" fmla="*/ 278267 h 1669568"/>
                <a:gd name="connsiteX29" fmla="*/ 278267 w 1940355"/>
                <a:gd name="connsiteY29" fmla="*/ 0 h 1669568"/>
                <a:gd name="connsiteX0-1" fmla="*/ 1359656 w 1940355"/>
                <a:gd name="connsiteY0-2" fmla="*/ 222865 h 1669568"/>
                <a:gd name="connsiteX1-3" fmla="*/ 1220507 w 1940355"/>
                <a:gd name="connsiteY1-4" fmla="*/ 521038 h 1669568"/>
                <a:gd name="connsiteX2-5" fmla="*/ 1290081 w 1940355"/>
                <a:gd name="connsiteY2-6" fmla="*/ 521038 h 1669568"/>
                <a:gd name="connsiteX3-7" fmla="*/ 1290081 w 1940355"/>
                <a:gd name="connsiteY3-8" fmla="*/ 1485135 h 1669568"/>
                <a:gd name="connsiteX4-9" fmla="*/ 1429230 w 1940355"/>
                <a:gd name="connsiteY4-10" fmla="*/ 1485135 h 1669568"/>
                <a:gd name="connsiteX5-11" fmla="*/ 1429230 w 1940355"/>
                <a:gd name="connsiteY5-12" fmla="*/ 521038 h 1669568"/>
                <a:gd name="connsiteX6-13" fmla="*/ 1498804 w 1940355"/>
                <a:gd name="connsiteY6-14" fmla="*/ 521038 h 1669568"/>
                <a:gd name="connsiteX7-15" fmla="*/ 1359656 w 1940355"/>
                <a:gd name="connsiteY7-16" fmla="*/ 222865 h 1669568"/>
                <a:gd name="connsiteX8-17" fmla="*/ 930309 w 1940355"/>
                <a:gd name="connsiteY8-18" fmla="*/ 209917 h 1669568"/>
                <a:gd name="connsiteX9-19" fmla="*/ 930309 w 1940355"/>
                <a:gd name="connsiteY9-20" fmla="*/ 1174014 h 1669568"/>
                <a:gd name="connsiteX10-21" fmla="*/ 860735 w 1940355"/>
                <a:gd name="connsiteY10-22" fmla="*/ 1174014 h 1669568"/>
                <a:gd name="connsiteX11-23" fmla="*/ 999883 w 1940355"/>
                <a:gd name="connsiteY11-24" fmla="*/ 1472187 h 1669568"/>
                <a:gd name="connsiteX12-25" fmla="*/ 1139032 w 1940355"/>
                <a:gd name="connsiteY12-26" fmla="*/ 1174014 h 1669568"/>
                <a:gd name="connsiteX13-27" fmla="*/ 1069458 w 1940355"/>
                <a:gd name="connsiteY13-28" fmla="*/ 1174014 h 1669568"/>
                <a:gd name="connsiteX14-29" fmla="*/ 1069458 w 1940355"/>
                <a:gd name="connsiteY14-30" fmla="*/ 209917 h 1669568"/>
                <a:gd name="connsiteX15-31" fmla="*/ 930309 w 1940355"/>
                <a:gd name="connsiteY15-32" fmla="*/ 209917 h 1669568"/>
                <a:gd name="connsiteX16-33" fmla="*/ 634427 w 1940355"/>
                <a:gd name="connsiteY16-34" fmla="*/ 209916 h 1669568"/>
                <a:gd name="connsiteX17-35" fmla="*/ 495278 w 1940355"/>
                <a:gd name="connsiteY17-36" fmla="*/ 508089 h 1669568"/>
                <a:gd name="connsiteX18-37" fmla="*/ 564852 w 1940355"/>
                <a:gd name="connsiteY18-38" fmla="*/ 508089 h 1669568"/>
                <a:gd name="connsiteX19-39" fmla="*/ 564852 w 1940355"/>
                <a:gd name="connsiteY19-40" fmla="*/ 1472186 h 1669568"/>
                <a:gd name="connsiteX20-41" fmla="*/ 704001 w 1940355"/>
                <a:gd name="connsiteY20-42" fmla="*/ 1472186 h 1669568"/>
                <a:gd name="connsiteX21-43" fmla="*/ 704001 w 1940355"/>
                <a:gd name="connsiteY21-44" fmla="*/ 508089 h 1669568"/>
                <a:gd name="connsiteX22-45" fmla="*/ 773575 w 1940355"/>
                <a:gd name="connsiteY22-46" fmla="*/ 508089 h 1669568"/>
                <a:gd name="connsiteX23-47" fmla="*/ 634427 w 1940355"/>
                <a:gd name="connsiteY23-48" fmla="*/ 209916 h 1669568"/>
                <a:gd name="connsiteX24-49" fmla="*/ 278267 w 1940355"/>
                <a:gd name="connsiteY24-50" fmla="*/ 0 h 1669568"/>
                <a:gd name="connsiteX25-51" fmla="*/ 1662088 w 1940355"/>
                <a:gd name="connsiteY25-52" fmla="*/ 0 h 1669568"/>
                <a:gd name="connsiteX26-53" fmla="*/ 1940355 w 1940355"/>
                <a:gd name="connsiteY26-54" fmla="*/ 278267 h 1669568"/>
                <a:gd name="connsiteX27-55" fmla="*/ 1940355 w 1940355"/>
                <a:gd name="connsiteY27-56" fmla="*/ 1391301 h 1669568"/>
                <a:gd name="connsiteX28-57" fmla="*/ 1662088 w 1940355"/>
                <a:gd name="connsiteY28-58" fmla="*/ 1669568 h 1669568"/>
                <a:gd name="connsiteX29-59" fmla="*/ 278267 w 1940355"/>
                <a:gd name="connsiteY29-60" fmla="*/ 1669568 h 1669568"/>
                <a:gd name="connsiteX30" fmla="*/ 0 w 1940355"/>
                <a:gd name="connsiteY30" fmla="*/ 1391301 h 1669568"/>
                <a:gd name="connsiteX31" fmla="*/ 9436 w 1940355"/>
                <a:gd name="connsiteY31" fmla="*/ 874942 h 1669568"/>
                <a:gd name="connsiteX32" fmla="*/ 0 w 1940355"/>
                <a:gd name="connsiteY32" fmla="*/ 278267 h 1669568"/>
                <a:gd name="connsiteX33" fmla="*/ 278267 w 1940355"/>
                <a:gd name="connsiteY33" fmla="*/ 0 h 1669568"/>
                <a:gd name="connsiteX0-61" fmla="*/ 1359656 w 1947518"/>
                <a:gd name="connsiteY0-62" fmla="*/ 222865 h 1669568"/>
                <a:gd name="connsiteX1-63" fmla="*/ 1220507 w 1947518"/>
                <a:gd name="connsiteY1-64" fmla="*/ 521038 h 1669568"/>
                <a:gd name="connsiteX2-65" fmla="*/ 1290081 w 1947518"/>
                <a:gd name="connsiteY2-66" fmla="*/ 521038 h 1669568"/>
                <a:gd name="connsiteX3-67" fmla="*/ 1290081 w 1947518"/>
                <a:gd name="connsiteY3-68" fmla="*/ 1485135 h 1669568"/>
                <a:gd name="connsiteX4-69" fmla="*/ 1429230 w 1947518"/>
                <a:gd name="connsiteY4-70" fmla="*/ 1485135 h 1669568"/>
                <a:gd name="connsiteX5-71" fmla="*/ 1429230 w 1947518"/>
                <a:gd name="connsiteY5-72" fmla="*/ 521038 h 1669568"/>
                <a:gd name="connsiteX6-73" fmla="*/ 1498804 w 1947518"/>
                <a:gd name="connsiteY6-74" fmla="*/ 521038 h 1669568"/>
                <a:gd name="connsiteX7-75" fmla="*/ 1359656 w 1947518"/>
                <a:gd name="connsiteY7-76" fmla="*/ 222865 h 1669568"/>
                <a:gd name="connsiteX8-77" fmla="*/ 930309 w 1947518"/>
                <a:gd name="connsiteY8-78" fmla="*/ 209917 h 1669568"/>
                <a:gd name="connsiteX9-79" fmla="*/ 930309 w 1947518"/>
                <a:gd name="connsiteY9-80" fmla="*/ 1174014 h 1669568"/>
                <a:gd name="connsiteX10-81" fmla="*/ 860735 w 1947518"/>
                <a:gd name="connsiteY10-82" fmla="*/ 1174014 h 1669568"/>
                <a:gd name="connsiteX11-83" fmla="*/ 999883 w 1947518"/>
                <a:gd name="connsiteY11-84" fmla="*/ 1472187 h 1669568"/>
                <a:gd name="connsiteX12-85" fmla="*/ 1139032 w 1947518"/>
                <a:gd name="connsiteY12-86" fmla="*/ 1174014 h 1669568"/>
                <a:gd name="connsiteX13-87" fmla="*/ 1069458 w 1947518"/>
                <a:gd name="connsiteY13-88" fmla="*/ 1174014 h 1669568"/>
                <a:gd name="connsiteX14-89" fmla="*/ 1069458 w 1947518"/>
                <a:gd name="connsiteY14-90" fmla="*/ 209917 h 1669568"/>
                <a:gd name="connsiteX15-91" fmla="*/ 930309 w 1947518"/>
                <a:gd name="connsiteY15-92" fmla="*/ 209917 h 1669568"/>
                <a:gd name="connsiteX16-93" fmla="*/ 634427 w 1947518"/>
                <a:gd name="connsiteY16-94" fmla="*/ 209916 h 1669568"/>
                <a:gd name="connsiteX17-95" fmla="*/ 495278 w 1947518"/>
                <a:gd name="connsiteY17-96" fmla="*/ 508089 h 1669568"/>
                <a:gd name="connsiteX18-97" fmla="*/ 564852 w 1947518"/>
                <a:gd name="connsiteY18-98" fmla="*/ 508089 h 1669568"/>
                <a:gd name="connsiteX19-99" fmla="*/ 564852 w 1947518"/>
                <a:gd name="connsiteY19-100" fmla="*/ 1472186 h 1669568"/>
                <a:gd name="connsiteX20-101" fmla="*/ 704001 w 1947518"/>
                <a:gd name="connsiteY20-102" fmla="*/ 1472186 h 1669568"/>
                <a:gd name="connsiteX21-103" fmla="*/ 704001 w 1947518"/>
                <a:gd name="connsiteY21-104" fmla="*/ 508089 h 1669568"/>
                <a:gd name="connsiteX22-105" fmla="*/ 773575 w 1947518"/>
                <a:gd name="connsiteY22-106" fmla="*/ 508089 h 1669568"/>
                <a:gd name="connsiteX23-107" fmla="*/ 634427 w 1947518"/>
                <a:gd name="connsiteY23-108" fmla="*/ 209916 h 1669568"/>
                <a:gd name="connsiteX24-109" fmla="*/ 278267 w 1947518"/>
                <a:gd name="connsiteY24-110" fmla="*/ 0 h 1669568"/>
                <a:gd name="connsiteX25-111" fmla="*/ 1662088 w 1947518"/>
                <a:gd name="connsiteY25-112" fmla="*/ 0 h 1669568"/>
                <a:gd name="connsiteX26-113" fmla="*/ 1940355 w 1947518"/>
                <a:gd name="connsiteY26-114" fmla="*/ 278267 h 1669568"/>
                <a:gd name="connsiteX27-115" fmla="*/ 1947518 w 1947518"/>
                <a:gd name="connsiteY27-116" fmla="*/ 874942 h 1669568"/>
                <a:gd name="connsiteX28-117" fmla="*/ 1940355 w 1947518"/>
                <a:gd name="connsiteY28-118" fmla="*/ 1391301 h 1669568"/>
                <a:gd name="connsiteX29-119" fmla="*/ 1662088 w 1947518"/>
                <a:gd name="connsiteY29-120" fmla="*/ 1669568 h 1669568"/>
                <a:gd name="connsiteX30-121" fmla="*/ 278267 w 1947518"/>
                <a:gd name="connsiteY30-122" fmla="*/ 1669568 h 1669568"/>
                <a:gd name="connsiteX31-123" fmla="*/ 0 w 1947518"/>
                <a:gd name="connsiteY31-124" fmla="*/ 1391301 h 1669568"/>
                <a:gd name="connsiteX32-125" fmla="*/ 9436 w 1947518"/>
                <a:gd name="connsiteY32-126" fmla="*/ 874942 h 1669568"/>
                <a:gd name="connsiteX33-127" fmla="*/ 0 w 1947518"/>
                <a:gd name="connsiteY33-128" fmla="*/ 278267 h 1669568"/>
                <a:gd name="connsiteX34" fmla="*/ 278267 w 1947518"/>
                <a:gd name="connsiteY34" fmla="*/ 0 h 1669568"/>
                <a:gd name="connsiteX0-129" fmla="*/ 1359656 w 1947531"/>
                <a:gd name="connsiteY0-130" fmla="*/ 222865 h 1669568"/>
                <a:gd name="connsiteX1-131" fmla="*/ 1220507 w 1947531"/>
                <a:gd name="connsiteY1-132" fmla="*/ 521038 h 1669568"/>
                <a:gd name="connsiteX2-133" fmla="*/ 1290081 w 1947531"/>
                <a:gd name="connsiteY2-134" fmla="*/ 521038 h 1669568"/>
                <a:gd name="connsiteX3-135" fmla="*/ 1290081 w 1947531"/>
                <a:gd name="connsiteY3-136" fmla="*/ 1485135 h 1669568"/>
                <a:gd name="connsiteX4-137" fmla="*/ 1429230 w 1947531"/>
                <a:gd name="connsiteY4-138" fmla="*/ 1485135 h 1669568"/>
                <a:gd name="connsiteX5-139" fmla="*/ 1429230 w 1947531"/>
                <a:gd name="connsiteY5-140" fmla="*/ 521038 h 1669568"/>
                <a:gd name="connsiteX6-141" fmla="*/ 1498804 w 1947531"/>
                <a:gd name="connsiteY6-142" fmla="*/ 521038 h 1669568"/>
                <a:gd name="connsiteX7-143" fmla="*/ 1359656 w 1947531"/>
                <a:gd name="connsiteY7-144" fmla="*/ 222865 h 1669568"/>
                <a:gd name="connsiteX8-145" fmla="*/ 930309 w 1947531"/>
                <a:gd name="connsiteY8-146" fmla="*/ 209917 h 1669568"/>
                <a:gd name="connsiteX9-147" fmla="*/ 930309 w 1947531"/>
                <a:gd name="connsiteY9-148" fmla="*/ 1174014 h 1669568"/>
                <a:gd name="connsiteX10-149" fmla="*/ 860735 w 1947531"/>
                <a:gd name="connsiteY10-150" fmla="*/ 1174014 h 1669568"/>
                <a:gd name="connsiteX11-151" fmla="*/ 999883 w 1947531"/>
                <a:gd name="connsiteY11-152" fmla="*/ 1472187 h 1669568"/>
                <a:gd name="connsiteX12-153" fmla="*/ 1139032 w 1947531"/>
                <a:gd name="connsiteY12-154" fmla="*/ 1174014 h 1669568"/>
                <a:gd name="connsiteX13-155" fmla="*/ 1069458 w 1947531"/>
                <a:gd name="connsiteY13-156" fmla="*/ 1174014 h 1669568"/>
                <a:gd name="connsiteX14-157" fmla="*/ 1069458 w 1947531"/>
                <a:gd name="connsiteY14-158" fmla="*/ 209917 h 1669568"/>
                <a:gd name="connsiteX15-159" fmla="*/ 930309 w 1947531"/>
                <a:gd name="connsiteY15-160" fmla="*/ 209917 h 1669568"/>
                <a:gd name="connsiteX16-161" fmla="*/ 634427 w 1947531"/>
                <a:gd name="connsiteY16-162" fmla="*/ 209916 h 1669568"/>
                <a:gd name="connsiteX17-163" fmla="*/ 495278 w 1947531"/>
                <a:gd name="connsiteY17-164" fmla="*/ 508089 h 1669568"/>
                <a:gd name="connsiteX18-165" fmla="*/ 564852 w 1947531"/>
                <a:gd name="connsiteY18-166" fmla="*/ 508089 h 1669568"/>
                <a:gd name="connsiteX19-167" fmla="*/ 564852 w 1947531"/>
                <a:gd name="connsiteY19-168" fmla="*/ 1472186 h 1669568"/>
                <a:gd name="connsiteX20-169" fmla="*/ 704001 w 1947531"/>
                <a:gd name="connsiteY20-170" fmla="*/ 1472186 h 1669568"/>
                <a:gd name="connsiteX21-171" fmla="*/ 704001 w 1947531"/>
                <a:gd name="connsiteY21-172" fmla="*/ 508089 h 1669568"/>
                <a:gd name="connsiteX22-173" fmla="*/ 773575 w 1947531"/>
                <a:gd name="connsiteY22-174" fmla="*/ 508089 h 1669568"/>
                <a:gd name="connsiteX23-175" fmla="*/ 634427 w 1947531"/>
                <a:gd name="connsiteY23-176" fmla="*/ 209916 h 1669568"/>
                <a:gd name="connsiteX24-177" fmla="*/ 278267 w 1947531"/>
                <a:gd name="connsiteY24-178" fmla="*/ 0 h 1669568"/>
                <a:gd name="connsiteX25-179" fmla="*/ 1662088 w 1947531"/>
                <a:gd name="connsiteY25-180" fmla="*/ 0 h 1669568"/>
                <a:gd name="connsiteX26-181" fmla="*/ 1940355 w 1947531"/>
                <a:gd name="connsiteY26-182" fmla="*/ 278267 h 1669568"/>
                <a:gd name="connsiteX27-183" fmla="*/ 1947534 w 1947531"/>
                <a:gd name="connsiteY27-184" fmla="*/ 803977 h 1669568"/>
                <a:gd name="connsiteX28-185" fmla="*/ 1940355 w 1947531"/>
                <a:gd name="connsiteY28-186" fmla="*/ 1391301 h 1669568"/>
                <a:gd name="connsiteX29-187" fmla="*/ 1662088 w 1947531"/>
                <a:gd name="connsiteY29-188" fmla="*/ 1669568 h 1669568"/>
                <a:gd name="connsiteX30-189" fmla="*/ 278267 w 1947531"/>
                <a:gd name="connsiteY30-190" fmla="*/ 1669568 h 1669568"/>
                <a:gd name="connsiteX31-191" fmla="*/ 0 w 1947531"/>
                <a:gd name="connsiteY31-192" fmla="*/ 1391301 h 1669568"/>
                <a:gd name="connsiteX32-193" fmla="*/ 9436 w 1947531"/>
                <a:gd name="connsiteY32-194" fmla="*/ 874942 h 1669568"/>
                <a:gd name="connsiteX33-195" fmla="*/ 0 w 1947531"/>
                <a:gd name="connsiteY33-196" fmla="*/ 278267 h 1669568"/>
                <a:gd name="connsiteX34-197" fmla="*/ 278267 w 1947531"/>
                <a:gd name="connsiteY34-198" fmla="*/ 0 h 1669568"/>
                <a:gd name="connsiteX0-199" fmla="*/ 1359656 w 1947531"/>
                <a:gd name="connsiteY0-200" fmla="*/ 222865 h 1677134"/>
                <a:gd name="connsiteX1-201" fmla="*/ 1220507 w 1947531"/>
                <a:gd name="connsiteY1-202" fmla="*/ 521038 h 1677134"/>
                <a:gd name="connsiteX2-203" fmla="*/ 1290081 w 1947531"/>
                <a:gd name="connsiteY2-204" fmla="*/ 521038 h 1677134"/>
                <a:gd name="connsiteX3-205" fmla="*/ 1290081 w 1947531"/>
                <a:gd name="connsiteY3-206" fmla="*/ 1485135 h 1677134"/>
                <a:gd name="connsiteX4-207" fmla="*/ 1429230 w 1947531"/>
                <a:gd name="connsiteY4-208" fmla="*/ 1485135 h 1677134"/>
                <a:gd name="connsiteX5-209" fmla="*/ 1429230 w 1947531"/>
                <a:gd name="connsiteY5-210" fmla="*/ 521038 h 1677134"/>
                <a:gd name="connsiteX6-211" fmla="*/ 1498804 w 1947531"/>
                <a:gd name="connsiteY6-212" fmla="*/ 521038 h 1677134"/>
                <a:gd name="connsiteX7-213" fmla="*/ 1359656 w 1947531"/>
                <a:gd name="connsiteY7-214" fmla="*/ 222865 h 1677134"/>
                <a:gd name="connsiteX8-215" fmla="*/ 930309 w 1947531"/>
                <a:gd name="connsiteY8-216" fmla="*/ 209917 h 1677134"/>
                <a:gd name="connsiteX9-217" fmla="*/ 930309 w 1947531"/>
                <a:gd name="connsiteY9-218" fmla="*/ 1174014 h 1677134"/>
                <a:gd name="connsiteX10-219" fmla="*/ 860735 w 1947531"/>
                <a:gd name="connsiteY10-220" fmla="*/ 1174014 h 1677134"/>
                <a:gd name="connsiteX11-221" fmla="*/ 999883 w 1947531"/>
                <a:gd name="connsiteY11-222" fmla="*/ 1472187 h 1677134"/>
                <a:gd name="connsiteX12-223" fmla="*/ 1139032 w 1947531"/>
                <a:gd name="connsiteY12-224" fmla="*/ 1174014 h 1677134"/>
                <a:gd name="connsiteX13-225" fmla="*/ 1069458 w 1947531"/>
                <a:gd name="connsiteY13-226" fmla="*/ 1174014 h 1677134"/>
                <a:gd name="connsiteX14-227" fmla="*/ 1069458 w 1947531"/>
                <a:gd name="connsiteY14-228" fmla="*/ 209917 h 1677134"/>
                <a:gd name="connsiteX15-229" fmla="*/ 930309 w 1947531"/>
                <a:gd name="connsiteY15-230" fmla="*/ 209917 h 1677134"/>
                <a:gd name="connsiteX16-231" fmla="*/ 634427 w 1947531"/>
                <a:gd name="connsiteY16-232" fmla="*/ 209916 h 1677134"/>
                <a:gd name="connsiteX17-233" fmla="*/ 495278 w 1947531"/>
                <a:gd name="connsiteY17-234" fmla="*/ 508089 h 1677134"/>
                <a:gd name="connsiteX18-235" fmla="*/ 564852 w 1947531"/>
                <a:gd name="connsiteY18-236" fmla="*/ 508089 h 1677134"/>
                <a:gd name="connsiteX19-237" fmla="*/ 564852 w 1947531"/>
                <a:gd name="connsiteY19-238" fmla="*/ 1472186 h 1677134"/>
                <a:gd name="connsiteX20-239" fmla="*/ 704001 w 1947531"/>
                <a:gd name="connsiteY20-240" fmla="*/ 1472186 h 1677134"/>
                <a:gd name="connsiteX21-241" fmla="*/ 704001 w 1947531"/>
                <a:gd name="connsiteY21-242" fmla="*/ 508089 h 1677134"/>
                <a:gd name="connsiteX22-243" fmla="*/ 773575 w 1947531"/>
                <a:gd name="connsiteY22-244" fmla="*/ 508089 h 1677134"/>
                <a:gd name="connsiteX23-245" fmla="*/ 634427 w 1947531"/>
                <a:gd name="connsiteY23-246" fmla="*/ 209916 h 1677134"/>
                <a:gd name="connsiteX24-247" fmla="*/ 278267 w 1947531"/>
                <a:gd name="connsiteY24-248" fmla="*/ 0 h 1677134"/>
                <a:gd name="connsiteX25-249" fmla="*/ 1662088 w 1947531"/>
                <a:gd name="connsiteY25-250" fmla="*/ 0 h 1677134"/>
                <a:gd name="connsiteX26-251" fmla="*/ 1940355 w 1947531"/>
                <a:gd name="connsiteY26-252" fmla="*/ 278267 h 1677134"/>
                <a:gd name="connsiteX27-253" fmla="*/ 1947534 w 1947531"/>
                <a:gd name="connsiteY27-254" fmla="*/ 803977 h 1677134"/>
                <a:gd name="connsiteX28-255" fmla="*/ 1940355 w 1947531"/>
                <a:gd name="connsiteY28-256" fmla="*/ 1391301 h 1677134"/>
                <a:gd name="connsiteX29-257" fmla="*/ 1662088 w 1947531"/>
                <a:gd name="connsiteY29-258" fmla="*/ 1669568 h 1677134"/>
                <a:gd name="connsiteX30-259" fmla="*/ 965535 w 1947531"/>
                <a:gd name="connsiteY30-260" fmla="*/ 1677134 h 1677134"/>
                <a:gd name="connsiteX31-261" fmla="*/ 278267 w 1947531"/>
                <a:gd name="connsiteY31-262" fmla="*/ 1669568 h 1677134"/>
                <a:gd name="connsiteX32-263" fmla="*/ 0 w 1947531"/>
                <a:gd name="connsiteY32-264" fmla="*/ 1391301 h 1677134"/>
                <a:gd name="connsiteX33-265" fmla="*/ 9436 w 1947531"/>
                <a:gd name="connsiteY33-266" fmla="*/ 874942 h 1677134"/>
                <a:gd name="connsiteX34-267" fmla="*/ 0 w 1947531"/>
                <a:gd name="connsiteY34-268" fmla="*/ 278267 h 1677134"/>
                <a:gd name="connsiteX35" fmla="*/ 278267 w 1947531"/>
                <a:gd name="connsiteY35" fmla="*/ 0 h 1677134"/>
                <a:gd name="connsiteX0-269" fmla="*/ 1359656 w 1947531"/>
                <a:gd name="connsiteY0-270" fmla="*/ 231090 h 1685359"/>
                <a:gd name="connsiteX1-271" fmla="*/ 1220507 w 1947531"/>
                <a:gd name="connsiteY1-272" fmla="*/ 529263 h 1685359"/>
                <a:gd name="connsiteX2-273" fmla="*/ 1290081 w 1947531"/>
                <a:gd name="connsiteY2-274" fmla="*/ 529263 h 1685359"/>
                <a:gd name="connsiteX3-275" fmla="*/ 1290081 w 1947531"/>
                <a:gd name="connsiteY3-276" fmla="*/ 1493360 h 1685359"/>
                <a:gd name="connsiteX4-277" fmla="*/ 1429230 w 1947531"/>
                <a:gd name="connsiteY4-278" fmla="*/ 1493360 h 1685359"/>
                <a:gd name="connsiteX5-279" fmla="*/ 1429230 w 1947531"/>
                <a:gd name="connsiteY5-280" fmla="*/ 529263 h 1685359"/>
                <a:gd name="connsiteX6-281" fmla="*/ 1498804 w 1947531"/>
                <a:gd name="connsiteY6-282" fmla="*/ 529263 h 1685359"/>
                <a:gd name="connsiteX7-283" fmla="*/ 1359656 w 1947531"/>
                <a:gd name="connsiteY7-284" fmla="*/ 231090 h 1685359"/>
                <a:gd name="connsiteX8-285" fmla="*/ 930309 w 1947531"/>
                <a:gd name="connsiteY8-286" fmla="*/ 218142 h 1685359"/>
                <a:gd name="connsiteX9-287" fmla="*/ 930309 w 1947531"/>
                <a:gd name="connsiteY9-288" fmla="*/ 1182239 h 1685359"/>
                <a:gd name="connsiteX10-289" fmla="*/ 860735 w 1947531"/>
                <a:gd name="connsiteY10-290" fmla="*/ 1182239 h 1685359"/>
                <a:gd name="connsiteX11-291" fmla="*/ 999883 w 1947531"/>
                <a:gd name="connsiteY11-292" fmla="*/ 1480412 h 1685359"/>
                <a:gd name="connsiteX12-293" fmla="*/ 1139032 w 1947531"/>
                <a:gd name="connsiteY12-294" fmla="*/ 1182239 h 1685359"/>
                <a:gd name="connsiteX13-295" fmla="*/ 1069458 w 1947531"/>
                <a:gd name="connsiteY13-296" fmla="*/ 1182239 h 1685359"/>
                <a:gd name="connsiteX14-297" fmla="*/ 1069458 w 1947531"/>
                <a:gd name="connsiteY14-298" fmla="*/ 218142 h 1685359"/>
                <a:gd name="connsiteX15-299" fmla="*/ 930309 w 1947531"/>
                <a:gd name="connsiteY15-300" fmla="*/ 218142 h 1685359"/>
                <a:gd name="connsiteX16-301" fmla="*/ 634427 w 1947531"/>
                <a:gd name="connsiteY16-302" fmla="*/ 218141 h 1685359"/>
                <a:gd name="connsiteX17-303" fmla="*/ 495278 w 1947531"/>
                <a:gd name="connsiteY17-304" fmla="*/ 516314 h 1685359"/>
                <a:gd name="connsiteX18-305" fmla="*/ 564852 w 1947531"/>
                <a:gd name="connsiteY18-306" fmla="*/ 516314 h 1685359"/>
                <a:gd name="connsiteX19-307" fmla="*/ 564852 w 1947531"/>
                <a:gd name="connsiteY19-308" fmla="*/ 1480411 h 1685359"/>
                <a:gd name="connsiteX20-309" fmla="*/ 704001 w 1947531"/>
                <a:gd name="connsiteY20-310" fmla="*/ 1480411 h 1685359"/>
                <a:gd name="connsiteX21-311" fmla="*/ 704001 w 1947531"/>
                <a:gd name="connsiteY21-312" fmla="*/ 516314 h 1685359"/>
                <a:gd name="connsiteX22-313" fmla="*/ 773575 w 1947531"/>
                <a:gd name="connsiteY22-314" fmla="*/ 516314 h 1685359"/>
                <a:gd name="connsiteX23-315" fmla="*/ 634427 w 1947531"/>
                <a:gd name="connsiteY23-316" fmla="*/ 218141 h 1685359"/>
                <a:gd name="connsiteX24-317" fmla="*/ 278267 w 1947531"/>
                <a:gd name="connsiteY24-318" fmla="*/ 8225 h 1685359"/>
                <a:gd name="connsiteX25-319" fmla="*/ 1006770 w 1947531"/>
                <a:gd name="connsiteY25-320" fmla="*/ 0 h 1685359"/>
                <a:gd name="connsiteX26-321" fmla="*/ 1662088 w 1947531"/>
                <a:gd name="connsiteY26-322" fmla="*/ 8225 h 1685359"/>
                <a:gd name="connsiteX27-323" fmla="*/ 1940355 w 1947531"/>
                <a:gd name="connsiteY27-324" fmla="*/ 286492 h 1685359"/>
                <a:gd name="connsiteX28-325" fmla="*/ 1947534 w 1947531"/>
                <a:gd name="connsiteY28-326" fmla="*/ 812202 h 1685359"/>
                <a:gd name="connsiteX29-327" fmla="*/ 1940355 w 1947531"/>
                <a:gd name="connsiteY29-328" fmla="*/ 1399526 h 1685359"/>
                <a:gd name="connsiteX30-329" fmla="*/ 1662088 w 1947531"/>
                <a:gd name="connsiteY30-330" fmla="*/ 1677793 h 1685359"/>
                <a:gd name="connsiteX31-331" fmla="*/ 965535 w 1947531"/>
                <a:gd name="connsiteY31-332" fmla="*/ 1685359 h 1685359"/>
                <a:gd name="connsiteX32-333" fmla="*/ 278267 w 1947531"/>
                <a:gd name="connsiteY32-334" fmla="*/ 1677793 h 1685359"/>
                <a:gd name="connsiteX33-335" fmla="*/ 0 w 1947531"/>
                <a:gd name="connsiteY33-336" fmla="*/ 1399526 h 1685359"/>
                <a:gd name="connsiteX34-337" fmla="*/ 9436 w 1947531"/>
                <a:gd name="connsiteY34-338" fmla="*/ 883167 h 1685359"/>
                <a:gd name="connsiteX35-339" fmla="*/ 0 w 1947531"/>
                <a:gd name="connsiteY35-340" fmla="*/ 286492 h 1685359"/>
                <a:gd name="connsiteX36" fmla="*/ 278267 w 1947531"/>
                <a:gd name="connsiteY36" fmla="*/ 8225 h 16853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121" y="connsiteY30-122"/>
                </a:cxn>
                <a:cxn ang="0">
                  <a:pos x="connsiteX31-123" y="connsiteY31-124"/>
                </a:cxn>
                <a:cxn ang="0">
                  <a:pos x="connsiteX32-125" y="connsiteY32-126"/>
                </a:cxn>
                <a:cxn ang="0">
                  <a:pos x="connsiteX33-127" y="connsiteY33-128"/>
                </a:cxn>
                <a:cxn ang="0">
                  <a:pos x="connsiteX34-197" y="connsiteY34-198"/>
                </a:cxn>
                <a:cxn ang="0">
                  <a:pos x="connsiteX35-339" y="connsiteY35-340"/>
                </a:cxn>
                <a:cxn ang="0">
                  <a:pos x="connsiteX36" y="connsiteY36"/>
                </a:cxn>
              </a:cxnLst>
              <a:rect l="l" t="t" r="r" b="b"/>
              <a:pathLst>
                <a:path w="1947531" h="1685359">
                  <a:moveTo>
                    <a:pt x="1359656" y="231090"/>
                  </a:moveTo>
                  <a:lnTo>
                    <a:pt x="1220507" y="529263"/>
                  </a:lnTo>
                  <a:lnTo>
                    <a:pt x="1290081" y="529263"/>
                  </a:lnTo>
                  <a:lnTo>
                    <a:pt x="1290081" y="1493360"/>
                  </a:lnTo>
                  <a:lnTo>
                    <a:pt x="1429230" y="1493360"/>
                  </a:lnTo>
                  <a:lnTo>
                    <a:pt x="1429230" y="529263"/>
                  </a:lnTo>
                  <a:lnTo>
                    <a:pt x="1498804" y="529263"/>
                  </a:lnTo>
                  <a:lnTo>
                    <a:pt x="1359656" y="231090"/>
                  </a:lnTo>
                  <a:close/>
                  <a:moveTo>
                    <a:pt x="930309" y="218142"/>
                  </a:moveTo>
                  <a:lnTo>
                    <a:pt x="930309" y="1182239"/>
                  </a:lnTo>
                  <a:lnTo>
                    <a:pt x="860735" y="1182239"/>
                  </a:lnTo>
                  <a:lnTo>
                    <a:pt x="999883" y="1480412"/>
                  </a:lnTo>
                  <a:lnTo>
                    <a:pt x="1139032" y="1182239"/>
                  </a:lnTo>
                  <a:lnTo>
                    <a:pt x="1069458" y="1182239"/>
                  </a:lnTo>
                  <a:lnTo>
                    <a:pt x="1069458" y="218142"/>
                  </a:lnTo>
                  <a:lnTo>
                    <a:pt x="930309" y="218142"/>
                  </a:lnTo>
                  <a:close/>
                  <a:moveTo>
                    <a:pt x="634427" y="218141"/>
                  </a:moveTo>
                  <a:lnTo>
                    <a:pt x="495278" y="516314"/>
                  </a:lnTo>
                  <a:lnTo>
                    <a:pt x="564852" y="516314"/>
                  </a:lnTo>
                  <a:lnTo>
                    <a:pt x="564852" y="1480411"/>
                  </a:lnTo>
                  <a:lnTo>
                    <a:pt x="704001" y="1480411"/>
                  </a:lnTo>
                  <a:lnTo>
                    <a:pt x="704001" y="516314"/>
                  </a:lnTo>
                  <a:lnTo>
                    <a:pt x="773575" y="516314"/>
                  </a:lnTo>
                  <a:lnTo>
                    <a:pt x="634427" y="218141"/>
                  </a:lnTo>
                  <a:close/>
                  <a:moveTo>
                    <a:pt x="278267" y="8225"/>
                  </a:moveTo>
                  <a:lnTo>
                    <a:pt x="1006770" y="0"/>
                  </a:lnTo>
                  <a:lnTo>
                    <a:pt x="1662088" y="8225"/>
                  </a:lnTo>
                  <a:cubicBezTo>
                    <a:pt x="1815771" y="8225"/>
                    <a:pt x="1940355" y="132809"/>
                    <a:pt x="1940355" y="286492"/>
                  </a:cubicBezTo>
                  <a:cubicBezTo>
                    <a:pt x="1942743" y="485384"/>
                    <a:pt x="1945146" y="613310"/>
                    <a:pt x="1947534" y="812202"/>
                  </a:cubicBezTo>
                  <a:lnTo>
                    <a:pt x="1940355" y="1399526"/>
                  </a:lnTo>
                  <a:cubicBezTo>
                    <a:pt x="1940355" y="1553209"/>
                    <a:pt x="1815771" y="1677793"/>
                    <a:pt x="1662088" y="1677793"/>
                  </a:cubicBezTo>
                  <a:lnTo>
                    <a:pt x="965535" y="1685359"/>
                  </a:lnTo>
                  <a:lnTo>
                    <a:pt x="278267" y="1677793"/>
                  </a:lnTo>
                  <a:cubicBezTo>
                    <a:pt x="124584" y="1677793"/>
                    <a:pt x="0" y="1553209"/>
                    <a:pt x="0" y="1399526"/>
                  </a:cubicBezTo>
                  <a:lnTo>
                    <a:pt x="9436" y="883167"/>
                  </a:lnTo>
                  <a:lnTo>
                    <a:pt x="0" y="286492"/>
                  </a:lnTo>
                  <a:cubicBezTo>
                    <a:pt x="0" y="132809"/>
                    <a:pt x="124584" y="8225"/>
                    <a:pt x="278267" y="822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68" name="直线连接符 185"/>
            <p:cNvCxnSpPr>
              <a:stCxn id="163" idx="16"/>
              <a:endCxn id="144" idx="27"/>
            </p:cNvCxnSpPr>
            <p:nvPr/>
          </p:nvCxnSpPr>
          <p:spPr bwMode="auto">
            <a:xfrm flipV="1">
              <a:off x="1948671" y="3644304"/>
              <a:ext cx="51733" cy="2146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69" name="直线连接符 188"/>
            <p:cNvCxnSpPr>
              <a:stCxn id="164" idx="16"/>
              <a:endCxn id="144" idx="27"/>
            </p:cNvCxnSpPr>
            <p:nvPr/>
          </p:nvCxnSpPr>
          <p:spPr bwMode="auto">
            <a:xfrm flipH="1" flipV="1">
              <a:off x="2000404" y="3644304"/>
              <a:ext cx="514356" cy="21874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0" name="直线连接符 191"/>
            <p:cNvCxnSpPr>
              <a:stCxn id="165" idx="16"/>
              <a:endCxn id="144" idx="27"/>
            </p:cNvCxnSpPr>
            <p:nvPr/>
          </p:nvCxnSpPr>
          <p:spPr bwMode="auto">
            <a:xfrm flipH="1" flipV="1">
              <a:off x="2000404" y="3644304"/>
              <a:ext cx="1084607" cy="22395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1" name="直线连接符 197"/>
            <p:cNvCxnSpPr>
              <a:stCxn id="144" idx="32"/>
              <a:endCxn id="154" idx="21"/>
            </p:cNvCxnSpPr>
            <p:nvPr/>
          </p:nvCxnSpPr>
          <p:spPr bwMode="auto">
            <a:xfrm flipH="1" flipV="1">
              <a:off x="1977214" y="3184818"/>
              <a:ext cx="10703" cy="20138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2" name="直线连接符 200"/>
            <p:cNvCxnSpPr>
              <a:stCxn id="144" idx="32"/>
              <a:endCxn id="155" idx="21"/>
            </p:cNvCxnSpPr>
            <p:nvPr/>
          </p:nvCxnSpPr>
          <p:spPr bwMode="auto">
            <a:xfrm flipV="1">
              <a:off x="1988512" y="3188869"/>
              <a:ext cx="555386" cy="19791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3" name="直线连接符 203"/>
            <p:cNvCxnSpPr>
              <a:stCxn id="144" idx="32"/>
              <a:endCxn id="156" idx="21"/>
            </p:cNvCxnSpPr>
            <p:nvPr/>
          </p:nvCxnSpPr>
          <p:spPr bwMode="auto">
            <a:xfrm flipV="1">
              <a:off x="1988512" y="3194078"/>
              <a:ext cx="1125637" cy="19270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4" name="直线连接符 206"/>
            <p:cNvCxnSpPr>
              <a:stCxn id="166" idx="32"/>
              <a:endCxn id="156" idx="21"/>
            </p:cNvCxnSpPr>
            <p:nvPr/>
          </p:nvCxnSpPr>
          <p:spPr bwMode="auto">
            <a:xfrm flipV="1">
              <a:off x="2779371" y="3194078"/>
              <a:ext cx="334183" cy="19270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5" name="直线连接符 210"/>
            <p:cNvCxnSpPr>
              <a:stCxn id="166" idx="32"/>
              <a:endCxn id="155" idx="21"/>
            </p:cNvCxnSpPr>
            <p:nvPr/>
          </p:nvCxnSpPr>
          <p:spPr bwMode="auto">
            <a:xfrm flipH="1" flipV="1">
              <a:off x="2543303" y="3188869"/>
              <a:ext cx="236069" cy="19791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6" name="直线连接符 212"/>
            <p:cNvCxnSpPr>
              <a:stCxn id="166" idx="32"/>
              <a:endCxn id="154" idx="21"/>
            </p:cNvCxnSpPr>
            <p:nvPr/>
          </p:nvCxnSpPr>
          <p:spPr bwMode="auto">
            <a:xfrm flipH="1" flipV="1">
              <a:off x="1977214" y="3184818"/>
              <a:ext cx="802158" cy="20138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7" name="直线连接符 221"/>
            <p:cNvCxnSpPr>
              <a:stCxn id="166" idx="27"/>
              <a:endCxn id="163" idx="16"/>
            </p:cNvCxnSpPr>
            <p:nvPr/>
          </p:nvCxnSpPr>
          <p:spPr bwMode="auto">
            <a:xfrm flipH="1">
              <a:off x="1948671" y="3644304"/>
              <a:ext cx="843187" cy="21469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8" name="直线连接符 306"/>
            <p:cNvCxnSpPr>
              <a:stCxn id="166" idx="27"/>
              <a:endCxn id="164" idx="16"/>
            </p:cNvCxnSpPr>
            <p:nvPr/>
          </p:nvCxnSpPr>
          <p:spPr bwMode="auto">
            <a:xfrm flipH="1">
              <a:off x="2514760" y="3644304"/>
              <a:ext cx="277098" cy="21874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79" name="直线连接符 309"/>
            <p:cNvCxnSpPr>
              <a:stCxn id="166" idx="27"/>
              <a:endCxn id="165" idx="16"/>
            </p:cNvCxnSpPr>
            <p:nvPr/>
          </p:nvCxnSpPr>
          <p:spPr bwMode="auto">
            <a:xfrm>
              <a:off x="2791264" y="3644304"/>
              <a:ext cx="293153" cy="223956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0" name="直线连接符 313"/>
            <p:cNvCxnSpPr>
              <a:stCxn id="224" idx="34"/>
              <a:endCxn id="163" idx="21"/>
            </p:cNvCxnSpPr>
            <p:nvPr/>
          </p:nvCxnSpPr>
          <p:spPr bwMode="auto">
            <a:xfrm flipH="1" flipV="1">
              <a:off x="1955807" y="4060386"/>
              <a:ext cx="55301" cy="24363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1" name="直线连接符 314"/>
            <p:cNvCxnSpPr>
              <a:stCxn id="224" idx="34"/>
              <a:endCxn id="164" idx="21"/>
            </p:cNvCxnSpPr>
            <p:nvPr/>
          </p:nvCxnSpPr>
          <p:spPr bwMode="auto">
            <a:xfrm flipV="1">
              <a:off x="2011108" y="4063859"/>
              <a:ext cx="510788" cy="240159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2" name="直线连接符 315"/>
            <p:cNvCxnSpPr>
              <a:stCxn id="224" idx="33"/>
              <a:endCxn id="165" idx="21"/>
            </p:cNvCxnSpPr>
            <p:nvPr/>
          </p:nvCxnSpPr>
          <p:spPr bwMode="auto">
            <a:xfrm flipV="1">
              <a:off x="1924291" y="4069067"/>
              <a:ext cx="1167261" cy="23379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3" name="直线连接符 316"/>
            <p:cNvCxnSpPr>
              <a:stCxn id="167" idx="34"/>
              <a:endCxn id="165" idx="21"/>
            </p:cNvCxnSpPr>
            <p:nvPr/>
          </p:nvCxnSpPr>
          <p:spPr bwMode="auto">
            <a:xfrm flipV="1">
              <a:off x="2796021" y="4069067"/>
              <a:ext cx="296126" cy="231479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4" name="直线连接符 317"/>
            <p:cNvCxnSpPr>
              <a:stCxn id="167" idx="34"/>
              <a:endCxn id="164" idx="21"/>
            </p:cNvCxnSpPr>
            <p:nvPr/>
          </p:nvCxnSpPr>
          <p:spPr bwMode="auto">
            <a:xfrm flipH="1" flipV="1">
              <a:off x="2521896" y="4063859"/>
              <a:ext cx="274125" cy="23668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5" name="直线连接符 318"/>
            <p:cNvCxnSpPr>
              <a:stCxn id="167" idx="34"/>
              <a:endCxn id="163" idx="21"/>
            </p:cNvCxnSpPr>
            <p:nvPr/>
          </p:nvCxnSpPr>
          <p:spPr bwMode="auto">
            <a:xfrm flipH="1" flipV="1">
              <a:off x="1955807" y="4060386"/>
              <a:ext cx="840214" cy="240159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6" name="直线连接符 320"/>
            <p:cNvCxnSpPr>
              <a:stCxn id="97" idx="0"/>
            </p:cNvCxnSpPr>
            <p:nvPr/>
          </p:nvCxnSpPr>
          <p:spPr bwMode="auto">
            <a:xfrm flipV="1">
              <a:off x="1645409" y="4559223"/>
              <a:ext cx="368671" cy="24247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7" name="直线连接符 321"/>
            <p:cNvCxnSpPr>
              <a:stCxn id="98" idx="0"/>
            </p:cNvCxnSpPr>
            <p:nvPr/>
          </p:nvCxnSpPr>
          <p:spPr bwMode="auto">
            <a:xfrm flipH="1" flipV="1">
              <a:off x="2014081" y="4559223"/>
              <a:ext cx="171254" cy="24652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8" name="直线连接符 322"/>
            <p:cNvCxnSpPr>
              <a:stCxn id="99" idx="0"/>
            </p:cNvCxnSpPr>
            <p:nvPr/>
          </p:nvCxnSpPr>
          <p:spPr bwMode="auto">
            <a:xfrm flipH="1" flipV="1">
              <a:off x="2014081" y="4559223"/>
              <a:ext cx="686204" cy="24247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89" name="直线连接符 323"/>
            <p:cNvCxnSpPr>
              <a:stCxn id="145" idx="0"/>
            </p:cNvCxnSpPr>
            <p:nvPr/>
          </p:nvCxnSpPr>
          <p:spPr bwMode="auto">
            <a:xfrm flipH="1" flipV="1">
              <a:off x="2014081" y="4559223"/>
              <a:ext cx="1201750" cy="25231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0" name="直线连接符 324"/>
            <p:cNvCxnSpPr>
              <a:endCxn id="97" idx="0"/>
            </p:cNvCxnSpPr>
            <p:nvPr/>
          </p:nvCxnSpPr>
          <p:spPr bwMode="auto">
            <a:xfrm flipH="1">
              <a:off x="1645409" y="4559223"/>
              <a:ext cx="1159531" cy="24247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1" name="直线连接符 325"/>
            <p:cNvCxnSpPr>
              <a:endCxn id="98" idx="0"/>
            </p:cNvCxnSpPr>
            <p:nvPr/>
          </p:nvCxnSpPr>
          <p:spPr bwMode="auto">
            <a:xfrm flipH="1">
              <a:off x="2185335" y="4559223"/>
              <a:ext cx="619606" cy="24652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2" name="直线连接符 326"/>
            <p:cNvCxnSpPr>
              <a:endCxn id="99" idx="0"/>
            </p:cNvCxnSpPr>
            <p:nvPr/>
          </p:nvCxnSpPr>
          <p:spPr bwMode="auto">
            <a:xfrm flipH="1">
              <a:off x="2700285" y="4559223"/>
              <a:ext cx="104655" cy="24247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3" name="直线连接符 327"/>
            <p:cNvCxnSpPr>
              <a:endCxn id="145" idx="0"/>
            </p:cNvCxnSpPr>
            <p:nvPr/>
          </p:nvCxnSpPr>
          <p:spPr bwMode="auto">
            <a:xfrm>
              <a:off x="2804940" y="4559223"/>
              <a:ext cx="410296" cy="252312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94" name="直线连接符 357"/>
            <p:cNvCxnSpPr>
              <a:stCxn id="195" idx="2"/>
              <a:endCxn id="197" idx="64"/>
            </p:cNvCxnSpPr>
            <p:nvPr/>
          </p:nvCxnSpPr>
          <p:spPr bwMode="auto">
            <a:xfrm flipH="1" flipV="1">
              <a:off x="3079660" y="1843978"/>
              <a:ext cx="444784" cy="579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95" name="云形 194"/>
            <p:cNvSpPr/>
            <p:nvPr/>
          </p:nvSpPr>
          <p:spPr>
            <a:xfrm>
              <a:off x="3521471" y="1681365"/>
              <a:ext cx="941896" cy="326385"/>
            </a:xfrm>
            <a:prstGeom prst="cloud">
              <a:avLst/>
            </a:prstGeom>
            <a:noFill/>
            <a:ln>
              <a:solidFill>
                <a:schemeClr val="bg1"/>
              </a:solidFill>
            </a:ln>
          </p:spPr>
          <p:txBody>
            <a:bodyPr vert="horz" wrap="square" lIns="182880" tIns="0" rIns="91440" bIns="0" rtlCol="0" anchor="ctr">
              <a:noAutofit/>
            </a:bodyPr>
            <a:lstStyle/>
            <a:p>
              <a:pPr indent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Font typeface="Arial" panose="020B0604020202020204" pitchFamily="34" charset="0"/>
                <a:buNone/>
              </a:pPr>
              <a:r>
                <a:rPr lang="en-US" altLang="zh-CN" sz="1000" cap="all" dirty="0">
                  <a:solidFill>
                    <a:schemeClr val="bg1"/>
                  </a:solidFill>
                  <a:effectLst>
                    <a:outerShdw blurRad="38100" dist="25400" dir="2700000" algn="tl">
                      <a:srgbClr val="000000">
                        <a:alpha val="0"/>
                      </a:srgbClr>
                    </a:outerShdw>
                  </a:effectLst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WAN</a:t>
              </a:r>
              <a:endParaRPr lang="zh-CN" altLang="en-US" sz="1000" b="0" i="0" cap="all" baseline="0" dirty="0">
                <a:solidFill>
                  <a:schemeClr val="bg1"/>
                </a:solidFill>
                <a:effectLst>
                  <a:outerShdw blurRad="38100" dist="25400" dir="2700000" algn="tl">
                    <a:srgbClr val="000000">
                      <a:alpha val="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  <p:grpSp>
          <p:nvGrpSpPr>
            <p:cNvPr id="196" name="组 16"/>
            <p:cNvGrpSpPr>
              <a:grpSpLocks noChangeAspect="1"/>
            </p:cNvGrpSpPr>
            <p:nvPr/>
          </p:nvGrpSpPr>
          <p:grpSpPr>
            <a:xfrm>
              <a:off x="2658661" y="1727082"/>
              <a:ext cx="426945" cy="197914"/>
              <a:chOff x="4602685" y="1489080"/>
              <a:chExt cx="2787099" cy="1399970"/>
            </a:xfrm>
          </p:grpSpPr>
          <p:sp>
            <p:nvSpPr>
              <p:cNvPr id="197" name="任意形状 199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198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99" name="组 202"/>
            <p:cNvGrpSpPr>
              <a:grpSpLocks noChangeAspect="1"/>
            </p:cNvGrpSpPr>
            <p:nvPr/>
          </p:nvGrpSpPr>
          <p:grpSpPr>
            <a:xfrm>
              <a:off x="1883262" y="1708563"/>
              <a:ext cx="426945" cy="197914"/>
              <a:chOff x="4602685" y="1489080"/>
              <a:chExt cx="2787099" cy="1399970"/>
            </a:xfrm>
          </p:grpSpPr>
          <p:sp>
            <p:nvSpPr>
              <p:cNvPr id="200" name="任意形状 204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01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02" name="组 211"/>
            <p:cNvGrpSpPr>
              <a:grpSpLocks noChangeAspect="1"/>
            </p:cNvGrpSpPr>
            <p:nvPr/>
          </p:nvGrpSpPr>
          <p:grpSpPr>
            <a:xfrm>
              <a:off x="3284213" y="2586446"/>
              <a:ext cx="426945" cy="197914"/>
              <a:chOff x="4602685" y="1489080"/>
              <a:chExt cx="2787099" cy="1399970"/>
            </a:xfrm>
          </p:grpSpPr>
          <p:sp>
            <p:nvSpPr>
              <p:cNvPr id="203" name="任意形状 213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04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05" name="直线连接符 217"/>
            <p:cNvCxnSpPr>
              <a:stCxn id="142" idx="59"/>
              <a:endCxn id="203" idx="87"/>
            </p:cNvCxnSpPr>
            <p:nvPr/>
          </p:nvCxnSpPr>
          <p:spPr bwMode="auto">
            <a:xfrm>
              <a:off x="3039820" y="2566770"/>
              <a:ext cx="244393" cy="118054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206" name="组 219"/>
            <p:cNvGrpSpPr>
              <a:grpSpLocks noChangeAspect="1"/>
            </p:cNvGrpSpPr>
            <p:nvPr/>
          </p:nvGrpSpPr>
          <p:grpSpPr>
            <a:xfrm>
              <a:off x="1296361" y="2592233"/>
              <a:ext cx="426945" cy="197914"/>
              <a:chOff x="4602685" y="1489080"/>
              <a:chExt cx="2787099" cy="1399970"/>
            </a:xfrm>
          </p:grpSpPr>
          <p:sp>
            <p:nvSpPr>
              <p:cNvPr id="207" name="任意形状 220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08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0" name="组 228"/>
            <p:cNvGrpSpPr>
              <a:grpSpLocks noChangeAspect="1"/>
            </p:cNvGrpSpPr>
            <p:nvPr/>
          </p:nvGrpSpPr>
          <p:grpSpPr>
            <a:xfrm>
              <a:off x="3203938" y="4339318"/>
              <a:ext cx="426945" cy="197914"/>
              <a:chOff x="4602685" y="1489080"/>
              <a:chExt cx="2787099" cy="1399970"/>
            </a:xfrm>
          </p:grpSpPr>
          <p:sp>
            <p:nvSpPr>
              <p:cNvPr id="211" name="任意形状 229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12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13" name="组 233"/>
            <p:cNvGrpSpPr>
              <a:grpSpLocks noChangeAspect="1"/>
            </p:cNvGrpSpPr>
            <p:nvPr/>
          </p:nvGrpSpPr>
          <p:grpSpPr>
            <a:xfrm>
              <a:off x="3184910" y="3412825"/>
              <a:ext cx="426945" cy="197914"/>
              <a:chOff x="4602685" y="1489080"/>
              <a:chExt cx="2787099" cy="1399970"/>
            </a:xfrm>
          </p:grpSpPr>
          <p:sp>
            <p:nvSpPr>
              <p:cNvPr id="214" name="任意形状 234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15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16" name="直线连接符 236"/>
            <p:cNvCxnSpPr/>
            <p:nvPr/>
          </p:nvCxnSpPr>
          <p:spPr bwMode="auto">
            <a:xfrm>
              <a:off x="2136575" y="3508889"/>
              <a:ext cx="504842" cy="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grpSp>
          <p:nvGrpSpPr>
            <p:cNvPr id="217" name="组 237"/>
            <p:cNvGrpSpPr>
              <a:grpSpLocks noChangeAspect="1"/>
            </p:cNvGrpSpPr>
            <p:nvPr/>
          </p:nvGrpSpPr>
          <p:grpSpPr>
            <a:xfrm>
              <a:off x="1205977" y="3420348"/>
              <a:ext cx="426945" cy="197914"/>
              <a:chOff x="4602685" y="1489080"/>
              <a:chExt cx="2787099" cy="1399970"/>
            </a:xfrm>
          </p:grpSpPr>
          <p:sp>
            <p:nvSpPr>
              <p:cNvPr id="218" name="任意形状 257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19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220" name="组 259"/>
            <p:cNvGrpSpPr>
              <a:grpSpLocks noChangeAspect="1"/>
            </p:cNvGrpSpPr>
            <p:nvPr/>
          </p:nvGrpSpPr>
          <p:grpSpPr>
            <a:xfrm>
              <a:off x="1205382" y="4330059"/>
              <a:ext cx="426945" cy="197914"/>
              <a:chOff x="4602685" y="1489080"/>
              <a:chExt cx="2787099" cy="1399970"/>
            </a:xfrm>
          </p:grpSpPr>
          <p:sp>
            <p:nvSpPr>
              <p:cNvPr id="221" name="任意形状 278"/>
              <p:cNvSpPr>
                <a:spLocks noChangeAspect="1"/>
              </p:cNvSpPr>
              <p:nvPr/>
            </p:nvSpPr>
            <p:spPr bwMode="auto">
              <a:xfrm>
                <a:off x="4602685" y="1498643"/>
                <a:ext cx="2787099" cy="1390407"/>
              </a:xfrm>
              <a:custGeom>
                <a:avLst/>
                <a:gdLst>
                  <a:gd name="connsiteX0" fmla="*/ 1401323 w 2778533"/>
                  <a:gd name="connsiteY0" fmla="*/ 879266 h 1389269"/>
                  <a:gd name="connsiteX1" fmla="*/ 1305620 w 2778533"/>
                  <a:gd name="connsiteY1" fmla="*/ 974969 h 1389269"/>
                  <a:gd name="connsiteX2" fmla="*/ 1401323 w 2778533"/>
                  <a:gd name="connsiteY2" fmla="*/ 1070672 h 1389269"/>
                  <a:gd name="connsiteX3" fmla="*/ 1497026 w 2778533"/>
                  <a:gd name="connsiteY3" fmla="*/ 974969 h 1389269"/>
                  <a:gd name="connsiteX4" fmla="*/ 1401323 w 2778533"/>
                  <a:gd name="connsiteY4" fmla="*/ 879266 h 1389269"/>
                  <a:gd name="connsiteX5" fmla="*/ 1049122 w 2778533"/>
                  <a:gd name="connsiteY5" fmla="*/ 879266 h 1389269"/>
                  <a:gd name="connsiteX6" fmla="*/ 953419 w 2778533"/>
                  <a:gd name="connsiteY6" fmla="*/ 974969 h 1389269"/>
                  <a:gd name="connsiteX7" fmla="*/ 1049122 w 2778533"/>
                  <a:gd name="connsiteY7" fmla="*/ 1070672 h 1389269"/>
                  <a:gd name="connsiteX8" fmla="*/ 1144825 w 2778533"/>
                  <a:gd name="connsiteY8" fmla="*/ 974969 h 1389269"/>
                  <a:gd name="connsiteX9" fmla="*/ 1049122 w 2778533"/>
                  <a:gd name="connsiteY9" fmla="*/ 879266 h 1389269"/>
                  <a:gd name="connsiteX10" fmla="*/ 696922 w 2778533"/>
                  <a:gd name="connsiteY10" fmla="*/ 879266 h 1389269"/>
                  <a:gd name="connsiteX11" fmla="*/ 601219 w 2778533"/>
                  <a:gd name="connsiteY11" fmla="*/ 974969 h 1389269"/>
                  <a:gd name="connsiteX12" fmla="*/ 696922 w 2778533"/>
                  <a:gd name="connsiteY12" fmla="*/ 1070672 h 1389269"/>
                  <a:gd name="connsiteX13" fmla="*/ 792625 w 2778533"/>
                  <a:gd name="connsiteY13" fmla="*/ 974969 h 1389269"/>
                  <a:gd name="connsiteX14" fmla="*/ 696922 w 2778533"/>
                  <a:gd name="connsiteY14" fmla="*/ 879266 h 1389269"/>
                  <a:gd name="connsiteX15" fmla="*/ 344722 w 2778533"/>
                  <a:gd name="connsiteY15" fmla="*/ 879266 h 1389269"/>
                  <a:gd name="connsiteX16" fmla="*/ 249019 w 2778533"/>
                  <a:gd name="connsiteY16" fmla="*/ 974969 h 1389269"/>
                  <a:gd name="connsiteX17" fmla="*/ 344722 w 2778533"/>
                  <a:gd name="connsiteY17" fmla="*/ 1070672 h 1389269"/>
                  <a:gd name="connsiteX18" fmla="*/ 440425 w 2778533"/>
                  <a:gd name="connsiteY18" fmla="*/ 974969 h 1389269"/>
                  <a:gd name="connsiteX19" fmla="*/ 344722 w 2778533"/>
                  <a:gd name="connsiteY19" fmla="*/ 879266 h 1389269"/>
                  <a:gd name="connsiteX20" fmla="*/ 2319056 w 2778533"/>
                  <a:gd name="connsiteY20" fmla="*/ 594931 h 1389269"/>
                  <a:gd name="connsiteX21" fmla="*/ 2445114 w 2778533"/>
                  <a:gd name="connsiteY21" fmla="*/ 594931 h 1389269"/>
                  <a:gd name="connsiteX22" fmla="*/ 2547842 w 2778533"/>
                  <a:gd name="connsiteY22" fmla="*/ 607210 h 1389269"/>
                  <a:gd name="connsiteX23" fmla="*/ 2622945 w 2778533"/>
                  <a:gd name="connsiteY23" fmla="*/ 674945 h 1389269"/>
                  <a:gd name="connsiteX24" fmla="*/ 2653845 w 2778533"/>
                  <a:gd name="connsiteY24" fmla="*/ 819625 h 1389269"/>
                  <a:gd name="connsiteX25" fmla="*/ 2638088 w 2778533"/>
                  <a:gd name="connsiteY25" fmla="*/ 935246 h 1389269"/>
                  <a:gd name="connsiteX26" fmla="*/ 2594091 w 2778533"/>
                  <a:gd name="connsiteY26" fmla="*/ 1011167 h 1389269"/>
                  <a:gd name="connsiteX27" fmla="*/ 2540271 w 2778533"/>
                  <a:gd name="connsiteY27" fmla="*/ 1042272 h 1389269"/>
                  <a:gd name="connsiteX28" fmla="*/ 2447160 w 2778533"/>
                  <a:gd name="connsiteY28" fmla="*/ 1053322 h 1389269"/>
                  <a:gd name="connsiteX29" fmla="*/ 2319056 w 2778533"/>
                  <a:gd name="connsiteY29" fmla="*/ 1053322 h 1389269"/>
                  <a:gd name="connsiteX30" fmla="*/ 2319056 w 2778533"/>
                  <a:gd name="connsiteY30" fmla="*/ 594931 h 1389269"/>
                  <a:gd name="connsiteX31" fmla="*/ 1883139 w 2778533"/>
                  <a:gd name="connsiteY31" fmla="*/ 587155 h 1389269"/>
                  <a:gd name="connsiteX32" fmla="*/ 1925704 w 2778533"/>
                  <a:gd name="connsiteY32" fmla="*/ 711576 h 1389269"/>
                  <a:gd name="connsiteX33" fmla="*/ 1988323 w 2778533"/>
                  <a:gd name="connsiteY33" fmla="*/ 877742 h 1389269"/>
                  <a:gd name="connsiteX34" fmla="*/ 1784912 w 2778533"/>
                  <a:gd name="connsiteY34" fmla="*/ 877742 h 1389269"/>
                  <a:gd name="connsiteX35" fmla="*/ 1850806 w 2778533"/>
                  <a:gd name="connsiteY35" fmla="*/ 701753 h 1389269"/>
                  <a:gd name="connsiteX36" fmla="*/ 1883139 w 2778533"/>
                  <a:gd name="connsiteY36" fmla="*/ 587155 h 1389269"/>
                  <a:gd name="connsiteX37" fmla="*/ 1394700 w 2778533"/>
                  <a:gd name="connsiteY37" fmla="*/ 549218 h 1389269"/>
                  <a:gd name="connsiteX38" fmla="*/ 1298997 w 2778533"/>
                  <a:gd name="connsiteY38" fmla="*/ 644921 h 1389269"/>
                  <a:gd name="connsiteX39" fmla="*/ 1394700 w 2778533"/>
                  <a:gd name="connsiteY39" fmla="*/ 740624 h 1389269"/>
                  <a:gd name="connsiteX40" fmla="*/ 1490403 w 2778533"/>
                  <a:gd name="connsiteY40" fmla="*/ 644921 h 1389269"/>
                  <a:gd name="connsiteX41" fmla="*/ 1394700 w 2778533"/>
                  <a:gd name="connsiteY41" fmla="*/ 549218 h 1389269"/>
                  <a:gd name="connsiteX42" fmla="*/ 1042499 w 2778533"/>
                  <a:gd name="connsiteY42" fmla="*/ 549218 h 1389269"/>
                  <a:gd name="connsiteX43" fmla="*/ 946796 w 2778533"/>
                  <a:gd name="connsiteY43" fmla="*/ 644921 h 1389269"/>
                  <a:gd name="connsiteX44" fmla="*/ 1042499 w 2778533"/>
                  <a:gd name="connsiteY44" fmla="*/ 740624 h 1389269"/>
                  <a:gd name="connsiteX45" fmla="*/ 1138202 w 2778533"/>
                  <a:gd name="connsiteY45" fmla="*/ 644921 h 1389269"/>
                  <a:gd name="connsiteX46" fmla="*/ 1042499 w 2778533"/>
                  <a:gd name="connsiteY46" fmla="*/ 549218 h 1389269"/>
                  <a:gd name="connsiteX47" fmla="*/ 690299 w 2778533"/>
                  <a:gd name="connsiteY47" fmla="*/ 549218 h 1389269"/>
                  <a:gd name="connsiteX48" fmla="*/ 594596 w 2778533"/>
                  <a:gd name="connsiteY48" fmla="*/ 644921 h 1389269"/>
                  <a:gd name="connsiteX49" fmla="*/ 690299 w 2778533"/>
                  <a:gd name="connsiteY49" fmla="*/ 740624 h 1389269"/>
                  <a:gd name="connsiteX50" fmla="*/ 786002 w 2778533"/>
                  <a:gd name="connsiteY50" fmla="*/ 644921 h 1389269"/>
                  <a:gd name="connsiteX51" fmla="*/ 690299 w 2778533"/>
                  <a:gd name="connsiteY51" fmla="*/ 549218 h 1389269"/>
                  <a:gd name="connsiteX52" fmla="*/ 338099 w 2778533"/>
                  <a:gd name="connsiteY52" fmla="*/ 549218 h 1389269"/>
                  <a:gd name="connsiteX53" fmla="*/ 242396 w 2778533"/>
                  <a:gd name="connsiteY53" fmla="*/ 644921 h 1389269"/>
                  <a:gd name="connsiteX54" fmla="*/ 338099 w 2778533"/>
                  <a:gd name="connsiteY54" fmla="*/ 740624 h 1389269"/>
                  <a:gd name="connsiteX55" fmla="*/ 433802 w 2778533"/>
                  <a:gd name="connsiteY55" fmla="*/ 644921 h 1389269"/>
                  <a:gd name="connsiteX56" fmla="*/ 338099 w 2778533"/>
                  <a:gd name="connsiteY56" fmla="*/ 549218 h 1389269"/>
                  <a:gd name="connsiteX57" fmla="*/ 2239657 w 2778533"/>
                  <a:gd name="connsiteY57" fmla="*/ 524126 h 1389269"/>
                  <a:gd name="connsiteX58" fmla="*/ 2239657 w 2778533"/>
                  <a:gd name="connsiteY58" fmla="*/ 1124127 h 1389269"/>
                  <a:gd name="connsiteX59" fmla="*/ 2456164 w 2778533"/>
                  <a:gd name="connsiteY59" fmla="*/ 1124127 h 1389269"/>
                  <a:gd name="connsiteX60" fmla="*/ 2552549 w 2778533"/>
                  <a:gd name="connsiteY60" fmla="*/ 1113895 h 1389269"/>
                  <a:gd name="connsiteX61" fmla="*/ 2624173 w 2778533"/>
                  <a:gd name="connsiteY61" fmla="*/ 1083813 h 1389269"/>
                  <a:gd name="connsiteX62" fmla="*/ 2678811 w 2778533"/>
                  <a:gd name="connsiteY62" fmla="*/ 1029379 h 1389269"/>
                  <a:gd name="connsiteX63" fmla="*/ 2719739 w 2778533"/>
                  <a:gd name="connsiteY63" fmla="*/ 941999 h 1389269"/>
                  <a:gd name="connsiteX64" fmla="*/ 2735701 w 2778533"/>
                  <a:gd name="connsiteY64" fmla="*/ 820853 h 1389269"/>
                  <a:gd name="connsiteX65" fmla="*/ 2712167 w 2778533"/>
                  <a:gd name="connsiteY65" fmla="*/ 678219 h 1389269"/>
                  <a:gd name="connsiteX66" fmla="*/ 2641158 w 2778533"/>
                  <a:gd name="connsiteY66" fmla="*/ 575695 h 1389269"/>
                  <a:gd name="connsiteX67" fmla="*/ 2553163 w 2778533"/>
                  <a:gd name="connsiteY67" fmla="*/ 532721 h 1389269"/>
                  <a:gd name="connsiteX68" fmla="*/ 2446342 w 2778533"/>
                  <a:gd name="connsiteY68" fmla="*/ 524126 h 1389269"/>
                  <a:gd name="connsiteX69" fmla="*/ 2239657 w 2778533"/>
                  <a:gd name="connsiteY69" fmla="*/ 524126 h 1389269"/>
                  <a:gd name="connsiteX70" fmla="*/ 1842211 w 2778533"/>
                  <a:gd name="connsiteY70" fmla="*/ 524126 h 1389269"/>
                  <a:gd name="connsiteX71" fmla="*/ 1611788 w 2778533"/>
                  <a:gd name="connsiteY71" fmla="*/ 1124127 h 1389269"/>
                  <a:gd name="connsiteX72" fmla="*/ 1696099 w 2778533"/>
                  <a:gd name="connsiteY72" fmla="*/ 1124127 h 1389269"/>
                  <a:gd name="connsiteX73" fmla="*/ 1761993 w 2778533"/>
                  <a:gd name="connsiteY73" fmla="*/ 942408 h 1389269"/>
                  <a:gd name="connsiteX74" fmla="*/ 2012880 w 2778533"/>
                  <a:gd name="connsiteY74" fmla="*/ 942408 h 1389269"/>
                  <a:gd name="connsiteX75" fmla="*/ 2082866 w 2778533"/>
                  <a:gd name="connsiteY75" fmla="*/ 1124127 h 1389269"/>
                  <a:gd name="connsiteX76" fmla="*/ 2173316 w 2778533"/>
                  <a:gd name="connsiteY76" fmla="*/ 1124127 h 1389269"/>
                  <a:gd name="connsiteX77" fmla="*/ 1927750 w 2778533"/>
                  <a:gd name="connsiteY77" fmla="*/ 524126 h 1389269"/>
                  <a:gd name="connsiteX78" fmla="*/ 1842211 w 2778533"/>
                  <a:gd name="connsiteY78" fmla="*/ 524126 h 1389269"/>
                  <a:gd name="connsiteX79" fmla="*/ 0 w 2778533"/>
                  <a:gd name="connsiteY79" fmla="*/ 391282 h 1389269"/>
                  <a:gd name="connsiteX80" fmla="*/ 2778533 w 2778533"/>
                  <a:gd name="connsiteY80" fmla="*/ 391282 h 1389269"/>
                  <a:gd name="connsiteX81" fmla="*/ 2778533 w 2778533"/>
                  <a:gd name="connsiteY81" fmla="*/ 1157720 h 1389269"/>
                  <a:gd name="connsiteX82" fmla="*/ 2546984 w 2778533"/>
                  <a:gd name="connsiteY82" fmla="*/ 1389269 h 1389269"/>
                  <a:gd name="connsiteX83" fmla="*/ 231549 w 2778533"/>
                  <a:gd name="connsiteY83" fmla="*/ 1389269 h 1389269"/>
                  <a:gd name="connsiteX84" fmla="*/ 0 w 2778533"/>
                  <a:gd name="connsiteY84" fmla="*/ 1157720 h 1389269"/>
                  <a:gd name="connsiteX85" fmla="*/ 0 w 2778533"/>
                  <a:gd name="connsiteY85" fmla="*/ 391282 h 1389269"/>
                  <a:gd name="connsiteX86" fmla="*/ 231549 w 2778533"/>
                  <a:gd name="connsiteY86" fmla="*/ 0 h 1389269"/>
                  <a:gd name="connsiteX87" fmla="*/ 1380211 w 2778533"/>
                  <a:gd name="connsiteY87" fmla="*/ 1628 h 1389269"/>
                  <a:gd name="connsiteX88" fmla="*/ 2546984 w 2778533"/>
                  <a:gd name="connsiteY88" fmla="*/ 0 h 1389269"/>
                  <a:gd name="connsiteX89" fmla="*/ 2778533 w 2778533"/>
                  <a:gd name="connsiteY89" fmla="*/ 231549 h 1389269"/>
                  <a:gd name="connsiteX90" fmla="*/ 2778533 w 2778533"/>
                  <a:gd name="connsiteY90" fmla="*/ 345563 h 1389269"/>
                  <a:gd name="connsiteX91" fmla="*/ 0 w 2778533"/>
                  <a:gd name="connsiteY91" fmla="*/ 345563 h 1389269"/>
                  <a:gd name="connsiteX92" fmla="*/ 0 w 2778533"/>
                  <a:gd name="connsiteY92" fmla="*/ 231549 h 1389269"/>
                  <a:gd name="connsiteX93" fmla="*/ 231549 w 2778533"/>
                  <a:gd name="connsiteY93" fmla="*/ 0 h 1389269"/>
                  <a:gd name="connsiteX0-1" fmla="*/ 1401323 w 2778533"/>
                  <a:gd name="connsiteY0-2" fmla="*/ 879266 h 1389269"/>
                  <a:gd name="connsiteX1-3" fmla="*/ 1305620 w 2778533"/>
                  <a:gd name="connsiteY1-4" fmla="*/ 974969 h 1389269"/>
                  <a:gd name="connsiteX2-5" fmla="*/ 1401323 w 2778533"/>
                  <a:gd name="connsiteY2-6" fmla="*/ 1070672 h 1389269"/>
                  <a:gd name="connsiteX3-7" fmla="*/ 1497026 w 2778533"/>
                  <a:gd name="connsiteY3-8" fmla="*/ 974969 h 1389269"/>
                  <a:gd name="connsiteX4-9" fmla="*/ 1401323 w 2778533"/>
                  <a:gd name="connsiteY4-10" fmla="*/ 879266 h 1389269"/>
                  <a:gd name="connsiteX5-11" fmla="*/ 1049122 w 2778533"/>
                  <a:gd name="connsiteY5-12" fmla="*/ 879266 h 1389269"/>
                  <a:gd name="connsiteX6-13" fmla="*/ 953419 w 2778533"/>
                  <a:gd name="connsiteY6-14" fmla="*/ 974969 h 1389269"/>
                  <a:gd name="connsiteX7-15" fmla="*/ 1049122 w 2778533"/>
                  <a:gd name="connsiteY7-16" fmla="*/ 1070672 h 1389269"/>
                  <a:gd name="connsiteX8-17" fmla="*/ 1144825 w 2778533"/>
                  <a:gd name="connsiteY8-18" fmla="*/ 974969 h 1389269"/>
                  <a:gd name="connsiteX9-19" fmla="*/ 1049122 w 2778533"/>
                  <a:gd name="connsiteY9-20" fmla="*/ 879266 h 1389269"/>
                  <a:gd name="connsiteX10-21" fmla="*/ 696922 w 2778533"/>
                  <a:gd name="connsiteY10-22" fmla="*/ 879266 h 1389269"/>
                  <a:gd name="connsiteX11-23" fmla="*/ 601219 w 2778533"/>
                  <a:gd name="connsiteY11-24" fmla="*/ 974969 h 1389269"/>
                  <a:gd name="connsiteX12-25" fmla="*/ 696922 w 2778533"/>
                  <a:gd name="connsiteY12-26" fmla="*/ 1070672 h 1389269"/>
                  <a:gd name="connsiteX13-27" fmla="*/ 792625 w 2778533"/>
                  <a:gd name="connsiteY13-28" fmla="*/ 974969 h 1389269"/>
                  <a:gd name="connsiteX14-29" fmla="*/ 696922 w 2778533"/>
                  <a:gd name="connsiteY14-30" fmla="*/ 879266 h 1389269"/>
                  <a:gd name="connsiteX15-31" fmla="*/ 344722 w 2778533"/>
                  <a:gd name="connsiteY15-32" fmla="*/ 879266 h 1389269"/>
                  <a:gd name="connsiteX16-33" fmla="*/ 249019 w 2778533"/>
                  <a:gd name="connsiteY16-34" fmla="*/ 974969 h 1389269"/>
                  <a:gd name="connsiteX17-35" fmla="*/ 344722 w 2778533"/>
                  <a:gd name="connsiteY17-36" fmla="*/ 1070672 h 1389269"/>
                  <a:gd name="connsiteX18-37" fmla="*/ 440425 w 2778533"/>
                  <a:gd name="connsiteY18-38" fmla="*/ 974969 h 1389269"/>
                  <a:gd name="connsiteX19-39" fmla="*/ 344722 w 2778533"/>
                  <a:gd name="connsiteY19-40" fmla="*/ 879266 h 1389269"/>
                  <a:gd name="connsiteX20-41" fmla="*/ 2319056 w 2778533"/>
                  <a:gd name="connsiteY20-42" fmla="*/ 594931 h 1389269"/>
                  <a:gd name="connsiteX21-43" fmla="*/ 2445114 w 2778533"/>
                  <a:gd name="connsiteY21-44" fmla="*/ 594931 h 1389269"/>
                  <a:gd name="connsiteX22-45" fmla="*/ 2547842 w 2778533"/>
                  <a:gd name="connsiteY22-46" fmla="*/ 607210 h 1389269"/>
                  <a:gd name="connsiteX23-47" fmla="*/ 2622945 w 2778533"/>
                  <a:gd name="connsiteY23-48" fmla="*/ 674945 h 1389269"/>
                  <a:gd name="connsiteX24-49" fmla="*/ 2653845 w 2778533"/>
                  <a:gd name="connsiteY24-50" fmla="*/ 819625 h 1389269"/>
                  <a:gd name="connsiteX25-51" fmla="*/ 2638088 w 2778533"/>
                  <a:gd name="connsiteY25-52" fmla="*/ 935246 h 1389269"/>
                  <a:gd name="connsiteX26-53" fmla="*/ 2594091 w 2778533"/>
                  <a:gd name="connsiteY26-54" fmla="*/ 1011167 h 1389269"/>
                  <a:gd name="connsiteX27-55" fmla="*/ 2540271 w 2778533"/>
                  <a:gd name="connsiteY27-56" fmla="*/ 1042272 h 1389269"/>
                  <a:gd name="connsiteX28-57" fmla="*/ 2447160 w 2778533"/>
                  <a:gd name="connsiteY28-58" fmla="*/ 1053322 h 1389269"/>
                  <a:gd name="connsiteX29-59" fmla="*/ 2319056 w 2778533"/>
                  <a:gd name="connsiteY29-60" fmla="*/ 1053322 h 1389269"/>
                  <a:gd name="connsiteX30-61" fmla="*/ 2319056 w 2778533"/>
                  <a:gd name="connsiteY30-62" fmla="*/ 594931 h 1389269"/>
                  <a:gd name="connsiteX31-63" fmla="*/ 1883139 w 2778533"/>
                  <a:gd name="connsiteY31-64" fmla="*/ 587155 h 1389269"/>
                  <a:gd name="connsiteX32-65" fmla="*/ 1925704 w 2778533"/>
                  <a:gd name="connsiteY32-66" fmla="*/ 711576 h 1389269"/>
                  <a:gd name="connsiteX33-67" fmla="*/ 1988323 w 2778533"/>
                  <a:gd name="connsiteY33-68" fmla="*/ 877742 h 1389269"/>
                  <a:gd name="connsiteX34-69" fmla="*/ 1784912 w 2778533"/>
                  <a:gd name="connsiteY34-70" fmla="*/ 877742 h 1389269"/>
                  <a:gd name="connsiteX35-71" fmla="*/ 1850806 w 2778533"/>
                  <a:gd name="connsiteY35-72" fmla="*/ 701753 h 1389269"/>
                  <a:gd name="connsiteX36-73" fmla="*/ 1883139 w 2778533"/>
                  <a:gd name="connsiteY36-74" fmla="*/ 587155 h 1389269"/>
                  <a:gd name="connsiteX37-75" fmla="*/ 1394700 w 2778533"/>
                  <a:gd name="connsiteY37-76" fmla="*/ 549218 h 1389269"/>
                  <a:gd name="connsiteX38-77" fmla="*/ 1298997 w 2778533"/>
                  <a:gd name="connsiteY38-78" fmla="*/ 644921 h 1389269"/>
                  <a:gd name="connsiteX39-79" fmla="*/ 1394700 w 2778533"/>
                  <a:gd name="connsiteY39-80" fmla="*/ 740624 h 1389269"/>
                  <a:gd name="connsiteX40-81" fmla="*/ 1490403 w 2778533"/>
                  <a:gd name="connsiteY40-82" fmla="*/ 644921 h 1389269"/>
                  <a:gd name="connsiteX41-83" fmla="*/ 1394700 w 2778533"/>
                  <a:gd name="connsiteY41-84" fmla="*/ 549218 h 1389269"/>
                  <a:gd name="connsiteX42-85" fmla="*/ 1042499 w 2778533"/>
                  <a:gd name="connsiteY42-86" fmla="*/ 549218 h 1389269"/>
                  <a:gd name="connsiteX43-87" fmla="*/ 946796 w 2778533"/>
                  <a:gd name="connsiteY43-88" fmla="*/ 644921 h 1389269"/>
                  <a:gd name="connsiteX44-89" fmla="*/ 1042499 w 2778533"/>
                  <a:gd name="connsiteY44-90" fmla="*/ 740624 h 1389269"/>
                  <a:gd name="connsiteX45-91" fmla="*/ 1138202 w 2778533"/>
                  <a:gd name="connsiteY45-92" fmla="*/ 644921 h 1389269"/>
                  <a:gd name="connsiteX46-93" fmla="*/ 1042499 w 2778533"/>
                  <a:gd name="connsiteY46-94" fmla="*/ 549218 h 1389269"/>
                  <a:gd name="connsiteX47-95" fmla="*/ 690299 w 2778533"/>
                  <a:gd name="connsiteY47-96" fmla="*/ 549218 h 1389269"/>
                  <a:gd name="connsiteX48-97" fmla="*/ 594596 w 2778533"/>
                  <a:gd name="connsiteY48-98" fmla="*/ 644921 h 1389269"/>
                  <a:gd name="connsiteX49-99" fmla="*/ 690299 w 2778533"/>
                  <a:gd name="connsiteY49-100" fmla="*/ 740624 h 1389269"/>
                  <a:gd name="connsiteX50-101" fmla="*/ 786002 w 2778533"/>
                  <a:gd name="connsiteY50-102" fmla="*/ 644921 h 1389269"/>
                  <a:gd name="connsiteX51-103" fmla="*/ 690299 w 2778533"/>
                  <a:gd name="connsiteY51-104" fmla="*/ 549218 h 1389269"/>
                  <a:gd name="connsiteX52-105" fmla="*/ 338099 w 2778533"/>
                  <a:gd name="connsiteY52-106" fmla="*/ 549218 h 1389269"/>
                  <a:gd name="connsiteX53-107" fmla="*/ 242396 w 2778533"/>
                  <a:gd name="connsiteY53-108" fmla="*/ 644921 h 1389269"/>
                  <a:gd name="connsiteX54-109" fmla="*/ 338099 w 2778533"/>
                  <a:gd name="connsiteY54-110" fmla="*/ 740624 h 1389269"/>
                  <a:gd name="connsiteX55-111" fmla="*/ 433802 w 2778533"/>
                  <a:gd name="connsiteY55-112" fmla="*/ 644921 h 1389269"/>
                  <a:gd name="connsiteX56-113" fmla="*/ 338099 w 2778533"/>
                  <a:gd name="connsiteY56-114" fmla="*/ 549218 h 1389269"/>
                  <a:gd name="connsiteX57-115" fmla="*/ 2239657 w 2778533"/>
                  <a:gd name="connsiteY57-116" fmla="*/ 524126 h 1389269"/>
                  <a:gd name="connsiteX58-117" fmla="*/ 2239657 w 2778533"/>
                  <a:gd name="connsiteY58-118" fmla="*/ 1124127 h 1389269"/>
                  <a:gd name="connsiteX59-119" fmla="*/ 2456164 w 2778533"/>
                  <a:gd name="connsiteY59-120" fmla="*/ 1124127 h 1389269"/>
                  <a:gd name="connsiteX60-121" fmla="*/ 2552549 w 2778533"/>
                  <a:gd name="connsiteY60-122" fmla="*/ 1113895 h 1389269"/>
                  <a:gd name="connsiteX61-123" fmla="*/ 2624173 w 2778533"/>
                  <a:gd name="connsiteY61-124" fmla="*/ 1083813 h 1389269"/>
                  <a:gd name="connsiteX62-125" fmla="*/ 2678811 w 2778533"/>
                  <a:gd name="connsiteY62-126" fmla="*/ 1029379 h 1389269"/>
                  <a:gd name="connsiteX63-127" fmla="*/ 2719739 w 2778533"/>
                  <a:gd name="connsiteY63-128" fmla="*/ 941999 h 1389269"/>
                  <a:gd name="connsiteX64-129" fmla="*/ 2735701 w 2778533"/>
                  <a:gd name="connsiteY64-130" fmla="*/ 820853 h 1389269"/>
                  <a:gd name="connsiteX65-131" fmla="*/ 2712167 w 2778533"/>
                  <a:gd name="connsiteY65-132" fmla="*/ 678219 h 1389269"/>
                  <a:gd name="connsiteX66-133" fmla="*/ 2641158 w 2778533"/>
                  <a:gd name="connsiteY66-134" fmla="*/ 575695 h 1389269"/>
                  <a:gd name="connsiteX67-135" fmla="*/ 2553163 w 2778533"/>
                  <a:gd name="connsiteY67-136" fmla="*/ 532721 h 1389269"/>
                  <a:gd name="connsiteX68-137" fmla="*/ 2446342 w 2778533"/>
                  <a:gd name="connsiteY68-138" fmla="*/ 524126 h 1389269"/>
                  <a:gd name="connsiteX69-139" fmla="*/ 2239657 w 2778533"/>
                  <a:gd name="connsiteY69-140" fmla="*/ 524126 h 1389269"/>
                  <a:gd name="connsiteX70-141" fmla="*/ 1842211 w 2778533"/>
                  <a:gd name="connsiteY70-142" fmla="*/ 524126 h 1389269"/>
                  <a:gd name="connsiteX71-143" fmla="*/ 1611788 w 2778533"/>
                  <a:gd name="connsiteY71-144" fmla="*/ 1124127 h 1389269"/>
                  <a:gd name="connsiteX72-145" fmla="*/ 1696099 w 2778533"/>
                  <a:gd name="connsiteY72-146" fmla="*/ 1124127 h 1389269"/>
                  <a:gd name="connsiteX73-147" fmla="*/ 1761993 w 2778533"/>
                  <a:gd name="connsiteY73-148" fmla="*/ 942408 h 1389269"/>
                  <a:gd name="connsiteX74-149" fmla="*/ 2012880 w 2778533"/>
                  <a:gd name="connsiteY74-150" fmla="*/ 942408 h 1389269"/>
                  <a:gd name="connsiteX75-151" fmla="*/ 2082866 w 2778533"/>
                  <a:gd name="connsiteY75-152" fmla="*/ 1124127 h 1389269"/>
                  <a:gd name="connsiteX76-153" fmla="*/ 2173316 w 2778533"/>
                  <a:gd name="connsiteY76-154" fmla="*/ 1124127 h 1389269"/>
                  <a:gd name="connsiteX77-155" fmla="*/ 1927750 w 2778533"/>
                  <a:gd name="connsiteY77-156" fmla="*/ 524126 h 1389269"/>
                  <a:gd name="connsiteX78-157" fmla="*/ 1842211 w 2778533"/>
                  <a:gd name="connsiteY78-158" fmla="*/ 524126 h 1389269"/>
                  <a:gd name="connsiteX79-159" fmla="*/ 0 w 2778533"/>
                  <a:gd name="connsiteY79-160" fmla="*/ 391282 h 1389269"/>
                  <a:gd name="connsiteX80-161" fmla="*/ 2778533 w 2778533"/>
                  <a:gd name="connsiteY80-162" fmla="*/ 391282 h 1389269"/>
                  <a:gd name="connsiteX81-163" fmla="*/ 2768988 w 2778533"/>
                  <a:gd name="connsiteY81-164" fmla="*/ 692223 h 1389269"/>
                  <a:gd name="connsiteX82-165" fmla="*/ 2778533 w 2778533"/>
                  <a:gd name="connsiteY82-166" fmla="*/ 1157720 h 1389269"/>
                  <a:gd name="connsiteX83-167" fmla="*/ 2546984 w 2778533"/>
                  <a:gd name="connsiteY83-168" fmla="*/ 1389269 h 1389269"/>
                  <a:gd name="connsiteX84-169" fmla="*/ 231549 w 2778533"/>
                  <a:gd name="connsiteY84-170" fmla="*/ 1389269 h 1389269"/>
                  <a:gd name="connsiteX85-171" fmla="*/ 0 w 2778533"/>
                  <a:gd name="connsiteY85-172" fmla="*/ 1157720 h 1389269"/>
                  <a:gd name="connsiteX86-173" fmla="*/ 0 w 2778533"/>
                  <a:gd name="connsiteY86-174" fmla="*/ 391282 h 1389269"/>
                  <a:gd name="connsiteX87-175" fmla="*/ 231549 w 2778533"/>
                  <a:gd name="connsiteY87-176" fmla="*/ 0 h 1389269"/>
                  <a:gd name="connsiteX88-177" fmla="*/ 1380211 w 2778533"/>
                  <a:gd name="connsiteY88-178" fmla="*/ 1628 h 1389269"/>
                  <a:gd name="connsiteX89-179" fmla="*/ 2546984 w 2778533"/>
                  <a:gd name="connsiteY89-180" fmla="*/ 0 h 1389269"/>
                  <a:gd name="connsiteX90-181" fmla="*/ 2778533 w 2778533"/>
                  <a:gd name="connsiteY90-182" fmla="*/ 231549 h 1389269"/>
                  <a:gd name="connsiteX91-183" fmla="*/ 2778533 w 2778533"/>
                  <a:gd name="connsiteY91-184" fmla="*/ 345563 h 1389269"/>
                  <a:gd name="connsiteX92-185" fmla="*/ 0 w 2778533"/>
                  <a:gd name="connsiteY92-186" fmla="*/ 345563 h 1389269"/>
                  <a:gd name="connsiteX93-187" fmla="*/ 0 w 2778533"/>
                  <a:gd name="connsiteY93-188" fmla="*/ 231549 h 1389269"/>
                  <a:gd name="connsiteX94" fmla="*/ 231549 w 2778533"/>
                  <a:gd name="connsiteY94" fmla="*/ 0 h 1389269"/>
                  <a:gd name="connsiteX0-189" fmla="*/ 1401323 w 2778533"/>
                  <a:gd name="connsiteY0-190" fmla="*/ 879266 h 1390407"/>
                  <a:gd name="connsiteX1-191" fmla="*/ 1305620 w 2778533"/>
                  <a:gd name="connsiteY1-192" fmla="*/ 974969 h 1390407"/>
                  <a:gd name="connsiteX2-193" fmla="*/ 1401323 w 2778533"/>
                  <a:gd name="connsiteY2-194" fmla="*/ 1070672 h 1390407"/>
                  <a:gd name="connsiteX3-195" fmla="*/ 1497026 w 2778533"/>
                  <a:gd name="connsiteY3-196" fmla="*/ 974969 h 1390407"/>
                  <a:gd name="connsiteX4-197" fmla="*/ 1401323 w 2778533"/>
                  <a:gd name="connsiteY4-198" fmla="*/ 879266 h 1390407"/>
                  <a:gd name="connsiteX5-199" fmla="*/ 1049122 w 2778533"/>
                  <a:gd name="connsiteY5-200" fmla="*/ 879266 h 1390407"/>
                  <a:gd name="connsiteX6-201" fmla="*/ 953419 w 2778533"/>
                  <a:gd name="connsiteY6-202" fmla="*/ 974969 h 1390407"/>
                  <a:gd name="connsiteX7-203" fmla="*/ 1049122 w 2778533"/>
                  <a:gd name="connsiteY7-204" fmla="*/ 1070672 h 1390407"/>
                  <a:gd name="connsiteX8-205" fmla="*/ 1144825 w 2778533"/>
                  <a:gd name="connsiteY8-206" fmla="*/ 974969 h 1390407"/>
                  <a:gd name="connsiteX9-207" fmla="*/ 1049122 w 2778533"/>
                  <a:gd name="connsiteY9-208" fmla="*/ 879266 h 1390407"/>
                  <a:gd name="connsiteX10-209" fmla="*/ 696922 w 2778533"/>
                  <a:gd name="connsiteY10-210" fmla="*/ 879266 h 1390407"/>
                  <a:gd name="connsiteX11-211" fmla="*/ 601219 w 2778533"/>
                  <a:gd name="connsiteY11-212" fmla="*/ 974969 h 1390407"/>
                  <a:gd name="connsiteX12-213" fmla="*/ 696922 w 2778533"/>
                  <a:gd name="connsiteY12-214" fmla="*/ 1070672 h 1390407"/>
                  <a:gd name="connsiteX13-215" fmla="*/ 792625 w 2778533"/>
                  <a:gd name="connsiteY13-216" fmla="*/ 974969 h 1390407"/>
                  <a:gd name="connsiteX14-217" fmla="*/ 696922 w 2778533"/>
                  <a:gd name="connsiteY14-218" fmla="*/ 879266 h 1390407"/>
                  <a:gd name="connsiteX15-219" fmla="*/ 344722 w 2778533"/>
                  <a:gd name="connsiteY15-220" fmla="*/ 879266 h 1390407"/>
                  <a:gd name="connsiteX16-221" fmla="*/ 249019 w 2778533"/>
                  <a:gd name="connsiteY16-222" fmla="*/ 974969 h 1390407"/>
                  <a:gd name="connsiteX17-223" fmla="*/ 344722 w 2778533"/>
                  <a:gd name="connsiteY17-224" fmla="*/ 1070672 h 1390407"/>
                  <a:gd name="connsiteX18-225" fmla="*/ 440425 w 2778533"/>
                  <a:gd name="connsiteY18-226" fmla="*/ 974969 h 1390407"/>
                  <a:gd name="connsiteX19-227" fmla="*/ 344722 w 2778533"/>
                  <a:gd name="connsiteY19-228" fmla="*/ 879266 h 1390407"/>
                  <a:gd name="connsiteX20-229" fmla="*/ 2319056 w 2778533"/>
                  <a:gd name="connsiteY20-230" fmla="*/ 594931 h 1390407"/>
                  <a:gd name="connsiteX21-231" fmla="*/ 2445114 w 2778533"/>
                  <a:gd name="connsiteY21-232" fmla="*/ 594931 h 1390407"/>
                  <a:gd name="connsiteX22-233" fmla="*/ 2547842 w 2778533"/>
                  <a:gd name="connsiteY22-234" fmla="*/ 607210 h 1390407"/>
                  <a:gd name="connsiteX23-235" fmla="*/ 2622945 w 2778533"/>
                  <a:gd name="connsiteY23-236" fmla="*/ 674945 h 1390407"/>
                  <a:gd name="connsiteX24-237" fmla="*/ 2653845 w 2778533"/>
                  <a:gd name="connsiteY24-238" fmla="*/ 819625 h 1390407"/>
                  <a:gd name="connsiteX25-239" fmla="*/ 2638088 w 2778533"/>
                  <a:gd name="connsiteY25-240" fmla="*/ 935246 h 1390407"/>
                  <a:gd name="connsiteX26-241" fmla="*/ 2594091 w 2778533"/>
                  <a:gd name="connsiteY26-242" fmla="*/ 1011167 h 1390407"/>
                  <a:gd name="connsiteX27-243" fmla="*/ 2540271 w 2778533"/>
                  <a:gd name="connsiteY27-244" fmla="*/ 1042272 h 1390407"/>
                  <a:gd name="connsiteX28-245" fmla="*/ 2447160 w 2778533"/>
                  <a:gd name="connsiteY28-246" fmla="*/ 1053322 h 1390407"/>
                  <a:gd name="connsiteX29-247" fmla="*/ 2319056 w 2778533"/>
                  <a:gd name="connsiteY29-248" fmla="*/ 1053322 h 1390407"/>
                  <a:gd name="connsiteX30-249" fmla="*/ 2319056 w 2778533"/>
                  <a:gd name="connsiteY30-250" fmla="*/ 594931 h 1390407"/>
                  <a:gd name="connsiteX31-251" fmla="*/ 1883139 w 2778533"/>
                  <a:gd name="connsiteY31-252" fmla="*/ 587155 h 1390407"/>
                  <a:gd name="connsiteX32-253" fmla="*/ 1925704 w 2778533"/>
                  <a:gd name="connsiteY32-254" fmla="*/ 711576 h 1390407"/>
                  <a:gd name="connsiteX33-255" fmla="*/ 1988323 w 2778533"/>
                  <a:gd name="connsiteY33-256" fmla="*/ 877742 h 1390407"/>
                  <a:gd name="connsiteX34-257" fmla="*/ 1784912 w 2778533"/>
                  <a:gd name="connsiteY34-258" fmla="*/ 877742 h 1390407"/>
                  <a:gd name="connsiteX35-259" fmla="*/ 1850806 w 2778533"/>
                  <a:gd name="connsiteY35-260" fmla="*/ 701753 h 1390407"/>
                  <a:gd name="connsiteX36-261" fmla="*/ 1883139 w 2778533"/>
                  <a:gd name="connsiteY36-262" fmla="*/ 587155 h 1390407"/>
                  <a:gd name="connsiteX37-263" fmla="*/ 1394700 w 2778533"/>
                  <a:gd name="connsiteY37-264" fmla="*/ 549218 h 1390407"/>
                  <a:gd name="connsiteX38-265" fmla="*/ 1298997 w 2778533"/>
                  <a:gd name="connsiteY38-266" fmla="*/ 644921 h 1390407"/>
                  <a:gd name="connsiteX39-267" fmla="*/ 1394700 w 2778533"/>
                  <a:gd name="connsiteY39-268" fmla="*/ 740624 h 1390407"/>
                  <a:gd name="connsiteX40-269" fmla="*/ 1490403 w 2778533"/>
                  <a:gd name="connsiteY40-270" fmla="*/ 644921 h 1390407"/>
                  <a:gd name="connsiteX41-271" fmla="*/ 1394700 w 2778533"/>
                  <a:gd name="connsiteY41-272" fmla="*/ 549218 h 1390407"/>
                  <a:gd name="connsiteX42-273" fmla="*/ 1042499 w 2778533"/>
                  <a:gd name="connsiteY42-274" fmla="*/ 549218 h 1390407"/>
                  <a:gd name="connsiteX43-275" fmla="*/ 946796 w 2778533"/>
                  <a:gd name="connsiteY43-276" fmla="*/ 644921 h 1390407"/>
                  <a:gd name="connsiteX44-277" fmla="*/ 1042499 w 2778533"/>
                  <a:gd name="connsiteY44-278" fmla="*/ 740624 h 1390407"/>
                  <a:gd name="connsiteX45-279" fmla="*/ 1138202 w 2778533"/>
                  <a:gd name="connsiteY45-280" fmla="*/ 644921 h 1390407"/>
                  <a:gd name="connsiteX46-281" fmla="*/ 1042499 w 2778533"/>
                  <a:gd name="connsiteY46-282" fmla="*/ 549218 h 1390407"/>
                  <a:gd name="connsiteX47-283" fmla="*/ 690299 w 2778533"/>
                  <a:gd name="connsiteY47-284" fmla="*/ 549218 h 1390407"/>
                  <a:gd name="connsiteX48-285" fmla="*/ 594596 w 2778533"/>
                  <a:gd name="connsiteY48-286" fmla="*/ 644921 h 1390407"/>
                  <a:gd name="connsiteX49-287" fmla="*/ 690299 w 2778533"/>
                  <a:gd name="connsiteY49-288" fmla="*/ 740624 h 1390407"/>
                  <a:gd name="connsiteX50-289" fmla="*/ 786002 w 2778533"/>
                  <a:gd name="connsiteY50-290" fmla="*/ 644921 h 1390407"/>
                  <a:gd name="connsiteX51-291" fmla="*/ 690299 w 2778533"/>
                  <a:gd name="connsiteY51-292" fmla="*/ 549218 h 1390407"/>
                  <a:gd name="connsiteX52-293" fmla="*/ 338099 w 2778533"/>
                  <a:gd name="connsiteY52-294" fmla="*/ 549218 h 1390407"/>
                  <a:gd name="connsiteX53-295" fmla="*/ 242396 w 2778533"/>
                  <a:gd name="connsiteY53-296" fmla="*/ 644921 h 1390407"/>
                  <a:gd name="connsiteX54-297" fmla="*/ 338099 w 2778533"/>
                  <a:gd name="connsiteY54-298" fmla="*/ 740624 h 1390407"/>
                  <a:gd name="connsiteX55-299" fmla="*/ 433802 w 2778533"/>
                  <a:gd name="connsiteY55-300" fmla="*/ 644921 h 1390407"/>
                  <a:gd name="connsiteX56-301" fmla="*/ 338099 w 2778533"/>
                  <a:gd name="connsiteY56-302" fmla="*/ 549218 h 1390407"/>
                  <a:gd name="connsiteX57-303" fmla="*/ 2239657 w 2778533"/>
                  <a:gd name="connsiteY57-304" fmla="*/ 524126 h 1390407"/>
                  <a:gd name="connsiteX58-305" fmla="*/ 2239657 w 2778533"/>
                  <a:gd name="connsiteY58-306" fmla="*/ 1124127 h 1390407"/>
                  <a:gd name="connsiteX59-307" fmla="*/ 2456164 w 2778533"/>
                  <a:gd name="connsiteY59-308" fmla="*/ 1124127 h 1390407"/>
                  <a:gd name="connsiteX60-309" fmla="*/ 2552549 w 2778533"/>
                  <a:gd name="connsiteY60-310" fmla="*/ 1113895 h 1390407"/>
                  <a:gd name="connsiteX61-311" fmla="*/ 2624173 w 2778533"/>
                  <a:gd name="connsiteY61-312" fmla="*/ 1083813 h 1390407"/>
                  <a:gd name="connsiteX62-313" fmla="*/ 2678811 w 2778533"/>
                  <a:gd name="connsiteY62-314" fmla="*/ 1029379 h 1390407"/>
                  <a:gd name="connsiteX63-315" fmla="*/ 2719739 w 2778533"/>
                  <a:gd name="connsiteY63-316" fmla="*/ 941999 h 1390407"/>
                  <a:gd name="connsiteX64-317" fmla="*/ 2735701 w 2778533"/>
                  <a:gd name="connsiteY64-318" fmla="*/ 820853 h 1390407"/>
                  <a:gd name="connsiteX65-319" fmla="*/ 2712167 w 2778533"/>
                  <a:gd name="connsiteY65-320" fmla="*/ 678219 h 1390407"/>
                  <a:gd name="connsiteX66-321" fmla="*/ 2641158 w 2778533"/>
                  <a:gd name="connsiteY66-322" fmla="*/ 575695 h 1390407"/>
                  <a:gd name="connsiteX67-323" fmla="*/ 2553163 w 2778533"/>
                  <a:gd name="connsiteY67-324" fmla="*/ 532721 h 1390407"/>
                  <a:gd name="connsiteX68-325" fmla="*/ 2446342 w 2778533"/>
                  <a:gd name="connsiteY68-326" fmla="*/ 524126 h 1390407"/>
                  <a:gd name="connsiteX69-327" fmla="*/ 2239657 w 2778533"/>
                  <a:gd name="connsiteY69-328" fmla="*/ 524126 h 1390407"/>
                  <a:gd name="connsiteX70-329" fmla="*/ 1842211 w 2778533"/>
                  <a:gd name="connsiteY70-330" fmla="*/ 524126 h 1390407"/>
                  <a:gd name="connsiteX71-331" fmla="*/ 1611788 w 2778533"/>
                  <a:gd name="connsiteY71-332" fmla="*/ 1124127 h 1390407"/>
                  <a:gd name="connsiteX72-333" fmla="*/ 1696099 w 2778533"/>
                  <a:gd name="connsiteY72-334" fmla="*/ 1124127 h 1390407"/>
                  <a:gd name="connsiteX73-335" fmla="*/ 1761993 w 2778533"/>
                  <a:gd name="connsiteY73-336" fmla="*/ 942408 h 1390407"/>
                  <a:gd name="connsiteX74-337" fmla="*/ 2012880 w 2778533"/>
                  <a:gd name="connsiteY74-338" fmla="*/ 942408 h 1390407"/>
                  <a:gd name="connsiteX75-339" fmla="*/ 2082866 w 2778533"/>
                  <a:gd name="connsiteY75-340" fmla="*/ 1124127 h 1390407"/>
                  <a:gd name="connsiteX76-341" fmla="*/ 2173316 w 2778533"/>
                  <a:gd name="connsiteY76-342" fmla="*/ 1124127 h 1390407"/>
                  <a:gd name="connsiteX77-343" fmla="*/ 1927750 w 2778533"/>
                  <a:gd name="connsiteY77-344" fmla="*/ 524126 h 1390407"/>
                  <a:gd name="connsiteX78-345" fmla="*/ 1842211 w 2778533"/>
                  <a:gd name="connsiteY78-346" fmla="*/ 524126 h 1390407"/>
                  <a:gd name="connsiteX79-347" fmla="*/ 0 w 2778533"/>
                  <a:gd name="connsiteY79-348" fmla="*/ 391282 h 1390407"/>
                  <a:gd name="connsiteX80-349" fmla="*/ 2778533 w 2778533"/>
                  <a:gd name="connsiteY80-350" fmla="*/ 391282 h 1390407"/>
                  <a:gd name="connsiteX81-351" fmla="*/ 2768988 w 2778533"/>
                  <a:gd name="connsiteY81-352" fmla="*/ 692223 h 1390407"/>
                  <a:gd name="connsiteX82-353" fmla="*/ 2778533 w 2778533"/>
                  <a:gd name="connsiteY82-354" fmla="*/ 1157720 h 1390407"/>
                  <a:gd name="connsiteX83-355" fmla="*/ 2546984 w 2778533"/>
                  <a:gd name="connsiteY83-356" fmla="*/ 1389269 h 1390407"/>
                  <a:gd name="connsiteX84-357" fmla="*/ 1387800 w 2778533"/>
                  <a:gd name="connsiteY84-358" fmla="*/ 1390407 h 1390407"/>
                  <a:gd name="connsiteX85-359" fmla="*/ 231549 w 2778533"/>
                  <a:gd name="connsiteY85-360" fmla="*/ 1389269 h 1390407"/>
                  <a:gd name="connsiteX86-361" fmla="*/ 0 w 2778533"/>
                  <a:gd name="connsiteY86-362" fmla="*/ 1157720 h 1390407"/>
                  <a:gd name="connsiteX87-363" fmla="*/ 0 w 2778533"/>
                  <a:gd name="connsiteY87-364" fmla="*/ 391282 h 1390407"/>
                  <a:gd name="connsiteX88-365" fmla="*/ 231549 w 2778533"/>
                  <a:gd name="connsiteY88-366" fmla="*/ 0 h 1390407"/>
                  <a:gd name="connsiteX89-367" fmla="*/ 1380211 w 2778533"/>
                  <a:gd name="connsiteY89-368" fmla="*/ 1628 h 1390407"/>
                  <a:gd name="connsiteX90-369" fmla="*/ 2546984 w 2778533"/>
                  <a:gd name="connsiteY90-370" fmla="*/ 0 h 1390407"/>
                  <a:gd name="connsiteX91-371" fmla="*/ 2778533 w 2778533"/>
                  <a:gd name="connsiteY91-372" fmla="*/ 231549 h 1390407"/>
                  <a:gd name="connsiteX92-373" fmla="*/ 2778533 w 2778533"/>
                  <a:gd name="connsiteY92-374" fmla="*/ 345563 h 1390407"/>
                  <a:gd name="connsiteX93-375" fmla="*/ 0 w 2778533"/>
                  <a:gd name="connsiteY93-376" fmla="*/ 345563 h 1390407"/>
                  <a:gd name="connsiteX94-377" fmla="*/ 0 w 2778533"/>
                  <a:gd name="connsiteY94-378" fmla="*/ 231549 h 1390407"/>
                  <a:gd name="connsiteX95" fmla="*/ 231549 w 2778533"/>
                  <a:gd name="connsiteY95" fmla="*/ 0 h 1390407"/>
                  <a:gd name="connsiteX0-379" fmla="*/ 1409889 w 2787099"/>
                  <a:gd name="connsiteY0-380" fmla="*/ 879266 h 1390407"/>
                  <a:gd name="connsiteX1-381" fmla="*/ 1314186 w 2787099"/>
                  <a:gd name="connsiteY1-382" fmla="*/ 974969 h 1390407"/>
                  <a:gd name="connsiteX2-383" fmla="*/ 1409889 w 2787099"/>
                  <a:gd name="connsiteY2-384" fmla="*/ 1070672 h 1390407"/>
                  <a:gd name="connsiteX3-385" fmla="*/ 1505592 w 2787099"/>
                  <a:gd name="connsiteY3-386" fmla="*/ 974969 h 1390407"/>
                  <a:gd name="connsiteX4-387" fmla="*/ 1409889 w 2787099"/>
                  <a:gd name="connsiteY4-388" fmla="*/ 879266 h 1390407"/>
                  <a:gd name="connsiteX5-389" fmla="*/ 1057688 w 2787099"/>
                  <a:gd name="connsiteY5-390" fmla="*/ 879266 h 1390407"/>
                  <a:gd name="connsiteX6-391" fmla="*/ 961985 w 2787099"/>
                  <a:gd name="connsiteY6-392" fmla="*/ 974969 h 1390407"/>
                  <a:gd name="connsiteX7-393" fmla="*/ 1057688 w 2787099"/>
                  <a:gd name="connsiteY7-394" fmla="*/ 1070672 h 1390407"/>
                  <a:gd name="connsiteX8-395" fmla="*/ 1153391 w 2787099"/>
                  <a:gd name="connsiteY8-396" fmla="*/ 974969 h 1390407"/>
                  <a:gd name="connsiteX9-397" fmla="*/ 1057688 w 2787099"/>
                  <a:gd name="connsiteY9-398" fmla="*/ 879266 h 1390407"/>
                  <a:gd name="connsiteX10-399" fmla="*/ 705488 w 2787099"/>
                  <a:gd name="connsiteY10-400" fmla="*/ 879266 h 1390407"/>
                  <a:gd name="connsiteX11-401" fmla="*/ 609785 w 2787099"/>
                  <a:gd name="connsiteY11-402" fmla="*/ 974969 h 1390407"/>
                  <a:gd name="connsiteX12-403" fmla="*/ 705488 w 2787099"/>
                  <a:gd name="connsiteY12-404" fmla="*/ 1070672 h 1390407"/>
                  <a:gd name="connsiteX13-405" fmla="*/ 801191 w 2787099"/>
                  <a:gd name="connsiteY13-406" fmla="*/ 974969 h 1390407"/>
                  <a:gd name="connsiteX14-407" fmla="*/ 705488 w 2787099"/>
                  <a:gd name="connsiteY14-408" fmla="*/ 879266 h 1390407"/>
                  <a:gd name="connsiteX15-409" fmla="*/ 353288 w 2787099"/>
                  <a:gd name="connsiteY15-410" fmla="*/ 879266 h 1390407"/>
                  <a:gd name="connsiteX16-411" fmla="*/ 257585 w 2787099"/>
                  <a:gd name="connsiteY16-412" fmla="*/ 974969 h 1390407"/>
                  <a:gd name="connsiteX17-413" fmla="*/ 353288 w 2787099"/>
                  <a:gd name="connsiteY17-414" fmla="*/ 1070672 h 1390407"/>
                  <a:gd name="connsiteX18-415" fmla="*/ 448991 w 2787099"/>
                  <a:gd name="connsiteY18-416" fmla="*/ 974969 h 1390407"/>
                  <a:gd name="connsiteX19-417" fmla="*/ 353288 w 2787099"/>
                  <a:gd name="connsiteY19-418" fmla="*/ 879266 h 1390407"/>
                  <a:gd name="connsiteX20-419" fmla="*/ 2327622 w 2787099"/>
                  <a:gd name="connsiteY20-420" fmla="*/ 594931 h 1390407"/>
                  <a:gd name="connsiteX21-421" fmla="*/ 2453680 w 2787099"/>
                  <a:gd name="connsiteY21-422" fmla="*/ 594931 h 1390407"/>
                  <a:gd name="connsiteX22-423" fmla="*/ 2556408 w 2787099"/>
                  <a:gd name="connsiteY22-424" fmla="*/ 607210 h 1390407"/>
                  <a:gd name="connsiteX23-425" fmla="*/ 2631511 w 2787099"/>
                  <a:gd name="connsiteY23-426" fmla="*/ 674945 h 1390407"/>
                  <a:gd name="connsiteX24-427" fmla="*/ 2662411 w 2787099"/>
                  <a:gd name="connsiteY24-428" fmla="*/ 819625 h 1390407"/>
                  <a:gd name="connsiteX25-429" fmla="*/ 2646654 w 2787099"/>
                  <a:gd name="connsiteY25-430" fmla="*/ 935246 h 1390407"/>
                  <a:gd name="connsiteX26-431" fmla="*/ 2602657 w 2787099"/>
                  <a:gd name="connsiteY26-432" fmla="*/ 1011167 h 1390407"/>
                  <a:gd name="connsiteX27-433" fmla="*/ 2548837 w 2787099"/>
                  <a:gd name="connsiteY27-434" fmla="*/ 1042272 h 1390407"/>
                  <a:gd name="connsiteX28-435" fmla="*/ 2455726 w 2787099"/>
                  <a:gd name="connsiteY28-436" fmla="*/ 1053322 h 1390407"/>
                  <a:gd name="connsiteX29-437" fmla="*/ 2327622 w 2787099"/>
                  <a:gd name="connsiteY29-438" fmla="*/ 1053322 h 1390407"/>
                  <a:gd name="connsiteX30-439" fmla="*/ 2327622 w 2787099"/>
                  <a:gd name="connsiteY30-440" fmla="*/ 594931 h 1390407"/>
                  <a:gd name="connsiteX31-441" fmla="*/ 1891705 w 2787099"/>
                  <a:gd name="connsiteY31-442" fmla="*/ 587155 h 1390407"/>
                  <a:gd name="connsiteX32-443" fmla="*/ 1934270 w 2787099"/>
                  <a:gd name="connsiteY32-444" fmla="*/ 711576 h 1390407"/>
                  <a:gd name="connsiteX33-445" fmla="*/ 1996889 w 2787099"/>
                  <a:gd name="connsiteY33-446" fmla="*/ 877742 h 1390407"/>
                  <a:gd name="connsiteX34-447" fmla="*/ 1793478 w 2787099"/>
                  <a:gd name="connsiteY34-448" fmla="*/ 877742 h 1390407"/>
                  <a:gd name="connsiteX35-449" fmla="*/ 1859372 w 2787099"/>
                  <a:gd name="connsiteY35-450" fmla="*/ 701753 h 1390407"/>
                  <a:gd name="connsiteX36-451" fmla="*/ 1891705 w 2787099"/>
                  <a:gd name="connsiteY36-452" fmla="*/ 587155 h 1390407"/>
                  <a:gd name="connsiteX37-453" fmla="*/ 1403266 w 2787099"/>
                  <a:gd name="connsiteY37-454" fmla="*/ 549218 h 1390407"/>
                  <a:gd name="connsiteX38-455" fmla="*/ 1307563 w 2787099"/>
                  <a:gd name="connsiteY38-456" fmla="*/ 644921 h 1390407"/>
                  <a:gd name="connsiteX39-457" fmla="*/ 1403266 w 2787099"/>
                  <a:gd name="connsiteY39-458" fmla="*/ 740624 h 1390407"/>
                  <a:gd name="connsiteX40-459" fmla="*/ 1498969 w 2787099"/>
                  <a:gd name="connsiteY40-460" fmla="*/ 644921 h 1390407"/>
                  <a:gd name="connsiteX41-461" fmla="*/ 1403266 w 2787099"/>
                  <a:gd name="connsiteY41-462" fmla="*/ 549218 h 1390407"/>
                  <a:gd name="connsiteX42-463" fmla="*/ 1051065 w 2787099"/>
                  <a:gd name="connsiteY42-464" fmla="*/ 549218 h 1390407"/>
                  <a:gd name="connsiteX43-465" fmla="*/ 955362 w 2787099"/>
                  <a:gd name="connsiteY43-466" fmla="*/ 644921 h 1390407"/>
                  <a:gd name="connsiteX44-467" fmla="*/ 1051065 w 2787099"/>
                  <a:gd name="connsiteY44-468" fmla="*/ 740624 h 1390407"/>
                  <a:gd name="connsiteX45-469" fmla="*/ 1146768 w 2787099"/>
                  <a:gd name="connsiteY45-470" fmla="*/ 644921 h 1390407"/>
                  <a:gd name="connsiteX46-471" fmla="*/ 1051065 w 2787099"/>
                  <a:gd name="connsiteY46-472" fmla="*/ 549218 h 1390407"/>
                  <a:gd name="connsiteX47-473" fmla="*/ 698865 w 2787099"/>
                  <a:gd name="connsiteY47-474" fmla="*/ 549218 h 1390407"/>
                  <a:gd name="connsiteX48-475" fmla="*/ 603162 w 2787099"/>
                  <a:gd name="connsiteY48-476" fmla="*/ 644921 h 1390407"/>
                  <a:gd name="connsiteX49-477" fmla="*/ 698865 w 2787099"/>
                  <a:gd name="connsiteY49-478" fmla="*/ 740624 h 1390407"/>
                  <a:gd name="connsiteX50-479" fmla="*/ 794568 w 2787099"/>
                  <a:gd name="connsiteY50-480" fmla="*/ 644921 h 1390407"/>
                  <a:gd name="connsiteX51-481" fmla="*/ 698865 w 2787099"/>
                  <a:gd name="connsiteY51-482" fmla="*/ 549218 h 1390407"/>
                  <a:gd name="connsiteX52-483" fmla="*/ 346665 w 2787099"/>
                  <a:gd name="connsiteY52-484" fmla="*/ 549218 h 1390407"/>
                  <a:gd name="connsiteX53-485" fmla="*/ 250962 w 2787099"/>
                  <a:gd name="connsiteY53-486" fmla="*/ 644921 h 1390407"/>
                  <a:gd name="connsiteX54-487" fmla="*/ 346665 w 2787099"/>
                  <a:gd name="connsiteY54-488" fmla="*/ 740624 h 1390407"/>
                  <a:gd name="connsiteX55-489" fmla="*/ 442368 w 2787099"/>
                  <a:gd name="connsiteY55-490" fmla="*/ 644921 h 1390407"/>
                  <a:gd name="connsiteX56-491" fmla="*/ 346665 w 2787099"/>
                  <a:gd name="connsiteY56-492" fmla="*/ 549218 h 1390407"/>
                  <a:gd name="connsiteX57-493" fmla="*/ 2248223 w 2787099"/>
                  <a:gd name="connsiteY57-494" fmla="*/ 524126 h 1390407"/>
                  <a:gd name="connsiteX58-495" fmla="*/ 2248223 w 2787099"/>
                  <a:gd name="connsiteY58-496" fmla="*/ 1124127 h 1390407"/>
                  <a:gd name="connsiteX59-497" fmla="*/ 2464730 w 2787099"/>
                  <a:gd name="connsiteY59-498" fmla="*/ 1124127 h 1390407"/>
                  <a:gd name="connsiteX60-499" fmla="*/ 2561115 w 2787099"/>
                  <a:gd name="connsiteY60-500" fmla="*/ 1113895 h 1390407"/>
                  <a:gd name="connsiteX61-501" fmla="*/ 2632739 w 2787099"/>
                  <a:gd name="connsiteY61-502" fmla="*/ 1083813 h 1390407"/>
                  <a:gd name="connsiteX62-503" fmla="*/ 2687377 w 2787099"/>
                  <a:gd name="connsiteY62-504" fmla="*/ 1029379 h 1390407"/>
                  <a:gd name="connsiteX63-505" fmla="*/ 2728305 w 2787099"/>
                  <a:gd name="connsiteY63-506" fmla="*/ 941999 h 1390407"/>
                  <a:gd name="connsiteX64-507" fmla="*/ 2744267 w 2787099"/>
                  <a:gd name="connsiteY64-508" fmla="*/ 820853 h 1390407"/>
                  <a:gd name="connsiteX65-509" fmla="*/ 2720733 w 2787099"/>
                  <a:gd name="connsiteY65-510" fmla="*/ 678219 h 1390407"/>
                  <a:gd name="connsiteX66-511" fmla="*/ 2649724 w 2787099"/>
                  <a:gd name="connsiteY66-512" fmla="*/ 575695 h 1390407"/>
                  <a:gd name="connsiteX67-513" fmla="*/ 2561729 w 2787099"/>
                  <a:gd name="connsiteY67-514" fmla="*/ 532721 h 1390407"/>
                  <a:gd name="connsiteX68-515" fmla="*/ 2454908 w 2787099"/>
                  <a:gd name="connsiteY68-516" fmla="*/ 524126 h 1390407"/>
                  <a:gd name="connsiteX69-517" fmla="*/ 2248223 w 2787099"/>
                  <a:gd name="connsiteY69-518" fmla="*/ 524126 h 1390407"/>
                  <a:gd name="connsiteX70-519" fmla="*/ 1850777 w 2787099"/>
                  <a:gd name="connsiteY70-520" fmla="*/ 524126 h 1390407"/>
                  <a:gd name="connsiteX71-521" fmla="*/ 1620354 w 2787099"/>
                  <a:gd name="connsiteY71-522" fmla="*/ 1124127 h 1390407"/>
                  <a:gd name="connsiteX72-523" fmla="*/ 1704665 w 2787099"/>
                  <a:gd name="connsiteY72-524" fmla="*/ 1124127 h 1390407"/>
                  <a:gd name="connsiteX73-525" fmla="*/ 1770559 w 2787099"/>
                  <a:gd name="connsiteY73-526" fmla="*/ 942408 h 1390407"/>
                  <a:gd name="connsiteX74-527" fmla="*/ 2021446 w 2787099"/>
                  <a:gd name="connsiteY74-528" fmla="*/ 942408 h 1390407"/>
                  <a:gd name="connsiteX75-529" fmla="*/ 2091432 w 2787099"/>
                  <a:gd name="connsiteY75-530" fmla="*/ 1124127 h 1390407"/>
                  <a:gd name="connsiteX76-531" fmla="*/ 2181882 w 2787099"/>
                  <a:gd name="connsiteY76-532" fmla="*/ 1124127 h 1390407"/>
                  <a:gd name="connsiteX77-533" fmla="*/ 1936316 w 2787099"/>
                  <a:gd name="connsiteY77-534" fmla="*/ 524126 h 1390407"/>
                  <a:gd name="connsiteX78-535" fmla="*/ 1850777 w 2787099"/>
                  <a:gd name="connsiteY78-536" fmla="*/ 524126 h 1390407"/>
                  <a:gd name="connsiteX79-537" fmla="*/ 8566 w 2787099"/>
                  <a:gd name="connsiteY79-538" fmla="*/ 391282 h 1390407"/>
                  <a:gd name="connsiteX80-539" fmla="*/ 2787099 w 2787099"/>
                  <a:gd name="connsiteY80-540" fmla="*/ 391282 h 1390407"/>
                  <a:gd name="connsiteX81-541" fmla="*/ 2777554 w 2787099"/>
                  <a:gd name="connsiteY81-542" fmla="*/ 692223 h 1390407"/>
                  <a:gd name="connsiteX82-543" fmla="*/ 2787099 w 2787099"/>
                  <a:gd name="connsiteY82-544" fmla="*/ 1157720 h 1390407"/>
                  <a:gd name="connsiteX83-545" fmla="*/ 2555550 w 2787099"/>
                  <a:gd name="connsiteY83-546" fmla="*/ 1389269 h 1390407"/>
                  <a:gd name="connsiteX84-547" fmla="*/ 1396366 w 2787099"/>
                  <a:gd name="connsiteY84-548" fmla="*/ 1390407 h 1390407"/>
                  <a:gd name="connsiteX85-549" fmla="*/ 240115 w 2787099"/>
                  <a:gd name="connsiteY85-550" fmla="*/ 1389269 h 1390407"/>
                  <a:gd name="connsiteX86-551" fmla="*/ 8566 w 2787099"/>
                  <a:gd name="connsiteY86-552" fmla="*/ 1157720 h 1390407"/>
                  <a:gd name="connsiteX87-553" fmla="*/ 0 w 2787099"/>
                  <a:gd name="connsiteY87-554" fmla="*/ 684634 h 1390407"/>
                  <a:gd name="connsiteX88-555" fmla="*/ 8566 w 2787099"/>
                  <a:gd name="connsiteY88-556" fmla="*/ 391282 h 1390407"/>
                  <a:gd name="connsiteX89-557" fmla="*/ 240115 w 2787099"/>
                  <a:gd name="connsiteY89-558" fmla="*/ 0 h 1390407"/>
                  <a:gd name="connsiteX90-559" fmla="*/ 1388777 w 2787099"/>
                  <a:gd name="connsiteY90-560" fmla="*/ 1628 h 1390407"/>
                  <a:gd name="connsiteX91-561" fmla="*/ 2555550 w 2787099"/>
                  <a:gd name="connsiteY91-562" fmla="*/ 0 h 1390407"/>
                  <a:gd name="connsiteX92-563" fmla="*/ 2787099 w 2787099"/>
                  <a:gd name="connsiteY92-564" fmla="*/ 231549 h 1390407"/>
                  <a:gd name="connsiteX93-565" fmla="*/ 2787099 w 2787099"/>
                  <a:gd name="connsiteY93-566" fmla="*/ 345563 h 1390407"/>
                  <a:gd name="connsiteX94-567" fmla="*/ 8566 w 2787099"/>
                  <a:gd name="connsiteY94-568" fmla="*/ 345563 h 1390407"/>
                  <a:gd name="connsiteX95-569" fmla="*/ 8566 w 2787099"/>
                  <a:gd name="connsiteY95-570" fmla="*/ 231549 h 1390407"/>
                  <a:gd name="connsiteX96" fmla="*/ 240115 w 2787099"/>
                  <a:gd name="connsiteY96" fmla="*/ 0 h 1390407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  <a:cxn ang="0">
                    <a:pos x="connsiteX11-23" y="connsiteY11-24"/>
                  </a:cxn>
                  <a:cxn ang="0">
                    <a:pos x="connsiteX12-25" y="connsiteY12-26"/>
                  </a:cxn>
                  <a:cxn ang="0">
                    <a:pos x="connsiteX13-27" y="connsiteY13-28"/>
                  </a:cxn>
                  <a:cxn ang="0">
                    <a:pos x="connsiteX14-29" y="connsiteY14-30"/>
                  </a:cxn>
                  <a:cxn ang="0">
                    <a:pos x="connsiteX15-31" y="connsiteY15-32"/>
                  </a:cxn>
                  <a:cxn ang="0">
                    <a:pos x="connsiteX16-33" y="connsiteY16-34"/>
                  </a:cxn>
                  <a:cxn ang="0">
                    <a:pos x="connsiteX17-35" y="connsiteY17-36"/>
                  </a:cxn>
                  <a:cxn ang="0">
                    <a:pos x="connsiteX18-37" y="connsiteY18-38"/>
                  </a:cxn>
                  <a:cxn ang="0">
                    <a:pos x="connsiteX19-39" y="connsiteY19-40"/>
                  </a:cxn>
                  <a:cxn ang="0">
                    <a:pos x="connsiteX20-41" y="connsiteY20-42"/>
                  </a:cxn>
                  <a:cxn ang="0">
                    <a:pos x="connsiteX21-43" y="connsiteY21-44"/>
                  </a:cxn>
                  <a:cxn ang="0">
                    <a:pos x="connsiteX22-45" y="connsiteY22-46"/>
                  </a:cxn>
                  <a:cxn ang="0">
                    <a:pos x="connsiteX23-47" y="connsiteY23-48"/>
                  </a:cxn>
                  <a:cxn ang="0">
                    <a:pos x="connsiteX24-49" y="connsiteY24-50"/>
                  </a:cxn>
                  <a:cxn ang="0">
                    <a:pos x="connsiteX25-51" y="connsiteY25-52"/>
                  </a:cxn>
                  <a:cxn ang="0">
                    <a:pos x="connsiteX26-53" y="connsiteY26-54"/>
                  </a:cxn>
                  <a:cxn ang="0">
                    <a:pos x="connsiteX27-55" y="connsiteY27-56"/>
                  </a:cxn>
                  <a:cxn ang="0">
                    <a:pos x="connsiteX28-57" y="connsiteY28-58"/>
                  </a:cxn>
                  <a:cxn ang="0">
                    <a:pos x="connsiteX29-59" y="connsiteY29-60"/>
                  </a:cxn>
                  <a:cxn ang="0">
                    <a:pos x="connsiteX30-61" y="connsiteY30-62"/>
                  </a:cxn>
                  <a:cxn ang="0">
                    <a:pos x="connsiteX31-63" y="connsiteY31-64"/>
                  </a:cxn>
                  <a:cxn ang="0">
                    <a:pos x="connsiteX32-65" y="connsiteY32-66"/>
                  </a:cxn>
                  <a:cxn ang="0">
                    <a:pos x="connsiteX33-67" y="connsiteY33-68"/>
                  </a:cxn>
                  <a:cxn ang="0">
                    <a:pos x="connsiteX34-69" y="connsiteY34-70"/>
                  </a:cxn>
                  <a:cxn ang="0">
                    <a:pos x="connsiteX35-71" y="connsiteY35-72"/>
                  </a:cxn>
                  <a:cxn ang="0">
                    <a:pos x="connsiteX36-73" y="connsiteY36-74"/>
                  </a:cxn>
                  <a:cxn ang="0">
                    <a:pos x="connsiteX37-75" y="connsiteY37-76"/>
                  </a:cxn>
                  <a:cxn ang="0">
                    <a:pos x="connsiteX38-77" y="connsiteY38-78"/>
                  </a:cxn>
                  <a:cxn ang="0">
                    <a:pos x="connsiteX39-79" y="connsiteY39-80"/>
                  </a:cxn>
                  <a:cxn ang="0">
                    <a:pos x="connsiteX40-81" y="connsiteY40-82"/>
                  </a:cxn>
                  <a:cxn ang="0">
                    <a:pos x="connsiteX41-83" y="connsiteY41-84"/>
                  </a:cxn>
                  <a:cxn ang="0">
                    <a:pos x="connsiteX42-85" y="connsiteY42-86"/>
                  </a:cxn>
                  <a:cxn ang="0">
                    <a:pos x="connsiteX43-87" y="connsiteY43-88"/>
                  </a:cxn>
                  <a:cxn ang="0">
                    <a:pos x="connsiteX44-89" y="connsiteY44-90"/>
                  </a:cxn>
                  <a:cxn ang="0">
                    <a:pos x="connsiteX45-91" y="connsiteY45-92"/>
                  </a:cxn>
                  <a:cxn ang="0">
                    <a:pos x="connsiteX46-93" y="connsiteY46-94"/>
                  </a:cxn>
                  <a:cxn ang="0">
                    <a:pos x="connsiteX47-95" y="connsiteY47-96"/>
                  </a:cxn>
                  <a:cxn ang="0">
                    <a:pos x="connsiteX48-97" y="connsiteY48-98"/>
                  </a:cxn>
                  <a:cxn ang="0">
                    <a:pos x="connsiteX49-99" y="connsiteY49-100"/>
                  </a:cxn>
                  <a:cxn ang="0">
                    <a:pos x="connsiteX50-101" y="connsiteY50-102"/>
                  </a:cxn>
                  <a:cxn ang="0">
                    <a:pos x="connsiteX51-103" y="connsiteY51-104"/>
                  </a:cxn>
                  <a:cxn ang="0">
                    <a:pos x="connsiteX52-105" y="connsiteY52-106"/>
                  </a:cxn>
                  <a:cxn ang="0">
                    <a:pos x="connsiteX53-107" y="connsiteY53-108"/>
                  </a:cxn>
                  <a:cxn ang="0">
                    <a:pos x="connsiteX54-109" y="connsiteY54-110"/>
                  </a:cxn>
                  <a:cxn ang="0">
                    <a:pos x="connsiteX55-111" y="connsiteY55-112"/>
                  </a:cxn>
                  <a:cxn ang="0">
                    <a:pos x="connsiteX56-113" y="connsiteY56-114"/>
                  </a:cxn>
                  <a:cxn ang="0">
                    <a:pos x="connsiteX57-115" y="connsiteY57-116"/>
                  </a:cxn>
                  <a:cxn ang="0">
                    <a:pos x="connsiteX58-117" y="connsiteY58-118"/>
                  </a:cxn>
                  <a:cxn ang="0">
                    <a:pos x="connsiteX59-119" y="connsiteY59-120"/>
                  </a:cxn>
                  <a:cxn ang="0">
                    <a:pos x="connsiteX60-121" y="connsiteY60-122"/>
                  </a:cxn>
                  <a:cxn ang="0">
                    <a:pos x="connsiteX61-123" y="connsiteY61-124"/>
                  </a:cxn>
                  <a:cxn ang="0">
                    <a:pos x="connsiteX62-125" y="connsiteY62-126"/>
                  </a:cxn>
                  <a:cxn ang="0">
                    <a:pos x="connsiteX63-127" y="connsiteY63-128"/>
                  </a:cxn>
                  <a:cxn ang="0">
                    <a:pos x="connsiteX64-129" y="connsiteY64-130"/>
                  </a:cxn>
                  <a:cxn ang="0">
                    <a:pos x="connsiteX65-131" y="connsiteY65-132"/>
                  </a:cxn>
                  <a:cxn ang="0">
                    <a:pos x="connsiteX66-133" y="connsiteY66-134"/>
                  </a:cxn>
                  <a:cxn ang="0">
                    <a:pos x="connsiteX67-135" y="connsiteY67-136"/>
                  </a:cxn>
                  <a:cxn ang="0">
                    <a:pos x="connsiteX68-137" y="connsiteY68-138"/>
                  </a:cxn>
                  <a:cxn ang="0">
                    <a:pos x="connsiteX69-139" y="connsiteY69-140"/>
                  </a:cxn>
                  <a:cxn ang="0">
                    <a:pos x="connsiteX70-141" y="connsiteY70-142"/>
                  </a:cxn>
                  <a:cxn ang="0">
                    <a:pos x="connsiteX71-143" y="connsiteY71-144"/>
                  </a:cxn>
                  <a:cxn ang="0">
                    <a:pos x="connsiteX72-145" y="connsiteY72-146"/>
                  </a:cxn>
                  <a:cxn ang="0">
                    <a:pos x="connsiteX73-147" y="connsiteY73-148"/>
                  </a:cxn>
                  <a:cxn ang="0">
                    <a:pos x="connsiteX74-149" y="connsiteY74-150"/>
                  </a:cxn>
                  <a:cxn ang="0">
                    <a:pos x="connsiteX75-151" y="connsiteY75-152"/>
                  </a:cxn>
                  <a:cxn ang="0">
                    <a:pos x="connsiteX76-153" y="connsiteY76-154"/>
                  </a:cxn>
                  <a:cxn ang="0">
                    <a:pos x="connsiteX77-155" y="connsiteY77-156"/>
                  </a:cxn>
                  <a:cxn ang="0">
                    <a:pos x="connsiteX78-157" y="connsiteY78-158"/>
                  </a:cxn>
                  <a:cxn ang="0">
                    <a:pos x="connsiteX79-159" y="connsiteY79-160"/>
                  </a:cxn>
                  <a:cxn ang="0">
                    <a:pos x="connsiteX80-161" y="connsiteY80-162"/>
                  </a:cxn>
                  <a:cxn ang="0">
                    <a:pos x="connsiteX81-163" y="connsiteY81-164"/>
                  </a:cxn>
                  <a:cxn ang="0">
                    <a:pos x="connsiteX82-165" y="connsiteY82-166"/>
                  </a:cxn>
                  <a:cxn ang="0">
                    <a:pos x="connsiteX83-167" y="connsiteY83-168"/>
                  </a:cxn>
                  <a:cxn ang="0">
                    <a:pos x="connsiteX84-169" y="connsiteY84-170"/>
                  </a:cxn>
                  <a:cxn ang="0">
                    <a:pos x="connsiteX85-171" y="connsiteY85-172"/>
                  </a:cxn>
                  <a:cxn ang="0">
                    <a:pos x="connsiteX86-173" y="connsiteY86-174"/>
                  </a:cxn>
                  <a:cxn ang="0">
                    <a:pos x="connsiteX87-175" y="connsiteY87-176"/>
                  </a:cxn>
                  <a:cxn ang="0">
                    <a:pos x="connsiteX88-177" y="connsiteY88-178"/>
                  </a:cxn>
                  <a:cxn ang="0">
                    <a:pos x="connsiteX89-179" y="connsiteY89-180"/>
                  </a:cxn>
                  <a:cxn ang="0">
                    <a:pos x="connsiteX90-181" y="connsiteY90-182"/>
                  </a:cxn>
                  <a:cxn ang="0">
                    <a:pos x="connsiteX91-183" y="connsiteY91-184"/>
                  </a:cxn>
                  <a:cxn ang="0">
                    <a:pos x="connsiteX92-185" y="connsiteY92-186"/>
                  </a:cxn>
                  <a:cxn ang="0">
                    <a:pos x="connsiteX93-187" y="connsiteY93-188"/>
                  </a:cxn>
                  <a:cxn ang="0">
                    <a:pos x="connsiteX94-377" y="connsiteY94-378"/>
                  </a:cxn>
                  <a:cxn ang="0">
                    <a:pos x="connsiteX95-569" y="connsiteY95-570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2787099" h="1390407">
                    <a:moveTo>
                      <a:pt x="1409889" y="879266"/>
                    </a:moveTo>
                    <a:cubicBezTo>
                      <a:pt x="1357034" y="879266"/>
                      <a:pt x="1314186" y="922114"/>
                      <a:pt x="1314186" y="974969"/>
                    </a:cubicBezTo>
                    <a:cubicBezTo>
                      <a:pt x="1314186" y="1027824"/>
                      <a:pt x="1357034" y="1070672"/>
                      <a:pt x="1409889" y="1070672"/>
                    </a:cubicBezTo>
                    <a:cubicBezTo>
                      <a:pt x="1462744" y="1070672"/>
                      <a:pt x="1505592" y="1027824"/>
                      <a:pt x="1505592" y="974969"/>
                    </a:cubicBezTo>
                    <a:cubicBezTo>
                      <a:pt x="1505592" y="922114"/>
                      <a:pt x="1462744" y="879266"/>
                      <a:pt x="1409889" y="879266"/>
                    </a:cubicBezTo>
                    <a:close/>
                    <a:moveTo>
                      <a:pt x="1057688" y="879266"/>
                    </a:moveTo>
                    <a:cubicBezTo>
                      <a:pt x="1004833" y="879266"/>
                      <a:pt x="961985" y="922114"/>
                      <a:pt x="961985" y="974969"/>
                    </a:cubicBezTo>
                    <a:cubicBezTo>
                      <a:pt x="961985" y="1027824"/>
                      <a:pt x="1004833" y="1070672"/>
                      <a:pt x="1057688" y="1070672"/>
                    </a:cubicBezTo>
                    <a:cubicBezTo>
                      <a:pt x="1110543" y="1070672"/>
                      <a:pt x="1153391" y="1027824"/>
                      <a:pt x="1153391" y="974969"/>
                    </a:cubicBezTo>
                    <a:cubicBezTo>
                      <a:pt x="1153391" y="922114"/>
                      <a:pt x="1110543" y="879266"/>
                      <a:pt x="1057688" y="879266"/>
                    </a:cubicBezTo>
                    <a:close/>
                    <a:moveTo>
                      <a:pt x="705488" y="879266"/>
                    </a:moveTo>
                    <a:cubicBezTo>
                      <a:pt x="652633" y="879266"/>
                      <a:pt x="609785" y="922114"/>
                      <a:pt x="609785" y="974969"/>
                    </a:cubicBezTo>
                    <a:cubicBezTo>
                      <a:pt x="609785" y="1027824"/>
                      <a:pt x="652633" y="1070672"/>
                      <a:pt x="705488" y="1070672"/>
                    </a:cubicBezTo>
                    <a:cubicBezTo>
                      <a:pt x="758343" y="1070672"/>
                      <a:pt x="801191" y="1027824"/>
                      <a:pt x="801191" y="974969"/>
                    </a:cubicBezTo>
                    <a:cubicBezTo>
                      <a:pt x="801191" y="922114"/>
                      <a:pt x="758343" y="879266"/>
                      <a:pt x="705488" y="879266"/>
                    </a:cubicBezTo>
                    <a:close/>
                    <a:moveTo>
                      <a:pt x="353288" y="879266"/>
                    </a:moveTo>
                    <a:cubicBezTo>
                      <a:pt x="300433" y="879266"/>
                      <a:pt x="257585" y="922114"/>
                      <a:pt x="257585" y="974969"/>
                    </a:cubicBezTo>
                    <a:cubicBezTo>
                      <a:pt x="257585" y="1027824"/>
                      <a:pt x="300433" y="1070672"/>
                      <a:pt x="353288" y="1070672"/>
                    </a:cubicBezTo>
                    <a:cubicBezTo>
                      <a:pt x="406143" y="1070672"/>
                      <a:pt x="448991" y="1027824"/>
                      <a:pt x="448991" y="974969"/>
                    </a:cubicBezTo>
                    <a:cubicBezTo>
                      <a:pt x="448991" y="922114"/>
                      <a:pt x="406143" y="879266"/>
                      <a:pt x="353288" y="879266"/>
                    </a:cubicBezTo>
                    <a:close/>
                    <a:moveTo>
                      <a:pt x="2327622" y="594931"/>
                    </a:moveTo>
                    <a:lnTo>
                      <a:pt x="2453680" y="594931"/>
                    </a:lnTo>
                    <a:cubicBezTo>
                      <a:pt x="2500883" y="594931"/>
                      <a:pt x="2535126" y="599024"/>
                      <a:pt x="2556408" y="607210"/>
                    </a:cubicBezTo>
                    <a:cubicBezTo>
                      <a:pt x="2585876" y="618670"/>
                      <a:pt x="2610910" y="641248"/>
                      <a:pt x="2631511" y="674945"/>
                    </a:cubicBezTo>
                    <a:cubicBezTo>
                      <a:pt x="2652111" y="708642"/>
                      <a:pt x="2662411" y="756869"/>
                      <a:pt x="2662411" y="819625"/>
                    </a:cubicBezTo>
                    <a:cubicBezTo>
                      <a:pt x="2662411" y="864918"/>
                      <a:pt x="2657159" y="903458"/>
                      <a:pt x="2646654" y="935246"/>
                    </a:cubicBezTo>
                    <a:cubicBezTo>
                      <a:pt x="2636149" y="967033"/>
                      <a:pt x="2621483" y="992340"/>
                      <a:pt x="2602657" y="1011167"/>
                    </a:cubicBezTo>
                    <a:cubicBezTo>
                      <a:pt x="2589287" y="1024536"/>
                      <a:pt x="2571347" y="1034905"/>
                      <a:pt x="2548837" y="1042272"/>
                    </a:cubicBezTo>
                    <a:cubicBezTo>
                      <a:pt x="2526326" y="1049639"/>
                      <a:pt x="2495290" y="1053322"/>
                      <a:pt x="2455726" y="1053322"/>
                    </a:cubicBezTo>
                    <a:lnTo>
                      <a:pt x="2327622" y="1053322"/>
                    </a:lnTo>
                    <a:lnTo>
                      <a:pt x="2327622" y="594931"/>
                    </a:lnTo>
                    <a:close/>
                    <a:moveTo>
                      <a:pt x="1891705" y="587155"/>
                    </a:moveTo>
                    <a:cubicBezTo>
                      <a:pt x="1900982" y="619625"/>
                      <a:pt x="1915170" y="661098"/>
                      <a:pt x="1934270" y="711576"/>
                    </a:cubicBezTo>
                    <a:lnTo>
                      <a:pt x="1996889" y="877742"/>
                    </a:lnTo>
                    <a:lnTo>
                      <a:pt x="1793478" y="877742"/>
                    </a:lnTo>
                    <a:lnTo>
                      <a:pt x="1859372" y="701753"/>
                    </a:lnTo>
                    <a:cubicBezTo>
                      <a:pt x="1873287" y="663827"/>
                      <a:pt x="1884065" y="625627"/>
                      <a:pt x="1891705" y="587155"/>
                    </a:cubicBezTo>
                    <a:close/>
                    <a:moveTo>
                      <a:pt x="1403266" y="549218"/>
                    </a:moveTo>
                    <a:cubicBezTo>
                      <a:pt x="1350411" y="549218"/>
                      <a:pt x="1307563" y="592066"/>
                      <a:pt x="1307563" y="644921"/>
                    </a:cubicBezTo>
                    <a:cubicBezTo>
                      <a:pt x="1307563" y="697776"/>
                      <a:pt x="1350411" y="740624"/>
                      <a:pt x="1403266" y="740624"/>
                    </a:cubicBezTo>
                    <a:cubicBezTo>
                      <a:pt x="1456121" y="740624"/>
                      <a:pt x="1498969" y="697776"/>
                      <a:pt x="1498969" y="644921"/>
                    </a:cubicBezTo>
                    <a:cubicBezTo>
                      <a:pt x="1498969" y="592066"/>
                      <a:pt x="1456121" y="549218"/>
                      <a:pt x="1403266" y="549218"/>
                    </a:cubicBezTo>
                    <a:close/>
                    <a:moveTo>
                      <a:pt x="1051065" y="549218"/>
                    </a:moveTo>
                    <a:cubicBezTo>
                      <a:pt x="998210" y="549218"/>
                      <a:pt x="955362" y="592066"/>
                      <a:pt x="955362" y="644921"/>
                    </a:cubicBezTo>
                    <a:cubicBezTo>
                      <a:pt x="955362" y="697776"/>
                      <a:pt x="998210" y="740624"/>
                      <a:pt x="1051065" y="740624"/>
                    </a:cubicBezTo>
                    <a:cubicBezTo>
                      <a:pt x="1103920" y="740624"/>
                      <a:pt x="1146768" y="697776"/>
                      <a:pt x="1146768" y="644921"/>
                    </a:cubicBezTo>
                    <a:cubicBezTo>
                      <a:pt x="1146768" y="592066"/>
                      <a:pt x="1103920" y="549218"/>
                      <a:pt x="1051065" y="549218"/>
                    </a:cubicBezTo>
                    <a:close/>
                    <a:moveTo>
                      <a:pt x="698865" y="549218"/>
                    </a:moveTo>
                    <a:cubicBezTo>
                      <a:pt x="646010" y="549218"/>
                      <a:pt x="603162" y="592066"/>
                      <a:pt x="603162" y="644921"/>
                    </a:cubicBezTo>
                    <a:cubicBezTo>
                      <a:pt x="603162" y="697776"/>
                      <a:pt x="646010" y="740624"/>
                      <a:pt x="698865" y="740624"/>
                    </a:cubicBezTo>
                    <a:cubicBezTo>
                      <a:pt x="751720" y="740624"/>
                      <a:pt x="794568" y="697776"/>
                      <a:pt x="794568" y="644921"/>
                    </a:cubicBezTo>
                    <a:cubicBezTo>
                      <a:pt x="794568" y="592066"/>
                      <a:pt x="751720" y="549218"/>
                      <a:pt x="698865" y="549218"/>
                    </a:cubicBezTo>
                    <a:close/>
                    <a:moveTo>
                      <a:pt x="346665" y="549218"/>
                    </a:moveTo>
                    <a:cubicBezTo>
                      <a:pt x="293810" y="549218"/>
                      <a:pt x="250962" y="592066"/>
                      <a:pt x="250962" y="644921"/>
                    </a:cubicBezTo>
                    <a:cubicBezTo>
                      <a:pt x="250962" y="697776"/>
                      <a:pt x="293810" y="740624"/>
                      <a:pt x="346665" y="740624"/>
                    </a:cubicBezTo>
                    <a:cubicBezTo>
                      <a:pt x="399520" y="740624"/>
                      <a:pt x="442368" y="697776"/>
                      <a:pt x="442368" y="644921"/>
                    </a:cubicBezTo>
                    <a:cubicBezTo>
                      <a:pt x="442368" y="592066"/>
                      <a:pt x="399520" y="549218"/>
                      <a:pt x="346665" y="549218"/>
                    </a:cubicBezTo>
                    <a:close/>
                    <a:moveTo>
                      <a:pt x="2248223" y="524126"/>
                    </a:moveTo>
                    <a:lnTo>
                      <a:pt x="2248223" y="1124127"/>
                    </a:lnTo>
                    <a:lnTo>
                      <a:pt x="2464730" y="1124127"/>
                    </a:lnTo>
                    <a:cubicBezTo>
                      <a:pt x="2501020" y="1124127"/>
                      <a:pt x="2533148" y="1120716"/>
                      <a:pt x="2561115" y="1113895"/>
                    </a:cubicBezTo>
                    <a:cubicBezTo>
                      <a:pt x="2589082" y="1107074"/>
                      <a:pt x="2612957" y="1097047"/>
                      <a:pt x="2632739" y="1083813"/>
                    </a:cubicBezTo>
                    <a:cubicBezTo>
                      <a:pt x="2652520" y="1070580"/>
                      <a:pt x="2670733" y="1052435"/>
                      <a:pt x="2687377" y="1029379"/>
                    </a:cubicBezTo>
                    <a:cubicBezTo>
                      <a:pt x="2704021" y="1006323"/>
                      <a:pt x="2717664" y="977197"/>
                      <a:pt x="2728305" y="941999"/>
                    </a:cubicBezTo>
                    <a:cubicBezTo>
                      <a:pt x="2738946" y="906801"/>
                      <a:pt x="2744267" y="866419"/>
                      <a:pt x="2744267" y="820853"/>
                    </a:cubicBezTo>
                    <a:cubicBezTo>
                      <a:pt x="2744267" y="767374"/>
                      <a:pt x="2736422" y="719829"/>
                      <a:pt x="2720733" y="678219"/>
                    </a:cubicBezTo>
                    <a:cubicBezTo>
                      <a:pt x="2705044" y="636610"/>
                      <a:pt x="2681374" y="602435"/>
                      <a:pt x="2649724" y="575695"/>
                    </a:cubicBezTo>
                    <a:cubicBezTo>
                      <a:pt x="2625440" y="554959"/>
                      <a:pt x="2596108" y="540634"/>
                      <a:pt x="2561729" y="532721"/>
                    </a:cubicBezTo>
                    <a:cubicBezTo>
                      <a:pt x="2537172" y="526991"/>
                      <a:pt x="2501565" y="524126"/>
                      <a:pt x="2454908" y="524126"/>
                    </a:cubicBezTo>
                    <a:lnTo>
                      <a:pt x="2248223" y="524126"/>
                    </a:lnTo>
                    <a:close/>
                    <a:moveTo>
                      <a:pt x="1850777" y="524126"/>
                    </a:moveTo>
                    <a:lnTo>
                      <a:pt x="1620354" y="1124127"/>
                    </a:lnTo>
                    <a:lnTo>
                      <a:pt x="1704665" y="1124127"/>
                    </a:lnTo>
                    <a:lnTo>
                      <a:pt x="1770559" y="942408"/>
                    </a:lnTo>
                    <a:lnTo>
                      <a:pt x="2021446" y="942408"/>
                    </a:lnTo>
                    <a:lnTo>
                      <a:pt x="2091432" y="1124127"/>
                    </a:lnTo>
                    <a:lnTo>
                      <a:pt x="2181882" y="1124127"/>
                    </a:lnTo>
                    <a:lnTo>
                      <a:pt x="1936316" y="524126"/>
                    </a:lnTo>
                    <a:lnTo>
                      <a:pt x="1850777" y="524126"/>
                    </a:lnTo>
                    <a:close/>
                    <a:moveTo>
                      <a:pt x="8566" y="391282"/>
                    </a:moveTo>
                    <a:lnTo>
                      <a:pt x="2787099" y="391282"/>
                    </a:lnTo>
                    <a:lnTo>
                      <a:pt x="2777554" y="692223"/>
                    </a:lnTo>
                    <a:lnTo>
                      <a:pt x="2787099" y="1157720"/>
                    </a:lnTo>
                    <a:cubicBezTo>
                      <a:pt x="2787099" y="1285601"/>
                      <a:pt x="2683431" y="1389269"/>
                      <a:pt x="2555550" y="1389269"/>
                    </a:cubicBezTo>
                    <a:lnTo>
                      <a:pt x="1396366" y="1390407"/>
                    </a:lnTo>
                    <a:lnTo>
                      <a:pt x="240115" y="1389269"/>
                    </a:lnTo>
                    <a:cubicBezTo>
                      <a:pt x="112234" y="1389269"/>
                      <a:pt x="8566" y="1285601"/>
                      <a:pt x="8566" y="1157720"/>
                    </a:cubicBezTo>
                    <a:lnTo>
                      <a:pt x="0" y="684634"/>
                    </a:lnTo>
                    <a:lnTo>
                      <a:pt x="8566" y="391282"/>
                    </a:lnTo>
                    <a:close/>
                    <a:moveTo>
                      <a:pt x="240115" y="0"/>
                    </a:moveTo>
                    <a:lnTo>
                      <a:pt x="1388777" y="1628"/>
                    </a:lnTo>
                    <a:lnTo>
                      <a:pt x="2555550" y="0"/>
                    </a:lnTo>
                    <a:cubicBezTo>
                      <a:pt x="2683431" y="0"/>
                      <a:pt x="2787099" y="103668"/>
                      <a:pt x="2787099" y="231549"/>
                    </a:cubicBezTo>
                    <a:lnTo>
                      <a:pt x="2787099" y="345563"/>
                    </a:lnTo>
                    <a:lnTo>
                      <a:pt x="8566" y="345563"/>
                    </a:lnTo>
                    <a:lnTo>
                      <a:pt x="8566" y="231549"/>
                    </a:lnTo>
                    <a:cubicBezTo>
                      <a:pt x="8566" y="103668"/>
                      <a:pt x="112234" y="0"/>
                      <a:pt x="2401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pic>
            <p:nvPicPr>
              <p:cNvPr id="222" name="Picture 5" descr="logo白色-01"/>
              <p:cNvPicPr>
                <a:picLocks noChangeAspect="1" noChangeArrowheads="1"/>
              </p:cNvPicPr>
              <p:nvPr/>
            </p:nvPicPr>
            <p:blipFill rotWithShape="1">
              <a:blip r:embed="rId6" cstate="screen"/>
              <a:srcRect/>
              <a:stretch>
                <a:fillRect/>
              </a:stretch>
            </p:blipFill>
            <p:spPr bwMode="auto">
              <a:xfrm>
                <a:off x="4720600" y="1489080"/>
                <a:ext cx="372607" cy="37371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223" name="直线连接符 179"/>
            <p:cNvCxnSpPr>
              <a:endCxn id="167" idx="31"/>
            </p:cNvCxnSpPr>
            <p:nvPr/>
          </p:nvCxnSpPr>
          <p:spPr bwMode="auto">
            <a:xfrm flipV="1">
              <a:off x="2147278" y="4427859"/>
              <a:ext cx="514356" cy="2893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24" name="任意形状 190"/>
            <p:cNvSpPr>
              <a:spLocks noChangeAspect="1"/>
            </p:cNvSpPr>
            <p:nvPr/>
          </p:nvSpPr>
          <p:spPr bwMode="auto">
            <a:xfrm rot="5400000">
              <a:off x="1888607" y="4290974"/>
              <a:ext cx="258677" cy="282450"/>
            </a:xfrm>
            <a:custGeom>
              <a:avLst/>
              <a:gdLst>
                <a:gd name="connsiteX0" fmla="*/ 1359656 w 1940355"/>
                <a:gd name="connsiteY0" fmla="*/ 222865 h 1669568"/>
                <a:gd name="connsiteX1" fmla="*/ 1220507 w 1940355"/>
                <a:gd name="connsiteY1" fmla="*/ 521038 h 1669568"/>
                <a:gd name="connsiteX2" fmla="*/ 1290081 w 1940355"/>
                <a:gd name="connsiteY2" fmla="*/ 521038 h 1669568"/>
                <a:gd name="connsiteX3" fmla="*/ 1290081 w 1940355"/>
                <a:gd name="connsiteY3" fmla="*/ 1485135 h 1669568"/>
                <a:gd name="connsiteX4" fmla="*/ 1429230 w 1940355"/>
                <a:gd name="connsiteY4" fmla="*/ 1485135 h 1669568"/>
                <a:gd name="connsiteX5" fmla="*/ 1429230 w 1940355"/>
                <a:gd name="connsiteY5" fmla="*/ 521038 h 1669568"/>
                <a:gd name="connsiteX6" fmla="*/ 1498804 w 1940355"/>
                <a:gd name="connsiteY6" fmla="*/ 521038 h 1669568"/>
                <a:gd name="connsiteX7" fmla="*/ 930309 w 1940355"/>
                <a:gd name="connsiteY7" fmla="*/ 209917 h 1669568"/>
                <a:gd name="connsiteX8" fmla="*/ 930309 w 1940355"/>
                <a:gd name="connsiteY8" fmla="*/ 1174014 h 1669568"/>
                <a:gd name="connsiteX9" fmla="*/ 860735 w 1940355"/>
                <a:gd name="connsiteY9" fmla="*/ 1174014 h 1669568"/>
                <a:gd name="connsiteX10" fmla="*/ 999883 w 1940355"/>
                <a:gd name="connsiteY10" fmla="*/ 1472187 h 1669568"/>
                <a:gd name="connsiteX11" fmla="*/ 1139032 w 1940355"/>
                <a:gd name="connsiteY11" fmla="*/ 1174014 h 1669568"/>
                <a:gd name="connsiteX12" fmla="*/ 1069458 w 1940355"/>
                <a:gd name="connsiteY12" fmla="*/ 1174014 h 1669568"/>
                <a:gd name="connsiteX13" fmla="*/ 1069458 w 1940355"/>
                <a:gd name="connsiteY13" fmla="*/ 209917 h 1669568"/>
                <a:gd name="connsiteX14" fmla="*/ 634427 w 1940355"/>
                <a:gd name="connsiteY14" fmla="*/ 209916 h 1669568"/>
                <a:gd name="connsiteX15" fmla="*/ 495278 w 1940355"/>
                <a:gd name="connsiteY15" fmla="*/ 508089 h 1669568"/>
                <a:gd name="connsiteX16" fmla="*/ 564852 w 1940355"/>
                <a:gd name="connsiteY16" fmla="*/ 508089 h 1669568"/>
                <a:gd name="connsiteX17" fmla="*/ 564852 w 1940355"/>
                <a:gd name="connsiteY17" fmla="*/ 1472186 h 1669568"/>
                <a:gd name="connsiteX18" fmla="*/ 704001 w 1940355"/>
                <a:gd name="connsiteY18" fmla="*/ 1472186 h 1669568"/>
                <a:gd name="connsiteX19" fmla="*/ 704001 w 1940355"/>
                <a:gd name="connsiteY19" fmla="*/ 508089 h 1669568"/>
                <a:gd name="connsiteX20" fmla="*/ 773575 w 1940355"/>
                <a:gd name="connsiteY20" fmla="*/ 508089 h 1669568"/>
                <a:gd name="connsiteX21" fmla="*/ 278267 w 1940355"/>
                <a:gd name="connsiteY21" fmla="*/ 0 h 1669568"/>
                <a:gd name="connsiteX22" fmla="*/ 1662088 w 1940355"/>
                <a:gd name="connsiteY22" fmla="*/ 0 h 1669568"/>
                <a:gd name="connsiteX23" fmla="*/ 1940355 w 1940355"/>
                <a:gd name="connsiteY23" fmla="*/ 278267 h 1669568"/>
                <a:gd name="connsiteX24" fmla="*/ 1940355 w 1940355"/>
                <a:gd name="connsiteY24" fmla="*/ 1391301 h 1669568"/>
                <a:gd name="connsiteX25" fmla="*/ 1662088 w 1940355"/>
                <a:gd name="connsiteY25" fmla="*/ 1669568 h 1669568"/>
                <a:gd name="connsiteX26" fmla="*/ 278267 w 1940355"/>
                <a:gd name="connsiteY26" fmla="*/ 1669568 h 1669568"/>
                <a:gd name="connsiteX27" fmla="*/ 0 w 1940355"/>
                <a:gd name="connsiteY27" fmla="*/ 1391301 h 1669568"/>
                <a:gd name="connsiteX28" fmla="*/ 0 w 1940355"/>
                <a:gd name="connsiteY28" fmla="*/ 278267 h 1669568"/>
                <a:gd name="connsiteX29" fmla="*/ 278267 w 1940355"/>
                <a:gd name="connsiteY29" fmla="*/ 0 h 1669568"/>
                <a:gd name="connsiteX0-1" fmla="*/ 1359656 w 1940355"/>
                <a:gd name="connsiteY0-2" fmla="*/ 222865 h 1669568"/>
                <a:gd name="connsiteX1-3" fmla="*/ 1220507 w 1940355"/>
                <a:gd name="connsiteY1-4" fmla="*/ 521038 h 1669568"/>
                <a:gd name="connsiteX2-5" fmla="*/ 1290081 w 1940355"/>
                <a:gd name="connsiteY2-6" fmla="*/ 521038 h 1669568"/>
                <a:gd name="connsiteX3-7" fmla="*/ 1290081 w 1940355"/>
                <a:gd name="connsiteY3-8" fmla="*/ 1485135 h 1669568"/>
                <a:gd name="connsiteX4-9" fmla="*/ 1429230 w 1940355"/>
                <a:gd name="connsiteY4-10" fmla="*/ 1485135 h 1669568"/>
                <a:gd name="connsiteX5-11" fmla="*/ 1429230 w 1940355"/>
                <a:gd name="connsiteY5-12" fmla="*/ 521038 h 1669568"/>
                <a:gd name="connsiteX6-13" fmla="*/ 1498804 w 1940355"/>
                <a:gd name="connsiteY6-14" fmla="*/ 521038 h 1669568"/>
                <a:gd name="connsiteX7-15" fmla="*/ 1359656 w 1940355"/>
                <a:gd name="connsiteY7-16" fmla="*/ 222865 h 1669568"/>
                <a:gd name="connsiteX8-17" fmla="*/ 930309 w 1940355"/>
                <a:gd name="connsiteY8-18" fmla="*/ 209917 h 1669568"/>
                <a:gd name="connsiteX9-19" fmla="*/ 930309 w 1940355"/>
                <a:gd name="connsiteY9-20" fmla="*/ 1174014 h 1669568"/>
                <a:gd name="connsiteX10-21" fmla="*/ 860735 w 1940355"/>
                <a:gd name="connsiteY10-22" fmla="*/ 1174014 h 1669568"/>
                <a:gd name="connsiteX11-23" fmla="*/ 999883 w 1940355"/>
                <a:gd name="connsiteY11-24" fmla="*/ 1472187 h 1669568"/>
                <a:gd name="connsiteX12-25" fmla="*/ 1139032 w 1940355"/>
                <a:gd name="connsiteY12-26" fmla="*/ 1174014 h 1669568"/>
                <a:gd name="connsiteX13-27" fmla="*/ 1069458 w 1940355"/>
                <a:gd name="connsiteY13-28" fmla="*/ 1174014 h 1669568"/>
                <a:gd name="connsiteX14-29" fmla="*/ 1069458 w 1940355"/>
                <a:gd name="connsiteY14-30" fmla="*/ 209917 h 1669568"/>
                <a:gd name="connsiteX15-31" fmla="*/ 930309 w 1940355"/>
                <a:gd name="connsiteY15-32" fmla="*/ 209917 h 1669568"/>
                <a:gd name="connsiteX16-33" fmla="*/ 634427 w 1940355"/>
                <a:gd name="connsiteY16-34" fmla="*/ 209916 h 1669568"/>
                <a:gd name="connsiteX17-35" fmla="*/ 495278 w 1940355"/>
                <a:gd name="connsiteY17-36" fmla="*/ 508089 h 1669568"/>
                <a:gd name="connsiteX18-37" fmla="*/ 564852 w 1940355"/>
                <a:gd name="connsiteY18-38" fmla="*/ 508089 h 1669568"/>
                <a:gd name="connsiteX19-39" fmla="*/ 564852 w 1940355"/>
                <a:gd name="connsiteY19-40" fmla="*/ 1472186 h 1669568"/>
                <a:gd name="connsiteX20-41" fmla="*/ 704001 w 1940355"/>
                <a:gd name="connsiteY20-42" fmla="*/ 1472186 h 1669568"/>
                <a:gd name="connsiteX21-43" fmla="*/ 704001 w 1940355"/>
                <a:gd name="connsiteY21-44" fmla="*/ 508089 h 1669568"/>
                <a:gd name="connsiteX22-45" fmla="*/ 773575 w 1940355"/>
                <a:gd name="connsiteY22-46" fmla="*/ 508089 h 1669568"/>
                <a:gd name="connsiteX23-47" fmla="*/ 634427 w 1940355"/>
                <a:gd name="connsiteY23-48" fmla="*/ 209916 h 1669568"/>
                <a:gd name="connsiteX24-49" fmla="*/ 278267 w 1940355"/>
                <a:gd name="connsiteY24-50" fmla="*/ 0 h 1669568"/>
                <a:gd name="connsiteX25-51" fmla="*/ 1662088 w 1940355"/>
                <a:gd name="connsiteY25-52" fmla="*/ 0 h 1669568"/>
                <a:gd name="connsiteX26-53" fmla="*/ 1940355 w 1940355"/>
                <a:gd name="connsiteY26-54" fmla="*/ 278267 h 1669568"/>
                <a:gd name="connsiteX27-55" fmla="*/ 1940355 w 1940355"/>
                <a:gd name="connsiteY27-56" fmla="*/ 1391301 h 1669568"/>
                <a:gd name="connsiteX28-57" fmla="*/ 1662088 w 1940355"/>
                <a:gd name="connsiteY28-58" fmla="*/ 1669568 h 1669568"/>
                <a:gd name="connsiteX29-59" fmla="*/ 278267 w 1940355"/>
                <a:gd name="connsiteY29-60" fmla="*/ 1669568 h 1669568"/>
                <a:gd name="connsiteX30" fmla="*/ 0 w 1940355"/>
                <a:gd name="connsiteY30" fmla="*/ 1391301 h 1669568"/>
                <a:gd name="connsiteX31" fmla="*/ 9436 w 1940355"/>
                <a:gd name="connsiteY31" fmla="*/ 874942 h 1669568"/>
                <a:gd name="connsiteX32" fmla="*/ 0 w 1940355"/>
                <a:gd name="connsiteY32" fmla="*/ 278267 h 1669568"/>
                <a:gd name="connsiteX33" fmla="*/ 278267 w 1940355"/>
                <a:gd name="connsiteY33" fmla="*/ 0 h 1669568"/>
                <a:gd name="connsiteX0-61" fmla="*/ 1359656 w 1947518"/>
                <a:gd name="connsiteY0-62" fmla="*/ 222865 h 1669568"/>
                <a:gd name="connsiteX1-63" fmla="*/ 1220507 w 1947518"/>
                <a:gd name="connsiteY1-64" fmla="*/ 521038 h 1669568"/>
                <a:gd name="connsiteX2-65" fmla="*/ 1290081 w 1947518"/>
                <a:gd name="connsiteY2-66" fmla="*/ 521038 h 1669568"/>
                <a:gd name="connsiteX3-67" fmla="*/ 1290081 w 1947518"/>
                <a:gd name="connsiteY3-68" fmla="*/ 1485135 h 1669568"/>
                <a:gd name="connsiteX4-69" fmla="*/ 1429230 w 1947518"/>
                <a:gd name="connsiteY4-70" fmla="*/ 1485135 h 1669568"/>
                <a:gd name="connsiteX5-71" fmla="*/ 1429230 w 1947518"/>
                <a:gd name="connsiteY5-72" fmla="*/ 521038 h 1669568"/>
                <a:gd name="connsiteX6-73" fmla="*/ 1498804 w 1947518"/>
                <a:gd name="connsiteY6-74" fmla="*/ 521038 h 1669568"/>
                <a:gd name="connsiteX7-75" fmla="*/ 1359656 w 1947518"/>
                <a:gd name="connsiteY7-76" fmla="*/ 222865 h 1669568"/>
                <a:gd name="connsiteX8-77" fmla="*/ 930309 w 1947518"/>
                <a:gd name="connsiteY8-78" fmla="*/ 209917 h 1669568"/>
                <a:gd name="connsiteX9-79" fmla="*/ 930309 w 1947518"/>
                <a:gd name="connsiteY9-80" fmla="*/ 1174014 h 1669568"/>
                <a:gd name="connsiteX10-81" fmla="*/ 860735 w 1947518"/>
                <a:gd name="connsiteY10-82" fmla="*/ 1174014 h 1669568"/>
                <a:gd name="connsiteX11-83" fmla="*/ 999883 w 1947518"/>
                <a:gd name="connsiteY11-84" fmla="*/ 1472187 h 1669568"/>
                <a:gd name="connsiteX12-85" fmla="*/ 1139032 w 1947518"/>
                <a:gd name="connsiteY12-86" fmla="*/ 1174014 h 1669568"/>
                <a:gd name="connsiteX13-87" fmla="*/ 1069458 w 1947518"/>
                <a:gd name="connsiteY13-88" fmla="*/ 1174014 h 1669568"/>
                <a:gd name="connsiteX14-89" fmla="*/ 1069458 w 1947518"/>
                <a:gd name="connsiteY14-90" fmla="*/ 209917 h 1669568"/>
                <a:gd name="connsiteX15-91" fmla="*/ 930309 w 1947518"/>
                <a:gd name="connsiteY15-92" fmla="*/ 209917 h 1669568"/>
                <a:gd name="connsiteX16-93" fmla="*/ 634427 w 1947518"/>
                <a:gd name="connsiteY16-94" fmla="*/ 209916 h 1669568"/>
                <a:gd name="connsiteX17-95" fmla="*/ 495278 w 1947518"/>
                <a:gd name="connsiteY17-96" fmla="*/ 508089 h 1669568"/>
                <a:gd name="connsiteX18-97" fmla="*/ 564852 w 1947518"/>
                <a:gd name="connsiteY18-98" fmla="*/ 508089 h 1669568"/>
                <a:gd name="connsiteX19-99" fmla="*/ 564852 w 1947518"/>
                <a:gd name="connsiteY19-100" fmla="*/ 1472186 h 1669568"/>
                <a:gd name="connsiteX20-101" fmla="*/ 704001 w 1947518"/>
                <a:gd name="connsiteY20-102" fmla="*/ 1472186 h 1669568"/>
                <a:gd name="connsiteX21-103" fmla="*/ 704001 w 1947518"/>
                <a:gd name="connsiteY21-104" fmla="*/ 508089 h 1669568"/>
                <a:gd name="connsiteX22-105" fmla="*/ 773575 w 1947518"/>
                <a:gd name="connsiteY22-106" fmla="*/ 508089 h 1669568"/>
                <a:gd name="connsiteX23-107" fmla="*/ 634427 w 1947518"/>
                <a:gd name="connsiteY23-108" fmla="*/ 209916 h 1669568"/>
                <a:gd name="connsiteX24-109" fmla="*/ 278267 w 1947518"/>
                <a:gd name="connsiteY24-110" fmla="*/ 0 h 1669568"/>
                <a:gd name="connsiteX25-111" fmla="*/ 1662088 w 1947518"/>
                <a:gd name="connsiteY25-112" fmla="*/ 0 h 1669568"/>
                <a:gd name="connsiteX26-113" fmla="*/ 1940355 w 1947518"/>
                <a:gd name="connsiteY26-114" fmla="*/ 278267 h 1669568"/>
                <a:gd name="connsiteX27-115" fmla="*/ 1947518 w 1947518"/>
                <a:gd name="connsiteY27-116" fmla="*/ 874942 h 1669568"/>
                <a:gd name="connsiteX28-117" fmla="*/ 1940355 w 1947518"/>
                <a:gd name="connsiteY28-118" fmla="*/ 1391301 h 1669568"/>
                <a:gd name="connsiteX29-119" fmla="*/ 1662088 w 1947518"/>
                <a:gd name="connsiteY29-120" fmla="*/ 1669568 h 1669568"/>
                <a:gd name="connsiteX30-121" fmla="*/ 278267 w 1947518"/>
                <a:gd name="connsiteY30-122" fmla="*/ 1669568 h 1669568"/>
                <a:gd name="connsiteX31-123" fmla="*/ 0 w 1947518"/>
                <a:gd name="connsiteY31-124" fmla="*/ 1391301 h 1669568"/>
                <a:gd name="connsiteX32-125" fmla="*/ 9436 w 1947518"/>
                <a:gd name="connsiteY32-126" fmla="*/ 874942 h 1669568"/>
                <a:gd name="connsiteX33-127" fmla="*/ 0 w 1947518"/>
                <a:gd name="connsiteY33-128" fmla="*/ 278267 h 1669568"/>
                <a:gd name="connsiteX34" fmla="*/ 278267 w 1947518"/>
                <a:gd name="connsiteY34" fmla="*/ 0 h 1669568"/>
                <a:gd name="connsiteX0-129" fmla="*/ 1359656 w 1947531"/>
                <a:gd name="connsiteY0-130" fmla="*/ 222865 h 1669568"/>
                <a:gd name="connsiteX1-131" fmla="*/ 1220507 w 1947531"/>
                <a:gd name="connsiteY1-132" fmla="*/ 521038 h 1669568"/>
                <a:gd name="connsiteX2-133" fmla="*/ 1290081 w 1947531"/>
                <a:gd name="connsiteY2-134" fmla="*/ 521038 h 1669568"/>
                <a:gd name="connsiteX3-135" fmla="*/ 1290081 w 1947531"/>
                <a:gd name="connsiteY3-136" fmla="*/ 1485135 h 1669568"/>
                <a:gd name="connsiteX4-137" fmla="*/ 1429230 w 1947531"/>
                <a:gd name="connsiteY4-138" fmla="*/ 1485135 h 1669568"/>
                <a:gd name="connsiteX5-139" fmla="*/ 1429230 w 1947531"/>
                <a:gd name="connsiteY5-140" fmla="*/ 521038 h 1669568"/>
                <a:gd name="connsiteX6-141" fmla="*/ 1498804 w 1947531"/>
                <a:gd name="connsiteY6-142" fmla="*/ 521038 h 1669568"/>
                <a:gd name="connsiteX7-143" fmla="*/ 1359656 w 1947531"/>
                <a:gd name="connsiteY7-144" fmla="*/ 222865 h 1669568"/>
                <a:gd name="connsiteX8-145" fmla="*/ 930309 w 1947531"/>
                <a:gd name="connsiteY8-146" fmla="*/ 209917 h 1669568"/>
                <a:gd name="connsiteX9-147" fmla="*/ 930309 w 1947531"/>
                <a:gd name="connsiteY9-148" fmla="*/ 1174014 h 1669568"/>
                <a:gd name="connsiteX10-149" fmla="*/ 860735 w 1947531"/>
                <a:gd name="connsiteY10-150" fmla="*/ 1174014 h 1669568"/>
                <a:gd name="connsiteX11-151" fmla="*/ 999883 w 1947531"/>
                <a:gd name="connsiteY11-152" fmla="*/ 1472187 h 1669568"/>
                <a:gd name="connsiteX12-153" fmla="*/ 1139032 w 1947531"/>
                <a:gd name="connsiteY12-154" fmla="*/ 1174014 h 1669568"/>
                <a:gd name="connsiteX13-155" fmla="*/ 1069458 w 1947531"/>
                <a:gd name="connsiteY13-156" fmla="*/ 1174014 h 1669568"/>
                <a:gd name="connsiteX14-157" fmla="*/ 1069458 w 1947531"/>
                <a:gd name="connsiteY14-158" fmla="*/ 209917 h 1669568"/>
                <a:gd name="connsiteX15-159" fmla="*/ 930309 w 1947531"/>
                <a:gd name="connsiteY15-160" fmla="*/ 209917 h 1669568"/>
                <a:gd name="connsiteX16-161" fmla="*/ 634427 w 1947531"/>
                <a:gd name="connsiteY16-162" fmla="*/ 209916 h 1669568"/>
                <a:gd name="connsiteX17-163" fmla="*/ 495278 w 1947531"/>
                <a:gd name="connsiteY17-164" fmla="*/ 508089 h 1669568"/>
                <a:gd name="connsiteX18-165" fmla="*/ 564852 w 1947531"/>
                <a:gd name="connsiteY18-166" fmla="*/ 508089 h 1669568"/>
                <a:gd name="connsiteX19-167" fmla="*/ 564852 w 1947531"/>
                <a:gd name="connsiteY19-168" fmla="*/ 1472186 h 1669568"/>
                <a:gd name="connsiteX20-169" fmla="*/ 704001 w 1947531"/>
                <a:gd name="connsiteY20-170" fmla="*/ 1472186 h 1669568"/>
                <a:gd name="connsiteX21-171" fmla="*/ 704001 w 1947531"/>
                <a:gd name="connsiteY21-172" fmla="*/ 508089 h 1669568"/>
                <a:gd name="connsiteX22-173" fmla="*/ 773575 w 1947531"/>
                <a:gd name="connsiteY22-174" fmla="*/ 508089 h 1669568"/>
                <a:gd name="connsiteX23-175" fmla="*/ 634427 w 1947531"/>
                <a:gd name="connsiteY23-176" fmla="*/ 209916 h 1669568"/>
                <a:gd name="connsiteX24-177" fmla="*/ 278267 w 1947531"/>
                <a:gd name="connsiteY24-178" fmla="*/ 0 h 1669568"/>
                <a:gd name="connsiteX25-179" fmla="*/ 1662088 w 1947531"/>
                <a:gd name="connsiteY25-180" fmla="*/ 0 h 1669568"/>
                <a:gd name="connsiteX26-181" fmla="*/ 1940355 w 1947531"/>
                <a:gd name="connsiteY26-182" fmla="*/ 278267 h 1669568"/>
                <a:gd name="connsiteX27-183" fmla="*/ 1947534 w 1947531"/>
                <a:gd name="connsiteY27-184" fmla="*/ 803977 h 1669568"/>
                <a:gd name="connsiteX28-185" fmla="*/ 1940355 w 1947531"/>
                <a:gd name="connsiteY28-186" fmla="*/ 1391301 h 1669568"/>
                <a:gd name="connsiteX29-187" fmla="*/ 1662088 w 1947531"/>
                <a:gd name="connsiteY29-188" fmla="*/ 1669568 h 1669568"/>
                <a:gd name="connsiteX30-189" fmla="*/ 278267 w 1947531"/>
                <a:gd name="connsiteY30-190" fmla="*/ 1669568 h 1669568"/>
                <a:gd name="connsiteX31-191" fmla="*/ 0 w 1947531"/>
                <a:gd name="connsiteY31-192" fmla="*/ 1391301 h 1669568"/>
                <a:gd name="connsiteX32-193" fmla="*/ 9436 w 1947531"/>
                <a:gd name="connsiteY32-194" fmla="*/ 874942 h 1669568"/>
                <a:gd name="connsiteX33-195" fmla="*/ 0 w 1947531"/>
                <a:gd name="connsiteY33-196" fmla="*/ 278267 h 1669568"/>
                <a:gd name="connsiteX34-197" fmla="*/ 278267 w 1947531"/>
                <a:gd name="connsiteY34-198" fmla="*/ 0 h 1669568"/>
                <a:gd name="connsiteX0-199" fmla="*/ 1359656 w 1947531"/>
                <a:gd name="connsiteY0-200" fmla="*/ 222865 h 1677134"/>
                <a:gd name="connsiteX1-201" fmla="*/ 1220507 w 1947531"/>
                <a:gd name="connsiteY1-202" fmla="*/ 521038 h 1677134"/>
                <a:gd name="connsiteX2-203" fmla="*/ 1290081 w 1947531"/>
                <a:gd name="connsiteY2-204" fmla="*/ 521038 h 1677134"/>
                <a:gd name="connsiteX3-205" fmla="*/ 1290081 w 1947531"/>
                <a:gd name="connsiteY3-206" fmla="*/ 1485135 h 1677134"/>
                <a:gd name="connsiteX4-207" fmla="*/ 1429230 w 1947531"/>
                <a:gd name="connsiteY4-208" fmla="*/ 1485135 h 1677134"/>
                <a:gd name="connsiteX5-209" fmla="*/ 1429230 w 1947531"/>
                <a:gd name="connsiteY5-210" fmla="*/ 521038 h 1677134"/>
                <a:gd name="connsiteX6-211" fmla="*/ 1498804 w 1947531"/>
                <a:gd name="connsiteY6-212" fmla="*/ 521038 h 1677134"/>
                <a:gd name="connsiteX7-213" fmla="*/ 1359656 w 1947531"/>
                <a:gd name="connsiteY7-214" fmla="*/ 222865 h 1677134"/>
                <a:gd name="connsiteX8-215" fmla="*/ 930309 w 1947531"/>
                <a:gd name="connsiteY8-216" fmla="*/ 209917 h 1677134"/>
                <a:gd name="connsiteX9-217" fmla="*/ 930309 w 1947531"/>
                <a:gd name="connsiteY9-218" fmla="*/ 1174014 h 1677134"/>
                <a:gd name="connsiteX10-219" fmla="*/ 860735 w 1947531"/>
                <a:gd name="connsiteY10-220" fmla="*/ 1174014 h 1677134"/>
                <a:gd name="connsiteX11-221" fmla="*/ 999883 w 1947531"/>
                <a:gd name="connsiteY11-222" fmla="*/ 1472187 h 1677134"/>
                <a:gd name="connsiteX12-223" fmla="*/ 1139032 w 1947531"/>
                <a:gd name="connsiteY12-224" fmla="*/ 1174014 h 1677134"/>
                <a:gd name="connsiteX13-225" fmla="*/ 1069458 w 1947531"/>
                <a:gd name="connsiteY13-226" fmla="*/ 1174014 h 1677134"/>
                <a:gd name="connsiteX14-227" fmla="*/ 1069458 w 1947531"/>
                <a:gd name="connsiteY14-228" fmla="*/ 209917 h 1677134"/>
                <a:gd name="connsiteX15-229" fmla="*/ 930309 w 1947531"/>
                <a:gd name="connsiteY15-230" fmla="*/ 209917 h 1677134"/>
                <a:gd name="connsiteX16-231" fmla="*/ 634427 w 1947531"/>
                <a:gd name="connsiteY16-232" fmla="*/ 209916 h 1677134"/>
                <a:gd name="connsiteX17-233" fmla="*/ 495278 w 1947531"/>
                <a:gd name="connsiteY17-234" fmla="*/ 508089 h 1677134"/>
                <a:gd name="connsiteX18-235" fmla="*/ 564852 w 1947531"/>
                <a:gd name="connsiteY18-236" fmla="*/ 508089 h 1677134"/>
                <a:gd name="connsiteX19-237" fmla="*/ 564852 w 1947531"/>
                <a:gd name="connsiteY19-238" fmla="*/ 1472186 h 1677134"/>
                <a:gd name="connsiteX20-239" fmla="*/ 704001 w 1947531"/>
                <a:gd name="connsiteY20-240" fmla="*/ 1472186 h 1677134"/>
                <a:gd name="connsiteX21-241" fmla="*/ 704001 w 1947531"/>
                <a:gd name="connsiteY21-242" fmla="*/ 508089 h 1677134"/>
                <a:gd name="connsiteX22-243" fmla="*/ 773575 w 1947531"/>
                <a:gd name="connsiteY22-244" fmla="*/ 508089 h 1677134"/>
                <a:gd name="connsiteX23-245" fmla="*/ 634427 w 1947531"/>
                <a:gd name="connsiteY23-246" fmla="*/ 209916 h 1677134"/>
                <a:gd name="connsiteX24-247" fmla="*/ 278267 w 1947531"/>
                <a:gd name="connsiteY24-248" fmla="*/ 0 h 1677134"/>
                <a:gd name="connsiteX25-249" fmla="*/ 1662088 w 1947531"/>
                <a:gd name="connsiteY25-250" fmla="*/ 0 h 1677134"/>
                <a:gd name="connsiteX26-251" fmla="*/ 1940355 w 1947531"/>
                <a:gd name="connsiteY26-252" fmla="*/ 278267 h 1677134"/>
                <a:gd name="connsiteX27-253" fmla="*/ 1947534 w 1947531"/>
                <a:gd name="connsiteY27-254" fmla="*/ 803977 h 1677134"/>
                <a:gd name="connsiteX28-255" fmla="*/ 1940355 w 1947531"/>
                <a:gd name="connsiteY28-256" fmla="*/ 1391301 h 1677134"/>
                <a:gd name="connsiteX29-257" fmla="*/ 1662088 w 1947531"/>
                <a:gd name="connsiteY29-258" fmla="*/ 1669568 h 1677134"/>
                <a:gd name="connsiteX30-259" fmla="*/ 965535 w 1947531"/>
                <a:gd name="connsiteY30-260" fmla="*/ 1677134 h 1677134"/>
                <a:gd name="connsiteX31-261" fmla="*/ 278267 w 1947531"/>
                <a:gd name="connsiteY31-262" fmla="*/ 1669568 h 1677134"/>
                <a:gd name="connsiteX32-263" fmla="*/ 0 w 1947531"/>
                <a:gd name="connsiteY32-264" fmla="*/ 1391301 h 1677134"/>
                <a:gd name="connsiteX33-265" fmla="*/ 9436 w 1947531"/>
                <a:gd name="connsiteY33-266" fmla="*/ 874942 h 1677134"/>
                <a:gd name="connsiteX34-267" fmla="*/ 0 w 1947531"/>
                <a:gd name="connsiteY34-268" fmla="*/ 278267 h 1677134"/>
                <a:gd name="connsiteX35" fmla="*/ 278267 w 1947531"/>
                <a:gd name="connsiteY35" fmla="*/ 0 h 1677134"/>
                <a:gd name="connsiteX0-269" fmla="*/ 1359656 w 1947531"/>
                <a:gd name="connsiteY0-270" fmla="*/ 231090 h 1685359"/>
                <a:gd name="connsiteX1-271" fmla="*/ 1220507 w 1947531"/>
                <a:gd name="connsiteY1-272" fmla="*/ 529263 h 1685359"/>
                <a:gd name="connsiteX2-273" fmla="*/ 1290081 w 1947531"/>
                <a:gd name="connsiteY2-274" fmla="*/ 529263 h 1685359"/>
                <a:gd name="connsiteX3-275" fmla="*/ 1290081 w 1947531"/>
                <a:gd name="connsiteY3-276" fmla="*/ 1493360 h 1685359"/>
                <a:gd name="connsiteX4-277" fmla="*/ 1429230 w 1947531"/>
                <a:gd name="connsiteY4-278" fmla="*/ 1493360 h 1685359"/>
                <a:gd name="connsiteX5-279" fmla="*/ 1429230 w 1947531"/>
                <a:gd name="connsiteY5-280" fmla="*/ 529263 h 1685359"/>
                <a:gd name="connsiteX6-281" fmla="*/ 1498804 w 1947531"/>
                <a:gd name="connsiteY6-282" fmla="*/ 529263 h 1685359"/>
                <a:gd name="connsiteX7-283" fmla="*/ 1359656 w 1947531"/>
                <a:gd name="connsiteY7-284" fmla="*/ 231090 h 1685359"/>
                <a:gd name="connsiteX8-285" fmla="*/ 930309 w 1947531"/>
                <a:gd name="connsiteY8-286" fmla="*/ 218142 h 1685359"/>
                <a:gd name="connsiteX9-287" fmla="*/ 930309 w 1947531"/>
                <a:gd name="connsiteY9-288" fmla="*/ 1182239 h 1685359"/>
                <a:gd name="connsiteX10-289" fmla="*/ 860735 w 1947531"/>
                <a:gd name="connsiteY10-290" fmla="*/ 1182239 h 1685359"/>
                <a:gd name="connsiteX11-291" fmla="*/ 999883 w 1947531"/>
                <a:gd name="connsiteY11-292" fmla="*/ 1480412 h 1685359"/>
                <a:gd name="connsiteX12-293" fmla="*/ 1139032 w 1947531"/>
                <a:gd name="connsiteY12-294" fmla="*/ 1182239 h 1685359"/>
                <a:gd name="connsiteX13-295" fmla="*/ 1069458 w 1947531"/>
                <a:gd name="connsiteY13-296" fmla="*/ 1182239 h 1685359"/>
                <a:gd name="connsiteX14-297" fmla="*/ 1069458 w 1947531"/>
                <a:gd name="connsiteY14-298" fmla="*/ 218142 h 1685359"/>
                <a:gd name="connsiteX15-299" fmla="*/ 930309 w 1947531"/>
                <a:gd name="connsiteY15-300" fmla="*/ 218142 h 1685359"/>
                <a:gd name="connsiteX16-301" fmla="*/ 634427 w 1947531"/>
                <a:gd name="connsiteY16-302" fmla="*/ 218141 h 1685359"/>
                <a:gd name="connsiteX17-303" fmla="*/ 495278 w 1947531"/>
                <a:gd name="connsiteY17-304" fmla="*/ 516314 h 1685359"/>
                <a:gd name="connsiteX18-305" fmla="*/ 564852 w 1947531"/>
                <a:gd name="connsiteY18-306" fmla="*/ 516314 h 1685359"/>
                <a:gd name="connsiteX19-307" fmla="*/ 564852 w 1947531"/>
                <a:gd name="connsiteY19-308" fmla="*/ 1480411 h 1685359"/>
                <a:gd name="connsiteX20-309" fmla="*/ 704001 w 1947531"/>
                <a:gd name="connsiteY20-310" fmla="*/ 1480411 h 1685359"/>
                <a:gd name="connsiteX21-311" fmla="*/ 704001 w 1947531"/>
                <a:gd name="connsiteY21-312" fmla="*/ 516314 h 1685359"/>
                <a:gd name="connsiteX22-313" fmla="*/ 773575 w 1947531"/>
                <a:gd name="connsiteY22-314" fmla="*/ 516314 h 1685359"/>
                <a:gd name="connsiteX23-315" fmla="*/ 634427 w 1947531"/>
                <a:gd name="connsiteY23-316" fmla="*/ 218141 h 1685359"/>
                <a:gd name="connsiteX24-317" fmla="*/ 278267 w 1947531"/>
                <a:gd name="connsiteY24-318" fmla="*/ 8225 h 1685359"/>
                <a:gd name="connsiteX25-319" fmla="*/ 1006770 w 1947531"/>
                <a:gd name="connsiteY25-320" fmla="*/ 0 h 1685359"/>
                <a:gd name="connsiteX26-321" fmla="*/ 1662088 w 1947531"/>
                <a:gd name="connsiteY26-322" fmla="*/ 8225 h 1685359"/>
                <a:gd name="connsiteX27-323" fmla="*/ 1940355 w 1947531"/>
                <a:gd name="connsiteY27-324" fmla="*/ 286492 h 1685359"/>
                <a:gd name="connsiteX28-325" fmla="*/ 1947534 w 1947531"/>
                <a:gd name="connsiteY28-326" fmla="*/ 812202 h 1685359"/>
                <a:gd name="connsiteX29-327" fmla="*/ 1940355 w 1947531"/>
                <a:gd name="connsiteY29-328" fmla="*/ 1399526 h 1685359"/>
                <a:gd name="connsiteX30-329" fmla="*/ 1662088 w 1947531"/>
                <a:gd name="connsiteY30-330" fmla="*/ 1677793 h 1685359"/>
                <a:gd name="connsiteX31-331" fmla="*/ 965535 w 1947531"/>
                <a:gd name="connsiteY31-332" fmla="*/ 1685359 h 1685359"/>
                <a:gd name="connsiteX32-333" fmla="*/ 278267 w 1947531"/>
                <a:gd name="connsiteY32-334" fmla="*/ 1677793 h 1685359"/>
                <a:gd name="connsiteX33-335" fmla="*/ 0 w 1947531"/>
                <a:gd name="connsiteY33-336" fmla="*/ 1399526 h 1685359"/>
                <a:gd name="connsiteX34-337" fmla="*/ 9436 w 1947531"/>
                <a:gd name="connsiteY34-338" fmla="*/ 883167 h 1685359"/>
                <a:gd name="connsiteX35-339" fmla="*/ 0 w 1947531"/>
                <a:gd name="connsiteY35-340" fmla="*/ 286492 h 1685359"/>
                <a:gd name="connsiteX36" fmla="*/ 278267 w 1947531"/>
                <a:gd name="connsiteY36" fmla="*/ 8225 h 1685359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19" y="connsiteY9-20"/>
                </a:cxn>
                <a:cxn ang="0">
                  <a:pos x="connsiteX10-21" y="connsiteY10-22"/>
                </a:cxn>
                <a:cxn ang="0">
                  <a:pos x="connsiteX11-23" y="connsiteY11-24"/>
                </a:cxn>
                <a:cxn ang="0">
                  <a:pos x="connsiteX12-25" y="connsiteY12-26"/>
                </a:cxn>
                <a:cxn ang="0">
                  <a:pos x="connsiteX13-27" y="connsiteY13-28"/>
                </a:cxn>
                <a:cxn ang="0">
                  <a:pos x="connsiteX14-29" y="connsiteY14-30"/>
                </a:cxn>
                <a:cxn ang="0">
                  <a:pos x="connsiteX15-31" y="connsiteY15-32"/>
                </a:cxn>
                <a:cxn ang="0">
                  <a:pos x="connsiteX16-33" y="connsiteY16-34"/>
                </a:cxn>
                <a:cxn ang="0">
                  <a:pos x="connsiteX17-35" y="connsiteY17-36"/>
                </a:cxn>
                <a:cxn ang="0">
                  <a:pos x="connsiteX18-37" y="connsiteY18-38"/>
                </a:cxn>
                <a:cxn ang="0">
                  <a:pos x="connsiteX19-39" y="connsiteY19-40"/>
                </a:cxn>
                <a:cxn ang="0">
                  <a:pos x="connsiteX20-41" y="connsiteY20-42"/>
                </a:cxn>
                <a:cxn ang="0">
                  <a:pos x="connsiteX21-43" y="connsiteY21-44"/>
                </a:cxn>
                <a:cxn ang="0">
                  <a:pos x="connsiteX22-45" y="connsiteY22-46"/>
                </a:cxn>
                <a:cxn ang="0">
                  <a:pos x="connsiteX23-47" y="connsiteY23-48"/>
                </a:cxn>
                <a:cxn ang="0">
                  <a:pos x="connsiteX24-49" y="connsiteY24-50"/>
                </a:cxn>
                <a:cxn ang="0">
                  <a:pos x="connsiteX25-51" y="connsiteY25-52"/>
                </a:cxn>
                <a:cxn ang="0">
                  <a:pos x="connsiteX26-53" y="connsiteY26-54"/>
                </a:cxn>
                <a:cxn ang="0">
                  <a:pos x="connsiteX27-55" y="connsiteY27-56"/>
                </a:cxn>
                <a:cxn ang="0">
                  <a:pos x="connsiteX28-57" y="connsiteY28-58"/>
                </a:cxn>
                <a:cxn ang="0">
                  <a:pos x="connsiteX29-59" y="connsiteY29-60"/>
                </a:cxn>
                <a:cxn ang="0">
                  <a:pos x="connsiteX30-121" y="connsiteY30-122"/>
                </a:cxn>
                <a:cxn ang="0">
                  <a:pos x="connsiteX31-123" y="connsiteY31-124"/>
                </a:cxn>
                <a:cxn ang="0">
                  <a:pos x="connsiteX32-125" y="connsiteY32-126"/>
                </a:cxn>
                <a:cxn ang="0">
                  <a:pos x="connsiteX33-127" y="connsiteY33-128"/>
                </a:cxn>
                <a:cxn ang="0">
                  <a:pos x="connsiteX34-197" y="connsiteY34-198"/>
                </a:cxn>
                <a:cxn ang="0">
                  <a:pos x="connsiteX35-339" y="connsiteY35-340"/>
                </a:cxn>
                <a:cxn ang="0">
                  <a:pos x="connsiteX36" y="connsiteY36"/>
                </a:cxn>
              </a:cxnLst>
              <a:rect l="l" t="t" r="r" b="b"/>
              <a:pathLst>
                <a:path w="1947531" h="1685359">
                  <a:moveTo>
                    <a:pt x="1359656" y="231090"/>
                  </a:moveTo>
                  <a:lnTo>
                    <a:pt x="1220507" y="529263"/>
                  </a:lnTo>
                  <a:lnTo>
                    <a:pt x="1290081" y="529263"/>
                  </a:lnTo>
                  <a:lnTo>
                    <a:pt x="1290081" y="1493360"/>
                  </a:lnTo>
                  <a:lnTo>
                    <a:pt x="1429230" y="1493360"/>
                  </a:lnTo>
                  <a:lnTo>
                    <a:pt x="1429230" y="529263"/>
                  </a:lnTo>
                  <a:lnTo>
                    <a:pt x="1498804" y="529263"/>
                  </a:lnTo>
                  <a:lnTo>
                    <a:pt x="1359656" y="231090"/>
                  </a:lnTo>
                  <a:close/>
                  <a:moveTo>
                    <a:pt x="930309" y="218142"/>
                  </a:moveTo>
                  <a:lnTo>
                    <a:pt x="930309" y="1182239"/>
                  </a:lnTo>
                  <a:lnTo>
                    <a:pt x="860735" y="1182239"/>
                  </a:lnTo>
                  <a:lnTo>
                    <a:pt x="999883" y="1480412"/>
                  </a:lnTo>
                  <a:lnTo>
                    <a:pt x="1139032" y="1182239"/>
                  </a:lnTo>
                  <a:lnTo>
                    <a:pt x="1069458" y="1182239"/>
                  </a:lnTo>
                  <a:lnTo>
                    <a:pt x="1069458" y="218142"/>
                  </a:lnTo>
                  <a:lnTo>
                    <a:pt x="930309" y="218142"/>
                  </a:lnTo>
                  <a:close/>
                  <a:moveTo>
                    <a:pt x="634427" y="218141"/>
                  </a:moveTo>
                  <a:lnTo>
                    <a:pt x="495278" y="516314"/>
                  </a:lnTo>
                  <a:lnTo>
                    <a:pt x="564852" y="516314"/>
                  </a:lnTo>
                  <a:lnTo>
                    <a:pt x="564852" y="1480411"/>
                  </a:lnTo>
                  <a:lnTo>
                    <a:pt x="704001" y="1480411"/>
                  </a:lnTo>
                  <a:lnTo>
                    <a:pt x="704001" y="516314"/>
                  </a:lnTo>
                  <a:lnTo>
                    <a:pt x="773575" y="516314"/>
                  </a:lnTo>
                  <a:lnTo>
                    <a:pt x="634427" y="218141"/>
                  </a:lnTo>
                  <a:close/>
                  <a:moveTo>
                    <a:pt x="278267" y="8225"/>
                  </a:moveTo>
                  <a:lnTo>
                    <a:pt x="1006770" y="0"/>
                  </a:lnTo>
                  <a:lnTo>
                    <a:pt x="1662088" y="8225"/>
                  </a:lnTo>
                  <a:cubicBezTo>
                    <a:pt x="1815771" y="8225"/>
                    <a:pt x="1940355" y="132809"/>
                    <a:pt x="1940355" y="286492"/>
                  </a:cubicBezTo>
                  <a:cubicBezTo>
                    <a:pt x="1942743" y="485384"/>
                    <a:pt x="1945146" y="613310"/>
                    <a:pt x="1947534" y="812202"/>
                  </a:cubicBezTo>
                  <a:lnTo>
                    <a:pt x="1940355" y="1399526"/>
                  </a:lnTo>
                  <a:cubicBezTo>
                    <a:pt x="1940355" y="1553209"/>
                    <a:pt x="1815771" y="1677793"/>
                    <a:pt x="1662088" y="1677793"/>
                  </a:cubicBezTo>
                  <a:lnTo>
                    <a:pt x="965535" y="1685359"/>
                  </a:lnTo>
                  <a:lnTo>
                    <a:pt x="278267" y="1677793"/>
                  </a:lnTo>
                  <a:cubicBezTo>
                    <a:pt x="124584" y="1677793"/>
                    <a:pt x="0" y="1553209"/>
                    <a:pt x="0" y="1399526"/>
                  </a:cubicBezTo>
                  <a:lnTo>
                    <a:pt x="9436" y="883167"/>
                  </a:lnTo>
                  <a:lnTo>
                    <a:pt x="0" y="286492"/>
                  </a:lnTo>
                  <a:cubicBezTo>
                    <a:pt x="0" y="132809"/>
                    <a:pt x="124584" y="8225"/>
                    <a:pt x="278267" y="8225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noAutofit/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225" name="直线连接符 192"/>
            <p:cNvCxnSpPr>
              <a:stCxn id="221" idx="81"/>
              <a:endCxn id="224" idx="31"/>
            </p:cNvCxnSpPr>
            <p:nvPr/>
          </p:nvCxnSpPr>
          <p:spPr bwMode="auto">
            <a:xfrm>
              <a:off x="1631138" y="4429016"/>
              <a:ext cx="244988" cy="2315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6" name="直线连接符 196"/>
            <p:cNvCxnSpPr>
              <a:stCxn id="167" idx="25"/>
              <a:endCxn id="211" idx="87"/>
            </p:cNvCxnSpPr>
            <p:nvPr/>
          </p:nvCxnSpPr>
          <p:spPr bwMode="auto">
            <a:xfrm>
              <a:off x="2944084" y="4433067"/>
              <a:ext cx="259854" cy="4051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7" name="直线连接符 198"/>
            <p:cNvCxnSpPr>
              <a:stCxn id="218" idx="81"/>
              <a:endCxn id="144" idx="11"/>
            </p:cNvCxnSpPr>
            <p:nvPr/>
          </p:nvCxnSpPr>
          <p:spPr bwMode="auto">
            <a:xfrm flipV="1">
              <a:off x="1631733" y="3518148"/>
              <a:ext cx="256881" cy="115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8" name="直线连接符 216"/>
            <p:cNvCxnSpPr/>
            <p:nvPr/>
          </p:nvCxnSpPr>
          <p:spPr bwMode="auto">
            <a:xfrm flipV="1">
              <a:off x="2928624" y="3519305"/>
              <a:ext cx="256881" cy="1157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2" name="直线连接符 287"/>
            <p:cNvCxnSpPr>
              <a:stCxn id="207" idx="64"/>
              <a:endCxn id="143" idx="64"/>
            </p:cNvCxnSpPr>
            <p:nvPr/>
          </p:nvCxnSpPr>
          <p:spPr bwMode="auto">
            <a:xfrm flipV="1">
              <a:off x="1716765" y="2566770"/>
              <a:ext cx="257475" cy="142938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7" name="直线连接符 330"/>
            <p:cNvCxnSpPr>
              <a:endCxn id="96" idx="1"/>
            </p:cNvCxnSpPr>
            <p:nvPr/>
          </p:nvCxnSpPr>
          <p:spPr bwMode="auto">
            <a:xfrm flipV="1">
              <a:off x="2093761" y="1409377"/>
              <a:ext cx="118332" cy="25289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38" name="直线连接符 373"/>
            <p:cNvCxnSpPr>
              <a:endCxn id="96" idx="3"/>
            </p:cNvCxnSpPr>
            <p:nvPr/>
          </p:nvCxnSpPr>
          <p:spPr bwMode="auto">
            <a:xfrm flipH="1" flipV="1">
              <a:off x="2700285" y="1409377"/>
              <a:ext cx="184930" cy="279510"/>
            </a:xfrm>
            <a:prstGeom prst="line">
              <a:avLst/>
            </a:prstGeom>
            <a:solidFill>
              <a:schemeClr val="accent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39" name="圆角矩形 238"/>
            <p:cNvSpPr/>
            <p:nvPr/>
          </p:nvSpPr>
          <p:spPr bwMode="auto">
            <a:xfrm>
              <a:off x="1280900" y="1690624"/>
              <a:ext cx="2239381" cy="398722"/>
            </a:xfrm>
            <a:prstGeom prst="roundRect">
              <a:avLst/>
            </a:prstGeom>
            <a:solidFill>
              <a:schemeClr val="bg1">
                <a:lumMod val="50000"/>
                <a:alpha val="31000"/>
              </a:schemeClr>
            </a:solidFill>
            <a:ln w="9525" cap="flat" cmpd="sng" algn="ctr">
              <a:solidFill>
                <a:srgbClr val="FFFF00"/>
              </a:solidFill>
              <a:prstDash val="sysDash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240" name="六边形 239"/>
          <p:cNvSpPr/>
          <p:nvPr/>
        </p:nvSpPr>
        <p:spPr>
          <a:xfrm rot="5400000">
            <a:off x="7419677" y="2004789"/>
            <a:ext cx="1280027" cy="1103473"/>
          </a:xfrm>
          <a:prstGeom prst="hexagon">
            <a:avLst/>
          </a:prstGeom>
          <a:solidFill>
            <a:srgbClr val="69A2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1" name="六边形 240"/>
          <p:cNvSpPr/>
          <p:nvPr/>
        </p:nvSpPr>
        <p:spPr>
          <a:xfrm rot="5400000">
            <a:off x="6810616" y="3050938"/>
            <a:ext cx="1280027" cy="1103473"/>
          </a:xfrm>
          <a:prstGeom prst="hexag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2" name="六边形 241"/>
          <p:cNvSpPr/>
          <p:nvPr/>
        </p:nvSpPr>
        <p:spPr>
          <a:xfrm rot="5400000">
            <a:off x="7419677" y="4097087"/>
            <a:ext cx="1280027" cy="1103473"/>
          </a:xfrm>
          <a:prstGeom prst="hexagon">
            <a:avLst/>
          </a:prstGeom>
          <a:solidFill>
            <a:srgbClr val="D397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3" name="六边形 242"/>
          <p:cNvSpPr/>
          <p:nvPr/>
        </p:nvSpPr>
        <p:spPr>
          <a:xfrm rot="16200000" flipH="1">
            <a:off x="8576099" y="2004790"/>
            <a:ext cx="1280027" cy="1103473"/>
          </a:xfrm>
          <a:prstGeom prst="hexag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4" name="六边形 243"/>
          <p:cNvSpPr/>
          <p:nvPr/>
        </p:nvSpPr>
        <p:spPr>
          <a:xfrm rot="16200000" flipH="1">
            <a:off x="9185160" y="3050939"/>
            <a:ext cx="1280027" cy="1103473"/>
          </a:xfrm>
          <a:prstGeom prst="hexagon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5" name="六边形 244"/>
          <p:cNvSpPr/>
          <p:nvPr/>
        </p:nvSpPr>
        <p:spPr>
          <a:xfrm rot="16200000" flipH="1">
            <a:off x="8576099" y="4097088"/>
            <a:ext cx="1280027" cy="1103473"/>
          </a:xfrm>
          <a:prstGeom prst="hexagon">
            <a:avLst/>
          </a:prstGeom>
          <a:solidFill>
            <a:srgbClr val="607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7" name="矩形 246"/>
          <p:cNvSpPr/>
          <p:nvPr/>
        </p:nvSpPr>
        <p:spPr>
          <a:xfrm>
            <a:off x="9980287" y="2159698"/>
            <a:ext cx="2211713" cy="783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Global server 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load balance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49" name="矩形 248"/>
          <p:cNvSpPr/>
          <p:nvPr/>
        </p:nvSpPr>
        <p:spPr>
          <a:xfrm>
            <a:off x="10589348" y="3196539"/>
            <a:ext cx="2715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Anti 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DoS</a:t>
            </a: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/ </a:t>
            </a:r>
            <a:r>
              <a:rPr lang="en-US" altLang="zh-CN" sz="1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DDoS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51" name="矩形 250"/>
          <p:cNvSpPr/>
          <p:nvPr/>
        </p:nvSpPr>
        <p:spPr>
          <a:xfrm>
            <a:off x="9980287" y="4242688"/>
            <a:ext cx="1966755" cy="783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SSL 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off load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53" name="矩形 252"/>
          <p:cNvSpPr/>
          <p:nvPr/>
        </p:nvSpPr>
        <p:spPr>
          <a:xfrm>
            <a:off x="4813009" y="2154789"/>
            <a:ext cx="24825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Link  </a:t>
            </a:r>
          </a:p>
          <a:p>
            <a:pPr algn="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load balance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55" name="矩形 254"/>
          <p:cNvSpPr/>
          <p:nvPr/>
        </p:nvSpPr>
        <p:spPr>
          <a:xfrm>
            <a:off x="4463299" y="3196539"/>
            <a:ext cx="2223156" cy="783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Speed </a:t>
            </a:r>
          </a:p>
          <a:p>
            <a:pPr algn="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optimization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57" name="矩形 256"/>
          <p:cNvSpPr/>
          <p:nvPr/>
        </p:nvSpPr>
        <p:spPr>
          <a:xfrm>
            <a:off x="4813008" y="4246530"/>
            <a:ext cx="2482507" cy="783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Server </a:t>
            </a:r>
          </a:p>
          <a:p>
            <a:pPr algn="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load balance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pic>
        <p:nvPicPr>
          <p:cNvPr id="259" name="图片 25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6007" y="3350788"/>
            <a:ext cx="398332" cy="503773"/>
          </a:xfrm>
          <a:prstGeom prst="rect">
            <a:avLst/>
          </a:prstGeom>
        </p:spPr>
      </p:pic>
      <p:pic>
        <p:nvPicPr>
          <p:cNvPr id="209" name="图片 20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62627" y="2273708"/>
            <a:ext cx="527205" cy="527204"/>
          </a:xfrm>
          <a:prstGeom prst="rect">
            <a:avLst/>
          </a:prstGeom>
        </p:spPr>
      </p:pic>
      <p:pic>
        <p:nvPicPr>
          <p:cNvPr id="229" name="图片 22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29897" y="2299316"/>
            <a:ext cx="489604" cy="489604"/>
          </a:xfrm>
          <a:prstGeom prst="rect">
            <a:avLst/>
          </a:prstGeom>
        </p:spPr>
      </p:pic>
      <p:pic>
        <p:nvPicPr>
          <p:cNvPr id="230" name="图片 22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28031" y="3432226"/>
            <a:ext cx="445195" cy="445195"/>
          </a:xfrm>
          <a:prstGeom prst="rect">
            <a:avLst/>
          </a:prstGeom>
        </p:spPr>
      </p:pic>
      <p:pic>
        <p:nvPicPr>
          <p:cNvPr id="231" name="图片 23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57150" y="4375344"/>
            <a:ext cx="562351" cy="503773"/>
          </a:xfrm>
          <a:prstGeom prst="rect">
            <a:avLst/>
          </a:prstGeom>
        </p:spPr>
      </p:pic>
      <p:pic>
        <p:nvPicPr>
          <p:cNvPr id="233" name="图片 23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034519" y="4357770"/>
            <a:ext cx="363185" cy="538920"/>
          </a:xfrm>
          <a:prstGeom prst="rect">
            <a:avLst/>
          </a:prstGeom>
        </p:spPr>
      </p:pic>
      <p:sp>
        <p:nvSpPr>
          <p:cNvPr id="234" name="矩形 233"/>
          <p:cNvSpPr/>
          <p:nvPr/>
        </p:nvSpPr>
        <p:spPr>
          <a:xfrm>
            <a:off x="8038325" y="3161178"/>
            <a:ext cx="9310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AD</a:t>
            </a:r>
            <a:endParaRPr lang="zh-CN" altLang="en-US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59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组合 59"/>
          <p:cNvGrpSpPr/>
          <p:nvPr/>
        </p:nvGrpSpPr>
        <p:grpSpPr>
          <a:xfrm>
            <a:off x="5906237" y="2431902"/>
            <a:ext cx="3037783" cy="3039152"/>
            <a:chOff x="6314051" y="2560743"/>
            <a:chExt cx="2659128" cy="2543819"/>
          </a:xfrm>
        </p:grpSpPr>
        <p:pic>
          <p:nvPicPr>
            <p:cNvPr id="61" name="图片 6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1843" y="3080157"/>
              <a:ext cx="1312494" cy="1307387"/>
            </a:xfrm>
            <a:prstGeom prst="rect">
              <a:avLst/>
            </a:prstGeom>
          </p:spPr>
        </p:pic>
        <p:pic>
          <p:nvPicPr>
            <p:cNvPr id="62" name="图片 6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2750873"/>
              <a:ext cx="602756" cy="602756"/>
            </a:xfrm>
            <a:prstGeom prst="rect">
              <a:avLst/>
            </a:prstGeom>
          </p:spPr>
        </p:pic>
        <p:pic>
          <p:nvPicPr>
            <p:cNvPr id="63" name="图片 6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3432473"/>
              <a:ext cx="602756" cy="602756"/>
            </a:xfrm>
            <a:prstGeom prst="rect">
              <a:avLst/>
            </a:prstGeom>
          </p:spPr>
        </p:pic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4123059"/>
              <a:ext cx="602756" cy="602756"/>
            </a:xfrm>
            <a:prstGeom prst="rect">
              <a:avLst/>
            </a:prstGeom>
          </p:spPr>
        </p:pic>
        <p:cxnSp>
          <p:nvCxnSpPr>
            <p:cNvPr id="65" name="直接连接符 64"/>
            <p:cNvCxnSpPr>
              <a:stCxn id="61" idx="3"/>
              <a:endCxn id="63" idx="1"/>
            </p:cNvCxnSpPr>
            <p:nvPr/>
          </p:nvCxnSpPr>
          <p:spPr>
            <a:xfrm>
              <a:off x="7754337" y="3733851"/>
              <a:ext cx="4373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 flipH="1">
              <a:off x="7973008" y="3052251"/>
              <a:ext cx="15790" cy="13721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>
              <a:endCxn id="64" idx="1"/>
            </p:cNvCxnSpPr>
            <p:nvPr/>
          </p:nvCxnSpPr>
          <p:spPr>
            <a:xfrm>
              <a:off x="7988798" y="4424437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7980903" y="3051964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矩形 68"/>
            <p:cNvSpPr/>
            <p:nvPr/>
          </p:nvSpPr>
          <p:spPr>
            <a:xfrm>
              <a:off x="6314051" y="2560743"/>
              <a:ext cx="2659128" cy="2543819"/>
            </a:xfrm>
            <a:prstGeom prst="rect">
              <a:avLst/>
            </a:prstGeom>
            <a:noFill/>
            <a:ln w="19050" cmpd="sng"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6929325" y="4035228"/>
              <a:ext cx="490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847763" y="4661349"/>
              <a:ext cx="10349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Server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277992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solutions overview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563" name="Group 7"/>
          <p:cNvGrpSpPr>
            <a:grpSpLocks/>
          </p:cNvGrpSpPr>
          <p:nvPr/>
        </p:nvGrpSpPr>
        <p:grpSpPr bwMode="auto">
          <a:xfrm>
            <a:off x="3790950" y="3109118"/>
            <a:ext cx="1704975" cy="1404937"/>
            <a:chOff x="0" y="0"/>
            <a:chExt cx="1074" cy="885"/>
          </a:xfrm>
        </p:grpSpPr>
        <p:pic>
          <p:nvPicPr>
            <p:cNvPr id="564" name="Picture 9" descr="Big_Cloud"/>
            <p:cNvPicPr>
              <a:picLocks noChangeAspect="1" noChangeArrowheads="1"/>
            </p:cNvPicPr>
            <p:nvPr/>
          </p:nvPicPr>
          <p:blipFill>
            <a:blip r:embed="rId6">
              <a:lum bright="20000" contras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4" cy="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5" name="Text Box 10"/>
            <p:cNvSpPr txBox="1">
              <a:spLocks noChangeArrowheads="1"/>
            </p:cNvSpPr>
            <p:nvPr/>
          </p:nvSpPr>
          <p:spPr bwMode="auto">
            <a:xfrm>
              <a:off x="522" y="285"/>
              <a:ext cx="116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0000"/>
                </a:spcAft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endParaRPr lang="en-US" altLang="zh-CN" sz="1400">
                <a:latin typeface="微软雅黑" pitchFamily="34" charset="-122"/>
                <a:ea typeface="微软雅黑" pitchFamily="34" charset="-122"/>
                <a:cs typeface="Arial" pitchFamily="34" charset="0"/>
                <a:sym typeface="Wingdings" pitchFamily="2" charset="2"/>
              </a:endParaRPr>
            </a:p>
          </p:txBody>
        </p:sp>
      </p:grpSp>
      <p:sp>
        <p:nvSpPr>
          <p:cNvPr id="566" name="Freeform 33"/>
          <p:cNvSpPr>
            <a:spLocks/>
          </p:cNvSpPr>
          <p:nvPr/>
        </p:nvSpPr>
        <p:spPr bwMode="auto">
          <a:xfrm rot="18591178">
            <a:off x="3335337" y="2518568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67" name="Freeform 34"/>
          <p:cNvSpPr>
            <a:spLocks/>
          </p:cNvSpPr>
          <p:nvPr/>
        </p:nvSpPr>
        <p:spPr bwMode="auto">
          <a:xfrm rot="16200000">
            <a:off x="3194050" y="3613943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90" name="Freeform 67"/>
          <p:cNvSpPr>
            <a:spLocks/>
          </p:cNvSpPr>
          <p:nvPr/>
        </p:nvSpPr>
        <p:spPr bwMode="auto">
          <a:xfrm rot="16392892">
            <a:off x="5432425" y="3626643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91" name="Freeform 68"/>
          <p:cNvSpPr>
            <a:spLocks/>
          </p:cNvSpPr>
          <p:nvPr/>
        </p:nvSpPr>
        <p:spPr bwMode="auto">
          <a:xfrm rot="16392892">
            <a:off x="5432425" y="3012280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93" name="Oval 110"/>
          <p:cNvSpPr>
            <a:spLocks noChangeArrowheads="1"/>
          </p:cNvSpPr>
          <p:nvPr/>
        </p:nvSpPr>
        <p:spPr bwMode="auto">
          <a:xfrm rot="21261445">
            <a:off x="5557837" y="3290093"/>
            <a:ext cx="349250" cy="879475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4" name="Oval 111"/>
          <p:cNvSpPr>
            <a:spLocks noChangeArrowheads="1"/>
          </p:cNvSpPr>
          <p:nvPr/>
        </p:nvSpPr>
        <p:spPr bwMode="auto">
          <a:xfrm rot="21261445">
            <a:off x="7692552" y="3330548"/>
            <a:ext cx="349250" cy="879475"/>
          </a:xfrm>
          <a:prstGeom prst="ellipse">
            <a:avLst/>
          </a:prstGeom>
          <a:noFill/>
          <a:ln w="19050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95" name="Text Box 112"/>
          <p:cNvSpPr txBox="1">
            <a:spLocks noChangeArrowheads="1"/>
          </p:cNvSpPr>
          <p:nvPr/>
        </p:nvSpPr>
        <p:spPr bwMode="auto">
          <a:xfrm>
            <a:off x="4296568" y="2603498"/>
            <a:ext cx="2357438" cy="442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Link load balance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596" name="Text Box 113"/>
          <p:cNvSpPr txBox="1">
            <a:spLocks noChangeArrowheads="1"/>
          </p:cNvSpPr>
          <p:nvPr/>
        </p:nvSpPr>
        <p:spPr bwMode="auto">
          <a:xfrm>
            <a:off x="6952059" y="5446203"/>
            <a:ext cx="2596356" cy="442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Server load balance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597" name="Line 115"/>
          <p:cNvSpPr>
            <a:spLocks noChangeShapeType="1"/>
          </p:cNvSpPr>
          <p:nvPr/>
        </p:nvSpPr>
        <p:spPr bwMode="auto">
          <a:xfrm>
            <a:off x="3035300" y="2844006"/>
            <a:ext cx="2697162" cy="71755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8" name="Text Box 116"/>
          <p:cNvSpPr txBox="1">
            <a:spLocks noChangeArrowheads="1"/>
          </p:cNvSpPr>
          <p:nvPr/>
        </p:nvSpPr>
        <p:spPr bwMode="auto">
          <a:xfrm>
            <a:off x="3362325" y="4457922"/>
            <a:ext cx="4030662" cy="44287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AD choose the best link access in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599" name="Text Box 118"/>
          <p:cNvSpPr txBox="1">
            <a:spLocks noChangeArrowheads="1"/>
          </p:cNvSpPr>
          <p:nvPr/>
        </p:nvSpPr>
        <p:spPr bwMode="auto">
          <a:xfrm>
            <a:off x="6223967" y="2988468"/>
            <a:ext cx="4048745" cy="442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AD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choose the best status server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sp>
        <p:nvSpPr>
          <p:cNvPr id="600" name="Line 119"/>
          <p:cNvSpPr>
            <a:spLocks noChangeShapeType="1"/>
          </p:cNvSpPr>
          <p:nvPr/>
        </p:nvSpPr>
        <p:spPr bwMode="auto">
          <a:xfrm flipV="1">
            <a:off x="7425127" y="3109117"/>
            <a:ext cx="823211" cy="567426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601" name="Group 65"/>
          <p:cNvGrpSpPr>
            <a:grpSpLocks/>
          </p:cNvGrpSpPr>
          <p:nvPr/>
        </p:nvGrpSpPr>
        <p:grpSpPr bwMode="auto">
          <a:xfrm>
            <a:off x="1963737" y="2045005"/>
            <a:ext cx="857250" cy="962025"/>
            <a:chOff x="0" y="0"/>
            <a:chExt cx="176" cy="230"/>
          </a:xfrm>
        </p:grpSpPr>
        <p:pic>
          <p:nvPicPr>
            <p:cNvPr id="602" name="Picture 124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3" name="Picture 125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605" name="直接箭头连接符 604"/>
          <p:cNvCxnSpPr/>
          <p:nvPr/>
        </p:nvCxnSpPr>
        <p:spPr>
          <a:xfrm flipH="1" flipV="1">
            <a:off x="7464425" y="3853655"/>
            <a:ext cx="783913" cy="56046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6" name="Text Box 116"/>
          <p:cNvSpPr txBox="1">
            <a:spLocks noChangeArrowheads="1"/>
          </p:cNvSpPr>
          <p:nvPr/>
        </p:nvSpPr>
        <p:spPr bwMode="auto">
          <a:xfrm>
            <a:off x="3151310" y="1987365"/>
            <a:ext cx="4932882" cy="5078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AD</a:t>
            </a:r>
            <a:r>
              <a:rPr lang="zh-CN" altLang="en-US" dirty="0">
                <a:solidFill>
                  <a:schemeClr val="bg1"/>
                </a:solidFill>
                <a:latin typeface="+mn-lt"/>
                <a:ea typeface="+mn-ea"/>
              </a:rPr>
              <a:t> </a:t>
            </a: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choose the best link surf the internet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  <p:grpSp>
        <p:nvGrpSpPr>
          <p:cNvPr id="607" name="Group 65"/>
          <p:cNvGrpSpPr>
            <a:grpSpLocks/>
          </p:cNvGrpSpPr>
          <p:nvPr/>
        </p:nvGrpSpPr>
        <p:grpSpPr bwMode="auto">
          <a:xfrm>
            <a:off x="1963737" y="3406186"/>
            <a:ext cx="857250" cy="962025"/>
            <a:chOff x="0" y="0"/>
            <a:chExt cx="176" cy="230"/>
          </a:xfrm>
        </p:grpSpPr>
        <p:pic>
          <p:nvPicPr>
            <p:cNvPr id="608" name="Picture 124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9" name="Picture 125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0" name="Group 65"/>
          <p:cNvGrpSpPr>
            <a:grpSpLocks/>
          </p:cNvGrpSpPr>
          <p:nvPr/>
        </p:nvGrpSpPr>
        <p:grpSpPr bwMode="auto">
          <a:xfrm>
            <a:off x="1963737" y="4679361"/>
            <a:ext cx="857250" cy="962025"/>
            <a:chOff x="0" y="0"/>
            <a:chExt cx="176" cy="230"/>
          </a:xfrm>
        </p:grpSpPr>
        <p:pic>
          <p:nvPicPr>
            <p:cNvPr id="611" name="Picture 124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2" name="Picture 125"/>
            <p:cNvPicPr>
              <a:picLocks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3" name="箭头 631"/>
          <p:cNvSpPr>
            <a:spLocks noChangeShapeType="1"/>
          </p:cNvSpPr>
          <p:nvPr/>
        </p:nvSpPr>
        <p:spPr bwMode="auto">
          <a:xfrm flipV="1">
            <a:off x="7464424" y="3379179"/>
            <a:ext cx="704885" cy="297364"/>
          </a:xfrm>
          <a:prstGeom prst="line">
            <a:avLst/>
          </a:prstGeom>
          <a:noFill/>
          <a:ln w="50800">
            <a:solidFill>
              <a:srgbClr val="0000CC"/>
            </a:solidFill>
            <a:prstDash val="sysDot"/>
            <a:miter lim="800000"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" name="箭头 631"/>
          <p:cNvSpPr>
            <a:spLocks noChangeShapeType="1"/>
          </p:cNvSpPr>
          <p:nvPr/>
        </p:nvSpPr>
        <p:spPr bwMode="auto">
          <a:xfrm>
            <a:off x="7464425" y="3987005"/>
            <a:ext cx="704885" cy="311428"/>
          </a:xfrm>
          <a:prstGeom prst="line">
            <a:avLst/>
          </a:prstGeom>
          <a:noFill/>
          <a:ln w="50800">
            <a:solidFill>
              <a:srgbClr val="0000CC"/>
            </a:solidFill>
            <a:prstDash val="sysDot"/>
            <a:miter lim="800000"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" name="Text Box 113"/>
          <p:cNvSpPr txBox="1">
            <a:spLocks noChangeArrowheads="1"/>
          </p:cNvSpPr>
          <p:nvPr/>
        </p:nvSpPr>
        <p:spPr bwMode="auto">
          <a:xfrm>
            <a:off x="6991390" y="4166246"/>
            <a:ext cx="2542233" cy="442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dirty="0">
                <a:solidFill>
                  <a:schemeClr val="bg1"/>
                </a:solidFill>
                <a:latin typeface="+mn-lt"/>
                <a:ea typeface="+mn-ea"/>
              </a:rPr>
              <a:t>Server health check</a:t>
            </a:r>
            <a:endParaRPr lang="zh-CN" altLang="en-US" dirty="0">
              <a:solidFill>
                <a:schemeClr val="bg1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85290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5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5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" dur="500"/>
                                        <p:tgtEl>
                                          <p:spTgt spid="5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"/>
                                        <p:tgtEl>
                                          <p:spTgt spid="5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1000"/>
                                        <p:tgtEl>
                                          <p:spTgt spid="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1000"/>
                                        <p:tgtEl>
                                          <p:spTgt spid="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4" dur="500"/>
                                        <p:tgtEl>
                                          <p:spTgt spid="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" grpId="0" animBg="1" autoUpdateAnimBg="0"/>
      <p:bldP spid="593" grpId="1" animBg="1" autoUpdateAnimBg="0"/>
      <p:bldP spid="594" grpId="0" animBg="1" autoUpdateAnimBg="0"/>
      <p:bldP spid="594" grpId="1" animBg="1" autoUpdateAnimBg="0"/>
      <p:bldP spid="595" grpId="0" autoUpdateAnimBg="0"/>
      <p:bldP spid="595" grpId="1" autoUpdateAnimBg="0"/>
      <p:bldP spid="596" grpId="0" autoUpdateAnimBg="0"/>
      <p:bldP spid="596" grpId="1" autoUpdateAnimBg="0"/>
      <p:bldP spid="597" grpId="0" animBg="1"/>
      <p:bldP spid="598" grpId="0" autoUpdateAnimBg="0"/>
      <p:bldP spid="599" grpId="0" autoUpdateAnimBg="0"/>
      <p:bldP spid="600" grpId="0" animBg="1"/>
      <p:bldP spid="606" grpId="0" autoUpdateAnimBg="0"/>
      <p:bldP spid="613" grpId="0" animBg="1"/>
      <p:bldP spid="614" grpId="0" animBg="1"/>
      <p:bldP spid="61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215796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Inbound load balance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563" name="Group 7"/>
          <p:cNvGrpSpPr>
            <a:grpSpLocks/>
          </p:cNvGrpSpPr>
          <p:nvPr/>
        </p:nvGrpSpPr>
        <p:grpSpPr bwMode="auto">
          <a:xfrm>
            <a:off x="4502839" y="2747079"/>
            <a:ext cx="1704975" cy="1404937"/>
            <a:chOff x="0" y="0"/>
            <a:chExt cx="1074" cy="885"/>
          </a:xfrm>
        </p:grpSpPr>
        <p:pic>
          <p:nvPicPr>
            <p:cNvPr id="564" name="Picture 9" descr="Big_Cloud"/>
            <p:cNvPicPr>
              <a:picLocks noChangeAspect="1" noChangeArrowheads="1"/>
            </p:cNvPicPr>
            <p:nvPr/>
          </p:nvPicPr>
          <p:blipFill>
            <a:blip r:embed="rId4">
              <a:lum bright="20000" contras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4" cy="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5" name="Text Box 10"/>
            <p:cNvSpPr txBox="1">
              <a:spLocks noChangeArrowheads="1"/>
            </p:cNvSpPr>
            <p:nvPr/>
          </p:nvSpPr>
          <p:spPr bwMode="auto">
            <a:xfrm>
              <a:off x="522" y="285"/>
              <a:ext cx="116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0000"/>
                </a:spcAft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endParaRPr lang="en-US" altLang="zh-CN" sz="1400">
                <a:latin typeface="微软雅黑" pitchFamily="34" charset="-122"/>
                <a:ea typeface="微软雅黑" pitchFamily="34" charset="-122"/>
                <a:cs typeface="Arial" pitchFamily="34" charset="0"/>
                <a:sym typeface="Wingdings" pitchFamily="2" charset="2"/>
              </a:endParaRPr>
            </a:p>
          </p:txBody>
        </p:sp>
      </p:grpSp>
      <p:sp>
        <p:nvSpPr>
          <p:cNvPr id="590" name="Freeform 67"/>
          <p:cNvSpPr>
            <a:spLocks/>
          </p:cNvSpPr>
          <p:nvPr/>
        </p:nvSpPr>
        <p:spPr bwMode="auto">
          <a:xfrm rot="16392892">
            <a:off x="6518137" y="3097089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91" name="Freeform 68"/>
          <p:cNvSpPr>
            <a:spLocks/>
          </p:cNvSpPr>
          <p:nvPr/>
        </p:nvSpPr>
        <p:spPr bwMode="auto">
          <a:xfrm rot="16392892">
            <a:off x="6518137" y="2469249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601" name="Group 65"/>
          <p:cNvGrpSpPr>
            <a:grpSpLocks/>
          </p:cNvGrpSpPr>
          <p:nvPr/>
        </p:nvGrpSpPr>
        <p:grpSpPr bwMode="auto">
          <a:xfrm>
            <a:off x="2497329" y="4517395"/>
            <a:ext cx="857250" cy="962025"/>
            <a:chOff x="0" y="0"/>
            <a:chExt cx="176" cy="230"/>
          </a:xfrm>
        </p:grpSpPr>
        <p:pic>
          <p:nvPicPr>
            <p:cNvPr id="602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3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29" y="2775566"/>
            <a:ext cx="938054" cy="938054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29" y="1239844"/>
            <a:ext cx="938054" cy="938054"/>
          </a:xfrm>
          <a:prstGeom prst="rect">
            <a:avLst/>
          </a:prstGeom>
        </p:spPr>
      </p:pic>
      <p:sp>
        <p:nvSpPr>
          <p:cNvPr id="62" name="Line 115"/>
          <p:cNvSpPr>
            <a:spLocks noChangeShapeType="1"/>
          </p:cNvSpPr>
          <p:nvPr/>
        </p:nvSpPr>
        <p:spPr bwMode="auto">
          <a:xfrm flipV="1">
            <a:off x="3164620" y="2826848"/>
            <a:ext cx="3696842" cy="1478873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3" name="Line 115"/>
          <p:cNvSpPr>
            <a:spLocks noChangeShapeType="1"/>
          </p:cNvSpPr>
          <p:nvPr/>
        </p:nvSpPr>
        <p:spPr bwMode="auto">
          <a:xfrm flipV="1">
            <a:off x="2857764" y="3761352"/>
            <a:ext cx="0" cy="52474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101165" y="5606246"/>
            <a:ext cx="1920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www.abc.com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5" name="Line 115"/>
          <p:cNvSpPr>
            <a:spLocks noChangeShapeType="1"/>
          </p:cNvSpPr>
          <p:nvPr/>
        </p:nvSpPr>
        <p:spPr bwMode="auto">
          <a:xfrm flipV="1">
            <a:off x="2838288" y="2177898"/>
            <a:ext cx="0" cy="52474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6" name="Line 115"/>
          <p:cNvSpPr>
            <a:spLocks noChangeShapeType="1"/>
          </p:cNvSpPr>
          <p:nvPr/>
        </p:nvSpPr>
        <p:spPr bwMode="auto">
          <a:xfrm>
            <a:off x="3062905" y="2177898"/>
            <a:ext cx="0" cy="52474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1324777" y="3034832"/>
            <a:ext cx="1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Local DNS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324777" y="1524205"/>
            <a:ext cx="1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Root DNS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207814" y="3059927"/>
            <a:ext cx="1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ISP1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167161" y="3744903"/>
            <a:ext cx="1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ISP2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164620" y="2255602"/>
            <a:ext cx="3163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www.abc.com NS-&gt; ISP1/ISP2 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3" name="Line 115"/>
          <p:cNvSpPr>
            <a:spLocks noChangeShapeType="1"/>
          </p:cNvSpPr>
          <p:nvPr/>
        </p:nvSpPr>
        <p:spPr bwMode="auto">
          <a:xfrm flipV="1">
            <a:off x="3354579" y="3034832"/>
            <a:ext cx="3506884" cy="134382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4" name="Line 115"/>
          <p:cNvSpPr>
            <a:spLocks noChangeShapeType="1"/>
          </p:cNvSpPr>
          <p:nvPr/>
        </p:nvSpPr>
        <p:spPr bwMode="auto">
          <a:xfrm flipV="1">
            <a:off x="3354577" y="3489669"/>
            <a:ext cx="3506885" cy="115309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7239920" y="1879571"/>
            <a:ext cx="3037783" cy="3039152"/>
            <a:chOff x="6314051" y="2560743"/>
            <a:chExt cx="2659128" cy="254381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1843" y="3080157"/>
              <a:ext cx="1312494" cy="1307387"/>
            </a:xfrm>
            <a:prstGeom prst="rect">
              <a:avLst/>
            </a:prstGeom>
          </p:spPr>
        </p:pic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2750873"/>
              <a:ext cx="602756" cy="602756"/>
            </a:xfrm>
            <a:prstGeom prst="rect">
              <a:avLst/>
            </a:prstGeom>
          </p:spPr>
        </p:pic>
        <p:pic>
          <p:nvPicPr>
            <p:cNvPr id="77" name="图片 7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3432473"/>
              <a:ext cx="602756" cy="602756"/>
            </a:xfrm>
            <a:prstGeom prst="rect">
              <a:avLst/>
            </a:prstGeom>
          </p:spPr>
        </p:pic>
        <p:pic>
          <p:nvPicPr>
            <p:cNvPr id="78" name="图片 7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4123059"/>
              <a:ext cx="602756" cy="602756"/>
            </a:xfrm>
            <a:prstGeom prst="rect">
              <a:avLst/>
            </a:prstGeom>
          </p:spPr>
        </p:pic>
        <p:cxnSp>
          <p:nvCxnSpPr>
            <p:cNvPr id="7" name="直接连接符 6"/>
            <p:cNvCxnSpPr>
              <a:stCxn id="5" idx="3"/>
              <a:endCxn id="77" idx="1"/>
            </p:cNvCxnSpPr>
            <p:nvPr/>
          </p:nvCxnSpPr>
          <p:spPr>
            <a:xfrm>
              <a:off x="7754337" y="3733851"/>
              <a:ext cx="4373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H="1">
              <a:off x="7973008" y="3052251"/>
              <a:ext cx="15790" cy="13721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>
              <a:endCxn id="78" idx="1"/>
            </p:cNvCxnSpPr>
            <p:nvPr/>
          </p:nvCxnSpPr>
          <p:spPr>
            <a:xfrm>
              <a:off x="7988798" y="4424437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>
              <a:off x="7980903" y="3051964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6314051" y="2560743"/>
              <a:ext cx="2659128" cy="2543819"/>
            </a:xfrm>
            <a:prstGeom prst="rect">
              <a:avLst/>
            </a:prstGeom>
            <a:noFill/>
            <a:ln w="19050" cmpd="sng"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6929325" y="4035228"/>
              <a:ext cx="490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7847763" y="4661349"/>
              <a:ext cx="10349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Server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9" name="Line 115"/>
          <p:cNvSpPr>
            <a:spLocks noChangeShapeType="1"/>
          </p:cNvSpPr>
          <p:nvPr/>
        </p:nvSpPr>
        <p:spPr bwMode="auto">
          <a:xfrm flipH="1">
            <a:off x="3435383" y="2826848"/>
            <a:ext cx="3323599" cy="11230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0" name="Line 115"/>
          <p:cNvSpPr>
            <a:spLocks noChangeShapeType="1"/>
          </p:cNvSpPr>
          <p:nvPr/>
        </p:nvSpPr>
        <p:spPr bwMode="auto">
          <a:xfrm>
            <a:off x="3062905" y="3823689"/>
            <a:ext cx="0" cy="462403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3725627" y="2519137"/>
            <a:ext cx="2764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www.abc.com A-&gt;ISP1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435383" y="4305721"/>
            <a:ext cx="27317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User access www.abc.com from ISP1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69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3" grpId="0" animBg="1"/>
      <p:bldP spid="63" grpId="1" animBg="1"/>
      <p:bldP spid="3" grpId="0"/>
      <p:bldP spid="65" grpId="0" animBg="1"/>
      <p:bldP spid="65" grpId="1" animBg="1"/>
      <p:bldP spid="66" grpId="0" animBg="1"/>
      <p:bldP spid="66" grpId="1" animBg="1"/>
      <p:bldP spid="71" grpId="0"/>
      <p:bldP spid="71" grpId="1"/>
      <p:bldP spid="73" grpId="0" animBg="1"/>
      <p:bldP spid="73" grpId="1" animBg="1"/>
      <p:bldP spid="74" grpId="0" animBg="1"/>
      <p:bldP spid="74" grpId="1" animBg="1"/>
      <p:bldP spid="39" grpId="0" animBg="1"/>
      <p:bldP spid="39" grpId="1" animBg="1"/>
      <p:bldP spid="40" grpId="0" animBg="1"/>
      <p:bldP spid="40" grpId="1" animBg="1"/>
      <p:bldP spid="42" grpId="0"/>
      <p:bldP spid="42" grpId="1"/>
      <p:bldP spid="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23342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Outbound load balance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563" name="Group 7"/>
          <p:cNvGrpSpPr>
            <a:grpSpLocks/>
          </p:cNvGrpSpPr>
          <p:nvPr/>
        </p:nvGrpSpPr>
        <p:grpSpPr bwMode="auto">
          <a:xfrm>
            <a:off x="4304403" y="2714782"/>
            <a:ext cx="1704975" cy="1404937"/>
            <a:chOff x="0" y="0"/>
            <a:chExt cx="1074" cy="885"/>
          </a:xfrm>
        </p:grpSpPr>
        <p:pic>
          <p:nvPicPr>
            <p:cNvPr id="564" name="Picture 9" descr="Big_Cloud"/>
            <p:cNvPicPr>
              <a:picLocks noChangeAspect="1" noChangeArrowheads="1"/>
            </p:cNvPicPr>
            <p:nvPr/>
          </p:nvPicPr>
          <p:blipFill>
            <a:blip r:embed="rId4">
              <a:lum bright="20000" contras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4" cy="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5" name="Text Box 10"/>
            <p:cNvSpPr txBox="1">
              <a:spLocks noChangeArrowheads="1"/>
            </p:cNvSpPr>
            <p:nvPr/>
          </p:nvSpPr>
          <p:spPr bwMode="auto">
            <a:xfrm>
              <a:off x="522" y="285"/>
              <a:ext cx="116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0000"/>
                </a:spcAft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endParaRPr lang="en-US" altLang="zh-CN" sz="1400">
                <a:latin typeface="微软雅黑" pitchFamily="34" charset="-122"/>
                <a:ea typeface="微软雅黑" pitchFamily="34" charset="-122"/>
                <a:cs typeface="Arial" pitchFamily="34" charset="0"/>
                <a:sym typeface="Wingdings" pitchFamily="2" charset="2"/>
              </a:endParaRPr>
            </a:p>
          </p:txBody>
        </p:sp>
      </p:grpSp>
      <p:sp>
        <p:nvSpPr>
          <p:cNvPr id="590" name="Freeform 67"/>
          <p:cNvSpPr>
            <a:spLocks/>
          </p:cNvSpPr>
          <p:nvPr/>
        </p:nvSpPr>
        <p:spPr bwMode="auto">
          <a:xfrm rot="16392892">
            <a:off x="6473839" y="2779282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591" name="Freeform 68"/>
          <p:cNvSpPr>
            <a:spLocks/>
          </p:cNvSpPr>
          <p:nvPr/>
        </p:nvSpPr>
        <p:spPr bwMode="auto">
          <a:xfrm rot="16392892">
            <a:off x="6518139" y="2097025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601" name="Group 65"/>
          <p:cNvGrpSpPr>
            <a:grpSpLocks/>
          </p:cNvGrpSpPr>
          <p:nvPr/>
        </p:nvGrpSpPr>
        <p:grpSpPr bwMode="auto">
          <a:xfrm>
            <a:off x="9447478" y="3767355"/>
            <a:ext cx="652118" cy="593946"/>
            <a:chOff x="0" y="0"/>
            <a:chExt cx="176" cy="230"/>
          </a:xfrm>
        </p:grpSpPr>
        <p:pic>
          <p:nvPicPr>
            <p:cNvPr id="602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3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29" y="3525577"/>
            <a:ext cx="938054" cy="938054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329" y="1989855"/>
            <a:ext cx="938054" cy="938054"/>
          </a:xfrm>
          <a:prstGeom prst="rect">
            <a:avLst/>
          </a:prstGeom>
        </p:spPr>
      </p:pic>
      <p:sp>
        <p:nvSpPr>
          <p:cNvPr id="66" name="Line 115"/>
          <p:cNvSpPr>
            <a:spLocks noChangeShapeType="1"/>
          </p:cNvSpPr>
          <p:nvPr/>
        </p:nvSpPr>
        <p:spPr bwMode="auto">
          <a:xfrm flipH="1" flipV="1">
            <a:off x="8353425" y="3525577"/>
            <a:ext cx="967717" cy="469027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848941" y="4408041"/>
            <a:ext cx="2993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Microsoft server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48941" y="2870153"/>
            <a:ext cx="1965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Google server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6207816" y="2739829"/>
            <a:ext cx="1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ISP1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6163516" y="4035958"/>
            <a:ext cx="1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ISP3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239920" y="1879571"/>
            <a:ext cx="3052544" cy="3039152"/>
            <a:chOff x="6314051" y="2560743"/>
            <a:chExt cx="2672049" cy="254381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1843" y="3080157"/>
              <a:ext cx="1312494" cy="1307387"/>
            </a:xfrm>
            <a:prstGeom prst="rect">
              <a:avLst/>
            </a:prstGeom>
          </p:spPr>
        </p:pic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2750873"/>
              <a:ext cx="602756" cy="602756"/>
            </a:xfrm>
            <a:prstGeom prst="rect">
              <a:avLst/>
            </a:prstGeom>
          </p:spPr>
        </p:pic>
        <p:cxnSp>
          <p:nvCxnSpPr>
            <p:cNvPr id="7" name="直接连接符 6"/>
            <p:cNvCxnSpPr>
              <a:stCxn id="5" idx="3"/>
            </p:cNvCxnSpPr>
            <p:nvPr/>
          </p:nvCxnSpPr>
          <p:spPr>
            <a:xfrm>
              <a:off x="7754337" y="3733850"/>
              <a:ext cx="21867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H="1">
              <a:off x="7973008" y="3052251"/>
              <a:ext cx="15790" cy="13721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7988798" y="4424437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>
              <a:off x="7980903" y="3051964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6314051" y="2560743"/>
              <a:ext cx="2659128" cy="2543819"/>
            </a:xfrm>
            <a:prstGeom prst="rect">
              <a:avLst/>
            </a:prstGeom>
            <a:noFill/>
            <a:ln w="19050" cmpd="sng"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6929325" y="4035228"/>
              <a:ext cx="490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8191680" y="4651854"/>
              <a:ext cx="794420" cy="309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User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9375901" y="2772952"/>
            <a:ext cx="963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Server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5" name="Freeform 67"/>
          <p:cNvSpPr>
            <a:spLocks/>
          </p:cNvSpPr>
          <p:nvPr/>
        </p:nvSpPr>
        <p:spPr bwMode="auto">
          <a:xfrm rot="16392892">
            <a:off x="6473839" y="3434709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6163515" y="3456502"/>
            <a:ext cx="13072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ISP2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8" name="Line 115"/>
          <p:cNvSpPr>
            <a:spLocks noChangeShapeType="1"/>
          </p:cNvSpPr>
          <p:nvPr/>
        </p:nvSpPr>
        <p:spPr bwMode="auto">
          <a:xfrm flipH="1">
            <a:off x="5156889" y="3269295"/>
            <a:ext cx="2144133" cy="1181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" name="Line 115"/>
          <p:cNvSpPr>
            <a:spLocks noChangeShapeType="1"/>
          </p:cNvSpPr>
          <p:nvPr/>
        </p:nvSpPr>
        <p:spPr bwMode="auto">
          <a:xfrm flipH="1" flipV="1">
            <a:off x="3318563" y="2464786"/>
            <a:ext cx="1624911" cy="784395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10101419" y="4278965"/>
            <a:ext cx="1965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www.google.com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203558" y="1853794"/>
            <a:ext cx="2598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Link status check 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Path selection 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2" name="Line 115"/>
          <p:cNvSpPr>
            <a:spLocks noChangeShapeType="1"/>
          </p:cNvSpPr>
          <p:nvPr/>
        </p:nvSpPr>
        <p:spPr bwMode="auto">
          <a:xfrm flipH="1">
            <a:off x="8353424" y="2643547"/>
            <a:ext cx="1031495" cy="31407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099596" y="2274216"/>
            <a:ext cx="1965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Server update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4" name="Line 115"/>
          <p:cNvSpPr>
            <a:spLocks noChangeShapeType="1"/>
          </p:cNvSpPr>
          <p:nvPr/>
        </p:nvSpPr>
        <p:spPr bwMode="auto">
          <a:xfrm flipH="1">
            <a:off x="5225153" y="2400711"/>
            <a:ext cx="1557048" cy="741573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" name="Line 115"/>
          <p:cNvSpPr>
            <a:spLocks noChangeShapeType="1"/>
          </p:cNvSpPr>
          <p:nvPr/>
        </p:nvSpPr>
        <p:spPr bwMode="auto">
          <a:xfrm flipH="1">
            <a:off x="3318563" y="3418936"/>
            <a:ext cx="1557048" cy="741573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7239920" y="1841674"/>
            <a:ext cx="2598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Link status check 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Path selection 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97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6" grpId="1" animBg="1"/>
      <p:bldP spid="48" grpId="0" animBg="1"/>
      <p:bldP spid="48" grpId="1" animBg="1"/>
      <p:bldP spid="49" grpId="0" animBg="1"/>
      <p:bldP spid="49" grpId="1" animBg="1"/>
      <p:bldP spid="50" grpId="0"/>
      <p:bldP spid="50" grpId="1"/>
      <p:bldP spid="51" grpId="0"/>
      <p:bldP spid="51" grpId="1"/>
      <p:bldP spid="52" grpId="0" animBg="1"/>
      <p:bldP spid="53" grpId="0"/>
      <p:bldP spid="54" grpId="0" animBg="1"/>
      <p:bldP spid="55" grpId="0" animBg="1"/>
      <p:bldP spid="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9607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Server load balance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563" name="Group 7"/>
          <p:cNvGrpSpPr>
            <a:grpSpLocks/>
          </p:cNvGrpSpPr>
          <p:nvPr/>
        </p:nvGrpSpPr>
        <p:grpSpPr bwMode="auto">
          <a:xfrm>
            <a:off x="4255533" y="2470657"/>
            <a:ext cx="1704975" cy="1404937"/>
            <a:chOff x="0" y="0"/>
            <a:chExt cx="1074" cy="885"/>
          </a:xfrm>
        </p:grpSpPr>
        <p:pic>
          <p:nvPicPr>
            <p:cNvPr id="564" name="Picture 9" descr="Big_Cloud"/>
            <p:cNvPicPr>
              <a:picLocks noChangeAspect="1" noChangeArrowheads="1"/>
            </p:cNvPicPr>
            <p:nvPr/>
          </p:nvPicPr>
          <p:blipFill>
            <a:blip r:embed="rId4">
              <a:lum bright="20000" contras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4" cy="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5" name="Text Box 10"/>
            <p:cNvSpPr txBox="1">
              <a:spLocks noChangeArrowheads="1"/>
            </p:cNvSpPr>
            <p:nvPr/>
          </p:nvSpPr>
          <p:spPr bwMode="auto">
            <a:xfrm>
              <a:off x="522" y="285"/>
              <a:ext cx="116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0000"/>
                </a:spcAft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endParaRPr lang="en-US" altLang="zh-CN" sz="1400">
                <a:latin typeface="微软雅黑" pitchFamily="34" charset="-122"/>
                <a:ea typeface="微软雅黑" pitchFamily="34" charset="-122"/>
                <a:cs typeface="Arial" pitchFamily="34" charset="0"/>
                <a:sym typeface="Wingdings" pitchFamily="2" charset="2"/>
              </a:endParaRPr>
            </a:p>
          </p:txBody>
        </p:sp>
      </p:grpSp>
      <p:sp>
        <p:nvSpPr>
          <p:cNvPr id="591" name="Freeform 68"/>
          <p:cNvSpPr>
            <a:spLocks/>
          </p:cNvSpPr>
          <p:nvPr/>
        </p:nvSpPr>
        <p:spPr bwMode="auto">
          <a:xfrm rot="16392892">
            <a:off x="6518137" y="2564931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601" name="Group 65"/>
          <p:cNvGrpSpPr>
            <a:grpSpLocks/>
          </p:cNvGrpSpPr>
          <p:nvPr/>
        </p:nvGrpSpPr>
        <p:grpSpPr bwMode="auto">
          <a:xfrm>
            <a:off x="2402349" y="2621010"/>
            <a:ext cx="857250" cy="962025"/>
            <a:chOff x="0" y="0"/>
            <a:chExt cx="176" cy="230"/>
          </a:xfrm>
        </p:grpSpPr>
        <p:pic>
          <p:nvPicPr>
            <p:cNvPr id="602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3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9" name="TextBox 68"/>
          <p:cNvSpPr txBox="1"/>
          <p:nvPr/>
        </p:nvSpPr>
        <p:spPr>
          <a:xfrm>
            <a:off x="6207814" y="3155609"/>
            <a:ext cx="866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ISP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3" name="Line 115"/>
          <p:cNvSpPr>
            <a:spLocks noChangeShapeType="1"/>
          </p:cNvSpPr>
          <p:nvPr/>
        </p:nvSpPr>
        <p:spPr bwMode="auto">
          <a:xfrm flipV="1">
            <a:off x="3354578" y="2923094"/>
            <a:ext cx="3719461" cy="24612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7239920" y="1879571"/>
            <a:ext cx="3037783" cy="3039152"/>
            <a:chOff x="6314051" y="2560743"/>
            <a:chExt cx="2659128" cy="254381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1843" y="3080157"/>
              <a:ext cx="1312494" cy="1307387"/>
            </a:xfrm>
            <a:prstGeom prst="rect">
              <a:avLst/>
            </a:prstGeom>
          </p:spPr>
        </p:pic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2750873"/>
              <a:ext cx="602756" cy="602756"/>
            </a:xfrm>
            <a:prstGeom prst="rect">
              <a:avLst/>
            </a:prstGeom>
          </p:spPr>
        </p:pic>
        <p:pic>
          <p:nvPicPr>
            <p:cNvPr id="77" name="图片 7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3432473"/>
              <a:ext cx="602756" cy="602756"/>
            </a:xfrm>
            <a:prstGeom prst="rect">
              <a:avLst/>
            </a:prstGeom>
          </p:spPr>
        </p:pic>
        <p:pic>
          <p:nvPicPr>
            <p:cNvPr id="78" name="图片 7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4123059"/>
              <a:ext cx="602756" cy="602756"/>
            </a:xfrm>
            <a:prstGeom prst="rect">
              <a:avLst/>
            </a:prstGeom>
          </p:spPr>
        </p:pic>
        <p:cxnSp>
          <p:nvCxnSpPr>
            <p:cNvPr id="7" name="直接连接符 6"/>
            <p:cNvCxnSpPr>
              <a:stCxn id="5" idx="3"/>
              <a:endCxn id="77" idx="1"/>
            </p:cNvCxnSpPr>
            <p:nvPr/>
          </p:nvCxnSpPr>
          <p:spPr>
            <a:xfrm>
              <a:off x="7754337" y="3733851"/>
              <a:ext cx="4373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H="1">
              <a:off x="7973008" y="3052251"/>
              <a:ext cx="15790" cy="13721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>
              <a:endCxn id="78" idx="1"/>
            </p:cNvCxnSpPr>
            <p:nvPr/>
          </p:nvCxnSpPr>
          <p:spPr>
            <a:xfrm>
              <a:off x="7988798" y="4424437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>
              <a:off x="7980903" y="3051964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6314051" y="2560743"/>
              <a:ext cx="2659128" cy="2543819"/>
            </a:xfrm>
            <a:prstGeom prst="rect">
              <a:avLst/>
            </a:prstGeom>
            <a:noFill/>
            <a:ln w="19050" cmpd="sng"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6929325" y="4035228"/>
              <a:ext cx="490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7847763" y="4661349"/>
              <a:ext cx="10349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Server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483675" y="3711713"/>
            <a:ext cx="3055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User access www.abc.com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13144" y="1307374"/>
            <a:ext cx="32415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Health check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Session keep-alive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Load balance algorithms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5" name="Line 115"/>
          <p:cNvSpPr>
            <a:spLocks noChangeShapeType="1"/>
          </p:cNvSpPr>
          <p:nvPr/>
        </p:nvSpPr>
        <p:spPr bwMode="auto">
          <a:xfrm flipV="1">
            <a:off x="8633729" y="2663899"/>
            <a:ext cx="751191" cy="24612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652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43" grpId="0"/>
      <p:bldP spid="44" grpId="0"/>
      <p:bldP spid="4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9175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Server health check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159" y="2408006"/>
            <a:ext cx="1499391" cy="1561962"/>
          </a:xfrm>
          <a:prstGeom prst="rect">
            <a:avLst/>
          </a:prstGeom>
        </p:spPr>
      </p:pic>
      <p:pic>
        <p:nvPicPr>
          <p:cNvPr id="76" name="图片 7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896" y="4267459"/>
            <a:ext cx="688587" cy="720125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3562" y="4587603"/>
            <a:ext cx="688587" cy="720125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2787" y="4267460"/>
            <a:ext cx="688587" cy="720125"/>
          </a:xfrm>
          <a:prstGeom prst="rect">
            <a:avLst/>
          </a:prstGeom>
        </p:spPr>
      </p:pic>
      <p:sp>
        <p:nvSpPr>
          <p:cNvPr id="45" name="Line 115"/>
          <p:cNvSpPr>
            <a:spLocks noChangeShapeType="1"/>
          </p:cNvSpPr>
          <p:nvPr/>
        </p:nvSpPr>
        <p:spPr bwMode="auto">
          <a:xfrm flipH="1">
            <a:off x="3407854" y="3451417"/>
            <a:ext cx="1" cy="99695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Line 115"/>
          <p:cNvSpPr>
            <a:spLocks noChangeShapeType="1"/>
          </p:cNvSpPr>
          <p:nvPr/>
        </p:nvSpPr>
        <p:spPr bwMode="auto">
          <a:xfrm flipH="1">
            <a:off x="2070167" y="3451417"/>
            <a:ext cx="1337688" cy="816043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Line 115"/>
          <p:cNvSpPr>
            <a:spLocks noChangeShapeType="1"/>
          </p:cNvSpPr>
          <p:nvPr/>
        </p:nvSpPr>
        <p:spPr bwMode="auto">
          <a:xfrm>
            <a:off x="3407854" y="3451417"/>
            <a:ext cx="1262638" cy="74930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Oval 12"/>
          <p:cNvSpPr>
            <a:spLocks noChangeArrowheads="1"/>
          </p:cNvSpPr>
          <p:nvPr/>
        </p:nvSpPr>
        <p:spPr bwMode="auto">
          <a:xfrm>
            <a:off x="2416859" y="3668343"/>
            <a:ext cx="482600" cy="301625"/>
          </a:xfrm>
          <a:prstGeom prst="ellipse">
            <a:avLst/>
          </a:prstGeom>
          <a:solidFill>
            <a:srgbClr val="00B050"/>
          </a:solidFill>
          <a:ln w="38100">
            <a:solidFill>
              <a:srgbClr val="00B050"/>
            </a:solidFill>
            <a:round/>
            <a:headEnd/>
            <a:tailEnd/>
          </a:ln>
        </p:spPr>
        <p:txBody>
          <a:bodyPr wrap="none" lIns="93601" tIns="46801" rIns="93601" bIns="46801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33" name="Oval 12"/>
          <p:cNvSpPr>
            <a:spLocks noChangeArrowheads="1"/>
          </p:cNvSpPr>
          <p:nvPr/>
        </p:nvSpPr>
        <p:spPr bwMode="auto">
          <a:xfrm>
            <a:off x="3166555" y="3846108"/>
            <a:ext cx="482600" cy="301625"/>
          </a:xfrm>
          <a:prstGeom prst="ellipse">
            <a:avLst/>
          </a:prstGeom>
          <a:solidFill>
            <a:srgbClr val="00B050"/>
          </a:solidFill>
          <a:ln w="38100">
            <a:solidFill>
              <a:srgbClr val="00B050"/>
            </a:solidFill>
            <a:round/>
            <a:headEnd/>
            <a:tailEnd/>
          </a:ln>
        </p:spPr>
        <p:txBody>
          <a:bodyPr wrap="none" lIns="93601" tIns="46801" rIns="93601" bIns="46801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YES</a:t>
            </a:r>
          </a:p>
        </p:txBody>
      </p:sp>
      <p:sp>
        <p:nvSpPr>
          <p:cNvPr id="34" name="Oval 11"/>
          <p:cNvSpPr>
            <a:spLocks noChangeArrowheads="1"/>
          </p:cNvSpPr>
          <p:nvPr/>
        </p:nvSpPr>
        <p:spPr bwMode="auto">
          <a:xfrm>
            <a:off x="3797873" y="3663023"/>
            <a:ext cx="482600" cy="301625"/>
          </a:xfrm>
          <a:prstGeom prst="ellipse">
            <a:avLst/>
          </a:prstGeom>
          <a:solidFill>
            <a:srgbClr val="FF0000"/>
          </a:soli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lIns="93601" tIns="46801" rIns="93601" bIns="46801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NO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66097" y="1530869"/>
            <a:ext cx="4362451" cy="783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AD simulate user requests to server </a:t>
            </a:r>
          </a:p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to check server health status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66097" y="5307728"/>
            <a:ext cx="4362451" cy="414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Active check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7953" y="3093258"/>
            <a:ext cx="1499391" cy="1561962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690" y="4959359"/>
            <a:ext cx="688587" cy="720125"/>
          </a:xfrm>
          <a:prstGeom prst="rect">
            <a:avLst/>
          </a:prstGeom>
        </p:spPr>
      </p:pic>
      <p:pic>
        <p:nvPicPr>
          <p:cNvPr id="40" name="图片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3356" y="5279503"/>
            <a:ext cx="688587" cy="720125"/>
          </a:xfrm>
          <a:prstGeom prst="rect">
            <a:avLst/>
          </a:prstGeom>
        </p:spPr>
      </p:pic>
      <p:pic>
        <p:nvPicPr>
          <p:cNvPr id="41" name="图片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581" y="4959360"/>
            <a:ext cx="688587" cy="720125"/>
          </a:xfrm>
          <a:prstGeom prst="rect">
            <a:avLst/>
          </a:prstGeom>
        </p:spPr>
      </p:pic>
      <p:sp>
        <p:nvSpPr>
          <p:cNvPr id="42" name="Line 115"/>
          <p:cNvSpPr>
            <a:spLocks noChangeShapeType="1"/>
          </p:cNvSpPr>
          <p:nvPr/>
        </p:nvSpPr>
        <p:spPr bwMode="auto">
          <a:xfrm flipV="1">
            <a:off x="8627648" y="4119400"/>
            <a:ext cx="0" cy="1136184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Line 115"/>
          <p:cNvSpPr>
            <a:spLocks noChangeShapeType="1"/>
          </p:cNvSpPr>
          <p:nvPr/>
        </p:nvSpPr>
        <p:spPr bwMode="auto">
          <a:xfrm flipV="1">
            <a:off x="7289961" y="4143317"/>
            <a:ext cx="1070698" cy="829925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" name="Line 115"/>
          <p:cNvSpPr>
            <a:spLocks noChangeShapeType="1"/>
          </p:cNvSpPr>
          <p:nvPr/>
        </p:nvSpPr>
        <p:spPr bwMode="auto">
          <a:xfrm flipH="1" flipV="1">
            <a:off x="8865484" y="4141989"/>
            <a:ext cx="1027861" cy="838786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" name="TextBox 50"/>
          <p:cNvSpPr txBox="1"/>
          <p:nvPr/>
        </p:nvSpPr>
        <p:spPr>
          <a:xfrm>
            <a:off x="6438900" y="1532197"/>
            <a:ext cx="42767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AD will count each server abnormal connections and analysis the server is healthy or not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585891" y="5999628"/>
            <a:ext cx="4362451" cy="414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Passive monitor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53" name="Line 115"/>
          <p:cNvSpPr>
            <a:spLocks noChangeShapeType="1"/>
          </p:cNvSpPr>
          <p:nvPr/>
        </p:nvSpPr>
        <p:spPr bwMode="auto">
          <a:xfrm flipV="1">
            <a:off x="8341851" y="2735298"/>
            <a:ext cx="9404" cy="658964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4" name="Line 115"/>
          <p:cNvSpPr>
            <a:spLocks noChangeShapeType="1"/>
          </p:cNvSpPr>
          <p:nvPr/>
        </p:nvSpPr>
        <p:spPr bwMode="auto">
          <a:xfrm flipV="1">
            <a:off x="8639365" y="2735298"/>
            <a:ext cx="9404" cy="658964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" name="Line 115"/>
          <p:cNvSpPr>
            <a:spLocks noChangeShapeType="1"/>
          </p:cNvSpPr>
          <p:nvPr/>
        </p:nvSpPr>
        <p:spPr bwMode="auto">
          <a:xfrm flipV="1">
            <a:off x="8865484" y="2735298"/>
            <a:ext cx="9404" cy="658964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562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2" grpId="0" animBg="1"/>
      <p:bldP spid="46" grpId="0" animBg="1"/>
      <p:bldP spid="47" grpId="0" animBg="1"/>
      <p:bldP spid="53" grpId="0" animBg="1"/>
      <p:bldP spid="54" grpId="0" animBg="1"/>
      <p:bldP spid="5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7556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Session keep-alive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563" name="Group 7"/>
          <p:cNvGrpSpPr>
            <a:grpSpLocks/>
          </p:cNvGrpSpPr>
          <p:nvPr/>
        </p:nvGrpSpPr>
        <p:grpSpPr bwMode="auto">
          <a:xfrm>
            <a:off x="4255533" y="2470657"/>
            <a:ext cx="1704975" cy="1404937"/>
            <a:chOff x="0" y="0"/>
            <a:chExt cx="1074" cy="885"/>
          </a:xfrm>
        </p:grpSpPr>
        <p:pic>
          <p:nvPicPr>
            <p:cNvPr id="564" name="Picture 9" descr="Big_Cloud"/>
            <p:cNvPicPr>
              <a:picLocks noChangeAspect="1" noChangeArrowheads="1"/>
            </p:cNvPicPr>
            <p:nvPr/>
          </p:nvPicPr>
          <p:blipFill>
            <a:blip r:embed="rId4">
              <a:lum bright="20000" contras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4" cy="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5" name="Text Box 10"/>
            <p:cNvSpPr txBox="1">
              <a:spLocks noChangeArrowheads="1"/>
            </p:cNvSpPr>
            <p:nvPr/>
          </p:nvSpPr>
          <p:spPr bwMode="auto">
            <a:xfrm>
              <a:off x="522" y="285"/>
              <a:ext cx="116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0000"/>
                </a:spcAft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endParaRPr lang="en-US" altLang="zh-CN" sz="1400">
                <a:latin typeface="微软雅黑" pitchFamily="34" charset="-122"/>
                <a:ea typeface="微软雅黑" pitchFamily="34" charset="-122"/>
                <a:cs typeface="Arial" pitchFamily="34" charset="0"/>
                <a:sym typeface="Wingdings" pitchFamily="2" charset="2"/>
              </a:endParaRPr>
            </a:p>
          </p:txBody>
        </p:sp>
      </p:grpSp>
      <p:sp>
        <p:nvSpPr>
          <p:cNvPr id="591" name="Freeform 68"/>
          <p:cNvSpPr>
            <a:spLocks/>
          </p:cNvSpPr>
          <p:nvPr/>
        </p:nvSpPr>
        <p:spPr bwMode="auto">
          <a:xfrm rot="16392892">
            <a:off x="6518137" y="2564931"/>
            <a:ext cx="336550" cy="939800"/>
          </a:xfrm>
          <a:custGeom>
            <a:avLst/>
            <a:gdLst>
              <a:gd name="T0" fmla="*/ 2147483647 w 404"/>
              <a:gd name="T1" fmla="*/ 2147483647 h 1294"/>
              <a:gd name="T2" fmla="*/ 2147483647 w 404"/>
              <a:gd name="T3" fmla="*/ 0 h 1294"/>
              <a:gd name="T4" fmla="*/ 2147483647 w 404"/>
              <a:gd name="T5" fmla="*/ 2147483647 h 1294"/>
              <a:gd name="T6" fmla="*/ 0 w 404"/>
              <a:gd name="T7" fmla="*/ 2147483647 h 1294"/>
              <a:gd name="T8" fmla="*/ 2147483647 w 404"/>
              <a:gd name="T9" fmla="*/ 2147483647 h 1294"/>
              <a:gd name="T10" fmla="*/ 2147483647 w 404"/>
              <a:gd name="T11" fmla="*/ 2147483647 h 1294"/>
              <a:gd name="T12" fmla="*/ 2147483647 w 404"/>
              <a:gd name="T13" fmla="*/ 2147483647 h 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04"/>
              <a:gd name="T22" fmla="*/ 0 h 1294"/>
              <a:gd name="T23" fmla="*/ 404 w 404"/>
              <a:gd name="T24" fmla="*/ 1294 h 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04" h="1294">
                <a:moveTo>
                  <a:pt x="404" y="771"/>
                </a:moveTo>
                <a:lnTo>
                  <a:pt x="87" y="0"/>
                </a:lnTo>
                <a:lnTo>
                  <a:pt x="224" y="574"/>
                </a:lnTo>
                <a:lnTo>
                  <a:pt x="0" y="466"/>
                </a:lnTo>
                <a:lnTo>
                  <a:pt x="301" y="1294"/>
                </a:lnTo>
                <a:lnTo>
                  <a:pt x="155" y="686"/>
                </a:lnTo>
                <a:lnTo>
                  <a:pt x="404" y="771"/>
                </a:lnTo>
                <a:close/>
              </a:path>
            </a:pathLst>
          </a:custGeom>
          <a:solidFill>
            <a:srgbClr val="FFCC66"/>
          </a:solidFill>
          <a:ln w="9525">
            <a:solidFill>
              <a:srgbClr val="ECF6A2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zh-CN" altLang="en-US"/>
          </a:p>
        </p:txBody>
      </p:sp>
      <p:grpSp>
        <p:nvGrpSpPr>
          <p:cNvPr id="601" name="Group 65"/>
          <p:cNvGrpSpPr>
            <a:grpSpLocks/>
          </p:cNvGrpSpPr>
          <p:nvPr/>
        </p:nvGrpSpPr>
        <p:grpSpPr bwMode="auto">
          <a:xfrm>
            <a:off x="2402349" y="2621010"/>
            <a:ext cx="857250" cy="962025"/>
            <a:chOff x="0" y="0"/>
            <a:chExt cx="176" cy="230"/>
          </a:xfrm>
        </p:grpSpPr>
        <p:pic>
          <p:nvPicPr>
            <p:cNvPr id="602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3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9" name="TextBox 68"/>
          <p:cNvSpPr txBox="1"/>
          <p:nvPr/>
        </p:nvSpPr>
        <p:spPr>
          <a:xfrm>
            <a:off x="6207814" y="3155609"/>
            <a:ext cx="866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ISP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3" name="Line 115"/>
          <p:cNvSpPr>
            <a:spLocks noChangeShapeType="1"/>
          </p:cNvSpPr>
          <p:nvPr/>
        </p:nvSpPr>
        <p:spPr bwMode="auto">
          <a:xfrm flipV="1">
            <a:off x="3354578" y="2923094"/>
            <a:ext cx="3719461" cy="24612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7239920" y="1879571"/>
            <a:ext cx="3037783" cy="3039152"/>
            <a:chOff x="6314051" y="2560743"/>
            <a:chExt cx="2659128" cy="254381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1843" y="3080157"/>
              <a:ext cx="1312494" cy="1307387"/>
            </a:xfrm>
            <a:prstGeom prst="rect">
              <a:avLst/>
            </a:prstGeom>
          </p:spPr>
        </p:pic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2750873"/>
              <a:ext cx="602756" cy="602756"/>
            </a:xfrm>
            <a:prstGeom prst="rect">
              <a:avLst/>
            </a:prstGeom>
          </p:spPr>
        </p:pic>
        <p:pic>
          <p:nvPicPr>
            <p:cNvPr id="77" name="图片 7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3432473"/>
              <a:ext cx="602756" cy="602756"/>
            </a:xfrm>
            <a:prstGeom prst="rect">
              <a:avLst/>
            </a:prstGeom>
          </p:spPr>
        </p:pic>
        <p:pic>
          <p:nvPicPr>
            <p:cNvPr id="78" name="图片 7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4123059"/>
              <a:ext cx="602756" cy="602756"/>
            </a:xfrm>
            <a:prstGeom prst="rect">
              <a:avLst/>
            </a:prstGeom>
          </p:spPr>
        </p:pic>
        <p:cxnSp>
          <p:nvCxnSpPr>
            <p:cNvPr id="7" name="直接连接符 6"/>
            <p:cNvCxnSpPr>
              <a:stCxn id="5" idx="3"/>
              <a:endCxn id="77" idx="1"/>
            </p:cNvCxnSpPr>
            <p:nvPr/>
          </p:nvCxnSpPr>
          <p:spPr>
            <a:xfrm>
              <a:off x="7754337" y="3733851"/>
              <a:ext cx="4373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H="1">
              <a:off x="7973008" y="3052251"/>
              <a:ext cx="15790" cy="13721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>
              <a:endCxn id="78" idx="1"/>
            </p:cNvCxnSpPr>
            <p:nvPr/>
          </p:nvCxnSpPr>
          <p:spPr>
            <a:xfrm>
              <a:off x="7988798" y="4424437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>
              <a:off x="7980903" y="3051964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6314051" y="2560743"/>
              <a:ext cx="2659128" cy="2543819"/>
            </a:xfrm>
            <a:prstGeom prst="rect">
              <a:avLst/>
            </a:prstGeom>
            <a:noFill/>
            <a:ln w="19050" cmpd="sng"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6929325" y="4035228"/>
              <a:ext cx="490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7847763" y="4661349"/>
              <a:ext cx="10349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Server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909941" y="3677126"/>
            <a:ext cx="2202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First session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5" name="Line 115"/>
          <p:cNvSpPr>
            <a:spLocks noChangeShapeType="1"/>
          </p:cNvSpPr>
          <p:nvPr/>
        </p:nvSpPr>
        <p:spPr bwMode="auto">
          <a:xfrm flipV="1">
            <a:off x="8616434" y="2621010"/>
            <a:ext cx="751191" cy="24612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TextBox 28"/>
          <p:cNvSpPr txBox="1"/>
          <p:nvPr/>
        </p:nvSpPr>
        <p:spPr>
          <a:xfrm>
            <a:off x="3117859" y="4588369"/>
            <a:ext cx="39803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AD deliver session to server 1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55182" y="3856704"/>
            <a:ext cx="3794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The same user, second session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1" name="Line 115"/>
          <p:cNvSpPr>
            <a:spLocks noChangeShapeType="1"/>
          </p:cNvSpPr>
          <p:nvPr/>
        </p:nvSpPr>
        <p:spPr bwMode="auto">
          <a:xfrm flipV="1">
            <a:off x="3354577" y="2927005"/>
            <a:ext cx="3719461" cy="24612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Line 115"/>
          <p:cNvSpPr>
            <a:spLocks noChangeShapeType="1"/>
          </p:cNvSpPr>
          <p:nvPr/>
        </p:nvSpPr>
        <p:spPr bwMode="auto">
          <a:xfrm flipV="1">
            <a:off x="8616433" y="2595912"/>
            <a:ext cx="751191" cy="24612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117858" y="4557113"/>
            <a:ext cx="39803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AD no need to calculate, keep deliver session to server 1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84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3" grpId="1" animBg="1"/>
      <p:bldP spid="43" grpId="0"/>
      <p:bldP spid="43" grpId="1"/>
      <p:bldP spid="45" grpId="0" animBg="1"/>
      <p:bldP spid="45" grpId="1" animBg="1"/>
      <p:bldP spid="29" grpId="0"/>
      <p:bldP spid="29" grpId="1"/>
      <p:bldP spid="30" grpId="0"/>
      <p:bldP spid="31" grpId="0" animBg="1"/>
      <p:bldP spid="32" grpId="0" animBg="1"/>
      <p:bldP spid="3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图片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277" y="2315716"/>
            <a:ext cx="1295247" cy="1295247"/>
          </a:xfrm>
          <a:prstGeom prst="rect">
            <a:avLst/>
          </a:prstGeom>
        </p:spPr>
      </p:pic>
      <p:pic>
        <p:nvPicPr>
          <p:cNvPr id="74" name="图片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546" y="4947930"/>
            <a:ext cx="1295247" cy="129524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1753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SSL off load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601" name="Group 65"/>
          <p:cNvGrpSpPr>
            <a:grpSpLocks/>
          </p:cNvGrpSpPr>
          <p:nvPr/>
        </p:nvGrpSpPr>
        <p:grpSpPr bwMode="auto">
          <a:xfrm>
            <a:off x="2345733" y="1565762"/>
            <a:ext cx="857250" cy="962025"/>
            <a:chOff x="0" y="0"/>
            <a:chExt cx="176" cy="230"/>
          </a:xfrm>
        </p:grpSpPr>
        <p:pic>
          <p:nvPicPr>
            <p:cNvPr id="602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3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136" y="2409171"/>
            <a:ext cx="1499391" cy="1561962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277" y="1685574"/>
            <a:ext cx="688587" cy="72012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036" y="1584526"/>
            <a:ext cx="961953" cy="96195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546" y="1371524"/>
            <a:ext cx="1295247" cy="1295247"/>
          </a:xfrm>
          <a:prstGeom prst="rect">
            <a:avLst/>
          </a:prstGeom>
        </p:spPr>
      </p:pic>
      <p:sp>
        <p:nvSpPr>
          <p:cNvPr id="2" name="左右箭头 1"/>
          <p:cNvSpPr/>
          <p:nvPr/>
        </p:nvSpPr>
        <p:spPr>
          <a:xfrm>
            <a:off x="3385506" y="1750791"/>
            <a:ext cx="2062793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左右箭头 36"/>
          <p:cNvSpPr/>
          <p:nvPr/>
        </p:nvSpPr>
        <p:spPr>
          <a:xfrm>
            <a:off x="7206386" y="1793224"/>
            <a:ext cx="1439719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7543168" y="1833344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083092" y="1797899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0" name="文本框 83"/>
          <p:cNvSpPr txBox="1">
            <a:spLocks noChangeArrowheads="1"/>
          </p:cNvSpPr>
          <p:nvPr/>
        </p:nvSpPr>
        <p:spPr bwMode="auto">
          <a:xfrm>
            <a:off x="880649" y="1032970"/>
            <a:ext cx="424827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Scenario 1 : improve server performance</a:t>
            </a:r>
          </a:p>
        </p:txBody>
      </p:sp>
      <p:grpSp>
        <p:nvGrpSpPr>
          <p:cNvPr id="41" name="Group 65"/>
          <p:cNvGrpSpPr>
            <a:grpSpLocks/>
          </p:cNvGrpSpPr>
          <p:nvPr/>
        </p:nvGrpSpPr>
        <p:grpSpPr bwMode="auto">
          <a:xfrm>
            <a:off x="2345732" y="2588683"/>
            <a:ext cx="857250" cy="962025"/>
            <a:chOff x="0" y="0"/>
            <a:chExt cx="176" cy="230"/>
          </a:xfrm>
        </p:grpSpPr>
        <p:pic>
          <p:nvPicPr>
            <p:cNvPr id="42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6" name="图片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449" y="2709632"/>
            <a:ext cx="688587" cy="720125"/>
          </a:xfrm>
          <a:prstGeom prst="rect">
            <a:avLst/>
          </a:prstGeom>
        </p:spPr>
      </p:pic>
      <p:sp>
        <p:nvSpPr>
          <p:cNvPr id="48" name="左右箭头 47"/>
          <p:cNvSpPr/>
          <p:nvPr/>
        </p:nvSpPr>
        <p:spPr>
          <a:xfrm>
            <a:off x="3385505" y="2773712"/>
            <a:ext cx="2062793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左右箭头 48"/>
          <p:cNvSpPr/>
          <p:nvPr/>
        </p:nvSpPr>
        <p:spPr>
          <a:xfrm>
            <a:off x="7218558" y="2817282"/>
            <a:ext cx="1439719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TextBox 49"/>
          <p:cNvSpPr txBox="1"/>
          <p:nvPr/>
        </p:nvSpPr>
        <p:spPr>
          <a:xfrm>
            <a:off x="7555340" y="2857402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083091" y="2820820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Https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52" name="Group 65"/>
          <p:cNvGrpSpPr>
            <a:grpSpLocks/>
          </p:cNvGrpSpPr>
          <p:nvPr/>
        </p:nvGrpSpPr>
        <p:grpSpPr bwMode="auto">
          <a:xfrm>
            <a:off x="2345733" y="4165371"/>
            <a:ext cx="857250" cy="962025"/>
            <a:chOff x="0" y="0"/>
            <a:chExt cx="176" cy="230"/>
          </a:xfrm>
        </p:grpSpPr>
        <p:pic>
          <p:nvPicPr>
            <p:cNvPr id="53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5" name="图片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136" y="5008780"/>
            <a:ext cx="1499391" cy="1561962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8277" y="4285183"/>
            <a:ext cx="688587" cy="720125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036" y="4184135"/>
            <a:ext cx="961953" cy="961953"/>
          </a:xfrm>
          <a:prstGeom prst="rect">
            <a:avLst/>
          </a:pr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546" y="3971133"/>
            <a:ext cx="1295247" cy="1295247"/>
          </a:xfrm>
          <a:prstGeom prst="rect">
            <a:avLst/>
          </a:prstGeom>
        </p:spPr>
      </p:pic>
      <p:sp>
        <p:nvSpPr>
          <p:cNvPr id="59" name="左右箭头 58"/>
          <p:cNvSpPr/>
          <p:nvPr/>
        </p:nvSpPr>
        <p:spPr>
          <a:xfrm>
            <a:off x="3385506" y="4350400"/>
            <a:ext cx="2062793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左右箭头 59"/>
          <p:cNvSpPr/>
          <p:nvPr/>
        </p:nvSpPr>
        <p:spPr>
          <a:xfrm>
            <a:off x="7206386" y="4392833"/>
            <a:ext cx="1439719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TextBox 60"/>
          <p:cNvSpPr txBox="1"/>
          <p:nvPr/>
        </p:nvSpPr>
        <p:spPr>
          <a:xfrm>
            <a:off x="7543168" y="4432953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083092" y="4397508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63" name="文本框 83"/>
          <p:cNvSpPr txBox="1">
            <a:spLocks noChangeArrowheads="1"/>
          </p:cNvSpPr>
          <p:nvPr/>
        </p:nvSpPr>
        <p:spPr bwMode="auto">
          <a:xfrm>
            <a:off x="880649" y="3632579"/>
            <a:ext cx="437491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Scenario 2 : improve data transfer security</a:t>
            </a:r>
          </a:p>
        </p:txBody>
      </p:sp>
      <p:grpSp>
        <p:nvGrpSpPr>
          <p:cNvPr id="64" name="Group 65"/>
          <p:cNvGrpSpPr>
            <a:grpSpLocks/>
          </p:cNvGrpSpPr>
          <p:nvPr/>
        </p:nvGrpSpPr>
        <p:grpSpPr bwMode="auto">
          <a:xfrm>
            <a:off x="2345732" y="5188292"/>
            <a:ext cx="857250" cy="962025"/>
            <a:chOff x="0" y="0"/>
            <a:chExt cx="176" cy="230"/>
          </a:xfrm>
        </p:grpSpPr>
        <p:pic>
          <p:nvPicPr>
            <p:cNvPr id="65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6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7" name="图片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449" y="5309241"/>
            <a:ext cx="688587" cy="720125"/>
          </a:xfrm>
          <a:prstGeom prst="rect">
            <a:avLst/>
          </a:prstGeom>
        </p:spPr>
      </p:pic>
      <p:sp>
        <p:nvSpPr>
          <p:cNvPr id="68" name="左右箭头 67"/>
          <p:cNvSpPr/>
          <p:nvPr/>
        </p:nvSpPr>
        <p:spPr>
          <a:xfrm>
            <a:off x="3385505" y="5373321"/>
            <a:ext cx="2062793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左右箭头 69"/>
          <p:cNvSpPr/>
          <p:nvPr/>
        </p:nvSpPr>
        <p:spPr>
          <a:xfrm>
            <a:off x="7218558" y="5416891"/>
            <a:ext cx="1439719" cy="504825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TextBox 70"/>
          <p:cNvSpPr txBox="1"/>
          <p:nvPr/>
        </p:nvSpPr>
        <p:spPr>
          <a:xfrm>
            <a:off x="7555340" y="5457011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083091" y="5420429"/>
            <a:ext cx="766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Https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558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7" grpId="0" animBg="1"/>
      <p:bldP spid="38" grpId="0"/>
      <p:bldP spid="39" grpId="0"/>
      <p:bldP spid="40" grpId="0"/>
      <p:bldP spid="48" grpId="0" animBg="1"/>
      <p:bldP spid="49" grpId="0" animBg="1"/>
      <p:bldP spid="50" grpId="0"/>
      <p:bldP spid="51" grpId="0"/>
      <p:bldP spid="59" grpId="0" animBg="1"/>
      <p:bldP spid="60" grpId="0" animBg="1"/>
      <p:bldP spid="61" grpId="0"/>
      <p:bldP spid="62" grpId="0"/>
      <p:bldP spid="63" grpId="0"/>
      <p:bldP spid="68" grpId="0" animBg="1"/>
      <p:bldP spid="70" grpId="0" animBg="1"/>
      <p:bldP spid="71" grpId="0"/>
      <p:bldP spid="7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51355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Anti </a:t>
            </a:r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DoS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/</a:t>
            </a:r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DDoS</a:t>
            </a:r>
            <a:endParaRPr lang="en-US" altLang="zh-CN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47" name="Group 7"/>
          <p:cNvGrpSpPr>
            <a:grpSpLocks/>
          </p:cNvGrpSpPr>
          <p:nvPr/>
        </p:nvGrpSpPr>
        <p:grpSpPr bwMode="auto">
          <a:xfrm>
            <a:off x="4255533" y="2470657"/>
            <a:ext cx="1704975" cy="1404937"/>
            <a:chOff x="0" y="0"/>
            <a:chExt cx="1074" cy="885"/>
          </a:xfrm>
        </p:grpSpPr>
        <p:pic>
          <p:nvPicPr>
            <p:cNvPr id="69" name="Picture 9" descr="Big_Cloud"/>
            <p:cNvPicPr>
              <a:picLocks noChangeAspect="1" noChangeArrowheads="1"/>
            </p:cNvPicPr>
            <p:nvPr/>
          </p:nvPicPr>
          <p:blipFill>
            <a:blip r:embed="rId4">
              <a:lum bright="20000" contras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4" cy="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3" name="Text Box 10"/>
            <p:cNvSpPr txBox="1">
              <a:spLocks noChangeArrowheads="1"/>
            </p:cNvSpPr>
            <p:nvPr/>
          </p:nvSpPr>
          <p:spPr bwMode="auto">
            <a:xfrm>
              <a:off x="522" y="285"/>
              <a:ext cx="116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0000"/>
                </a:spcAft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endParaRPr lang="en-US" altLang="zh-CN" sz="1400">
                <a:latin typeface="微软雅黑" pitchFamily="34" charset="-122"/>
                <a:ea typeface="微软雅黑" pitchFamily="34" charset="-122"/>
                <a:cs typeface="Arial" pitchFamily="34" charset="0"/>
                <a:sym typeface="Wingdings" pitchFamily="2" charset="2"/>
              </a:endParaRPr>
            </a:p>
          </p:txBody>
        </p:sp>
      </p:grpSp>
      <p:sp>
        <p:nvSpPr>
          <p:cNvPr id="82" name="Line 115"/>
          <p:cNvSpPr>
            <a:spLocks noChangeShapeType="1"/>
          </p:cNvSpPr>
          <p:nvPr/>
        </p:nvSpPr>
        <p:spPr bwMode="auto">
          <a:xfrm flipV="1">
            <a:off x="3520460" y="3194001"/>
            <a:ext cx="3537566" cy="13605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7239920" y="1879571"/>
            <a:ext cx="3037783" cy="3039152"/>
            <a:chOff x="6314051" y="2560743"/>
            <a:chExt cx="2659128" cy="2543819"/>
          </a:xfrm>
        </p:grpSpPr>
        <p:pic>
          <p:nvPicPr>
            <p:cNvPr id="84" name="图片 8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1843" y="3080157"/>
              <a:ext cx="1312494" cy="1307387"/>
            </a:xfrm>
            <a:prstGeom prst="rect">
              <a:avLst/>
            </a:prstGeom>
          </p:spPr>
        </p:pic>
        <p:pic>
          <p:nvPicPr>
            <p:cNvPr id="85" name="图片 8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2750873"/>
              <a:ext cx="602756" cy="602756"/>
            </a:xfrm>
            <a:prstGeom prst="rect">
              <a:avLst/>
            </a:prstGeom>
          </p:spPr>
        </p:pic>
        <p:pic>
          <p:nvPicPr>
            <p:cNvPr id="86" name="图片 8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3432473"/>
              <a:ext cx="602756" cy="602756"/>
            </a:xfrm>
            <a:prstGeom prst="rect">
              <a:avLst/>
            </a:prstGeom>
          </p:spPr>
        </p:pic>
        <p:pic>
          <p:nvPicPr>
            <p:cNvPr id="87" name="图片 8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4123059"/>
              <a:ext cx="602756" cy="602756"/>
            </a:xfrm>
            <a:prstGeom prst="rect">
              <a:avLst/>
            </a:prstGeom>
          </p:spPr>
        </p:pic>
        <p:cxnSp>
          <p:nvCxnSpPr>
            <p:cNvPr id="88" name="直接连接符 87"/>
            <p:cNvCxnSpPr>
              <a:stCxn id="84" idx="3"/>
              <a:endCxn id="86" idx="1"/>
            </p:cNvCxnSpPr>
            <p:nvPr/>
          </p:nvCxnSpPr>
          <p:spPr>
            <a:xfrm>
              <a:off x="7754337" y="3733851"/>
              <a:ext cx="4373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H="1">
              <a:off x="7973008" y="3052251"/>
              <a:ext cx="15790" cy="13721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>
              <a:endCxn id="87" idx="1"/>
            </p:cNvCxnSpPr>
            <p:nvPr/>
          </p:nvCxnSpPr>
          <p:spPr>
            <a:xfrm>
              <a:off x="7988798" y="4424437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7980903" y="3051964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" name="矩形 91"/>
            <p:cNvSpPr/>
            <p:nvPr/>
          </p:nvSpPr>
          <p:spPr>
            <a:xfrm>
              <a:off x="6314051" y="2560743"/>
              <a:ext cx="2659128" cy="2543819"/>
            </a:xfrm>
            <a:prstGeom prst="rect">
              <a:avLst/>
            </a:prstGeom>
            <a:noFill/>
            <a:ln w="19050" cmpd="sng"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6929325" y="4035228"/>
              <a:ext cx="490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847763" y="4661349"/>
              <a:ext cx="10349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Server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178" y="1651507"/>
            <a:ext cx="660400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178" y="2840468"/>
            <a:ext cx="660400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178" y="4011305"/>
            <a:ext cx="660400" cy="819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0" name="TextBox 99"/>
          <p:cNvSpPr txBox="1"/>
          <p:nvPr/>
        </p:nvSpPr>
        <p:spPr>
          <a:xfrm>
            <a:off x="3605350" y="2739081"/>
            <a:ext cx="650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</a:rPr>
              <a:t>DoS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385909" y="2457516"/>
            <a:ext cx="650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Deny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2" name="Line 115"/>
          <p:cNvSpPr>
            <a:spLocks noChangeShapeType="1"/>
          </p:cNvSpPr>
          <p:nvPr/>
        </p:nvSpPr>
        <p:spPr bwMode="auto">
          <a:xfrm>
            <a:off x="3520460" y="2067883"/>
            <a:ext cx="3537566" cy="85316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3" name="Line 115"/>
          <p:cNvSpPr>
            <a:spLocks noChangeShapeType="1"/>
          </p:cNvSpPr>
          <p:nvPr/>
        </p:nvSpPr>
        <p:spPr bwMode="auto">
          <a:xfrm flipV="1">
            <a:off x="3499575" y="3173125"/>
            <a:ext cx="3537566" cy="3448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4" name="Line 115"/>
          <p:cNvSpPr>
            <a:spLocks noChangeShapeType="1"/>
          </p:cNvSpPr>
          <p:nvPr/>
        </p:nvSpPr>
        <p:spPr bwMode="auto">
          <a:xfrm flipV="1">
            <a:off x="3626235" y="3399147"/>
            <a:ext cx="3431791" cy="106708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6" name="TextBox 105"/>
          <p:cNvSpPr txBox="1"/>
          <p:nvPr/>
        </p:nvSpPr>
        <p:spPr>
          <a:xfrm>
            <a:off x="3545967" y="1651267"/>
            <a:ext cx="768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</a:rPr>
              <a:t>DDoS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3600974" y="2742524"/>
            <a:ext cx="768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</a:rPr>
              <a:t>DDoS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3499575" y="3857852"/>
            <a:ext cx="768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chemeClr val="bg1"/>
                </a:solidFill>
              </a:rPr>
              <a:t>DDoS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7391184" y="2474335"/>
            <a:ext cx="768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Deny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694178" y="5136593"/>
            <a:ext cx="6297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AD support deny not only TCP layer </a:t>
            </a:r>
            <a:r>
              <a:rPr lang="en-US" altLang="zh-CN" dirty="0" err="1">
                <a:solidFill>
                  <a:schemeClr val="bg1"/>
                </a:solidFill>
              </a:rPr>
              <a:t>DDoS</a:t>
            </a:r>
            <a:r>
              <a:rPr lang="en-US" altLang="zh-CN" dirty="0">
                <a:solidFill>
                  <a:schemeClr val="bg1"/>
                </a:solidFill>
              </a:rPr>
              <a:t> but also application layer </a:t>
            </a:r>
            <a:r>
              <a:rPr lang="en-US" altLang="zh-CN" dirty="0" err="1">
                <a:solidFill>
                  <a:schemeClr val="bg1"/>
                </a:solidFill>
              </a:rPr>
              <a:t>DDoS</a:t>
            </a:r>
            <a:r>
              <a:rPr lang="en-US" altLang="zh-CN" dirty="0">
                <a:solidFill>
                  <a:schemeClr val="bg1"/>
                </a:solidFill>
              </a:rPr>
              <a:t>, CC attack.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88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animBg="1"/>
      <p:bldP spid="82" grpId="1" animBg="1"/>
      <p:bldP spid="100" grpId="0"/>
      <p:bldP spid="100" grpId="1"/>
      <p:bldP spid="101" grpId="0"/>
      <p:bldP spid="101" grpId="1"/>
      <p:bldP spid="102" grpId="0" animBg="1"/>
      <p:bldP spid="103" grpId="0" animBg="1"/>
      <p:bldP spid="104" grpId="0" animBg="1"/>
      <p:bldP spid="106" grpId="0"/>
      <p:bldP spid="107" grpId="0"/>
      <p:bldP spid="108" grpId="0"/>
      <p:bldP spid="109" grpId="0"/>
      <p:bldP spid="1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86461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Speed optimization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grpSp>
        <p:nvGrpSpPr>
          <p:cNvPr id="563" name="Group 7"/>
          <p:cNvGrpSpPr>
            <a:grpSpLocks/>
          </p:cNvGrpSpPr>
          <p:nvPr/>
        </p:nvGrpSpPr>
        <p:grpSpPr bwMode="auto">
          <a:xfrm>
            <a:off x="4255533" y="2470657"/>
            <a:ext cx="1704975" cy="1404937"/>
            <a:chOff x="0" y="0"/>
            <a:chExt cx="1074" cy="885"/>
          </a:xfrm>
        </p:grpSpPr>
        <p:pic>
          <p:nvPicPr>
            <p:cNvPr id="564" name="Picture 9" descr="Big_Cloud"/>
            <p:cNvPicPr>
              <a:picLocks noChangeAspect="1" noChangeArrowheads="1"/>
            </p:cNvPicPr>
            <p:nvPr/>
          </p:nvPicPr>
          <p:blipFill>
            <a:blip r:embed="rId4">
              <a:lum bright="20000" contras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074" cy="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65" name="Text Box 10"/>
            <p:cNvSpPr txBox="1">
              <a:spLocks noChangeArrowheads="1"/>
            </p:cNvSpPr>
            <p:nvPr/>
          </p:nvSpPr>
          <p:spPr bwMode="auto">
            <a:xfrm>
              <a:off x="522" y="285"/>
              <a:ext cx="116" cy="1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Aft>
                  <a:spcPct val="30000"/>
                </a:spcAft>
                <a:buClr>
                  <a:schemeClr val="bg2"/>
                </a:buClr>
                <a:buSzPct val="75000"/>
                <a:buFont typeface="Wingdings" pitchFamily="2" charset="2"/>
                <a:buNone/>
              </a:pPr>
              <a:endParaRPr lang="en-US" altLang="zh-CN" sz="1400">
                <a:latin typeface="微软雅黑" pitchFamily="34" charset="-122"/>
                <a:ea typeface="微软雅黑" pitchFamily="34" charset="-122"/>
                <a:cs typeface="Arial" pitchFamily="34" charset="0"/>
                <a:sym typeface="Wingdings" pitchFamily="2" charset="2"/>
              </a:endParaRPr>
            </a:p>
          </p:txBody>
        </p:sp>
      </p:grpSp>
      <p:grpSp>
        <p:nvGrpSpPr>
          <p:cNvPr id="601" name="Group 65"/>
          <p:cNvGrpSpPr>
            <a:grpSpLocks/>
          </p:cNvGrpSpPr>
          <p:nvPr/>
        </p:nvGrpSpPr>
        <p:grpSpPr bwMode="auto">
          <a:xfrm>
            <a:off x="2402349" y="2677268"/>
            <a:ext cx="857250" cy="962025"/>
            <a:chOff x="0" y="0"/>
            <a:chExt cx="176" cy="230"/>
          </a:xfrm>
        </p:grpSpPr>
        <p:pic>
          <p:nvPicPr>
            <p:cNvPr id="602" name="Picture 12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" y="1"/>
              <a:ext cx="102" cy="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03" name="Picture 1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组合 27"/>
          <p:cNvGrpSpPr/>
          <p:nvPr/>
        </p:nvGrpSpPr>
        <p:grpSpPr>
          <a:xfrm>
            <a:off x="7239920" y="1879571"/>
            <a:ext cx="3037783" cy="3039152"/>
            <a:chOff x="6314051" y="2560743"/>
            <a:chExt cx="2659128" cy="2543819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41843" y="3080157"/>
              <a:ext cx="1312494" cy="1307387"/>
            </a:xfrm>
            <a:prstGeom prst="rect">
              <a:avLst/>
            </a:prstGeom>
          </p:spPr>
        </p:pic>
        <p:pic>
          <p:nvPicPr>
            <p:cNvPr id="76" name="图片 7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2750873"/>
              <a:ext cx="602756" cy="602756"/>
            </a:xfrm>
            <a:prstGeom prst="rect">
              <a:avLst/>
            </a:prstGeom>
          </p:spPr>
        </p:pic>
        <p:pic>
          <p:nvPicPr>
            <p:cNvPr id="77" name="图片 7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3432473"/>
              <a:ext cx="602756" cy="602756"/>
            </a:xfrm>
            <a:prstGeom prst="rect">
              <a:avLst/>
            </a:prstGeom>
          </p:spPr>
        </p:pic>
        <p:pic>
          <p:nvPicPr>
            <p:cNvPr id="78" name="图片 77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680" y="4123059"/>
              <a:ext cx="602756" cy="602756"/>
            </a:xfrm>
            <a:prstGeom prst="rect">
              <a:avLst/>
            </a:prstGeom>
          </p:spPr>
        </p:pic>
        <p:cxnSp>
          <p:nvCxnSpPr>
            <p:cNvPr id="7" name="直接连接符 6"/>
            <p:cNvCxnSpPr>
              <a:stCxn id="5" idx="3"/>
              <a:endCxn id="77" idx="1"/>
            </p:cNvCxnSpPr>
            <p:nvPr/>
          </p:nvCxnSpPr>
          <p:spPr>
            <a:xfrm>
              <a:off x="7754337" y="3733851"/>
              <a:ext cx="437343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 flipH="1">
              <a:off x="7973008" y="3052251"/>
              <a:ext cx="15790" cy="1372186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>
              <a:endCxn id="78" idx="1"/>
            </p:cNvCxnSpPr>
            <p:nvPr/>
          </p:nvCxnSpPr>
          <p:spPr>
            <a:xfrm>
              <a:off x="7988798" y="4424437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>
              <a:off x="7980903" y="3051964"/>
              <a:ext cx="20288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26"/>
            <p:cNvSpPr/>
            <p:nvPr/>
          </p:nvSpPr>
          <p:spPr>
            <a:xfrm>
              <a:off x="6314051" y="2560743"/>
              <a:ext cx="2659128" cy="2543819"/>
            </a:xfrm>
            <a:prstGeom prst="rect">
              <a:avLst/>
            </a:prstGeom>
            <a:noFill/>
            <a:ln w="19050" cmpd="sng">
              <a:prstDash val="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6929325" y="4035228"/>
              <a:ext cx="49039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7847763" y="4661349"/>
              <a:ext cx="10349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Server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093232" y="3688946"/>
            <a:ext cx="3716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User1:http://www.abc.com/1.jpg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5" name="Line 115"/>
          <p:cNvSpPr>
            <a:spLocks noChangeShapeType="1"/>
          </p:cNvSpPr>
          <p:nvPr/>
        </p:nvSpPr>
        <p:spPr bwMode="auto">
          <a:xfrm flipV="1">
            <a:off x="8616434" y="2621010"/>
            <a:ext cx="751191" cy="24612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Line 115"/>
          <p:cNvSpPr>
            <a:spLocks noChangeShapeType="1"/>
          </p:cNvSpPr>
          <p:nvPr/>
        </p:nvSpPr>
        <p:spPr bwMode="auto">
          <a:xfrm>
            <a:off x="3354577" y="3173124"/>
            <a:ext cx="3719461" cy="3413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" name="Line 115"/>
          <p:cNvSpPr>
            <a:spLocks noChangeShapeType="1"/>
          </p:cNvSpPr>
          <p:nvPr/>
        </p:nvSpPr>
        <p:spPr bwMode="auto">
          <a:xfrm flipH="1">
            <a:off x="8671539" y="2592603"/>
            <a:ext cx="665986" cy="274527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" name="TextBox 35"/>
          <p:cNvSpPr txBox="1"/>
          <p:nvPr/>
        </p:nvSpPr>
        <p:spPr>
          <a:xfrm>
            <a:off x="7239920" y="1974679"/>
            <a:ext cx="2198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Cache 1.jpg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Compress 1.jpg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7" name="Line 115"/>
          <p:cNvSpPr>
            <a:spLocks noChangeShapeType="1"/>
          </p:cNvSpPr>
          <p:nvPr/>
        </p:nvSpPr>
        <p:spPr bwMode="auto">
          <a:xfrm flipH="1" flipV="1">
            <a:off x="3349548" y="3009325"/>
            <a:ext cx="3724489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" name="TextBox 37"/>
          <p:cNvSpPr txBox="1"/>
          <p:nvPr/>
        </p:nvSpPr>
        <p:spPr>
          <a:xfrm>
            <a:off x="3898053" y="1824326"/>
            <a:ext cx="2740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One way acceleration technology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049712" y="3713084"/>
            <a:ext cx="3716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User2:http://www.abc.com/1.jpg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0" name="Line 115"/>
          <p:cNvSpPr>
            <a:spLocks noChangeShapeType="1"/>
          </p:cNvSpPr>
          <p:nvPr/>
        </p:nvSpPr>
        <p:spPr bwMode="auto">
          <a:xfrm>
            <a:off x="3314038" y="3190523"/>
            <a:ext cx="3719461" cy="34131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7239920" y="1946272"/>
            <a:ext cx="21989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Hit the Cache</a:t>
            </a:r>
          </a:p>
          <a:p>
            <a:pPr marL="342900" indent="-342900">
              <a:buFont typeface="+mj-ea"/>
              <a:buAutoNum type="circleNumDbPlain"/>
            </a:pPr>
            <a:r>
              <a:rPr lang="en-US" altLang="zh-CN" dirty="0">
                <a:solidFill>
                  <a:schemeClr val="bg1"/>
                </a:solidFill>
              </a:rPr>
              <a:t>Compress 1.jpg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6" name="Line 115"/>
          <p:cNvSpPr>
            <a:spLocks noChangeShapeType="1"/>
          </p:cNvSpPr>
          <p:nvPr/>
        </p:nvSpPr>
        <p:spPr bwMode="auto">
          <a:xfrm flipH="1" flipV="1">
            <a:off x="3314038" y="3003623"/>
            <a:ext cx="3724489" cy="0"/>
          </a:xfrm>
          <a:prstGeom prst="line">
            <a:avLst/>
          </a:prstGeom>
          <a:noFill/>
          <a:ln w="349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" name="TextBox 46"/>
          <p:cNvSpPr txBox="1"/>
          <p:nvPr/>
        </p:nvSpPr>
        <p:spPr>
          <a:xfrm>
            <a:off x="3841487" y="1815024"/>
            <a:ext cx="2740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One way acceleration technology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41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3" grpId="1"/>
      <p:bldP spid="45" grpId="0" animBg="1"/>
      <p:bldP spid="45" grpId="1" animBg="1"/>
      <p:bldP spid="31" grpId="0" animBg="1"/>
      <p:bldP spid="31" grpId="1" animBg="1"/>
      <p:bldP spid="35" grpId="0" animBg="1"/>
      <p:bldP spid="35" grpId="1" animBg="1"/>
      <p:bldP spid="36" grpId="0"/>
      <p:bldP spid="36" grpId="1"/>
      <p:bldP spid="37" grpId="0" animBg="1"/>
      <p:bldP spid="37" grpId="1" animBg="1"/>
      <p:bldP spid="38" grpId="0"/>
      <p:bldP spid="38" grpId="1"/>
      <p:bldP spid="39" grpId="0"/>
      <p:bldP spid="40" grpId="0" animBg="1"/>
      <p:bldP spid="40" grpId="1" animBg="1"/>
      <p:bldP spid="44" grpId="0"/>
      <p:bldP spid="44" grpId="1"/>
      <p:bldP spid="46" grpId="0" animBg="1"/>
      <p:bldP spid="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六边形 50"/>
          <p:cNvSpPr/>
          <p:nvPr/>
        </p:nvSpPr>
        <p:spPr bwMode="auto">
          <a:xfrm rot="5400000">
            <a:off x="6389128" y="1695509"/>
            <a:ext cx="1662507" cy="1446936"/>
          </a:xfrm>
          <a:prstGeom prst="hexagon">
            <a:avLst/>
          </a:prstGeom>
          <a:solidFill>
            <a:schemeClr val="lt1">
              <a:alpha val="0"/>
            </a:schemeClr>
          </a:solidFill>
          <a:ln>
            <a:solidFill>
              <a:srgbClr val="FFFFFF"/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22894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advantages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49" name="Picture 8" descr="4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83" y="1846485"/>
            <a:ext cx="1305597" cy="109145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1223565" y="1631359"/>
            <a:ext cx="1500306" cy="1662505"/>
            <a:chOff x="2109680" y="1686310"/>
            <a:chExt cx="1500306" cy="1662505"/>
          </a:xfrm>
        </p:grpSpPr>
        <p:sp>
          <p:nvSpPr>
            <p:cNvPr id="50" name="六边形 49"/>
            <p:cNvSpPr/>
            <p:nvPr/>
          </p:nvSpPr>
          <p:spPr bwMode="auto">
            <a:xfrm rot="5400000">
              <a:off x="2054324" y="1793153"/>
              <a:ext cx="1662505" cy="1448819"/>
            </a:xfrm>
            <a:prstGeom prst="hexagon">
              <a:avLst/>
            </a:prstGeom>
            <a:solidFill>
              <a:schemeClr val="lt1">
                <a:alpha val="0"/>
              </a:schemeClr>
            </a:solidFill>
            <a:ln>
              <a:solidFill>
                <a:schemeClr val="bg1"/>
              </a:solidFill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pic>
          <p:nvPicPr>
            <p:cNvPr id="48" name="Picture 6" descr="火箭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5193" y="1988381"/>
              <a:ext cx="1029280" cy="86118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" name="文本框 13"/>
            <p:cNvSpPr txBox="1">
              <a:spLocks noChangeArrowheads="1"/>
            </p:cNvSpPr>
            <p:nvPr/>
          </p:nvSpPr>
          <p:spPr bwMode="auto">
            <a:xfrm>
              <a:off x="2109680" y="2864425"/>
              <a:ext cx="1500306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1200" dirty="0">
                  <a:solidFill>
                    <a:srgbClr val="FFFF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Optimization</a:t>
              </a:r>
              <a:endParaRPr lang="zh-CN" altLang="en-US" sz="12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797009" y="1587726"/>
            <a:ext cx="1458546" cy="1662505"/>
            <a:chOff x="4043942" y="1685925"/>
            <a:chExt cx="1458546" cy="1662505"/>
          </a:xfrm>
        </p:grpSpPr>
        <p:sp>
          <p:nvSpPr>
            <p:cNvPr id="41" name="六边形 40"/>
            <p:cNvSpPr/>
            <p:nvPr/>
          </p:nvSpPr>
          <p:spPr bwMode="auto">
            <a:xfrm rot="5400000">
              <a:off x="3937099" y="1792768"/>
              <a:ext cx="1662505" cy="1448819"/>
            </a:xfrm>
            <a:prstGeom prst="hexagon">
              <a:avLst/>
            </a:prstGeom>
            <a:solidFill>
              <a:schemeClr val="lt1">
                <a:alpha val="0"/>
              </a:schemeClr>
            </a:solidFill>
            <a:ln>
              <a:solidFill>
                <a:srgbClr val="FFFFFF"/>
              </a:solidFill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pic>
          <p:nvPicPr>
            <p:cNvPr id="42" name="Picture 13" descr="锁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0643" y="1944687"/>
              <a:ext cx="934872" cy="86348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5" name="文本框 14"/>
            <p:cNvSpPr txBox="1">
              <a:spLocks noChangeArrowheads="1"/>
            </p:cNvSpPr>
            <p:nvPr/>
          </p:nvSpPr>
          <p:spPr bwMode="auto">
            <a:xfrm>
              <a:off x="4053669" y="2951292"/>
              <a:ext cx="1448819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sz="1200" dirty="0">
                  <a:solidFill>
                    <a:srgbClr val="FFFF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Security</a:t>
              </a:r>
              <a:endParaRPr lang="zh-CN" altLang="en-US" sz="12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56" name="文本框 15"/>
          <p:cNvSpPr txBox="1">
            <a:spLocks noChangeArrowheads="1"/>
          </p:cNvSpPr>
          <p:nvPr/>
        </p:nvSpPr>
        <p:spPr bwMode="auto">
          <a:xfrm>
            <a:off x="6496913" y="2897800"/>
            <a:ext cx="1563540" cy="27699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12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Advanced options 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9152329" y="1587720"/>
            <a:ext cx="1584611" cy="1662507"/>
            <a:chOff x="9540589" y="1727940"/>
            <a:chExt cx="1584611" cy="1662507"/>
          </a:xfrm>
        </p:grpSpPr>
        <p:sp>
          <p:nvSpPr>
            <p:cNvPr id="52" name="六边形 51"/>
            <p:cNvSpPr/>
            <p:nvPr/>
          </p:nvSpPr>
          <p:spPr bwMode="auto">
            <a:xfrm rot="5400000">
              <a:off x="9432805" y="1835726"/>
              <a:ext cx="1662507" cy="1446936"/>
            </a:xfrm>
            <a:prstGeom prst="hexagon">
              <a:avLst/>
            </a:prstGeom>
            <a:solidFill>
              <a:schemeClr val="lt1">
                <a:alpha val="0"/>
              </a:schemeClr>
            </a:solidFill>
            <a:ln>
              <a:solidFill>
                <a:srgbClr val="FFFFFF"/>
              </a:solidFill>
              <a:headEnd type="none" w="med" len="med"/>
              <a:tailEnd type="none" w="med" len="med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pic>
          <p:nvPicPr>
            <p:cNvPr id="53" name="Picture 14" descr="3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83652" y="1981181"/>
              <a:ext cx="1261846" cy="92566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" name="文本框 16"/>
            <p:cNvSpPr txBox="1">
              <a:spLocks noChangeArrowheads="1"/>
            </p:cNvSpPr>
            <p:nvPr/>
          </p:nvSpPr>
          <p:spPr bwMode="auto">
            <a:xfrm>
              <a:off x="9540589" y="2929149"/>
              <a:ext cx="158461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宋体" panose="02010600030101010101" pitchFamily="2" charset="-122"/>
                </a:defRPr>
              </a:lvl1pPr>
              <a:lvl2pPr marL="742950" indent="-28575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defTabSz="360045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1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1200" dirty="0">
                  <a:solidFill>
                    <a:srgbClr val="FFFF00"/>
                  </a:solidFill>
                  <a:latin typeface="微软雅黑" panose="020B0503020204020204" charset="-122"/>
                  <a:ea typeface="微软雅黑" panose="020B0503020204020204" charset="-122"/>
                  <a:cs typeface="微软雅黑" panose="020B0503020204020204" charset="-122"/>
                </a:rPr>
                <a:t>Hyper converge </a:t>
              </a:r>
              <a:endParaRPr lang="zh-CN" altLang="en-US" sz="1200" dirty="0">
                <a:solidFill>
                  <a:srgbClr val="FFFF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endParaRPr>
            </a:p>
          </p:txBody>
        </p:sp>
      </p:grpSp>
      <p:sp>
        <p:nvSpPr>
          <p:cNvPr id="58" name="文本框 17"/>
          <p:cNvSpPr txBox="1">
            <a:spLocks noChangeArrowheads="1"/>
          </p:cNvSpPr>
          <p:nvPr/>
        </p:nvSpPr>
        <p:spPr bwMode="auto">
          <a:xfrm>
            <a:off x="647700" y="3649663"/>
            <a:ext cx="2895600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One way</a:t>
            </a: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acceleration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Http cache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Http compression</a:t>
            </a:r>
          </a:p>
        </p:txBody>
      </p:sp>
      <p:sp>
        <p:nvSpPr>
          <p:cNvPr id="59" name="文本框 18"/>
          <p:cNvSpPr txBox="1">
            <a:spLocks noChangeArrowheads="1"/>
          </p:cNvSpPr>
          <p:nvPr/>
        </p:nvSpPr>
        <p:spPr bwMode="auto">
          <a:xfrm>
            <a:off x="3574223" y="3649667"/>
            <a:ext cx="2515133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SSL</a:t>
            </a:r>
            <a:r>
              <a:rPr lang="zh-CN" altLang="en-US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off load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Application layer anti-</a:t>
            </a:r>
            <a:r>
              <a:rPr lang="en-US" altLang="zh-CN" sz="18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DDoS</a:t>
            </a:r>
            <a:endParaRPr lang="en-US" altLang="zh-CN" sz="1800" dirty="0">
              <a:solidFill>
                <a:schemeClr val="bg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0" name="文本框 19"/>
          <p:cNvSpPr txBox="1">
            <a:spLocks noChangeArrowheads="1"/>
          </p:cNvSpPr>
          <p:nvPr/>
        </p:nvSpPr>
        <p:spPr bwMode="auto">
          <a:xfrm>
            <a:off x="6089355" y="3649664"/>
            <a:ext cx="3062975" cy="147732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Link busy protection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Server out of performance protection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Advanced delivery policy</a:t>
            </a:r>
          </a:p>
        </p:txBody>
      </p:sp>
      <p:sp>
        <p:nvSpPr>
          <p:cNvPr id="61" name="文本框 20"/>
          <p:cNvSpPr txBox="1">
            <a:spLocks noChangeArrowheads="1"/>
          </p:cNvSpPr>
          <p:nvPr/>
        </p:nvSpPr>
        <p:spPr bwMode="auto">
          <a:xfrm>
            <a:off x="9040529" y="3649663"/>
            <a:ext cx="282416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宋体" panose="02010600030101010101" pitchFamily="2" charset="-122"/>
              </a:defRPr>
            </a:lvl1pPr>
            <a:lvl2pPr marL="742950" indent="-28575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36004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>
              <a:buFont typeface="Wingdings" pitchFamily="2" charset="2"/>
              <a:buChar char="ü"/>
            </a:pP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Hyper converge with </a:t>
            </a:r>
            <a:r>
              <a:rPr lang="en-US" altLang="zh-CN" sz="1800" dirty="0" err="1">
                <a:solidFill>
                  <a:schemeClr val="bg1"/>
                </a:solidFill>
                <a:latin typeface="+mn-lt"/>
                <a:ea typeface="+mn-ea"/>
                <a:cs typeface="+mn-cs"/>
              </a:rPr>
              <a:t>Sangfor</a:t>
            </a:r>
            <a:r>
              <a:rPr lang="en-US" altLang="zh-CN" sz="18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 HCI</a:t>
            </a:r>
          </a:p>
        </p:txBody>
      </p:sp>
    </p:spTree>
    <p:extLst>
      <p:ext uri="{BB962C8B-B14F-4D97-AF65-F5344CB8AC3E}">
        <p14:creationId xmlns:p14="http://schemas.microsoft.com/office/powerpoint/2010/main" val="309803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267199" y="2266334"/>
            <a:ext cx="6678441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465856" y="3011295"/>
            <a:ext cx="6298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dirty="0" err="1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Sangfor</a:t>
            </a:r>
            <a:r>
              <a:rPr kumimoji="1"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 AD key benefits</a:t>
            </a:r>
            <a:endParaRPr kumimoji="1" lang="zh-CN" altLang="en-US" sz="36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06774" y="2266334"/>
            <a:ext cx="2622970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858672" y="2766480"/>
            <a:ext cx="1519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8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03</a:t>
            </a:r>
            <a:endParaRPr kumimoji="1" lang="zh-CN" altLang="en-US" sz="8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016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57248" y="1382785"/>
            <a:ext cx="4938751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key benefits</a:t>
            </a:r>
            <a:endParaRPr lang="zh-CN" altLang="en-US" sz="2600" b="1" dirty="0">
              <a:latin typeface="Century Gothic" panose="020B0502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200420" y="2198830"/>
            <a:ext cx="1914984" cy="1914984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1227" y="2666862"/>
            <a:ext cx="673370" cy="412268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1637839" y="3207270"/>
            <a:ext cx="11095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Reliability</a:t>
            </a:r>
          </a:p>
        </p:txBody>
      </p:sp>
      <p:sp>
        <p:nvSpPr>
          <p:cNvPr id="8" name="燕尾形 7"/>
          <p:cNvSpPr/>
          <p:nvPr/>
        </p:nvSpPr>
        <p:spPr>
          <a:xfrm rot="10800000" flipH="1">
            <a:off x="3392860" y="3042421"/>
            <a:ext cx="155496" cy="227802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3825812" y="2198830"/>
            <a:ext cx="1914984" cy="1914984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336973" y="3207270"/>
            <a:ext cx="962123" cy="4148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Security</a:t>
            </a:r>
          </a:p>
        </p:txBody>
      </p:sp>
      <p:sp>
        <p:nvSpPr>
          <p:cNvPr id="15" name="椭圆 14"/>
          <p:cNvSpPr/>
          <p:nvPr/>
        </p:nvSpPr>
        <p:spPr>
          <a:xfrm>
            <a:off x="6451204" y="2198830"/>
            <a:ext cx="1914984" cy="1914984"/>
          </a:xfrm>
          <a:prstGeom prst="ellipse">
            <a:avLst/>
          </a:prstGeom>
          <a:solidFill>
            <a:srgbClr val="69A2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6821296" y="3207270"/>
            <a:ext cx="1244251" cy="4148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availability</a:t>
            </a:r>
          </a:p>
        </p:txBody>
      </p:sp>
      <p:sp>
        <p:nvSpPr>
          <p:cNvPr id="18" name="燕尾形 17"/>
          <p:cNvSpPr/>
          <p:nvPr/>
        </p:nvSpPr>
        <p:spPr>
          <a:xfrm rot="10800000" flipH="1">
            <a:off x="8643644" y="3042421"/>
            <a:ext cx="155496" cy="227802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076597" y="2198830"/>
            <a:ext cx="1914984" cy="1914984"/>
          </a:xfrm>
          <a:prstGeom prst="ellipse">
            <a:avLst/>
          </a:prstGeom>
          <a:solidFill>
            <a:srgbClr val="6076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9509914" y="3207270"/>
            <a:ext cx="1164101" cy="4148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efficiency</a:t>
            </a:r>
          </a:p>
        </p:txBody>
      </p:sp>
      <p:sp>
        <p:nvSpPr>
          <p:cNvPr id="23" name="燕尾形 22"/>
          <p:cNvSpPr/>
          <p:nvPr/>
        </p:nvSpPr>
        <p:spPr>
          <a:xfrm rot="10800000" flipH="1">
            <a:off x="6018252" y="3042421"/>
            <a:ext cx="155496" cy="227802"/>
          </a:xfrm>
          <a:prstGeom prst="chevron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4090" y="2655000"/>
            <a:ext cx="575732" cy="498968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1039794" y="4277961"/>
            <a:ext cx="2236236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No single server risk</a:t>
            </a: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No single link risk </a:t>
            </a: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No single site risk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 </a:t>
            </a:r>
          </a:p>
          <a:p>
            <a:pPr algn="ctr"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 </a:t>
            </a:r>
          </a:p>
        </p:txBody>
      </p:sp>
      <p:sp>
        <p:nvSpPr>
          <p:cNvPr id="29" name="矩形 28"/>
          <p:cNvSpPr/>
          <p:nvPr/>
        </p:nvSpPr>
        <p:spPr>
          <a:xfrm>
            <a:off x="3903468" y="4277961"/>
            <a:ext cx="2768265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Anti </a:t>
            </a:r>
            <a:r>
              <a:rPr lang="en-US" altLang="zh-CN" sz="1400" dirty="0" err="1">
                <a:solidFill>
                  <a:schemeClr val="bg1"/>
                </a:solidFill>
                <a:latin typeface="微软雅黑" charset="-122"/>
                <a:ea typeface="微软雅黑" charset="-122"/>
              </a:rPr>
              <a:t>DoS</a:t>
            </a: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/</a:t>
            </a:r>
            <a:r>
              <a:rPr lang="en-US" altLang="zh-CN" sz="1400" dirty="0" err="1">
                <a:solidFill>
                  <a:schemeClr val="bg1"/>
                </a:solidFill>
                <a:latin typeface="微软雅黑" charset="-122"/>
                <a:ea typeface="微软雅黑" charset="-122"/>
              </a:rPr>
              <a:t>DDoS</a:t>
            </a:r>
            <a:endParaRPr lang="en-US" altLang="zh-CN" sz="1400" dirty="0">
              <a:solidFill>
                <a:schemeClr val="bg1"/>
              </a:solidFill>
              <a:latin typeface="微软雅黑" charset="-122"/>
              <a:ea typeface="微软雅黑" charset="-122"/>
            </a:endParaRP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SSL encryption</a:t>
            </a: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Certificate authentication</a:t>
            </a:r>
          </a:p>
        </p:txBody>
      </p:sp>
      <p:sp>
        <p:nvSpPr>
          <p:cNvPr id="30" name="矩形 29"/>
          <p:cNvSpPr/>
          <p:nvPr/>
        </p:nvSpPr>
        <p:spPr>
          <a:xfrm>
            <a:off x="6528860" y="4277961"/>
            <a:ext cx="2114783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Deep health check</a:t>
            </a: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Advanced delivery policy</a:t>
            </a:r>
          </a:p>
        </p:txBody>
      </p:sp>
      <p:sp>
        <p:nvSpPr>
          <p:cNvPr id="31" name="矩形 30"/>
          <p:cNvSpPr/>
          <p:nvPr/>
        </p:nvSpPr>
        <p:spPr>
          <a:xfrm>
            <a:off x="9154253" y="4277961"/>
            <a:ext cx="2585526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Access to nearby site</a:t>
            </a: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Best access and go out path selection</a:t>
            </a:r>
          </a:p>
          <a:p>
            <a:pPr marL="285750" indent="-285750">
              <a:lnSpc>
                <a:spcPct val="130000"/>
              </a:lnSpc>
              <a:buFont typeface="Wingdings" pitchFamily="2" charset="2"/>
              <a:buChar char="Ø"/>
            </a:pPr>
            <a:r>
              <a:rPr lang="en-US" altLang="zh-CN" sz="1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Http/Https transfer optimization</a:t>
            </a:r>
          </a:p>
        </p:txBody>
      </p:sp>
      <p:sp>
        <p:nvSpPr>
          <p:cNvPr id="34" name="矩形 33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42852" y="2626764"/>
            <a:ext cx="527205" cy="527204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35339" y="2655000"/>
            <a:ext cx="597498" cy="515489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339366" y="232494"/>
            <a:ext cx="225895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key benefits</a:t>
            </a:r>
            <a:endParaRPr lang="zh-CN" altLang="en-US" sz="1400" dirty="0">
              <a:latin typeface="Century Gothic" panose="020B050202020202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28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267199" y="2266334"/>
            <a:ext cx="6678441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465856" y="3011295"/>
            <a:ext cx="6298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dirty="0" err="1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Sangfor</a:t>
            </a:r>
            <a:r>
              <a:rPr kumimoji="1"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 AD brand</a:t>
            </a:r>
            <a:endParaRPr kumimoji="1" lang="zh-CN" altLang="en-US" sz="36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06774" y="2266334"/>
            <a:ext cx="2622970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858672" y="2766480"/>
            <a:ext cx="1519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8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04</a:t>
            </a:r>
            <a:endParaRPr kumimoji="1" lang="zh-CN" altLang="en-US" sz="8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146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alphaModFix amt="25000"/>
          </a:blip>
          <a:stretch>
            <a:fillRect/>
          </a:stretch>
        </p:blipFill>
        <p:spPr>
          <a:xfrm>
            <a:off x="847725" y="934812"/>
            <a:ext cx="10496550" cy="5194856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1551260" y="2043984"/>
            <a:ext cx="1934890" cy="1934890"/>
          </a:xfrm>
          <a:prstGeom prst="ellipse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177528" y="978503"/>
            <a:ext cx="383694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brand</a:t>
            </a:r>
          </a:p>
        </p:txBody>
      </p:sp>
      <p:sp>
        <p:nvSpPr>
          <p:cNvPr id="9" name="矩形 8"/>
          <p:cNvSpPr/>
          <p:nvPr/>
        </p:nvSpPr>
        <p:spPr>
          <a:xfrm>
            <a:off x="1371235" y="2284554"/>
            <a:ext cx="216612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10 Years</a:t>
            </a:r>
            <a:endParaRPr lang="zh-CN" altLang="en-US" sz="4400" dirty="0"/>
          </a:p>
        </p:txBody>
      </p:sp>
      <p:sp>
        <p:nvSpPr>
          <p:cNvPr id="12" name="椭圆 11"/>
          <p:cNvSpPr/>
          <p:nvPr/>
        </p:nvSpPr>
        <p:spPr>
          <a:xfrm>
            <a:off x="6497991" y="1521630"/>
            <a:ext cx="2849288" cy="2849288"/>
          </a:xfrm>
          <a:prstGeom prst="ellipse">
            <a:avLst/>
          </a:prstGeom>
          <a:solidFill>
            <a:srgbClr val="00B0F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6754173" y="1976778"/>
            <a:ext cx="23369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5 Years</a:t>
            </a:r>
            <a:endParaRPr lang="zh-CN" altLang="en-US" sz="6000" b="1" dirty="0"/>
          </a:p>
        </p:txBody>
      </p:sp>
      <p:sp>
        <p:nvSpPr>
          <p:cNvPr id="16" name="椭圆 15"/>
          <p:cNvSpPr/>
          <p:nvPr/>
        </p:nvSpPr>
        <p:spPr>
          <a:xfrm>
            <a:off x="4331869" y="3011429"/>
            <a:ext cx="1934890" cy="1934890"/>
          </a:xfrm>
          <a:prstGeom prst="ellipse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216253" y="3534457"/>
            <a:ext cx="21661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8000</a:t>
            </a:r>
            <a:endParaRPr lang="zh-CN" altLang="en-US" sz="4400" dirty="0"/>
          </a:p>
        </p:txBody>
      </p:sp>
      <p:sp>
        <p:nvSpPr>
          <p:cNvPr id="18" name="椭圆 17"/>
          <p:cNvSpPr/>
          <p:nvPr/>
        </p:nvSpPr>
        <p:spPr>
          <a:xfrm>
            <a:off x="9438613" y="2836046"/>
            <a:ext cx="1934890" cy="1934890"/>
          </a:xfrm>
          <a:prstGeom prst="ellipse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9207381" y="3418770"/>
            <a:ext cx="216612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微软雅黑" charset="-122"/>
                <a:ea typeface="微软雅黑" charset="-122"/>
              </a:rPr>
              <a:t>3000</a:t>
            </a:r>
            <a:endParaRPr lang="zh-CN" altLang="en-US" sz="4400" dirty="0"/>
          </a:p>
        </p:txBody>
      </p:sp>
      <p:sp>
        <p:nvSpPr>
          <p:cNvPr id="15" name="矩形 14"/>
          <p:cNvSpPr/>
          <p:nvPr/>
        </p:nvSpPr>
        <p:spPr>
          <a:xfrm>
            <a:off x="339366" y="232494"/>
            <a:ext cx="17524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AD brand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cxnSp>
        <p:nvCxnSpPr>
          <p:cNvPr id="21" name="直线连接符 67"/>
          <p:cNvCxnSpPr/>
          <p:nvPr/>
        </p:nvCxnSpPr>
        <p:spPr>
          <a:xfrm>
            <a:off x="2518705" y="3978874"/>
            <a:ext cx="0" cy="546733"/>
          </a:xfrm>
          <a:prstGeom prst="line">
            <a:avLst/>
          </a:prstGeom>
          <a:ln w="19050">
            <a:solidFill>
              <a:srgbClr val="6076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1313477" y="4495219"/>
            <a:ext cx="2410453" cy="69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10 years </a:t>
            </a:r>
          </a:p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Technology development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cxnSp>
        <p:nvCxnSpPr>
          <p:cNvPr id="25" name="直线连接符 67"/>
          <p:cNvCxnSpPr/>
          <p:nvPr/>
        </p:nvCxnSpPr>
        <p:spPr>
          <a:xfrm>
            <a:off x="5299314" y="4946319"/>
            <a:ext cx="0" cy="546733"/>
          </a:xfrm>
          <a:prstGeom prst="line">
            <a:avLst/>
          </a:prstGeom>
          <a:ln w="19050">
            <a:solidFill>
              <a:srgbClr val="6076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>
            <a:off x="4094087" y="5493052"/>
            <a:ext cx="241045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Support 8000 customers in past 3 years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cxnSp>
        <p:nvCxnSpPr>
          <p:cNvPr id="27" name="直线连接符 67"/>
          <p:cNvCxnSpPr/>
          <p:nvPr/>
        </p:nvCxnSpPr>
        <p:spPr>
          <a:xfrm>
            <a:off x="7933105" y="4370918"/>
            <a:ext cx="0" cy="546733"/>
          </a:xfrm>
          <a:prstGeom prst="line">
            <a:avLst/>
          </a:prstGeom>
          <a:ln w="19050">
            <a:solidFill>
              <a:srgbClr val="6076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6717408" y="4917651"/>
            <a:ext cx="241045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Listed in Gartner  Magic Quadrant from 2012-2016, 5 years in a row </a:t>
            </a:r>
          </a:p>
          <a:p>
            <a:pPr algn="ctr">
              <a:lnSpc>
                <a:spcPct val="150000"/>
              </a:lnSpc>
            </a:pP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347279" y="5403300"/>
            <a:ext cx="2410453" cy="6976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Common choice of 3000 high-end customer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cxnSp>
        <p:nvCxnSpPr>
          <p:cNvPr id="30" name="直线连接符 67"/>
          <p:cNvCxnSpPr/>
          <p:nvPr/>
        </p:nvCxnSpPr>
        <p:spPr>
          <a:xfrm>
            <a:off x="10406058" y="4770936"/>
            <a:ext cx="0" cy="546733"/>
          </a:xfrm>
          <a:prstGeom prst="line">
            <a:avLst/>
          </a:prstGeom>
          <a:ln w="19050">
            <a:solidFill>
              <a:srgbClr val="60769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545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  <p:bldP spid="12" grpId="0" animBg="1"/>
      <p:bldP spid="13" grpId="0"/>
      <p:bldP spid="16" grpId="0" animBg="1"/>
      <p:bldP spid="17" grpId="0"/>
      <p:bldP spid="18" grpId="0" animBg="1"/>
      <p:bldP spid="19" grpId="0"/>
      <p:bldP spid="23" grpId="0"/>
      <p:bldP spid="26" grpId="0"/>
      <p:bldP spid="28" grpId="0"/>
      <p:bldP spid="2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143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4267199" y="2266334"/>
            <a:ext cx="6678441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465856" y="3011295"/>
            <a:ext cx="6298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Notable customers</a:t>
            </a:r>
            <a:endParaRPr kumimoji="1" lang="zh-CN" altLang="en-US" sz="36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06774" y="2266334"/>
            <a:ext cx="2622970" cy="2323732"/>
          </a:xfrm>
          <a:prstGeom prst="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858672" y="2766480"/>
            <a:ext cx="15191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sz="8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05</a:t>
            </a:r>
            <a:endParaRPr kumimoji="1" lang="zh-CN" altLang="en-US" sz="8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945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293647" y="0"/>
            <a:ext cx="45719" cy="48384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339366" y="232494"/>
            <a:ext cx="175400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Notable customer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673" y="1179963"/>
            <a:ext cx="3020495" cy="890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902" y="1179962"/>
            <a:ext cx="2197203" cy="89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403" y="1179961"/>
            <a:ext cx="2860494" cy="89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7369" y="1179963"/>
            <a:ext cx="1792410" cy="890838"/>
          </a:xfrm>
          <a:prstGeom prst="rect">
            <a:avLst/>
          </a:prstGeom>
        </p:spPr>
      </p:pic>
      <p:pic>
        <p:nvPicPr>
          <p:cNvPr id="26" name="Picture 16" descr="https://ss1.bdstatic.com/70cFvXSh_Q1YnxGkpoWK1HF6hhy/it/u=1923766459,2828432926&amp;fm=23&amp;gp=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923" y="2286271"/>
            <a:ext cx="3006246" cy="89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4" descr="https://timgsa.baidu.com/timg?image&amp;quality=80&amp;size=b9999_10000&amp;sec=1488465240132&amp;di=69b1e5778246aa9f99d013c391ca8a7b&amp;imgtype=0&amp;src=http%3A%2F%2Fres.cngoldres.com%2Fupload%2F2012%2F1107%2Fq8zdh98698d8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50" b="22997"/>
          <a:stretch/>
        </p:blipFill>
        <p:spPr bwMode="auto">
          <a:xfrm>
            <a:off x="4701902" y="2286050"/>
            <a:ext cx="3727650" cy="89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8" descr="https://ss0.bdstatic.com/-0U0bnSm1A5BphGlnYG/tam-ogel/7bee21f41bd87aea35af25f084488a35_121_121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678" y="2286050"/>
            <a:ext cx="891060" cy="891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46923" y="3318579"/>
            <a:ext cx="1599857" cy="891060"/>
          </a:xfrm>
          <a:prstGeom prst="rect">
            <a:avLst/>
          </a:prstGeom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467" y="3318579"/>
            <a:ext cx="2059487" cy="90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32359" y="3307339"/>
            <a:ext cx="3261685" cy="90230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09" y="3307339"/>
            <a:ext cx="2784570" cy="89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8357" y="2286050"/>
            <a:ext cx="2201422" cy="89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546" y="4358331"/>
            <a:ext cx="1175085" cy="9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3"/>
          <p:cNvPicPr/>
          <p:nvPr/>
        </p:nvPicPr>
        <p:blipFill>
          <a:blip r:embed="rId17"/>
          <a:stretch>
            <a:fillRect/>
          </a:stretch>
        </p:blipFill>
        <p:spPr>
          <a:xfrm>
            <a:off x="1647546" y="5469518"/>
            <a:ext cx="3884813" cy="891060"/>
          </a:xfrm>
          <a:prstGeom prst="rect">
            <a:avLst/>
          </a:prstGeom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8324" y="5469518"/>
            <a:ext cx="2852955" cy="89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8851" y="5469518"/>
            <a:ext cx="3160928" cy="891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924" y="4358331"/>
            <a:ext cx="3755396" cy="9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297" y="4358331"/>
            <a:ext cx="3022600" cy="9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369" y="4358331"/>
            <a:ext cx="1792410" cy="9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文本框 83"/>
          <p:cNvSpPr txBox="1">
            <a:spLocks noChangeArrowheads="1"/>
          </p:cNvSpPr>
          <p:nvPr/>
        </p:nvSpPr>
        <p:spPr bwMode="auto">
          <a:xfrm>
            <a:off x="339366" y="1179961"/>
            <a:ext cx="931741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7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ISP</a:t>
            </a:r>
            <a:endParaRPr lang="zh-CN" altLang="en-US" sz="17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44" name="文本框 83"/>
          <p:cNvSpPr txBox="1">
            <a:spLocks noChangeArrowheads="1"/>
          </p:cNvSpPr>
          <p:nvPr/>
        </p:nvSpPr>
        <p:spPr bwMode="auto">
          <a:xfrm>
            <a:off x="293647" y="2286589"/>
            <a:ext cx="903335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7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Bank</a:t>
            </a:r>
            <a:endParaRPr lang="zh-CN" altLang="en-US" sz="17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45" name="文本框 83"/>
          <p:cNvSpPr txBox="1">
            <a:spLocks noChangeArrowheads="1"/>
          </p:cNvSpPr>
          <p:nvPr/>
        </p:nvSpPr>
        <p:spPr bwMode="auto">
          <a:xfrm>
            <a:off x="339365" y="3297021"/>
            <a:ext cx="1293307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7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Enterprise</a:t>
            </a:r>
            <a:endParaRPr lang="zh-CN" altLang="en-US" sz="17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46" name="文本框 83"/>
          <p:cNvSpPr txBox="1">
            <a:spLocks noChangeArrowheads="1"/>
          </p:cNvSpPr>
          <p:nvPr/>
        </p:nvSpPr>
        <p:spPr bwMode="auto">
          <a:xfrm>
            <a:off x="339364" y="4334762"/>
            <a:ext cx="1293307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7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Government</a:t>
            </a:r>
            <a:endParaRPr lang="zh-CN" altLang="en-US" sz="17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  <p:sp>
        <p:nvSpPr>
          <p:cNvPr id="47" name="文本框 83"/>
          <p:cNvSpPr txBox="1">
            <a:spLocks noChangeArrowheads="1"/>
          </p:cNvSpPr>
          <p:nvPr/>
        </p:nvSpPr>
        <p:spPr bwMode="auto">
          <a:xfrm>
            <a:off x="339366" y="5469518"/>
            <a:ext cx="1293307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512763"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512763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17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charset="-122"/>
                <a:cs typeface="Microsoft YaHei" charset="-122"/>
              </a:rPr>
              <a:t>Education</a:t>
            </a:r>
            <a:endParaRPr lang="zh-CN" altLang="en-US" sz="1700" b="1" dirty="0">
              <a:solidFill>
                <a:schemeClr val="bg1"/>
              </a:solidFill>
              <a:latin typeface="Century Gothic" panose="020B0502020202020204" pitchFamily="34" charset="0"/>
              <a:ea typeface="Microsoft YaHei" charset="-122"/>
              <a:cs typeface="Microsoft YaHei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82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0" y="857"/>
            <a:ext cx="12192000" cy="6857143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1038149" y="1929469"/>
            <a:ext cx="5073283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5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THANK YOU</a:t>
            </a:r>
            <a:endParaRPr lang="zh-CN" altLang="en-US" sz="5000" b="1" dirty="0">
              <a:latin typeface="Century Gothic" panose="020B0502020202020204" pitchFamily="34" charset="0"/>
            </a:endParaRPr>
          </a:p>
        </p:txBody>
      </p:sp>
      <p:grpSp>
        <p:nvGrpSpPr>
          <p:cNvPr id="12" name="组 11"/>
          <p:cNvGrpSpPr/>
          <p:nvPr/>
        </p:nvGrpSpPr>
        <p:grpSpPr>
          <a:xfrm>
            <a:off x="1138816" y="2897186"/>
            <a:ext cx="3028070" cy="345261"/>
            <a:chOff x="1254563" y="3801564"/>
            <a:chExt cx="3774442" cy="430362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54563" y="3801564"/>
              <a:ext cx="430363" cy="430362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923379" y="3801564"/>
              <a:ext cx="430363" cy="430362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592195" y="3801564"/>
              <a:ext cx="430363" cy="430362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261011" y="3801564"/>
              <a:ext cx="430363" cy="430362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929827" y="3801564"/>
              <a:ext cx="430363" cy="430362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598642" y="3801564"/>
              <a:ext cx="430363" cy="430362"/>
            </a:xfrm>
            <a:prstGeom prst="rect">
              <a:avLst/>
            </a:prstGeom>
          </p:spPr>
        </p:pic>
      </p:grpSp>
      <p:sp>
        <p:nvSpPr>
          <p:cNvPr id="13" name="矩形 12"/>
          <p:cNvSpPr/>
          <p:nvPr/>
        </p:nvSpPr>
        <p:spPr>
          <a:xfrm>
            <a:off x="1138816" y="5784680"/>
            <a:ext cx="5073283" cy="6112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Block A1, Nanshan </a:t>
            </a:r>
            <a:r>
              <a:rPr lang="en-US" altLang="zh-CN" sz="12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iPark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, No.1001 </a:t>
            </a:r>
            <a:r>
              <a:rPr lang="en-US" altLang="zh-CN" sz="12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Xueyuan</a:t>
            </a: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 Road, Nanshan District, </a:t>
            </a:r>
          </a:p>
          <a:p>
            <a:pPr>
              <a:lnSpc>
                <a:spcPct val="150000"/>
              </a:lnSpc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Shenzhen, Guangdong Province, P. R. China (518055) </a:t>
            </a:r>
          </a:p>
        </p:txBody>
      </p:sp>
      <p:sp>
        <p:nvSpPr>
          <p:cNvPr id="14" name="矩形 13"/>
          <p:cNvSpPr/>
          <p:nvPr/>
        </p:nvSpPr>
        <p:spPr>
          <a:xfrm>
            <a:off x="6403654" y="5840079"/>
            <a:ext cx="6096000" cy="51430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(+86) 755 86560605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sales@sangfor.com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446241" y="5784680"/>
            <a:ext cx="1560042" cy="3342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>
              <a:lnSpc>
                <a:spcPct val="150000"/>
              </a:lnSpc>
              <a:defRPr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www.sangfor.com</a:t>
            </a:r>
          </a:p>
        </p:txBody>
      </p:sp>
      <p:sp>
        <p:nvSpPr>
          <p:cNvPr id="17" name="矩形 2"/>
          <p:cNvSpPr/>
          <p:nvPr/>
        </p:nvSpPr>
        <p:spPr>
          <a:xfrm>
            <a:off x="1093682" y="3414868"/>
            <a:ext cx="50732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Your Name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Your Position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Your Phone</a:t>
            </a:r>
          </a:p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Your Email</a:t>
            </a:r>
            <a:endParaRPr lang="zh-CN" altLang="en-US" sz="1600" dirty="0">
              <a:latin typeface="Century Gothic" panose="020B0502020202020204" pitchFamily="34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97102" y="402088"/>
            <a:ext cx="1542677" cy="506942"/>
          </a:xfrm>
          <a:prstGeom prst="rect">
            <a:avLst/>
          </a:prstGeom>
        </p:spPr>
      </p:pic>
      <p:sp>
        <p:nvSpPr>
          <p:cNvPr id="20" name="矩形 12"/>
          <p:cNvSpPr/>
          <p:nvPr/>
        </p:nvSpPr>
        <p:spPr>
          <a:xfrm>
            <a:off x="1138815" y="5417011"/>
            <a:ext cx="5073283" cy="3366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altLang="zh-CN" sz="12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itchFamily="34" charset="-122"/>
              </a:rPr>
              <a:t>Sangfor Technologies Inc.</a:t>
            </a:r>
          </a:p>
        </p:txBody>
      </p:sp>
    </p:spTree>
    <p:extLst>
      <p:ext uri="{BB962C8B-B14F-4D97-AF65-F5344CB8AC3E}">
        <p14:creationId xmlns:p14="http://schemas.microsoft.com/office/powerpoint/2010/main" val="59598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2862</TotalTime>
  <Words>1664</Words>
  <Application>Microsoft Office PowerPoint</Application>
  <PresentationFormat>宽屏</PresentationFormat>
  <Paragraphs>324</Paragraphs>
  <Slides>30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DengXian</vt:lpstr>
      <vt:lpstr>宋体</vt:lpstr>
      <vt:lpstr>Microsoft YaHei</vt:lpstr>
      <vt:lpstr>Microsoft YaHei</vt:lpstr>
      <vt:lpstr>Arial</vt:lpstr>
      <vt:lpstr>Calibri</vt:lpstr>
      <vt:lpstr>Century Gothic</vt:lpstr>
      <vt:lpstr>Verdana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office1982</dc:creator>
  <cp:lastModifiedBy>Administrator</cp:lastModifiedBy>
  <cp:revision>324</cp:revision>
  <dcterms:created xsi:type="dcterms:W3CDTF">2017-04-11T01:59:22Z</dcterms:created>
  <dcterms:modified xsi:type="dcterms:W3CDTF">2017-07-28T08:39:57Z</dcterms:modified>
</cp:coreProperties>
</file>